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</p:sldMasterIdLst>
  <p:notesMasterIdLst>
    <p:notesMasterId r:id="rId8"/>
  </p:notesMasterIdLst>
  <p:sldIdLst>
    <p:sldId id="256" r:id="rId2"/>
    <p:sldId id="276" r:id="rId3"/>
    <p:sldId id="258" r:id="rId4"/>
    <p:sldId id="259" r:id="rId5"/>
    <p:sldId id="262" r:id="rId6"/>
    <p:sldId id="273" r:id="rId7"/>
  </p:sldIdLst>
  <p:sldSz cx="9144000" cy="5143500" type="screen16x9"/>
  <p:notesSz cx="6858000" cy="9144000"/>
  <p:embeddedFontLst>
    <p:embeddedFont>
      <p:font typeface="Londrina Solid" charset="0"/>
      <p:regular r:id="rId9"/>
    </p:embeddedFont>
    <p:embeddedFont>
      <p:font typeface="Barlow" charset="0"/>
      <p:regular r:id="rId10"/>
      <p:bold r:id="rId11"/>
      <p:italic r:id="rId12"/>
      <p:boldItalic r:id="rId13"/>
    </p:embeddedFont>
    <p:embeddedFont>
      <p:font typeface="Didact Gothic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pos="2880">
          <p15:clr>
            <a:srgbClr val="A4A3A4"/>
          </p15:clr>
        </p15:guide>
        <p15:guide id="2" orient="horz" pos="3061">
          <p15:clr>
            <a:srgbClr val="9AA0A6"/>
          </p15:clr>
        </p15:guide>
        <p15:guide id="3" pos="582">
          <p15:clr>
            <a:srgbClr val="9AA0A6"/>
          </p15:clr>
        </p15:guide>
        <p15:guide id="4" pos="5179">
          <p15:clr>
            <a:srgbClr val="9AA0A6"/>
          </p15:clr>
        </p15:guide>
        <p15:guide id="5" pos="454">
          <p15:clr>
            <a:srgbClr val="9AA0A6"/>
          </p15:clr>
        </p15:guide>
        <p15:guide id="6" pos="5316">
          <p15:clr>
            <a:srgbClr val="9AA0A6"/>
          </p15:clr>
        </p15:guide>
        <p15:guide id="7" orient="horz" pos="27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2A2968E6-8E76-4C45-B89D-7C69E136D11B}">
  <a:tblStyle styleId="{2A2968E6-8E76-4C45-B89D-7C69E136D11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642" y="-96"/>
      </p:cViewPr>
      <p:guideLst>
        <p:guide orient="horz" pos="3061"/>
        <p:guide orient="horz" pos="2776"/>
        <p:guide pos="2880"/>
        <p:guide pos="582"/>
        <p:guide pos="5179"/>
        <p:guide pos="454"/>
        <p:guide pos="53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8748dcdec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8748dcdec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2" name="Google Shape;2182;g8748dcdec7_2_24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3" name="Google Shape;2183;g8748dcdec7_2_24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g8748dcdec7_1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5" name="Google Shape;655;g8748dcdec7_1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8748dcdec7_1_4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8748dcdec7_1_4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g8748dcdec7_1_7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" name="Google Shape;1048;g8748dcdec7_1_7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" name="Google Shape;1980;g8748dcdec7_2_23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1" name="Google Shape;1981;g8748dcdec7_2_23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125451" y="644925"/>
            <a:ext cx="6747600" cy="3853800"/>
            <a:chOff x="1125451" y="644925"/>
            <a:chExt cx="6747600" cy="3853800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1125451" y="648900"/>
              <a:ext cx="6747600" cy="3845700"/>
              <a:chOff x="1198376" y="648900"/>
              <a:chExt cx="6747600" cy="3845700"/>
            </a:xfrm>
          </p:grpSpPr>
          <p:sp>
            <p:nvSpPr>
              <p:cNvPr id="11" name="Google Shape;11;p2"/>
              <p:cNvSpPr/>
              <p:nvPr/>
            </p:nvSpPr>
            <p:spPr>
              <a:xfrm>
                <a:off x="1198376" y="648900"/>
                <a:ext cx="6747600" cy="38457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" name="Google Shape;12;p2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13" name="Google Shape;13;p2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" name="Google Shape;14;p2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15;p2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18;p2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9;p2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1" name="Google Shape;21;p2"/>
            <p:cNvGrpSpPr/>
            <p:nvPr/>
          </p:nvGrpSpPr>
          <p:grpSpPr>
            <a:xfrm>
              <a:off x="1798150" y="644925"/>
              <a:ext cx="6069899" cy="3853800"/>
              <a:chOff x="1871075" y="644925"/>
              <a:chExt cx="6069899" cy="3853800"/>
            </a:xfrm>
          </p:grpSpPr>
          <p:grpSp>
            <p:nvGrpSpPr>
              <p:cNvPr id="22" name="Google Shape;22;p2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23" name="Google Shape;23;p2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4" name="Google Shape;24;p2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5" name="Google Shape;25;p2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" name="Google Shape;26;p2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" name="Google Shape;27;p2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8" name="Google Shape;28;p2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" name="Google Shape;29;p2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" name="Google Shape;30;p2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" name="Google Shape;31;p2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" name="Google Shape;32;p2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" name="Google Shape;33;p2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" name="Google Shape;34;p2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" name="Google Shape;35;p2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6" name="Google Shape;36;p2"/>
              <p:cNvCxnSpPr/>
              <p:nvPr/>
            </p:nvCxnSpPr>
            <p:spPr>
              <a:xfrm>
                <a:off x="1871075" y="644925"/>
                <a:ext cx="0" cy="38538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7" name="Google Shape;37;p2"/>
          <p:cNvGrpSpPr/>
          <p:nvPr/>
        </p:nvGrpSpPr>
        <p:grpSpPr>
          <a:xfrm>
            <a:off x="568699" y="139286"/>
            <a:ext cx="8428999" cy="4820152"/>
            <a:chOff x="568699" y="139286"/>
            <a:chExt cx="8428999" cy="4820152"/>
          </a:xfrm>
        </p:grpSpPr>
        <p:sp>
          <p:nvSpPr>
            <p:cNvPr id="38" name="Google Shape;38;p2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" name="Google Shape;39;p2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0" name="Google Shape;40;p2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6" name="Google Shape;46;p2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7" name="Google Shape;47;p2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" name="Google Shape;48;p2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9" name="Google Shape;49;p2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4" name="Google Shape;54;p2"/>
          <p:cNvSpPr txBox="1">
            <a:spLocks noGrp="1"/>
          </p:cNvSpPr>
          <p:nvPr>
            <p:ph type="ctrTitle"/>
          </p:nvPr>
        </p:nvSpPr>
        <p:spPr>
          <a:xfrm>
            <a:off x="1938350" y="1312750"/>
            <a:ext cx="5267400" cy="209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5" name="Google Shape;55;p2"/>
          <p:cNvSpPr txBox="1">
            <a:spLocks noGrp="1"/>
          </p:cNvSpPr>
          <p:nvPr>
            <p:ph type="subTitle" idx="1"/>
          </p:nvPr>
        </p:nvSpPr>
        <p:spPr>
          <a:xfrm>
            <a:off x="1938300" y="3571000"/>
            <a:ext cx="5267400" cy="4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BLANK_1_1_2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930425" y="2443535"/>
            <a:ext cx="2090700" cy="8181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6138375" y="2441135"/>
            <a:ext cx="2090700" cy="8229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3526985" y="3416450"/>
            <a:ext cx="2090700" cy="82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3527000" y="2443535"/>
            <a:ext cx="2090700" cy="8181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200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930088" y="3416450"/>
            <a:ext cx="2090700" cy="82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6138305" y="3416450"/>
            <a:ext cx="2090700" cy="82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1126500" y="572125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1126500" y="572125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4351625" y="1746900"/>
            <a:ext cx="38748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4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4655050" y="2686450"/>
            <a:ext cx="3571500" cy="13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923400" y="1170500"/>
            <a:ext cx="3648600" cy="283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2549400" y="15550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2549400" y="3124950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1126500" y="572125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BLANK_1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498387" y="677149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498387" y="1308450"/>
            <a:ext cx="2631000" cy="3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5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498387" y="1594746"/>
            <a:ext cx="2631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5389702" y="677149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5389710" y="1308450"/>
            <a:ext cx="2631000" cy="3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5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5389702" y="1594746"/>
            <a:ext cx="2631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498387" y="2981049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498387" y="3612350"/>
            <a:ext cx="2631000" cy="3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5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498387" y="3898646"/>
            <a:ext cx="2631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5389702" y="2981049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5389710" y="3612350"/>
            <a:ext cx="2631000" cy="3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25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5389702" y="3898646"/>
            <a:ext cx="2631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83463" y="101388"/>
            <a:ext cx="8814234" cy="4858050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8" r:id="rId8"/>
    <p:sldLayoutId id="2147483659" r:id="rId9"/>
    <p:sldLayoutId id="2147483661" r:id="rId10"/>
    <p:sldLayoutId id="2147483665" r:id="rId11"/>
    <p:sldLayoutId id="214748366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F3EA"/>
        </a:solidFill>
        <a:effectLst/>
      </p:bgPr>
    </p:bg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3"/>
          <p:cNvSpPr txBox="1">
            <a:spLocks noGrp="1"/>
          </p:cNvSpPr>
          <p:nvPr>
            <p:ph type="ctrTitle"/>
          </p:nvPr>
        </p:nvSpPr>
        <p:spPr>
          <a:xfrm>
            <a:off x="1938350" y="1312750"/>
            <a:ext cx="5267400" cy="209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KISAH ESAU DAN YAKUB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481" name="Google Shape;481;p23"/>
          <p:cNvGrpSpPr/>
          <p:nvPr/>
        </p:nvGrpSpPr>
        <p:grpSpPr>
          <a:xfrm>
            <a:off x="1129800" y="3883539"/>
            <a:ext cx="998861" cy="1077651"/>
            <a:chOff x="1129800" y="3883539"/>
            <a:chExt cx="998861" cy="1077651"/>
          </a:xfrm>
        </p:grpSpPr>
        <p:sp>
          <p:nvSpPr>
            <p:cNvPr id="482" name="Google Shape;482;p23"/>
            <p:cNvSpPr/>
            <p:nvPr/>
          </p:nvSpPr>
          <p:spPr>
            <a:xfrm>
              <a:off x="1144040" y="3902654"/>
              <a:ext cx="905317" cy="1039627"/>
            </a:xfrm>
            <a:custGeom>
              <a:avLst/>
              <a:gdLst/>
              <a:ahLst/>
              <a:cxnLst/>
              <a:rect l="l" t="t" r="r" b="b"/>
              <a:pathLst>
                <a:path w="8710" h="10007" extrusionOk="0">
                  <a:moveTo>
                    <a:pt x="1673" y="687"/>
                  </a:moveTo>
                  <a:cubicBezTo>
                    <a:pt x="1727" y="687"/>
                    <a:pt x="1783" y="687"/>
                    <a:pt x="1840" y="697"/>
                  </a:cubicBezTo>
                  <a:cubicBezTo>
                    <a:pt x="1883" y="707"/>
                    <a:pt x="1927" y="720"/>
                    <a:pt x="1971" y="737"/>
                  </a:cubicBezTo>
                  <a:cubicBezTo>
                    <a:pt x="1991" y="747"/>
                    <a:pt x="2011" y="760"/>
                    <a:pt x="2034" y="777"/>
                  </a:cubicBezTo>
                  <a:cubicBezTo>
                    <a:pt x="2064" y="807"/>
                    <a:pt x="2094" y="840"/>
                    <a:pt x="2124" y="871"/>
                  </a:cubicBezTo>
                  <a:lnTo>
                    <a:pt x="2131" y="877"/>
                  </a:lnTo>
                  <a:cubicBezTo>
                    <a:pt x="2148" y="894"/>
                    <a:pt x="2161" y="908"/>
                    <a:pt x="2178" y="925"/>
                  </a:cubicBezTo>
                  <a:cubicBezTo>
                    <a:pt x="2201" y="948"/>
                    <a:pt x="2224" y="971"/>
                    <a:pt x="2244" y="998"/>
                  </a:cubicBezTo>
                  <a:cubicBezTo>
                    <a:pt x="2264" y="1018"/>
                    <a:pt x="2285" y="1041"/>
                    <a:pt x="2309" y="1061"/>
                  </a:cubicBezTo>
                  <a:cubicBezTo>
                    <a:pt x="2325" y="1081"/>
                    <a:pt x="2338" y="1098"/>
                    <a:pt x="2355" y="1115"/>
                  </a:cubicBezTo>
                  <a:cubicBezTo>
                    <a:pt x="2369" y="1128"/>
                    <a:pt x="2382" y="1141"/>
                    <a:pt x="2392" y="1155"/>
                  </a:cubicBezTo>
                  <a:lnTo>
                    <a:pt x="2382" y="1165"/>
                  </a:lnTo>
                  <a:cubicBezTo>
                    <a:pt x="2352" y="1181"/>
                    <a:pt x="2321" y="1201"/>
                    <a:pt x="2292" y="1222"/>
                  </a:cubicBezTo>
                  <a:cubicBezTo>
                    <a:pt x="2248" y="1252"/>
                    <a:pt x="2204" y="1286"/>
                    <a:pt x="2158" y="1322"/>
                  </a:cubicBezTo>
                  <a:cubicBezTo>
                    <a:pt x="2141" y="1332"/>
                    <a:pt x="2124" y="1346"/>
                    <a:pt x="2108" y="1359"/>
                  </a:cubicBezTo>
                  <a:cubicBezTo>
                    <a:pt x="2101" y="1366"/>
                    <a:pt x="2091" y="1372"/>
                    <a:pt x="2081" y="1379"/>
                  </a:cubicBezTo>
                  <a:cubicBezTo>
                    <a:pt x="2057" y="1393"/>
                    <a:pt x="2037" y="1409"/>
                    <a:pt x="2014" y="1426"/>
                  </a:cubicBezTo>
                  <a:cubicBezTo>
                    <a:pt x="1957" y="1466"/>
                    <a:pt x="1890" y="1513"/>
                    <a:pt x="1827" y="1563"/>
                  </a:cubicBezTo>
                  <a:cubicBezTo>
                    <a:pt x="1783" y="1600"/>
                    <a:pt x="1736" y="1637"/>
                    <a:pt x="1693" y="1677"/>
                  </a:cubicBezTo>
                  <a:cubicBezTo>
                    <a:pt x="1662" y="1703"/>
                    <a:pt x="1630" y="1734"/>
                    <a:pt x="1596" y="1760"/>
                  </a:cubicBezTo>
                  <a:lnTo>
                    <a:pt x="1593" y="1763"/>
                  </a:lnTo>
                  <a:lnTo>
                    <a:pt x="1589" y="1763"/>
                  </a:lnTo>
                  <a:cubicBezTo>
                    <a:pt x="1579" y="1750"/>
                    <a:pt x="1566" y="1740"/>
                    <a:pt x="1556" y="1727"/>
                  </a:cubicBezTo>
                  <a:cubicBezTo>
                    <a:pt x="1539" y="1710"/>
                    <a:pt x="1522" y="1694"/>
                    <a:pt x="1509" y="1673"/>
                  </a:cubicBezTo>
                  <a:cubicBezTo>
                    <a:pt x="1482" y="1633"/>
                    <a:pt x="1462" y="1593"/>
                    <a:pt x="1442" y="1553"/>
                  </a:cubicBezTo>
                  <a:lnTo>
                    <a:pt x="1432" y="1536"/>
                  </a:lnTo>
                  <a:cubicBezTo>
                    <a:pt x="1415" y="1506"/>
                    <a:pt x="1398" y="1473"/>
                    <a:pt x="1386" y="1436"/>
                  </a:cubicBezTo>
                  <a:cubicBezTo>
                    <a:pt x="1361" y="1359"/>
                    <a:pt x="1352" y="1279"/>
                    <a:pt x="1345" y="1205"/>
                  </a:cubicBezTo>
                  <a:cubicBezTo>
                    <a:pt x="1341" y="1175"/>
                    <a:pt x="1345" y="1145"/>
                    <a:pt x="1349" y="1115"/>
                  </a:cubicBezTo>
                  <a:cubicBezTo>
                    <a:pt x="1358" y="1058"/>
                    <a:pt x="1375" y="1008"/>
                    <a:pt x="1395" y="954"/>
                  </a:cubicBezTo>
                  <a:cubicBezTo>
                    <a:pt x="1426" y="897"/>
                    <a:pt x="1462" y="840"/>
                    <a:pt x="1509" y="780"/>
                  </a:cubicBezTo>
                  <a:cubicBezTo>
                    <a:pt x="1526" y="760"/>
                    <a:pt x="1546" y="740"/>
                    <a:pt x="1566" y="720"/>
                  </a:cubicBezTo>
                  <a:cubicBezTo>
                    <a:pt x="1576" y="713"/>
                    <a:pt x="1589" y="707"/>
                    <a:pt x="1599" y="704"/>
                  </a:cubicBezTo>
                  <a:cubicBezTo>
                    <a:pt x="1622" y="697"/>
                    <a:pt x="1646" y="690"/>
                    <a:pt x="1673" y="687"/>
                  </a:cubicBezTo>
                  <a:close/>
                  <a:moveTo>
                    <a:pt x="4449" y="1"/>
                  </a:moveTo>
                  <a:cubicBezTo>
                    <a:pt x="4420" y="1"/>
                    <a:pt x="4390" y="4"/>
                    <a:pt x="4362" y="11"/>
                  </a:cubicBezTo>
                  <a:cubicBezTo>
                    <a:pt x="4311" y="22"/>
                    <a:pt x="4265" y="42"/>
                    <a:pt x="4225" y="71"/>
                  </a:cubicBezTo>
                  <a:cubicBezTo>
                    <a:pt x="4208" y="82"/>
                    <a:pt x="4195" y="95"/>
                    <a:pt x="4178" y="108"/>
                  </a:cubicBezTo>
                  <a:cubicBezTo>
                    <a:pt x="4158" y="128"/>
                    <a:pt x="4141" y="148"/>
                    <a:pt x="4124" y="172"/>
                  </a:cubicBezTo>
                  <a:cubicBezTo>
                    <a:pt x="4084" y="175"/>
                    <a:pt x="4050" y="178"/>
                    <a:pt x="4014" y="189"/>
                  </a:cubicBezTo>
                  <a:cubicBezTo>
                    <a:pt x="3954" y="205"/>
                    <a:pt x="3890" y="229"/>
                    <a:pt x="3826" y="266"/>
                  </a:cubicBezTo>
                  <a:cubicBezTo>
                    <a:pt x="3777" y="295"/>
                    <a:pt x="3723" y="326"/>
                    <a:pt x="3669" y="359"/>
                  </a:cubicBezTo>
                  <a:cubicBezTo>
                    <a:pt x="3646" y="372"/>
                    <a:pt x="3623" y="389"/>
                    <a:pt x="3596" y="406"/>
                  </a:cubicBezTo>
                  <a:cubicBezTo>
                    <a:pt x="3553" y="439"/>
                    <a:pt x="3505" y="473"/>
                    <a:pt x="3462" y="506"/>
                  </a:cubicBezTo>
                  <a:lnTo>
                    <a:pt x="3425" y="536"/>
                  </a:lnTo>
                  <a:cubicBezTo>
                    <a:pt x="3335" y="596"/>
                    <a:pt x="3241" y="653"/>
                    <a:pt x="3158" y="707"/>
                  </a:cubicBezTo>
                  <a:cubicBezTo>
                    <a:pt x="3098" y="744"/>
                    <a:pt x="3034" y="777"/>
                    <a:pt x="2974" y="811"/>
                  </a:cubicBezTo>
                  <a:cubicBezTo>
                    <a:pt x="2931" y="834"/>
                    <a:pt x="2887" y="857"/>
                    <a:pt x="2843" y="880"/>
                  </a:cubicBezTo>
                  <a:cubicBezTo>
                    <a:pt x="2793" y="911"/>
                    <a:pt x="2743" y="945"/>
                    <a:pt x="2693" y="974"/>
                  </a:cubicBezTo>
                  <a:cubicBezTo>
                    <a:pt x="2676" y="951"/>
                    <a:pt x="2656" y="931"/>
                    <a:pt x="2636" y="908"/>
                  </a:cubicBezTo>
                  <a:lnTo>
                    <a:pt x="2610" y="874"/>
                  </a:lnTo>
                  <a:cubicBezTo>
                    <a:pt x="2596" y="860"/>
                    <a:pt x="2582" y="844"/>
                    <a:pt x="2569" y="831"/>
                  </a:cubicBezTo>
                  <a:cubicBezTo>
                    <a:pt x="2545" y="804"/>
                    <a:pt x="2522" y="777"/>
                    <a:pt x="2502" y="747"/>
                  </a:cubicBezTo>
                  <a:cubicBezTo>
                    <a:pt x="2489" y="730"/>
                    <a:pt x="2472" y="710"/>
                    <a:pt x="2459" y="693"/>
                  </a:cubicBezTo>
                  <a:cubicBezTo>
                    <a:pt x="2439" y="664"/>
                    <a:pt x="2419" y="636"/>
                    <a:pt x="2399" y="610"/>
                  </a:cubicBezTo>
                  <a:cubicBezTo>
                    <a:pt x="2358" y="553"/>
                    <a:pt x="2325" y="513"/>
                    <a:pt x="2292" y="476"/>
                  </a:cubicBezTo>
                  <a:cubicBezTo>
                    <a:pt x="2188" y="363"/>
                    <a:pt x="2074" y="289"/>
                    <a:pt x="1957" y="255"/>
                  </a:cubicBezTo>
                  <a:cubicBezTo>
                    <a:pt x="1859" y="230"/>
                    <a:pt x="1759" y="217"/>
                    <a:pt x="1656" y="217"/>
                  </a:cubicBezTo>
                  <a:cubicBezTo>
                    <a:pt x="1636" y="217"/>
                    <a:pt x="1616" y="217"/>
                    <a:pt x="1596" y="218"/>
                  </a:cubicBezTo>
                  <a:cubicBezTo>
                    <a:pt x="1552" y="222"/>
                    <a:pt x="1509" y="222"/>
                    <a:pt x="1469" y="232"/>
                  </a:cubicBezTo>
                  <a:cubicBezTo>
                    <a:pt x="1429" y="242"/>
                    <a:pt x="1386" y="262"/>
                    <a:pt x="1345" y="282"/>
                  </a:cubicBezTo>
                  <a:cubicBezTo>
                    <a:pt x="1332" y="292"/>
                    <a:pt x="1318" y="298"/>
                    <a:pt x="1305" y="309"/>
                  </a:cubicBezTo>
                  <a:cubicBezTo>
                    <a:pt x="1285" y="323"/>
                    <a:pt x="1265" y="339"/>
                    <a:pt x="1245" y="359"/>
                  </a:cubicBezTo>
                  <a:cubicBezTo>
                    <a:pt x="1211" y="389"/>
                    <a:pt x="1181" y="426"/>
                    <a:pt x="1154" y="459"/>
                  </a:cubicBezTo>
                  <a:lnTo>
                    <a:pt x="1138" y="483"/>
                  </a:lnTo>
                  <a:lnTo>
                    <a:pt x="1125" y="503"/>
                  </a:lnTo>
                  <a:cubicBezTo>
                    <a:pt x="1091" y="539"/>
                    <a:pt x="1060" y="579"/>
                    <a:pt x="1034" y="624"/>
                  </a:cubicBezTo>
                  <a:cubicBezTo>
                    <a:pt x="1000" y="673"/>
                    <a:pt x="971" y="734"/>
                    <a:pt x="934" y="814"/>
                  </a:cubicBezTo>
                  <a:cubicBezTo>
                    <a:pt x="880" y="941"/>
                    <a:pt x="853" y="1058"/>
                    <a:pt x="850" y="1169"/>
                  </a:cubicBezTo>
                  <a:cubicBezTo>
                    <a:pt x="850" y="1229"/>
                    <a:pt x="857" y="1286"/>
                    <a:pt x="864" y="1342"/>
                  </a:cubicBezTo>
                  <a:lnTo>
                    <a:pt x="867" y="1376"/>
                  </a:lnTo>
                  <a:cubicBezTo>
                    <a:pt x="873" y="1429"/>
                    <a:pt x="877" y="1476"/>
                    <a:pt x="890" y="1519"/>
                  </a:cubicBezTo>
                  <a:cubicBezTo>
                    <a:pt x="914" y="1623"/>
                    <a:pt x="967" y="1723"/>
                    <a:pt x="1017" y="1817"/>
                  </a:cubicBezTo>
                  <a:lnTo>
                    <a:pt x="1034" y="1851"/>
                  </a:lnTo>
                  <a:cubicBezTo>
                    <a:pt x="1068" y="1917"/>
                    <a:pt x="1114" y="1978"/>
                    <a:pt x="1148" y="2024"/>
                  </a:cubicBezTo>
                  <a:lnTo>
                    <a:pt x="1138" y="2038"/>
                  </a:lnTo>
                  <a:cubicBezTo>
                    <a:pt x="1125" y="2051"/>
                    <a:pt x="1111" y="2068"/>
                    <a:pt x="1101" y="2084"/>
                  </a:cubicBezTo>
                  <a:cubicBezTo>
                    <a:pt x="1081" y="2108"/>
                    <a:pt x="1064" y="2129"/>
                    <a:pt x="1048" y="2152"/>
                  </a:cubicBezTo>
                  <a:lnTo>
                    <a:pt x="1031" y="2175"/>
                  </a:lnTo>
                  <a:lnTo>
                    <a:pt x="1020" y="2185"/>
                  </a:lnTo>
                  <a:cubicBezTo>
                    <a:pt x="1000" y="2209"/>
                    <a:pt x="980" y="2232"/>
                    <a:pt x="964" y="2252"/>
                  </a:cubicBezTo>
                  <a:cubicBezTo>
                    <a:pt x="920" y="2302"/>
                    <a:pt x="877" y="2356"/>
                    <a:pt x="837" y="2405"/>
                  </a:cubicBezTo>
                  <a:cubicBezTo>
                    <a:pt x="816" y="2433"/>
                    <a:pt x="796" y="2459"/>
                    <a:pt x="776" y="2486"/>
                  </a:cubicBezTo>
                  <a:cubicBezTo>
                    <a:pt x="747" y="2523"/>
                    <a:pt x="719" y="2560"/>
                    <a:pt x="693" y="2593"/>
                  </a:cubicBezTo>
                  <a:cubicBezTo>
                    <a:pt x="659" y="2633"/>
                    <a:pt x="626" y="2670"/>
                    <a:pt x="596" y="2703"/>
                  </a:cubicBezTo>
                  <a:cubicBezTo>
                    <a:pt x="549" y="2754"/>
                    <a:pt x="499" y="2814"/>
                    <a:pt x="442" y="2887"/>
                  </a:cubicBezTo>
                  <a:cubicBezTo>
                    <a:pt x="415" y="2921"/>
                    <a:pt x="389" y="2961"/>
                    <a:pt x="362" y="2998"/>
                  </a:cubicBezTo>
                  <a:lnTo>
                    <a:pt x="345" y="3024"/>
                  </a:lnTo>
                  <a:cubicBezTo>
                    <a:pt x="318" y="3064"/>
                    <a:pt x="288" y="3105"/>
                    <a:pt x="258" y="3142"/>
                  </a:cubicBezTo>
                  <a:lnTo>
                    <a:pt x="255" y="3148"/>
                  </a:lnTo>
                  <a:cubicBezTo>
                    <a:pt x="228" y="3182"/>
                    <a:pt x="202" y="3222"/>
                    <a:pt x="174" y="3262"/>
                  </a:cubicBezTo>
                  <a:cubicBezTo>
                    <a:pt x="151" y="3296"/>
                    <a:pt x="134" y="3336"/>
                    <a:pt x="117" y="3376"/>
                  </a:cubicBezTo>
                  <a:lnTo>
                    <a:pt x="111" y="3389"/>
                  </a:lnTo>
                  <a:cubicBezTo>
                    <a:pt x="91" y="3433"/>
                    <a:pt x="71" y="3476"/>
                    <a:pt x="48" y="3529"/>
                  </a:cubicBezTo>
                  <a:cubicBezTo>
                    <a:pt x="37" y="3556"/>
                    <a:pt x="27" y="3577"/>
                    <a:pt x="24" y="3600"/>
                  </a:cubicBezTo>
                  <a:cubicBezTo>
                    <a:pt x="7" y="3674"/>
                    <a:pt x="1" y="3737"/>
                    <a:pt x="1" y="3794"/>
                  </a:cubicBezTo>
                  <a:cubicBezTo>
                    <a:pt x="4" y="3824"/>
                    <a:pt x="7" y="3854"/>
                    <a:pt x="11" y="3884"/>
                  </a:cubicBezTo>
                  <a:lnTo>
                    <a:pt x="11" y="3881"/>
                  </a:lnTo>
                  <a:cubicBezTo>
                    <a:pt x="14" y="3921"/>
                    <a:pt x="21" y="3958"/>
                    <a:pt x="31" y="3995"/>
                  </a:cubicBezTo>
                  <a:cubicBezTo>
                    <a:pt x="44" y="4045"/>
                    <a:pt x="57" y="4095"/>
                    <a:pt x="71" y="4138"/>
                  </a:cubicBezTo>
                  <a:cubicBezTo>
                    <a:pt x="88" y="4195"/>
                    <a:pt x="104" y="4248"/>
                    <a:pt x="125" y="4302"/>
                  </a:cubicBezTo>
                  <a:cubicBezTo>
                    <a:pt x="137" y="4342"/>
                    <a:pt x="151" y="4382"/>
                    <a:pt x="161" y="4423"/>
                  </a:cubicBezTo>
                  <a:cubicBezTo>
                    <a:pt x="194" y="4533"/>
                    <a:pt x="238" y="4657"/>
                    <a:pt x="298" y="4770"/>
                  </a:cubicBezTo>
                  <a:cubicBezTo>
                    <a:pt x="358" y="4887"/>
                    <a:pt x="429" y="4998"/>
                    <a:pt x="512" y="5108"/>
                  </a:cubicBezTo>
                  <a:cubicBezTo>
                    <a:pt x="569" y="5182"/>
                    <a:pt x="616" y="5245"/>
                    <a:pt x="659" y="5305"/>
                  </a:cubicBezTo>
                  <a:cubicBezTo>
                    <a:pt x="710" y="5379"/>
                    <a:pt x="759" y="5446"/>
                    <a:pt x="807" y="5509"/>
                  </a:cubicBezTo>
                  <a:cubicBezTo>
                    <a:pt x="880" y="5616"/>
                    <a:pt x="944" y="5720"/>
                    <a:pt x="991" y="5801"/>
                  </a:cubicBezTo>
                  <a:cubicBezTo>
                    <a:pt x="1007" y="5827"/>
                    <a:pt x="1020" y="5854"/>
                    <a:pt x="1037" y="5877"/>
                  </a:cubicBezTo>
                  <a:cubicBezTo>
                    <a:pt x="1081" y="5954"/>
                    <a:pt x="1128" y="6031"/>
                    <a:pt x="1171" y="6108"/>
                  </a:cubicBezTo>
                  <a:cubicBezTo>
                    <a:pt x="1241" y="6235"/>
                    <a:pt x="1308" y="6369"/>
                    <a:pt x="1375" y="6496"/>
                  </a:cubicBezTo>
                  <a:cubicBezTo>
                    <a:pt x="1418" y="6583"/>
                    <a:pt x="1466" y="6670"/>
                    <a:pt x="1512" y="6757"/>
                  </a:cubicBezTo>
                  <a:cubicBezTo>
                    <a:pt x="1549" y="6831"/>
                    <a:pt x="1593" y="6904"/>
                    <a:pt x="1633" y="6974"/>
                  </a:cubicBezTo>
                  <a:cubicBezTo>
                    <a:pt x="1650" y="7005"/>
                    <a:pt x="1670" y="7034"/>
                    <a:pt x="1687" y="7068"/>
                  </a:cubicBezTo>
                  <a:cubicBezTo>
                    <a:pt x="1710" y="7108"/>
                    <a:pt x="1733" y="7148"/>
                    <a:pt x="1756" y="7189"/>
                  </a:cubicBezTo>
                  <a:cubicBezTo>
                    <a:pt x="1790" y="7246"/>
                    <a:pt x="1823" y="7302"/>
                    <a:pt x="1857" y="7362"/>
                  </a:cubicBezTo>
                  <a:cubicBezTo>
                    <a:pt x="1880" y="7402"/>
                    <a:pt x="1900" y="7446"/>
                    <a:pt x="1923" y="7486"/>
                  </a:cubicBezTo>
                  <a:cubicBezTo>
                    <a:pt x="1954" y="7550"/>
                    <a:pt x="1988" y="7613"/>
                    <a:pt x="2020" y="7673"/>
                  </a:cubicBezTo>
                  <a:cubicBezTo>
                    <a:pt x="2081" y="7777"/>
                    <a:pt x="2138" y="7880"/>
                    <a:pt x="2191" y="7984"/>
                  </a:cubicBezTo>
                  <a:lnTo>
                    <a:pt x="2201" y="8001"/>
                  </a:lnTo>
                  <a:cubicBezTo>
                    <a:pt x="2228" y="8055"/>
                    <a:pt x="2258" y="8104"/>
                    <a:pt x="2285" y="8155"/>
                  </a:cubicBezTo>
                  <a:cubicBezTo>
                    <a:pt x="2315" y="8209"/>
                    <a:pt x="2345" y="8265"/>
                    <a:pt x="2375" y="8319"/>
                  </a:cubicBezTo>
                  <a:cubicBezTo>
                    <a:pt x="2429" y="8422"/>
                    <a:pt x="2492" y="8523"/>
                    <a:pt x="2556" y="8626"/>
                  </a:cubicBezTo>
                  <a:cubicBezTo>
                    <a:pt x="2630" y="8747"/>
                    <a:pt x="2706" y="8871"/>
                    <a:pt x="2780" y="8991"/>
                  </a:cubicBezTo>
                  <a:cubicBezTo>
                    <a:pt x="2826" y="9072"/>
                    <a:pt x="2877" y="9152"/>
                    <a:pt x="2923" y="9232"/>
                  </a:cubicBezTo>
                  <a:cubicBezTo>
                    <a:pt x="2980" y="9319"/>
                    <a:pt x="3041" y="9413"/>
                    <a:pt x="3118" y="9533"/>
                  </a:cubicBezTo>
                  <a:cubicBezTo>
                    <a:pt x="3167" y="9603"/>
                    <a:pt x="3215" y="9674"/>
                    <a:pt x="3265" y="9737"/>
                  </a:cubicBezTo>
                  <a:cubicBezTo>
                    <a:pt x="3278" y="9754"/>
                    <a:pt x="3292" y="9774"/>
                    <a:pt x="3312" y="9797"/>
                  </a:cubicBezTo>
                  <a:cubicBezTo>
                    <a:pt x="3372" y="9864"/>
                    <a:pt x="3448" y="9914"/>
                    <a:pt x="3549" y="9955"/>
                  </a:cubicBezTo>
                  <a:cubicBezTo>
                    <a:pt x="3623" y="9981"/>
                    <a:pt x="3706" y="9995"/>
                    <a:pt x="3780" y="10004"/>
                  </a:cubicBezTo>
                  <a:cubicBezTo>
                    <a:pt x="3792" y="10006"/>
                    <a:pt x="3804" y="10007"/>
                    <a:pt x="3817" y="10007"/>
                  </a:cubicBezTo>
                  <a:cubicBezTo>
                    <a:pt x="3831" y="10007"/>
                    <a:pt x="3845" y="10006"/>
                    <a:pt x="3860" y="10004"/>
                  </a:cubicBezTo>
                  <a:cubicBezTo>
                    <a:pt x="3920" y="10001"/>
                    <a:pt x="3974" y="9998"/>
                    <a:pt x="4027" y="9984"/>
                  </a:cubicBezTo>
                  <a:cubicBezTo>
                    <a:pt x="4171" y="9951"/>
                    <a:pt x="4305" y="9884"/>
                    <a:pt x="4422" y="9820"/>
                  </a:cubicBezTo>
                  <a:cubicBezTo>
                    <a:pt x="4439" y="9810"/>
                    <a:pt x="4456" y="9800"/>
                    <a:pt x="4476" y="9790"/>
                  </a:cubicBezTo>
                  <a:cubicBezTo>
                    <a:pt x="4505" y="9774"/>
                    <a:pt x="4539" y="9757"/>
                    <a:pt x="4572" y="9740"/>
                  </a:cubicBezTo>
                  <a:cubicBezTo>
                    <a:pt x="4626" y="9714"/>
                    <a:pt x="4680" y="9686"/>
                    <a:pt x="4733" y="9660"/>
                  </a:cubicBezTo>
                  <a:cubicBezTo>
                    <a:pt x="4793" y="9629"/>
                    <a:pt x="4857" y="9603"/>
                    <a:pt x="4920" y="9576"/>
                  </a:cubicBezTo>
                  <a:cubicBezTo>
                    <a:pt x="4964" y="9556"/>
                    <a:pt x="5004" y="9536"/>
                    <a:pt x="5047" y="9516"/>
                  </a:cubicBezTo>
                  <a:cubicBezTo>
                    <a:pt x="5144" y="9473"/>
                    <a:pt x="5248" y="9422"/>
                    <a:pt x="5342" y="9362"/>
                  </a:cubicBezTo>
                  <a:lnTo>
                    <a:pt x="5385" y="9332"/>
                  </a:lnTo>
                  <a:cubicBezTo>
                    <a:pt x="5465" y="9279"/>
                    <a:pt x="5552" y="9222"/>
                    <a:pt x="5636" y="9168"/>
                  </a:cubicBezTo>
                  <a:lnTo>
                    <a:pt x="5723" y="9115"/>
                  </a:lnTo>
                  <a:cubicBezTo>
                    <a:pt x="5766" y="9088"/>
                    <a:pt x="5810" y="9061"/>
                    <a:pt x="5853" y="9035"/>
                  </a:cubicBezTo>
                  <a:cubicBezTo>
                    <a:pt x="5907" y="9004"/>
                    <a:pt x="5957" y="8967"/>
                    <a:pt x="6004" y="8934"/>
                  </a:cubicBezTo>
                  <a:cubicBezTo>
                    <a:pt x="6021" y="8924"/>
                    <a:pt x="6037" y="8911"/>
                    <a:pt x="6051" y="8901"/>
                  </a:cubicBezTo>
                  <a:cubicBezTo>
                    <a:pt x="6088" y="8877"/>
                    <a:pt x="6121" y="8854"/>
                    <a:pt x="6157" y="8834"/>
                  </a:cubicBezTo>
                  <a:cubicBezTo>
                    <a:pt x="6191" y="8814"/>
                    <a:pt x="6228" y="8791"/>
                    <a:pt x="6262" y="8771"/>
                  </a:cubicBezTo>
                  <a:cubicBezTo>
                    <a:pt x="6275" y="8757"/>
                    <a:pt x="6291" y="8747"/>
                    <a:pt x="6305" y="8737"/>
                  </a:cubicBezTo>
                  <a:cubicBezTo>
                    <a:pt x="6372" y="8694"/>
                    <a:pt x="6435" y="8646"/>
                    <a:pt x="6495" y="8600"/>
                  </a:cubicBezTo>
                  <a:cubicBezTo>
                    <a:pt x="6566" y="8553"/>
                    <a:pt x="6643" y="8499"/>
                    <a:pt x="6713" y="8439"/>
                  </a:cubicBezTo>
                  <a:cubicBezTo>
                    <a:pt x="6770" y="8393"/>
                    <a:pt x="6833" y="8342"/>
                    <a:pt x="6900" y="8292"/>
                  </a:cubicBezTo>
                  <a:lnTo>
                    <a:pt x="6900" y="8295"/>
                  </a:lnTo>
                  <a:lnTo>
                    <a:pt x="6907" y="8289"/>
                  </a:lnTo>
                  <a:lnTo>
                    <a:pt x="6944" y="8262"/>
                  </a:lnTo>
                  <a:cubicBezTo>
                    <a:pt x="7024" y="8205"/>
                    <a:pt x="7111" y="8145"/>
                    <a:pt x="7228" y="8071"/>
                  </a:cubicBezTo>
                  <a:cubicBezTo>
                    <a:pt x="7261" y="8048"/>
                    <a:pt x="7308" y="8014"/>
                    <a:pt x="7352" y="7984"/>
                  </a:cubicBezTo>
                  <a:cubicBezTo>
                    <a:pt x="7438" y="7924"/>
                    <a:pt x="7506" y="7874"/>
                    <a:pt x="7566" y="7820"/>
                  </a:cubicBezTo>
                  <a:cubicBezTo>
                    <a:pt x="7589" y="7800"/>
                    <a:pt x="7613" y="7780"/>
                    <a:pt x="7636" y="7760"/>
                  </a:cubicBezTo>
                  <a:cubicBezTo>
                    <a:pt x="7653" y="7743"/>
                    <a:pt x="7670" y="7727"/>
                    <a:pt x="7690" y="7710"/>
                  </a:cubicBezTo>
                  <a:cubicBezTo>
                    <a:pt x="7723" y="7680"/>
                    <a:pt x="7759" y="7650"/>
                    <a:pt x="7796" y="7620"/>
                  </a:cubicBezTo>
                  <a:lnTo>
                    <a:pt x="7816" y="7603"/>
                  </a:lnTo>
                  <a:cubicBezTo>
                    <a:pt x="7907" y="7530"/>
                    <a:pt x="7997" y="7453"/>
                    <a:pt x="8074" y="7386"/>
                  </a:cubicBezTo>
                  <a:cubicBezTo>
                    <a:pt x="8114" y="7349"/>
                    <a:pt x="8158" y="7309"/>
                    <a:pt x="8198" y="7269"/>
                  </a:cubicBezTo>
                  <a:cubicBezTo>
                    <a:pt x="8244" y="7225"/>
                    <a:pt x="8284" y="7172"/>
                    <a:pt x="8325" y="7121"/>
                  </a:cubicBezTo>
                  <a:lnTo>
                    <a:pt x="8349" y="7091"/>
                  </a:lnTo>
                  <a:cubicBezTo>
                    <a:pt x="8425" y="7001"/>
                    <a:pt x="8492" y="6900"/>
                    <a:pt x="8542" y="6827"/>
                  </a:cubicBezTo>
                  <a:cubicBezTo>
                    <a:pt x="8593" y="6753"/>
                    <a:pt x="8626" y="6693"/>
                    <a:pt x="8653" y="6627"/>
                  </a:cubicBezTo>
                  <a:cubicBezTo>
                    <a:pt x="8666" y="6596"/>
                    <a:pt x="8673" y="6570"/>
                    <a:pt x="8676" y="6546"/>
                  </a:cubicBezTo>
                  <a:cubicBezTo>
                    <a:pt x="8686" y="6499"/>
                    <a:pt x="8696" y="6449"/>
                    <a:pt x="8703" y="6392"/>
                  </a:cubicBezTo>
                  <a:lnTo>
                    <a:pt x="8703" y="6383"/>
                  </a:lnTo>
                  <a:cubicBezTo>
                    <a:pt x="8703" y="6372"/>
                    <a:pt x="8706" y="6363"/>
                    <a:pt x="8706" y="6352"/>
                  </a:cubicBezTo>
                  <a:cubicBezTo>
                    <a:pt x="8710" y="6312"/>
                    <a:pt x="8706" y="6272"/>
                    <a:pt x="8699" y="6222"/>
                  </a:cubicBezTo>
                  <a:cubicBezTo>
                    <a:pt x="8696" y="6192"/>
                    <a:pt x="8686" y="6158"/>
                    <a:pt x="8673" y="6128"/>
                  </a:cubicBezTo>
                  <a:cubicBezTo>
                    <a:pt x="8673" y="6122"/>
                    <a:pt x="8670" y="6111"/>
                    <a:pt x="8666" y="6105"/>
                  </a:cubicBezTo>
                  <a:cubicBezTo>
                    <a:pt x="8642" y="6031"/>
                    <a:pt x="8616" y="5954"/>
                    <a:pt x="8585" y="5877"/>
                  </a:cubicBezTo>
                  <a:cubicBezTo>
                    <a:pt x="8502" y="5680"/>
                    <a:pt x="8395" y="5469"/>
                    <a:pt x="8272" y="5255"/>
                  </a:cubicBezTo>
                  <a:cubicBezTo>
                    <a:pt x="8158" y="5054"/>
                    <a:pt x="8020" y="4864"/>
                    <a:pt x="7887" y="4680"/>
                  </a:cubicBezTo>
                  <a:lnTo>
                    <a:pt x="7863" y="4643"/>
                  </a:lnTo>
                  <a:cubicBezTo>
                    <a:pt x="7810" y="4569"/>
                    <a:pt x="7756" y="4492"/>
                    <a:pt x="7696" y="4419"/>
                  </a:cubicBezTo>
                  <a:cubicBezTo>
                    <a:pt x="7656" y="4366"/>
                    <a:pt x="7613" y="4309"/>
                    <a:pt x="7562" y="4239"/>
                  </a:cubicBezTo>
                  <a:lnTo>
                    <a:pt x="7556" y="4228"/>
                  </a:lnTo>
                  <a:cubicBezTo>
                    <a:pt x="7566" y="4191"/>
                    <a:pt x="7576" y="4151"/>
                    <a:pt x="7576" y="4111"/>
                  </a:cubicBezTo>
                  <a:cubicBezTo>
                    <a:pt x="7579" y="4031"/>
                    <a:pt x="7562" y="3955"/>
                    <a:pt x="7526" y="3884"/>
                  </a:cubicBezTo>
                  <a:cubicBezTo>
                    <a:pt x="7509" y="3844"/>
                    <a:pt x="7486" y="3807"/>
                    <a:pt x="7462" y="3770"/>
                  </a:cubicBezTo>
                  <a:cubicBezTo>
                    <a:pt x="7452" y="3757"/>
                    <a:pt x="7442" y="3744"/>
                    <a:pt x="7435" y="3730"/>
                  </a:cubicBezTo>
                  <a:lnTo>
                    <a:pt x="7432" y="3720"/>
                  </a:lnTo>
                  <a:cubicBezTo>
                    <a:pt x="7401" y="3674"/>
                    <a:pt x="7372" y="3626"/>
                    <a:pt x="7341" y="3580"/>
                  </a:cubicBezTo>
                  <a:cubicBezTo>
                    <a:pt x="7261" y="3456"/>
                    <a:pt x="7171" y="3336"/>
                    <a:pt x="7084" y="3219"/>
                  </a:cubicBezTo>
                  <a:lnTo>
                    <a:pt x="7068" y="3198"/>
                  </a:lnTo>
                  <a:cubicBezTo>
                    <a:pt x="6967" y="3068"/>
                    <a:pt x="6867" y="2934"/>
                    <a:pt x="6770" y="2807"/>
                  </a:cubicBezTo>
                  <a:cubicBezTo>
                    <a:pt x="6719" y="2747"/>
                    <a:pt x="6673" y="2683"/>
                    <a:pt x="6623" y="2620"/>
                  </a:cubicBezTo>
                  <a:cubicBezTo>
                    <a:pt x="6549" y="2523"/>
                    <a:pt x="6466" y="2413"/>
                    <a:pt x="6382" y="2299"/>
                  </a:cubicBezTo>
                  <a:lnTo>
                    <a:pt x="6375" y="2292"/>
                  </a:lnTo>
                  <a:cubicBezTo>
                    <a:pt x="6325" y="2215"/>
                    <a:pt x="6271" y="2141"/>
                    <a:pt x="6218" y="2064"/>
                  </a:cubicBezTo>
                  <a:cubicBezTo>
                    <a:pt x="6134" y="1938"/>
                    <a:pt x="6044" y="1800"/>
                    <a:pt x="5947" y="1673"/>
                  </a:cubicBezTo>
                  <a:cubicBezTo>
                    <a:pt x="5823" y="1502"/>
                    <a:pt x="5660" y="1282"/>
                    <a:pt x="5472" y="1075"/>
                  </a:cubicBezTo>
                  <a:cubicBezTo>
                    <a:pt x="5365" y="954"/>
                    <a:pt x="5268" y="840"/>
                    <a:pt x="5174" y="730"/>
                  </a:cubicBezTo>
                  <a:cubicBezTo>
                    <a:pt x="5094" y="630"/>
                    <a:pt x="5021" y="530"/>
                    <a:pt x="4944" y="429"/>
                  </a:cubicBezTo>
                  <a:cubicBezTo>
                    <a:pt x="4930" y="409"/>
                    <a:pt x="4917" y="392"/>
                    <a:pt x="4907" y="372"/>
                  </a:cubicBezTo>
                  <a:lnTo>
                    <a:pt x="4857" y="298"/>
                  </a:lnTo>
                  <a:cubicBezTo>
                    <a:pt x="4847" y="286"/>
                    <a:pt x="4840" y="272"/>
                    <a:pt x="4830" y="262"/>
                  </a:cubicBezTo>
                  <a:cubicBezTo>
                    <a:pt x="4783" y="185"/>
                    <a:pt x="4729" y="108"/>
                    <a:pt x="4649" y="58"/>
                  </a:cubicBezTo>
                  <a:cubicBezTo>
                    <a:pt x="4588" y="20"/>
                    <a:pt x="4518" y="1"/>
                    <a:pt x="4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3"/>
            <p:cNvSpPr/>
            <p:nvPr/>
          </p:nvSpPr>
          <p:spPr>
            <a:xfrm>
              <a:off x="1166283" y="4252653"/>
              <a:ext cx="126703" cy="147835"/>
            </a:xfrm>
            <a:custGeom>
              <a:avLst/>
              <a:gdLst/>
              <a:ahLst/>
              <a:cxnLst/>
              <a:rect l="l" t="t" r="r" b="b"/>
              <a:pathLst>
                <a:path w="1219" h="1423" extrusionOk="0">
                  <a:moveTo>
                    <a:pt x="122" y="0"/>
                  </a:moveTo>
                  <a:cubicBezTo>
                    <a:pt x="112" y="0"/>
                    <a:pt x="103" y="1"/>
                    <a:pt x="94" y="4"/>
                  </a:cubicBezTo>
                  <a:cubicBezTo>
                    <a:pt x="81" y="7"/>
                    <a:pt x="68" y="10"/>
                    <a:pt x="54" y="20"/>
                  </a:cubicBezTo>
                  <a:cubicBezTo>
                    <a:pt x="41" y="30"/>
                    <a:pt x="31" y="40"/>
                    <a:pt x="24" y="53"/>
                  </a:cubicBezTo>
                  <a:cubicBezTo>
                    <a:pt x="11" y="77"/>
                    <a:pt x="0" y="110"/>
                    <a:pt x="11" y="137"/>
                  </a:cubicBezTo>
                  <a:cubicBezTo>
                    <a:pt x="48" y="265"/>
                    <a:pt x="88" y="391"/>
                    <a:pt x="135" y="518"/>
                  </a:cubicBezTo>
                  <a:lnTo>
                    <a:pt x="128" y="501"/>
                  </a:lnTo>
                  <a:lnTo>
                    <a:pt x="128" y="501"/>
                  </a:lnTo>
                  <a:cubicBezTo>
                    <a:pt x="131" y="514"/>
                    <a:pt x="134" y="525"/>
                    <a:pt x="140" y="534"/>
                  </a:cubicBezTo>
                  <a:lnTo>
                    <a:pt x="140" y="534"/>
                  </a:lnTo>
                  <a:cubicBezTo>
                    <a:pt x="155" y="575"/>
                    <a:pt x="171" y="614"/>
                    <a:pt x="191" y="655"/>
                  </a:cubicBezTo>
                  <a:cubicBezTo>
                    <a:pt x="212" y="699"/>
                    <a:pt x="235" y="742"/>
                    <a:pt x="258" y="786"/>
                  </a:cubicBezTo>
                  <a:cubicBezTo>
                    <a:pt x="312" y="879"/>
                    <a:pt x="375" y="970"/>
                    <a:pt x="449" y="1050"/>
                  </a:cubicBezTo>
                  <a:cubicBezTo>
                    <a:pt x="519" y="1131"/>
                    <a:pt x="602" y="1191"/>
                    <a:pt x="693" y="1244"/>
                  </a:cubicBezTo>
                  <a:cubicBezTo>
                    <a:pt x="733" y="1271"/>
                    <a:pt x="773" y="1294"/>
                    <a:pt x="814" y="1318"/>
                  </a:cubicBezTo>
                  <a:cubicBezTo>
                    <a:pt x="863" y="1344"/>
                    <a:pt x="911" y="1371"/>
                    <a:pt x="960" y="1395"/>
                  </a:cubicBezTo>
                  <a:lnTo>
                    <a:pt x="967" y="1398"/>
                  </a:lnTo>
                  <a:cubicBezTo>
                    <a:pt x="981" y="1404"/>
                    <a:pt x="994" y="1412"/>
                    <a:pt x="1004" y="1415"/>
                  </a:cubicBezTo>
                  <a:cubicBezTo>
                    <a:pt x="1019" y="1420"/>
                    <a:pt x="1035" y="1422"/>
                    <a:pt x="1050" y="1422"/>
                  </a:cubicBezTo>
                  <a:cubicBezTo>
                    <a:pt x="1063" y="1422"/>
                    <a:pt x="1075" y="1421"/>
                    <a:pt x="1087" y="1418"/>
                  </a:cubicBezTo>
                  <a:cubicBezTo>
                    <a:pt x="1127" y="1412"/>
                    <a:pt x="1168" y="1384"/>
                    <a:pt x="1188" y="1348"/>
                  </a:cubicBezTo>
                  <a:cubicBezTo>
                    <a:pt x="1212" y="1311"/>
                    <a:pt x="1218" y="1268"/>
                    <a:pt x="1208" y="1228"/>
                  </a:cubicBezTo>
                  <a:cubicBezTo>
                    <a:pt x="1201" y="1188"/>
                    <a:pt x="1175" y="1140"/>
                    <a:pt x="1138" y="1123"/>
                  </a:cubicBezTo>
                  <a:cubicBezTo>
                    <a:pt x="1121" y="1117"/>
                    <a:pt x="1104" y="1111"/>
                    <a:pt x="1087" y="1100"/>
                  </a:cubicBezTo>
                  <a:cubicBezTo>
                    <a:pt x="1024" y="1070"/>
                    <a:pt x="964" y="1037"/>
                    <a:pt x="900" y="1003"/>
                  </a:cubicBezTo>
                  <a:cubicBezTo>
                    <a:pt x="850" y="973"/>
                    <a:pt x="797" y="943"/>
                    <a:pt x="750" y="910"/>
                  </a:cubicBezTo>
                  <a:cubicBezTo>
                    <a:pt x="696" y="863"/>
                    <a:pt x="650" y="810"/>
                    <a:pt x="602" y="753"/>
                  </a:cubicBezTo>
                  <a:cubicBezTo>
                    <a:pt x="553" y="696"/>
                    <a:pt x="505" y="632"/>
                    <a:pt x="459" y="572"/>
                  </a:cubicBezTo>
                  <a:cubicBezTo>
                    <a:pt x="425" y="525"/>
                    <a:pt x="395" y="475"/>
                    <a:pt x="365" y="425"/>
                  </a:cubicBezTo>
                  <a:cubicBezTo>
                    <a:pt x="332" y="368"/>
                    <a:pt x="305" y="305"/>
                    <a:pt x="278" y="244"/>
                  </a:cubicBezTo>
                  <a:cubicBezTo>
                    <a:pt x="261" y="191"/>
                    <a:pt x="244" y="140"/>
                    <a:pt x="228" y="87"/>
                  </a:cubicBezTo>
                  <a:cubicBezTo>
                    <a:pt x="218" y="57"/>
                    <a:pt x="204" y="33"/>
                    <a:pt x="178" y="17"/>
                  </a:cubicBezTo>
                  <a:cubicBezTo>
                    <a:pt x="160" y="5"/>
                    <a:pt x="141" y="0"/>
                    <a:pt x="1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3"/>
            <p:cNvSpPr/>
            <p:nvPr/>
          </p:nvSpPr>
          <p:spPr>
            <a:xfrm>
              <a:off x="1270223" y="4242887"/>
              <a:ext cx="299035" cy="163315"/>
            </a:xfrm>
            <a:custGeom>
              <a:avLst/>
              <a:gdLst/>
              <a:ahLst/>
              <a:cxnLst/>
              <a:rect l="l" t="t" r="r" b="b"/>
              <a:pathLst>
                <a:path w="2877" h="1572" extrusionOk="0">
                  <a:moveTo>
                    <a:pt x="2245" y="833"/>
                  </a:moveTo>
                  <a:lnTo>
                    <a:pt x="2245" y="833"/>
                  </a:lnTo>
                  <a:cubicBezTo>
                    <a:pt x="2248" y="842"/>
                    <a:pt x="2250" y="848"/>
                    <a:pt x="2253" y="856"/>
                  </a:cubicBezTo>
                  <a:lnTo>
                    <a:pt x="2253" y="856"/>
                  </a:lnTo>
                  <a:cubicBezTo>
                    <a:pt x="2251" y="848"/>
                    <a:pt x="2248" y="841"/>
                    <a:pt x="2245" y="833"/>
                  </a:cubicBezTo>
                  <a:close/>
                  <a:moveTo>
                    <a:pt x="2696" y="1"/>
                  </a:moveTo>
                  <a:cubicBezTo>
                    <a:pt x="2663" y="1"/>
                    <a:pt x="2629" y="7"/>
                    <a:pt x="2600" y="24"/>
                  </a:cubicBezTo>
                  <a:cubicBezTo>
                    <a:pt x="2572" y="41"/>
                    <a:pt x="2546" y="61"/>
                    <a:pt x="2529" y="90"/>
                  </a:cubicBezTo>
                  <a:lnTo>
                    <a:pt x="2523" y="98"/>
                  </a:lnTo>
                  <a:cubicBezTo>
                    <a:pt x="2489" y="134"/>
                    <a:pt x="2452" y="171"/>
                    <a:pt x="2415" y="204"/>
                  </a:cubicBezTo>
                  <a:cubicBezTo>
                    <a:pt x="2368" y="241"/>
                    <a:pt x="2325" y="281"/>
                    <a:pt x="2282" y="322"/>
                  </a:cubicBezTo>
                  <a:cubicBezTo>
                    <a:pt x="2234" y="365"/>
                    <a:pt x="2188" y="415"/>
                    <a:pt x="2171" y="479"/>
                  </a:cubicBezTo>
                  <a:cubicBezTo>
                    <a:pt x="2154" y="535"/>
                    <a:pt x="2168" y="595"/>
                    <a:pt x="2185" y="652"/>
                  </a:cubicBezTo>
                  <a:cubicBezTo>
                    <a:pt x="2198" y="703"/>
                    <a:pt x="2214" y="749"/>
                    <a:pt x="2234" y="800"/>
                  </a:cubicBezTo>
                  <a:cubicBezTo>
                    <a:pt x="2241" y="819"/>
                    <a:pt x="2247" y="838"/>
                    <a:pt x="2253" y="857"/>
                  </a:cubicBezTo>
                  <a:lnTo>
                    <a:pt x="2253" y="857"/>
                  </a:lnTo>
                  <a:cubicBezTo>
                    <a:pt x="2253" y="857"/>
                    <a:pt x="2253" y="856"/>
                    <a:pt x="2253" y="856"/>
                  </a:cubicBezTo>
                  <a:lnTo>
                    <a:pt x="2253" y="856"/>
                  </a:lnTo>
                  <a:cubicBezTo>
                    <a:pt x="2261" y="882"/>
                    <a:pt x="2266" y="908"/>
                    <a:pt x="2268" y="933"/>
                  </a:cubicBezTo>
                  <a:cubicBezTo>
                    <a:pt x="2268" y="950"/>
                    <a:pt x="2268" y="967"/>
                    <a:pt x="2265" y="984"/>
                  </a:cubicBezTo>
                  <a:cubicBezTo>
                    <a:pt x="2262" y="1004"/>
                    <a:pt x="2254" y="1027"/>
                    <a:pt x="2248" y="1047"/>
                  </a:cubicBezTo>
                  <a:cubicBezTo>
                    <a:pt x="2245" y="1054"/>
                    <a:pt x="2238" y="1064"/>
                    <a:pt x="2234" y="1071"/>
                  </a:cubicBezTo>
                  <a:cubicBezTo>
                    <a:pt x="2222" y="1084"/>
                    <a:pt x="2208" y="1094"/>
                    <a:pt x="2194" y="1107"/>
                  </a:cubicBezTo>
                  <a:cubicBezTo>
                    <a:pt x="2178" y="1117"/>
                    <a:pt x="2161" y="1127"/>
                    <a:pt x="2141" y="1134"/>
                  </a:cubicBezTo>
                  <a:cubicBezTo>
                    <a:pt x="2111" y="1144"/>
                    <a:pt x="2078" y="1148"/>
                    <a:pt x="2047" y="1151"/>
                  </a:cubicBezTo>
                  <a:cubicBezTo>
                    <a:pt x="2021" y="1154"/>
                    <a:pt x="1998" y="1154"/>
                    <a:pt x="1970" y="1154"/>
                  </a:cubicBezTo>
                  <a:lnTo>
                    <a:pt x="1964" y="1151"/>
                  </a:lnTo>
                  <a:lnTo>
                    <a:pt x="1941" y="1137"/>
                  </a:lnTo>
                  <a:cubicBezTo>
                    <a:pt x="1913" y="1111"/>
                    <a:pt x="1890" y="1077"/>
                    <a:pt x="1864" y="1047"/>
                  </a:cubicBezTo>
                  <a:cubicBezTo>
                    <a:pt x="1820" y="997"/>
                    <a:pt x="1766" y="950"/>
                    <a:pt x="1713" y="910"/>
                  </a:cubicBezTo>
                  <a:cubicBezTo>
                    <a:pt x="1669" y="876"/>
                    <a:pt x="1616" y="853"/>
                    <a:pt x="1563" y="840"/>
                  </a:cubicBezTo>
                  <a:cubicBezTo>
                    <a:pt x="1533" y="830"/>
                    <a:pt x="1502" y="825"/>
                    <a:pt x="1471" y="825"/>
                  </a:cubicBezTo>
                  <a:cubicBezTo>
                    <a:pt x="1449" y="825"/>
                    <a:pt x="1427" y="828"/>
                    <a:pt x="1405" y="833"/>
                  </a:cubicBezTo>
                  <a:cubicBezTo>
                    <a:pt x="1368" y="843"/>
                    <a:pt x="1331" y="860"/>
                    <a:pt x="1295" y="880"/>
                  </a:cubicBezTo>
                  <a:cubicBezTo>
                    <a:pt x="1248" y="907"/>
                    <a:pt x="1205" y="933"/>
                    <a:pt x="1158" y="964"/>
                  </a:cubicBezTo>
                  <a:cubicBezTo>
                    <a:pt x="1115" y="997"/>
                    <a:pt x="1067" y="1027"/>
                    <a:pt x="1021" y="1054"/>
                  </a:cubicBezTo>
                  <a:cubicBezTo>
                    <a:pt x="974" y="1077"/>
                    <a:pt x="927" y="1104"/>
                    <a:pt x="877" y="1124"/>
                  </a:cubicBezTo>
                  <a:cubicBezTo>
                    <a:pt x="834" y="1144"/>
                    <a:pt x="790" y="1161"/>
                    <a:pt x="746" y="1177"/>
                  </a:cubicBezTo>
                  <a:cubicBezTo>
                    <a:pt x="669" y="1205"/>
                    <a:pt x="593" y="1228"/>
                    <a:pt x="513" y="1237"/>
                  </a:cubicBezTo>
                  <a:cubicBezTo>
                    <a:pt x="465" y="1241"/>
                    <a:pt x="416" y="1241"/>
                    <a:pt x="368" y="1241"/>
                  </a:cubicBezTo>
                  <a:cubicBezTo>
                    <a:pt x="305" y="1237"/>
                    <a:pt x="238" y="1225"/>
                    <a:pt x="175" y="1214"/>
                  </a:cubicBezTo>
                  <a:cubicBezTo>
                    <a:pt x="170" y="1213"/>
                    <a:pt x="165" y="1213"/>
                    <a:pt x="160" y="1213"/>
                  </a:cubicBezTo>
                  <a:cubicBezTo>
                    <a:pt x="130" y="1213"/>
                    <a:pt x="100" y="1228"/>
                    <a:pt x="74" y="1245"/>
                  </a:cubicBezTo>
                  <a:lnTo>
                    <a:pt x="54" y="1258"/>
                  </a:lnTo>
                  <a:cubicBezTo>
                    <a:pt x="24" y="1288"/>
                    <a:pt x="7" y="1331"/>
                    <a:pt x="4" y="1372"/>
                  </a:cubicBezTo>
                  <a:cubicBezTo>
                    <a:pt x="1" y="1418"/>
                    <a:pt x="17" y="1462"/>
                    <a:pt x="47" y="1492"/>
                  </a:cubicBezTo>
                  <a:cubicBezTo>
                    <a:pt x="61" y="1502"/>
                    <a:pt x="71" y="1512"/>
                    <a:pt x="81" y="1518"/>
                  </a:cubicBezTo>
                  <a:cubicBezTo>
                    <a:pt x="107" y="1535"/>
                    <a:pt x="135" y="1542"/>
                    <a:pt x="161" y="1546"/>
                  </a:cubicBezTo>
                  <a:cubicBezTo>
                    <a:pt x="221" y="1555"/>
                    <a:pt x="278" y="1566"/>
                    <a:pt x="338" y="1569"/>
                  </a:cubicBezTo>
                  <a:cubicBezTo>
                    <a:pt x="365" y="1571"/>
                    <a:pt x="392" y="1571"/>
                    <a:pt x="419" y="1571"/>
                  </a:cubicBezTo>
                  <a:cubicBezTo>
                    <a:pt x="445" y="1571"/>
                    <a:pt x="472" y="1571"/>
                    <a:pt x="499" y="1569"/>
                  </a:cubicBezTo>
                  <a:cubicBezTo>
                    <a:pt x="566" y="1566"/>
                    <a:pt x="626" y="1555"/>
                    <a:pt x="689" y="1538"/>
                  </a:cubicBezTo>
                  <a:cubicBezTo>
                    <a:pt x="757" y="1522"/>
                    <a:pt x="820" y="1498"/>
                    <a:pt x="884" y="1475"/>
                  </a:cubicBezTo>
                  <a:cubicBezTo>
                    <a:pt x="937" y="1455"/>
                    <a:pt x="990" y="1435"/>
                    <a:pt x="1044" y="1412"/>
                  </a:cubicBezTo>
                  <a:cubicBezTo>
                    <a:pt x="1095" y="1388"/>
                    <a:pt x="1144" y="1362"/>
                    <a:pt x="1191" y="1335"/>
                  </a:cubicBezTo>
                  <a:cubicBezTo>
                    <a:pt x="1245" y="1302"/>
                    <a:pt x="1298" y="1265"/>
                    <a:pt x="1351" y="1228"/>
                  </a:cubicBezTo>
                  <a:cubicBezTo>
                    <a:pt x="1385" y="1205"/>
                    <a:pt x="1422" y="1177"/>
                    <a:pt x="1459" y="1154"/>
                  </a:cubicBezTo>
                  <a:lnTo>
                    <a:pt x="1469" y="1161"/>
                  </a:lnTo>
                  <a:cubicBezTo>
                    <a:pt x="1502" y="1194"/>
                    <a:pt x="1532" y="1231"/>
                    <a:pt x="1563" y="1265"/>
                  </a:cubicBezTo>
                  <a:cubicBezTo>
                    <a:pt x="1592" y="1294"/>
                    <a:pt x="1623" y="1318"/>
                    <a:pt x="1652" y="1345"/>
                  </a:cubicBezTo>
                  <a:cubicBezTo>
                    <a:pt x="1673" y="1358"/>
                    <a:pt x="1693" y="1375"/>
                    <a:pt x="1717" y="1388"/>
                  </a:cubicBezTo>
                  <a:cubicBezTo>
                    <a:pt x="1780" y="1425"/>
                    <a:pt x="1853" y="1449"/>
                    <a:pt x="1924" y="1458"/>
                  </a:cubicBezTo>
                  <a:cubicBezTo>
                    <a:pt x="1934" y="1459"/>
                    <a:pt x="1944" y="1460"/>
                    <a:pt x="1955" y="1460"/>
                  </a:cubicBezTo>
                  <a:cubicBezTo>
                    <a:pt x="1982" y="1460"/>
                    <a:pt x="2010" y="1456"/>
                    <a:pt x="2034" y="1452"/>
                  </a:cubicBezTo>
                  <a:cubicBezTo>
                    <a:pt x="2064" y="1449"/>
                    <a:pt x="2091" y="1449"/>
                    <a:pt x="2118" y="1445"/>
                  </a:cubicBezTo>
                  <a:cubicBezTo>
                    <a:pt x="2181" y="1438"/>
                    <a:pt x="2242" y="1418"/>
                    <a:pt x="2302" y="1392"/>
                  </a:cubicBezTo>
                  <a:cubicBezTo>
                    <a:pt x="2335" y="1372"/>
                    <a:pt x="2368" y="1351"/>
                    <a:pt x="2399" y="1328"/>
                  </a:cubicBezTo>
                  <a:cubicBezTo>
                    <a:pt x="2419" y="1311"/>
                    <a:pt x="2439" y="1294"/>
                    <a:pt x="2455" y="1274"/>
                  </a:cubicBezTo>
                  <a:cubicBezTo>
                    <a:pt x="2479" y="1248"/>
                    <a:pt x="2502" y="1217"/>
                    <a:pt x="2519" y="1184"/>
                  </a:cubicBezTo>
                  <a:cubicBezTo>
                    <a:pt x="2539" y="1151"/>
                    <a:pt x="2549" y="1114"/>
                    <a:pt x="2559" y="1077"/>
                  </a:cubicBezTo>
                  <a:cubicBezTo>
                    <a:pt x="2566" y="1044"/>
                    <a:pt x="2569" y="1007"/>
                    <a:pt x="2572" y="973"/>
                  </a:cubicBezTo>
                  <a:cubicBezTo>
                    <a:pt x="2576" y="961"/>
                    <a:pt x="2580" y="947"/>
                    <a:pt x="2580" y="930"/>
                  </a:cubicBezTo>
                  <a:cubicBezTo>
                    <a:pt x="2580" y="907"/>
                    <a:pt x="2576" y="880"/>
                    <a:pt x="2572" y="856"/>
                  </a:cubicBezTo>
                  <a:cubicBezTo>
                    <a:pt x="2569" y="800"/>
                    <a:pt x="2555" y="743"/>
                    <a:pt x="2543" y="686"/>
                  </a:cubicBezTo>
                  <a:cubicBezTo>
                    <a:pt x="2532" y="656"/>
                    <a:pt x="2523" y="623"/>
                    <a:pt x="2515" y="592"/>
                  </a:cubicBezTo>
                  <a:cubicBezTo>
                    <a:pt x="2529" y="579"/>
                    <a:pt x="2546" y="566"/>
                    <a:pt x="2563" y="555"/>
                  </a:cubicBezTo>
                  <a:cubicBezTo>
                    <a:pt x="2592" y="532"/>
                    <a:pt x="2620" y="509"/>
                    <a:pt x="2649" y="489"/>
                  </a:cubicBezTo>
                  <a:cubicBezTo>
                    <a:pt x="2676" y="465"/>
                    <a:pt x="2703" y="445"/>
                    <a:pt x="2730" y="422"/>
                  </a:cubicBezTo>
                  <a:cubicBezTo>
                    <a:pt x="2758" y="394"/>
                    <a:pt x="2783" y="366"/>
                    <a:pt x="2808" y="337"/>
                  </a:cubicBezTo>
                  <a:lnTo>
                    <a:pt x="2808" y="337"/>
                  </a:lnTo>
                  <a:lnTo>
                    <a:pt x="2807" y="338"/>
                  </a:lnTo>
                  <a:lnTo>
                    <a:pt x="2824" y="318"/>
                  </a:lnTo>
                  <a:lnTo>
                    <a:pt x="2824" y="318"/>
                  </a:lnTo>
                  <a:cubicBezTo>
                    <a:pt x="2818" y="325"/>
                    <a:pt x="2813" y="331"/>
                    <a:pt x="2808" y="337"/>
                  </a:cubicBezTo>
                  <a:lnTo>
                    <a:pt x="2808" y="337"/>
                  </a:lnTo>
                  <a:lnTo>
                    <a:pt x="2816" y="325"/>
                  </a:lnTo>
                  <a:cubicBezTo>
                    <a:pt x="2827" y="314"/>
                    <a:pt x="2836" y="302"/>
                    <a:pt x="2847" y="288"/>
                  </a:cubicBezTo>
                  <a:cubicBezTo>
                    <a:pt x="2864" y="261"/>
                    <a:pt x="2873" y="231"/>
                    <a:pt x="2877" y="198"/>
                  </a:cubicBezTo>
                  <a:cubicBezTo>
                    <a:pt x="2877" y="147"/>
                    <a:pt x="2860" y="98"/>
                    <a:pt x="2824" y="61"/>
                  </a:cubicBezTo>
                  <a:cubicBezTo>
                    <a:pt x="2790" y="24"/>
                    <a:pt x="2743" y="4"/>
                    <a:pt x="2696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3"/>
            <p:cNvSpPr/>
            <p:nvPr/>
          </p:nvSpPr>
          <p:spPr>
            <a:xfrm>
              <a:off x="1522277" y="3943794"/>
              <a:ext cx="135642" cy="328396"/>
            </a:xfrm>
            <a:custGeom>
              <a:avLst/>
              <a:gdLst/>
              <a:ahLst/>
              <a:cxnLst/>
              <a:rect l="l" t="t" r="r" b="b"/>
              <a:pathLst>
                <a:path w="1305" h="3161" extrusionOk="0">
                  <a:moveTo>
                    <a:pt x="153" y="1"/>
                  </a:moveTo>
                  <a:cubicBezTo>
                    <a:pt x="142" y="1"/>
                    <a:pt x="131" y="2"/>
                    <a:pt x="121" y="3"/>
                  </a:cubicBezTo>
                  <a:cubicBezTo>
                    <a:pt x="104" y="7"/>
                    <a:pt x="81" y="16"/>
                    <a:pt x="64" y="30"/>
                  </a:cubicBezTo>
                  <a:cubicBezTo>
                    <a:pt x="47" y="40"/>
                    <a:pt x="34" y="53"/>
                    <a:pt x="27" y="70"/>
                  </a:cubicBezTo>
                  <a:cubicBezTo>
                    <a:pt x="14" y="100"/>
                    <a:pt x="4" y="114"/>
                    <a:pt x="4" y="147"/>
                  </a:cubicBezTo>
                  <a:cubicBezTo>
                    <a:pt x="0" y="177"/>
                    <a:pt x="10" y="203"/>
                    <a:pt x="20" y="231"/>
                  </a:cubicBezTo>
                  <a:cubicBezTo>
                    <a:pt x="27" y="240"/>
                    <a:pt x="30" y="251"/>
                    <a:pt x="37" y="260"/>
                  </a:cubicBezTo>
                  <a:cubicBezTo>
                    <a:pt x="54" y="284"/>
                    <a:pt x="67" y="308"/>
                    <a:pt x="84" y="331"/>
                  </a:cubicBezTo>
                  <a:cubicBezTo>
                    <a:pt x="114" y="381"/>
                    <a:pt x="147" y="428"/>
                    <a:pt x="178" y="475"/>
                  </a:cubicBezTo>
                  <a:cubicBezTo>
                    <a:pt x="208" y="529"/>
                    <a:pt x="235" y="582"/>
                    <a:pt x="264" y="632"/>
                  </a:cubicBezTo>
                  <a:cubicBezTo>
                    <a:pt x="288" y="682"/>
                    <a:pt x="318" y="729"/>
                    <a:pt x="345" y="779"/>
                  </a:cubicBezTo>
                  <a:cubicBezTo>
                    <a:pt x="375" y="833"/>
                    <a:pt x="402" y="886"/>
                    <a:pt x="431" y="936"/>
                  </a:cubicBezTo>
                  <a:cubicBezTo>
                    <a:pt x="459" y="983"/>
                    <a:pt x="492" y="1026"/>
                    <a:pt x="519" y="1074"/>
                  </a:cubicBezTo>
                  <a:cubicBezTo>
                    <a:pt x="529" y="1090"/>
                    <a:pt x="542" y="1110"/>
                    <a:pt x="552" y="1127"/>
                  </a:cubicBezTo>
                  <a:cubicBezTo>
                    <a:pt x="565" y="1157"/>
                    <a:pt x="582" y="1187"/>
                    <a:pt x="596" y="1217"/>
                  </a:cubicBezTo>
                  <a:cubicBezTo>
                    <a:pt x="636" y="1298"/>
                    <a:pt x="669" y="1378"/>
                    <a:pt x="700" y="1458"/>
                  </a:cubicBezTo>
                  <a:cubicBezTo>
                    <a:pt x="716" y="1501"/>
                    <a:pt x="729" y="1545"/>
                    <a:pt x="743" y="1585"/>
                  </a:cubicBezTo>
                  <a:cubicBezTo>
                    <a:pt x="760" y="1635"/>
                    <a:pt x="780" y="1685"/>
                    <a:pt x="797" y="1739"/>
                  </a:cubicBezTo>
                  <a:cubicBezTo>
                    <a:pt x="810" y="1782"/>
                    <a:pt x="813" y="1829"/>
                    <a:pt x="820" y="1873"/>
                  </a:cubicBezTo>
                  <a:cubicBezTo>
                    <a:pt x="826" y="1906"/>
                    <a:pt x="833" y="1940"/>
                    <a:pt x="837" y="1973"/>
                  </a:cubicBezTo>
                  <a:cubicBezTo>
                    <a:pt x="840" y="2034"/>
                    <a:pt x="840" y="2094"/>
                    <a:pt x="830" y="2154"/>
                  </a:cubicBezTo>
                  <a:cubicBezTo>
                    <a:pt x="826" y="2170"/>
                    <a:pt x="823" y="2187"/>
                    <a:pt x="817" y="2204"/>
                  </a:cubicBezTo>
                  <a:cubicBezTo>
                    <a:pt x="803" y="2224"/>
                    <a:pt x="793" y="2247"/>
                    <a:pt x="777" y="2267"/>
                  </a:cubicBezTo>
                  <a:cubicBezTo>
                    <a:pt x="757" y="2298"/>
                    <a:pt x="736" y="2327"/>
                    <a:pt x="716" y="2355"/>
                  </a:cubicBezTo>
                  <a:cubicBezTo>
                    <a:pt x="696" y="2384"/>
                    <a:pt x="679" y="2415"/>
                    <a:pt x="666" y="2445"/>
                  </a:cubicBezTo>
                  <a:cubicBezTo>
                    <a:pt x="652" y="2471"/>
                    <a:pt x="639" y="2495"/>
                    <a:pt x="622" y="2518"/>
                  </a:cubicBezTo>
                  <a:cubicBezTo>
                    <a:pt x="599" y="2542"/>
                    <a:pt x="576" y="2565"/>
                    <a:pt x="549" y="2585"/>
                  </a:cubicBezTo>
                  <a:cubicBezTo>
                    <a:pt x="512" y="2615"/>
                    <a:pt x="476" y="2648"/>
                    <a:pt x="439" y="2679"/>
                  </a:cubicBezTo>
                  <a:cubicBezTo>
                    <a:pt x="405" y="2705"/>
                    <a:pt x="371" y="2736"/>
                    <a:pt x="342" y="2766"/>
                  </a:cubicBezTo>
                  <a:cubicBezTo>
                    <a:pt x="305" y="2796"/>
                    <a:pt x="268" y="2826"/>
                    <a:pt x="228" y="2852"/>
                  </a:cubicBezTo>
                  <a:cubicBezTo>
                    <a:pt x="195" y="2880"/>
                    <a:pt x="175" y="2933"/>
                    <a:pt x="175" y="2977"/>
                  </a:cubicBezTo>
                  <a:cubicBezTo>
                    <a:pt x="171" y="3023"/>
                    <a:pt x="187" y="3070"/>
                    <a:pt x="221" y="3107"/>
                  </a:cubicBezTo>
                  <a:cubicBezTo>
                    <a:pt x="251" y="3140"/>
                    <a:pt x="298" y="3160"/>
                    <a:pt x="342" y="3160"/>
                  </a:cubicBezTo>
                  <a:cubicBezTo>
                    <a:pt x="358" y="3160"/>
                    <a:pt x="375" y="3157"/>
                    <a:pt x="388" y="3157"/>
                  </a:cubicBezTo>
                  <a:cubicBezTo>
                    <a:pt x="422" y="3150"/>
                    <a:pt x="448" y="3133"/>
                    <a:pt x="472" y="3113"/>
                  </a:cubicBezTo>
                  <a:cubicBezTo>
                    <a:pt x="516" y="3080"/>
                    <a:pt x="559" y="3047"/>
                    <a:pt x="599" y="3010"/>
                  </a:cubicBezTo>
                  <a:cubicBezTo>
                    <a:pt x="636" y="2977"/>
                    <a:pt x="676" y="2940"/>
                    <a:pt x="712" y="2906"/>
                  </a:cubicBezTo>
                  <a:cubicBezTo>
                    <a:pt x="793" y="2826"/>
                    <a:pt x="880" y="2746"/>
                    <a:pt x="930" y="2642"/>
                  </a:cubicBezTo>
                  <a:cubicBezTo>
                    <a:pt x="953" y="2591"/>
                    <a:pt x="977" y="2545"/>
                    <a:pt x="1007" y="2498"/>
                  </a:cubicBezTo>
                  <a:cubicBezTo>
                    <a:pt x="1033" y="2458"/>
                    <a:pt x="1061" y="2421"/>
                    <a:pt x="1084" y="2381"/>
                  </a:cubicBezTo>
                  <a:cubicBezTo>
                    <a:pt x="1090" y="2364"/>
                    <a:pt x="1098" y="2351"/>
                    <a:pt x="1104" y="2335"/>
                  </a:cubicBezTo>
                  <a:cubicBezTo>
                    <a:pt x="1121" y="2324"/>
                    <a:pt x="1134" y="2310"/>
                    <a:pt x="1144" y="2298"/>
                  </a:cubicBezTo>
                  <a:cubicBezTo>
                    <a:pt x="1178" y="2264"/>
                    <a:pt x="1201" y="2227"/>
                    <a:pt x="1221" y="2187"/>
                  </a:cubicBezTo>
                  <a:cubicBezTo>
                    <a:pt x="1241" y="2150"/>
                    <a:pt x="1261" y="2114"/>
                    <a:pt x="1274" y="2074"/>
                  </a:cubicBezTo>
                  <a:cubicBezTo>
                    <a:pt x="1288" y="2034"/>
                    <a:pt x="1294" y="1989"/>
                    <a:pt x="1298" y="1946"/>
                  </a:cubicBezTo>
                  <a:cubicBezTo>
                    <a:pt x="1305" y="1883"/>
                    <a:pt x="1294" y="1816"/>
                    <a:pt x="1281" y="1756"/>
                  </a:cubicBezTo>
                  <a:cubicBezTo>
                    <a:pt x="1254" y="1632"/>
                    <a:pt x="1201" y="1515"/>
                    <a:pt x="1151" y="1398"/>
                  </a:cubicBezTo>
                  <a:cubicBezTo>
                    <a:pt x="1104" y="1291"/>
                    <a:pt x="1044" y="1194"/>
                    <a:pt x="984" y="1094"/>
                  </a:cubicBezTo>
                  <a:cubicBezTo>
                    <a:pt x="953" y="1043"/>
                    <a:pt x="917" y="993"/>
                    <a:pt x="883" y="946"/>
                  </a:cubicBezTo>
                  <a:lnTo>
                    <a:pt x="883" y="946"/>
                  </a:lnTo>
                  <a:lnTo>
                    <a:pt x="887" y="950"/>
                  </a:lnTo>
                  <a:cubicBezTo>
                    <a:pt x="840" y="886"/>
                    <a:pt x="797" y="822"/>
                    <a:pt x="749" y="759"/>
                  </a:cubicBezTo>
                  <a:cubicBezTo>
                    <a:pt x="716" y="709"/>
                    <a:pt x="683" y="655"/>
                    <a:pt x="649" y="605"/>
                  </a:cubicBezTo>
                  <a:cubicBezTo>
                    <a:pt x="626" y="569"/>
                    <a:pt x="602" y="532"/>
                    <a:pt x="579" y="492"/>
                  </a:cubicBezTo>
                  <a:cubicBezTo>
                    <a:pt x="556" y="444"/>
                    <a:pt x="529" y="395"/>
                    <a:pt x="502" y="344"/>
                  </a:cubicBezTo>
                  <a:cubicBezTo>
                    <a:pt x="468" y="284"/>
                    <a:pt x="425" y="231"/>
                    <a:pt x="378" y="177"/>
                  </a:cubicBezTo>
                  <a:cubicBezTo>
                    <a:pt x="368" y="163"/>
                    <a:pt x="355" y="154"/>
                    <a:pt x="345" y="140"/>
                  </a:cubicBezTo>
                  <a:cubicBezTo>
                    <a:pt x="335" y="130"/>
                    <a:pt x="325" y="117"/>
                    <a:pt x="315" y="107"/>
                  </a:cubicBezTo>
                  <a:cubicBezTo>
                    <a:pt x="295" y="77"/>
                    <a:pt x="268" y="47"/>
                    <a:pt x="238" y="27"/>
                  </a:cubicBezTo>
                  <a:lnTo>
                    <a:pt x="231" y="23"/>
                  </a:lnTo>
                  <a:lnTo>
                    <a:pt x="218" y="13"/>
                  </a:lnTo>
                  <a:lnTo>
                    <a:pt x="198" y="7"/>
                  </a:lnTo>
                  <a:cubicBezTo>
                    <a:pt x="184" y="2"/>
                    <a:pt x="168" y="1"/>
                    <a:pt x="153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3"/>
            <p:cNvSpPr/>
            <p:nvPr/>
          </p:nvSpPr>
          <p:spPr>
            <a:xfrm>
              <a:off x="1236547" y="3930912"/>
              <a:ext cx="179504" cy="186275"/>
            </a:xfrm>
            <a:custGeom>
              <a:avLst/>
              <a:gdLst/>
              <a:ahLst/>
              <a:cxnLst/>
              <a:rect l="l" t="t" r="r" b="b"/>
              <a:pathLst>
                <a:path w="1727" h="1793" extrusionOk="0">
                  <a:moveTo>
                    <a:pt x="912" y="0"/>
                  </a:moveTo>
                  <a:cubicBezTo>
                    <a:pt x="850" y="0"/>
                    <a:pt x="789" y="15"/>
                    <a:pt x="732" y="34"/>
                  </a:cubicBezTo>
                  <a:cubicBezTo>
                    <a:pt x="709" y="37"/>
                    <a:pt x="689" y="43"/>
                    <a:pt x="669" y="51"/>
                  </a:cubicBezTo>
                  <a:cubicBezTo>
                    <a:pt x="649" y="57"/>
                    <a:pt x="626" y="63"/>
                    <a:pt x="606" y="71"/>
                  </a:cubicBezTo>
                  <a:cubicBezTo>
                    <a:pt x="559" y="87"/>
                    <a:pt x="512" y="104"/>
                    <a:pt x="468" y="127"/>
                  </a:cubicBezTo>
                  <a:cubicBezTo>
                    <a:pt x="451" y="137"/>
                    <a:pt x="431" y="147"/>
                    <a:pt x="415" y="161"/>
                  </a:cubicBezTo>
                  <a:lnTo>
                    <a:pt x="402" y="171"/>
                  </a:lnTo>
                  <a:cubicBezTo>
                    <a:pt x="395" y="177"/>
                    <a:pt x="385" y="181"/>
                    <a:pt x="375" y="187"/>
                  </a:cubicBezTo>
                  <a:cubicBezTo>
                    <a:pt x="338" y="214"/>
                    <a:pt x="301" y="241"/>
                    <a:pt x="268" y="271"/>
                  </a:cubicBezTo>
                  <a:cubicBezTo>
                    <a:pt x="218" y="318"/>
                    <a:pt x="170" y="375"/>
                    <a:pt x="130" y="432"/>
                  </a:cubicBezTo>
                  <a:cubicBezTo>
                    <a:pt x="87" y="492"/>
                    <a:pt x="60" y="562"/>
                    <a:pt x="44" y="636"/>
                  </a:cubicBezTo>
                  <a:cubicBezTo>
                    <a:pt x="27" y="696"/>
                    <a:pt x="17" y="759"/>
                    <a:pt x="10" y="823"/>
                  </a:cubicBezTo>
                  <a:cubicBezTo>
                    <a:pt x="7" y="843"/>
                    <a:pt x="4" y="866"/>
                    <a:pt x="4" y="889"/>
                  </a:cubicBezTo>
                  <a:cubicBezTo>
                    <a:pt x="0" y="937"/>
                    <a:pt x="4" y="980"/>
                    <a:pt x="10" y="1023"/>
                  </a:cubicBezTo>
                  <a:lnTo>
                    <a:pt x="7" y="1003"/>
                  </a:lnTo>
                  <a:lnTo>
                    <a:pt x="7" y="1003"/>
                  </a:lnTo>
                  <a:cubicBezTo>
                    <a:pt x="14" y="1057"/>
                    <a:pt x="17" y="1114"/>
                    <a:pt x="27" y="1167"/>
                  </a:cubicBezTo>
                  <a:cubicBezTo>
                    <a:pt x="30" y="1190"/>
                    <a:pt x="34" y="1210"/>
                    <a:pt x="40" y="1234"/>
                  </a:cubicBezTo>
                  <a:cubicBezTo>
                    <a:pt x="47" y="1275"/>
                    <a:pt x="64" y="1315"/>
                    <a:pt x="77" y="1355"/>
                  </a:cubicBezTo>
                  <a:cubicBezTo>
                    <a:pt x="97" y="1411"/>
                    <a:pt x="127" y="1462"/>
                    <a:pt x="154" y="1515"/>
                  </a:cubicBezTo>
                  <a:cubicBezTo>
                    <a:pt x="187" y="1576"/>
                    <a:pt x="218" y="1639"/>
                    <a:pt x="248" y="1702"/>
                  </a:cubicBezTo>
                  <a:cubicBezTo>
                    <a:pt x="275" y="1760"/>
                    <a:pt x="337" y="1792"/>
                    <a:pt x="398" y="1792"/>
                  </a:cubicBezTo>
                  <a:cubicBezTo>
                    <a:pt x="426" y="1792"/>
                    <a:pt x="454" y="1786"/>
                    <a:pt x="479" y="1772"/>
                  </a:cubicBezTo>
                  <a:cubicBezTo>
                    <a:pt x="505" y="1759"/>
                    <a:pt x="525" y="1739"/>
                    <a:pt x="542" y="1716"/>
                  </a:cubicBezTo>
                  <a:cubicBezTo>
                    <a:pt x="572" y="1706"/>
                    <a:pt x="599" y="1689"/>
                    <a:pt x="619" y="1669"/>
                  </a:cubicBezTo>
                  <a:cubicBezTo>
                    <a:pt x="686" y="1605"/>
                    <a:pt x="712" y="1495"/>
                    <a:pt x="683" y="1408"/>
                  </a:cubicBezTo>
                  <a:cubicBezTo>
                    <a:pt x="669" y="1371"/>
                    <a:pt x="656" y="1335"/>
                    <a:pt x="639" y="1301"/>
                  </a:cubicBezTo>
                  <a:cubicBezTo>
                    <a:pt x="629" y="1284"/>
                    <a:pt x="619" y="1264"/>
                    <a:pt x="609" y="1244"/>
                  </a:cubicBezTo>
                  <a:cubicBezTo>
                    <a:pt x="596" y="1221"/>
                    <a:pt x="582" y="1198"/>
                    <a:pt x="572" y="1174"/>
                  </a:cubicBezTo>
                  <a:cubicBezTo>
                    <a:pt x="569" y="1161"/>
                    <a:pt x="565" y="1150"/>
                    <a:pt x="562" y="1137"/>
                  </a:cubicBezTo>
                  <a:cubicBezTo>
                    <a:pt x="542" y="1067"/>
                    <a:pt x="522" y="997"/>
                    <a:pt x="512" y="926"/>
                  </a:cubicBezTo>
                  <a:lnTo>
                    <a:pt x="519" y="906"/>
                  </a:lnTo>
                  <a:cubicBezTo>
                    <a:pt x="536" y="873"/>
                    <a:pt x="552" y="843"/>
                    <a:pt x="576" y="809"/>
                  </a:cubicBezTo>
                  <a:cubicBezTo>
                    <a:pt x="596" y="789"/>
                    <a:pt x="619" y="769"/>
                    <a:pt x="646" y="749"/>
                  </a:cubicBezTo>
                  <a:cubicBezTo>
                    <a:pt x="686" y="722"/>
                    <a:pt x="729" y="696"/>
                    <a:pt x="776" y="676"/>
                  </a:cubicBezTo>
                  <a:cubicBezTo>
                    <a:pt x="820" y="659"/>
                    <a:pt x="863" y="645"/>
                    <a:pt x="907" y="632"/>
                  </a:cubicBezTo>
                  <a:cubicBezTo>
                    <a:pt x="953" y="619"/>
                    <a:pt x="997" y="605"/>
                    <a:pt x="1044" y="599"/>
                  </a:cubicBezTo>
                  <a:cubicBezTo>
                    <a:pt x="1067" y="605"/>
                    <a:pt x="1087" y="612"/>
                    <a:pt x="1110" y="622"/>
                  </a:cubicBezTo>
                  <a:cubicBezTo>
                    <a:pt x="1127" y="639"/>
                    <a:pt x="1144" y="659"/>
                    <a:pt x="1161" y="679"/>
                  </a:cubicBezTo>
                  <a:cubicBezTo>
                    <a:pt x="1208" y="736"/>
                    <a:pt x="1251" y="796"/>
                    <a:pt x="1318" y="833"/>
                  </a:cubicBezTo>
                  <a:cubicBezTo>
                    <a:pt x="1334" y="853"/>
                    <a:pt x="1354" y="873"/>
                    <a:pt x="1378" y="886"/>
                  </a:cubicBezTo>
                  <a:cubicBezTo>
                    <a:pt x="1415" y="909"/>
                    <a:pt x="1456" y="919"/>
                    <a:pt x="1497" y="919"/>
                  </a:cubicBezTo>
                  <a:cubicBezTo>
                    <a:pt x="1572" y="919"/>
                    <a:pt x="1645" y="883"/>
                    <a:pt x="1686" y="816"/>
                  </a:cubicBezTo>
                  <a:cubicBezTo>
                    <a:pt x="1706" y="783"/>
                    <a:pt x="1716" y="746"/>
                    <a:pt x="1720" y="706"/>
                  </a:cubicBezTo>
                  <a:lnTo>
                    <a:pt x="1720" y="685"/>
                  </a:lnTo>
                  <a:cubicBezTo>
                    <a:pt x="1723" y="665"/>
                    <a:pt x="1726" y="645"/>
                    <a:pt x="1726" y="628"/>
                  </a:cubicBezTo>
                  <a:cubicBezTo>
                    <a:pt x="1726" y="596"/>
                    <a:pt x="1723" y="562"/>
                    <a:pt x="1720" y="532"/>
                  </a:cubicBezTo>
                  <a:cubicBezTo>
                    <a:pt x="1712" y="498"/>
                    <a:pt x="1696" y="472"/>
                    <a:pt x="1686" y="441"/>
                  </a:cubicBezTo>
                  <a:cubicBezTo>
                    <a:pt x="1679" y="425"/>
                    <a:pt x="1666" y="408"/>
                    <a:pt x="1655" y="392"/>
                  </a:cubicBezTo>
                  <a:cubicBezTo>
                    <a:pt x="1619" y="338"/>
                    <a:pt x="1582" y="287"/>
                    <a:pt x="1535" y="244"/>
                  </a:cubicBezTo>
                  <a:cubicBezTo>
                    <a:pt x="1495" y="204"/>
                    <a:pt x="1448" y="167"/>
                    <a:pt x="1399" y="140"/>
                  </a:cubicBezTo>
                  <a:cubicBezTo>
                    <a:pt x="1345" y="111"/>
                    <a:pt x="1291" y="80"/>
                    <a:pt x="1234" y="63"/>
                  </a:cubicBezTo>
                  <a:cubicBezTo>
                    <a:pt x="1208" y="57"/>
                    <a:pt x="1181" y="54"/>
                    <a:pt x="1154" y="51"/>
                  </a:cubicBezTo>
                  <a:lnTo>
                    <a:pt x="1144" y="47"/>
                  </a:lnTo>
                  <a:cubicBezTo>
                    <a:pt x="1130" y="43"/>
                    <a:pt x="1118" y="40"/>
                    <a:pt x="1104" y="37"/>
                  </a:cubicBezTo>
                  <a:lnTo>
                    <a:pt x="1098" y="37"/>
                  </a:lnTo>
                  <a:cubicBezTo>
                    <a:pt x="1050" y="20"/>
                    <a:pt x="1007" y="10"/>
                    <a:pt x="957" y="3"/>
                  </a:cubicBezTo>
                  <a:cubicBezTo>
                    <a:pt x="942" y="1"/>
                    <a:pt x="927" y="0"/>
                    <a:pt x="9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3"/>
            <p:cNvSpPr/>
            <p:nvPr/>
          </p:nvSpPr>
          <p:spPr>
            <a:xfrm>
              <a:off x="1460745" y="4007373"/>
              <a:ext cx="103005" cy="139628"/>
            </a:xfrm>
            <a:custGeom>
              <a:avLst/>
              <a:gdLst/>
              <a:ahLst/>
              <a:cxnLst/>
              <a:rect l="l" t="t" r="r" b="b"/>
              <a:pathLst>
                <a:path w="991" h="1344" extrusionOk="0">
                  <a:moveTo>
                    <a:pt x="223" y="1"/>
                  </a:moveTo>
                  <a:cubicBezTo>
                    <a:pt x="187" y="1"/>
                    <a:pt x="153" y="10"/>
                    <a:pt x="120" y="27"/>
                  </a:cubicBezTo>
                  <a:cubicBezTo>
                    <a:pt x="111" y="30"/>
                    <a:pt x="104" y="33"/>
                    <a:pt x="97" y="40"/>
                  </a:cubicBezTo>
                  <a:cubicBezTo>
                    <a:pt x="57" y="67"/>
                    <a:pt x="31" y="107"/>
                    <a:pt x="14" y="153"/>
                  </a:cubicBezTo>
                  <a:cubicBezTo>
                    <a:pt x="0" y="204"/>
                    <a:pt x="0" y="271"/>
                    <a:pt x="31" y="318"/>
                  </a:cubicBezTo>
                  <a:cubicBezTo>
                    <a:pt x="128" y="471"/>
                    <a:pt x="218" y="632"/>
                    <a:pt x="311" y="789"/>
                  </a:cubicBezTo>
                  <a:cubicBezTo>
                    <a:pt x="352" y="860"/>
                    <a:pt x="395" y="933"/>
                    <a:pt x="435" y="1007"/>
                  </a:cubicBezTo>
                  <a:cubicBezTo>
                    <a:pt x="455" y="1040"/>
                    <a:pt x="472" y="1076"/>
                    <a:pt x="492" y="1113"/>
                  </a:cubicBezTo>
                  <a:cubicBezTo>
                    <a:pt x="522" y="1170"/>
                    <a:pt x="555" y="1224"/>
                    <a:pt x="596" y="1274"/>
                  </a:cubicBezTo>
                  <a:cubicBezTo>
                    <a:pt x="622" y="1301"/>
                    <a:pt x="656" y="1321"/>
                    <a:pt x="693" y="1334"/>
                  </a:cubicBezTo>
                  <a:cubicBezTo>
                    <a:pt x="714" y="1340"/>
                    <a:pt x="735" y="1343"/>
                    <a:pt x="756" y="1343"/>
                  </a:cubicBezTo>
                  <a:cubicBezTo>
                    <a:pt x="793" y="1343"/>
                    <a:pt x="828" y="1334"/>
                    <a:pt x="860" y="1317"/>
                  </a:cubicBezTo>
                  <a:cubicBezTo>
                    <a:pt x="897" y="1297"/>
                    <a:pt x="923" y="1271"/>
                    <a:pt x="947" y="1237"/>
                  </a:cubicBezTo>
                  <a:cubicBezTo>
                    <a:pt x="974" y="1194"/>
                    <a:pt x="991" y="1127"/>
                    <a:pt x="974" y="1073"/>
                  </a:cubicBezTo>
                  <a:cubicBezTo>
                    <a:pt x="960" y="1033"/>
                    <a:pt x="947" y="996"/>
                    <a:pt x="930" y="960"/>
                  </a:cubicBezTo>
                  <a:cubicBezTo>
                    <a:pt x="923" y="940"/>
                    <a:pt x="910" y="920"/>
                    <a:pt x="900" y="900"/>
                  </a:cubicBezTo>
                  <a:cubicBezTo>
                    <a:pt x="877" y="863"/>
                    <a:pt x="856" y="829"/>
                    <a:pt x="836" y="792"/>
                  </a:cubicBezTo>
                  <a:cubicBezTo>
                    <a:pt x="793" y="719"/>
                    <a:pt x="747" y="652"/>
                    <a:pt x="702" y="582"/>
                  </a:cubicBezTo>
                  <a:cubicBezTo>
                    <a:pt x="602" y="428"/>
                    <a:pt x="506" y="271"/>
                    <a:pt x="409" y="113"/>
                  </a:cubicBezTo>
                  <a:cubicBezTo>
                    <a:pt x="378" y="63"/>
                    <a:pt x="341" y="27"/>
                    <a:pt x="285" y="10"/>
                  </a:cubicBezTo>
                  <a:cubicBezTo>
                    <a:pt x="264" y="4"/>
                    <a:pt x="244" y="1"/>
                    <a:pt x="22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1598049" y="3964987"/>
              <a:ext cx="376263" cy="552279"/>
            </a:xfrm>
            <a:custGeom>
              <a:avLst/>
              <a:gdLst/>
              <a:ahLst/>
              <a:cxnLst/>
              <a:rect l="l" t="t" r="r" b="b"/>
              <a:pathLst>
                <a:path w="3620" h="5316" extrusionOk="0">
                  <a:moveTo>
                    <a:pt x="126" y="1"/>
                  </a:moveTo>
                  <a:cubicBezTo>
                    <a:pt x="106" y="1"/>
                    <a:pt x="86" y="6"/>
                    <a:pt x="68" y="16"/>
                  </a:cubicBezTo>
                  <a:lnTo>
                    <a:pt x="57" y="24"/>
                  </a:lnTo>
                  <a:cubicBezTo>
                    <a:pt x="34" y="40"/>
                    <a:pt x="17" y="64"/>
                    <a:pt x="11" y="87"/>
                  </a:cubicBezTo>
                  <a:cubicBezTo>
                    <a:pt x="0" y="117"/>
                    <a:pt x="0" y="157"/>
                    <a:pt x="20" y="184"/>
                  </a:cubicBezTo>
                  <a:cubicBezTo>
                    <a:pt x="171" y="391"/>
                    <a:pt x="295" y="615"/>
                    <a:pt x="438" y="829"/>
                  </a:cubicBezTo>
                  <a:cubicBezTo>
                    <a:pt x="505" y="933"/>
                    <a:pt x="573" y="1037"/>
                    <a:pt x="639" y="1143"/>
                  </a:cubicBezTo>
                  <a:cubicBezTo>
                    <a:pt x="706" y="1248"/>
                    <a:pt x="773" y="1351"/>
                    <a:pt x="837" y="1455"/>
                  </a:cubicBezTo>
                  <a:cubicBezTo>
                    <a:pt x="900" y="1565"/>
                    <a:pt x="960" y="1675"/>
                    <a:pt x="1027" y="1785"/>
                  </a:cubicBezTo>
                  <a:cubicBezTo>
                    <a:pt x="1094" y="1899"/>
                    <a:pt x="1164" y="2010"/>
                    <a:pt x="1238" y="2120"/>
                  </a:cubicBezTo>
                  <a:cubicBezTo>
                    <a:pt x="1301" y="2220"/>
                    <a:pt x="1362" y="2321"/>
                    <a:pt x="1428" y="2418"/>
                  </a:cubicBezTo>
                  <a:cubicBezTo>
                    <a:pt x="1505" y="2525"/>
                    <a:pt x="1582" y="2635"/>
                    <a:pt x="1656" y="2742"/>
                  </a:cubicBezTo>
                  <a:cubicBezTo>
                    <a:pt x="1733" y="2849"/>
                    <a:pt x="1803" y="2956"/>
                    <a:pt x="1877" y="3063"/>
                  </a:cubicBezTo>
                  <a:cubicBezTo>
                    <a:pt x="1940" y="3160"/>
                    <a:pt x="2000" y="3261"/>
                    <a:pt x="2067" y="3355"/>
                  </a:cubicBezTo>
                  <a:cubicBezTo>
                    <a:pt x="2141" y="3461"/>
                    <a:pt x="2215" y="3565"/>
                    <a:pt x="2288" y="3672"/>
                  </a:cubicBezTo>
                  <a:cubicBezTo>
                    <a:pt x="2362" y="3776"/>
                    <a:pt x="2428" y="3883"/>
                    <a:pt x="2496" y="3990"/>
                  </a:cubicBezTo>
                  <a:cubicBezTo>
                    <a:pt x="2522" y="4026"/>
                    <a:pt x="2545" y="4060"/>
                    <a:pt x="2572" y="4093"/>
                  </a:cubicBezTo>
                  <a:cubicBezTo>
                    <a:pt x="2596" y="4127"/>
                    <a:pt x="2619" y="4160"/>
                    <a:pt x="2643" y="4193"/>
                  </a:cubicBezTo>
                  <a:cubicBezTo>
                    <a:pt x="2703" y="4278"/>
                    <a:pt x="2760" y="4364"/>
                    <a:pt x="2813" y="4454"/>
                  </a:cubicBezTo>
                  <a:cubicBezTo>
                    <a:pt x="2870" y="4548"/>
                    <a:pt x="2927" y="4642"/>
                    <a:pt x="2987" y="4735"/>
                  </a:cubicBezTo>
                  <a:cubicBezTo>
                    <a:pt x="3044" y="4826"/>
                    <a:pt x="3101" y="4913"/>
                    <a:pt x="3161" y="5003"/>
                  </a:cubicBezTo>
                  <a:cubicBezTo>
                    <a:pt x="3188" y="5047"/>
                    <a:pt x="3218" y="5090"/>
                    <a:pt x="3248" y="5133"/>
                  </a:cubicBezTo>
                  <a:cubicBezTo>
                    <a:pt x="3278" y="5181"/>
                    <a:pt x="3308" y="5234"/>
                    <a:pt x="3351" y="5271"/>
                  </a:cubicBezTo>
                  <a:cubicBezTo>
                    <a:pt x="3371" y="5287"/>
                    <a:pt x="3391" y="5301"/>
                    <a:pt x="3415" y="5307"/>
                  </a:cubicBezTo>
                  <a:cubicBezTo>
                    <a:pt x="3429" y="5313"/>
                    <a:pt x="3445" y="5315"/>
                    <a:pt x="3460" y="5315"/>
                  </a:cubicBezTo>
                  <a:cubicBezTo>
                    <a:pt x="3484" y="5315"/>
                    <a:pt x="3508" y="5309"/>
                    <a:pt x="3529" y="5297"/>
                  </a:cubicBezTo>
                  <a:cubicBezTo>
                    <a:pt x="3586" y="5267"/>
                    <a:pt x="3619" y="5197"/>
                    <a:pt x="3603" y="5133"/>
                  </a:cubicBezTo>
                  <a:cubicBezTo>
                    <a:pt x="3586" y="5076"/>
                    <a:pt x="3559" y="5023"/>
                    <a:pt x="3532" y="4970"/>
                  </a:cubicBezTo>
                  <a:cubicBezTo>
                    <a:pt x="3505" y="4923"/>
                    <a:pt x="3479" y="4876"/>
                    <a:pt x="3448" y="4829"/>
                  </a:cubicBezTo>
                  <a:cubicBezTo>
                    <a:pt x="3382" y="4729"/>
                    <a:pt x="3314" y="4632"/>
                    <a:pt x="3251" y="4531"/>
                  </a:cubicBezTo>
                  <a:cubicBezTo>
                    <a:pt x="3188" y="4434"/>
                    <a:pt x="3131" y="4334"/>
                    <a:pt x="3070" y="4241"/>
                  </a:cubicBezTo>
                  <a:cubicBezTo>
                    <a:pt x="3004" y="4133"/>
                    <a:pt x="2930" y="4033"/>
                    <a:pt x="2857" y="3937"/>
                  </a:cubicBezTo>
                  <a:cubicBezTo>
                    <a:pt x="2823" y="3886"/>
                    <a:pt x="2789" y="3843"/>
                    <a:pt x="2760" y="3792"/>
                  </a:cubicBezTo>
                  <a:cubicBezTo>
                    <a:pt x="2723" y="3736"/>
                    <a:pt x="2686" y="3679"/>
                    <a:pt x="2649" y="3622"/>
                  </a:cubicBezTo>
                  <a:cubicBezTo>
                    <a:pt x="2582" y="3515"/>
                    <a:pt x="2512" y="3411"/>
                    <a:pt x="2442" y="3307"/>
                  </a:cubicBezTo>
                  <a:cubicBezTo>
                    <a:pt x="2379" y="3214"/>
                    <a:pt x="2315" y="3120"/>
                    <a:pt x="2255" y="3020"/>
                  </a:cubicBezTo>
                  <a:cubicBezTo>
                    <a:pt x="2184" y="2906"/>
                    <a:pt x="2110" y="2796"/>
                    <a:pt x="2037" y="2682"/>
                  </a:cubicBezTo>
                  <a:cubicBezTo>
                    <a:pt x="1967" y="2578"/>
                    <a:pt x="1897" y="2475"/>
                    <a:pt x="1823" y="2375"/>
                  </a:cubicBezTo>
                  <a:cubicBezTo>
                    <a:pt x="1753" y="2271"/>
                    <a:pt x="1683" y="2171"/>
                    <a:pt x="1613" y="2070"/>
                  </a:cubicBezTo>
                  <a:cubicBezTo>
                    <a:pt x="1542" y="1963"/>
                    <a:pt x="1465" y="1853"/>
                    <a:pt x="1392" y="1745"/>
                  </a:cubicBezTo>
                  <a:cubicBezTo>
                    <a:pt x="1321" y="1642"/>
                    <a:pt x="1252" y="1538"/>
                    <a:pt x="1181" y="1431"/>
                  </a:cubicBezTo>
                  <a:cubicBezTo>
                    <a:pt x="1114" y="1328"/>
                    <a:pt x="1040" y="1228"/>
                    <a:pt x="967" y="1127"/>
                  </a:cubicBezTo>
                  <a:cubicBezTo>
                    <a:pt x="897" y="1027"/>
                    <a:pt x="823" y="927"/>
                    <a:pt x="753" y="826"/>
                  </a:cubicBezTo>
                  <a:cubicBezTo>
                    <a:pt x="679" y="722"/>
                    <a:pt x="605" y="622"/>
                    <a:pt x="539" y="518"/>
                  </a:cubicBezTo>
                  <a:cubicBezTo>
                    <a:pt x="505" y="468"/>
                    <a:pt x="472" y="418"/>
                    <a:pt x="438" y="365"/>
                  </a:cubicBezTo>
                  <a:cubicBezTo>
                    <a:pt x="405" y="317"/>
                    <a:pt x="375" y="268"/>
                    <a:pt x="341" y="217"/>
                  </a:cubicBezTo>
                  <a:cubicBezTo>
                    <a:pt x="301" y="157"/>
                    <a:pt x="261" y="97"/>
                    <a:pt x="218" y="40"/>
                  </a:cubicBezTo>
                  <a:cubicBezTo>
                    <a:pt x="201" y="24"/>
                    <a:pt x="184" y="13"/>
                    <a:pt x="164" y="7"/>
                  </a:cubicBezTo>
                  <a:cubicBezTo>
                    <a:pt x="151" y="3"/>
                    <a:pt x="139" y="1"/>
                    <a:pt x="12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3"/>
            <p:cNvSpPr/>
            <p:nvPr/>
          </p:nvSpPr>
          <p:spPr>
            <a:xfrm>
              <a:off x="1178756" y="3951378"/>
              <a:ext cx="454530" cy="438727"/>
            </a:xfrm>
            <a:custGeom>
              <a:avLst/>
              <a:gdLst/>
              <a:ahLst/>
              <a:cxnLst/>
              <a:rect l="l" t="t" r="r" b="b"/>
              <a:pathLst>
                <a:path w="4373" h="4223" extrusionOk="0">
                  <a:moveTo>
                    <a:pt x="3182" y="218"/>
                  </a:moveTo>
                  <a:cubicBezTo>
                    <a:pt x="3195" y="218"/>
                    <a:pt x="3205" y="221"/>
                    <a:pt x="3219" y="224"/>
                  </a:cubicBezTo>
                  <a:lnTo>
                    <a:pt x="3239" y="235"/>
                  </a:lnTo>
                  <a:cubicBezTo>
                    <a:pt x="3315" y="291"/>
                    <a:pt x="3389" y="348"/>
                    <a:pt x="3452" y="422"/>
                  </a:cubicBezTo>
                  <a:cubicBezTo>
                    <a:pt x="3529" y="516"/>
                    <a:pt x="3600" y="616"/>
                    <a:pt x="3660" y="720"/>
                  </a:cubicBezTo>
                  <a:cubicBezTo>
                    <a:pt x="3724" y="830"/>
                    <a:pt x="3777" y="944"/>
                    <a:pt x="3834" y="1058"/>
                  </a:cubicBezTo>
                  <a:cubicBezTo>
                    <a:pt x="3857" y="1111"/>
                    <a:pt x="3881" y="1164"/>
                    <a:pt x="3897" y="1218"/>
                  </a:cubicBezTo>
                  <a:cubicBezTo>
                    <a:pt x="3921" y="1278"/>
                    <a:pt x="3937" y="1338"/>
                    <a:pt x="3961" y="1395"/>
                  </a:cubicBezTo>
                  <a:cubicBezTo>
                    <a:pt x="4005" y="1509"/>
                    <a:pt x="4068" y="1615"/>
                    <a:pt x="4094" y="1733"/>
                  </a:cubicBezTo>
                  <a:cubicBezTo>
                    <a:pt x="4098" y="1753"/>
                    <a:pt x="4102" y="1773"/>
                    <a:pt x="4098" y="1793"/>
                  </a:cubicBezTo>
                  <a:cubicBezTo>
                    <a:pt x="4098" y="1820"/>
                    <a:pt x="4091" y="1847"/>
                    <a:pt x="4085" y="1873"/>
                  </a:cubicBezTo>
                  <a:cubicBezTo>
                    <a:pt x="4068" y="1913"/>
                    <a:pt x="4048" y="1950"/>
                    <a:pt x="4025" y="1987"/>
                  </a:cubicBezTo>
                  <a:cubicBezTo>
                    <a:pt x="3974" y="2057"/>
                    <a:pt x="3917" y="2124"/>
                    <a:pt x="3857" y="2188"/>
                  </a:cubicBezTo>
                  <a:cubicBezTo>
                    <a:pt x="3797" y="2251"/>
                    <a:pt x="3733" y="2315"/>
                    <a:pt x="3670" y="2375"/>
                  </a:cubicBezTo>
                  <a:cubicBezTo>
                    <a:pt x="3583" y="2449"/>
                    <a:pt x="3496" y="2522"/>
                    <a:pt x="3406" y="2592"/>
                  </a:cubicBezTo>
                  <a:cubicBezTo>
                    <a:pt x="3312" y="2666"/>
                    <a:pt x="3215" y="2739"/>
                    <a:pt x="3122" y="2816"/>
                  </a:cubicBezTo>
                  <a:cubicBezTo>
                    <a:pt x="3024" y="2890"/>
                    <a:pt x="2931" y="2964"/>
                    <a:pt x="2833" y="3034"/>
                  </a:cubicBezTo>
                  <a:cubicBezTo>
                    <a:pt x="2787" y="3067"/>
                    <a:pt x="2744" y="3104"/>
                    <a:pt x="2697" y="3134"/>
                  </a:cubicBezTo>
                  <a:cubicBezTo>
                    <a:pt x="2646" y="3171"/>
                    <a:pt x="2593" y="3208"/>
                    <a:pt x="2540" y="3241"/>
                  </a:cubicBezTo>
                  <a:cubicBezTo>
                    <a:pt x="2386" y="3338"/>
                    <a:pt x="2231" y="3435"/>
                    <a:pt x="2075" y="3529"/>
                  </a:cubicBezTo>
                  <a:cubicBezTo>
                    <a:pt x="1927" y="3616"/>
                    <a:pt x="1774" y="3696"/>
                    <a:pt x="1623" y="3773"/>
                  </a:cubicBezTo>
                  <a:cubicBezTo>
                    <a:pt x="1569" y="3796"/>
                    <a:pt x="1516" y="3820"/>
                    <a:pt x="1463" y="3843"/>
                  </a:cubicBezTo>
                  <a:cubicBezTo>
                    <a:pt x="1406" y="3863"/>
                    <a:pt x="1353" y="3883"/>
                    <a:pt x="1296" y="3897"/>
                  </a:cubicBezTo>
                  <a:cubicBezTo>
                    <a:pt x="1259" y="3900"/>
                    <a:pt x="1218" y="3903"/>
                    <a:pt x="1182" y="3903"/>
                  </a:cubicBezTo>
                  <a:cubicBezTo>
                    <a:pt x="1155" y="3900"/>
                    <a:pt x="1132" y="3897"/>
                    <a:pt x="1108" y="3890"/>
                  </a:cubicBezTo>
                  <a:cubicBezTo>
                    <a:pt x="1078" y="3877"/>
                    <a:pt x="1052" y="3863"/>
                    <a:pt x="1027" y="3847"/>
                  </a:cubicBezTo>
                  <a:cubicBezTo>
                    <a:pt x="947" y="3787"/>
                    <a:pt x="884" y="3713"/>
                    <a:pt x="817" y="3639"/>
                  </a:cubicBezTo>
                  <a:cubicBezTo>
                    <a:pt x="783" y="3599"/>
                    <a:pt x="754" y="3559"/>
                    <a:pt x="726" y="3512"/>
                  </a:cubicBezTo>
                  <a:cubicBezTo>
                    <a:pt x="690" y="3458"/>
                    <a:pt x="657" y="3405"/>
                    <a:pt x="623" y="3352"/>
                  </a:cubicBezTo>
                  <a:cubicBezTo>
                    <a:pt x="560" y="3245"/>
                    <a:pt x="499" y="3137"/>
                    <a:pt x="442" y="3030"/>
                  </a:cubicBezTo>
                  <a:cubicBezTo>
                    <a:pt x="425" y="2994"/>
                    <a:pt x="413" y="2957"/>
                    <a:pt x="396" y="2924"/>
                  </a:cubicBezTo>
                  <a:cubicBezTo>
                    <a:pt x="376" y="2870"/>
                    <a:pt x="362" y="2816"/>
                    <a:pt x="352" y="2763"/>
                  </a:cubicBezTo>
                  <a:cubicBezTo>
                    <a:pt x="349" y="2729"/>
                    <a:pt x="345" y="2699"/>
                    <a:pt x="345" y="2666"/>
                  </a:cubicBezTo>
                  <a:cubicBezTo>
                    <a:pt x="349" y="2629"/>
                    <a:pt x="359" y="2595"/>
                    <a:pt x="369" y="2563"/>
                  </a:cubicBezTo>
                  <a:cubicBezTo>
                    <a:pt x="399" y="2485"/>
                    <a:pt x="436" y="2415"/>
                    <a:pt x="476" y="2348"/>
                  </a:cubicBezTo>
                  <a:cubicBezTo>
                    <a:pt x="530" y="2271"/>
                    <a:pt x="590" y="2197"/>
                    <a:pt x="653" y="2127"/>
                  </a:cubicBezTo>
                  <a:cubicBezTo>
                    <a:pt x="730" y="2050"/>
                    <a:pt x="811" y="1977"/>
                    <a:pt x="891" y="1904"/>
                  </a:cubicBezTo>
                  <a:cubicBezTo>
                    <a:pt x="967" y="1830"/>
                    <a:pt x="1044" y="1756"/>
                    <a:pt x="1118" y="1683"/>
                  </a:cubicBezTo>
                  <a:cubicBezTo>
                    <a:pt x="1192" y="1612"/>
                    <a:pt x="1268" y="1542"/>
                    <a:pt x="1349" y="1475"/>
                  </a:cubicBezTo>
                  <a:cubicBezTo>
                    <a:pt x="1529" y="1322"/>
                    <a:pt x="1714" y="1164"/>
                    <a:pt x="1904" y="1017"/>
                  </a:cubicBezTo>
                  <a:cubicBezTo>
                    <a:pt x="2008" y="937"/>
                    <a:pt x="2115" y="860"/>
                    <a:pt x="2222" y="786"/>
                  </a:cubicBezTo>
                  <a:cubicBezTo>
                    <a:pt x="2322" y="720"/>
                    <a:pt x="2422" y="649"/>
                    <a:pt x="2520" y="582"/>
                  </a:cubicBezTo>
                  <a:cubicBezTo>
                    <a:pt x="2613" y="519"/>
                    <a:pt x="2703" y="456"/>
                    <a:pt x="2793" y="391"/>
                  </a:cubicBezTo>
                  <a:cubicBezTo>
                    <a:pt x="2833" y="365"/>
                    <a:pt x="2870" y="342"/>
                    <a:pt x="2907" y="315"/>
                  </a:cubicBezTo>
                  <a:cubicBezTo>
                    <a:pt x="2913" y="316"/>
                    <a:pt x="2918" y="317"/>
                    <a:pt x="2923" y="317"/>
                  </a:cubicBezTo>
                  <a:cubicBezTo>
                    <a:pt x="2931" y="317"/>
                    <a:pt x="2939" y="315"/>
                    <a:pt x="2947" y="311"/>
                  </a:cubicBezTo>
                  <a:cubicBezTo>
                    <a:pt x="2981" y="298"/>
                    <a:pt x="3014" y="285"/>
                    <a:pt x="3048" y="268"/>
                  </a:cubicBezTo>
                  <a:cubicBezTo>
                    <a:pt x="3068" y="258"/>
                    <a:pt x="3085" y="248"/>
                    <a:pt x="3105" y="238"/>
                  </a:cubicBezTo>
                  <a:cubicBezTo>
                    <a:pt x="3122" y="231"/>
                    <a:pt x="3142" y="224"/>
                    <a:pt x="3162" y="218"/>
                  </a:cubicBezTo>
                  <a:close/>
                  <a:moveTo>
                    <a:pt x="3173" y="0"/>
                  </a:moveTo>
                  <a:cubicBezTo>
                    <a:pt x="3120" y="0"/>
                    <a:pt x="3067" y="19"/>
                    <a:pt x="3018" y="41"/>
                  </a:cubicBezTo>
                  <a:cubicBezTo>
                    <a:pt x="3008" y="41"/>
                    <a:pt x="2998" y="47"/>
                    <a:pt x="2991" y="50"/>
                  </a:cubicBezTo>
                  <a:cubicBezTo>
                    <a:pt x="2777" y="175"/>
                    <a:pt x="2566" y="301"/>
                    <a:pt x="2356" y="431"/>
                  </a:cubicBezTo>
                  <a:cubicBezTo>
                    <a:pt x="2248" y="499"/>
                    <a:pt x="2138" y="566"/>
                    <a:pt x="2031" y="632"/>
                  </a:cubicBezTo>
                  <a:cubicBezTo>
                    <a:pt x="1947" y="686"/>
                    <a:pt x="1861" y="736"/>
                    <a:pt x="1777" y="793"/>
                  </a:cubicBezTo>
                  <a:cubicBezTo>
                    <a:pt x="1764" y="806"/>
                    <a:pt x="1747" y="817"/>
                    <a:pt x="1730" y="826"/>
                  </a:cubicBezTo>
                  <a:cubicBezTo>
                    <a:pt x="1533" y="973"/>
                    <a:pt x="1332" y="1121"/>
                    <a:pt x="1141" y="1278"/>
                  </a:cubicBezTo>
                  <a:cubicBezTo>
                    <a:pt x="1038" y="1362"/>
                    <a:pt x="941" y="1445"/>
                    <a:pt x="844" y="1535"/>
                  </a:cubicBezTo>
                  <a:cubicBezTo>
                    <a:pt x="754" y="1615"/>
                    <a:pt x="666" y="1700"/>
                    <a:pt x="576" y="1780"/>
                  </a:cubicBezTo>
                  <a:cubicBezTo>
                    <a:pt x="530" y="1823"/>
                    <a:pt x="486" y="1863"/>
                    <a:pt x="442" y="1907"/>
                  </a:cubicBezTo>
                  <a:cubicBezTo>
                    <a:pt x="402" y="1944"/>
                    <a:pt x="369" y="1987"/>
                    <a:pt x="332" y="2027"/>
                  </a:cubicBezTo>
                  <a:cubicBezTo>
                    <a:pt x="295" y="2071"/>
                    <a:pt x="259" y="2121"/>
                    <a:pt x="225" y="2168"/>
                  </a:cubicBezTo>
                  <a:cubicBezTo>
                    <a:pt x="185" y="2225"/>
                    <a:pt x="145" y="2278"/>
                    <a:pt x="115" y="2338"/>
                  </a:cubicBezTo>
                  <a:cubicBezTo>
                    <a:pt x="81" y="2402"/>
                    <a:pt x="51" y="2469"/>
                    <a:pt x="28" y="2535"/>
                  </a:cubicBezTo>
                  <a:cubicBezTo>
                    <a:pt x="18" y="2575"/>
                    <a:pt x="8" y="2612"/>
                    <a:pt x="4" y="2652"/>
                  </a:cubicBezTo>
                  <a:cubicBezTo>
                    <a:pt x="1" y="2699"/>
                    <a:pt x="1" y="2746"/>
                    <a:pt x="4" y="2793"/>
                  </a:cubicBezTo>
                  <a:cubicBezTo>
                    <a:pt x="8" y="2819"/>
                    <a:pt x="11" y="2847"/>
                    <a:pt x="15" y="2873"/>
                  </a:cubicBezTo>
                  <a:cubicBezTo>
                    <a:pt x="21" y="2910"/>
                    <a:pt x="31" y="2950"/>
                    <a:pt x="41" y="2987"/>
                  </a:cubicBezTo>
                  <a:cubicBezTo>
                    <a:pt x="48" y="3014"/>
                    <a:pt x="58" y="3040"/>
                    <a:pt x="68" y="3064"/>
                  </a:cubicBezTo>
                  <a:cubicBezTo>
                    <a:pt x="98" y="3137"/>
                    <a:pt x="132" y="3208"/>
                    <a:pt x="169" y="3278"/>
                  </a:cubicBezTo>
                  <a:cubicBezTo>
                    <a:pt x="225" y="3388"/>
                    <a:pt x="289" y="3492"/>
                    <a:pt x="356" y="3592"/>
                  </a:cubicBezTo>
                  <a:cubicBezTo>
                    <a:pt x="385" y="3642"/>
                    <a:pt x="419" y="3693"/>
                    <a:pt x="453" y="3739"/>
                  </a:cubicBezTo>
                  <a:cubicBezTo>
                    <a:pt x="496" y="3796"/>
                    <a:pt x="543" y="3853"/>
                    <a:pt x="593" y="3903"/>
                  </a:cubicBezTo>
                  <a:cubicBezTo>
                    <a:pt x="630" y="3940"/>
                    <a:pt x="670" y="3980"/>
                    <a:pt x="710" y="4017"/>
                  </a:cubicBezTo>
                  <a:cubicBezTo>
                    <a:pt x="763" y="4064"/>
                    <a:pt x="820" y="4108"/>
                    <a:pt x="881" y="4144"/>
                  </a:cubicBezTo>
                  <a:cubicBezTo>
                    <a:pt x="938" y="4174"/>
                    <a:pt x="1001" y="4198"/>
                    <a:pt x="1061" y="4211"/>
                  </a:cubicBezTo>
                  <a:cubicBezTo>
                    <a:pt x="1098" y="4218"/>
                    <a:pt x="1135" y="4221"/>
                    <a:pt x="1172" y="4221"/>
                  </a:cubicBezTo>
                  <a:cubicBezTo>
                    <a:pt x="1181" y="4222"/>
                    <a:pt x="1189" y="4222"/>
                    <a:pt x="1198" y="4222"/>
                  </a:cubicBezTo>
                  <a:cubicBezTo>
                    <a:pt x="1219" y="4222"/>
                    <a:pt x="1241" y="4220"/>
                    <a:pt x="1262" y="4218"/>
                  </a:cubicBezTo>
                  <a:cubicBezTo>
                    <a:pt x="1332" y="4211"/>
                    <a:pt x="1402" y="4194"/>
                    <a:pt x="1469" y="4171"/>
                  </a:cubicBezTo>
                  <a:cubicBezTo>
                    <a:pt x="1529" y="4151"/>
                    <a:pt x="1586" y="4124"/>
                    <a:pt x="1646" y="4097"/>
                  </a:cubicBezTo>
                  <a:cubicBezTo>
                    <a:pt x="1770" y="4043"/>
                    <a:pt x="1890" y="3977"/>
                    <a:pt x="2011" y="3910"/>
                  </a:cubicBezTo>
                  <a:cubicBezTo>
                    <a:pt x="2225" y="3796"/>
                    <a:pt x="2429" y="3673"/>
                    <a:pt x="2630" y="3542"/>
                  </a:cubicBezTo>
                  <a:cubicBezTo>
                    <a:pt x="2683" y="3506"/>
                    <a:pt x="2740" y="3472"/>
                    <a:pt x="2793" y="3435"/>
                  </a:cubicBezTo>
                  <a:cubicBezTo>
                    <a:pt x="2841" y="3401"/>
                    <a:pt x="2887" y="3368"/>
                    <a:pt x="2934" y="3335"/>
                  </a:cubicBezTo>
                  <a:cubicBezTo>
                    <a:pt x="2984" y="3298"/>
                    <a:pt x="3038" y="3258"/>
                    <a:pt x="3088" y="3221"/>
                  </a:cubicBezTo>
                  <a:cubicBezTo>
                    <a:pt x="3134" y="3185"/>
                    <a:pt x="3182" y="3148"/>
                    <a:pt x="3228" y="3111"/>
                  </a:cubicBezTo>
                  <a:cubicBezTo>
                    <a:pt x="3275" y="3077"/>
                    <a:pt x="3319" y="3037"/>
                    <a:pt x="3366" y="3000"/>
                  </a:cubicBezTo>
                  <a:cubicBezTo>
                    <a:pt x="3412" y="2964"/>
                    <a:pt x="3460" y="2927"/>
                    <a:pt x="3506" y="2890"/>
                  </a:cubicBezTo>
                  <a:cubicBezTo>
                    <a:pt x="3596" y="2813"/>
                    <a:pt x="3690" y="2736"/>
                    <a:pt x="3784" y="2659"/>
                  </a:cubicBezTo>
                  <a:cubicBezTo>
                    <a:pt x="3834" y="2616"/>
                    <a:pt x="3887" y="2572"/>
                    <a:pt x="3934" y="2522"/>
                  </a:cubicBezTo>
                  <a:cubicBezTo>
                    <a:pt x="3977" y="2478"/>
                    <a:pt x="4017" y="2432"/>
                    <a:pt x="4062" y="2388"/>
                  </a:cubicBezTo>
                  <a:cubicBezTo>
                    <a:pt x="4142" y="2298"/>
                    <a:pt x="4218" y="2205"/>
                    <a:pt x="4278" y="2101"/>
                  </a:cubicBezTo>
                  <a:cubicBezTo>
                    <a:pt x="4292" y="2081"/>
                    <a:pt x="4306" y="2057"/>
                    <a:pt x="4315" y="2034"/>
                  </a:cubicBezTo>
                  <a:cubicBezTo>
                    <a:pt x="4332" y="2001"/>
                    <a:pt x="4346" y="1964"/>
                    <a:pt x="4355" y="1927"/>
                  </a:cubicBezTo>
                  <a:cubicBezTo>
                    <a:pt x="4366" y="1893"/>
                    <a:pt x="4369" y="1856"/>
                    <a:pt x="4372" y="1823"/>
                  </a:cubicBezTo>
                  <a:lnTo>
                    <a:pt x="4372" y="1766"/>
                  </a:lnTo>
                  <a:cubicBezTo>
                    <a:pt x="4372" y="1733"/>
                    <a:pt x="4363" y="1696"/>
                    <a:pt x="4355" y="1666"/>
                  </a:cubicBezTo>
                  <a:cubicBezTo>
                    <a:pt x="4349" y="1612"/>
                    <a:pt x="4329" y="1562"/>
                    <a:pt x="4309" y="1515"/>
                  </a:cubicBezTo>
                  <a:cubicBezTo>
                    <a:pt x="4282" y="1462"/>
                    <a:pt x="4255" y="1408"/>
                    <a:pt x="4232" y="1355"/>
                  </a:cubicBezTo>
                  <a:cubicBezTo>
                    <a:pt x="4185" y="1254"/>
                    <a:pt x="4145" y="1147"/>
                    <a:pt x="4098" y="1047"/>
                  </a:cubicBezTo>
                  <a:cubicBezTo>
                    <a:pt x="4068" y="984"/>
                    <a:pt x="4037" y="924"/>
                    <a:pt x="4005" y="863"/>
                  </a:cubicBezTo>
                  <a:cubicBezTo>
                    <a:pt x="3977" y="810"/>
                    <a:pt x="3951" y="757"/>
                    <a:pt x="3924" y="703"/>
                  </a:cubicBezTo>
                  <a:cubicBezTo>
                    <a:pt x="3870" y="596"/>
                    <a:pt x="3810" y="492"/>
                    <a:pt x="3740" y="395"/>
                  </a:cubicBezTo>
                  <a:cubicBezTo>
                    <a:pt x="3667" y="301"/>
                    <a:pt x="3590" y="208"/>
                    <a:pt x="3496" y="134"/>
                  </a:cubicBezTo>
                  <a:cubicBezTo>
                    <a:pt x="3456" y="104"/>
                    <a:pt x="3415" y="77"/>
                    <a:pt x="3372" y="54"/>
                  </a:cubicBezTo>
                  <a:cubicBezTo>
                    <a:pt x="3342" y="34"/>
                    <a:pt x="3312" y="21"/>
                    <a:pt x="3279" y="10"/>
                  </a:cubicBezTo>
                  <a:cubicBezTo>
                    <a:pt x="3268" y="7"/>
                    <a:pt x="3252" y="7"/>
                    <a:pt x="3242" y="7"/>
                  </a:cubicBezTo>
                  <a:cubicBezTo>
                    <a:pt x="3222" y="4"/>
                    <a:pt x="3205" y="4"/>
                    <a:pt x="3185" y="0"/>
                  </a:cubicBezTo>
                  <a:cubicBezTo>
                    <a:pt x="3181" y="0"/>
                    <a:pt x="3177" y="0"/>
                    <a:pt x="3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3"/>
            <p:cNvSpPr/>
            <p:nvPr/>
          </p:nvSpPr>
          <p:spPr>
            <a:xfrm>
              <a:off x="1129800" y="3883539"/>
              <a:ext cx="936292" cy="1077651"/>
            </a:xfrm>
            <a:custGeom>
              <a:avLst/>
              <a:gdLst/>
              <a:ahLst/>
              <a:cxnLst/>
              <a:rect l="l" t="t" r="r" b="b"/>
              <a:pathLst>
                <a:path w="9008" h="10373" extrusionOk="0">
                  <a:moveTo>
                    <a:pt x="194" y="4724"/>
                  </a:moveTo>
                  <a:cubicBezTo>
                    <a:pt x="198" y="4734"/>
                    <a:pt x="203" y="4744"/>
                    <a:pt x="208" y="4753"/>
                  </a:cubicBezTo>
                  <a:cubicBezTo>
                    <a:pt x="203" y="4744"/>
                    <a:pt x="199" y="4734"/>
                    <a:pt x="194" y="4724"/>
                  </a:cubicBezTo>
                  <a:close/>
                  <a:moveTo>
                    <a:pt x="4527" y="0"/>
                  </a:moveTo>
                  <a:cubicBezTo>
                    <a:pt x="4489" y="0"/>
                    <a:pt x="4451" y="10"/>
                    <a:pt x="4415" y="25"/>
                  </a:cubicBezTo>
                  <a:cubicBezTo>
                    <a:pt x="4352" y="51"/>
                    <a:pt x="4295" y="88"/>
                    <a:pt x="4238" y="125"/>
                  </a:cubicBezTo>
                  <a:cubicBezTo>
                    <a:pt x="4198" y="149"/>
                    <a:pt x="4158" y="175"/>
                    <a:pt x="4118" y="202"/>
                  </a:cubicBezTo>
                  <a:cubicBezTo>
                    <a:pt x="4104" y="212"/>
                    <a:pt x="4094" y="218"/>
                    <a:pt x="4081" y="229"/>
                  </a:cubicBezTo>
                  <a:cubicBezTo>
                    <a:pt x="4044" y="259"/>
                    <a:pt x="4007" y="292"/>
                    <a:pt x="3967" y="326"/>
                  </a:cubicBezTo>
                  <a:cubicBezTo>
                    <a:pt x="3900" y="379"/>
                    <a:pt x="3830" y="433"/>
                    <a:pt x="3760" y="482"/>
                  </a:cubicBezTo>
                  <a:cubicBezTo>
                    <a:pt x="3719" y="513"/>
                    <a:pt x="3679" y="543"/>
                    <a:pt x="3639" y="576"/>
                  </a:cubicBezTo>
                  <a:cubicBezTo>
                    <a:pt x="3602" y="610"/>
                    <a:pt x="3576" y="653"/>
                    <a:pt x="3556" y="700"/>
                  </a:cubicBezTo>
                  <a:cubicBezTo>
                    <a:pt x="3539" y="734"/>
                    <a:pt x="3545" y="774"/>
                    <a:pt x="3576" y="800"/>
                  </a:cubicBezTo>
                  <a:cubicBezTo>
                    <a:pt x="3591" y="813"/>
                    <a:pt x="3611" y="820"/>
                    <a:pt x="3631" y="820"/>
                  </a:cubicBezTo>
                  <a:cubicBezTo>
                    <a:pt x="3647" y="820"/>
                    <a:pt x="3663" y="816"/>
                    <a:pt x="3676" y="808"/>
                  </a:cubicBezTo>
                  <a:lnTo>
                    <a:pt x="3683" y="804"/>
                  </a:lnTo>
                  <a:cubicBezTo>
                    <a:pt x="3716" y="791"/>
                    <a:pt x="3750" y="777"/>
                    <a:pt x="3783" y="757"/>
                  </a:cubicBezTo>
                  <a:cubicBezTo>
                    <a:pt x="3817" y="737"/>
                    <a:pt x="3850" y="714"/>
                    <a:pt x="3886" y="694"/>
                  </a:cubicBezTo>
                  <a:cubicBezTo>
                    <a:pt x="3954" y="650"/>
                    <a:pt x="4024" y="607"/>
                    <a:pt x="4091" y="563"/>
                  </a:cubicBezTo>
                  <a:cubicBezTo>
                    <a:pt x="4121" y="543"/>
                    <a:pt x="4147" y="523"/>
                    <a:pt x="4175" y="507"/>
                  </a:cubicBezTo>
                  <a:cubicBezTo>
                    <a:pt x="4207" y="479"/>
                    <a:pt x="4241" y="456"/>
                    <a:pt x="4278" y="433"/>
                  </a:cubicBezTo>
                  <a:cubicBezTo>
                    <a:pt x="4348" y="389"/>
                    <a:pt x="4419" y="342"/>
                    <a:pt x="4492" y="306"/>
                  </a:cubicBezTo>
                  <a:cubicBezTo>
                    <a:pt x="4499" y="299"/>
                    <a:pt x="4508" y="295"/>
                    <a:pt x="4519" y="295"/>
                  </a:cubicBezTo>
                  <a:cubicBezTo>
                    <a:pt x="4549" y="309"/>
                    <a:pt x="4579" y="326"/>
                    <a:pt x="4609" y="346"/>
                  </a:cubicBezTo>
                  <a:cubicBezTo>
                    <a:pt x="4703" y="413"/>
                    <a:pt x="4783" y="493"/>
                    <a:pt x="4860" y="580"/>
                  </a:cubicBezTo>
                  <a:cubicBezTo>
                    <a:pt x="4937" y="667"/>
                    <a:pt x="5017" y="754"/>
                    <a:pt x="5094" y="840"/>
                  </a:cubicBezTo>
                  <a:cubicBezTo>
                    <a:pt x="5164" y="924"/>
                    <a:pt x="5228" y="1011"/>
                    <a:pt x="5288" y="1101"/>
                  </a:cubicBezTo>
                  <a:cubicBezTo>
                    <a:pt x="5355" y="1202"/>
                    <a:pt x="5419" y="1299"/>
                    <a:pt x="5482" y="1396"/>
                  </a:cubicBezTo>
                  <a:cubicBezTo>
                    <a:pt x="5616" y="1600"/>
                    <a:pt x="5746" y="1800"/>
                    <a:pt x="5887" y="2001"/>
                  </a:cubicBezTo>
                  <a:cubicBezTo>
                    <a:pt x="5953" y="2095"/>
                    <a:pt x="6024" y="2188"/>
                    <a:pt x="6090" y="2285"/>
                  </a:cubicBezTo>
                  <a:cubicBezTo>
                    <a:pt x="6124" y="2336"/>
                    <a:pt x="6158" y="2386"/>
                    <a:pt x="6191" y="2439"/>
                  </a:cubicBezTo>
                  <a:cubicBezTo>
                    <a:pt x="6225" y="2486"/>
                    <a:pt x="6258" y="2536"/>
                    <a:pt x="6291" y="2583"/>
                  </a:cubicBezTo>
                  <a:cubicBezTo>
                    <a:pt x="6359" y="2677"/>
                    <a:pt x="6432" y="2770"/>
                    <a:pt x="6502" y="2861"/>
                  </a:cubicBezTo>
                  <a:cubicBezTo>
                    <a:pt x="6575" y="2951"/>
                    <a:pt x="6646" y="3041"/>
                    <a:pt x="6716" y="3135"/>
                  </a:cubicBezTo>
                  <a:cubicBezTo>
                    <a:pt x="6793" y="3228"/>
                    <a:pt x="6863" y="3329"/>
                    <a:pt x="6933" y="3426"/>
                  </a:cubicBezTo>
                  <a:cubicBezTo>
                    <a:pt x="7004" y="3523"/>
                    <a:pt x="7071" y="3627"/>
                    <a:pt x="7141" y="3724"/>
                  </a:cubicBezTo>
                  <a:cubicBezTo>
                    <a:pt x="7177" y="3770"/>
                    <a:pt x="7211" y="3818"/>
                    <a:pt x="7245" y="3867"/>
                  </a:cubicBezTo>
                  <a:cubicBezTo>
                    <a:pt x="7278" y="3914"/>
                    <a:pt x="7311" y="3964"/>
                    <a:pt x="7342" y="4014"/>
                  </a:cubicBezTo>
                  <a:cubicBezTo>
                    <a:pt x="7405" y="4115"/>
                    <a:pt x="7472" y="4215"/>
                    <a:pt x="7535" y="4315"/>
                  </a:cubicBezTo>
                  <a:cubicBezTo>
                    <a:pt x="7669" y="4526"/>
                    <a:pt x="7803" y="4737"/>
                    <a:pt x="7924" y="4957"/>
                  </a:cubicBezTo>
                  <a:cubicBezTo>
                    <a:pt x="7980" y="5062"/>
                    <a:pt x="8044" y="5162"/>
                    <a:pt x="8100" y="5269"/>
                  </a:cubicBezTo>
                  <a:cubicBezTo>
                    <a:pt x="8128" y="5319"/>
                    <a:pt x="8154" y="5369"/>
                    <a:pt x="8185" y="5419"/>
                  </a:cubicBezTo>
                  <a:cubicBezTo>
                    <a:pt x="8214" y="5469"/>
                    <a:pt x="8245" y="5519"/>
                    <a:pt x="8275" y="5573"/>
                  </a:cubicBezTo>
                  <a:cubicBezTo>
                    <a:pt x="8301" y="5624"/>
                    <a:pt x="8332" y="5673"/>
                    <a:pt x="8361" y="5720"/>
                  </a:cubicBezTo>
                  <a:cubicBezTo>
                    <a:pt x="8392" y="5767"/>
                    <a:pt x="8421" y="5814"/>
                    <a:pt x="8452" y="5857"/>
                  </a:cubicBezTo>
                  <a:cubicBezTo>
                    <a:pt x="8509" y="5948"/>
                    <a:pt x="8562" y="6038"/>
                    <a:pt x="8612" y="6128"/>
                  </a:cubicBezTo>
                  <a:cubicBezTo>
                    <a:pt x="8646" y="6205"/>
                    <a:pt x="8669" y="6286"/>
                    <a:pt x="8686" y="6366"/>
                  </a:cubicBezTo>
                  <a:cubicBezTo>
                    <a:pt x="8690" y="6399"/>
                    <a:pt x="8693" y="6436"/>
                    <a:pt x="8696" y="6470"/>
                  </a:cubicBezTo>
                  <a:cubicBezTo>
                    <a:pt x="8696" y="6502"/>
                    <a:pt x="8696" y="6536"/>
                    <a:pt x="8693" y="6570"/>
                  </a:cubicBezTo>
                  <a:cubicBezTo>
                    <a:pt x="8686" y="6627"/>
                    <a:pt x="8679" y="6680"/>
                    <a:pt x="8662" y="6737"/>
                  </a:cubicBezTo>
                  <a:cubicBezTo>
                    <a:pt x="8636" y="6811"/>
                    <a:pt x="8592" y="6874"/>
                    <a:pt x="8549" y="6941"/>
                  </a:cubicBezTo>
                  <a:cubicBezTo>
                    <a:pt x="8489" y="7031"/>
                    <a:pt x="8425" y="7115"/>
                    <a:pt x="8355" y="7198"/>
                  </a:cubicBezTo>
                  <a:cubicBezTo>
                    <a:pt x="8278" y="7289"/>
                    <a:pt x="8191" y="7373"/>
                    <a:pt x="8100" y="7450"/>
                  </a:cubicBezTo>
                  <a:cubicBezTo>
                    <a:pt x="7927" y="7606"/>
                    <a:pt x="7753" y="7763"/>
                    <a:pt x="7575" y="7921"/>
                  </a:cubicBezTo>
                  <a:cubicBezTo>
                    <a:pt x="7569" y="7927"/>
                    <a:pt x="7559" y="7934"/>
                    <a:pt x="7552" y="7941"/>
                  </a:cubicBezTo>
                  <a:cubicBezTo>
                    <a:pt x="7512" y="7978"/>
                    <a:pt x="7472" y="8011"/>
                    <a:pt x="7432" y="8048"/>
                  </a:cubicBezTo>
                  <a:cubicBezTo>
                    <a:pt x="7251" y="8198"/>
                    <a:pt x="7067" y="8345"/>
                    <a:pt x="6873" y="8483"/>
                  </a:cubicBezTo>
                  <a:cubicBezTo>
                    <a:pt x="6776" y="8549"/>
                    <a:pt x="6676" y="8613"/>
                    <a:pt x="6575" y="8677"/>
                  </a:cubicBezTo>
                  <a:cubicBezTo>
                    <a:pt x="6472" y="8743"/>
                    <a:pt x="6368" y="8810"/>
                    <a:pt x="6265" y="8881"/>
                  </a:cubicBezTo>
                  <a:cubicBezTo>
                    <a:pt x="6054" y="9015"/>
                    <a:pt x="5846" y="9151"/>
                    <a:pt x="5632" y="9282"/>
                  </a:cubicBezTo>
                  <a:cubicBezTo>
                    <a:pt x="5532" y="9342"/>
                    <a:pt x="5432" y="9406"/>
                    <a:pt x="5325" y="9456"/>
                  </a:cubicBezTo>
                  <a:cubicBezTo>
                    <a:pt x="5218" y="9512"/>
                    <a:pt x="5110" y="9569"/>
                    <a:pt x="5004" y="9620"/>
                  </a:cubicBezTo>
                  <a:lnTo>
                    <a:pt x="4943" y="9650"/>
                  </a:lnTo>
                  <a:cubicBezTo>
                    <a:pt x="4800" y="9717"/>
                    <a:pt x="4649" y="9764"/>
                    <a:pt x="4499" y="9813"/>
                  </a:cubicBezTo>
                  <a:cubicBezTo>
                    <a:pt x="4419" y="9838"/>
                    <a:pt x="4335" y="9864"/>
                    <a:pt x="4255" y="9891"/>
                  </a:cubicBezTo>
                  <a:cubicBezTo>
                    <a:pt x="4184" y="9911"/>
                    <a:pt x="4111" y="9931"/>
                    <a:pt x="4040" y="9947"/>
                  </a:cubicBezTo>
                  <a:cubicBezTo>
                    <a:pt x="3974" y="9958"/>
                    <a:pt x="3910" y="9958"/>
                    <a:pt x="3843" y="9958"/>
                  </a:cubicBezTo>
                  <a:cubicBezTo>
                    <a:pt x="3823" y="9954"/>
                    <a:pt x="3806" y="9947"/>
                    <a:pt x="3786" y="9944"/>
                  </a:cubicBezTo>
                  <a:cubicBezTo>
                    <a:pt x="3746" y="9927"/>
                    <a:pt x="3710" y="9907"/>
                    <a:pt x="3673" y="9887"/>
                  </a:cubicBezTo>
                  <a:cubicBezTo>
                    <a:pt x="3633" y="9858"/>
                    <a:pt x="3596" y="9824"/>
                    <a:pt x="3562" y="9787"/>
                  </a:cubicBezTo>
                  <a:cubicBezTo>
                    <a:pt x="3532" y="9753"/>
                    <a:pt x="3505" y="9720"/>
                    <a:pt x="3479" y="9683"/>
                  </a:cubicBezTo>
                  <a:cubicBezTo>
                    <a:pt x="3442" y="9637"/>
                    <a:pt x="3405" y="9590"/>
                    <a:pt x="3365" y="9543"/>
                  </a:cubicBezTo>
                  <a:cubicBezTo>
                    <a:pt x="3332" y="9503"/>
                    <a:pt x="3298" y="9459"/>
                    <a:pt x="3268" y="9416"/>
                  </a:cubicBezTo>
                  <a:cubicBezTo>
                    <a:pt x="3235" y="9372"/>
                    <a:pt x="3204" y="9322"/>
                    <a:pt x="3174" y="9272"/>
                  </a:cubicBezTo>
                  <a:cubicBezTo>
                    <a:pt x="3111" y="9171"/>
                    <a:pt x="3051" y="9068"/>
                    <a:pt x="2991" y="8964"/>
                  </a:cubicBezTo>
                  <a:cubicBezTo>
                    <a:pt x="2930" y="8867"/>
                    <a:pt x="2860" y="8770"/>
                    <a:pt x="2793" y="8677"/>
                  </a:cubicBezTo>
                  <a:cubicBezTo>
                    <a:pt x="2727" y="8586"/>
                    <a:pt x="2666" y="8496"/>
                    <a:pt x="2613" y="8402"/>
                  </a:cubicBezTo>
                  <a:cubicBezTo>
                    <a:pt x="2552" y="8296"/>
                    <a:pt x="2499" y="8188"/>
                    <a:pt x="2446" y="8081"/>
                  </a:cubicBezTo>
                  <a:cubicBezTo>
                    <a:pt x="2389" y="7975"/>
                    <a:pt x="2332" y="7867"/>
                    <a:pt x="2271" y="7760"/>
                  </a:cubicBezTo>
                  <a:cubicBezTo>
                    <a:pt x="2245" y="7710"/>
                    <a:pt x="2211" y="7660"/>
                    <a:pt x="2185" y="7610"/>
                  </a:cubicBezTo>
                  <a:cubicBezTo>
                    <a:pt x="2151" y="7556"/>
                    <a:pt x="2117" y="7503"/>
                    <a:pt x="2084" y="7450"/>
                  </a:cubicBezTo>
                  <a:cubicBezTo>
                    <a:pt x="2017" y="7345"/>
                    <a:pt x="1954" y="7238"/>
                    <a:pt x="1890" y="7132"/>
                  </a:cubicBezTo>
                  <a:cubicBezTo>
                    <a:pt x="1830" y="7031"/>
                    <a:pt x="1779" y="6924"/>
                    <a:pt x="1723" y="6820"/>
                  </a:cubicBezTo>
                  <a:cubicBezTo>
                    <a:pt x="1663" y="6710"/>
                    <a:pt x="1599" y="6596"/>
                    <a:pt x="1539" y="6482"/>
                  </a:cubicBezTo>
                  <a:cubicBezTo>
                    <a:pt x="1482" y="6379"/>
                    <a:pt x="1422" y="6275"/>
                    <a:pt x="1368" y="6172"/>
                  </a:cubicBezTo>
                  <a:cubicBezTo>
                    <a:pt x="1318" y="6065"/>
                    <a:pt x="1262" y="5961"/>
                    <a:pt x="1205" y="5860"/>
                  </a:cubicBezTo>
                  <a:cubicBezTo>
                    <a:pt x="1171" y="5804"/>
                    <a:pt x="1141" y="5747"/>
                    <a:pt x="1108" y="5690"/>
                  </a:cubicBezTo>
                  <a:cubicBezTo>
                    <a:pt x="1077" y="5640"/>
                    <a:pt x="1044" y="5590"/>
                    <a:pt x="1014" y="5539"/>
                  </a:cubicBezTo>
                  <a:cubicBezTo>
                    <a:pt x="953" y="5436"/>
                    <a:pt x="900" y="5332"/>
                    <a:pt x="847" y="5229"/>
                  </a:cubicBezTo>
                  <a:cubicBezTo>
                    <a:pt x="793" y="5125"/>
                    <a:pt x="730" y="5028"/>
                    <a:pt x="669" y="4928"/>
                  </a:cubicBezTo>
                  <a:cubicBezTo>
                    <a:pt x="632" y="4861"/>
                    <a:pt x="599" y="4794"/>
                    <a:pt x="559" y="4727"/>
                  </a:cubicBezTo>
                  <a:cubicBezTo>
                    <a:pt x="526" y="4670"/>
                    <a:pt x="495" y="4610"/>
                    <a:pt x="465" y="4550"/>
                  </a:cubicBezTo>
                  <a:cubicBezTo>
                    <a:pt x="455" y="4526"/>
                    <a:pt x="445" y="4503"/>
                    <a:pt x="435" y="4480"/>
                  </a:cubicBezTo>
                  <a:cubicBezTo>
                    <a:pt x="422" y="4446"/>
                    <a:pt x="408" y="4420"/>
                    <a:pt x="392" y="4389"/>
                  </a:cubicBezTo>
                  <a:cubicBezTo>
                    <a:pt x="379" y="4352"/>
                    <a:pt x="362" y="4315"/>
                    <a:pt x="348" y="4279"/>
                  </a:cubicBezTo>
                  <a:cubicBezTo>
                    <a:pt x="331" y="4242"/>
                    <a:pt x="319" y="4205"/>
                    <a:pt x="308" y="4165"/>
                  </a:cubicBezTo>
                  <a:cubicBezTo>
                    <a:pt x="302" y="4108"/>
                    <a:pt x="294" y="4051"/>
                    <a:pt x="298" y="3994"/>
                  </a:cubicBezTo>
                  <a:cubicBezTo>
                    <a:pt x="302" y="3968"/>
                    <a:pt x="305" y="3944"/>
                    <a:pt x="311" y="3918"/>
                  </a:cubicBezTo>
                  <a:cubicBezTo>
                    <a:pt x="322" y="3891"/>
                    <a:pt x="328" y="3864"/>
                    <a:pt x="339" y="3838"/>
                  </a:cubicBezTo>
                  <a:cubicBezTo>
                    <a:pt x="351" y="3807"/>
                    <a:pt x="362" y="3777"/>
                    <a:pt x="379" y="3747"/>
                  </a:cubicBezTo>
                  <a:cubicBezTo>
                    <a:pt x="392" y="3713"/>
                    <a:pt x="412" y="3683"/>
                    <a:pt x="429" y="3653"/>
                  </a:cubicBezTo>
                  <a:cubicBezTo>
                    <a:pt x="462" y="3593"/>
                    <a:pt x="499" y="3537"/>
                    <a:pt x="535" y="3483"/>
                  </a:cubicBezTo>
                  <a:cubicBezTo>
                    <a:pt x="592" y="3399"/>
                    <a:pt x="660" y="3326"/>
                    <a:pt x="726" y="3252"/>
                  </a:cubicBezTo>
                  <a:cubicBezTo>
                    <a:pt x="763" y="3208"/>
                    <a:pt x="760" y="3142"/>
                    <a:pt x="716" y="3105"/>
                  </a:cubicBezTo>
                  <a:cubicBezTo>
                    <a:pt x="696" y="3087"/>
                    <a:pt x="670" y="3079"/>
                    <a:pt x="645" y="3079"/>
                  </a:cubicBezTo>
                  <a:cubicBezTo>
                    <a:pt x="617" y="3079"/>
                    <a:pt x="589" y="3090"/>
                    <a:pt x="569" y="3111"/>
                  </a:cubicBezTo>
                  <a:cubicBezTo>
                    <a:pt x="529" y="3162"/>
                    <a:pt x="486" y="3208"/>
                    <a:pt x="445" y="3256"/>
                  </a:cubicBezTo>
                  <a:cubicBezTo>
                    <a:pt x="408" y="3299"/>
                    <a:pt x="365" y="3339"/>
                    <a:pt x="331" y="3386"/>
                  </a:cubicBezTo>
                  <a:cubicBezTo>
                    <a:pt x="294" y="3429"/>
                    <a:pt x="262" y="3476"/>
                    <a:pt x="228" y="3520"/>
                  </a:cubicBezTo>
                  <a:cubicBezTo>
                    <a:pt x="191" y="3577"/>
                    <a:pt x="154" y="3630"/>
                    <a:pt x="121" y="3687"/>
                  </a:cubicBezTo>
                  <a:cubicBezTo>
                    <a:pt x="94" y="3730"/>
                    <a:pt x="74" y="3781"/>
                    <a:pt x="54" y="3830"/>
                  </a:cubicBezTo>
                  <a:cubicBezTo>
                    <a:pt x="27" y="3891"/>
                    <a:pt x="14" y="3954"/>
                    <a:pt x="7" y="4018"/>
                  </a:cubicBezTo>
                  <a:cubicBezTo>
                    <a:pt x="1" y="4088"/>
                    <a:pt x="1" y="4155"/>
                    <a:pt x="10" y="4225"/>
                  </a:cubicBezTo>
                  <a:cubicBezTo>
                    <a:pt x="14" y="4262"/>
                    <a:pt x="24" y="4299"/>
                    <a:pt x="34" y="4332"/>
                  </a:cubicBezTo>
                  <a:cubicBezTo>
                    <a:pt x="44" y="4359"/>
                    <a:pt x="54" y="4386"/>
                    <a:pt x="64" y="4409"/>
                  </a:cubicBezTo>
                  <a:cubicBezTo>
                    <a:pt x="81" y="4460"/>
                    <a:pt x="104" y="4509"/>
                    <a:pt x="124" y="4560"/>
                  </a:cubicBezTo>
                  <a:cubicBezTo>
                    <a:pt x="147" y="4616"/>
                    <a:pt x="170" y="4670"/>
                    <a:pt x="194" y="4724"/>
                  </a:cubicBezTo>
                  <a:lnTo>
                    <a:pt x="194" y="4724"/>
                  </a:lnTo>
                  <a:cubicBezTo>
                    <a:pt x="193" y="4721"/>
                    <a:pt x="192" y="4717"/>
                    <a:pt x="191" y="4713"/>
                  </a:cubicBezTo>
                  <a:lnTo>
                    <a:pt x="191" y="4713"/>
                  </a:lnTo>
                  <a:cubicBezTo>
                    <a:pt x="214" y="4767"/>
                    <a:pt x="238" y="4821"/>
                    <a:pt x="262" y="4874"/>
                  </a:cubicBezTo>
                  <a:cubicBezTo>
                    <a:pt x="282" y="4911"/>
                    <a:pt x="302" y="4951"/>
                    <a:pt x="319" y="4988"/>
                  </a:cubicBezTo>
                  <a:cubicBezTo>
                    <a:pt x="345" y="5042"/>
                    <a:pt x="368" y="5095"/>
                    <a:pt x="399" y="5148"/>
                  </a:cubicBezTo>
                  <a:cubicBezTo>
                    <a:pt x="429" y="5202"/>
                    <a:pt x="459" y="5255"/>
                    <a:pt x="489" y="5309"/>
                  </a:cubicBezTo>
                  <a:cubicBezTo>
                    <a:pt x="542" y="5409"/>
                    <a:pt x="589" y="5516"/>
                    <a:pt x="643" y="5616"/>
                  </a:cubicBezTo>
                  <a:cubicBezTo>
                    <a:pt x="700" y="5727"/>
                    <a:pt x="766" y="5834"/>
                    <a:pt x="830" y="5941"/>
                  </a:cubicBezTo>
                  <a:cubicBezTo>
                    <a:pt x="890" y="6041"/>
                    <a:pt x="944" y="6145"/>
                    <a:pt x="1001" y="6249"/>
                  </a:cubicBezTo>
                  <a:cubicBezTo>
                    <a:pt x="1027" y="6302"/>
                    <a:pt x="1054" y="6356"/>
                    <a:pt x="1081" y="6409"/>
                  </a:cubicBezTo>
                  <a:cubicBezTo>
                    <a:pt x="1108" y="6462"/>
                    <a:pt x="1137" y="6513"/>
                    <a:pt x="1165" y="6567"/>
                  </a:cubicBezTo>
                  <a:cubicBezTo>
                    <a:pt x="1222" y="6677"/>
                    <a:pt x="1282" y="6783"/>
                    <a:pt x="1338" y="6891"/>
                  </a:cubicBezTo>
                  <a:cubicBezTo>
                    <a:pt x="1398" y="7004"/>
                    <a:pt x="1455" y="7118"/>
                    <a:pt x="1515" y="7232"/>
                  </a:cubicBezTo>
                  <a:cubicBezTo>
                    <a:pt x="1572" y="7342"/>
                    <a:pt x="1633" y="7446"/>
                    <a:pt x="1696" y="7550"/>
                  </a:cubicBezTo>
                  <a:cubicBezTo>
                    <a:pt x="1756" y="7650"/>
                    <a:pt x="1820" y="7751"/>
                    <a:pt x="1877" y="7854"/>
                  </a:cubicBezTo>
                  <a:cubicBezTo>
                    <a:pt x="1937" y="7961"/>
                    <a:pt x="1997" y="8068"/>
                    <a:pt x="2051" y="8178"/>
                  </a:cubicBezTo>
                  <a:cubicBezTo>
                    <a:pt x="2108" y="8285"/>
                    <a:pt x="2161" y="8396"/>
                    <a:pt x="2214" y="8506"/>
                  </a:cubicBezTo>
                  <a:cubicBezTo>
                    <a:pt x="2265" y="8606"/>
                    <a:pt x="2318" y="8707"/>
                    <a:pt x="2378" y="8797"/>
                  </a:cubicBezTo>
                  <a:cubicBezTo>
                    <a:pt x="2442" y="8890"/>
                    <a:pt x="2509" y="8981"/>
                    <a:pt x="2569" y="9075"/>
                  </a:cubicBezTo>
                  <a:cubicBezTo>
                    <a:pt x="2636" y="9175"/>
                    <a:pt x="2696" y="9282"/>
                    <a:pt x="2756" y="9386"/>
                  </a:cubicBezTo>
                  <a:cubicBezTo>
                    <a:pt x="2816" y="9486"/>
                    <a:pt x="2873" y="9586"/>
                    <a:pt x="2940" y="9680"/>
                  </a:cubicBezTo>
                  <a:cubicBezTo>
                    <a:pt x="3011" y="9770"/>
                    <a:pt x="3084" y="9858"/>
                    <a:pt x="3154" y="9951"/>
                  </a:cubicBezTo>
                  <a:cubicBezTo>
                    <a:pt x="3198" y="10008"/>
                    <a:pt x="3241" y="10065"/>
                    <a:pt x="3292" y="10114"/>
                  </a:cubicBezTo>
                  <a:cubicBezTo>
                    <a:pt x="3345" y="10168"/>
                    <a:pt x="3402" y="10212"/>
                    <a:pt x="3462" y="10252"/>
                  </a:cubicBezTo>
                  <a:cubicBezTo>
                    <a:pt x="3525" y="10292"/>
                    <a:pt x="3589" y="10315"/>
                    <a:pt x="3659" y="10339"/>
                  </a:cubicBezTo>
                  <a:cubicBezTo>
                    <a:pt x="3723" y="10362"/>
                    <a:pt x="3790" y="10369"/>
                    <a:pt x="3857" y="10372"/>
                  </a:cubicBezTo>
                  <a:cubicBezTo>
                    <a:pt x="3917" y="10372"/>
                    <a:pt x="3974" y="10372"/>
                    <a:pt x="4034" y="10362"/>
                  </a:cubicBezTo>
                  <a:cubicBezTo>
                    <a:pt x="4104" y="10352"/>
                    <a:pt x="4175" y="10339"/>
                    <a:pt x="4244" y="10319"/>
                  </a:cubicBezTo>
                  <a:cubicBezTo>
                    <a:pt x="4301" y="10302"/>
                    <a:pt x="4358" y="10282"/>
                    <a:pt x="4415" y="10262"/>
                  </a:cubicBezTo>
                  <a:cubicBezTo>
                    <a:pt x="4472" y="10242"/>
                    <a:pt x="4529" y="10222"/>
                    <a:pt x="4586" y="10202"/>
                  </a:cubicBezTo>
                  <a:cubicBezTo>
                    <a:pt x="4693" y="10162"/>
                    <a:pt x="4800" y="10122"/>
                    <a:pt x="4907" y="10078"/>
                  </a:cubicBezTo>
                  <a:cubicBezTo>
                    <a:pt x="5024" y="10028"/>
                    <a:pt x="5141" y="9971"/>
                    <a:pt x="5255" y="9911"/>
                  </a:cubicBezTo>
                  <a:cubicBezTo>
                    <a:pt x="5308" y="9884"/>
                    <a:pt x="5358" y="9854"/>
                    <a:pt x="5411" y="9827"/>
                  </a:cubicBezTo>
                  <a:cubicBezTo>
                    <a:pt x="5465" y="9801"/>
                    <a:pt x="5519" y="9773"/>
                    <a:pt x="5569" y="9744"/>
                  </a:cubicBezTo>
                  <a:cubicBezTo>
                    <a:pt x="5676" y="9683"/>
                    <a:pt x="5777" y="9623"/>
                    <a:pt x="5877" y="9557"/>
                  </a:cubicBezTo>
                  <a:cubicBezTo>
                    <a:pt x="6087" y="9426"/>
                    <a:pt x="6291" y="9289"/>
                    <a:pt x="6499" y="9155"/>
                  </a:cubicBezTo>
                  <a:cubicBezTo>
                    <a:pt x="6599" y="9088"/>
                    <a:pt x="6703" y="9018"/>
                    <a:pt x="6803" y="8951"/>
                  </a:cubicBezTo>
                  <a:cubicBezTo>
                    <a:pt x="6907" y="8884"/>
                    <a:pt x="7010" y="8817"/>
                    <a:pt x="7111" y="8743"/>
                  </a:cubicBezTo>
                  <a:cubicBezTo>
                    <a:pt x="7318" y="8589"/>
                    <a:pt x="7518" y="8426"/>
                    <a:pt x="7709" y="8252"/>
                  </a:cubicBezTo>
                  <a:cubicBezTo>
                    <a:pt x="7799" y="8175"/>
                    <a:pt x="7887" y="8095"/>
                    <a:pt x="7974" y="8015"/>
                  </a:cubicBezTo>
                  <a:cubicBezTo>
                    <a:pt x="8057" y="7934"/>
                    <a:pt x="8140" y="7857"/>
                    <a:pt x="8228" y="7780"/>
                  </a:cubicBezTo>
                  <a:cubicBezTo>
                    <a:pt x="8315" y="7700"/>
                    <a:pt x="8401" y="7620"/>
                    <a:pt x="8486" y="7536"/>
                  </a:cubicBezTo>
                  <a:cubicBezTo>
                    <a:pt x="8569" y="7453"/>
                    <a:pt x="8642" y="7365"/>
                    <a:pt x="8710" y="7269"/>
                  </a:cubicBezTo>
                  <a:cubicBezTo>
                    <a:pt x="8783" y="7169"/>
                    <a:pt x="8853" y="7061"/>
                    <a:pt x="8913" y="6951"/>
                  </a:cubicBezTo>
                  <a:cubicBezTo>
                    <a:pt x="8927" y="6928"/>
                    <a:pt x="8934" y="6904"/>
                    <a:pt x="8943" y="6881"/>
                  </a:cubicBezTo>
                  <a:cubicBezTo>
                    <a:pt x="8960" y="6840"/>
                    <a:pt x="8974" y="6800"/>
                    <a:pt x="8980" y="6760"/>
                  </a:cubicBezTo>
                  <a:cubicBezTo>
                    <a:pt x="8997" y="6700"/>
                    <a:pt x="9000" y="6636"/>
                    <a:pt x="9003" y="6573"/>
                  </a:cubicBezTo>
                  <a:cubicBezTo>
                    <a:pt x="9007" y="6519"/>
                    <a:pt x="9007" y="6466"/>
                    <a:pt x="9007" y="6413"/>
                  </a:cubicBezTo>
                  <a:cubicBezTo>
                    <a:pt x="9003" y="6386"/>
                    <a:pt x="9000" y="6359"/>
                    <a:pt x="8994" y="6332"/>
                  </a:cubicBezTo>
                  <a:cubicBezTo>
                    <a:pt x="8987" y="6289"/>
                    <a:pt x="8980" y="6249"/>
                    <a:pt x="8970" y="6209"/>
                  </a:cubicBezTo>
                  <a:cubicBezTo>
                    <a:pt x="8957" y="6158"/>
                    <a:pt x="8940" y="6108"/>
                    <a:pt x="8923" y="6058"/>
                  </a:cubicBezTo>
                  <a:cubicBezTo>
                    <a:pt x="8897" y="5994"/>
                    <a:pt x="8863" y="5934"/>
                    <a:pt x="8830" y="5874"/>
                  </a:cubicBezTo>
                  <a:cubicBezTo>
                    <a:pt x="8776" y="5774"/>
                    <a:pt x="8716" y="5673"/>
                    <a:pt x="8656" y="5576"/>
                  </a:cubicBezTo>
                  <a:cubicBezTo>
                    <a:pt x="8592" y="5476"/>
                    <a:pt x="8539" y="5372"/>
                    <a:pt x="8478" y="5269"/>
                  </a:cubicBezTo>
                  <a:cubicBezTo>
                    <a:pt x="8418" y="5168"/>
                    <a:pt x="8365" y="5062"/>
                    <a:pt x="8305" y="4957"/>
                  </a:cubicBezTo>
                  <a:cubicBezTo>
                    <a:pt x="8278" y="4908"/>
                    <a:pt x="8245" y="4857"/>
                    <a:pt x="8218" y="4807"/>
                  </a:cubicBezTo>
                  <a:cubicBezTo>
                    <a:pt x="8188" y="4753"/>
                    <a:pt x="8157" y="4700"/>
                    <a:pt x="8124" y="4647"/>
                  </a:cubicBezTo>
                  <a:cubicBezTo>
                    <a:pt x="8004" y="4429"/>
                    <a:pt x="7864" y="4222"/>
                    <a:pt x="7730" y="4014"/>
                  </a:cubicBezTo>
                  <a:cubicBezTo>
                    <a:pt x="7663" y="3914"/>
                    <a:pt x="7599" y="3814"/>
                    <a:pt x="7535" y="3713"/>
                  </a:cubicBezTo>
                  <a:cubicBezTo>
                    <a:pt x="7469" y="3617"/>
                    <a:pt x="7392" y="3523"/>
                    <a:pt x="7325" y="3429"/>
                  </a:cubicBezTo>
                  <a:cubicBezTo>
                    <a:pt x="7288" y="3376"/>
                    <a:pt x="7254" y="3326"/>
                    <a:pt x="7217" y="3276"/>
                  </a:cubicBezTo>
                  <a:cubicBezTo>
                    <a:pt x="7185" y="3228"/>
                    <a:pt x="7148" y="3182"/>
                    <a:pt x="7111" y="3135"/>
                  </a:cubicBezTo>
                  <a:cubicBezTo>
                    <a:pt x="7041" y="3041"/>
                    <a:pt x="6970" y="2947"/>
                    <a:pt x="6896" y="2861"/>
                  </a:cubicBezTo>
                  <a:cubicBezTo>
                    <a:pt x="6820" y="2767"/>
                    <a:pt x="6743" y="2677"/>
                    <a:pt x="6666" y="2583"/>
                  </a:cubicBezTo>
                  <a:cubicBezTo>
                    <a:pt x="6592" y="2493"/>
                    <a:pt x="6526" y="2396"/>
                    <a:pt x="6455" y="2299"/>
                  </a:cubicBezTo>
                  <a:cubicBezTo>
                    <a:pt x="6422" y="2252"/>
                    <a:pt x="6391" y="2205"/>
                    <a:pt x="6359" y="2158"/>
                  </a:cubicBezTo>
                  <a:cubicBezTo>
                    <a:pt x="6325" y="2112"/>
                    <a:pt x="6291" y="2065"/>
                    <a:pt x="6254" y="2018"/>
                  </a:cubicBezTo>
                  <a:cubicBezTo>
                    <a:pt x="6184" y="1921"/>
                    <a:pt x="6111" y="1821"/>
                    <a:pt x="6044" y="1720"/>
                  </a:cubicBezTo>
                  <a:cubicBezTo>
                    <a:pt x="5910" y="1520"/>
                    <a:pt x="5780" y="1319"/>
                    <a:pt x="5649" y="1115"/>
                  </a:cubicBezTo>
                  <a:cubicBezTo>
                    <a:pt x="5586" y="1015"/>
                    <a:pt x="5522" y="918"/>
                    <a:pt x="5456" y="820"/>
                  </a:cubicBezTo>
                  <a:cubicBezTo>
                    <a:pt x="5382" y="720"/>
                    <a:pt x="5298" y="630"/>
                    <a:pt x="5215" y="536"/>
                  </a:cubicBezTo>
                  <a:cubicBezTo>
                    <a:pt x="5135" y="450"/>
                    <a:pt x="5057" y="359"/>
                    <a:pt x="4974" y="272"/>
                  </a:cubicBezTo>
                  <a:cubicBezTo>
                    <a:pt x="4937" y="232"/>
                    <a:pt x="4897" y="195"/>
                    <a:pt x="4854" y="161"/>
                  </a:cubicBezTo>
                  <a:cubicBezTo>
                    <a:pt x="4803" y="121"/>
                    <a:pt x="4749" y="85"/>
                    <a:pt x="4693" y="55"/>
                  </a:cubicBezTo>
                  <a:cubicBezTo>
                    <a:pt x="4659" y="38"/>
                    <a:pt x="4626" y="25"/>
                    <a:pt x="4593" y="11"/>
                  </a:cubicBezTo>
                  <a:cubicBezTo>
                    <a:pt x="4571" y="4"/>
                    <a:pt x="4549" y="0"/>
                    <a:pt x="45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1225009" y="3909511"/>
              <a:ext cx="213909" cy="211832"/>
            </a:xfrm>
            <a:custGeom>
              <a:avLst/>
              <a:gdLst/>
              <a:ahLst/>
              <a:cxnLst/>
              <a:rect l="l" t="t" r="r" b="b"/>
              <a:pathLst>
                <a:path w="2058" h="2039" extrusionOk="0">
                  <a:moveTo>
                    <a:pt x="992" y="1"/>
                  </a:moveTo>
                  <a:cubicBezTo>
                    <a:pt x="956" y="1"/>
                    <a:pt x="921" y="3"/>
                    <a:pt x="883" y="9"/>
                  </a:cubicBezTo>
                  <a:cubicBezTo>
                    <a:pt x="847" y="12"/>
                    <a:pt x="810" y="19"/>
                    <a:pt x="773" y="25"/>
                  </a:cubicBezTo>
                  <a:cubicBezTo>
                    <a:pt x="733" y="32"/>
                    <a:pt x="693" y="52"/>
                    <a:pt x="653" y="72"/>
                  </a:cubicBezTo>
                  <a:cubicBezTo>
                    <a:pt x="630" y="86"/>
                    <a:pt x="607" y="99"/>
                    <a:pt x="586" y="116"/>
                  </a:cubicBezTo>
                  <a:cubicBezTo>
                    <a:pt x="559" y="132"/>
                    <a:pt x="533" y="152"/>
                    <a:pt x="509" y="172"/>
                  </a:cubicBezTo>
                  <a:cubicBezTo>
                    <a:pt x="456" y="216"/>
                    <a:pt x="406" y="260"/>
                    <a:pt x="359" y="306"/>
                  </a:cubicBezTo>
                  <a:cubicBezTo>
                    <a:pt x="315" y="346"/>
                    <a:pt x="278" y="400"/>
                    <a:pt x="241" y="447"/>
                  </a:cubicBezTo>
                  <a:cubicBezTo>
                    <a:pt x="205" y="501"/>
                    <a:pt x="171" y="554"/>
                    <a:pt x="145" y="611"/>
                  </a:cubicBezTo>
                  <a:cubicBezTo>
                    <a:pt x="115" y="668"/>
                    <a:pt x="94" y="725"/>
                    <a:pt x="74" y="785"/>
                  </a:cubicBezTo>
                  <a:cubicBezTo>
                    <a:pt x="58" y="838"/>
                    <a:pt x="45" y="891"/>
                    <a:pt x="31" y="945"/>
                  </a:cubicBezTo>
                  <a:cubicBezTo>
                    <a:pt x="25" y="972"/>
                    <a:pt x="17" y="1002"/>
                    <a:pt x="14" y="1029"/>
                  </a:cubicBezTo>
                  <a:cubicBezTo>
                    <a:pt x="8" y="1066"/>
                    <a:pt x="8" y="1103"/>
                    <a:pt x="5" y="1139"/>
                  </a:cubicBezTo>
                  <a:cubicBezTo>
                    <a:pt x="1" y="1229"/>
                    <a:pt x="14" y="1323"/>
                    <a:pt x="48" y="1407"/>
                  </a:cubicBezTo>
                  <a:cubicBezTo>
                    <a:pt x="71" y="1467"/>
                    <a:pt x="98" y="1527"/>
                    <a:pt x="121" y="1587"/>
                  </a:cubicBezTo>
                  <a:cubicBezTo>
                    <a:pt x="185" y="1721"/>
                    <a:pt x="252" y="1855"/>
                    <a:pt x="318" y="1985"/>
                  </a:cubicBezTo>
                  <a:cubicBezTo>
                    <a:pt x="332" y="2012"/>
                    <a:pt x="366" y="2029"/>
                    <a:pt x="392" y="2035"/>
                  </a:cubicBezTo>
                  <a:cubicBezTo>
                    <a:pt x="400" y="2037"/>
                    <a:pt x="408" y="2038"/>
                    <a:pt x="416" y="2038"/>
                  </a:cubicBezTo>
                  <a:cubicBezTo>
                    <a:pt x="437" y="2038"/>
                    <a:pt x="459" y="2031"/>
                    <a:pt x="476" y="2018"/>
                  </a:cubicBezTo>
                  <a:cubicBezTo>
                    <a:pt x="502" y="2002"/>
                    <a:pt x="519" y="1978"/>
                    <a:pt x="526" y="1949"/>
                  </a:cubicBezTo>
                  <a:cubicBezTo>
                    <a:pt x="533" y="1915"/>
                    <a:pt x="522" y="1888"/>
                    <a:pt x="509" y="1862"/>
                  </a:cubicBezTo>
                  <a:cubicBezTo>
                    <a:pt x="469" y="1788"/>
                    <a:pt x="432" y="1711"/>
                    <a:pt x="395" y="1634"/>
                  </a:cubicBezTo>
                  <a:cubicBezTo>
                    <a:pt x="369" y="1581"/>
                    <a:pt x="342" y="1524"/>
                    <a:pt x="318" y="1467"/>
                  </a:cubicBezTo>
                  <a:cubicBezTo>
                    <a:pt x="289" y="1404"/>
                    <a:pt x="258" y="1336"/>
                    <a:pt x="241" y="1266"/>
                  </a:cubicBezTo>
                  <a:cubicBezTo>
                    <a:pt x="235" y="1213"/>
                    <a:pt x="235" y="1160"/>
                    <a:pt x="238" y="1103"/>
                  </a:cubicBezTo>
                  <a:cubicBezTo>
                    <a:pt x="249" y="1002"/>
                    <a:pt x="278" y="905"/>
                    <a:pt x="312" y="808"/>
                  </a:cubicBezTo>
                  <a:cubicBezTo>
                    <a:pt x="335" y="741"/>
                    <a:pt x="369" y="674"/>
                    <a:pt x="409" y="614"/>
                  </a:cubicBezTo>
                  <a:cubicBezTo>
                    <a:pt x="432" y="578"/>
                    <a:pt x="459" y="541"/>
                    <a:pt x="489" y="507"/>
                  </a:cubicBezTo>
                  <a:cubicBezTo>
                    <a:pt x="522" y="467"/>
                    <a:pt x="562" y="430"/>
                    <a:pt x="603" y="393"/>
                  </a:cubicBezTo>
                  <a:cubicBezTo>
                    <a:pt x="656" y="346"/>
                    <a:pt x="713" y="303"/>
                    <a:pt x="773" y="269"/>
                  </a:cubicBezTo>
                  <a:cubicBezTo>
                    <a:pt x="794" y="263"/>
                    <a:pt x="810" y="257"/>
                    <a:pt x="827" y="249"/>
                  </a:cubicBezTo>
                  <a:cubicBezTo>
                    <a:pt x="874" y="245"/>
                    <a:pt x="920" y="242"/>
                    <a:pt x="967" y="242"/>
                  </a:cubicBezTo>
                  <a:cubicBezTo>
                    <a:pt x="984" y="242"/>
                    <a:pt x="1001" y="242"/>
                    <a:pt x="1018" y="243"/>
                  </a:cubicBezTo>
                  <a:cubicBezTo>
                    <a:pt x="1048" y="246"/>
                    <a:pt x="1078" y="253"/>
                    <a:pt x="1108" y="263"/>
                  </a:cubicBezTo>
                  <a:cubicBezTo>
                    <a:pt x="1152" y="280"/>
                    <a:pt x="1188" y="300"/>
                    <a:pt x="1229" y="320"/>
                  </a:cubicBezTo>
                  <a:cubicBezTo>
                    <a:pt x="1265" y="340"/>
                    <a:pt x="1302" y="357"/>
                    <a:pt x="1335" y="380"/>
                  </a:cubicBezTo>
                  <a:cubicBezTo>
                    <a:pt x="1382" y="417"/>
                    <a:pt x="1425" y="457"/>
                    <a:pt x="1469" y="497"/>
                  </a:cubicBezTo>
                  <a:cubicBezTo>
                    <a:pt x="1493" y="524"/>
                    <a:pt x="1516" y="550"/>
                    <a:pt x="1539" y="574"/>
                  </a:cubicBezTo>
                  <a:cubicBezTo>
                    <a:pt x="1556" y="594"/>
                    <a:pt x="1573" y="611"/>
                    <a:pt x="1590" y="627"/>
                  </a:cubicBezTo>
                  <a:cubicBezTo>
                    <a:pt x="1623" y="671"/>
                    <a:pt x="1653" y="711"/>
                    <a:pt x="1683" y="758"/>
                  </a:cubicBezTo>
                  <a:cubicBezTo>
                    <a:pt x="1706" y="791"/>
                    <a:pt x="1726" y="831"/>
                    <a:pt x="1746" y="871"/>
                  </a:cubicBezTo>
                  <a:cubicBezTo>
                    <a:pt x="1754" y="885"/>
                    <a:pt x="1757" y="899"/>
                    <a:pt x="1763" y="912"/>
                  </a:cubicBezTo>
                  <a:cubicBezTo>
                    <a:pt x="1774" y="939"/>
                    <a:pt x="1786" y="959"/>
                    <a:pt x="1807" y="979"/>
                  </a:cubicBezTo>
                  <a:cubicBezTo>
                    <a:pt x="1834" y="1002"/>
                    <a:pt x="1874" y="1015"/>
                    <a:pt x="1911" y="1015"/>
                  </a:cubicBezTo>
                  <a:cubicBezTo>
                    <a:pt x="1951" y="1012"/>
                    <a:pt x="1987" y="995"/>
                    <a:pt x="2014" y="965"/>
                  </a:cubicBezTo>
                  <a:cubicBezTo>
                    <a:pt x="2038" y="939"/>
                    <a:pt x="2058" y="895"/>
                    <a:pt x="2051" y="859"/>
                  </a:cubicBezTo>
                  <a:cubicBezTo>
                    <a:pt x="2047" y="834"/>
                    <a:pt x="2044" y="811"/>
                    <a:pt x="2034" y="788"/>
                  </a:cubicBezTo>
                  <a:cubicBezTo>
                    <a:pt x="2027" y="765"/>
                    <a:pt x="2014" y="745"/>
                    <a:pt x="2004" y="721"/>
                  </a:cubicBezTo>
                  <a:cubicBezTo>
                    <a:pt x="1991" y="698"/>
                    <a:pt x="1977" y="671"/>
                    <a:pt x="1964" y="647"/>
                  </a:cubicBezTo>
                  <a:cubicBezTo>
                    <a:pt x="1931" y="594"/>
                    <a:pt x="1887" y="544"/>
                    <a:pt x="1847" y="497"/>
                  </a:cubicBezTo>
                  <a:cubicBezTo>
                    <a:pt x="1811" y="453"/>
                    <a:pt x="1770" y="413"/>
                    <a:pt x="1730" y="373"/>
                  </a:cubicBezTo>
                  <a:cubicBezTo>
                    <a:pt x="1686" y="330"/>
                    <a:pt x="1646" y="283"/>
                    <a:pt x="1596" y="246"/>
                  </a:cubicBezTo>
                  <a:cubicBezTo>
                    <a:pt x="1546" y="203"/>
                    <a:pt x="1496" y="163"/>
                    <a:pt x="1436" y="132"/>
                  </a:cubicBezTo>
                  <a:cubicBezTo>
                    <a:pt x="1382" y="102"/>
                    <a:pt x="1325" y="79"/>
                    <a:pt x="1269" y="56"/>
                  </a:cubicBezTo>
                  <a:cubicBezTo>
                    <a:pt x="1209" y="29"/>
                    <a:pt x="1144" y="12"/>
                    <a:pt x="1081" y="5"/>
                  </a:cubicBezTo>
                  <a:cubicBezTo>
                    <a:pt x="1051" y="2"/>
                    <a:pt x="1022" y="1"/>
                    <a:pt x="9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3"/>
            <p:cNvSpPr/>
            <p:nvPr/>
          </p:nvSpPr>
          <p:spPr>
            <a:xfrm>
              <a:off x="1276771" y="3970182"/>
              <a:ext cx="115581" cy="127577"/>
            </a:xfrm>
            <a:custGeom>
              <a:avLst/>
              <a:gdLst/>
              <a:ahLst/>
              <a:cxnLst/>
              <a:rect l="l" t="t" r="r" b="b"/>
              <a:pathLst>
                <a:path w="1112" h="1228" extrusionOk="0">
                  <a:moveTo>
                    <a:pt x="553" y="0"/>
                  </a:moveTo>
                  <a:cubicBezTo>
                    <a:pt x="543" y="0"/>
                    <a:pt x="536" y="0"/>
                    <a:pt x="526" y="3"/>
                  </a:cubicBezTo>
                  <a:lnTo>
                    <a:pt x="490" y="3"/>
                  </a:lnTo>
                  <a:cubicBezTo>
                    <a:pt x="456" y="10"/>
                    <a:pt x="422" y="17"/>
                    <a:pt x="389" y="27"/>
                  </a:cubicBezTo>
                  <a:cubicBezTo>
                    <a:pt x="365" y="37"/>
                    <a:pt x="339" y="47"/>
                    <a:pt x="316" y="60"/>
                  </a:cubicBezTo>
                  <a:cubicBezTo>
                    <a:pt x="282" y="74"/>
                    <a:pt x="245" y="90"/>
                    <a:pt x="215" y="114"/>
                  </a:cubicBezTo>
                  <a:lnTo>
                    <a:pt x="212" y="117"/>
                  </a:lnTo>
                  <a:cubicBezTo>
                    <a:pt x="145" y="164"/>
                    <a:pt x="88" y="227"/>
                    <a:pt x="58" y="301"/>
                  </a:cubicBezTo>
                  <a:cubicBezTo>
                    <a:pt x="35" y="355"/>
                    <a:pt x="11" y="411"/>
                    <a:pt x="8" y="468"/>
                  </a:cubicBezTo>
                  <a:cubicBezTo>
                    <a:pt x="4" y="505"/>
                    <a:pt x="1" y="539"/>
                    <a:pt x="1" y="572"/>
                  </a:cubicBezTo>
                  <a:cubicBezTo>
                    <a:pt x="4" y="599"/>
                    <a:pt x="8" y="629"/>
                    <a:pt x="11" y="656"/>
                  </a:cubicBezTo>
                  <a:cubicBezTo>
                    <a:pt x="21" y="706"/>
                    <a:pt x="28" y="752"/>
                    <a:pt x="44" y="799"/>
                  </a:cubicBezTo>
                  <a:cubicBezTo>
                    <a:pt x="55" y="836"/>
                    <a:pt x="68" y="873"/>
                    <a:pt x="84" y="909"/>
                  </a:cubicBezTo>
                  <a:cubicBezTo>
                    <a:pt x="118" y="993"/>
                    <a:pt x="149" y="1084"/>
                    <a:pt x="198" y="1161"/>
                  </a:cubicBezTo>
                  <a:cubicBezTo>
                    <a:pt x="227" y="1204"/>
                    <a:pt x="274" y="1228"/>
                    <a:pt x="323" y="1228"/>
                  </a:cubicBezTo>
                  <a:cubicBezTo>
                    <a:pt x="339" y="1228"/>
                    <a:pt x="354" y="1226"/>
                    <a:pt x="369" y="1221"/>
                  </a:cubicBezTo>
                  <a:cubicBezTo>
                    <a:pt x="406" y="1210"/>
                    <a:pt x="436" y="1184"/>
                    <a:pt x="456" y="1147"/>
                  </a:cubicBezTo>
                  <a:cubicBezTo>
                    <a:pt x="470" y="1113"/>
                    <a:pt x="479" y="1070"/>
                    <a:pt x="463" y="1037"/>
                  </a:cubicBezTo>
                  <a:cubicBezTo>
                    <a:pt x="436" y="973"/>
                    <a:pt x="406" y="917"/>
                    <a:pt x="379" y="856"/>
                  </a:cubicBezTo>
                  <a:cubicBezTo>
                    <a:pt x="356" y="809"/>
                    <a:pt x="329" y="763"/>
                    <a:pt x="305" y="719"/>
                  </a:cubicBezTo>
                  <a:cubicBezTo>
                    <a:pt x="296" y="696"/>
                    <a:pt x="285" y="669"/>
                    <a:pt x="279" y="645"/>
                  </a:cubicBezTo>
                  <a:cubicBezTo>
                    <a:pt x="272" y="619"/>
                    <a:pt x="265" y="592"/>
                    <a:pt x="259" y="562"/>
                  </a:cubicBezTo>
                  <a:cubicBezTo>
                    <a:pt x="255" y="542"/>
                    <a:pt x="255" y="519"/>
                    <a:pt x="255" y="498"/>
                  </a:cubicBezTo>
                  <a:cubicBezTo>
                    <a:pt x="259" y="475"/>
                    <a:pt x="262" y="455"/>
                    <a:pt x="269" y="435"/>
                  </a:cubicBezTo>
                  <a:cubicBezTo>
                    <a:pt x="279" y="408"/>
                    <a:pt x="289" y="385"/>
                    <a:pt x="302" y="361"/>
                  </a:cubicBezTo>
                  <a:cubicBezTo>
                    <a:pt x="312" y="348"/>
                    <a:pt x="322" y="335"/>
                    <a:pt x="336" y="324"/>
                  </a:cubicBezTo>
                  <a:cubicBezTo>
                    <a:pt x="353" y="311"/>
                    <a:pt x="365" y="301"/>
                    <a:pt x="382" y="291"/>
                  </a:cubicBezTo>
                  <a:cubicBezTo>
                    <a:pt x="399" y="281"/>
                    <a:pt x="419" y="271"/>
                    <a:pt x="436" y="261"/>
                  </a:cubicBezTo>
                  <a:cubicBezTo>
                    <a:pt x="463" y="250"/>
                    <a:pt x="490" y="241"/>
                    <a:pt x="516" y="234"/>
                  </a:cubicBezTo>
                  <a:cubicBezTo>
                    <a:pt x="533" y="230"/>
                    <a:pt x="553" y="230"/>
                    <a:pt x="570" y="230"/>
                  </a:cubicBezTo>
                  <a:cubicBezTo>
                    <a:pt x="580" y="230"/>
                    <a:pt x="590" y="234"/>
                    <a:pt x="597" y="234"/>
                  </a:cubicBezTo>
                  <a:cubicBezTo>
                    <a:pt x="633" y="250"/>
                    <a:pt x="666" y="267"/>
                    <a:pt x="700" y="287"/>
                  </a:cubicBezTo>
                  <a:cubicBezTo>
                    <a:pt x="734" y="315"/>
                    <a:pt x="760" y="341"/>
                    <a:pt x="787" y="368"/>
                  </a:cubicBezTo>
                  <a:cubicBezTo>
                    <a:pt x="827" y="421"/>
                    <a:pt x="867" y="471"/>
                    <a:pt x="904" y="525"/>
                  </a:cubicBezTo>
                  <a:cubicBezTo>
                    <a:pt x="926" y="555"/>
                    <a:pt x="958" y="573"/>
                    <a:pt x="992" y="573"/>
                  </a:cubicBezTo>
                  <a:cubicBezTo>
                    <a:pt x="1011" y="573"/>
                    <a:pt x="1030" y="567"/>
                    <a:pt x="1048" y="555"/>
                  </a:cubicBezTo>
                  <a:cubicBezTo>
                    <a:pt x="1092" y="525"/>
                    <a:pt x="1112" y="458"/>
                    <a:pt x="1078" y="411"/>
                  </a:cubicBezTo>
                  <a:cubicBezTo>
                    <a:pt x="1038" y="358"/>
                    <a:pt x="998" y="304"/>
                    <a:pt x="958" y="250"/>
                  </a:cubicBezTo>
                  <a:cubicBezTo>
                    <a:pt x="921" y="204"/>
                    <a:pt x="881" y="161"/>
                    <a:pt x="831" y="124"/>
                  </a:cubicBezTo>
                  <a:cubicBezTo>
                    <a:pt x="767" y="74"/>
                    <a:pt x="697" y="30"/>
                    <a:pt x="620" y="10"/>
                  </a:cubicBezTo>
                  <a:cubicBezTo>
                    <a:pt x="600" y="3"/>
                    <a:pt x="573" y="0"/>
                    <a:pt x="5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3"/>
            <p:cNvSpPr/>
            <p:nvPr/>
          </p:nvSpPr>
          <p:spPr>
            <a:xfrm>
              <a:off x="1325831" y="4177749"/>
              <a:ext cx="37314" cy="33764"/>
            </a:xfrm>
            <a:custGeom>
              <a:avLst/>
              <a:gdLst/>
              <a:ahLst/>
              <a:cxnLst/>
              <a:rect l="l" t="t" r="r" b="b"/>
              <a:pathLst>
                <a:path w="359" h="325" extrusionOk="0">
                  <a:moveTo>
                    <a:pt x="179" y="0"/>
                  </a:moveTo>
                  <a:cubicBezTo>
                    <a:pt x="144" y="0"/>
                    <a:pt x="112" y="13"/>
                    <a:pt x="81" y="35"/>
                  </a:cubicBezTo>
                  <a:cubicBezTo>
                    <a:pt x="11" y="86"/>
                    <a:pt x="1" y="193"/>
                    <a:pt x="54" y="259"/>
                  </a:cubicBezTo>
                  <a:cubicBezTo>
                    <a:pt x="78" y="293"/>
                    <a:pt x="114" y="316"/>
                    <a:pt x="158" y="323"/>
                  </a:cubicBezTo>
                  <a:cubicBezTo>
                    <a:pt x="165" y="324"/>
                    <a:pt x="172" y="325"/>
                    <a:pt x="179" y="325"/>
                  </a:cubicBezTo>
                  <a:cubicBezTo>
                    <a:pt x="215" y="325"/>
                    <a:pt x="248" y="312"/>
                    <a:pt x="279" y="290"/>
                  </a:cubicBezTo>
                  <a:cubicBezTo>
                    <a:pt x="349" y="239"/>
                    <a:pt x="359" y="132"/>
                    <a:pt x="308" y="66"/>
                  </a:cubicBezTo>
                  <a:cubicBezTo>
                    <a:pt x="282" y="32"/>
                    <a:pt x="245" y="9"/>
                    <a:pt x="202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1421040" y="4103677"/>
              <a:ext cx="38042" cy="34180"/>
            </a:xfrm>
            <a:custGeom>
              <a:avLst/>
              <a:gdLst/>
              <a:ahLst/>
              <a:cxnLst/>
              <a:rect l="l" t="t" r="r" b="b"/>
              <a:pathLst>
                <a:path w="366" h="329" extrusionOk="0">
                  <a:moveTo>
                    <a:pt x="185" y="1"/>
                  </a:moveTo>
                  <a:cubicBezTo>
                    <a:pt x="148" y="1"/>
                    <a:pt x="115" y="14"/>
                    <a:pt x="85" y="36"/>
                  </a:cubicBezTo>
                  <a:cubicBezTo>
                    <a:pt x="11" y="86"/>
                    <a:pt x="1" y="197"/>
                    <a:pt x="55" y="267"/>
                  </a:cubicBezTo>
                  <a:cubicBezTo>
                    <a:pt x="78" y="300"/>
                    <a:pt x="118" y="324"/>
                    <a:pt x="161" y="327"/>
                  </a:cubicBezTo>
                  <a:cubicBezTo>
                    <a:pt x="169" y="328"/>
                    <a:pt x="177" y="329"/>
                    <a:pt x="185" y="329"/>
                  </a:cubicBezTo>
                  <a:cubicBezTo>
                    <a:pt x="220" y="329"/>
                    <a:pt x="252" y="316"/>
                    <a:pt x="282" y="297"/>
                  </a:cubicBezTo>
                  <a:cubicBezTo>
                    <a:pt x="356" y="243"/>
                    <a:pt x="366" y="133"/>
                    <a:pt x="312" y="66"/>
                  </a:cubicBezTo>
                  <a:cubicBezTo>
                    <a:pt x="289" y="33"/>
                    <a:pt x="249" y="9"/>
                    <a:pt x="209" y="3"/>
                  </a:cubicBezTo>
                  <a:cubicBezTo>
                    <a:pt x="201" y="1"/>
                    <a:pt x="193" y="1"/>
                    <a:pt x="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1368550" y="4136506"/>
              <a:ext cx="39393" cy="42387"/>
            </a:xfrm>
            <a:custGeom>
              <a:avLst/>
              <a:gdLst/>
              <a:ahLst/>
              <a:cxnLst/>
              <a:rect l="l" t="t" r="r" b="b"/>
              <a:pathLst>
                <a:path w="379" h="408" extrusionOk="0">
                  <a:moveTo>
                    <a:pt x="305" y="1"/>
                  </a:moveTo>
                  <a:cubicBezTo>
                    <a:pt x="303" y="1"/>
                    <a:pt x="301" y="1"/>
                    <a:pt x="299" y="1"/>
                  </a:cubicBezTo>
                  <a:cubicBezTo>
                    <a:pt x="289" y="4"/>
                    <a:pt x="275" y="8"/>
                    <a:pt x="269" y="14"/>
                  </a:cubicBezTo>
                  <a:lnTo>
                    <a:pt x="252" y="28"/>
                  </a:lnTo>
                  <a:cubicBezTo>
                    <a:pt x="242" y="44"/>
                    <a:pt x="239" y="61"/>
                    <a:pt x="239" y="78"/>
                  </a:cubicBezTo>
                  <a:lnTo>
                    <a:pt x="239" y="88"/>
                  </a:lnTo>
                  <a:cubicBezTo>
                    <a:pt x="239" y="118"/>
                    <a:pt x="235" y="148"/>
                    <a:pt x="235" y="182"/>
                  </a:cubicBezTo>
                  <a:lnTo>
                    <a:pt x="235" y="171"/>
                  </a:lnTo>
                  <a:cubicBezTo>
                    <a:pt x="235" y="199"/>
                    <a:pt x="235" y="228"/>
                    <a:pt x="229" y="255"/>
                  </a:cubicBezTo>
                  <a:lnTo>
                    <a:pt x="225" y="255"/>
                  </a:lnTo>
                  <a:cubicBezTo>
                    <a:pt x="182" y="252"/>
                    <a:pt x="135" y="239"/>
                    <a:pt x="92" y="228"/>
                  </a:cubicBezTo>
                  <a:cubicBezTo>
                    <a:pt x="88" y="228"/>
                    <a:pt x="84" y="227"/>
                    <a:pt x="81" y="227"/>
                  </a:cubicBezTo>
                  <a:cubicBezTo>
                    <a:pt x="64" y="227"/>
                    <a:pt x="46" y="233"/>
                    <a:pt x="35" y="242"/>
                  </a:cubicBezTo>
                  <a:cubicBezTo>
                    <a:pt x="18" y="255"/>
                    <a:pt x="8" y="272"/>
                    <a:pt x="4" y="292"/>
                  </a:cubicBezTo>
                  <a:cubicBezTo>
                    <a:pt x="1" y="312"/>
                    <a:pt x="8" y="332"/>
                    <a:pt x="18" y="349"/>
                  </a:cubicBezTo>
                  <a:cubicBezTo>
                    <a:pt x="31" y="366"/>
                    <a:pt x="48" y="372"/>
                    <a:pt x="68" y="379"/>
                  </a:cubicBezTo>
                  <a:cubicBezTo>
                    <a:pt x="101" y="386"/>
                    <a:pt x="135" y="395"/>
                    <a:pt x="169" y="402"/>
                  </a:cubicBezTo>
                  <a:cubicBezTo>
                    <a:pt x="190" y="405"/>
                    <a:pt x="211" y="407"/>
                    <a:pt x="232" y="407"/>
                  </a:cubicBezTo>
                  <a:cubicBezTo>
                    <a:pt x="241" y="407"/>
                    <a:pt x="250" y="407"/>
                    <a:pt x="259" y="406"/>
                  </a:cubicBezTo>
                  <a:cubicBezTo>
                    <a:pt x="269" y="402"/>
                    <a:pt x="275" y="399"/>
                    <a:pt x="285" y="399"/>
                  </a:cubicBezTo>
                  <a:lnTo>
                    <a:pt x="292" y="395"/>
                  </a:lnTo>
                  <a:cubicBezTo>
                    <a:pt x="302" y="389"/>
                    <a:pt x="312" y="386"/>
                    <a:pt x="322" y="379"/>
                  </a:cubicBezTo>
                  <a:cubicBezTo>
                    <a:pt x="332" y="369"/>
                    <a:pt x="342" y="362"/>
                    <a:pt x="349" y="349"/>
                  </a:cubicBezTo>
                  <a:cubicBezTo>
                    <a:pt x="356" y="342"/>
                    <a:pt x="359" y="329"/>
                    <a:pt x="365" y="319"/>
                  </a:cubicBezTo>
                  <a:cubicBezTo>
                    <a:pt x="376" y="292"/>
                    <a:pt x="379" y="262"/>
                    <a:pt x="379" y="232"/>
                  </a:cubicBezTo>
                  <a:cubicBezTo>
                    <a:pt x="379" y="208"/>
                    <a:pt x="379" y="188"/>
                    <a:pt x="376" y="165"/>
                  </a:cubicBezTo>
                  <a:lnTo>
                    <a:pt x="376" y="65"/>
                  </a:lnTo>
                  <a:cubicBezTo>
                    <a:pt x="376" y="27"/>
                    <a:pt x="340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3"/>
            <p:cNvSpPr/>
            <p:nvPr/>
          </p:nvSpPr>
          <p:spPr>
            <a:xfrm>
              <a:off x="2048212" y="3994076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8" y="0"/>
                  </a:moveTo>
                  <a:cubicBezTo>
                    <a:pt x="272" y="0"/>
                    <a:pt x="175" y="54"/>
                    <a:pt x="107" y="121"/>
                  </a:cubicBezTo>
                  <a:cubicBezTo>
                    <a:pt x="37" y="198"/>
                    <a:pt x="0" y="298"/>
                    <a:pt x="4" y="402"/>
                  </a:cubicBezTo>
                  <a:cubicBezTo>
                    <a:pt x="11" y="502"/>
                    <a:pt x="54" y="596"/>
                    <a:pt x="127" y="667"/>
                  </a:cubicBezTo>
                  <a:cubicBezTo>
                    <a:pt x="204" y="736"/>
                    <a:pt x="301" y="767"/>
                    <a:pt x="405" y="767"/>
                  </a:cubicBezTo>
                  <a:cubicBezTo>
                    <a:pt x="502" y="767"/>
                    <a:pt x="602" y="716"/>
                    <a:pt x="666" y="647"/>
                  </a:cubicBezTo>
                  <a:cubicBezTo>
                    <a:pt x="736" y="573"/>
                    <a:pt x="773" y="469"/>
                    <a:pt x="769" y="369"/>
                  </a:cubicBezTo>
                  <a:cubicBezTo>
                    <a:pt x="766" y="268"/>
                    <a:pt x="720" y="171"/>
                    <a:pt x="649" y="105"/>
                  </a:cubicBezTo>
                  <a:cubicBezTo>
                    <a:pt x="573" y="31"/>
                    <a:pt x="476" y="0"/>
                    <a:pt x="3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7" name="Google Shape;497;p23"/>
          <p:cNvGrpSpPr/>
          <p:nvPr/>
        </p:nvGrpSpPr>
        <p:grpSpPr>
          <a:xfrm>
            <a:off x="240281" y="831293"/>
            <a:ext cx="623101" cy="503533"/>
            <a:chOff x="2977700" y="3322575"/>
            <a:chExt cx="833803" cy="777898"/>
          </a:xfrm>
        </p:grpSpPr>
        <p:sp>
          <p:nvSpPr>
            <p:cNvPr id="498" name="Google Shape;498;p23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3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3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3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3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3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7" name="Google Shape;507;p23"/>
          <p:cNvGrpSpPr/>
          <p:nvPr/>
        </p:nvGrpSpPr>
        <p:grpSpPr>
          <a:xfrm>
            <a:off x="7708497" y="3813202"/>
            <a:ext cx="996394" cy="1051649"/>
            <a:chOff x="5432625" y="3900800"/>
            <a:chExt cx="248775" cy="262525"/>
          </a:xfrm>
        </p:grpSpPr>
        <p:sp>
          <p:nvSpPr>
            <p:cNvPr id="508" name="Google Shape;508;p23"/>
            <p:cNvSpPr/>
            <p:nvPr/>
          </p:nvSpPr>
          <p:spPr>
            <a:xfrm>
              <a:off x="5473525" y="3906525"/>
              <a:ext cx="202950" cy="251075"/>
            </a:xfrm>
            <a:custGeom>
              <a:avLst/>
              <a:gdLst/>
              <a:ahLst/>
              <a:cxnLst/>
              <a:rect l="l" t="t" r="r" b="b"/>
              <a:pathLst>
                <a:path w="8118" h="10043" extrusionOk="0">
                  <a:moveTo>
                    <a:pt x="582" y="5827"/>
                  </a:moveTo>
                  <a:cubicBezTo>
                    <a:pt x="582" y="5830"/>
                    <a:pt x="581" y="5832"/>
                    <a:pt x="581" y="5835"/>
                  </a:cubicBezTo>
                  <a:lnTo>
                    <a:pt x="581" y="5835"/>
                  </a:lnTo>
                  <a:cubicBezTo>
                    <a:pt x="582" y="5832"/>
                    <a:pt x="582" y="5830"/>
                    <a:pt x="582" y="5827"/>
                  </a:cubicBezTo>
                  <a:close/>
                  <a:moveTo>
                    <a:pt x="7262" y="1811"/>
                  </a:moveTo>
                  <a:cubicBezTo>
                    <a:pt x="7268" y="1811"/>
                    <a:pt x="7275" y="1812"/>
                    <a:pt x="7281" y="1814"/>
                  </a:cubicBezTo>
                  <a:cubicBezTo>
                    <a:pt x="7331" y="1824"/>
                    <a:pt x="7362" y="1874"/>
                    <a:pt x="7348" y="1924"/>
                  </a:cubicBezTo>
                  <a:cubicBezTo>
                    <a:pt x="7338" y="1974"/>
                    <a:pt x="7325" y="2031"/>
                    <a:pt x="7314" y="2095"/>
                  </a:cubicBezTo>
                  <a:cubicBezTo>
                    <a:pt x="7305" y="2152"/>
                    <a:pt x="7294" y="2202"/>
                    <a:pt x="7285" y="2249"/>
                  </a:cubicBezTo>
                  <a:lnTo>
                    <a:pt x="7281" y="2259"/>
                  </a:lnTo>
                  <a:cubicBezTo>
                    <a:pt x="7271" y="2309"/>
                    <a:pt x="7254" y="2359"/>
                    <a:pt x="7245" y="2405"/>
                  </a:cubicBezTo>
                  <a:lnTo>
                    <a:pt x="7241" y="2413"/>
                  </a:lnTo>
                  <a:cubicBezTo>
                    <a:pt x="7228" y="2459"/>
                    <a:pt x="7214" y="2513"/>
                    <a:pt x="7201" y="2566"/>
                  </a:cubicBezTo>
                  <a:lnTo>
                    <a:pt x="7201" y="2570"/>
                  </a:lnTo>
                  <a:cubicBezTo>
                    <a:pt x="7178" y="2680"/>
                    <a:pt x="7154" y="2791"/>
                    <a:pt x="7131" y="2904"/>
                  </a:cubicBezTo>
                  <a:cubicBezTo>
                    <a:pt x="7127" y="2927"/>
                    <a:pt x="7124" y="2947"/>
                    <a:pt x="7121" y="2971"/>
                  </a:cubicBezTo>
                  <a:lnTo>
                    <a:pt x="7121" y="2975"/>
                  </a:lnTo>
                  <a:cubicBezTo>
                    <a:pt x="7104" y="3052"/>
                    <a:pt x="7090" y="3132"/>
                    <a:pt x="7070" y="3212"/>
                  </a:cubicBezTo>
                  <a:cubicBezTo>
                    <a:pt x="7070" y="3222"/>
                    <a:pt x="7067" y="3232"/>
                    <a:pt x="7064" y="3245"/>
                  </a:cubicBezTo>
                  <a:cubicBezTo>
                    <a:pt x="7047" y="3316"/>
                    <a:pt x="7027" y="3389"/>
                    <a:pt x="7010" y="3459"/>
                  </a:cubicBezTo>
                  <a:lnTo>
                    <a:pt x="7007" y="3463"/>
                  </a:lnTo>
                  <a:lnTo>
                    <a:pt x="7007" y="3473"/>
                  </a:lnTo>
                  <a:lnTo>
                    <a:pt x="7004" y="3476"/>
                  </a:lnTo>
                  <a:cubicBezTo>
                    <a:pt x="6977" y="3583"/>
                    <a:pt x="6950" y="3690"/>
                    <a:pt x="6924" y="3797"/>
                  </a:cubicBezTo>
                  <a:cubicBezTo>
                    <a:pt x="6913" y="3841"/>
                    <a:pt x="6907" y="3884"/>
                    <a:pt x="6897" y="3927"/>
                  </a:cubicBezTo>
                  <a:lnTo>
                    <a:pt x="6880" y="3998"/>
                  </a:lnTo>
                  <a:cubicBezTo>
                    <a:pt x="6870" y="4051"/>
                    <a:pt x="6857" y="4125"/>
                    <a:pt x="6840" y="4195"/>
                  </a:cubicBezTo>
                  <a:cubicBezTo>
                    <a:pt x="6833" y="4219"/>
                    <a:pt x="6826" y="4242"/>
                    <a:pt x="6823" y="4265"/>
                  </a:cubicBezTo>
                  <a:cubicBezTo>
                    <a:pt x="6803" y="4339"/>
                    <a:pt x="6780" y="4419"/>
                    <a:pt x="6763" y="4476"/>
                  </a:cubicBezTo>
                  <a:lnTo>
                    <a:pt x="6763" y="4480"/>
                  </a:lnTo>
                  <a:lnTo>
                    <a:pt x="6760" y="4492"/>
                  </a:lnTo>
                  <a:cubicBezTo>
                    <a:pt x="6746" y="4533"/>
                    <a:pt x="6736" y="4569"/>
                    <a:pt x="6726" y="4610"/>
                  </a:cubicBezTo>
                  <a:cubicBezTo>
                    <a:pt x="6712" y="4657"/>
                    <a:pt x="6700" y="4704"/>
                    <a:pt x="6686" y="4750"/>
                  </a:cubicBezTo>
                  <a:lnTo>
                    <a:pt x="6680" y="4767"/>
                  </a:lnTo>
                  <a:cubicBezTo>
                    <a:pt x="6666" y="4824"/>
                    <a:pt x="6649" y="4884"/>
                    <a:pt x="6632" y="4944"/>
                  </a:cubicBezTo>
                  <a:cubicBezTo>
                    <a:pt x="6606" y="5045"/>
                    <a:pt x="6576" y="5151"/>
                    <a:pt x="6536" y="5285"/>
                  </a:cubicBezTo>
                  <a:cubicBezTo>
                    <a:pt x="6512" y="5366"/>
                    <a:pt x="6485" y="5446"/>
                    <a:pt x="6459" y="5520"/>
                  </a:cubicBezTo>
                  <a:lnTo>
                    <a:pt x="6459" y="5523"/>
                  </a:lnTo>
                  <a:cubicBezTo>
                    <a:pt x="6448" y="5556"/>
                    <a:pt x="6435" y="5586"/>
                    <a:pt x="6425" y="5620"/>
                  </a:cubicBezTo>
                  <a:lnTo>
                    <a:pt x="6415" y="5650"/>
                  </a:lnTo>
                  <a:lnTo>
                    <a:pt x="6411" y="5656"/>
                  </a:lnTo>
                  <a:lnTo>
                    <a:pt x="6411" y="5663"/>
                  </a:lnTo>
                  <a:cubicBezTo>
                    <a:pt x="6382" y="5750"/>
                    <a:pt x="6348" y="5851"/>
                    <a:pt x="6318" y="5948"/>
                  </a:cubicBezTo>
                  <a:cubicBezTo>
                    <a:pt x="6311" y="5971"/>
                    <a:pt x="6301" y="5997"/>
                    <a:pt x="6295" y="6025"/>
                  </a:cubicBezTo>
                  <a:lnTo>
                    <a:pt x="6291" y="6031"/>
                  </a:lnTo>
                  <a:cubicBezTo>
                    <a:pt x="6281" y="6058"/>
                    <a:pt x="6271" y="6088"/>
                    <a:pt x="6265" y="6115"/>
                  </a:cubicBezTo>
                  <a:cubicBezTo>
                    <a:pt x="6248" y="6168"/>
                    <a:pt x="6231" y="6229"/>
                    <a:pt x="6215" y="6295"/>
                  </a:cubicBezTo>
                  <a:cubicBezTo>
                    <a:pt x="6191" y="6379"/>
                    <a:pt x="6164" y="6466"/>
                    <a:pt x="6141" y="6539"/>
                  </a:cubicBezTo>
                  <a:lnTo>
                    <a:pt x="6127" y="6579"/>
                  </a:lnTo>
                  <a:lnTo>
                    <a:pt x="6114" y="6619"/>
                  </a:lnTo>
                  <a:cubicBezTo>
                    <a:pt x="6078" y="6740"/>
                    <a:pt x="6030" y="6867"/>
                    <a:pt x="5994" y="6971"/>
                  </a:cubicBezTo>
                  <a:lnTo>
                    <a:pt x="5994" y="6974"/>
                  </a:lnTo>
                  <a:lnTo>
                    <a:pt x="5990" y="6981"/>
                  </a:lnTo>
                  <a:lnTo>
                    <a:pt x="5987" y="6988"/>
                  </a:lnTo>
                  <a:lnTo>
                    <a:pt x="5987" y="6994"/>
                  </a:lnTo>
                  <a:cubicBezTo>
                    <a:pt x="5957" y="7075"/>
                    <a:pt x="5920" y="7178"/>
                    <a:pt x="5886" y="7278"/>
                  </a:cubicBezTo>
                  <a:cubicBezTo>
                    <a:pt x="5857" y="7362"/>
                    <a:pt x="5820" y="7479"/>
                    <a:pt x="5780" y="7593"/>
                  </a:cubicBezTo>
                  <a:lnTo>
                    <a:pt x="5777" y="7600"/>
                  </a:lnTo>
                  <a:cubicBezTo>
                    <a:pt x="5760" y="7653"/>
                    <a:pt x="5733" y="7723"/>
                    <a:pt x="5706" y="7791"/>
                  </a:cubicBezTo>
                  <a:lnTo>
                    <a:pt x="5689" y="7827"/>
                  </a:lnTo>
                  <a:lnTo>
                    <a:pt x="5686" y="7844"/>
                  </a:lnTo>
                  <a:cubicBezTo>
                    <a:pt x="5676" y="7868"/>
                    <a:pt x="5666" y="7888"/>
                    <a:pt x="5656" y="7911"/>
                  </a:cubicBezTo>
                  <a:lnTo>
                    <a:pt x="5653" y="7928"/>
                  </a:lnTo>
                  <a:cubicBezTo>
                    <a:pt x="5649" y="7941"/>
                    <a:pt x="5642" y="7951"/>
                    <a:pt x="5639" y="7961"/>
                  </a:cubicBezTo>
                  <a:cubicBezTo>
                    <a:pt x="5633" y="7981"/>
                    <a:pt x="5626" y="7998"/>
                    <a:pt x="5619" y="8011"/>
                  </a:cubicBezTo>
                  <a:cubicBezTo>
                    <a:pt x="5613" y="8024"/>
                    <a:pt x="5606" y="8041"/>
                    <a:pt x="5599" y="8055"/>
                  </a:cubicBezTo>
                  <a:cubicBezTo>
                    <a:pt x="5585" y="8081"/>
                    <a:pt x="5565" y="8104"/>
                    <a:pt x="5553" y="8124"/>
                  </a:cubicBezTo>
                  <a:cubicBezTo>
                    <a:pt x="5519" y="8165"/>
                    <a:pt x="5462" y="8185"/>
                    <a:pt x="5415" y="8185"/>
                  </a:cubicBezTo>
                  <a:cubicBezTo>
                    <a:pt x="5410" y="8186"/>
                    <a:pt x="5405" y="8186"/>
                    <a:pt x="5400" y="8186"/>
                  </a:cubicBezTo>
                  <a:cubicBezTo>
                    <a:pt x="5388" y="8186"/>
                    <a:pt x="5377" y="8184"/>
                    <a:pt x="5365" y="8181"/>
                  </a:cubicBezTo>
                  <a:cubicBezTo>
                    <a:pt x="5348" y="8178"/>
                    <a:pt x="5332" y="8172"/>
                    <a:pt x="5315" y="8161"/>
                  </a:cubicBezTo>
                  <a:cubicBezTo>
                    <a:pt x="5284" y="8149"/>
                    <a:pt x="5261" y="8124"/>
                    <a:pt x="5241" y="8095"/>
                  </a:cubicBezTo>
                  <a:cubicBezTo>
                    <a:pt x="5224" y="8064"/>
                    <a:pt x="5215" y="8035"/>
                    <a:pt x="5211" y="7998"/>
                  </a:cubicBezTo>
                  <a:cubicBezTo>
                    <a:pt x="5215" y="7991"/>
                    <a:pt x="5215" y="7984"/>
                    <a:pt x="5215" y="7978"/>
                  </a:cubicBezTo>
                  <a:cubicBezTo>
                    <a:pt x="5215" y="7964"/>
                    <a:pt x="5215" y="7951"/>
                    <a:pt x="5218" y="7937"/>
                  </a:cubicBezTo>
                  <a:lnTo>
                    <a:pt x="5221" y="7928"/>
                  </a:lnTo>
                  <a:cubicBezTo>
                    <a:pt x="5224" y="7921"/>
                    <a:pt x="5224" y="7914"/>
                    <a:pt x="5227" y="7908"/>
                  </a:cubicBezTo>
                  <a:lnTo>
                    <a:pt x="5231" y="7894"/>
                  </a:lnTo>
                  <a:lnTo>
                    <a:pt x="5235" y="7891"/>
                  </a:lnTo>
                  <a:lnTo>
                    <a:pt x="5238" y="7880"/>
                  </a:lnTo>
                  <a:lnTo>
                    <a:pt x="5241" y="7874"/>
                  </a:lnTo>
                  <a:lnTo>
                    <a:pt x="5244" y="7864"/>
                  </a:lnTo>
                  <a:cubicBezTo>
                    <a:pt x="5248" y="7851"/>
                    <a:pt x="5252" y="7840"/>
                    <a:pt x="5255" y="7827"/>
                  </a:cubicBezTo>
                  <a:cubicBezTo>
                    <a:pt x="5258" y="7811"/>
                    <a:pt x="5264" y="7797"/>
                    <a:pt x="5268" y="7783"/>
                  </a:cubicBezTo>
                  <a:cubicBezTo>
                    <a:pt x="5284" y="7730"/>
                    <a:pt x="5308" y="7677"/>
                    <a:pt x="5328" y="7623"/>
                  </a:cubicBezTo>
                  <a:lnTo>
                    <a:pt x="5341" y="7587"/>
                  </a:lnTo>
                  <a:cubicBezTo>
                    <a:pt x="5352" y="7559"/>
                    <a:pt x="5362" y="7533"/>
                    <a:pt x="5372" y="7506"/>
                  </a:cubicBezTo>
                  <a:cubicBezTo>
                    <a:pt x="5415" y="7392"/>
                    <a:pt x="5455" y="7272"/>
                    <a:pt x="5485" y="7185"/>
                  </a:cubicBezTo>
                  <a:lnTo>
                    <a:pt x="5485" y="7181"/>
                  </a:lnTo>
                  <a:lnTo>
                    <a:pt x="5488" y="7178"/>
                  </a:lnTo>
                  <a:lnTo>
                    <a:pt x="5492" y="7172"/>
                  </a:lnTo>
                  <a:lnTo>
                    <a:pt x="5496" y="7158"/>
                  </a:lnTo>
                  <a:cubicBezTo>
                    <a:pt x="5525" y="7071"/>
                    <a:pt x="5556" y="6977"/>
                    <a:pt x="5589" y="6884"/>
                  </a:cubicBezTo>
                  <a:cubicBezTo>
                    <a:pt x="5669" y="6670"/>
                    <a:pt x="5740" y="6459"/>
                    <a:pt x="5800" y="6258"/>
                  </a:cubicBezTo>
                  <a:cubicBezTo>
                    <a:pt x="5809" y="6225"/>
                    <a:pt x="5820" y="6195"/>
                    <a:pt x="5826" y="6162"/>
                  </a:cubicBezTo>
                  <a:lnTo>
                    <a:pt x="5829" y="6152"/>
                  </a:lnTo>
                  <a:cubicBezTo>
                    <a:pt x="5837" y="6128"/>
                    <a:pt x="5843" y="6108"/>
                    <a:pt x="5850" y="6088"/>
                  </a:cubicBezTo>
                  <a:cubicBezTo>
                    <a:pt x="5866" y="6031"/>
                    <a:pt x="5883" y="5974"/>
                    <a:pt x="5900" y="5921"/>
                  </a:cubicBezTo>
                  <a:cubicBezTo>
                    <a:pt x="5930" y="5824"/>
                    <a:pt x="5970" y="5700"/>
                    <a:pt x="6010" y="5576"/>
                  </a:cubicBezTo>
                  <a:cubicBezTo>
                    <a:pt x="6030" y="5523"/>
                    <a:pt x="6047" y="5472"/>
                    <a:pt x="6064" y="5426"/>
                  </a:cubicBezTo>
                  <a:lnTo>
                    <a:pt x="6067" y="5423"/>
                  </a:lnTo>
                  <a:lnTo>
                    <a:pt x="6070" y="5409"/>
                  </a:lnTo>
                  <a:lnTo>
                    <a:pt x="6074" y="5403"/>
                  </a:lnTo>
                  <a:lnTo>
                    <a:pt x="6078" y="5395"/>
                  </a:lnTo>
                  <a:cubicBezTo>
                    <a:pt x="6094" y="5349"/>
                    <a:pt x="6110" y="5299"/>
                    <a:pt x="6124" y="5252"/>
                  </a:cubicBezTo>
                  <a:cubicBezTo>
                    <a:pt x="6147" y="5188"/>
                    <a:pt x="6167" y="5122"/>
                    <a:pt x="6187" y="5058"/>
                  </a:cubicBezTo>
                  <a:lnTo>
                    <a:pt x="6191" y="5048"/>
                  </a:lnTo>
                  <a:lnTo>
                    <a:pt x="6195" y="5038"/>
                  </a:lnTo>
                  <a:lnTo>
                    <a:pt x="6198" y="5028"/>
                  </a:lnTo>
                  <a:cubicBezTo>
                    <a:pt x="6208" y="4988"/>
                    <a:pt x="6221" y="4951"/>
                    <a:pt x="6231" y="4914"/>
                  </a:cubicBezTo>
                  <a:cubicBezTo>
                    <a:pt x="6244" y="4874"/>
                    <a:pt x="6258" y="4834"/>
                    <a:pt x="6271" y="4793"/>
                  </a:cubicBezTo>
                  <a:cubicBezTo>
                    <a:pt x="6291" y="4724"/>
                    <a:pt x="6315" y="4650"/>
                    <a:pt x="6338" y="4577"/>
                  </a:cubicBezTo>
                  <a:cubicBezTo>
                    <a:pt x="6375" y="4463"/>
                    <a:pt x="6411" y="4349"/>
                    <a:pt x="6445" y="4242"/>
                  </a:cubicBezTo>
                  <a:cubicBezTo>
                    <a:pt x="6479" y="4138"/>
                    <a:pt x="6509" y="4035"/>
                    <a:pt x="6529" y="3951"/>
                  </a:cubicBezTo>
                  <a:lnTo>
                    <a:pt x="6532" y="3947"/>
                  </a:lnTo>
                  <a:lnTo>
                    <a:pt x="6542" y="3910"/>
                  </a:lnTo>
                  <a:cubicBezTo>
                    <a:pt x="6569" y="3810"/>
                    <a:pt x="6602" y="3697"/>
                    <a:pt x="6646" y="3566"/>
                  </a:cubicBezTo>
                  <a:cubicBezTo>
                    <a:pt x="6656" y="3533"/>
                    <a:pt x="6666" y="3500"/>
                    <a:pt x="6680" y="3466"/>
                  </a:cubicBezTo>
                  <a:lnTo>
                    <a:pt x="6686" y="3446"/>
                  </a:lnTo>
                  <a:lnTo>
                    <a:pt x="6700" y="3402"/>
                  </a:lnTo>
                  <a:cubicBezTo>
                    <a:pt x="6709" y="3373"/>
                    <a:pt x="6716" y="3345"/>
                    <a:pt x="6726" y="3319"/>
                  </a:cubicBezTo>
                  <a:lnTo>
                    <a:pt x="6729" y="3308"/>
                  </a:lnTo>
                  <a:lnTo>
                    <a:pt x="6729" y="3302"/>
                  </a:lnTo>
                  <a:cubicBezTo>
                    <a:pt x="6736" y="3279"/>
                    <a:pt x="6743" y="3259"/>
                    <a:pt x="6749" y="3235"/>
                  </a:cubicBezTo>
                  <a:lnTo>
                    <a:pt x="6760" y="3215"/>
                  </a:lnTo>
                  <a:lnTo>
                    <a:pt x="6766" y="3192"/>
                  </a:lnTo>
                  <a:lnTo>
                    <a:pt x="6766" y="3188"/>
                  </a:lnTo>
                  <a:lnTo>
                    <a:pt x="6766" y="3185"/>
                  </a:lnTo>
                  <a:cubicBezTo>
                    <a:pt x="6777" y="3152"/>
                    <a:pt x="6789" y="3112"/>
                    <a:pt x="6803" y="3072"/>
                  </a:cubicBezTo>
                  <a:cubicBezTo>
                    <a:pt x="6817" y="3028"/>
                    <a:pt x="6826" y="2981"/>
                    <a:pt x="6840" y="2934"/>
                  </a:cubicBezTo>
                  <a:lnTo>
                    <a:pt x="6846" y="2907"/>
                  </a:lnTo>
                  <a:cubicBezTo>
                    <a:pt x="6873" y="2811"/>
                    <a:pt x="6907" y="2694"/>
                    <a:pt x="6944" y="2576"/>
                  </a:cubicBezTo>
                  <a:cubicBezTo>
                    <a:pt x="6980" y="2459"/>
                    <a:pt x="7024" y="2345"/>
                    <a:pt x="7064" y="2242"/>
                  </a:cubicBezTo>
                  <a:lnTo>
                    <a:pt x="7064" y="2239"/>
                  </a:lnTo>
                  <a:lnTo>
                    <a:pt x="7067" y="2235"/>
                  </a:lnTo>
                  <a:cubicBezTo>
                    <a:pt x="7084" y="2185"/>
                    <a:pt x="7104" y="2132"/>
                    <a:pt x="7121" y="2078"/>
                  </a:cubicBezTo>
                  <a:cubicBezTo>
                    <a:pt x="7138" y="2015"/>
                    <a:pt x="7154" y="1954"/>
                    <a:pt x="7168" y="1894"/>
                  </a:cubicBezTo>
                  <a:lnTo>
                    <a:pt x="7171" y="1881"/>
                  </a:lnTo>
                  <a:cubicBezTo>
                    <a:pt x="7178" y="1857"/>
                    <a:pt x="7191" y="1837"/>
                    <a:pt x="7211" y="1824"/>
                  </a:cubicBezTo>
                  <a:cubicBezTo>
                    <a:pt x="7228" y="1817"/>
                    <a:pt x="7245" y="1811"/>
                    <a:pt x="7262" y="1811"/>
                  </a:cubicBezTo>
                  <a:close/>
                  <a:moveTo>
                    <a:pt x="5183" y="8544"/>
                  </a:moveTo>
                  <a:cubicBezTo>
                    <a:pt x="5201" y="8544"/>
                    <a:pt x="5219" y="8546"/>
                    <a:pt x="5238" y="8550"/>
                  </a:cubicBezTo>
                  <a:lnTo>
                    <a:pt x="5241" y="8550"/>
                  </a:lnTo>
                  <a:cubicBezTo>
                    <a:pt x="5382" y="8583"/>
                    <a:pt x="5472" y="8726"/>
                    <a:pt x="5439" y="8867"/>
                  </a:cubicBezTo>
                  <a:cubicBezTo>
                    <a:pt x="5409" y="8989"/>
                    <a:pt x="5297" y="9074"/>
                    <a:pt x="5176" y="9074"/>
                  </a:cubicBezTo>
                  <a:cubicBezTo>
                    <a:pt x="5158" y="9074"/>
                    <a:pt x="5139" y="9072"/>
                    <a:pt x="5121" y="9068"/>
                  </a:cubicBezTo>
                  <a:cubicBezTo>
                    <a:pt x="4980" y="9035"/>
                    <a:pt x="4890" y="8887"/>
                    <a:pt x="4923" y="8747"/>
                  </a:cubicBezTo>
                  <a:cubicBezTo>
                    <a:pt x="4950" y="8628"/>
                    <a:pt x="5062" y="8544"/>
                    <a:pt x="5183" y="8544"/>
                  </a:cubicBezTo>
                  <a:close/>
                  <a:moveTo>
                    <a:pt x="1255" y="0"/>
                  </a:moveTo>
                  <a:cubicBezTo>
                    <a:pt x="1244" y="0"/>
                    <a:pt x="1232" y="1"/>
                    <a:pt x="1221" y="2"/>
                  </a:cubicBezTo>
                  <a:cubicBezTo>
                    <a:pt x="1241" y="2"/>
                    <a:pt x="1265" y="5"/>
                    <a:pt x="1285" y="5"/>
                  </a:cubicBezTo>
                  <a:cubicBezTo>
                    <a:pt x="1298" y="8"/>
                    <a:pt x="1315" y="8"/>
                    <a:pt x="1328" y="8"/>
                  </a:cubicBezTo>
                  <a:cubicBezTo>
                    <a:pt x="1365" y="11"/>
                    <a:pt x="1402" y="18"/>
                    <a:pt x="1435" y="25"/>
                  </a:cubicBezTo>
                  <a:cubicBezTo>
                    <a:pt x="1452" y="28"/>
                    <a:pt x="1465" y="34"/>
                    <a:pt x="1479" y="38"/>
                  </a:cubicBezTo>
                  <a:lnTo>
                    <a:pt x="1499" y="45"/>
                  </a:lnTo>
                  <a:cubicBezTo>
                    <a:pt x="1512" y="48"/>
                    <a:pt x="1522" y="51"/>
                    <a:pt x="1535" y="54"/>
                  </a:cubicBezTo>
                  <a:lnTo>
                    <a:pt x="1539" y="54"/>
                  </a:lnTo>
                  <a:lnTo>
                    <a:pt x="1546" y="51"/>
                  </a:lnTo>
                  <a:cubicBezTo>
                    <a:pt x="1566" y="48"/>
                    <a:pt x="1586" y="42"/>
                    <a:pt x="1606" y="34"/>
                  </a:cubicBezTo>
                  <a:cubicBezTo>
                    <a:pt x="1620" y="31"/>
                    <a:pt x="1632" y="25"/>
                    <a:pt x="1646" y="25"/>
                  </a:cubicBezTo>
                  <a:cubicBezTo>
                    <a:pt x="1656" y="25"/>
                    <a:pt x="1666" y="25"/>
                    <a:pt x="1672" y="22"/>
                  </a:cubicBezTo>
                  <a:cubicBezTo>
                    <a:pt x="1693" y="22"/>
                    <a:pt x="1716" y="20"/>
                    <a:pt x="1737" y="20"/>
                  </a:cubicBezTo>
                  <a:cubicBezTo>
                    <a:pt x="1748" y="20"/>
                    <a:pt x="1758" y="20"/>
                    <a:pt x="1766" y="22"/>
                  </a:cubicBezTo>
                  <a:cubicBezTo>
                    <a:pt x="1776" y="25"/>
                    <a:pt x="1786" y="25"/>
                    <a:pt x="1793" y="28"/>
                  </a:cubicBezTo>
                  <a:cubicBezTo>
                    <a:pt x="1843" y="38"/>
                    <a:pt x="1880" y="62"/>
                    <a:pt x="1910" y="95"/>
                  </a:cubicBezTo>
                  <a:cubicBezTo>
                    <a:pt x="1933" y="122"/>
                    <a:pt x="1947" y="155"/>
                    <a:pt x="1957" y="192"/>
                  </a:cubicBezTo>
                  <a:cubicBezTo>
                    <a:pt x="1970" y="242"/>
                    <a:pt x="1950" y="306"/>
                    <a:pt x="1924" y="346"/>
                  </a:cubicBezTo>
                  <a:cubicBezTo>
                    <a:pt x="1917" y="352"/>
                    <a:pt x="1910" y="363"/>
                    <a:pt x="1904" y="369"/>
                  </a:cubicBezTo>
                  <a:cubicBezTo>
                    <a:pt x="1893" y="383"/>
                    <a:pt x="1880" y="392"/>
                    <a:pt x="1867" y="403"/>
                  </a:cubicBezTo>
                  <a:cubicBezTo>
                    <a:pt x="1864" y="493"/>
                    <a:pt x="1856" y="596"/>
                    <a:pt x="1843" y="700"/>
                  </a:cubicBezTo>
                  <a:cubicBezTo>
                    <a:pt x="1840" y="717"/>
                    <a:pt x="1836" y="734"/>
                    <a:pt x="1836" y="750"/>
                  </a:cubicBezTo>
                  <a:cubicBezTo>
                    <a:pt x="1843" y="730"/>
                    <a:pt x="1853" y="710"/>
                    <a:pt x="1860" y="690"/>
                  </a:cubicBezTo>
                  <a:lnTo>
                    <a:pt x="1864" y="684"/>
                  </a:lnTo>
                  <a:lnTo>
                    <a:pt x="1867" y="677"/>
                  </a:lnTo>
                  <a:lnTo>
                    <a:pt x="1876" y="656"/>
                  </a:lnTo>
                  <a:cubicBezTo>
                    <a:pt x="1880" y="647"/>
                    <a:pt x="1884" y="640"/>
                    <a:pt x="1887" y="630"/>
                  </a:cubicBezTo>
                  <a:lnTo>
                    <a:pt x="1887" y="630"/>
                  </a:lnTo>
                  <a:lnTo>
                    <a:pt x="1884" y="647"/>
                  </a:lnTo>
                  <a:lnTo>
                    <a:pt x="1880" y="673"/>
                  </a:lnTo>
                  <a:lnTo>
                    <a:pt x="1880" y="677"/>
                  </a:lnTo>
                  <a:cubicBezTo>
                    <a:pt x="1873" y="713"/>
                    <a:pt x="1864" y="760"/>
                    <a:pt x="1853" y="800"/>
                  </a:cubicBezTo>
                  <a:cubicBezTo>
                    <a:pt x="1843" y="844"/>
                    <a:pt x="1827" y="891"/>
                    <a:pt x="1807" y="957"/>
                  </a:cubicBezTo>
                  <a:cubicBezTo>
                    <a:pt x="1800" y="974"/>
                    <a:pt x="1796" y="991"/>
                    <a:pt x="1790" y="1005"/>
                  </a:cubicBezTo>
                  <a:lnTo>
                    <a:pt x="1786" y="1021"/>
                  </a:lnTo>
                  <a:cubicBezTo>
                    <a:pt x="1783" y="1038"/>
                    <a:pt x="1780" y="1051"/>
                    <a:pt x="1773" y="1068"/>
                  </a:cubicBezTo>
                  <a:cubicBezTo>
                    <a:pt x="1753" y="1161"/>
                    <a:pt x="1729" y="1249"/>
                    <a:pt x="1703" y="1332"/>
                  </a:cubicBezTo>
                  <a:cubicBezTo>
                    <a:pt x="1686" y="1416"/>
                    <a:pt x="1663" y="1513"/>
                    <a:pt x="1640" y="1607"/>
                  </a:cubicBezTo>
                  <a:cubicBezTo>
                    <a:pt x="1629" y="1663"/>
                    <a:pt x="1620" y="1714"/>
                    <a:pt x="1609" y="1763"/>
                  </a:cubicBezTo>
                  <a:cubicBezTo>
                    <a:pt x="1606" y="1780"/>
                    <a:pt x="1606" y="1794"/>
                    <a:pt x="1603" y="1807"/>
                  </a:cubicBezTo>
                  <a:lnTo>
                    <a:pt x="1603" y="1817"/>
                  </a:lnTo>
                  <a:cubicBezTo>
                    <a:pt x="1595" y="1848"/>
                    <a:pt x="1592" y="1891"/>
                    <a:pt x="1583" y="1928"/>
                  </a:cubicBezTo>
                  <a:cubicBezTo>
                    <a:pt x="1563" y="2001"/>
                    <a:pt x="1535" y="2078"/>
                    <a:pt x="1515" y="2135"/>
                  </a:cubicBezTo>
                  <a:cubicBezTo>
                    <a:pt x="1502" y="2172"/>
                    <a:pt x="1492" y="2205"/>
                    <a:pt x="1479" y="2239"/>
                  </a:cubicBezTo>
                  <a:cubicBezTo>
                    <a:pt x="1465" y="2285"/>
                    <a:pt x="1455" y="2332"/>
                    <a:pt x="1449" y="2389"/>
                  </a:cubicBezTo>
                  <a:cubicBezTo>
                    <a:pt x="1445" y="2399"/>
                    <a:pt x="1445" y="2413"/>
                    <a:pt x="1442" y="2426"/>
                  </a:cubicBezTo>
                  <a:lnTo>
                    <a:pt x="1442" y="2436"/>
                  </a:lnTo>
                  <a:cubicBezTo>
                    <a:pt x="1439" y="2446"/>
                    <a:pt x="1439" y="2459"/>
                    <a:pt x="1435" y="2470"/>
                  </a:cubicBezTo>
                  <a:cubicBezTo>
                    <a:pt x="1435" y="2493"/>
                    <a:pt x="1428" y="2513"/>
                    <a:pt x="1425" y="2536"/>
                  </a:cubicBezTo>
                  <a:lnTo>
                    <a:pt x="1419" y="2556"/>
                  </a:lnTo>
                  <a:cubicBezTo>
                    <a:pt x="1399" y="2650"/>
                    <a:pt x="1375" y="2757"/>
                    <a:pt x="1359" y="2867"/>
                  </a:cubicBezTo>
                  <a:cubicBezTo>
                    <a:pt x="1342" y="2961"/>
                    <a:pt x="1331" y="3061"/>
                    <a:pt x="1325" y="3148"/>
                  </a:cubicBezTo>
                  <a:lnTo>
                    <a:pt x="1325" y="3152"/>
                  </a:lnTo>
                  <a:lnTo>
                    <a:pt x="1325" y="3158"/>
                  </a:lnTo>
                  <a:cubicBezTo>
                    <a:pt x="1315" y="3242"/>
                    <a:pt x="1298" y="3325"/>
                    <a:pt x="1278" y="3406"/>
                  </a:cubicBezTo>
                  <a:lnTo>
                    <a:pt x="1265" y="3469"/>
                  </a:lnTo>
                  <a:cubicBezTo>
                    <a:pt x="1241" y="3586"/>
                    <a:pt x="1221" y="3697"/>
                    <a:pt x="1201" y="3804"/>
                  </a:cubicBezTo>
                  <a:lnTo>
                    <a:pt x="1198" y="3821"/>
                  </a:lnTo>
                  <a:lnTo>
                    <a:pt x="1194" y="3837"/>
                  </a:lnTo>
                  <a:lnTo>
                    <a:pt x="1191" y="3854"/>
                  </a:lnTo>
                  <a:lnTo>
                    <a:pt x="1188" y="3870"/>
                  </a:lnTo>
                  <a:lnTo>
                    <a:pt x="1188" y="3887"/>
                  </a:lnTo>
                  <a:cubicBezTo>
                    <a:pt x="1181" y="3914"/>
                    <a:pt x="1178" y="3944"/>
                    <a:pt x="1171" y="3975"/>
                  </a:cubicBezTo>
                  <a:cubicBezTo>
                    <a:pt x="1164" y="4018"/>
                    <a:pt x="1154" y="4065"/>
                    <a:pt x="1144" y="4108"/>
                  </a:cubicBezTo>
                  <a:lnTo>
                    <a:pt x="1141" y="4115"/>
                  </a:lnTo>
                  <a:lnTo>
                    <a:pt x="1134" y="4145"/>
                  </a:lnTo>
                  <a:lnTo>
                    <a:pt x="1134" y="4148"/>
                  </a:lnTo>
                  <a:lnTo>
                    <a:pt x="1131" y="4151"/>
                  </a:lnTo>
                  <a:lnTo>
                    <a:pt x="1131" y="4159"/>
                  </a:lnTo>
                  <a:lnTo>
                    <a:pt x="1131" y="4162"/>
                  </a:lnTo>
                  <a:cubicBezTo>
                    <a:pt x="1114" y="4239"/>
                    <a:pt x="1094" y="4319"/>
                    <a:pt x="1078" y="4399"/>
                  </a:cubicBezTo>
                  <a:cubicBezTo>
                    <a:pt x="1074" y="4416"/>
                    <a:pt x="1067" y="4436"/>
                    <a:pt x="1064" y="4456"/>
                  </a:cubicBezTo>
                  <a:lnTo>
                    <a:pt x="1061" y="4469"/>
                  </a:lnTo>
                  <a:lnTo>
                    <a:pt x="1054" y="4486"/>
                  </a:lnTo>
                  <a:lnTo>
                    <a:pt x="1050" y="4500"/>
                  </a:lnTo>
                  <a:lnTo>
                    <a:pt x="1047" y="4512"/>
                  </a:lnTo>
                  <a:lnTo>
                    <a:pt x="1038" y="4557"/>
                  </a:lnTo>
                  <a:cubicBezTo>
                    <a:pt x="1027" y="4600"/>
                    <a:pt x="1014" y="4643"/>
                    <a:pt x="1004" y="4690"/>
                  </a:cubicBezTo>
                  <a:lnTo>
                    <a:pt x="1001" y="4707"/>
                  </a:lnTo>
                  <a:lnTo>
                    <a:pt x="997" y="4724"/>
                  </a:lnTo>
                  <a:lnTo>
                    <a:pt x="990" y="4740"/>
                  </a:lnTo>
                  <a:lnTo>
                    <a:pt x="973" y="4817"/>
                  </a:lnTo>
                  <a:cubicBezTo>
                    <a:pt x="953" y="4901"/>
                    <a:pt x="924" y="4981"/>
                    <a:pt x="900" y="5051"/>
                  </a:cubicBezTo>
                  <a:cubicBezTo>
                    <a:pt x="870" y="5122"/>
                    <a:pt x="843" y="5195"/>
                    <a:pt x="813" y="5265"/>
                  </a:cubicBezTo>
                  <a:lnTo>
                    <a:pt x="813" y="5269"/>
                  </a:lnTo>
                  <a:lnTo>
                    <a:pt x="810" y="5272"/>
                  </a:lnTo>
                  <a:lnTo>
                    <a:pt x="800" y="5295"/>
                  </a:lnTo>
                  <a:cubicBezTo>
                    <a:pt x="773" y="5362"/>
                    <a:pt x="749" y="5432"/>
                    <a:pt x="733" y="5486"/>
                  </a:cubicBezTo>
                  <a:lnTo>
                    <a:pt x="729" y="5489"/>
                  </a:lnTo>
                  <a:lnTo>
                    <a:pt x="729" y="5493"/>
                  </a:lnTo>
                  <a:lnTo>
                    <a:pt x="723" y="5513"/>
                  </a:lnTo>
                  <a:cubicBezTo>
                    <a:pt x="717" y="5533"/>
                    <a:pt x="709" y="5556"/>
                    <a:pt x="700" y="5576"/>
                  </a:cubicBezTo>
                  <a:cubicBezTo>
                    <a:pt x="672" y="5643"/>
                    <a:pt x="643" y="5713"/>
                    <a:pt x="616" y="5777"/>
                  </a:cubicBezTo>
                  <a:lnTo>
                    <a:pt x="606" y="5794"/>
                  </a:lnTo>
                  <a:cubicBezTo>
                    <a:pt x="596" y="5821"/>
                    <a:pt x="586" y="5844"/>
                    <a:pt x="576" y="5871"/>
                  </a:cubicBezTo>
                  <a:cubicBezTo>
                    <a:pt x="579" y="5859"/>
                    <a:pt x="579" y="5846"/>
                    <a:pt x="581" y="5835"/>
                  </a:cubicBezTo>
                  <a:lnTo>
                    <a:pt x="581" y="5835"/>
                  </a:lnTo>
                  <a:cubicBezTo>
                    <a:pt x="575" y="5865"/>
                    <a:pt x="568" y="5893"/>
                    <a:pt x="562" y="5921"/>
                  </a:cubicBezTo>
                  <a:cubicBezTo>
                    <a:pt x="556" y="5957"/>
                    <a:pt x="549" y="5991"/>
                    <a:pt x="542" y="6028"/>
                  </a:cubicBezTo>
                  <a:cubicBezTo>
                    <a:pt x="532" y="6082"/>
                    <a:pt x="522" y="6131"/>
                    <a:pt x="512" y="6185"/>
                  </a:cubicBezTo>
                  <a:cubicBezTo>
                    <a:pt x="496" y="6272"/>
                    <a:pt x="476" y="6355"/>
                    <a:pt x="456" y="6443"/>
                  </a:cubicBezTo>
                  <a:lnTo>
                    <a:pt x="436" y="6523"/>
                  </a:lnTo>
                  <a:cubicBezTo>
                    <a:pt x="419" y="6603"/>
                    <a:pt x="399" y="6684"/>
                    <a:pt x="379" y="6764"/>
                  </a:cubicBezTo>
                  <a:cubicBezTo>
                    <a:pt x="362" y="6837"/>
                    <a:pt x="345" y="6908"/>
                    <a:pt x="328" y="6981"/>
                  </a:cubicBezTo>
                  <a:cubicBezTo>
                    <a:pt x="331" y="7021"/>
                    <a:pt x="335" y="7061"/>
                    <a:pt x="338" y="7095"/>
                  </a:cubicBezTo>
                  <a:cubicBezTo>
                    <a:pt x="345" y="7145"/>
                    <a:pt x="351" y="7195"/>
                    <a:pt x="351" y="7242"/>
                  </a:cubicBezTo>
                  <a:lnTo>
                    <a:pt x="351" y="7399"/>
                  </a:lnTo>
                  <a:cubicBezTo>
                    <a:pt x="348" y="7419"/>
                    <a:pt x="348" y="7439"/>
                    <a:pt x="348" y="7456"/>
                  </a:cubicBezTo>
                  <a:lnTo>
                    <a:pt x="348" y="7462"/>
                  </a:lnTo>
                  <a:lnTo>
                    <a:pt x="348" y="7466"/>
                  </a:lnTo>
                  <a:lnTo>
                    <a:pt x="348" y="7469"/>
                  </a:lnTo>
                  <a:cubicBezTo>
                    <a:pt x="348" y="7490"/>
                    <a:pt x="351" y="7513"/>
                    <a:pt x="348" y="7536"/>
                  </a:cubicBezTo>
                  <a:lnTo>
                    <a:pt x="348" y="7539"/>
                  </a:lnTo>
                  <a:lnTo>
                    <a:pt x="348" y="7543"/>
                  </a:lnTo>
                  <a:lnTo>
                    <a:pt x="348" y="7547"/>
                  </a:lnTo>
                  <a:lnTo>
                    <a:pt x="348" y="7550"/>
                  </a:lnTo>
                  <a:cubicBezTo>
                    <a:pt x="345" y="7567"/>
                    <a:pt x="345" y="7583"/>
                    <a:pt x="342" y="7600"/>
                  </a:cubicBezTo>
                  <a:cubicBezTo>
                    <a:pt x="345" y="7613"/>
                    <a:pt x="345" y="7627"/>
                    <a:pt x="348" y="7640"/>
                  </a:cubicBezTo>
                  <a:cubicBezTo>
                    <a:pt x="288" y="7783"/>
                    <a:pt x="224" y="7911"/>
                    <a:pt x="158" y="8035"/>
                  </a:cubicBezTo>
                  <a:cubicBezTo>
                    <a:pt x="135" y="8081"/>
                    <a:pt x="107" y="8132"/>
                    <a:pt x="87" y="8181"/>
                  </a:cubicBezTo>
                  <a:lnTo>
                    <a:pt x="84" y="8185"/>
                  </a:lnTo>
                  <a:cubicBezTo>
                    <a:pt x="67" y="8249"/>
                    <a:pt x="50" y="8322"/>
                    <a:pt x="30" y="8399"/>
                  </a:cubicBezTo>
                  <a:cubicBezTo>
                    <a:pt x="30" y="8416"/>
                    <a:pt x="27" y="8433"/>
                    <a:pt x="27" y="8446"/>
                  </a:cubicBezTo>
                  <a:cubicBezTo>
                    <a:pt x="24" y="8482"/>
                    <a:pt x="17" y="8526"/>
                    <a:pt x="1" y="8566"/>
                  </a:cubicBezTo>
                  <a:cubicBezTo>
                    <a:pt x="4" y="8600"/>
                    <a:pt x="14" y="8633"/>
                    <a:pt x="34" y="8670"/>
                  </a:cubicBezTo>
                  <a:cubicBezTo>
                    <a:pt x="70" y="8740"/>
                    <a:pt x="144" y="8774"/>
                    <a:pt x="208" y="8794"/>
                  </a:cubicBezTo>
                  <a:cubicBezTo>
                    <a:pt x="218" y="8797"/>
                    <a:pt x="224" y="8800"/>
                    <a:pt x="235" y="8800"/>
                  </a:cubicBezTo>
                  <a:lnTo>
                    <a:pt x="255" y="8807"/>
                  </a:lnTo>
                  <a:lnTo>
                    <a:pt x="271" y="8817"/>
                  </a:lnTo>
                  <a:lnTo>
                    <a:pt x="275" y="8817"/>
                  </a:lnTo>
                  <a:lnTo>
                    <a:pt x="278" y="8820"/>
                  </a:lnTo>
                  <a:cubicBezTo>
                    <a:pt x="295" y="8827"/>
                    <a:pt x="311" y="8837"/>
                    <a:pt x="328" y="8844"/>
                  </a:cubicBezTo>
                  <a:cubicBezTo>
                    <a:pt x="338" y="8847"/>
                    <a:pt x="348" y="8851"/>
                    <a:pt x="359" y="8857"/>
                  </a:cubicBezTo>
                  <a:lnTo>
                    <a:pt x="362" y="8857"/>
                  </a:lnTo>
                  <a:lnTo>
                    <a:pt x="379" y="8864"/>
                  </a:lnTo>
                  <a:cubicBezTo>
                    <a:pt x="408" y="8877"/>
                    <a:pt x="442" y="8891"/>
                    <a:pt x="482" y="8897"/>
                  </a:cubicBezTo>
                  <a:cubicBezTo>
                    <a:pt x="556" y="8917"/>
                    <a:pt x="639" y="8938"/>
                    <a:pt x="720" y="8964"/>
                  </a:cubicBezTo>
                  <a:cubicBezTo>
                    <a:pt x="743" y="8974"/>
                    <a:pt x="769" y="8984"/>
                    <a:pt x="800" y="8995"/>
                  </a:cubicBezTo>
                  <a:lnTo>
                    <a:pt x="817" y="8998"/>
                  </a:lnTo>
                  <a:cubicBezTo>
                    <a:pt x="826" y="9001"/>
                    <a:pt x="840" y="9004"/>
                    <a:pt x="850" y="9004"/>
                  </a:cubicBezTo>
                  <a:lnTo>
                    <a:pt x="870" y="9007"/>
                  </a:lnTo>
                  <a:cubicBezTo>
                    <a:pt x="917" y="9018"/>
                    <a:pt x="967" y="9027"/>
                    <a:pt x="1024" y="9038"/>
                  </a:cubicBezTo>
                  <a:cubicBezTo>
                    <a:pt x="1041" y="9041"/>
                    <a:pt x="1058" y="9041"/>
                    <a:pt x="1070" y="9044"/>
                  </a:cubicBezTo>
                  <a:lnTo>
                    <a:pt x="1074" y="9044"/>
                  </a:lnTo>
                  <a:lnTo>
                    <a:pt x="1078" y="9048"/>
                  </a:lnTo>
                  <a:cubicBezTo>
                    <a:pt x="1111" y="9052"/>
                    <a:pt x="1148" y="9058"/>
                    <a:pt x="1181" y="9064"/>
                  </a:cubicBezTo>
                  <a:lnTo>
                    <a:pt x="1188" y="9068"/>
                  </a:lnTo>
                  <a:lnTo>
                    <a:pt x="1194" y="9068"/>
                  </a:lnTo>
                  <a:cubicBezTo>
                    <a:pt x="1254" y="9084"/>
                    <a:pt x="1315" y="9101"/>
                    <a:pt x="1368" y="9118"/>
                  </a:cubicBezTo>
                  <a:cubicBezTo>
                    <a:pt x="1382" y="9121"/>
                    <a:pt x="1395" y="9125"/>
                    <a:pt x="1412" y="9128"/>
                  </a:cubicBezTo>
                  <a:lnTo>
                    <a:pt x="1415" y="9132"/>
                  </a:lnTo>
                  <a:cubicBezTo>
                    <a:pt x="1452" y="9141"/>
                    <a:pt x="1489" y="9155"/>
                    <a:pt x="1526" y="9162"/>
                  </a:cubicBezTo>
                  <a:lnTo>
                    <a:pt x="1542" y="9165"/>
                  </a:lnTo>
                  <a:cubicBezTo>
                    <a:pt x="1566" y="9172"/>
                    <a:pt x="1589" y="9178"/>
                    <a:pt x="1612" y="9182"/>
                  </a:cubicBezTo>
                  <a:lnTo>
                    <a:pt x="1666" y="9195"/>
                  </a:lnTo>
                  <a:cubicBezTo>
                    <a:pt x="1703" y="9202"/>
                    <a:pt x="1740" y="9212"/>
                    <a:pt x="1776" y="9218"/>
                  </a:cubicBezTo>
                  <a:cubicBezTo>
                    <a:pt x="1847" y="9235"/>
                    <a:pt x="1907" y="9252"/>
                    <a:pt x="1957" y="9265"/>
                  </a:cubicBezTo>
                  <a:cubicBezTo>
                    <a:pt x="1984" y="9272"/>
                    <a:pt x="2014" y="9279"/>
                    <a:pt x="2041" y="9288"/>
                  </a:cubicBezTo>
                  <a:lnTo>
                    <a:pt x="2047" y="9288"/>
                  </a:lnTo>
                  <a:lnTo>
                    <a:pt x="2054" y="9292"/>
                  </a:lnTo>
                  <a:lnTo>
                    <a:pt x="2061" y="9296"/>
                  </a:lnTo>
                  <a:cubicBezTo>
                    <a:pt x="2094" y="9305"/>
                    <a:pt x="2141" y="9319"/>
                    <a:pt x="2188" y="9328"/>
                  </a:cubicBezTo>
                  <a:cubicBezTo>
                    <a:pt x="2201" y="9332"/>
                    <a:pt x="2217" y="9336"/>
                    <a:pt x="2231" y="9339"/>
                  </a:cubicBezTo>
                  <a:cubicBezTo>
                    <a:pt x="2271" y="9345"/>
                    <a:pt x="2311" y="9353"/>
                    <a:pt x="2345" y="9356"/>
                  </a:cubicBezTo>
                  <a:lnTo>
                    <a:pt x="2352" y="9356"/>
                  </a:lnTo>
                  <a:cubicBezTo>
                    <a:pt x="2405" y="9365"/>
                    <a:pt x="2466" y="9373"/>
                    <a:pt x="2523" y="9385"/>
                  </a:cubicBezTo>
                  <a:lnTo>
                    <a:pt x="2535" y="9389"/>
                  </a:lnTo>
                  <a:cubicBezTo>
                    <a:pt x="2589" y="9402"/>
                    <a:pt x="2639" y="9416"/>
                    <a:pt x="2686" y="9429"/>
                  </a:cubicBezTo>
                  <a:cubicBezTo>
                    <a:pt x="2703" y="9436"/>
                    <a:pt x="2719" y="9439"/>
                    <a:pt x="2736" y="9446"/>
                  </a:cubicBezTo>
                  <a:cubicBezTo>
                    <a:pt x="2773" y="9456"/>
                    <a:pt x="2803" y="9463"/>
                    <a:pt x="2833" y="9473"/>
                  </a:cubicBezTo>
                  <a:cubicBezTo>
                    <a:pt x="2873" y="9479"/>
                    <a:pt x="2917" y="9486"/>
                    <a:pt x="2950" y="9493"/>
                  </a:cubicBezTo>
                  <a:lnTo>
                    <a:pt x="2987" y="9496"/>
                  </a:lnTo>
                  <a:lnTo>
                    <a:pt x="2994" y="9499"/>
                  </a:lnTo>
                  <a:lnTo>
                    <a:pt x="2997" y="9499"/>
                  </a:lnTo>
                  <a:cubicBezTo>
                    <a:pt x="3037" y="9506"/>
                    <a:pt x="3094" y="9513"/>
                    <a:pt x="3145" y="9523"/>
                  </a:cubicBezTo>
                  <a:cubicBezTo>
                    <a:pt x="3161" y="9526"/>
                    <a:pt x="3177" y="9529"/>
                    <a:pt x="3194" y="9533"/>
                  </a:cubicBezTo>
                  <a:cubicBezTo>
                    <a:pt x="3218" y="9540"/>
                    <a:pt x="3241" y="9546"/>
                    <a:pt x="3265" y="9553"/>
                  </a:cubicBezTo>
                  <a:lnTo>
                    <a:pt x="3301" y="9560"/>
                  </a:lnTo>
                  <a:cubicBezTo>
                    <a:pt x="3352" y="9573"/>
                    <a:pt x="3405" y="9586"/>
                    <a:pt x="3458" y="9603"/>
                  </a:cubicBezTo>
                  <a:cubicBezTo>
                    <a:pt x="3515" y="9620"/>
                    <a:pt x="3576" y="9640"/>
                    <a:pt x="3626" y="9654"/>
                  </a:cubicBezTo>
                  <a:lnTo>
                    <a:pt x="3633" y="9657"/>
                  </a:lnTo>
                  <a:lnTo>
                    <a:pt x="3636" y="9657"/>
                  </a:lnTo>
                  <a:cubicBezTo>
                    <a:pt x="3676" y="9670"/>
                    <a:pt x="3719" y="9686"/>
                    <a:pt x="3767" y="9700"/>
                  </a:cubicBezTo>
                  <a:cubicBezTo>
                    <a:pt x="3803" y="9710"/>
                    <a:pt x="3840" y="9723"/>
                    <a:pt x="3877" y="9734"/>
                  </a:cubicBezTo>
                  <a:cubicBezTo>
                    <a:pt x="3893" y="9740"/>
                    <a:pt x="3910" y="9743"/>
                    <a:pt x="3923" y="9750"/>
                  </a:cubicBezTo>
                  <a:cubicBezTo>
                    <a:pt x="3960" y="9760"/>
                    <a:pt x="3994" y="9770"/>
                    <a:pt x="4023" y="9780"/>
                  </a:cubicBezTo>
                  <a:cubicBezTo>
                    <a:pt x="4044" y="9784"/>
                    <a:pt x="4064" y="9790"/>
                    <a:pt x="4088" y="9797"/>
                  </a:cubicBezTo>
                  <a:cubicBezTo>
                    <a:pt x="4104" y="9804"/>
                    <a:pt x="4121" y="9807"/>
                    <a:pt x="4137" y="9814"/>
                  </a:cubicBezTo>
                  <a:lnTo>
                    <a:pt x="4144" y="9814"/>
                  </a:lnTo>
                  <a:cubicBezTo>
                    <a:pt x="4178" y="9827"/>
                    <a:pt x="4208" y="9834"/>
                    <a:pt x="4238" y="9844"/>
                  </a:cubicBezTo>
                  <a:cubicBezTo>
                    <a:pt x="4258" y="9850"/>
                    <a:pt x="4281" y="9854"/>
                    <a:pt x="4312" y="9861"/>
                  </a:cubicBezTo>
                  <a:lnTo>
                    <a:pt x="4332" y="9867"/>
                  </a:lnTo>
                  <a:lnTo>
                    <a:pt x="4352" y="9870"/>
                  </a:lnTo>
                  <a:cubicBezTo>
                    <a:pt x="4372" y="9874"/>
                    <a:pt x="4389" y="9881"/>
                    <a:pt x="4405" y="9884"/>
                  </a:cubicBezTo>
                  <a:cubicBezTo>
                    <a:pt x="4445" y="9894"/>
                    <a:pt x="4485" y="9904"/>
                    <a:pt x="4525" y="9910"/>
                  </a:cubicBezTo>
                  <a:cubicBezTo>
                    <a:pt x="4582" y="9927"/>
                    <a:pt x="4636" y="9938"/>
                    <a:pt x="4690" y="9951"/>
                  </a:cubicBezTo>
                  <a:cubicBezTo>
                    <a:pt x="4820" y="9981"/>
                    <a:pt x="4923" y="10001"/>
                    <a:pt x="5017" y="10015"/>
                  </a:cubicBezTo>
                  <a:cubicBezTo>
                    <a:pt x="5040" y="10018"/>
                    <a:pt x="5061" y="10021"/>
                    <a:pt x="5081" y="10024"/>
                  </a:cubicBezTo>
                  <a:cubicBezTo>
                    <a:pt x="5107" y="10031"/>
                    <a:pt x="5138" y="10035"/>
                    <a:pt x="5167" y="10038"/>
                  </a:cubicBezTo>
                  <a:cubicBezTo>
                    <a:pt x="5195" y="10041"/>
                    <a:pt x="5222" y="10043"/>
                    <a:pt x="5247" y="10043"/>
                  </a:cubicBezTo>
                  <a:cubicBezTo>
                    <a:pt x="5354" y="10043"/>
                    <a:pt x="5435" y="10013"/>
                    <a:pt x="5492" y="9951"/>
                  </a:cubicBezTo>
                  <a:cubicBezTo>
                    <a:pt x="5512" y="9927"/>
                    <a:pt x="5528" y="9898"/>
                    <a:pt x="5542" y="9874"/>
                  </a:cubicBezTo>
                  <a:lnTo>
                    <a:pt x="5542" y="9867"/>
                  </a:lnTo>
                  <a:lnTo>
                    <a:pt x="5545" y="9861"/>
                  </a:lnTo>
                  <a:lnTo>
                    <a:pt x="5553" y="9850"/>
                  </a:lnTo>
                  <a:cubicBezTo>
                    <a:pt x="5565" y="9827"/>
                    <a:pt x="5573" y="9807"/>
                    <a:pt x="5582" y="9790"/>
                  </a:cubicBezTo>
                  <a:cubicBezTo>
                    <a:pt x="5596" y="9754"/>
                    <a:pt x="5609" y="9717"/>
                    <a:pt x="5619" y="9683"/>
                  </a:cubicBezTo>
                  <a:cubicBezTo>
                    <a:pt x="5626" y="9666"/>
                    <a:pt x="5633" y="9650"/>
                    <a:pt x="5639" y="9629"/>
                  </a:cubicBezTo>
                  <a:cubicBezTo>
                    <a:pt x="5663" y="9569"/>
                    <a:pt x="5693" y="9506"/>
                    <a:pt x="5713" y="9459"/>
                  </a:cubicBezTo>
                  <a:lnTo>
                    <a:pt x="5713" y="9456"/>
                  </a:lnTo>
                  <a:lnTo>
                    <a:pt x="5716" y="9453"/>
                  </a:lnTo>
                  <a:cubicBezTo>
                    <a:pt x="5729" y="9419"/>
                    <a:pt x="5746" y="9385"/>
                    <a:pt x="5760" y="9356"/>
                  </a:cubicBezTo>
                  <a:cubicBezTo>
                    <a:pt x="5777" y="9319"/>
                    <a:pt x="5789" y="9282"/>
                    <a:pt x="5806" y="9248"/>
                  </a:cubicBezTo>
                  <a:lnTo>
                    <a:pt x="5823" y="9205"/>
                  </a:lnTo>
                  <a:lnTo>
                    <a:pt x="5826" y="9198"/>
                  </a:lnTo>
                  <a:lnTo>
                    <a:pt x="5833" y="9188"/>
                  </a:lnTo>
                  <a:lnTo>
                    <a:pt x="5833" y="9182"/>
                  </a:lnTo>
                  <a:lnTo>
                    <a:pt x="5850" y="9152"/>
                  </a:lnTo>
                  <a:cubicBezTo>
                    <a:pt x="5863" y="9118"/>
                    <a:pt x="5877" y="9084"/>
                    <a:pt x="5890" y="9052"/>
                  </a:cubicBezTo>
                  <a:cubicBezTo>
                    <a:pt x="5930" y="8961"/>
                    <a:pt x="5977" y="8864"/>
                    <a:pt x="6027" y="8763"/>
                  </a:cubicBezTo>
                  <a:lnTo>
                    <a:pt x="6044" y="8723"/>
                  </a:lnTo>
                  <a:lnTo>
                    <a:pt x="6054" y="8706"/>
                  </a:lnTo>
                  <a:cubicBezTo>
                    <a:pt x="6067" y="8680"/>
                    <a:pt x="6081" y="8650"/>
                    <a:pt x="6098" y="8620"/>
                  </a:cubicBezTo>
                  <a:lnTo>
                    <a:pt x="6104" y="8606"/>
                  </a:lnTo>
                  <a:cubicBezTo>
                    <a:pt x="6130" y="8560"/>
                    <a:pt x="6151" y="8516"/>
                    <a:pt x="6171" y="8470"/>
                  </a:cubicBezTo>
                  <a:cubicBezTo>
                    <a:pt x="6221" y="8356"/>
                    <a:pt x="6261" y="8238"/>
                    <a:pt x="6295" y="8124"/>
                  </a:cubicBezTo>
                  <a:cubicBezTo>
                    <a:pt x="6315" y="8061"/>
                    <a:pt x="6331" y="8008"/>
                    <a:pt x="6345" y="7961"/>
                  </a:cubicBezTo>
                  <a:cubicBezTo>
                    <a:pt x="6362" y="7897"/>
                    <a:pt x="6379" y="7834"/>
                    <a:pt x="6382" y="7770"/>
                  </a:cubicBezTo>
                  <a:cubicBezTo>
                    <a:pt x="6382" y="7757"/>
                    <a:pt x="6382" y="7747"/>
                    <a:pt x="6379" y="7737"/>
                  </a:cubicBezTo>
                  <a:cubicBezTo>
                    <a:pt x="6382" y="7730"/>
                    <a:pt x="6385" y="7720"/>
                    <a:pt x="6388" y="7710"/>
                  </a:cubicBezTo>
                  <a:cubicBezTo>
                    <a:pt x="6399" y="7690"/>
                    <a:pt x="6405" y="7670"/>
                    <a:pt x="6415" y="7653"/>
                  </a:cubicBezTo>
                  <a:lnTo>
                    <a:pt x="6419" y="7643"/>
                  </a:lnTo>
                  <a:lnTo>
                    <a:pt x="6422" y="7633"/>
                  </a:lnTo>
                  <a:cubicBezTo>
                    <a:pt x="6435" y="7607"/>
                    <a:pt x="6445" y="7576"/>
                    <a:pt x="6459" y="7550"/>
                  </a:cubicBezTo>
                  <a:cubicBezTo>
                    <a:pt x="6479" y="7493"/>
                    <a:pt x="6502" y="7433"/>
                    <a:pt x="6519" y="7382"/>
                  </a:cubicBezTo>
                  <a:lnTo>
                    <a:pt x="6519" y="7379"/>
                  </a:lnTo>
                  <a:lnTo>
                    <a:pt x="6525" y="7359"/>
                  </a:lnTo>
                  <a:cubicBezTo>
                    <a:pt x="6562" y="7258"/>
                    <a:pt x="6596" y="7152"/>
                    <a:pt x="6626" y="7051"/>
                  </a:cubicBezTo>
                  <a:cubicBezTo>
                    <a:pt x="6639" y="6998"/>
                    <a:pt x="6659" y="6945"/>
                    <a:pt x="6672" y="6897"/>
                  </a:cubicBezTo>
                  <a:lnTo>
                    <a:pt x="6680" y="6884"/>
                  </a:lnTo>
                  <a:lnTo>
                    <a:pt x="6683" y="6874"/>
                  </a:lnTo>
                  <a:cubicBezTo>
                    <a:pt x="6692" y="6837"/>
                    <a:pt x="6709" y="6787"/>
                    <a:pt x="6723" y="6744"/>
                  </a:cubicBezTo>
                  <a:cubicBezTo>
                    <a:pt x="6726" y="6724"/>
                    <a:pt x="6732" y="6704"/>
                    <a:pt x="6740" y="6684"/>
                  </a:cubicBezTo>
                  <a:lnTo>
                    <a:pt x="6743" y="6676"/>
                  </a:lnTo>
                  <a:lnTo>
                    <a:pt x="6746" y="6670"/>
                  </a:lnTo>
                  <a:lnTo>
                    <a:pt x="6746" y="6667"/>
                  </a:lnTo>
                  <a:cubicBezTo>
                    <a:pt x="6753" y="6647"/>
                    <a:pt x="6760" y="6627"/>
                    <a:pt x="6766" y="6607"/>
                  </a:cubicBezTo>
                  <a:cubicBezTo>
                    <a:pt x="6777" y="6573"/>
                    <a:pt x="6783" y="6543"/>
                    <a:pt x="6789" y="6513"/>
                  </a:cubicBezTo>
                  <a:lnTo>
                    <a:pt x="6789" y="6510"/>
                  </a:lnTo>
                  <a:cubicBezTo>
                    <a:pt x="6793" y="6496"/>
                    <a:pt x="6793" y="6486"/>
                    <a:pt x="6797" y="6473"/>
                  </a:cubicBezTo>
                  <a:lnTo>
                    <a:pt x="6803" y="6446"/>
                  </a:lnTo>
                  <a:cubicBezTo>
                    <a:pt x="6820" y="6372"/>
                    <a:pt x="6837" y="6302"/>
                    <a:pt x="6853" y="6232"/>
                  </a:cubicBezTo>
                  <a:cubicBezTo>
                    <a:pt x="6873" y="6145"/>
                    <a:pt x="6897" y="6058"/>
                    <a:pt x="6917" y="5971"/>
                  </a:cubicBezTo>
                  <a:lnTo>
                    <a:pt x="6924" y="5941"/>
                  </a:lnTo>
                  <a:cubicBezTo>
                    <a:pt x="6940" y="5874"/>
                    <a:pt x="6957" y="5807"/>
                    <a:pt x="6977" y="5747"/>
                  </a:cubicBezTo>
                  <a:cubicBezTo>
                    <a:pt x="6984" y="5733"/>
                    <a:pt x="6987" y="5724"/>
                    <a:pt x="6993" y="5710"/>
                  </a:cubicBezTo>
                  <a:lnTo>
                    <a:pt x="6997" y="5700"/>
                  </a:lnTo>
                  <a:lnTo>
                    <a:pt x="7004" y="5687"/>
                  </a:lnTo>
                  <a:cubicBezTo>
                    <a:pt x="7017" y="5656"/>
                    <a:pt x="7027" y="5627"/>
                    <a:pt x="7037" y="5603"/>
                  </a:cubicBezTo>
                  <a:lnTo>
                    <a:pt x="7044" y="5580"/>
                  </a:lnTo>
                  <a:lnTo>
                    <a:pt x="7047" y="5570"/>
                  </a:lnTo>
                  <a:lnTo>
                    <a:pt x="7050" y="5566"/>
                  </a:lnTo>
                  <a:lnTo>
                    <a:pt x="7050" y="5563"/>
                  </a:lnTo>
                  <a:cubicBezTo>
                    <a:pt x="7061" y="5536"/>
                    <a:pt x="7074" y="5506"/>
                    <a:pt x="7081" y="5480"/>
                  </a:cubicBezTo>
                  <a:cubicBezTo>
                    <a:pt x="7087" y="5460"/>
                    <a:pt x="7090" y="5443"/>
                    <a:pt x="7094" y="5423"/>
                  </a:cubicBezTo>
                  <a:cubicBezTo>
                    <a:pt x="7098" y="5415"/>
                    <a:pt x="7101" y="5406"/>
                    <a:pt x="7101" y="5395"/>
                  </a:cubicBezTo>
                  <a:cubicBezTo>
                    <a:pt x="7111" y="5349"/>
                    <a:pt x="7124" y="5302"/>
                    <a:pt x="7134" y="5255"/>
                  </a:cubicBezTo>
                  <a:cubicBezTo>
                    <a:pt x="7144" y="5199"/>
                    <a:pt x="7154" y="5145"/>
                    <a:pt x="7164" y="5094"/>
                  </a:cubicBezTo>
                  <a:cubicBezTo>
                    <a:pt x="7171" y="5038"/>
                    <a:pt x="7174" y="4978"/>
                    <a:pt x="7181" y="4927"/>
                  </a:cubicBezTo>
                  <a:lnTo>
                    <a:pt x="7181" y="4924"/>
                  </a:lnTo>
                  <a:lnTo>
                    <a:pt x="7181" y="4881"/>
                  </a:lnTo>
                  <a:cubicBezTo>
                    <a:pt x="7184" y="4858"/>
                    <a:pt x="7188" y="4830"/>
                    <a:pt x="7194" y="4804"/>
                  </a:cubicBezTo>
                  <a:cubicBezTo>
                    <a:pt x="7201" y="4777"/>
                    <a:pt x="7208" y="4747"/>
                    <a:pt x="7214" y="4720"/>
                  </a:cubicBezTo>
                  <a:lnTo>
                    <a:pt x="7221" y="4690"/>
                  </a:lnTo>
                  <a:cubicBezTo>
                    <a:pt x="7238" y="4626"/>
                    <a:pt x="7254" y="4560"/>
                    <a:pt x="7268" y="4496"/>
                  </a:cubicBezTo>
                  <a:lnTo>
                    <a:pt x="7285" y="4426"/>
                  </a:lnTo>
                  <a:cubicBezTo>
                    <a:pt x="7294" y="4379"/>
                    <a:pt x="7308" y="4329"/>
                    <a:pt x="7318" y="4282"/>
                  </a:cubicBezTo>
                  <a:lnTo>
                    <a:pt x="7325" y="4259"/>
                  </a:lnTo>
                  <a:lnTo>
                    <a:pt x="7328" y="4236"/>
                  </a:lnTo>
                  <a:cubicBezTo>
                    <a:pt x="7351" y="4199"/>
                    <a:pt x="7368" y="4165"/>
                    <a:pt x="7385" y="4128"/>
                  </a:cubicBezTo>
                  <a:cubicBezTo>
                    <a:pt x="7412" y="4068"/>
                    <a:pt x="7432" y="4001"/>
                    <a:pt x="7452" y="3941"/>
                  </a:cubicBezTo>
                  <a:lnTo>
                    <a:pt x="7452" y="3938"/>
                  </a:lnTo>
                  <a:lnTo>
                    <a:pt x="7482" y="3847"/>
                  </a:lnTo>
                  <a:lnTo>
                    <a:pt x="7482" y="3844"/>
                  </a:lnTo>
                  <a:cubicBezTo>
                    <a:pt x="7505" y="3774"/>
                    <a:pt x="7529" y="3697"/>
                    <a:pt x="7555" y="3623"/>
                  </a:cubicBezTo>
                  <a:cubicBezTo>
                    <a:pt x="7575" y="3566"/>
                    <a:pt x="7595" y="3509"/>
                    <a:pt x="7615" y="3453"/>
                  </a:cubicBezTo>
                  <a:cubicBezTo>
                    <a:pt x="7635" y="3402"/>
                    <a:pt x="7656" y="3349"/>
                    <a:pt x="7669" y="3296"/>
                  </a:cubicBezTo>
                  <a:cubicBezTo>
                    <a:pt x="7686" y="3225"/>
                    <a:pt x="7700" y="3155"/>
                    <a:pt x="7713" y="3088"/>
                  </a:cubicBezTo>
                  <a:lnTo>
                    <a:pt x="7716" y="3081"/>
                  </a:lnTo>
                  <a:cubicBezTo>
                    <a:pt x="7723" y="3041"/>
                    <a:pt x="7733" y="3001"/>
                    <a:pt x="7740" y="2961"/>
                  </a:cubicBezTo>
                  <a:cubicBezTo>
                    <a:pt x="7753" y="2904"/>
                    <a:pt x="7766" y="2844"/>
                    <a:pt x="7773" y="2780"/>
                  </a:cubicBezTo>
                  <a:cubicBezTo>
                    <a:pt x="7783" y="2690"/>
                    <a:pt x="7790" y="2613"/>
                    <a:pt x="7796" y="2536"/>
                  </a:cubicBezTo>
                  <a:cubicBezTo>
                    <a:pt x="7796" y="2516"/>
                    <a:pt x="7786" y="2493"/>
                    <a:pt x="7773" y="2473"/>
                  </a:cubicBezTo>
                  <a:lnTo>
                    <a:pt x="7773" y="2470"/>
                  </a:lnTo>
                  <a:lnTo>
                    <a:pt x="7776" y="2459"/>
                  </a:lnTo>
                  <a:lnTo>
                    <a:pt x="7780" y="2439"/>
                  </a:lnTo>
                  <a:cubicBezTo>
                    <a:pt x="7790" y="2396"/>
                    <a:pt x="7796" y="2356"/>
                    <a:pt x="7806" y="2312"/>
                  </a:cubicBezTo>
                  <a:lnTo>
                    <a:pt x="7816" y="2259"/>
                  </a:lnTo>
                  <a:cubicBezTo>
                    <a:pt x="7830" y="2195"/>
                    <a:pt x="7843" y="2141"/>
                    <a:pt x="7863" y="2088"/>
                  </a:cubicBezTo>
                  <a:cubicBezTo>
                    <a:pt x="7883" y="2035"/>
                    <a:pt x="7910" y="1978"/>
                    <a:pt x="7930" y="1931"/>
                  </a:cubicBezTo>
                  <a:cubicBezTo>
                    <a:pt x="7947" y="1897"/>
                    <a:pt x="7964" y="1864"/>
                    <a:pt x="7981" y="1834"/>
                  </a:cubicBezTo>
                  <a:lnTo>
                    <a:pt x="7984" y="1828"/>
                  </a:lnTo>
                  <a:lnTo>
                    <a:pt x="7984" y="1824"/>
                  </a:lnTo>
                  <a:cubicBezTo>
                    <a:pt x="7997" y="1800"/>
                    <a:pt x="8014" y="1774"/>
                    <a:pt x="8024" y="1747"/>
                  </a:cubicBezTo>
                  <a:cubicBezTo>
                    <a:pt x="8061" y="1677"/>
                    <a:pt x="8087" y="1600"/>
                    <a:pt x="8104" y="1523"/>
                  </a:cubicBezTo>
                  <a:cubicBezTo>
                    <a:pt x="8111" y="1502"/>
                    <a:pt x="8111" y="1482"/>
                    <a:pt x="8114" y="1462"/>
                  </a:cubicBezTo>
                  <a:lnTo>
                    <a:pt x="8114" y="1459"/>
                  </a:lnTo>
                  <a:lnTo>
                    <a:pt x="8114" y="1453"/>
                  </a:lnTo>
                  <a:lnTo>
                    <a:pt x="8114" y="1439"/>
                  </a:lnTo>
                  <a:cubicBezTo>
                    <a:pt x="8117" y="1426"/>
                    <a:pt x="8114" y="1416"/>
                    <a:pt x="8114" y="1399"/>
                  </a:cubicBezTo>
                  <a:cubicBezTo>
                    <a:pt x="8111" y="1359"/>
                    <a:pt x="8101" y="1332"/>
                    <a:pt x="8081" y="1292"/>
                  </a:cubicBezTo>
                  <a:cubicBezTo>
                    <a:pt x="8061" y="1255"/>
                    <a:pt x="8017" y="1226"/>
                    <a:pt x="7997" y="1215"/>
                  </a:cubicBezTo>
                  <a:cubicBezTo>
                    <a:pt x="7977" y="1201"/>
                    <a:pt x="7953" y="1192"/>
                    <a:pt x="7927" y="1185"/>
                  </a:cubicBezTo>
                  <a:cubicBezTo>
                    <a:pt x="7900" y="1181"/>
                    <a:pt x="7870" y="1178"/>
                    <a:pt x="7840" y="1175"/>
                  </a:cubicBezTo>
                  <a:cubicBezTo>
                    <a:pt x="7830" y="1175"/>
                    <a:pt x="7823" y="1172"/>
                    <a:pt x="7813" y="1172"/>
                  </a:cubicBezTo>
                  <a:cubicBezTo>
                    <a:pt x="7800" y="1169"/>
                    <a:pt x="7786" y="1165"/>
                    <a:pt x="7773" y="1161"/>
                  </a:cubicBezTo>
                  <a:lnTo>
                    <a:pt x="7766" y="1158"/>
                  </a:lnTo>
                  <a:lnTo>
                    <a:pt x="7763" y="1158"/>
                  </a:lnTo>
                  <a:lnTo>
                    <a:pt x="7749" y="1155"/>
                  </a:lnTo>
                  <a:cubicBezTo>
                    <a:pt x="7726" y="1149"/>
                    <a:pt x="7700" y="1141"/>
                    <a:pt x="7676" y="1132"/>
                  </a:cubicBezTo>
                  <a:cubicBezTo>
                    <a:pt x="7635" y="1118"/>
                    <a:pt x="7606" y="1108"/>
                    <a:pt x="7575" y="1098"/>
                  </a:cubicBezTo>
                  <a:cubicBezTo>
                    <a:pt x="7566" y="1095"/>
                    <a:pt x="7552" y="1092"/>
                    <a:pt x="7542" y="1088"/>
                  </a:cubicBezTo>
                  <a:cubicBezTo>
                    <a:pt x="7512" y="1081"/>
                    <a:pt x="7479" y="1078"/>
                    <a:pt x="7452" y="1071"/>
                  </a:cubicBezTo>
                  <a:lnTo>
                    <a:pt x="7448" y="1071"/>
                  </a:lnTo>
                  <a:lnTo>
                    <a:pt x="7425" y="1068"/>
                  </a:lnTo>
                  <a:lnTo>
                    <a:pt x="7405" y="1065"/>
                  </a:lnTo>
                  <a:lnTo>
                    <a:pt x="7385" y="1061"/>
                  </a:lnTo>
                  <a:cubicBezTo>
                    <a:pt x="7342" y="1055"/>
                    <a:pt x="7298" y="1048"/>
                    <a:pt x="7254" y="1038"/>
                  </a:cubicBezTo>
                  <a:lnTo>
                    <a:pt x="7248" y="1038"/>
                  </a:lnTo>
                  <a:cubicBezTo>
                    <a:pt x="7228" y="1035"/>
                    <a:pt x="7208" y="1028"/>
                    <a:pt x="7188" y="1025"/>
                  </a:cubicBezTo>
                  <a:lnTo>
                    <a:pt x="7161" y="1018"/>
                  </a:lnTo>
                  <a:cubicBezTo>
                    <a:pt x="7138" y="1014"/>
                    <a:pt x="7114" y="1008"/>
                    <a:pt x="7090" y="1001"/>
                  </a:cubicBezTo>
                  <a:cubicBezTo>
                    <a:pt x="6987" y="981"/>
                    <a:pt x="6877" y="957"/>
                    <a:pt x="6753" y="934"/>
                  </a:cubicBezTo>
                  <a:lnTo>
                    <a:pt x="6746" y="934"/>
                  </a:lnTo>
                  <a:lnTo>
                    <a:pt x="6672" y="921"/>
                  </a:lnTo>
                  <a:lnTo>
                    <a:pt x="6643" y="917"/>
                  </a:lnTo>
                  <a:lnTo>
                    <a:pt x="6623" y="914"/>
                  </a:lnTo>
                  <a:lnTo>
                    <a:pt x="6599" y="908"/>
                  </a:lnTo>
                  <a:lnTo>
                    <a:pt x="6579" y="904"/>
                  </a:lnTo>
                  <a:cubicBezTo>
                    <a:pt x="6532" y="897"/>
                    <a:pt x="6479" y="884"/>
                    <a:pt x="6439" y="874"/>
                  </a:cubicBezTo>
                  <a:lnTo>
                    <a:pt x="6405" y="868"/>
                  </a:lnTo>
                  <a:cubicBezTo>
                    <a:pt x="6338" y="854"/>
                    <a:pt x="6271" y="837"/>
                    <a:pt x="6204" y="824"/>
                  </a:cubicBezTo>
                  <a:lnTo>
                    <a:pt x="6167" y="814"/>
                  </a:lnTo>
                  <a:cubicBezTo>
                    <a:pt x="6027" y="780"/>
                    <a:pt x="5890" y="750"/>
                    <a:pt x="5749" y="720"/>
                  </a:cubicBezTo>
                  <a:cubicBezTo>
                    <a:pt x="5656" y="700"/>
                    <a:pt x="5545" y="677"/>
                    <a:pt x="5432" y="660"/>
                  </a:cubicBezTo>
                  <a:cubicBezTo>
                    <a:pt x="5385" y="653"/>
                    <a:pt x="5338" y="647"/>
                    <a:pt x="5295" y="644"/>
                  </a:cubicBezTo>
                  <a:lnTo>
                    <a:pt x="5288" y="640"/>
                  </a:lnTo>
                  <a:cubicBezTo>
                    <a:pt x="5221" y="633"/>
                    <a:pt x="5154" y="627"/>
                    <a:pt x="5091" y="616"/>
                  </a:cubicBezTo>
                  <a:cubicBezTo>
                    <a:pt x="5017" y="604"/>
                    <a:pt x="4947" y="590"/>
                    <a:pt x="4877" y="576"/>
                  </a:cubicBezTo>
                  <a:lnTo>
                    <a:pt x="4870" y="573"/>
                  </a:lnTo>
                  <a:lnTo>
                    <a:pt x="4866" y="573"/>
                  </a:lnTo>
                  <a:cubicBezTo>
                    <a:pt x="4830" y="567"/>
                    <a:pt x="4790" y="556"/>
                    <a:pt x="4753" y="550"/>
                  </a:cubicBezTo>
                  <a:cubicBezTo>
                    <a:pt x="4636" y="530"/>
                    <a:pt x="4519" y="510"/>
                    <a:pt x="4402" y="493"/>
                  </a:cubicBezTo>
                  <a:cubicBezTo>
                    <a:pt x="4345" y="486"/>
                    <a:pt x="4288" y="476"/>
                    <a:pt x="4231" y="469"/>
                  </a:cubicBezTo>
                  <a:cubicBezTo>
                    <a:pt x="4208" y="466"/>
                    <a:pt x="4188" y="463"/>
                    <a:pt x="4168" y="459"/>
                  </a:cubicBezTo>
                  <a:lnTo>
                    <a:pt x="4161" y="459"/>
                  </a:lnTo>
                  <a:lnTo>
                    <a:pt x="4154" y="456"/>
                  </a:lnTo>
                  <a:cubicBezTo>
                    <a:pt x="4124" y="453"/>
                    <a:pt x="4091" y="446"/>
                    <a:pt x="4057" y="443"/>
                  </a:cubicBezTo>
                  <a:lnTo>
                    <a:pt x="3937" y="433"/>
                  </a:lnTo>
                  <a:lnTo>
                    <a:pt x="3883" y="426"/>
                  </a:lnTo>
                  <a:lnTo>
                    <a:pt x="3877" y="426"/>
                  </a:lnTo>
                  <a:cubicBezTo>
                    <a:pt x="3816" y="419"/>
                    <a:pt x="3753" y="412"/>
                    <a:pt x="3693" y="406"/>
                  </a:cubicBezTo>
                  <a:cubicBezTo>
                    <a:pt x="3646" y="399"/>
                    <a:pt x="3596" y="392"/>
                    <a:pt x="3542" y="386"/>
                  </a:cubicBezTo>
                  <a:cubicBezTo>
                    <a:pt x="3532" y="383"/>
                    <a:pt x="3526" y="383"/>
                    <a:pt x="3515" y="383"/>
                  </a:cubicBezTo>
                  <a:cubicBezTo>
                    <a:pt x="3489" y="376"/>
                    <a:pt x="3458" y="372"/>
                    <a:pt x="3429" y="366"/>
                  </a:cubicBezTo>
                  <a:cubicBezTo>
                    <a:pt x="3409" y="363"/>
                    <a:pt x="3392" y="363"/>
                    <a:pt x="3372" y="359"/>
                  </a:cubicBezTo>
                  <a:cubicBezTo>
                    <a:pt x="3285" y="343"/>
                    <a:pt x="3194" y="323"/>
                    <a:pt x="3111" y="303"/>
                  </a:cubicBezTo>
                  <a:lnTo>
                    <a:pt x="3060" y="292"/>
                  </a:lnTo>
                  <a:lnTo>
                    <a:pt x="3047" y="289"/>
                  </a:lnTo>
                  <a:cubicBezTo>
                    <a:pt x="3011" y="278"/>
                    <a:pt x="2967" y="272"/>
                    <a:pt x="2927" y="262"/>
                  </a:cubicBezTo>
                  <a:cubicBezTo>
                    <a:pt x="2897" y="258"/>
                    <a:pt x="2870" y="255"/>
                    <a:pt x="2844" y="249"/>
                  </a:cubicBezTo>
                  <a:lnTo>
                    <a:pt x="2830" y="249"/>
                  </a:lnTo>
                  <a:lnTo>
                    <a:pt x="2796" y="242"/>
                  </a:lnTo>
                  <a:cubicBezTo>
                    <a:pt x="2699" y="229"/>
                    <a:pt x="2609" y="212"/>
                    <a:pt x="2529" y="195"/>
                  </a:cubicBezTo>
                  <a:lnTo>
                    <a:pt x="2472" y="182"/>
                  </a:lnTo>
                  <a:lnTo>
                    <a:pt x="2466" y="182"/>
                  </a:lnTo>
                  <a:lnTo>
                    <a:pt x="2458" y="178"/>
                  </a:lnTo>
                  <a:cubicBezTo>
                    <a:pt x="2412" y="168"/>
                    <a:pt x="2355" y="158"/>
                    <a:pt x="2298" y="145"/>
                  </a:cubicBezTo>
                  <a:cubicBezTo>
                    <a:pt x="2251" y="138"/>
                    <a:pt x="2201" y="132"/>
                    <a:pt x="2157" y="128"/>
                  </a:cubicBezTo>
                  <a:cubicBezTo>
                    <a:pt x="2150" y="128"/>
                    <a:pt x="2144" y="128"/>
                    <a:pt x="2137" y="128"/>
                  </a:cubicBezTo>
                  <a:cubicBezTo>
                    <a:pt x="2088" y="128"/>
                    <a:pt x="2042" y="138"/>
                    <a:pt x="2007" y="162"/>
                  </a:cubicBezTo>
                  <a:cubicBezTo>
                    <a:pt x="1984" y="95"/>
                    <a:pt x="1921" y="42"/>
                    <a:pt x="1843" y="25"/>
                  </a:cubicBezTo>
                  <a:lnTo>
                    <a:pt x="1823" y="22"/>
                  </a:lnTo>
                  <a:cubicBezTo>
                    <a:pt x="1783" y="14"/>
                    <a:pt x="1743" y="11"/>
                    <a:pt x="1706" y="11"/>
                  </a:cubicBezTo>
                  <a:cubicBezTo>
                    <a:pt x="1663" y="11"/>
                    <a:pt x="1623" y="11"/>
                    <a:pt x="1589" y="14"/>
                  </a:cubicBezTo>
                  <a:lnTo>
                    <a:pt x="1546" y="14"/>
                  </a:lnTo>
                  <a:cubicBezTo>
                    <a:pt x="1533" y="15"/>
                    <a:pt x="1520" y="16"/>
                    <a:pt x="1507" y="16"/>
                  </a:cubicBezTo>
                  <a:cubicBezTo>
                    <a:pt x="1471" y="16"/>
                    <a:pt x="1432" y="13"/>
                    <a:pt x="1385" y="8"/>
                  </a:cubicBezTo>
                  <a:cubicBezTo>
                    <a:pt x="1343" y="5"/>
                    <a:pt x="1298" y="0"/>
                    <a:pt x="12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3"/>
            <p:cNvSpPr/>
            <p:nvPr/>
          </p:nvSpPr>
          <p:spPr>
            <a:xfrm>
              <a:off x="5438750" y="3907875"/>
              <a:ext cx="43175" cy="190825"/>
            </a:xfrm>
            <a:custGeom>
              <a:avLst/>
              <a:gdLst/>
              <a:ahLst/>
              <a:cxnLst/>
              <a:rect l="l" t="t" r="r" b="b"/>
              <a:pathLst>
                <a:path w="1727" h="7633" extrusionOk="0">
                  <a:moveTo>
                    <a:pt x="1726" y="0"/>
                  </a:moveTo>
                  <a:cubicBezTo>
                    <a:pt x="1722" y="11"/>
                    <a:pt x="1719" y="17"/>
                    <a:pt x="1719" y="28"/>
                  </a:cubicBezTo>
                  <a:cubicBezTo>
                    <a:pt x="1632" y="281"/>
                    <a:pt x="1562" y="513"/>
                    <a:pt x="1506" y="726"/>
                  </a:cubicBezTo>
                  <a:cubicBezTo>
                    <a:pt x="1489" y="790"/>
                    <a:pt x="1465" y="857"/>
                    <a:pt x="1445" y="920"/>
                  </a:cubicBezTo>
                  <a:lnTo>
                    <a:pt x="1441" y="924"/>
                  </a:lnTo>
                  <a:cubicBezTo>
                    <a:pt x="1428" y="960"/>
                    <a:pt x="1418" y="997"/>
                    <a:pt x="1405" y="1034"/>
                  </a:cubicBezTo>
                  <a:cubicBezTo>
                    <a:pt x="1388" y="1095"/>
                    <a:pt x="1375" y="1144"/>
                    <a:pt x="1368" y="1195"/>
                  </a:cubicBezTo>
                  <a:cubicBezTo>
                    <a:pt x="1358" y="1252"/>
                    <a:pt x="1348" y="1308"/>
                    <a:pt x="1338" y="1365"/>
                  </a:cubicBezTo>
                  <a:cubicBezTo>
                    <a:pt x="1331" y="1396"/>
                    <a:pt x="1325" y="1428"/>
                    <a:pt x="1318" y="1459"/>
                  </a:cubicBezTo>
                  <a:lnTo>
                    <a:pt x="1314" y="1469"/>
                  </a:lnTo>
                  <a:lnTo>
                    <a:pt x="1314" y="1482"/>
                  </a:lnTo>
                  <a:lnTo>
                    <a:pt x="1301" y="1536"/>
                  </a:lnTo>
                  <a:cubicBezTo>
                    <a:pt x="1294" y="1566"/>
                    <a:pt x="1291" y="1596"/>
                    <a:pt x="1288" y="1633"/>
                  </a:cubicBezTo>
                  <a:lnTo>
                    <a:pt x="1285" y="1643"/>
                  </a:lnTo>
                  <a:cubicBezTo>
                    <a:pt x="1285" y="1656"/>
                    <a:pt x="1281" y="1673"/>
                    <a:pt x="1281" y="1686"/>
                  </a:cubicBezTo>
                  <a:cubicBezTo>
                    <a:pt x="1265" y="1794"/>
                    <a:pt x="1245" y="1900"/>
                    <a:pt x="1217" y="2010"/>
                  </a:cubicBezTo>
                  <a:lnTo>
                    <a:pt x="1211" y="2044"/>
                  </a:lnTo>
                  <a:cubicBezTo>
                    <a:pt x="1188" y="2135"/>
                    <a:pt x="1164" y="2228"/>
                    <a:pt x="1154" y="2322"/>
                  </a:cubicBezTo>
                  <a:cubicBezTo>
                    <a:pt x="1140" y="2422"/>
                    <a:pt x="1127" y="2536"/>
                    <a:pt x="1104" y="2652"/>
                  </a:cubicBezTo>
                  <a:cubicBezTo>
                    <a:pt x="1084" y="2763"/>
                    <a:pt x="1057" y="2870"/>
                    <a:pt x="1037" y="2961"/>
                  </a:cubicBezTo>
                  <a:lnTo>
                    <a:pt x="1027" y="2990"/>
                  </a:lnTo>
                  <a:cubicBezTo>
                    <a:pt x="1004" y="3088"/>
                    <a:pt x="980" y="3185"/>
                    <a:pt x="967" y="3285"/>
                  </a:cubicBezTo>
                  <a:cubicBezTo>
                    <a:pt x="950" y="3412"/>
                    <a:pt x="930" y="3526"/>
                    <a:pt x="907" y="3629"/>
                  </a:cubicBezTo>
                  <a:cubicBezTo>
                    <a:pt x="887" y="3730"/>
                    <a:pt x="859" y="3836"/>
                    <a:pt x="823" y="3977"/>
                  </a:cubicBezTo>
                  <a:cubicBezTo>
                    <a:pt x="813" y="4014"/>
                    <a:pt x="803" y="4054"/>
                    <a:pt x="790" y="4091"/>
                  </a:cubicBezTo>
                  <a:lnTo>
                    <a:pt x="786" y="4105"/>
                  </a:lnTo>
                  <a:cubicBezTo>
                    <a:pt x="783" y="4117"/>
                    <a:pt x="779" y="4128"/>
                    <a:pt x="776" y="4141"/>
                  </a:cubicBezTo>
                  <a:cubicBezTo>
                    <a:pt x="756" y="4202"/>
                    <a:pt x="739" y="4265"/>
                    <a:pt x="719" y="4325"/>
                  </a:cubicBezTo>
                  <a:cubicBezTo>
                    <a:pt x="692" y="4418"/>
                    <a:pt x="659" y="4529"/>
                    <a:pt x="629" y="4643"/>
                  </a:cubicBezTo>
                  <a:cubicBezTo>
                    <a:pt x="578" y="4844"/>
                    <a:pt x="532" y="5051"/>
                    <a:pt x="485" y="5265"/>
                  </a:cubicBezTo>
                  <a:cubicBezTo>
                    <a:pt x="448" y="5442"/>
                    <a:pt x="408" y="5622"/>
                    <a:pt x="365" y="5797"/>
                  </a:cubicBezTo>
                  <a:lnTo>
                    <a:pt x="365" y="5800"/>
                  </a:lnTo>
                  <a:lnTo>
                    <a:pt x="345" y="5883"/>
                  </a:lnTo>
                  <a:cubicBezTo>
                    <a:pt x="285" y="6131"/>
                    <a:pt x="234" y="6355"/>
                    <a:pt x="184" y="6562"/>
                  </a:cubicBezTo>
                  <a:cubicBezTo>
                    <a:pt x="167" y="6643"/>
                    <a:pt x="154" y="6723"/>
                    <a:pt x="141" y="6797"/>
                  </a:cubicBezTo>
                  <a:lnTo>
                    <a:pt x="137" y="6813"/>
                  </a:lnTo>
                  <a:cubicBezTo>
                    <a:pt x="134" y="6837"/>
                    <a:pt x="131" y="6857"/>
                    <a:pt x="127" y="6880"/>
                  </a:cubicBezTo>
                  <a:cubicBezTo>
                    <a:pt x="121" y="6914"/>
                    <a:pt x="114" y="6951"/>
                    <a:pt x="107" y="6984"/>
                  </a:cubicBezTo>
                  <a:lnTo>
                    <a:pt x="107" y="6991"/>
                  </a:lnTo>
                  <a:cubicBezTo>
                    <a:pt x="94" y="7054"/>
                    <a:pt x="84" y="7118"/>
                    <a:pt x="74" y="7184"/>
                  </a:cubicBezTo>
                  <a:lnTo>
                    <a:pt x="44" y="7365"/>
                  </a:lnTo>
                  <a:lnTo>
                    <a:pt x="44" y="7368"/>
                  </a:lnTo>
                  <a:lnTo>
                    <a:pt x="44" y="7372"/>
                  </a:lnTo>
                  <a:cubicBezTo>
                    <a:pt x="37" y="7412"/>
                    <a:pt x="27" y="7456"/>
                    <a:pt x="21" y="7496"/>
                  </a:cubicBezTo>
                  <a:lnTo>
                    <a:pt x="21" y="7509"/>
                  </a:lnTo>
                  <a:cubicBezTo>
                    <a:pt x="13" y="7549"/>
                    <a:pt x="7" y="7593"/>
                    <a:pt x="1" y="7633"/>
                  </a:cubicBezTo>
                  <a:cubicBezTo>
                    <a:pt x="7" y="7599"/>
                    <a:pt x="17" y="7566"/>
                    <a:pt x="24" y="7536"/>
                  </a:cubicBezTo>
                  <a:cubicBezTo>
                    <a:pt x="27" y="7522"/>
                    <a:pt x="30" y="7513"/>
                    <a:pt x="33" y="7499"/>
                  </a:cubicBezTo>
                  <a:lnTo>
                    <a:pt x="37" y="7479"/>
                  </a:lnTo>
                  <a:cubicBezTo>
                    <a:pt x="41" y="7462"/>
                    <a:pt x="44" y="7445"/>
                    <a:pt x="47" y="7425"/>
                  </a:cubicBezTo>
                  <a:cubicBezTo>
                    <a:pt x="54" y="7399"/>
                    <a:pt x="61" y="7368"/>
                    <a:pt x="64" y="7342"/>
                  </a:cubicBezTo>
                  <a:cubicBezTo>
                    <a:pt x="84" y="7241"/>
                    <a:pt x="104" y="7141"/>
                    <a:pt x="131" y="7044"/>
                  </a:cubicBezTo>
                  <a:cubicBezTo>
                    <a:pt x="157" y="6937"/>
                    <a:pt x="188" y="6817"/>
                    <a:pt x="224" y="6683"/>
                  </a:cubicBezTo>
                  <a:cubicBezTo>
                    <a:pt x="291" y="6439"/>
                    <a:pt x="358" y="6195"/>
                    <a:pt x="418" y="5984"/>
                  </a:cubicBezTo>
                  <a:cubicBezTo>
                    <a:pt x="478" y="5773"/>
                    <a:pt x="529" y="5559"/>
                    <a:pt x="578" y="5352"/>
                  </a:cubicBezTo>
                  <a:lnTo>
                    <a:pt x="589" y="5308"/>
                  </a:lnTo>
                  <a:cubicBezTo>
                    <a:pt x="599" y="5265"/>
                    <a:pt x="612" y="5221"/>
                    <a:pt x="623" y="5178"/>
                  </a:cubicBezTo>
                  <a:cubicBezTo>
                    <a:pt x="643" y="5101"/>
                    <a:pt x="663" y="5020"/>
                    <a:pt x="679" y="4940"/>
                  </a:cubicBezTo>
                  <a:cubicBezTo>
                    <a:pt x="706" y="4827"/>
                    <a:pt x="729" y="4716"/>
                    <a:pt x="746" y="4633"/>
                  </a:cubicBezTo>
                  <a:lnTo>
                    <a:pt x="769" y="4515"/>
                  </a:lnTo>
                  <a:cubicBezTo>
                    <a:pt x="803" y="4342"/>
                    <a:pt x="839" y="4161"/>
                    <a:pt x="873" y="3981"/>
                  </a:cubicBezTo>
                  <a:cubicBezTo>
                    <a:pt x="893" y="3867"/>
                    <a:pt x="910" y="3756"/>
                    <a:pt x="930" y="3646"/>
                  </a:cubicBezTo>
                  <a:cubicBezTo>
                    <a:pt x="957" y="3506"/>
                    <a:pt x="987" y="3368"/>
                    <a:pt x="1013" y="3238"/>
                  </a:cubicBezTo>
                  <a:lnTo>
                    <a:pt x="1027" y="3178"/>
                  </a:lnTo>
                  <a:cubicBezTo>
                    <a:pt x="1047" y="3088"/>
                    <a:pt x="1067" y="2998"/>
                    <a:pt x="1091" y="2907"/>
                  </a:cubicBezTo>
                  <a:cubicBezTo>
                    <a:pt x="1117" y="2810"/>
                    <a:pt x="1148" y="2709"/>
                    <a:pt x="1180" y="2606"/>
                  </a:cubicBezTo>
                  <a:cubicBezTo>
                    <a:pt x="1245" y="2419"/>
                    <a:pt x="1311" y="2215"/>
                    <a:pt x="1355" y="2007"/>
                  </a:cubicBezTo>
                  <a:cubicBezTo>
                    <a:pt x="1365" y="1967"/>
                    <a:pt x="1371" y="1930"/>
                    <a:pt x="1378" y="1894"/>
                  </a:cubicBezTo>
                  <a:cubicBezTo>
                    <a:pt x="1385" y="1857"/>
                    <a:pt x="1388" y="1823"/>
                    <a:pt x="1395" y="1790"/>
                  </a:cubicBezTo>
                  <a:cubicBezTo>
                    <a:pt x="1412" y="1703"/>
                    <a:pt x="1432" y="1616"/>
                    <a:pt x="1452" y="1536"/>
                  </a:cubicBezTo>
                  <a:cubicBezTo>
                    <a:pt x="1472" y="1422"/>
                    <a:pt x="1485" y="1308"/>
                    <a:pt x="1498" y="1198"/>
                  </a:cubicBezTo>
                  <a:lnTo>
                    <a:pt x="1506" y="1158"/>
                  </a:lnTo>
                  <a:cubicBezTo>
                    <a:pt x="1512" y="1084"/>
                    <a:pt x="1522" y="1017"/>
                    <a:pt x="1532" y="951"/>
                  </a:cubicBezTo>
                  <a:cubicBezTo>
                    <a:pt x="1542" y="891"/>
                    <a:pt x="1552" y="830"/>
                    <a:pt x="1569" y="746"/>
                  </a:cubicBezTo>
                  <a:cubicBezTo>
                    <a:pt x="1579" y="703"/>
                    <a:pt x="1586" y="659"/>
                    <a:pt x="1592" y="616"/>
                  </a:cubicBezTo>
                  <a:cubicBezTo>
                    <a:pt x="1602" y="570"/>
                    <a:pt x="1609" y="522"/>
                    <a:pt x="1619" y="476"/>
                  </a:cubicBezTo>
                  <a:lnTo>
                    <a:pt x="1619" y="479"/>
                  </a:lnTo>
                  <a:lnTo>
                    <a:pt x="1622" y="459"/>
                  </a:lnTo>
                  <a:cubicBezTo>
                    <a:pt x="1626" y="452"/>
                    <a:pt x="1626" y="442"/>
                    <a:pt x="1629" y="436"/>
                  </a:cubicBezTo>
                  <a:cubicBezTo>
                    <a:pt x="1639" y="389"/>
                    <a:pt x="1649" y="349"/>
                    <a:pt x="1659" y="305"/>
                  </a:cubicBezTo>
                  <a:cubicBezTo>
                    <a:pt x="1662" y="292"/>
                    <a:pt x="1666" y="281"/>
                    <a:pt x="1669" y="272"/>
                  </a:cubicBezTo>
                  <a:cubicBezTo>
                    <a:pt x="1672" y="249"/>
                    <a:pt x="1679" y="224"/>
                    <a:pt x="1686" y="201"/>
                  </a:cubicBezTo>
                  <a:cubicBezTo>
                    <a:pt x="1693" y="168"/>
                    <a:pt x="1699" y="138"/>
                    <a:pt x="1706" y="108"/>
                  </a:cubicBezTo>
                  <a:cubicBezTo>
                    <a:pt x="1709" y="94"/>
                    <a:pt x="1716" y="81"/>
                    <a:pt x="1719" y="71"/>
                  </a:cubicBezTo>
                  <a:lnTo>
                    <a:pt x="1722" y="54"/>
                  </a:lnTo>
                  <a:cubicBezTo>
                    <a:pt x="1726" y="41"/>
                    <a:pt x="1726" y="31"/>
                    <a:pt x="1726" y="17"/>
                  </a:cubicBezTo>
                  <a:lnTo>
                    <a:pt x="172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3"/>
            <p:cNvSpPr/>
            <p:nvPr/>
          </p:nvSpPr>
          <p:spPr>
            <a:xfrm>
              <a:off x="5491575" y="3944425"/>
              <a:ext cx="23100" cy="92400"/>
            </a:xfrm>
            <a:custGeom>
              <a:avLst/>
              <a:gdLst/>
              <a:ahLst/>
              <a:cxnLst/>
              <a:rect l="l" t="t" r="r" b="b"/>
              <a:pathLst>
                <a:path w="924" h="3696" extrusionOk="0">
                  <a:moveTo>
                    <a:pt x="924" y="0"/>
                  </a:moveTo>
                  <a:lnTo>
                    <a:pt x="918" y="14"/>
                  </a:lnTo>
                  <a:cubicBezTo>
                    <a:pt x="910" y="34"/>
                    <a:pt x="904" y="54"/>
                    <a:pt x="898" y="74"/>
                  </a:cubicBezTo>
                  <a:cubicBezTo>
                    <a:pt x="887" y="100"/>
                    <a:pt x="881" y="127"/>
                    <a:pt x="870" y="157"/>
                  </a:cubicBezTo>
                  <a:cubicBezTo>
                    <a:pt x="864" y="181"/>
                    <a:pt x="853" y="204"/>
                    <a:pt x="847" y="231"/>
                  </a:cubicBezTo>
                  <a:cubicBezTo>
                    <a:pt x="807" y="348"/>
                    <a:pt x="770" y="465"/>
                    <a:pt x="733" y="585"/>
                  </a:cubicBezTo>
                  <a:cubicBezTo>
                    <a:pt x="706" y="679"/>
                    <a:pt x="680" y="776"/>
                    <a:pt x="657" y="869"/>
                  </a:cubicBezTo>
                  <a:lnTo>
                    <a:pt x="640" y="930"/>
                  </a:lnTo>
                  <a:cubicBezTo>
                    <a:pt x="606" y="1050"/>
                    <a:pt x="580" y="1161"/>
                    <a:pt x="556" y="1264"/>
                  </a:cubicBezTo>
                  <a:cubicBezTo>
                    <a:pt x="529" y="1378"/>
                    <a:pt x="499" y="1495"/>
                    <a:pt x="472" y="1616"/>
                  </a:cubicBezTo>
                  <a:cubicBezTo>
                    <a:pt x="462" y="1666"/>
                    <a:pt x="449" y="1712"/>
                    <a:pt x="439" y="1763"/>
                  </a:cubicBezTo>
                  <a:cubicBezTo>
                    <a:pt x="426" y="1820"/>
                    <a:pt x="409" y="1880"/>
                    <a:pt x="399" y="1940"/>
                  </a:cubicBezTo>
                  <a:cubicBezTo>
                    <a:pt x="389" y="1977"/>
                    <a:pt x="382" y="2013"/>
                    <a:pt x="376" y="2047"/>
                  </a:cubicBezTo>
                  <a:cubicBezTo>
                    <a:pt x="369" y="2084"/>
                    <a:pt x="362" y="2121"/>
                    <a:pt x="356" y="2158"/>
                  </a:cubicBezTo>
                  <a:lnTo>
                    <a:pt x="356" y="2150"/>
                  </a:lnTo>
                  <a:cubicBezTo>
                    <a:pt x="345" y="2201"/>
                    <a:pt x="339" y="2251"/>
                    <a:pt x="328" y="2298"/>
                  </a:cubicBezTo>
                  <a:cubicBezTo>
                    <a:pt x="305" y="2405"/>
                    <a:pt x="285" y="2512"/>
                    <a:pt x="262" y="2619"/>
                  </a:cubicBezTo>
                  <a:cubicBezTo>
                    <a:pt x="228" y="2756"/>
                    <a:pt x="195" y="2900"/>
                    <a:pt x="161" y="3041"/>
                  </a:cubicBezTo>
                  <a:cubicBezTo>
                    <a:pt x="138" y="3141"/>
                    <a:pt x="111" y="3241"/>
                    <a:pt x="78" y="3375"/>
                  </a:cubicBezTo>
                  <a:cubicBezTo>
                    <a:pt x="51" y="3468"/>
                    <a:pt x="31" y="3562"/>
                    <a:pt x="11" y="3655"/>
                  </a:cubicBezTo>
                  <a:lnTo>
                    <a:pt x="1" y="3696"/>
                  </a:lnTo>
                  <a:cubicBezTo>
                    <a:pt x="51" y="3498"/>
                    <a:pt x="111" y="3268"/>
                    <a:pt x="178" y="3041"/>
                  </a:cubicBezTo>
                  <a:cubicBezTo>
                    <a:pt x="202" y="2956"/>
                    <a:pt x="218" y="2870"/>
                    <a:pt x="235" y="2793"/>
                  </a:cubicBezTo>
                  <a:lnTo>
                    <a:pt x="235" y="2789"/>
                  </a:lnTo>
                  <a:cubicBezTo>
                    <a:pt x="239" y="2769"/>
                    <a:pt x="245" y="2749"/>
                    <a:pt x="248" y="2726"/>
                  </a:cubicBezTo>
                  <a:cubicBezTo>
                    <a:pt x="271" y="2615"/>
                    <a:pt x="299" y="2505"/>
                    <a:pt x="322" y="2408"/>
                  </a:cubicBezTo>
                  <a:cubicBezTo>
                    <a:pt x="369" y="2218"/>
                    <a:pt x="416" y="2017"/>
                    <a:pt x="466" y="1800"/>
                  </a:cubicBezTo>
                  <a:lnTo>
                    <a:pt x="466" y="1796"/>
                  </a:lnTo>
                  <a:lnTo>
                    <a:pt x="469" y="1789"/>
                  </a:lnTo>
                  <a:cubicBezTo>
                    <a:pt x="479" y="1740"/>
                    <a:pt x="492" y="1686"/>
                    <a:pt x="499" y="1632"/>
                  </a:cubicBezTo>
                  <a:cubicBezTo>
                    <a:pt x="503" y="1609"/>
                    <a:pt x="506" y="1585"/>
                    <a:pt x="509" y="1565"/>
                  </a:cubicBezTo>
                  <a:cubicBezTo>
                    <a:pt x="516" y="1532"/>
                    <a:pt x="523" y="1495"/>
                    <a:pt x="529" y="1459"/>
                  </a:cubicBezTo>
                  <a:cubicBezTo>
                    <a:pt x="549" y="1338"/>
                    <a:pt x="576" y="1227"/>
                    <a:pt x="613" y="1121"/>
                  </a:cubicBezTo>
                  <a:cubicBezTo>
                    <a:pt x="649" y="1007"/>
                    <a:pt x="680" y="903"/>
                    <a:pt x="703" y="806"/>
                  </a:cubicBezTo>
                  <a:cubicBezTo>
                    <a:pt x="713" y="769"/>
                    <a:pt x="720" y="736"/>
                    <a:pt x="730" y="699"/>
                  </a:cubicBezTo>
                  <a:cubicBezTo>
                    <a:pt x="747" y="625"/>
                    <a:pt x="767" y="552"/>
                    <a:pt x="787" y="482"/>
                  </a:cubicBezTo>
                  <a:cubicBezTo>
                    <a:pt x="800" y="435"/>
                    <a:pt x="813" y="388"/>
                    <a:pt x="827" y="344"/>
                  </a:cubicBezTo>
                  <a:lnTo>
                    <a:pt x="830" y="341"/>
                  </a:lnTo>
                  <a:cubicBezTo>
                    <a:pt x="847" y="295"/>
                    <a:pt x="861" y="244"/>
                    <a:pt x="873" y="198"/>
                  </a:cubicBezTo>
                  <a:cubicBezTo>
                    <a:pt x="894" y="134"/>
                    <a:pt x="907" y="67"/>
                    <a:pt x="9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3"/>
            <p:cNvSpPr/>
            <p:nvPr/>
          </p:nvSpPr>
          <p:spPr>
            <a:xfrm>
              <a:off x="5603800" y="3951800"/>
              <a:ext cx="53775" cy="159450"/>
            </a:xfrm>
            <a:custGeom>
              <a:avLst/>
              <a:gdLst/>
              <a:ahLst/>
              <a:cxnLst/>
              <a:rect l="l" t="t" r="r" b="b"/>
              <a:pathLst>
                <a:path w="2151" h="6378" extrusionOk="0">
                  <a:moveTo>
                    <a:pt x="2051" y="0"/>
                  </a:moveTo>
                  <a:cubicBezTo>
                    <a:pt x="2034" y="0"/>
                    <a:pt x="2017" y="6"/>
                    <a:pt x="2000" y="13"/>
                  </a:cubicBezTo>
                  <a:cubicBezTo>
                    <a:pt x="1980" y="26"/>
                    <a:pt x="1967" y="46"/>
                    <a:pt x="1960" y="70"/>
                  </a:cubicBezTo>
                  <a:lnTo>
                    <a:pt x="1957" y="83"/>
                  </a:lnTo>
                  <a:cubicBezTo>
                    <a:pt x="1943" y="143"/>
                    <a:pt x="1927" y="204"/>
                    <a:pt x="1910" y="267"/>
                  </a:cubicBezTo>
                  <a:cubicBezTo>
                    <a:pt x="1893" y="321"/>
                    <a:pt x="1873" y="374"/>
                    <a:pt x="1856" y="424"/>
                  </a:cubicBezTo>
                  <a:lnTo>
                    <a:pt x="1853" y="428"/>
                  </a:lnTo>
                  <a:lnTo>
                    <a:pt x="1853" y="431"/>
                  </a:lnTo>
                  <a:cubicBezTo>
                    <a:pt x="1813" y="534"/>
                    <a:pt x="1769" y="648"/>
                    <a:pt x="1733" y="765"/>
                  </a:cubicBezTo>
                  <a:cubicBezTo>
                    <a:pt x="1696" y="883"/>
                    <a:pt x="1662" y="1000"/>
                    <a:pt x="1635" y="1096"/>
                  </a:cubicBezTo>
                  <a:lnTo>
                    <a:pt x="1629" y="1123"/>
                  </a:lnTo>
                  <a:cubicBezTo>
                    <a:pt x="1615" y="1170"/>
                    <a:pt x="1606" y="1217"/>
                    <a:pt x="1592" y="1261"/>
                  </a:cubicBezTo>
                  <a:cubicBezTo>
                    <a:pt x="1578" y="1301"/>
                    <a:pt x="1566" y="1341"/>
                    <a:pt x="1555" y="1374"/>
                  </a:cubicBezTo>
                  <a:lnTo>
                    <a:pt x="1555" y="1377"/>
                  </a:lnTo>
                  <a:lnTo>
                    <a:pt x="1555" y="1381"/>
                  </a:lnTo>
                  <a:lnTo>
                    <a:pt x="1549" y="1404"/>
                  </a:lnTo>
                  <a:lnTo>
                    <a:pt x="1538" y="1424"/>
                  </a:lnTo>
                  <a:cubicBezTo>
                    <a:pt x="1532" y="1448"/>
                    <a:pt x="1525" y="1468"/>
                    <a:pt x="1518" y="1491"/>
                  </a:cubicBezTo>
                  <a:lnTo>
                    <a:pt x="1518" y="1497"/>
                  </a:lnTo>
                  <a:lnTo>
                    <a:pt x="1515" y="1508"/>
                  </a:lnTo>
                  <a:cubicBezTo>
                    <a:pt x="1505" y="1534"/>
                    <a:pt x="1498" y="1562"/>
                    <a:pt x="1489" y="1591"/>
                  </a:cubicBezTo>
                  <a:lnTo>
                    <a:pt x="1475" y="1635"/>
                  </a:lnTo>
                  <a:lnTo>
                    <a:pt x="1469" y="1655"/>
                  </a:lnTo>
                  <a:cubicBezTo>
                    <a:pt x="1455" y="1689"/>
                    <a:pt x="1445" y="1722"/>
                    <a:pt x="1435" y="1755"/>
                  </a:cubicBezTo>
                  <a:cubicBezTo>
                    <a:pt x="1391" y="1886"/>
                    <a:pt x="1358" y="1999"/>
                    <a:pt x="1331" y="2099"/>
                  </a:cubicBezTo>
                  <a:lnTo>
                    <a:pt x="1321" y="2136"/>
                  </a:lnTo>
                  <a:lnTo>
                    <a:pt x="1318" y="2140"/>
                  </a:lnTo>
                  <a:cubicBezTo>
                    <a:pt x="1298" y="2224"/>
                    <a:pt x="1268" y="2327"/>
                    <a:pt x="1234" y="2431"/>
                  </a:cubicBezTo>
                  <a:cubicBezTo>
                    <a:pt x="1200" y="2538"/>
                    <a:pt x="1164" y="2652"/>
                    <a:pt x="1127" y="2766"/>
                  </a:cubicBezTo>
                  <a:cubicBezTo>
                    <a:pt x="1104" y="2839"/>
                    <a:pt x="1080" y="2913"/>
                    <a:pt x="1060" y="2982"/>
                  </a:cubicBezTo>
                  <a:cubicBezTo>
                    <a:pt x="1047" y="3023"/>
                    <a:pt x="1033" y="3063"/>
                    <a:pt x="1020" y="3103"/>
                  </a:cubicBezTo>
                  <a:cubicBezTo>
                    <a:pt x="1010" y="3140"/>
                    <a:pt x="997" y="3177"/>
                    <a:pt x="987" y="3217"/>
                  </a:cubicBezTo>
                  <a:lnTo>
                    <a:pt x="984" y="3227"/>
                  </a:lnTo>
                  <a:lnTo>
                    <a:pt x="980" y="3237"/>
                  </a:lnTo>
                  <a:lnTo>
                    <a:pt x="976" y="3247"/>
                  </a:lnTo>
                  <a:cubicBezTo>
                    <a:pt x="956" y="3311"/>
                    <a:pt x="936" y="3377"/>
                    <a:pt x="913" y="3441"/>
                  </a:cubicBezTo>
                  <a:cubicBezTo>
                    <a:pt x="899" y="3488"/>
                    <a:pt x="879" y="3538"/>
                    <a:pt x="867" y="3584"/>
                  </a:cubicBezTo>
                  <a:lnTo>
                    <a:pt x="863" y="3592"/>
                  </a:lnTo>
                  <a:lnTo>
                    <a:pt x="859" y="3598"/>
                  </a:lnTo>
                  <a:lnTo>
                    <a:pt x="856" y="3612"/>
                  </a:lnTo>
                  <a:lnTo>
                    <a:pt x="853" y="3615"/>
                  </a:lnTo>
                  <a:cubicBezTo>
                    <a:pt x="836" y="3661"/>
                    <a:pt x="819" y="3712"/>
                    <a:pt x="799" y="3765"/>
                  </a:cubicBezTo>
                  <a:cubicBezTo>
                    <a:pt x="759" y="3889"/>
                    <a:pt x="719" y="4013"/>
                    <a:pt x="689" y="4110"/>
                  </a:cubicBezTo>
                  <a:cubicBezTo>
                    <a:pt x="672" y="4163"/>
                    <a:pt x="655" y="4220"/>
                    <a:pt x="639" y="4277"/>
                  </a:cubicBezTo>
                  <a:cubicBezTo>
                    <a:pt x="632" y="4297"/>
                    <a:pt x="626" y="4317"/>
                    <a:pt x="618" y="4341"/>
                  </a:cubicBezTo>
                  <a:lnTo>
                    <a:pt x="615" y="4351"/>
                  </a:lnTo>
                  <a:cubicBezTo>
                    <a:pt x="609" y="4384"/>
                    <a:pt x="598" y="4414"/>
                    <a:pt x="589" y="4447"/>
                  </a:cubicBezTo>
                  <a:cubicBezTo>
                    <a:pt x="529" y="4648"/>
                    <a:pt x="458" y="4859"/>
                    <a:pt x="378" y="5073"/>
                  </a:cubicBezTo>
                  <a:cubicBezTo>
                    <a:pt x="345" y="5166"/>
                    <a:pt x="314" y="5260"/>
                    <a:pt x="285" y="5347"/>
                  </a:cubicBezTo>
                  <a:lnTo>
                    <a:pt x="281" y="5361"/>
                  </a:lnTo>
                  <a:lnTo>
                    <a:pt x="277" y="5367"/>
                  </a:lnTo>
                  <a:lnTo>
                    <a:pt x="274" y="5370"/>
                  </a:lnTo>
                  <a:lnTo>
                    <a:pt x="274" y="5374"/>
                  </a:lnTo>
                  <a:cubicBezTo>
                    <a:pt x="244" y="5461"/>
                    <a:pt x="204" y="5581"/>
                    <a:pt x="161" y="5695"/>
                  </a:cubicBezTo>
                  <a:cubicBezTo>
                    <a:pt x="151" y="5722"/>
                    <a:pt x="141" y="5748"/>
                    <a:pt x="130" y="5776"/>
                  </a:cubicBezTo>
                  <a:lnTo>
                    <a:pt x="117" y="5812"/>
                  </a:lnTo>
                  <a:cubicBezTo>
                    <a:pt x="97" y="5866"/>
                    <a:pt x="73" y="5919"/>
                    <a:pt x="57" y="5972"/>
                  </a:cubicBezTo>
                  <a:cubicBezTo>
                    <a:pt x="53" y="5986"/>
                    <a:pt x="47" y="6000"/>
                    <a:pt x="44" y="6016"/>
                  </a:cubicBezTo>
                  <a:cubicBezTo>
                    <a:pt x="41" y="6029"/>
                    <a:pt x="37" y="6040"/>
                    <a:pt x="33" y="6053"/>
                  </a:cubicBezTo>
                  <a:lnTo>
                    <a:pt x="30" y="6063"/>
                  </a:lnTo>
                  <a:lnTo>
                    <a:pt x="27" y="6069"/>
                  </a:lnTo>
                  <a:lnTo>
                    <a:pt x="24" y="6080"/>
                  </a:lnTo>
                  <a:lnTo>
                    <a:pt x="20" y="6083"/>
                  </a:lnTo>
                  <a:lnTo>
                    <a:pt x="16" y="6097"/>
                  </a:lnTo>
                  <a:cubicBezTo>
                    <a:pt x="13" y="6103"/>
                    <a:pt x="13" y="6110"/>
                    <a:pt x="10" y="6117"/>
                  </a:cubicBezTo>
                  <a:lnTo>
                    <a:pt x="7" y="6126"/>
                  </a:lnTo>
                  <a:cubicBezTo>
                    <a:pt x="4" y="6140"/>
                    <a:pt x="4" y="6153"/>
                    <a:pt x="4" y="6167"/>
                  </a:cubicBezTo>
                  <a:cubicBezTo>
                    <a:pt x="4" y="6173"/>
                    <a:pt x="4" y="6180"/>
                    <a:pt x="0" y="6187"/>
                  </a:cubicBezTo>
                  <a:cubicBezTo>
                    <a:pt x="4" y="6224"/>
                    <a:pt x="13" y="6253"/>
                    <a:pt x="30" y="6284"/>
                  </a:cubicBezTo>
                  <a:cubicBezTo>
                    <a:pt x="50" y="6313"/>
                    <a:pt x="73" y="6338"/>
                    <a:pt x="104" y="6350"/>
                  </a:cubicBezTo>
                  <a:cubicBezTo>
                    <a:pt x="121" y="6361"/>
                    <a:pt x="137" y="6367"/>
                    <a:pt x="154" y="6370"/>
                  </a:cubicBezTo>
                  <a:cubicBezTo>
                    <a:pt x="171" y="6374"/>
                    <a:pt x="187" y="6378"/>
                    <a:pt x="204" y="6378"/>
                  </a:cubicBezTo>
                  <a:cubicBezTo>
                    <a:pt x="251" y="6374"/>
                    <a:pt x="308" y="6354"/>
                    <a:pt x="342" y="6313"/>
                  </a:cubicBezTo>
                  <a:cubicBezTo>
                    <a:pt x="354" y="6293"/>
                    <a:pt x="374" y="6270"/>
                    <a:pt x="388" y="6244"/>
                  </a:cubicBezTo>
                  <a:cubicBezTo>
                    <a:pt x="395" y="6230"/>
                    <a:pt x="402" y="6213"/>
                    <a:pt x="408" y="6200"/>
                  </a:cubicBezTo>
                  <a:cubicBezTo>
                    <a:pt x="415" y="6187"/>
                    <a:pt x="422" y="6170"/>
                    <a:pt x="428" y="6150"/>
                  </a:cubicBezTo>
                  <a:cubicBezTo>
                    <a:pt x="431" y="6140"/>
                    <a:pt x="435" y="6130"/>
                    <a:pt x="442" y="6117"/>
                  </a:cubicBezTo>
                  <a:lnTo>
                    <a:pt x="445" y="6100"/>
                  </a:lnTo>
                  <a:cubicBezTo>
                    <a:pt x="455" y="6077"/>
                    <a:pt x="465" y="6057"/>
                    <a:pt x="472" y="6033"/>
                  </a:cubicBezTo>
                  <a:lnTo>
                    <a:pt x="478" y="6016"/>
                  </a:lnTo>
                  <a:lnTo>
                    <a:pt x="495" y="5980"/>
                  </a:lnTo>
                  <a:cubicBezTo>
                    <a:pt x="522" y="5912"/>
                    <a:pt x="549" y="5842"/>
                    <a:pt x="566" y="5789"/>
                  </a:cubicBezTo>
                  <a:lnTo>
                    <a:pt x="569" y="5782"/>
                  </a:lnTo>
                  <a:cubicBezTo>
                    <a:pt x="609" y="5668"/>
                    <a:pt x="646" y="5551"/>
                    <a:pt x="675" y="5467"/>
                  </a:cubicBezTo>
                  <a:cubicBezTo>
                    <a:pt x="709" y="5367"/>
                    <a:pt x="746" y="5264"/>
                    <a:pt x="776" y="5183"/>
                  </a:cubicBezTo>
                  <a:lnTo>
                    <a:pt x="776" y="5177"/>
                  </a:lnTo>
                  <a:lnTo>
                    <a:pt x="779" y="5170"/>
                  </a:lnTo>
                  <a:lnTo>
                    <a:pt x="783" y="5163"/>
                  </a:lnTo>
                  <a:lnTo>
                    <a:pt x="783" y="5160"/>
                  </a:lnTo>
                  <a:cubicBezTo>
                    <a:pt x="819" y="5056"/>
                    <a:pt x="867" y="4929"/>
                    <a:pt x="903" y="4808"/>
                  </a:cubicBezTo>
                  <a:lnTo>
                    <a:pt x="916" y="4768"/>
                  </a:lnTo>
                  <a:lnTo>
                    <a:pt x="930" y="4728"/>
                  </a:lnTo>
                  <a:cubicBezTo>
                    <a:pt x="953" y="4655"/>
                    <a:pt x="980" y="4568"/>
                    <a:pt x="1004" y="4484"/>
                  </a:cubicBezTo>
                  <a:cubicBezTo>
                    <a:pt x="1020" y="4418"/>
                    <a:pt x="1037" y="4357"/>
                    <a:pt x="1054" y="4304"/>
                  </a:cubicBezTo>
                  <a:cubicBezTo>
                    <a:pt x="1060" y="4277"/>
                    <a:pt x="1070" y="4247"/>
                    <a:pt x="1080" y="4220"/>
                  </a:cubicBezTo>
                  <a:lnTo>
                    <a:pt x="1084" y="4214"/>
                  </a:lnTo>
                  <a:cubicBezTo>
                    <a:pt x="1090" y="4186"/>
                    <a:pt x="1100" y="4160"/>
                    <a:pt x="1107" y="4137"/>
                  </a:cubicBezTo>
                  <a:cubicBezTo>
                    <a:pt x="1137" y="4040"/>
                    <a:pt x="1171" y="3939"/>
                    <a:pt x="1200" y="3852"/>
                  </a:cubicBezTo>
                  <a:lnTo>
                    <a:pt x="1200" y="3845"/>
                  </a:lnTo>
                  <a:lnTo>
                    <a:pt x="1204" y="3839"/>
                  </a:lnTo>
                  <a:lnTo>
                    <a:pt x="1214" y="3809"/>
                  </a:lnTo>
                  <a:cubicBezTo>
                    <a:pt x="1224" y="3775"/>
                    <a:pt x="1237" y="3745"/>
                    <a:pt x="1248" y="3712"/>
                  </a:cubicBezTo>
                  <a:lnTo>
                    <a:pt x="1248" y="3709"/>
                  </a:lnTo>
                  <a:cubicBezTo>
                    <a:pt x="1274" y="3635"/>
                    <a:pt x="1301" y="3555"/>
                    <a:pt x="1325" y="3474"/>
                  </a:cubicBezTo>
                  <a:cubicBezTo>
                    <a:pt x="1365" y="3344"/>
                    <a:pt x="1395" y="3234"/>
                    <a:pt x="1421" y="3133"/>
                  </a:cubicBezTo>
                  <a:cubicBezTo>
                    <a:pt x="1438" y="3073"/>
                    <a:pt x="1455" y="3013"/>
                    <a:pt x="1469" y="2956"/>
                  </a:cubicBezTo>
                  <a:lnTo>
                    <a:pt x="1475" y="2939"/>
                  </a:lnTo>
                  <a:cubicBezTo>
                    <a:pt x="1489" y="2893"/>
                    <a:pt x="1501" y="2846"/>
                    <a:pt x="1515" y="2799"/>
                  </a:cubicBezTo>
                  <a:cubicBezTo>
                    <a:pt x="1525" y="2758"/>
                    <a:pt x="1535" y="2722"/>
                    <a:pt x="1549" y="2681"/>
                  </a:cubicBezTo>
                  <a:lnTo>
                    <a:pt x="1552" y="2669"/>
                  </a:lnTo>
                  <a:lnTo>
                    <a:pt x="1552" y="2665"/>
                  </a:lnTo>
                  <a:cubicBezTo>
                    <a:pt x="1569" y="2608"/>
                    <a:pt x="1592" y="2528"/>
                    <a:pt x="1612" y="2454"/>
                  </a:cubicBezTo>
                  <a:cubicBezTo>
                    <a:pt x="1615" y="2431"/>
                    <a:pt x="1622" y="2408"/>
                    <a:pt x="1629" y="2384"/>
                  </a:cubicBezTo>
                  <a:cubicBezTo>
                    <a:pt x="1646" y="2314"/>
                    <a:pt x="1659" y="2240"/>
                    <a:pt x="1669" y="2187"/>
                  </a:cubicBezTo>
                  <a:lnTo>
                    <a:pt x="1686" y="2116"/>
                  </a:lnTo>
                  <a:cubicBezTo>
                    <a:pt x="1696" y="2073"/>
                    <a:pt x="1702" y="2030"/>
                    <a:pt x="1713" y="1986"/>
                  </a:cubicBezTo>
                  <a:cubicBezTo>
                    <a:pt x="1739" y="1879"/>
                    <a:pt x="1766" y="1772"/>
                    <a:pt x="1793" y="1665"/>
                  </a:cubicBezTo>
                  <a:lnTo>
                    <a:pt x="1796" y="1662"/>
                  </a:lnTo>
                  <a:lnTo>
                    <a:pt x="1796" y="1652"/>
                  </a:lnTo>
                  <a:lnTo>
                    <a:pt x="1796" y="1648"/>
                  </a:lnTo>
                  <a:cubicBezTo>
                    <a:pt x="1816" y="1578"/>
                    <a:pt x="1836" y="1505"/>
                    <a:pt x="1853" y="1434"/>
                  </a:cubicBezTo>
                  <a:cubicBezTo>
                    <a:pt x="1856" y="1421"/>
                    <a:pt x="1856" y="1411"/>
                    <a:pt x="1859" y="1401"/>
                  </a:cubicBezTo>
                  <a:cubicBezTo>
                    <a:pt x="1879" y="1321"/>
                    <a:pt x="1893" y="1241"/>
                    <a:pt x="1910" y="1164"/>
                  </a:cubicBezTo>
                  <a:lnTo>
                    <a:pt x="1910" y="1160"/>
                  </a:lnTo>
                  <a:cubicBezTo>
                    <a:pt x="1913" y="1136"/>
                    <a:pt x="1916" y="1116"/>
                    <a:pt x="1920" y="1093"/>
                  </a:cubicBezTo>
                  <a:cubicBezTo>
                    <a:pt x="1943" y="980"/>
                    <a:pt x="1967" y="869"/>
                    <a:pt x="1990" y="759"/>
                  </a:cubicBezTo>
                  <a:lnTo>
                    <a:pt x="1990" y="755"/>
                  </a:lnTo>
                  <a:cubicBezTo>
                    <a:pt x="2003" y="702"/>
                    <a:pt x="2017" y="648"/>
                    <a:pt x="2030" y="602"/>
                  </a:cubicBezTo>
                  <a:lnTo>
                    <a:pt x="2034" y="594"/>
                  </a:lnTo>
                  <a:cubicBezTo>
                    <a:pt x="2043" y="548"/>
                    <a:pt x="2060" y="498"/>
                    <a:pt x="2070" y="448"/>
                  </a:cubicBezTo>
                  <a:lnTo>
                    <a:pt x="2074" y="438"/>
                  </a:lnTo>
                  <a:cubicBezTo>
                    <a:pt x="2083" y="391"/>
                    <a:pt x="2094" y="341"/>
                    <a:pt x="2103" y="284"/>
                  </a:cubicBezTo>
                  <a:cubicBezTo>
                    <a:pt x="2114" y="220"/>
                    <a:pt x="2127" y="163"/>
                    <a:pt x="2137" y="113"/>
                  </a:cubicBezTo>
                  <a:cubicBezTo>
                    <a:pt x="2151" y="63"/>
                    <a:pt x="2120" y="13"/>
                    <a:pt x="2070" y="3"/>
                  </a:cubicBezTo>
                  <a:cubicBezTo>
                    <a:pt x="2064" y="1"/>
                    <a:pt x="2057" y="0"/>
                    <a:pt x="20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3"/>
            <p:cNvSpPr/>
            <p:nvPr/>
          </p:nvSpPr>
          <p:spPr>
            <a:xfrm>
              <a:off x="5438075" y="3903775"/>
              <a:ext cx="84725" cy="219925"/>
            </a:xfrm>
            <a:custGeom>
              <a:avLst/>
              <a:gdLst/>
              <a:ahLst/>
              <a:cxnLst/>
              <a:rect l="l" t="t" r="r" b="b"/>
              <a:pathLst>
                <a:path w="3389" h="8797" extrusionOk="0">
                  <a:moveTo>
                    <a:pt x="2131" y="609"/>
                  </a:moveTo>
                  <a:lnTo>
                    <a:pt x="2127" y="620"/>
                  </a:lnTo>
                  <a:lnTo>
                    <a:pt x="2127" y="616"/>
                  </a:lnTo>
                  <a:lnTo>
                    <a:pt x="2131" y="609"/>
                  </a:lnTo>
                  <a:close/>
                  <a:moveTo>
                    <a:pt x="1936" y="0"/>
                  </a:moveTo>
                  <a:cubicBezTo>
                    <a:pt x="1891" y="0"/>
                    <a:pt x="1846" y="14"/>
                    <a:pt x="1813" y="41"/>
                  </a:cubicBezTo>
                  <a:cubicBezTo>
                    <a:pt x="1777" y="75"/>
                    <a:pt x="1753" y="128"/>
                    <a:pt x="1753" y="181"/>
                  </a:cubicBezTo>
                  <a:cubicBezTo>
                    <a:pt x="1753" y="195"/>
                    <a:pt x="1753" y="205"/>
                    <a:pt x="1749" y="218"/>
                  </a:cubicBezTo>
                  <a:lnTo>
                    <a:pt x="1746" y="235"/>
                  </a:lnTo>
                  <a:cubicBezTo>
                    <a:pt x="1743" y="245"/>
                    <a:pt x="1736" y="258"/>
                    <a:pt x="1733" y="272"/>
                  </a:cubicBezTo>
                  <a:cubicBezTo>
                    <a:pt x="1726" y="302"/>
                    <a:pt x="1720" y="332"/>
                    <a:pt x="1713" y="365"/>
                  </a:cubicBezTo>
                  <a:cubicBezTo>
                    <a:pt x="1706" y="388"/>
                    <a:pt x="1699" y="413"/>
                    <a:pt x="1696" y="436"/>
                  </a:cubicBezTo>
                  <a:cubicBezTo>
                    <a:pt x="1693" y="445"/>
                    <a:pt x="1689" y="456"/>
                    <a:pt x="1686" y="469"/>
                  </a:cubicBezTo>
                  <a:cubicBezTo>
                    <a:pt x="1676" y="513"/>
                    <a:pt x="1666" y="553"/>
                    <a:pt x="1656" y="600"/>
                  </a:cubicBezTo>
                  <a:cubicBezTo>
                    <a:pt x="1653" y="606"/>
                    <a:pt x="1653" y="616"/>
                    <a:pt x="1649" y="623"/>
                  </a:cubicBezTo>
                  <a:lnTo>
                    <a:pt x="1646" y="643"/>
                  </a:lnTo>
                  <a:lnTo>
                    <a:pt x="1646" y="640"/>
                  </a:lnTo>
                  <a:cubicBezTo>
                    <a:pt x="1636" y="686"/>
                    <a:pt x="1629" y="734"/>
                    <a:pt x="1619" y="780"/>
                  </a:cubicBezTo>
                  <a:cubicBezTo>
                    <a:pt x="1613" y="823"/>
                    <a:pt x="1606" y="867"/>
                    <a:pt x="1596" y="910"/>
                  </a:cubicBezTo>
                  <a:cubicBezTo>
                    <a:pt x="1579" y="994"/>
                    <a:pt x="1569" y="1055"/>
                    <a:pt x="1559" y="1115"/>
                  </a:cubicBezTo>
                  <a:cubicBezTo>
                    <a:pt x="1549" y="1181"/>
                    <a:pt x="1539" y="1248"/>
                    <a:pt x="1533" y="1322"/>
                  </a:cubicBezTo>
                  <a:lnTo>
                    <a:pt x="1525" y="1362"/>
                  </a:lnTo>
                  <a:cubicBezTo>
                    <a:pt x="1512" y="1472"/>
                    <a:pt x="1499" y="1586"/>
                    <a:pt x="1479" y="1700"/>
                  </a:cubicBezTo>
                  <a:cubicBezTo>
                    <a:pt x="1459" y="1780"/>
                    <a:pt x="1439" y="1867"/>
                    <a:pt x="1422" y="1954"/>
                  </a:cubicBezTo>
                  <a:cubicBezTo>
                    <a:pt x="1415" y="1987"/>
                    <a:pt x="1412" y="2021"/>
                    <a:pt x="1405" y="2058"/>
                  </a:cubicBezTo>
                  <a:cubicBezTo>
                    <a:pt x="1398" y="2094"/>
                    <a:pt x="1392" y="2131"/>
                    <a:pt x="1382" y="2171"/>
                  </a:cubicBezTo>
                  <a:cubicBezTo>
                    <a:pt x="1338" y="2379"/>
                    <a:pt x="1272" y="2583"/>
                    <a:pt x="1207" y="2770"/>
                  </a:cubicBezTo>
                  <a:cubicBezTo>
                    <a:pt x="1175" y="2873"/>
                    <a:pt x="1144" y="2974"/>
                    <a:pt x="1118" y="3071"/>
                  </a:cubicBezTo>
                  <a:cubicBezTo>
                    <a:pt x="1094" y="3162"/>
                    <a:pt x="1074" y="3252"/>
                    <a:pt x="1054" y="3342"/>
                  </a:cubicBezTo>
                  <a:lnTo>
                    <a:pt x="1040" y="3402"/>
                  </a:lnTo>
                  <a:cubicBezTo>
                    <a:pt x="1014" y="3532"/>
                    <a:pt x="984" y="3670"/>
                    <a:pt x="957" y="3810"/>
                  </a:cubicBezTo>
                  <a:cubicBezTo>
                    <a:pt x="937" y="3920"/>
                    <a:pt x="920" y="4031"/>
                    <a:pt x="900" y="4145"/>
                  </a:cubicBezTo>
                  <a:cubicBezTo>
                    <a:pt x="866" y="4325"/>
                    <a:pt x="830" y="4506"/>
                    <a:pt x="796" y="4679"/>
                  </a:cubicBezTo>
                  <a:lnTo>
                    <a:pt x="773" y="4797"/>
                  </a:lnTo>
                  <a:cubicBezTo>
                    <a:pt x="756" y="4880"/>
                    <a:pt x="733" y="4991"/>
                    <a:pt x="706" y="5104"/>
                  </a:cubicBezTo>
                  <a:cubicBezTo>
                    <a:pt x="690" y="5184"/>
                    <a:pt x="670" y="5265"/>
                    <a:pt x="650" y="5342"/>
                  </a:cubicBezTo>
                  <a:cubicBezTo>
                    <a:pt x="639" y="5385"/>
                    <a:pt x="626" y="5429"/>
                    <a:pt x="616" y="5472"/>
                  </a:cubicBezTo>
                  <a:lnTo>
                    <a:pt x="605" y="5516"/>
                  </a:lnTo>
                  <a:cubicBezTo>
                    <a:pt x="556" y="5723"/>
                    <a:pt x="505" y="5937"/>
                    <a:pt x="445" y="6148"/>
                  </a:cubicBezTo>
                  <a:cubicBezTo>
                    <a:pt x="385" y="6359"/>
                    <a:pt x="318" y="6603"/>
                    <a:pt x="251" y="6847"/>
                  </a:cubicBezTo>
                  <a:cubicBezTo>
                    <a:pt x="215" y="6981"/>
                    <a:pt x="184" y="7101"/>
                    <a:pt x="158" y="7208"/>
                  </a:cubicBezTo>
                  <a:cubicBezTo>
                    <a:pt x="131" y="7305"/>
                    <a:pt x="111" y="7405"/>
                    <a:pt x="91" y="7506"/>
                  </a:cubicBezTo>
                  <a:cubicBezTo>
                    <a:pt x="88" y="7532"/>
                    <a:pt x="81" y="7563"/>
                    <a:pt x="74" y="7589"/>
                  </a:cubicBezTo>
                  <a:cubicBezTo>
                    <a:pt x="71" y="7609"/>
                    <a:pt x="68" y="7626"/>
                    <a:pt x="64" y="7643"/>
                  </a:cubicBezTo>
                  <a:lnTo>
                    <a:pt x="60" y="7663"/>
                  </a:lnTo>
                  <a:cubicBezTo>
                    <a:pt x="57" y="7677"/>
                    <a:pt x="54" y="7686"/>
                    <a:pt x="51" y="7700"/>
                  </a:cubicBezTo>
                  <a:cubicBezTo>
                    <a:pt x="44" y="7730"/>
                    <a:pt x="34" y="7763"/>
                    <a:pt x="28" y="7797"/>
                  </a:cubicBezTo>
                  <a:lnTo>
                    <a:pt x="28" y="7800"/>
                  </a:lnTo>
                  <a:cubicBezTo>
                    <a:pt x="20" y="7837"/>
                    <a:pt x="11" y="7870"/>
                    <a:pt x="7" y="7907"/>
                  </a:cubicBezTo>
                  <a:cubicBezTo>
                    <a:pt x="0" y="7950"/>
                    <a:pt x="3" y="7990"/>
                    <a:pt x="7" y="8027"/>
                  </a:cubicBezTo>
                  <a:cubicBezTo>
                    <a:pt x="7" y="8044"/>
                    <a:pt x="11" y="8061"/>
                    <a:pt x="14" y="8078"/>
                  </a:cubicBezTo>
                  <a:lnTo>
                    <a:pt x="20" y="8098"/>
                  </a:lnTo>
                  <a:cubicBezTo>
                    <a:pt x="24" y="8121"/>
                    <a:pt x="28" y="8141"/>
                    <a:pt x="34" y="8161"/>
                  </a:cubicBezTo>
                  <a:cubicBezTo>
                    <a:pt x="44" y="8194"/>
                    <a:pt x="54" y="8231"/>
                    <a:pt x="71" y="8265"/>
                  </a:cubicBezTo>
                  <a:cubicBezTo>
                    <a:pt x="84" y="8288"/>
                    <a:pt x="101" y="8312"/>
                    <a:pt x="117" y="8335"/>
                  </a:cubicBezTo>
                  <a:cubicBezTo>
                    <a:pt x="131" y="8352"/>
                    <a:pt x="151" y="8365"/>
                    <a:pt x="168" y="8382"/>
                  </a:cubicBezTo>
                  <a:lnTo>
                    <a:pt x="181" y="8392"/>
                  </a:lnTo>
                  <a:cubicBezTo>
                    <a:pt x="191" y="8402"/>
                    <a:pt x="204" y="8409"/>
                    <a:pt x="215" y="8415"/>
                  </a:cubicBezTo>
                  <a:lnTo>
                    <a:pt x="224" y="8422"/>
                  </a:lnTo>
                  <a:cubicBezTo>
                    <a:pt x="251" y="8439"/>
                    <a:pt x="278" y="8455"/>
                    <a:pt x="298" y="8466"/>
                  </a:cubicBezTo>
                  <a:cubicBezTo>
                    <a:pt x="335" y="8486"/>
                    <a:pt x="375" y="8506"/>
                    <a:pt x="415" y="8523"/>
                  </a:cubicBezTo>
                  <a:cubicBezTo>
                    <a:pt x="425" y="8526"/>
                    <a:pt x="438" y="8529"/>
                    <a:pt x="452" y="8535"/>
                  </a:cubicBezTo>
                  <a:cubicBezTo>
                    <a:pt x="462" y="8539"/>
                    <a:pt x="475" y="8543"/>
                    <a:pt x="485" y="8549"/>
                  </a:cubicBezTo>
                  <a:cubicBezTo>
                    <a:pt x="522" y="8563"/>
                    <a:pt x="559" y="8580"/>
                    <a:pt x="596" y="8596"/>
                  </a:cubicBezTo>
                  <a:lnTo>
                    <a:pt x="619" y="8606"/>
                  </a:lnTo>
                  <a:cubicBezTo>
                    <a:pt x="650" y="8620"/>
                    <a:pt x="679" y="8629"/>
                    <a:pt x="716" y="8636"/>
                  </a:cubicBezTo>
                  <a:cubicBezTo>
                    <a:pt x="746" y="8643"/>
                    <a:pt x="773" y="8649"/>
                    <a:pt x="803" y="8653"/>
                  </a:cubicBezTo>
                  <a:lnTo>
                    <a:pt x="810" y="8656"/>
                  </a:lnTo>
                  <a:cubicBezTo>
                    <a:pt x="846" y="8663"/>
                    <a:pt x="880" y="8676"/>
                    <a:pt x="917" y="8686"/>
                  </a:cubicBezTo>
                  <a:lnTo>
                    <a:pt x="937" y="8696"/>
                  </a:lnTo>
                  <a:cubicBezTo>
                    <a:pt x="987" y="8710"/>
                    <a:pt x="1027" y="8726"/>
                    <a:pt x="1067" y="8743"/>
                  </a:cubicBezTo>
                  <a:cubicBezTo>
                    <a:pt x="1087" y="8750"/>
                    <a:pt x="1104" y="8760"/>
                    <a:pt x="1124" y="8770"/>
                  </a:cubicBezTo>
                  <a:lnTo>
                    <a:pt x="1127" y="8773"/>
                  </a:lnTo>
                  <a:cubicBezTo>
                    <a:pt x="1144" y="8780"/>
                    <a:pt x="1161" y="8787"/>
                    <a:pt x="1181" y="8790"/>
                  </a:cubicBezTo>
                  <a:cubicBezTo>
                    <a:pt x="1199" y="8794"/>
                    <a:pt x="1217" y="8796"/>
                    <a:pt x="1234" y="8796"/>
                  </a:cubicBezTo>
                  <a:cubicBezTo>
                    <a:pt x="1285" y="8796"/>
                    <a:pt x="1330" y="8779"/>
                    <a:pt x="1365" y="8747"/>
                  </a:cubicBezTo>
                  <a:cubicBezTo>
                    <a:pt x="1428" y="8690"/>
                    <a:pt x="1442" y="8616"/>
                    <a:pt x="1445" y="8556"/>
                  </a:cubicBezTo>
                  <a:cubicBezTo>
                    <a:pt x="1445" y="8543"/>
                    <a:pt x="1448" y="8526"/>
                    <a:pt x="1448" y="8509"/>
                  </a:cubicBezTo>
                  <a:cubicBezTo>
                    <a:pt x="1468" y="8419"/>
                    <a:pt x="1488" y="8339"/>
                    <a:pt x="1512" y="8268"/>
                  </a:cubicBezTo>
                  <a:cubicBezTo>
                    <a:pt x="1542" y="8154"/>
                    <a:pt x="1565" y="8041"/>
                    <a:pt x="1585" y="7944"/>
                  </a:cubicBezTo>
                  <a:lnTo>
                    <a:pt x="1589" y="7924"/>
                  </a:lnTo>
                  <a:cubicBezTo>
                    <a:pt x="1606" y="7837"/>
                    <a:pt x="1622" y="7743"/>
                    <a:pt x="1636" y="7653"/>
                  </a:cubicBezTo>
                  <a:cubicBezTo>
                    <a:pt x="1653" y="7556"/>
                    <a:pt x="1673" y="7445"/>
                    <a:pt x="1693" y="7339"/>
                  </a:cubicBezTo>
                  <a:cubicBezTo>
                    <a:pt x="1703" y="7302"/>
                    <a:pt x="1709" y="7262"/>
                    <a:pt x="1716" y="7225"/>
                  </a:cubicBezTo>
                  <a:lnTo>
                    <a:pt x="1726" y="7185"/>
                  </a:lnTo>
                  <a:cubicBezTo>
                    <a:pt x="1749" y="7081"/>
                    <a:pt x="1773" y="6977"/>
                    <a:pt x="1797" y="6874"/>
                  </a:cubicBezTo>
                  <a:cubicBezTo>
                    <a:pt x="1817" y="6794"/>
                    <a:pt x="1837" y="6713"/>
                    <a:pt x="1854" y="6633"/>
                  </a:cubicBezTo>
                  <a:lnTo>
                    <a:pt x="1874" y="6553"/>
                  </a:lnTo>
                  <a:cubicBezTo>
                    <a:pt x="1894" y="6465"/>
                    <a:pt x="1914" y="6382"/>
                    <a:pt x="1930" y="6295"/>
                  </a:cubicBezTo>
                  <a:cubicBezTo>
                    <a:pt x="1940" y="6241"/>
                    <a:pt x="1950" y="6192"/>
                    <a:pt x="1960" y="6138"/>
                  </a:cubicBezTo>
                  <a:cubicBezTo>
                    <a:pt x="1967" y="6101"/>
                    <a:pt x="1974" y="6067"/>
                    <a:pt x="1980" y="6031"/>
                  </a:cubicBezTo>
                  <a:cubicBezTo>
                    <a:pt x="2010" y="5894"/>
                    <a:pt x="2041" y="5757"/>
                    <a:pt x="2074" y="5626"/>
                  </a:cubicBezTo>
                  <a:cubicBezTo>
                    <a:pt x="2094" y="5533"/>
                    <a:pt x="2118" y="5439"/>
                    <a:pt x="2138" y="5345"/>
                  </a:cubicBezTo>
                  <a:lnTo>
                    <a:pt x="2151" y="5281"/>
                  </a:lnTo>
                  <a:cubicBezTo>
                    <a:pt x="2171" y="5188"/>
                    <a:pt x="2191" y="5094"/>
                    <a:pt x="2218" y="5001"/>
                  </a:cubicBezTo>
                  <a:cubicBezTo>
                    <a:pt x="2251" y="4867"/>
                    <a:pt x="2278" y="4767"/>
                    <a:pt x="2301" y="4667"/>
                  </a:cubicBezTo>
                  <a:cubicBezTo>
                    <a:pt x="2335" y="4526"/>
                    <a:pt x="2368" y="4382"/>
                    <a:pt x="2402" y="4245"/>
                  </a:cubicBezTo>
                  <a:cubicBezTo>
                    <a:pt x="2425" y="4138"/>
                    <a:pt x="2445" y="4031"/>
                    <a:pt x="2468" y="3924"/>
                  </a:cubicBezTo>
                  <a:cubicBezTo>
                    <a:pt x="2479" y="3877"/>
                    <a:pt x="2485" y="3827"/>
                    <a:pt x="2496" y="3776"/>
                  </a:cubicBezTo>
                  <a:lnTo>
                    <a:pt x="2496" y="3784"/>
                  </a:lnTo>
                  <a:cubicBezTo>
                    <a:pt x="2502" y="3747"/>
                    <a:pt x="2509" y="3710"/>
                    <a:pt x="2516" y="3673"/>
                  </a:cubicBezTo>
                  <a:cubicBezTo>
                    <a:pt x="2522" y="3639"/>
                    <a:pt x="2529" y="3603"/>
                    <a:pt x="2539" y="3566"/>
                  </a:cubicBezTo>
                  <a:cubicBezTo>
                    <a:pt x="2549" y="3506"/>
                    <a:pt x="2566" y="3446"/>
                    <a:pt x="2579" y="3389"/>
                  </a:cubicBezTo>
                  <a:cubicBezTo>
                    <a:pt x="2589" y="3338"/>
                    <a:pt x="2602" y="3292"/>
                    <a:pt x="2612" y="3242"/>
                  </a:cubicBezTo>
                  <a:cubicBezTo>
                    <a:pt x="2639" y="3121"/>
                    <a:pt x="2669" y="3004"/>
                    <a:pt x="2696" y="2890"/>
                  </a:cubicBezTo>
                  <a:cubicBezTo>
                    <a:pt x="2720" y="2787"/>
                    <a:pt x="2746" y="2676"/>
                    <a:pt x="2780" y="2556"/>
                  </a:cubicBezTo>
                  <a:lnTo>
                    <a:pt x="2797" y="2495"/>
                  </a:lnTo>
                  <a:cubicBezTo>
                    <a:pt x="2820" y="2402"/>
                    <a:pt x="2846" y="2305"/>
                    <a:pt x="2873" y="2211"/>
                  </a:cubicBezTo>
                  <a:cubicBezTo>
                    <a:pt x="2910" y="2091"/>
                    <a:pt x="2947" y="1974"/>
                    <a:pt x="2987" y="1857"/>
                  </a:cubicBezTo>
                  <a:cubicBezTo>
                    <a:pt x="2993" y="1830"/>
                    <a:pt x="3004" y="1807"/>
                    <a:pt x="3010" y="1783"/>
                  </a:cubicBezTo>
                  <a:cubicBezTo>
                    <a:pt x="3021" y="1753"/>
                    <a:pt x="3027" y="1726"/>
                    <a:pt x="3038" y="1700"/>
                  </a:cubicBezTo>
                  <a:cubicBezTo>
                    <a:pt x="3044" y="1680"/>
                    <a:pt x="3050" y="1660"/>
                    <a:pt x="3058" y="1640"/>
                  </a:cubicBezTo>
                  <a:cubicBezTo>
                    <a:pt x="3070" y="1603"/>
                    <a:pt x="3084" y="1566"/>
                    <a:pt x="3094" y="1529"/>
                  </a:cubicBezTo>
                  <a:cubicBezTo>
                    <a:pt x="3131" y="1419"/>
                    <a:pt x="3161" y="1305"/>
                    <a:pt x="3191" y="1178"/>
                  </a:cubicBezTo>
                  <a:cubicBezTo>
                    <a:pt x="3218" y="1075"/>
                    <a:pt x="3241" y="958"/>
                    <a:pt x="3261" y="810"/>
                  </a:cubicBezTo>
                  <a:cubicBezTo>
                    <a:pt x="3274" y="706"/>
                    <a:pt x="3282" y="603"/>
                    <a:pt x="3285" y="513"/>
                  </a:cubicBezTo>
                  <a:cubicBezTo>
                    <a:pt x="3298" y="502"/>
                    <a:pt x="3311" y="493"/>
                    <a:pt x="3322" y="479"/>
                  </a:cubicBezTo>
                  <a:cubicBezTo>
                    <a:pt x="3328" y="473"/>
                    <a:pt x="3335" y="462"/>
                    <a:pt x="3342" y="456"/>
                  </a:cubicBezTo>
                  <a:cubicBezTo>
                    <a:pt x="3368" y="416"/>
                    <a:pt x="3388" y="352"/>
                    <a:pt x="3375" y="302"/>
                  </a:cubicBezTo>
                  <a:cubicBezTo>
                    <a:pt x="3365" y="265"/>
                    <a:pt x="3351" y="232"/>
                    <a:pt x="3328" y="205"/>
                  </a:cubicBezTo>
                  <a:cubicBezTo>
                    <a:pt x="3298" y="172"/>
                    <a:pt x="3261" y="148"/>
                    <a:pt x="3211" y="138"/>
                  </a:cubicBezTo>
                  <a:cubicBezTo>
                    <a:pt x="3204" y="135"/>
                    <a:pt x="3194" y="135"/>
                    <a:pt x="3184" y="132"/>
                  </a:cubicBezTo>
                  <a:cubicBezTo>
                    <a:pt x="3176" y="130"/>
                    <a:pt x="3166" y="130"/>
                    <a:pt x="3155" y="130"/>
                  </a:cubicBezTo>
                  <a:cubicBezTo>
                    <a:pt x="3134" y="130"/>
                    <a:pt x="3111" y="132"/>
                    <a:pt x="3090" y="132"/>
                  </a:cubicBezTo>
                  <a:cubicBezTo>
                    <a:pt x="3084" y="135"/>
                    <a:pt x="3074" y="135"/>
                    <a:pt x="3064" y="135"/>
                  </a:cubicBezTo>
                  <a:cubicBezTo>
                    <a:pt x="3050" y="135"/>
                    <a:pt x="3038" y="141"/>
                    <a:pt x="3024" y="144"/>
                  </a:cubicBezTo>
                  <a:cubicBezTo>
                    <a:pt x="3004" y="152"/>
                    <a:pt x="2984" y="158"/>
                    <a:pt x="2964" y="161"/>
                  </a:cubicBezTo>
                  <a:lnTo>
                    <a:pt x="2957" y="164"/>
                  </a:lnTo>
                  <a:lnTo>
                    <a:pt x="2953" y="164"/>
                  </a:lnTo>
                  <a:cubicBezTo>
                    <a:pt x="2940" y="161"/>
                    <a:pt x="2930" y="158"/>
                    <a:pt x="2917" y="155"/>
                  </a:cubicBezTo>
                  <a:lnTo>
                    <a:pt x="2897" y="148"/>
                  </a:lnTo>
                  <a:cubicBezTo>
                    <a:pt x="2883" y="144"/>
                    <a:pt x="2870" y="141"/>
                    <a:pt x="2853" y="135"/>
                  </a:cubicBezTo>
                  <a:cubicBezTo>
                    <a:pt x="2820" y="128"/>
                    <a:pt x="2783" y="121"/>
                    <a:pt x="2746" y="118"/>
                  </a:cubicBezTo>
                  <a:cubicBezTo>
                    <a:pt x="2733" y="118"/>
                    <a:pt x="2716" y="118"/>
                    <a:pt x="2703" y="115"/>
                  </a:cubicBezTo>
                  <a:cubicBezTo>
                    <a:pt x="2656" y="112"/>
                    <a:pt x="2606" y="107"/>
                    <a:pt x="2556" y="98"/>
                  </a:cubicBezTo>
                  <a:lnTo>
                    <a:pt x="2532" y="95"/>
                  </a:lnTo>
                  <a:cubicBezTo>
                    <a:pt x="2456" y="75"/>
                    <a:pt x="2388" y="64"/>
                    <a:pt x="2328" y="58"/>
                  </a:cubicBezTo>
                  <a:cubicBezTo>
                    <a:pt x="2271" y="51"/>
                    <a:pt x="2191" y="44"/>
                    <a:pt x="2114" y="27"/>
                  </a:cubicBezTo>
                  <a:lnTo>
                    <a:pt x="2104" y="27"/>
                  </a:lnTo>
                  <a:cubicBezTo>
                    <a:pt x="2054" y="14"/>
                    <a:pt x="2004" y="4"/>
                    <a:pt x="1950" y="1"/>
                  </a:cubicBezTo>
                  <a:cubicBezTo>
                    <a:pt x="1945" y="0"/>
                    <a:pt x="1940" y="0"/>
                    <a:pt x="19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3"/>
            <p:cNvSpPr/>
            <p:nvPr/>
          </p:nvSpPr>
          <p:spPr>
            <a:xfrm>
              <a:off x="5481975" y="3900800"/>
              <a:ext cx="199425" cy="39375"/>
            </a:xfrm>
            <a:custGeom>
              <a:avLst/>
              <a:gdLst/>
              <a:ahLst/>
              <a:cxnLst/>
              <a:rect l="l" t="t" r="r" b="b"/>
              <a:pathLst>
                <a:path w="7977" h="1575" extrusionOk="0">
                  <a:moveTo>
                    <a:pt x="114" y="1"/>
                  </a:moveTo>
                  <a:cubicBezTo>
                    <a:pt x="95" y="1"/>
                    <a:pt x="77" y="4"/>
                    <a:pt x="61" y="16"/>
                  </a:cubicBezTo>
                  <a:cubicBezTo>
                    <a:pt x="37" y="33"/>
                    <a:pt x="17" y="56"/>
                    <a:pt x="10" y="83"/>
                  </a:cubicBezTo>
                  <a:cubicBezTo>
                    <a:pt x="0" y="137"/>
                    <a:pt x="33" y="203"/>
                    <a:pt x="90" y="210"/>
                  </a:cubicBezTo>
                  <a:cubicBezTo>
                    <a:pt x="351" y="254"/>
                    <a:pt x="615" y="291"/>
                    <a:pt x="876" y="327"/>
                  </a:cubicBezTo>
                  <a:cubicBezTo>
                    <a:pt x="990" y="344"/>
                    <a:pt x="1104" y="357"/>
                    <a:pt x="1217" y="371"/>
                  </a:cubicBezTo>
                  <a:cubicBezTo>
                    <a:pt x="1348" y="387"/>
                    <a:pt x="1478" y="404"/>
                    <a:pt x="1609" y="421"/>
                  </a:cubicBezTo>
                  <a:cubicBezTo>
                    <a:pt x="1836" y="451"/>
                    <a:pt x="2064" y="484"/>
                    <a:pt x="2288" y="524"/>
                  </a:cubicBezTo>
                  <a:cubicBezTo>
                    <a:pt x="2535" y="568"/>
                    <a:pt x="2787" y="612"/>
                    <a:pt x="3037" y="658"/>
                  </a:cubicBezTo>
                  <a:cubicBezTo>
                    <a:pt x="3268" y="698"/>
                    <a:pt x="3498" y="739"/>
                    <a:pt x="3730" y="776"/>
                  </a:cubicBezTo>
                  <a:cubicBezTo>
                    <a:pt x="3846" y="792"/>
                    <a:pt x="3966" y="812"/>
                    <a:pt x="4084" y="833"/>
                  </a:cubicBezTo>
                  <a:cubicBezTo>
                    <a:pt x="4204" y="856"/>
                    <a:pt x="4324" y="876"/>
                    <a:pt x="4445" y="899"/>
                  </a:cubicBezTo>
                  <a:cubicBezTo>
                    <a:pt x="4565" y="922"/>
                    <a:pt x="4682" y="942"/>
                    <a:pt x="4803" y="966"/>
                  </a:cubicBezTo>
                  <a:cubicBezTo>
                    <a:pt x="4920" y="993"/>
                    <a:pt x="5040" y="1016"/>
                    <a:pt x="5158" y="1043"/>
                  </a:cubicBezTo>
                  <a:cubicBezTo>
                    <a:pt x="5398" y="1093"/>
                    <a:pt x="5642" y="1143"/>
                    <a:pt x="5883" y="1194"/>
                  </a:cubicBezTo>
                  <a:cubicBezTo>
                    <a:pt x="6124" y="1243"/>
                    <a:pt x="6365" y="1290"/>
                    <a:pt x="6606" y="1341"/>
                  </a:cubicBezTo>
                  <a:cubicBezTo>
                    <a:pt x="6850" y="1387"/>
                    <a:pt x="7090" y="1434"/>
                    <a:pt x="7331" y="1481"/>
                  </a:cubicBezTo>
                  <a:cubicBezTo>
                    <a:pt x="7411" y="1498"/>
                    <a:pt x="7489" y="1515"/>
                    <a:pt x="7566" y="1528"/>
                  </a:cubicBezTo>
                  <a:cubicBezTo>
                    <a:pt x="7649" y="1544"/>
                    <a:pt x="7733" y="1561"/>
                    <a:pt x="7816" y="1571"/>
                  </a:cubicBezTo>
                  <a:cubicBezTo>
                    <a:pt x="7826" y="1571"/>
                    <a:pt x="7839" y="1571"/>
                    <a:pt x="7850" y="1575"/>
                  </a:cubicBezTo>
                  <a:cubicBezTo>
                    <a:pt x="7870" y="1571"/>
                    <a:pt x="7890" y="1565"/>
                    <a:pt x="7910" y="1555"/>
                  </a:cubicBezTo>
                  <a:cubicBezTo>
                    <a:pt x="7936" y="1538"/>
                    <a:pt x="7953" y="1511"/>
                    <a:pt x="7964" y="1481"/>
                  </a:cubicBezTo>
                  <a:cubicBezTo>
                    <a:pt x="7977" y="1418"/>
                    <a:pt x="7936" y="1350"/>
                    <a:pt x="7873" y="1334"/>
                  </a:cubicBezTo>
                  <a:cubicBezTo>
                    <a:pt x="7813" y="1324"/>
                    <a:pt x="7753" y="1314"/>
                    <a:pt x="7689" y="1304"/>
                  </a:cubicBezTo>
                  <a:cubicBezTo>
                    <a:pt x="7629" y="1290"/>
                    <a:pt x="7566" y="1280"/>
                    <a:pt x="7502" y="1267"/>
                  </a:cubicBezTo>
                  <a:cubicBezTo>
                    <a:pt x="7382" y="1247"/>
                    <a:pt x="7261" y="1220"/>
                    <a:pt x="7141" y="1197"/>
                  </a:cubicBezTo>
                  <a:cubicBezTo>
                    <a:pt x="7033" y="1177"/>
                    <a:pt x="6930" y="1157"/>
                    <a:pt x="6823" y="1137"/>
                  </a:cubicBezTo>
                  <a:cubicBezTo>
                    <a:pt x="6699" y="1113"/>
                    <a:pt x="6572" y="1086"/>
                    <a:pt x="6445" y="1063"/>
                  </a:cubicBezTo>
                  <a:cubicBezTo>
                    <a:pt x="6201" y="1016"/>
                    <a:pt x="5953" y="966"/>
                    <a:pt x="5709" y="916"/>
                  </a:cubicBezTo>
                  <a:cubicBezTo>
                    <a:pt x="5475" y="869"/>
                    <a:pt x="5244" y="819"/>
                    <a:pt x="5010" y="772"/>
                  </a:cubicBezTo>
                  <a:cubicBezTo>
                    <a:pt x="4776" y="722"/>
                    <a:pt x="4542" y="678"/>
                    <a:pt x="4304" y="638"/>
                  </a:cubicBezTo>
                  <a:cubicBezTo>
                    <a:pt x="4187" y="615"/>
                    <a:pt x="4067" y="595"/>
                    <a:pt x="3950" y="578"/>
                  </a:cubicBezTo>
                  <a:cubicBezTo>
                    <a:pt x="3833" y="558"/>
                    <a:pt x="3716" y="541"/>
                    <a:pt x="3599" y="521"/>
                  </a:cubicBezTo>
                  <a:cubicBezTo>
                    <a:pt x="3352" y="481"/>
                    <a:pt x="3104" y="441"/>
                    <a:pt x="2860" y="397"/>
                  </a:cubicBezTo>
                  <a:cubicBezTo>
                    <a:pt x="2609" y="354"/>
                    <a:pt x="2358" y="311"/>
                    <a:pt x="2107" y="274"/>
                  </a:cubicBezTo>
                  <a:cubicBezTo>
                    <a:pt x="1876" y="237"/>
                    <a:pt x="1639" y="203"/>
                    <a:pt x="1405" y="177"/>
                  </a:cubicBezTo>
                  <a:cubicBezTo>
                    <a:pt x="1274" y="160"/>
                    <a:pt x="1147" y="146"/>
                    <a:pt x="1017" y="130"/>
                  </a:cubicBezTo>
                  <a:cubicBezTo>
                    <a:pt x="907" y="117"/>
                    <a:pt x="800" y="100"/>
                    <a:pt x="689" y="83"/>
                  </a:cubicBezTo>
                  <a:cubicBezTo>
                    <a:pt x="505" y="60"/>
                    <a:pt x="322" y="33"/>
                    <a:pt x="141" y="3"/>
                  </a:cubicBezTo>
                  <a:cubicBezTo>
                    <a:pt x="132" y="2"/>
                    <a:pt x="123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3"/>
            <p:cNvSpPr/>
            <p:nvPr/>
          </p:nvSpPr>
          <p:spPr>
            <a:xfrm>
              <a:off x="5432625" y="3901700"/>
              <a:ext cx="248025" cy="261625"/>
            </a:xfrm>
            <a:custGeom>
              <a:avLst/>
              <a:gdLst/>
              <a:ahLst/>
              <a:cxnLst/>
              <a:rect l="l" t="t" r="r" b="b"/>
              <a:pathLst>
                <a:path w="9921" h="10465" extrusionOk="0">
                  <a:moveTo>
                    <a:pt x="2035" y="0"/>
                  </a:moveTo>
                  <a:cubicBezTo>
                    <a:pt x="1993" y="0"/>
                    <a:pt x="1956" y="31"/>
                    <a:pt x="1944" y="74"/>
                  </a:cubicBezTo>
                  <a:cubicBezTo>
                    <a:pt x="1874" y="315"/>
                    <a:pt x="1811" y="552"/>
                    <a:pt x="1751" y="797"/>
                  </a:cubicBezTo>
                  <a:cubicBezTo>
                    <a:pt x="1694" y="1020"/>
                    <a:pt x="1640" y="1248"/>
                    <a:pt x="1570" y="1472"/>
                  </a:cubicBezTo>
                  <a:cubicBezTo>
                    <a:pt x="1499" y="1703"/>
                    <a:pt x="1433" y="1936"/>
                    <a:pt x="1369" y="2171"/>
                  </a:cubicBezTo>
                  <a:cubicBezTo>
                    <a:pt x="1309" y="2411"/>
                    <a:pt x="1252" y="2649"/>
                    <a:pt x="1192" y="2890"/>
                  </a:cubicBezTo>
                  <a:cubicBezTo>
                    <a:pt x="1158" y="3013"/>
                    <a:pt x="1124" y="3137"/>
                    <a:pt x="1092" y="3261"/>
                  </a:cubicBezTo>
                  <a:cubicBezTo>
                    <a:pt x="1058" y="3378"/>
                    <a:pt x="1028" y="3495"/>
                    <a:pt x="994" y="3612"/>
                  </a:cubicBezTo>
                  <a:cubicBezTo>
                    <a:pt x="934" y="3843"/>
                    <a:pt x="868" y="4071"/>
                    <a:pt x="807" y="4298"/>
                  </a:cubicBezTo>
                  <a:cubicBezTo>
                    <a:pt x="777" y="4412"/>
                    <a:pt x="747" y="4525"/>
                    <a:pt x="720" y="4639"/>
                  </a:cubicBezTo>
                  <a:cubicBezTo>
                    <a:pt x="690" y="4766"/>
                    <a:pt x="660" y="4893"/>
                    <a:pt x="633" y="5023"/>
                  </a:cubicBezTo>
                  <a:cubicBezTo>
                    <a:pt x="587" y="5258"/>
                    <a:pt x="543" y="5492"/>
                    <a:pt x="496" y="5726"/>
                  </a:cubicBezTo>
                  <a:cubicBezTo>
                    <a:pt x="469" y="5849"/>
                    <a:pt x="442" y="5974"/>
                    <a:pt x="416" y="6097"/>
                  </a:cubicBezTo>
                  <a:cubicBezTo>
                    <a:pt x="389" y="6214"/>
                    <a:pt x="369" y="6328"/>
                    <a:pt x="346" y="6445"/>
                  </a:cubicBezTo>
                  <a:cubicBezTo>
                    <a:pt x="302" y="6679"/>
                    <a:pt x="262" y="6913"/>
                    <a:pt x="212" y="7144"/>
                  </a:cubicBezTo>
                  <a:cubicBezTo>
                    <a:pt x="189" y="7261"/>
                    <a:pt x="161" y="7378"/>
                    <a:pt x="135" y="7495"/>
                  </a:cubicBezTo>
                  <a:cubicBezTo>
                    <a:pt x="108" y="7612"/>
                    <a:pt x="81" y="7726"/>
                    <a:pt x="54" y="7843"/>
                  </a:cubicBezTo>
                  <a:cubicBezTo>
                    <a:pt x="28" y="7967"/>
                    <a:pt x="1" y="8090"/>
                    <a:pt x="1" y="8217"/>
                  </a:cubicBezTo>
                  <a:cubicBezTo>
                    <a:pt x="1" y="8234"/>
                    <a:pt x="5" y="8251"/>
                    <a:pt x="5" y="8268"/>
                  </a:cubicBezTo>
                  <a:cubicBezTo>
                    <a:pt x="8" y="8294"/>
                    <a:pt x="14" y="8317"/>
                    <a:pt x="21" y="8345"/>
                  </a:cubicBezTo>
                  <a:cubicBezTo>
                    <a:pt x="28" y="8368"/>
                    <a:pt x="41" y="8388"/>
                    <a:pt x="51" y="8411"/>
                  </a:cubicBezTo>
                  <a:cubicBezTo>
                    <a:pt x="68" y="8448"/>
                    <a:pt x="98" y="8475"/>
                    <a:pt x="128" y="8502"/>
                  </a:cubicBezTo>
                  <a:cubicBezTo>
                    <a:pt x="148" y="8518"/>
                    <a:pt x="172" y="8535"/>
                    <a:pt x="195" y="8549"/>
                  </a:cubicBezTo>
                  <a:cubicBezTo>
                    <a:pt x="238" y="8578"/>
                    <a:pt x="289" y="8602"/>
                    <a:pt x="332" y="8626"/>
                  </a:cubicBezTo>
                  <a:cubicBezTo>
                    <a:pt x="382" y="8652"/>
                    <a:pt x="436" y="8675"/>
                    <a:pt x="490" y="8699"/>
                  </a:cubicBezTo>
                  <a:cubicBezTo>
                    <a:pt x="539" y="8726"/>
                    <a:pt x="593" y="8749"/>
                    <a:pt x="647" y="8773"/>
                  </a:cubicBezTo>
                  <a:cubicBezTo>
                    <a:pt x="767" y="8826"/>
                    <a:pt x="888" y="8876"/>
                    <a:pt x="1011" y="8919"/>
                  </a:cubicBezTo>
                  <a:cubicBezTo>
                    <a:pt x="1245" y="9004"/>
                    <a:pt x="1479" y="9080"/>
                    <a:pt x="1714" y="9164"/>
                  </a:cubicBezTo>
                  <a:cubicBezTo>
                    <a:pt x="1831" y="9200"/>
                    <a:pt x="1947" y="9241"/>
                    <a:pt x="2061" y="9274"/>
                  </a:cubicBezTo>
                  <a:cubicBezTo>
                    <a:pt x="2172" y="9308"/>
                    <a:pt x="2279" y="9345"/>
                    <a:pt x="2385" y="9375"/>
                  </a:cubicBezTo>
                  <a:cubicBezTo>
                    <a:pt x="2620" y="9438"/>
                    <a:pt x="2857" y="9501"/>
                    <a:pt x="3091" y="9569"/>
                  </a:cubicBezTo>
                  <a:cubicBezTo>
                    <a:pt x="3219" y="9609"/>
                    <a:pt x="3345" y="9646"/>
                    <a:pt x="3476" y="9679"/>
                  </a:cubicBezTo>
                  <a:cubicBezTo>
                    <a:pt x="3583" y="9712"/>
                    <a:pt x="3693" y="9739"/>
                    <a:pt x="3807" y="9769"/>
                  </a:cubicBezTo>
                  <a:cubicBezTo>
                    <a:pt x="3931" y="9799"/>
                    <a:pt x="4054" y="9833"/>
                    <a:pt x="4182" y="9867"/>
                  </a:cubicBezTo>
                  <a:cubicBezTo>
                    <a:pt x="4289" y="9896"/>
                    <a:pt x="4392" y="9930"/>
                    <a:pt x="4500" y="9960"/>
                  </a:cubicBezTo>
                  <a:cubicBezTo>
                    <a:pt x="4744" y="10030"/>
                    <a:pt x="4988" y="10094"/>
                    <a:pt x="5235" y="10154"/>
                  </a:cubicBezTo>
                  <a:cubicBezTo>
                    <a:pt x="5463" y="10211"/>
                    <a:pt x="5696" y="10251"/>
                    <a:pt x="5924" y="10301"/>
                  </a:cubicBezTo>
                  <a:cubicBezTo>
                    <a:pt x="6045" y="10324"/>
                    <a:pt x="6161" y="10351"/>
                    <a:pt x="6278" y="10375"/>
                  </a:cubicBezTo>
                  <a:cubicBezTo>
                    <a:pt x="6392" y="10395"/>
                    <a:pt x="6502" y="10404"/>
                    <a:pt x="6616" y="10421"/>
                  </a:cubicBezTo>
                  <a:cubicBezTo>
                    <a:pt x="6676" y="10432"/>
                    <a:pt x="6737" y="10438"/>
                    <a:pt x="6797" y="10445"/>
                  </a:cubicBezTo>
                  <a:cubicBezTo>
                    <a:pt x="6867" y="10455"/>
                    <a:pt x="6937" y="10461"/>
                    <a:pt x="7008" y="10465"/>
                  </a:cubicBezTo>
                  <a:cubicBezTo>
                    <a:pt x="7055" y="10465"/>
                    <a:pt x="7104" y="10445"/>
                    <a:pt x="7144" y="10418"/>
                  </a:cubicBezTo>
                  <a:cubicBezTo>
                    <a:pt x="7178" y="10392"/>
                    <a:pt x="7205" y="10358"/>
                    <a:pt x="7229" y="10321"/>
                  </a:cubicBezTo>
                  <a:cubicBezTo>
                    <a:pt x="7245" y="10291"/>
                    <a:pt x="7258" y="10261"/>
                    <a:pt x="7272" y="10231"/>
                  </a:cubicBezTo>
                  <a:lnTo>
                    <a:pt x="7332" y="10080"/>
                  </a:lnTo>
                  <a:cubicBezTo>
                    <a:pt x="7369" y="9990"/>
                    <a:pt x="7405" y="9896"/>
                    <a:pt x="7445" y="9806"/>
                  </a:cubicBezTo>
                  <a:cubicBezTo>
                    <a:pt x="7490" y="9702"/>
                    <a:pt x="7536" y="9602"/>
                    <a:pt x="7583" y="9501"/>
                  </a:cubicBezTo>
                  <a:cubicBezTo>
                    <a:pt x="7626" y="9408"/>
                    <a:pt x="7666" y="9311"/>
                    <a:pt x="7706" y="9214"/>
                  </a:cubicBezTo>
                  <a:cubicBezTo>
                    <a:pt x="7746" y="9117"/>
                    <a:pt x="7783" y="9020"/>
                    <a:pt x="7820" y="8919"/>
                  </a:cubicBezTo>
                  <a:cubicBezTo>
                    <a:pt x="7860" y="8813"/>
                    <a:pt x="7904" y="8706"/>
                    <a:pt x="7951" y="8598"/>
                  </a:cubicBezTo>
                  <a:cubicBezTo>
                    <a:pt x="7978" y="8538"/>
                    <a:pt x="8001" y="8475"/>
                    <a:pt x="8027" y="8411"/>
                  </a:cubicBezTo>
                  <a:cubicBezTo>
                    <a:pt x="8051" y="8354"/>
                    <a:pt x="8071" y="8297"/>
                    <a:pt x="8095" y="8244"/>
                  </a:cubicBezTo>
                  <a:cubicBezTo>
                    <a:pt x="8135" y="8134"/>
                    <a:pt x="8175" y="8020"/>
                    <a:pt x="8208" y="7910"/>
                  </a:cubicBezTo>
                  <a:cubicBezTo>
                    <a:pt x="8252" y="7783"/>
                    <a:pt x="8292" y="7655"/>
                    <a:pt x="8332" y="7528"/>
                  </a:cubicBezTo>
                  <a:cubicBezTo>
                    <a:pt x="8405" y="7305"/>
                    <a:pt x="8479" y="7081"/>
                    <a:pt x="8549" y="6857"/>
                  </a:cubicBezTo>
                  <a:cubicBezTo>
                    <a:pt x="8566" y="6803"/>
                    <a:pt x="8586" y="6749"/>
                    <a:pt x="8600" y="6696"/>
                  </a:cubicBezTo>
                  <a:cubicBezTo>
                    <a:pt x="8623" y="6622"/>
                    <a:pt x="8643" y="6548"/>
                    <a:pt x="8663" y="6475"/>
                  </a:cubicBezTo>
                  <a:cubicBezTo>
                    <a:pt x="8694" y="6371"/>
                    <a:pt x="8717" y="6271"/>
                    <a:pt x="8743" y="6167"/>
                  </a:cubicBezTo>
                  <a:cubicBezTo>
                    <a:pt x="8777" y="6034"/>
                    <a:pt x="8810" y="5900"/>
                    <a:pt x="8844" y="5769"/>
                  </a:cubicBezTo>
                  <a:cubicBezTo>
                    <a:pt x="8874" y="5665"/>
                    <a:pt x="8901" y="5559"/>
                    <a:pt x="8927" y="5458"/>
                  </a:cubicBezTo>
                  <a:cubicBezTo>
                    <a:pt x="8998" y="5214"/>
                    <a:pt x="9071" y="4974"/>
                    <a:pt x="9138" y="4730"/>
                  </a:cubicBezTo>
                  <a:cubicBezTo>
                    <a:pt x="9198" y="4502"/>
                    <a:pt x="9251" y="4274"/>
                    <a:pt x="9305" y="4047"/>
                  </a:cubicBezTo>
                  <a:cubicBezTo>
                    <a:pt x="9336" y="3927"/>
                    <a:pt x="9365" y="3806"/>
                    <a:pt x="9392" y="3686"/>
                  </a:cubicBezTo>
                  <a:cubicBezTo>
                    <a:pt x="9419" y="3569"/>
                    <a:pt x="9452" y="3455"/>
                    <a:pt x="9483" y="3338"/>
                  </a:cubicBezTo>
                  <a:cubicBezTo>
                    <a:pt x="9549" y="3111"/>
                    <a:pt x="9603" y="2879"/>
                    <a:pt x="9657" y="2649"/>
                  </a:cubicBezTo>
                  <a:cubicBezTo>
                    <a:pt x="9707" y="2425"/>
                    <a:pt x="9753" y="2197"/>
                    <a:pt x="9800" y="1973"/>
                  </a:cubicBezTo>
                  <a:cubicBezTo>
                    <a:pt x="9827" y="1853"/>
                    <a:pt x="9850" y="1732"/>
                    <a:pt x="9890" y="1619"/>
                  </a:cubicBezTo>
                  <a:cubicBezTo>
                    <a:pt x="9901" y="1595"/>
                    <a:pt x="9907" y="1572"/>
                    <a:pt x="9918" y="1549"/>
                  </a:cubicBezTo>
                  <a:cubicBezTo>
                    <a:pt x="9921" y="1529"/>
                    <a:pt x="9921" y="1512"/>
                    <a:pt x="9914" y="1492"/>
                  </a:cubicBezTo>
                  <a:cubicBezTo>
                    <a:pt x="9907" y="1465"/>
                    <a:pt x="9887" y="1442"/>
                    <a:pt x="9864" y="1431"/>
                  </a:cubicBezTo>
                  <a:cubicBezTo>
                    <a:pt x="9853" y="1425"/>
                    <a:pt x="9847" y="1422"/>
                    <a:pt x="9837" y="1419"/>
                  </a:cubicBezTo>
                  <a:cubicBezTo>
                    <a:pt x="9830" y="1417"/>
                    <a:pt x="9822" y="1416"/>
                    <a:pt x="9815" y="1416"/>
                  </a:cubicBezTo>
                  <a:cubicBezTo>
                    <a:pt x="9775" y="1416"/>
                    <a:pt x="9739" y="1438"/>
                    <a:pt x="9717" y="1472"/>
                  </a:cubicBezTo>
                  <a:cubicBezTo>
                    <a:pt x="9703" y="1495"/>
                    <a:pt x="9690" y="1522"/>
                    <a:pt x="9680" y="1545"/>
                  </a:cubicBezTo>
                  <a:cubicBezTo>
                    <a:pt x="9666" y="1579"/>
                    <a:pt x="9657" y="1612"/>
                    <a:pt x="9643" y="1646"/>
                  </a:cubicBezTo>
                  <a:cubicBezTo>
                    <a:pt x="9623" y="1695"/>
                    <a:pt x="9609" y="1749"/>
                    <a:pt x="9597" y="1806"/>
                  </a:cubicBezTo>
                  <a:cubicBezTo>
                    <a:pt x="9569" y="1910"/>
                    <a:pt x="9543" y="2017"/>
                    <a:pt x="9516" y="2124"/>
                  </a:cubicBezTo>
                  <a:cubicBezTo>
                    <a:pt x="9456" y="2358"/>
                    <a:pt x="9399" y="2589"/>
                    <a:pt x="9342" y="2819"/>
                  </a:cubicBezTo>
                  <a:cubicBezTo>
                    <a:pt x="9316" y="2936"/>
                    <a:pt x="9285" y="3050"/>
                    <a:pt x="9255" y="3164"/>
                  </a:cubicBezTo>
                  <a:cubicBezTo>
                    <a:pt x="9225" y="3281"/>
                    <a:pt x="9191" y="3398"/>
                    <a:pt x="9158" y="3518"/>
                  </a:cubicBezTo>
                  <a:cubicBezTo>
                    <a:pt x="9128" y="3632"/>
                    <a:pt x="9105" y="3753"/>
                    <a:pt x="9078" y="3870"/>
                  </a:cubicBezTo>
                  <a:cubicBezTo>
                    <a:pt x="9051" y="3977"/>
                    <a:pt x="9027" y="4083"/>
                    <a:pt x="9001" y="4191"/>
                  </a:cubicBezTo>
                  <a:cubicBezTo>
                    <a:pt x="8944" y="4432"/>
                    <a:pt x="8887" y="4669"/>
                    <a:pt x="8817" y="4906"/>
                  </a:cubicBezTo>
                  <a:cubicBezTo>
                    <a:pt x="8783" y="5014"/>
                    <a:pt x="8750" y="5124"/>
                    <a:pt x="8717" y="5234"/>
                  </a:cubicBezTo>
                  <a:cubicBezTo>
                    <a:pt x="8680" y="5364"/>
                    <a:pt x="8640" y="5499"/>
                    <a:pt x="8603" y="5633"/>
                  </a:cubicBezTo>
                  <a:cubicBezTo>
                    <a:pt x="8539" y="5866"/>
                    <a:pt x="8476" y="6101"/>
                    <a:pt x="8416" y="6335"/>
                  </a:cubicBezTo>
                  <a:cubicBezTo>
                    <a:pt x="8352" y="6565"/>
                    <a:pt x="8282" y="6789"/>
                    <a:pt x="8208" y="7013"/>
                  </a:cubicBezTo>
                  <a:cubicBezTo>
                    <a:pt x="8088" y="7371"/>
                    <a:pt x="7974" y="7732"/>
                    <a:pt x="7854" y="8090"/>
                  </a:cubicBezTo>
                  <a:cubicBezTo>
                    <a:pt x="7834" y="8141"/>
                    <a:pt x="7814" y="8194"/>
                    <a:pt x="7794" y="8248"/>
                  </a:cubicBezTo>
                  <a:cubicBezTo>
                    <a:pt x="7774" y="8301"/>
                    <a:pt x="7750" y="8351"/>
                    <a:pt x="7726" y="8405"/>
                  </a:cubicBezTo>
                  <a:cubicBezTo>
                    <a:pt x="7683" y="8512"/>
                    <a:pt x="7640" y="8622"/>
                    <a:pt x="7596" y="8729"/>
                  </a:cubicBezTo>
                  <a:cubicBezTo>
                    <a:pt x="7553" y="8836"/>
                    <a:pt x="7513" y="8944"/>
                    <a:pt x="7469" y="9050"/>
                  </a:cubicBezTo>
                  <a:cubicBezTo>
                    <a:pt x="7442" y="9114"/>
                    <a:pt x="7419" y="9177"/>
                    <a:pt x="7392" y="9241"/>
                  </a:cubicBezTo>
                  <a:cubicBezTo>
                    <a:pt x="7369" y="9291"/>
                    <a:pt x="7345" y="9338"/>
                    <a:pt x="7322" y="9388"/>
                  </a:cubicBezTo>
                  <a:cubicBezTo>
                    <a:pt x="7262" y="9525"/>
                    <a:pt x="7195" y="9659"/>
                    <a:pt x="7141" y="9799"/>
                  </a:cubicBezTo>
                  <a:cubicBezTo>
                    <a:pt x="7115" y="9863"/>
                    <a:pt x="7091" y="9927"/>
                    <a:pt x="7064" y="9993"/>
                  </a:cubicBezTo>
                  <a:cubicBezTo>
                    <a:pt x="7048" y="10023"/>
                    <a:pt x="7034" y="10057"/>
                    <a:pt x="7021" y="10091"/>
                  </a:cubicBezTo>
                  <a:cubicBezTo>
                    <a:pt x="7011" y="10117"/>
                    <a:pt x="6998" y="10148"/>
                    <a:pt x="6984" y="10174"/>
                  </a:cubicBezTo>
                  <a:cubicBezTo>
                    <a:pt x="6880" y="10160"/>
                    <a:pt x="6777" y="10140"/>
                    <a:pt x="6676" y="10123"/>
                  </a:cubicBezTo>
                  <a:cubicBezTo>
                    <a:pt x="6562" y="10103"/>
                    <a:pt x="6453" y="10091"/>
                    <a:pt x="6339" y="10070"/>
                  </a:cubicBezTo>
                  <a:cubicBezTo>
                    <a:pt x="6218" y="10047"/>
                    <a:pt x="6098" y="10017"/>
                    <a:pt x="5974" y="9990"/>
                  </a:cubicBezTo>
                  <a:cubicBezTo>
                    <a:pt x="5864" y="9967"/>
                    <a:pt x="5753" y="9947"/>
                    <a:pt x="5643" y="9923"/>
                  </a:cubicBezTo>
                  <a:cubicBezTo>
                    <a:pt x="5406" y="9876"/>
                    <a:pt x="5168" y="9822"/>
                    <a:pt x="4934" y="9759"/>
                  </a:cubicBezTo>
                  <a:cubicBezTo>
                    <a:pt x="4807" y="9726"/>
                    <a:pt x="4680" y="9692"/>
                    <a:pt x="4553" y="9656"/>
                  </a:cubicBezTo>
                  <a:cubicBezTo>
                    <a:pt x="4446" y="9626"/>
                    <a:pt x="4339" y="9592"/>
                    <a:pt x="4228" y="9562"/>
                  </a:cubicBezTo>
                  <a:cubicBezTo>
                    <a:pt x="3994" y="9498"/>
                    <a:pt x="3757" y="9441"/>
                    <a:pt x="3523" y="9375"/>
                  </a:cubicBezTo>
                  <a:cubicBezTo>
                    <a:pt x="3285" y="9311"/>
                    <a:pt x="3051" y="9237"/>
                    <a:pt x="2814" y="9174"/>
                  </a:cubicBezTo>
                  <a:cubicBezTo>
                    <a:pt x="2694" y="9140"/>
                    <a:pt x="2573" y="9107"/>
                    <a:pt x="2453" y="9074"/>
                  </a:cubicBezTo>
                  <a:cubicBezTo>
                    <a:pt x="2339" y="9044"/>
                    <a:pt x="2225" y="9007"/>
                    <a:pt x="2112" y="8970"/>
                  </a:cubicBezTo>
                  <a:cubicBezTo>
                    <a:pt x="1874" y="8896"/>
                    <a:pt x="1640" y="8813"/>
                    <a:pt x="1405" y="8732"/>
                  </a:cubicBezTo>
                  <a:cubicBezTo>
                    <a:pt x="1285" y="8689"/>
                    <a:pt x="1161" y="8649"/>
                    <a:pt x="1041" y="8606"/>
                  </a:cubicBezTo>
                  <a:cubicBezTo>
                    <a:pt x="991" y="8586"/>
                    <a:pt x="937" y="8562"/>
                    <a:pt x="884" y="8542"/>
                  </a:cubicBezTo>
                  <a:cubicBezTo>
                    <a:pt x="817" y="8512"/>
                    <a:pt x="747" y="8482"/>
                    <a:pt x="677" y="8448"/>
                  </a:cubicBezTo>
                  <a:cubicBezTo>
                    <a:pt x="563" y="8398"/>
                    <a:pt x="449" y="8348"/>
                    <a:pt x="346" y="8281"/>
                  </a:cubicBezTo>
                  <a:lnTo>
                    <a:pt x="326" y="8261"/>
                  </a:lnTo>
                  <a:lnTo>
                    <a:pt x="326" y="8254"/>
                  </a:lnTo>
                  <a:cubicBezTo>
                    <a:pt x="322" y="8224"/>
                    <a:pt x="322" y="8194"/>
                    <a:pt x="326" y="8164"/>
                  </a:cubicBezTo>
                  <a:cubicBezTo>
                    <a:pt x="349" y="7943"/>
                    <a:pt x="406" y="7729"/>
                    <a:pt x="453" y="7515"/>
                  </a:cubicBezTo>
                  <a:cubicBezTo>
                    <a:pt x="502" y="7284"/>
                    <a:pt x="553" y="7053"/>
                    <a:pt x="593" y="6820"/>
                  </a:cubicBezTo>
                  <a:cubicBezTo>
                    <a:pt x="636" y="6572"/>
                    <a:pt x="680" y="6328"/>
                    <a:pt x="734" y="6084"/>
                  </a:cubicBezTo>
                  <a:cubicBezTo>
                    <a:pt x="783" y="5843"/>
                    <a:pt x="831" y="5602"/>
                    <a:pt x="874" y="5358"/>
                  </a:cubicBezTo>
                  <a:cubicBezTo>
                    <a:pt x="917" y="5120"/>
                    <a:pt x="968" y="4883"/>
                    <a:pt x="1021" y="4645"/>
                  </a:cubicBezTo>
                  <a:cubicBezTo>
                    <a:pt x="1071" y="4415"/>
                    <a:pt x="1132" y="4184"/>
                    <a:pt x="1192" y="3953"/>
                  </a:cubicBezTo>
                  <a:cubicBezTo>
                    <a:pt x="1252" y="3722"/>
                    <a:pt x="1305" y="3492"/>
                    <a:pt x="1365" y="3257"/>
                  </a:cubicBezTo>
                  <a:cubicBezTo>
                    <a:pt x="1422" y="3024"/>
                    <a:pt x="1473" y="2790"/>
                    <a:pt x="1526" y="2555"/>
                  </a:cubicBezTo>
                  <a:cubicBezTo>
                    <a:pt x="1553" y="2432"/>
                    <a:pt x="1580" y="2311"/>
                    <a:pt x="1610" y="2191"/>
                  </a:cubicBezTo>
                  <a:cubicBezTo>
                    <a:pt x="1637" y="2074"/>
                    <a:pt x="1666" y="1956"/>
                    <a:pt x="1697" y="1840"/>
                  </a:cubicBezTo>
                  <a:cubicBezTo>
                    <a:pt x="1760" y="1602"/>
                    <a:pt x="1831" y="1368"/>
                    <a:pt x="1887" y="1127"/>
                  </a:cubicBezTo>
                  <a:cubicBezTo>
                    <a:pt x="1924" y="967"/>
                    <a:pt x="1958" y="806"/>
                    <a:pt x="1995" y="642"/>
                  </a:cubicBezTo>
                  <a:cubicBezTo>
                    <a:pt x="2038" y="468"/>
                    <a:pt x="2081" y="291"/>
                    <a:pt x="2132" y="117"/>
                  </a:cubicBezTo>
                  <a:cubicBezTo>
                    <a:pt x="2145" y="67"/>
                    <a:pt x="2108" y="14"/>
                    <a:pt x="2058" y="3"/>
                  </a:cubicBezTo>
                  <a:cubicBezTo>
                    <a:pt x="2050" y="1"/>
                    <a:pt x="2043" y="0"/>
                    <a:pt x="20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3"/>
            <p:cNvSpPr/>
            <p:nvPr/>
          </p:nvSpPr>
          <p:spPr>
            <a:xfrm>
              <a:off x="5469100" y="3906825"/>
              <a:ext cx="57375" cy="219825"/>
            </a:xfrm>
            <a:custGeom>
              <a:avLst/>
              <a:gdLst/>
              <a:ahLst/>
              <a:cxnLst/>
              <a:rect l="l" t="t" r="r" b="b"/>
              <a:pathLst>
                <a:path w="2295" h="8793" extrusionOk="0">
                  <a:moveTo>
                    <a:pt x="2160" y="0"/>
                  </a:moveTo>
                  <a:cubicBezTo>
                    <a:pt x="2102" y="0"/>
                    <a:pt x="2045" y="41"/>
                    <a:pt x="2033" y="99"/>
                  </a:cubicBezTo>
                  <a:cubicBezTo>
                    <a:pt x="2007" y="213"/>
                    <a:pt x="1980" y="327"/>
                    <a:pt x="1967" y="444"/>
                  </a:cubicBezTo>
                  <a:cubicBezTo>
                    <a:pt x="1957" y="555"/>
                    <a:pt x="1940" y="665"/>
                    <a:pt x="1920" y="772"/>
                  </a:cubicBezTo>
                  <a:cubicBezTo>
                    <a:pt x="1897" y="882"/>
                    <a:pt x="1873" y="996"/>
                    <a:pt x="1849" y="1106"/>
                  </a:cubicBezTo>
                  <a:cubicBezTo>
                    <a:pt x="1823" y="1220"/>
                    <a:pt x="1797" y="1337"/>
                    <a:pt x="1766" y="1450"/>
                  </a:cubicBezTo>
                  <a:cubicBezTo>
                    <a:pt x="1740" y="1561"/>
                    <a:pt x="1706" y="1668"/>
                    <a:pt x="1679" y="1779"/>
                  </a:cubicBezTo>
                  <a:cubicBezTo>
                    <a:pt x="1649" y="1892"/>
                    <a:pt x="1619" y="2009"/>
                    <a:pt x="1592" y="2126"/>
                  </a:cubicBezTo>
                  <a:cubicBezTo>
                    <a:pt x="1539" y="2350"/>
                    <a:pt x="1485" y="2578"/>
                    <a:pt x="1431" y="2802"/>
                  </a:cubicBezTo>
                  <a:cubicBezTo>
                    <a:pt x="1325" y="3260"/>
                    <a:pt x="1211" y="3718"/>
                    <a:pt x="1104" y="4179"/>
                  </a:cubicBezTo>
                  <a:lnTo>
                    <a:pt x="773" y="5564"/>
                  </a:lnTo>
                  <a:cubicBezTo>
                    <a:pt x="659" y="6019"/>
                    <a:pt x="552" y="6477"/>
                    <a:pt x="442" y="6936"/>
                  </a:cubicBezTo>
                  <a:cubicBezTo>
                    <a:pt x="415" y="7049"/>
                    <a:pt x="388" y="7160"/>
                    <a:pt x="361" y="7274"/>
                  </a:cubicBezTo>
                  <a:cubicBezTo>
                    <a:pt x="352" y="7327"/>
                    <a:pt x="338" y="7377"/>
                    <a:pt x="324" y="7430"/>
                  </a:cubicBezTo>
                  <a:cubicBezTo>
                    <a:pt x="308" y="7487"/>
                    <a:pt x="292" y="7541"/>
                    <a:pt x="275" y="7598"/>
                  </a:cubicBezTo>
                  <a:cubicBezTo>
                    <a:pt x="211" y="7825"/>
                    <a:pt x="151" y="8056"/>
                    <a:pt x="94" y="8287"/>
                  </a:cubicBezTo>
                  <a:cubicBezTo>
                    <a:pt x="80" y="8344"/>
                    <a:pt x="67" y="8404"/>
                    <a:pt x="57" y="8461"/>
                  </a:cubicBezTo>
                  <a:cubicBezTo>
                    <a:pt x="51" y="8487"/>
                    <a:pt x="47" y="8518"/>
                    <a:pt x="40" y="8544"/>
                  </a:cubicBezTo>
                  <a:cubicBezTo>
                    <a:pt x="34" y="8568"/>
                    <a:pt x="23" y="8591"/>
                    <a:pt x="17" y="8618"/>
                  </a:cubicBezTo>
                  <a:cubicBezTo>
                    <a:pt x="0" y="8678"/>
                    <a:pt x="37" y="8745"/>
                    <a:pt x="91" y="8775"/>
                  </a:cubicBezTo>
                  <a:cubicBezTo>
                    <a:pt x="110" y="8786"/>
                    <a:pt x="129" y="8792"/>
                    <a:pt x="151" y="8792"/>
                  </a:cubicBezTo>
                  <a:cubicBezTo>
                    <a:pt x="155" y="8792"/>
                    <a:pt x="159" y="8792"/>
                    <a:pt x="164" y="8792"/>
                  </a:cubicBezTo>
                  <a:cubicBezTo>
                    <a:pt x="204" y="8792"/>
                    <a:pt x="235" y="8775"/>
                    <a:pt x="261" y="8748"/>
                  </a:cubicBezTo>
                  <a:cubicBezTo>
                    <a:pt x="288" y="8725"/>
                    <a:pt x="308" y="8691"/>
                    <a:pt x="321" y="8661"/>
                  </a:cubicBezTo>
                  <a:cubicBezTo>
                    <a:pt x="335" y="8628"/>
                    <a:pt x="348" y="8591"/>
                    <a:pt x="358" y="8554"/>
                  </a:cubicBezTo>
                  <a:cubicBezTo>
                    <a:pt x="372" y="8501"/>
                    <a:pt x="385" y="8444"/>
                    <a:pt x="398" y="8390"/>
                  </a:cubicBezTo>
                  <a:cubicBezTo>
                    <a:pt x="425" y="8277"/>
                    <a:pt x="452" y="8160"/>
                    <a:pt x="479" y="8043"/>
                  </a:cubicBezTo>
                  <a:cubicBezTo>
                    <a:pt x="505" y="7932"/>
                    <a:pt x="532" y="7819"/>
                    <a:pt x="565" y="7705"/>
                  </a:cubicBezTo>
                  <a:cubicBezTo>
                    <a:pt x="596" y="7591"/>
                    <a:pt x="629" y="7478"/>
                    <a:pt x="653" y="7360"/>
                  </a:cubicBezTo>
                  <a:cubicBezTo>
                    <a:pt x="756" y="6905"/>
                    <a:pt x="860" y="6451"/>
                    <a:pt x="963" y="5993"/>
                  </a:cubicBezTo>
                  <a:cubicBezTo>
                    <a:pt x="1067" y="5534"/>
                    <a:pt x="1170" y="5073"/>
                    <a:pt x="1275" y="4611"/>
                  </a:cubicBezTo>
                  <a:cubicBezTo>
                    <a:pt x="1378" y="4153"/>
                    <a:pt x="1482" y="3695"/>
                    <a:pt x="1582" y="3236"/>
                  </a:cubicBezTo>
                  <a:cubicBezTo>
                    <a:pt x="1636" y="3003"/>
                    <a:pt x="1689" y="2768"/>
                    <a:pt x="1746" y="2534"/>
                  </a:cubicBezTo>
                  <a:cubicBezTo>
                    <a:pt x="1797" y="2313"/>
                    <a:pt x="1846" y="2089"/>
                    <a:pt x="1903" y="1869"/>
                  </a:cubicBezTo>
                  <a:cubicBezTo>
                    <a:pt x="1933" y="1755"/>
                    <a:pt x="1967" y="1641"/>
                    <a:pt x="2000" y="1527"/>
                  </a:cubicBezTo>
                  <a:cubicBezTo>
                    <a:pt x="2030" y="1417"/>
                    <a:pt x="2057" y="1307"/>
                    <a:pt x="2081" y="1197"/>
                  </a:cubicBezTo>
                  <a:cubicBezTo>
                    <a:pt x="2107" y="1086"/>
                    <a:pt x="2130" y="976"/>
                    <a:pt x="2154" y="865"/>
                  </a:cubicBezTo>
                  <a:cubicBezTo>
                    <a:pt x="2178" y="752"/>
                    <a:pt x="2198" y="638"/>
                    <a:pt x="2211" y="524"/>
                  </a:cubicBezTo>
                  <a:cubicBezTo>
                    <a:pt x="2214" y="467"/>
                    <a:pt x="2221" y="414"/>
                    <a:pt x="2234" y="357"/>
                  </a:cubicBezTo>
                  <a:cubicBezTo>
                    <a:pt x="2248" y="291"/>
                    <a:pt x="2264" y="223"/>
                    <a:pt x="2278" y="156"/>
                  </a:cubicBezTo>
                  <a:cubicBezTo>
                    <a:pt x="2294" y="90"/>
                    <a:pt x="2251" y="19"/>
                    <a:pt x="2184" y="2"/>
                  </a:cubicBezTo>
                  <a:cubicBezTo>
                    <a:pt x="2176" y="1"/>
                    <a:pt x="2168" y="0"/>
                    <a:pt x="2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3"/>
            <p:cNvSpPr/>
            <p:nvPr/>
          </p:nvSpPr>
          <p:spPr>
            <a:xfrm>
              <a:off x="5551275" y="3953275"/>
              <a:ext cx="69775" cy="40825"/>
            </a:xfrm>
            <a:custGeom>
              <a:avLst/>
              <a:gdLst/>
              <a:ahLst/>
              <a:cxnLst/>
              <a:rect l="l" t="t" r="r" b="b"/>
              <a:pathLst>
                <a:path w="2791" h="1633" extrusionOk="0">
                  <a:moveTo>
                    <a:pt x="452" y="1"/>
                  </a:moveTo>
                  <a:cubicBezTo>
                    <a:pt x="439" y="4"/>
                    <a:pt x="429" y="4"/>
                    <a:pt x="419" y="7"/>
                  </a:cubicBezTo>
                  <a:lnTo>
                    <a:pt x="385" y="7"/>
                  </a:lnTo>
                  <a:cubicBezTo>
                    <a:pt x="356" y="7"/>
                    <a:pt x="336" y="11"/>
                    <a:pt x="316" y="24"/>
                  </a:cubicBezTo>
                  <a:cubicBezTo>
                    <a:pt x="308" y="27"/>
                    <a:pt x="299" y="34"/>
                    <a:pt x="291" y="38"/>
                  </a:cubicBezTo>
                  <a:cubicBezTo>
                    <a:pt x="259" y="58"/>
                    <a:pt x="238" y="84"/>
                    <a:pt x="225" y="128"/>
                  </a:cubicBezTo>
                  <a:cubicBezTo>
                    <a:pt x="191" y="234"/>
                    <a:pt x="155" y="359"/>
                    <a:pt x="121" y="479"/>
                  </a:cubicBezTo>
                  <a:cubicBezTo>
                    <a:pt x="108" y="532"/>
                    <a:pt x="95" y="583"/>
                    <a:pt x="81" y="636"/>
                  </a:cubicBezTo>
                  <a:cubicBezTo>
                    <a:pt x="67" y="690"/>
                    <a:pt x="55" y="743"/>
                    <a:pt x="41" y="796"/>
                  </a:cubicBezTo>
                  <a:cubicBezTo>
                    <a:pt x="38" y="807"/>
                    <a:pt x="35" y="820"/>
                    <a:pt x="31" y="830"/>
                  </a:cubicBezTo>
                  <a:cubicBezTo>
                    <a:pt x="24" y="844"/>
                    <a:pt x="21" y="857"/>
                    <a:pt x="18" y="873"/>
                  </a:cubicBezTo>
                  <a:cubicBezTo>
                    <a:pt x="15" y="884"/>
                    <a:pt x="10" y="897"/>
                    <a:pt x="7" y="907"/>
                  </a:cubicBezTo>
                  <a:cubicBezTo>
                    <a:pt x="4" y="934"/>
                    <a:pt x="1" y="957"/>
                    <a:pt x="1" y="984"/>
                  </a:cubicBezTo>
                  <a:cubicBezTo>
                    <a:pt x="4" y="1004"/>
                    <a:pt x="7" y="1021"/>
                    <a:pt x="10" y="1041"/>
                  </a:cubicBezTo>
                  <a:cubicBezTo>
                    <a:pt x="18" y="1057"/>
                    <a:pt x="27" y="1074"/>
                    <a:pt x="38" y="1088"/>
                  </a:cubicBezTo>
                  <a:cubicBezTo>
                    <a:pt x="58" y="1125"/>
                    <a:pt x="95" y="1154"/>
                    <a:pt x="145" y="1182"/>
                  </a:cubicBezTo>
                  <a:cubicBezTo>
                    <a:pt x="171" y="1191"/>
                    <a:pt x="198" y="1202"/>
                    <a:pt x="225" y="1211"/>
                  </a:cubicBezTo>
                  <a:cubicBezTo>
                    <a:pt x="251" y="1218"/>
                    <a:pt x="275" y="1225"/>
                    <a:pt x="302" y="1231"/>
                  </a:cubicBezTo>
                  <a:cubicBezTo>
                    <a:pt x="342" y="1245"/>
                    <a:pt x="385" y="1255"/>
                    <a:pt x="439" y="1265"/>
                  </a:cubicBezTo>
                  <a:cubicBezTo>
                    <a:pt x="476" y="1275"/>
                    <a:pt x="516" y="1285"/>
                    <a:pt x="556" y="1292"/>
                  </a:cubicBezTo>
                  <a:cubicBezTo>
                    <a:pt x="583" y="1298"/>
                    <a:pt x="609" y="1305"/>
                    <a:pt x="637" y="1312"/>
                  </a:cubicBezTo>
                  <a:cubicBezTo>
                    <a:pt x="747" y="1335"/>
                    <a:pt x="857" y="1362"/>
                    <a:pt x="967" y="1386"/>
                  </a:cubicBezTo>
                  <a:lnTo>
                    <a:pt x="1004" y="1392"/>
                  </a:lnTo>
                  <a:cubicBezTo>
                    <a:pt x="1101" y="1415"/>
                    <a:pt x="1202" y="1435"/>
                    <a:pt x="1302" y="1452"/>
                  </a:cubicBezTo>
                  <a:cubicBezTo>
                    <a:pt x="1446" y="1475"/>
                    <a:pt x="1560" y="1492"/>
                    <a:pt x="1663" y="1512"/>
                  </a:cubicBezTo>
                  <a:cubicBezTo>
                    <a:pt x="1727" y="1523"/>
                    <a:pt x="1787" y="1536"/>
                    <a:pt x="1847" y="1549"/>
                  </a:cubicBezTo>
                  <a:cubicBezTo>
                    <a:pt x="1894" y="1559"/>
                    <a:pt x="1944" y="1569"/>
                    <a:pt x="1994" y="1579"/>
                  </a:cubicBezTo>
                  <a:lnTo>
                    <a:pt x="2034" y="1586"/>
                  </a:lnTo>
                  <a:cubicBezTo>
                    <a:pt x="2138" y="1606"/>
                    <a:pt x="2245" y="1626"/>
                    <a:pt x="2352" y="1633"/>
                  </a:cubicBezTo>
                  <a:cubicBezTo>
                    <a:pt x="2375" y="1633"/>
                    <a:pt x="2398" y="1633"/>
                    <a:pt x="2426" y="1630"/>
                  </a:cubicBezTo>
                  <a:cubicBezTo>
                    <a:pt x="2446" y="1630"/>
                    <a:pt x="2475" y="1626"/>
                    <a:pt x="2496" y="1619"/>
                  </a:cubicBezTo>
                  <a:lnTo>
                    <a:pt x="2512" y="1616"/>
                  </a:lnTo>
                  <a:cubicBezTo>
                    <a:pt x="2526" y="1609"/>
                    <a:pt x="2543" y="1603"/>
                    <a:pt x="2559" y="1596"/>
                  </a:cubicBezTo>
                  <a:lnTo>
                    <a:pt x="2569" y="1586"/>
                  </a:lnTo>
                  <a:cubicBezTo>
                    <a:pt x="2583" y="1576"/>
                    <a:pt x="2596" y="1566"/>
                    <a:pt x="2610" y="1552"/>
                  </a:cubicBezTo>
                  <a:cubicBezTo>
                    <a:pt x="2626" y="1532"/>
                    <a:pt x="2639" y="1512"/>
                    <a:pt x="2650" y="1492"/>
                  </a:cubicBezTo>
                  <a:cubicBezTo>
                    <a:pt x="2659" y="1479"/>
                    <a:pt x="2663" y="1463"/>
                    <a:pt x="2670" y="1446"/>
                  </a:cubicBezTo>
                  <a:lnTo>
                    <a:pt x="2676" y="1429"/>
                  </a:lnTo>
                  <a:cubicBezTo>
                    <a:pt x="2679" y="1415"/>
                    <a:pt x="2683" y="1406"/>
                    <a:pt x="2687" y="1392"/>
                  </a:cubicBezTo>
                  <a:lnTo>
                    <a:pt x="2687" y="1382"/>
                  </a:lnTo>
                  <a:cubicBezTo>
                    <a:pt x="2690" y="1375"/>
                    <a:pt x="2693" y="1362"/>
                    <a:pt x="2696" y="1352"/>
                  </a:cubicBezTo>
                  <a:lnTo>
                    <a:pt x="2699" y="1338"/>
                  </a:lnTo>
                  <a:cubicBezTo>
                    <a:pt x="2707" y="1312"/>
                    <a:pt x="2710" y="1285"/>
                    <a:pt x="2716" y="1258"/>
                  </a:cubicBezTo>
                  <a:lnTo>
                    <a:pt x="2716" y="1251"/>
                  </a:lnTo>
                  <a:cubicBezTo>
                    <a:pt x="2723" y="1215"/>
                    <a:pt x="2727" y="1178"/>
                    <a:pt x="2733" y="1141"/>
                  </a:cubicBezTo>
                  <a:cubicBezTo>
                    <a:pt x="2733" y="1125"/>
                    <a:pt x="2736" y="1111"/>
                    <a:pt x="2736" y="1097"/>
                  </a:cubicBezTo>
                  <a:cubicBezTo>
                    <a:pt x="2747" y="1034"/>
                    <a:pt x="2753" y="977"/>
                    <a:pt x="2760" y="924"/>
                  </a:cubicBezTo>
                  <a:cubicBezTo>
                    <a:pt x="2764" y="907"/>
                    <a:pt x="2767" y="890"/>
                    <a:pt x="2767" y="870"/>
                  </a:cubicBezTo>
                  <a:cubicBezTo>
                    <a:pt x="2773" y="836"/>
                    <a:pt x="2780" y="804"/>
                    <a:pt x="2784" y="770"/>
                  </a:cubicBezTo>
                  <a:cubicBezTo>
                    <a:pt x="2787" y="740"/>
                    <a:pt x="2790" y="700"/>
                    <a:pt x="2787" y="660"/>
                  </a:cubicBezTo>
                  <a:cubicBezTo>
                    <a:pt x="2784" y="609"/>
                    <a:pt x="2764" y="563"/>
                    <a:pt x="2733" y="535"/>
                  </a:cubicBezTo>
                  <a:cubicBezTo>
                    <a:pt x="2719" y="526"/>
                    <a:pt x="2707" y="512"/>
                    <a:pt x="2687" y="503"/>
                  </a:cubicBezTo>
                  <a:cubicBezTo>
                    <a:pt x="2670" y="495"/>
                    <a:pt x="2656" y="489"/>
                    <a:pt x="2639" y="483"/>
                  </a:cubicBezTo>
                  <a:cubicBezTo>
                    <a:pt x="2633" y="483"/>
                    <a:pt x="2626" y="479"/>
                    <a:pt x="2616" y="475"/>
                  </a:cubicBezTo>
                  <a:lnTo>
                    <a:pt x="2603" y="472"/>
                  </a:lnTo>
                  <a:cubicBezTo>
                    <a:pt x="2573" y="466"/>
                    <a:pt x="2539" y="459"/>
                    <a:pt x="2509" y="452"/>
                  </a:cubicBezTo>
                  <a:cubicBezTo>
                    <a:pt x="2492" y="449"/>
                    <a:pt x="2475" y="446"/>
                    <a:pt x="2459" y="442"/>
                  </a:cubicBezTo>
                  <a:cubicBezTo>
                    <a:pt x="2422" y="435"/>
                    <a:pt x="2386" y="429"/>
                    <a:pt x="2349" y="419"/>
                  </a:cubicBezTo>
                  <a:lnTo>
                    <a:pt x="2292" y="409"/>
                  </a:lnTo>
                  <a:cubicBezTo>
                    <a:pt x="2278" y="405"/>
                    <a:pt x="2262" y="402"/>
                    <a:pt x="2248" y="399"/>
                  </a:cubicBezTo>
                  <a:cubicBezTo>
                    <a:pt x="2222" y="392"/>
                    <a:pt x="2191" y="385"/>
                    <a:pt x="2165" y="379"/>
                  </a:cubicBezTo>
                  <a:cubicBezTo>
                    <a:pt x="2154" y="379"/>
                    <a:pt x="2142" y="375"/>
                    <a:pt x="2131" y="372"/>
                  </a:cubicBezTo>
                  <a:cubicBezTo>
                    <a:pt x="2094" y="362"/>
                    <a:pt x="2061" y="352"/>
                    <a:pt x="2024" y="342"/>
                  </a:cubicBezTo>
                  <a:lnTo>
                    <a:pt x="1977" y="332"/>
                  </a:lnTo>
                  <a:cubicBezTo>
                    <a:pt x="1870" y="302"/>
                    <a:pt x="1756" y="275"/>
                    <a:pt x="1643" y="248"/>
                  </a:cubicBezTo>
                  <a:cubicBezTo>
                    <a:pt x="1543" y="225"/>
                    <a:pt x="1439" y="202"/>
                    <a:pt x="1339" y="182"/>
                  </a:cubicBezTo>
                  <a:cubicBezTo>
                    <a:pt x="1295" y="171"/>
                    <a:pt x="1251" y="165"/>
                    <a:pt x="1208" y="154"/>
                  </a:cubicBezTo>
                  <a:cubicBezTo>
                    <a:pt x="1198" y="154"/>
                    <a:pt x="1185" y="151"/>
                    <a:pt x="1174" y="148"/>
                  </a:cubicBezTo>
                  <a:cubicBezTo>
                    <a:pt x="1151" y="145"/>
                    <a:pt x="1128" y="141"/>
                    <a:pt x="1105" y="134"/>
                  </a:cubicBezTo>
                  <a:lnTo>
                    <a:pt x="1098" y="131"/>
                  </a:lnTo>
                  <a:cubicBezTo>
                    <a:pt x="1054" y="121"/>
                    <a:pt x="1011" y="108"/>
                    <a:pt x="967" y="98"/>
                  </a:cubicBezTo>
                  <a:cubicBezTo>
                    <a:pt x="934" y="88"/>
                    <a:pt x="901" y="78"/>
                    <a:pt x="870" y="68"/>
                  </a:cubicBezTo>
                  <a:lnTo>
                    <a:pt x="853" y="64"/>
                  </a:lnTo>
                  <a:cubicBezTo>
                    <a:pt x="813" y="58"/>
                    <a:pt x="773" y="51"/>
                    <a:pt x="733" y="44"/>
                  </a:cubicBezTo>
                  <a:cubicBezTo>
                    <a:pt x="710" y="41"/>
                    <a:pt x="683" y="38"/>
                    <a:pt x="657" y="34"/>
                  </a:cubicBezTo>
                  <a:cubicBezTo>
                    <a:pt x="623" y="27"/>
                    <a:pt x="592" y="24"/>
                    <a:pt x="560" y="18"/>
                  </a:cubicBezTo>
                  <a:cubicBezTo>
                    <a:pt x="543" y="14"/>
                    <a:pt x="529" y="11"/>
                    <a:pt x="512" y="7"/>
                  </a:cubicBezTo>
                  <a:lnTo>
                    <a:pt x="503" y="4"/>
                  </a:lnTo>
                  <a:cubicBezTo>
                    <a:pt x="486" y="1"/>
                    <a:pt x="469" y="1"/>
                    <a:pt x="45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3"/>
            <p:cNvSpPr/>
            <p:nvPr/>
          </p:nvSpPr>
          <p:spPr>
            <a:xfrm>
              <a:off x="5570500" y="3960725"/>
              <a:ext cx="8325" cy="8025"/>
            </a:xfrm>
            <a:custGeom>
              <a:avLst/>
              <a:gdLst/>
              <a:ahLst/>
              <a:cxnLst/>
              <a:rect l="l" t="t" r="r" b="b"/>
              <a:pathLst>
                <a:path w="333" h="321" extrusionOk="0">
                  <a:moveTo>
                    <a:pt x="163" y="0"/>
                  </a:moveTo>
                  <a:cubicBezTo>
                    <a:pt x="91" y="0"/>
                    <a:pt x="22" y="58"/>
                    <a:pt x="11" y="131"/>
                  </a:cubicBezTo>
                  <a:cubicBezTo>
                    <a:pt x="1" y="171"/>
                    <a:pt x="11" y="214"/>
                    <a:pt x="35" y="248"/>
                  </a:cubicBezTo>
                  <a:cubicBezTo>
                    <a:pt x="58" y="285"/>
                    <a:pt x="95" y="308"/>
                    <a:pt x="138" y="318"/>
                  </a:cubicBezTo>
                  <a:cubicBezTo>
                    <a:pt x="147" y="320"/>
                    <a:pt x="156" y="320"/>
                    <a:pt x="166" y="320"/>
                  </a:cubicBezTo>
                  <a:cubicBezTo>
                    <a:pt x="240" y="320"/>
                    <a:pt x="310" y="262"/>
                    <a:pt x="322" y="188"/>
                  </a:cubicBezTo>
                  <a:cubicBezTo>
                    <a:pt x="332" y="148"/>
                    <a:pt x="322" y="104"/>
                    <a:pt x="299" y="71"/>
                  </a:cubicBezTo>
                  <a:cubicBezTo>
                    <a:pt x="275" y="34"/>
                    <a:pt x="238" y="14"/>
                    <a:pt x="195" y="4"/>
                  </a:cubicBezTo>
                  <a:cubicBezTo>
                    <a:pt x="185" y="1"/>
                    <a:pt x="174" y="0"/>
                    <a:pt x="1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3"/>
            <p:cNvSpPr/>
            <p:nvPr/>
          </p:nvSpPr>
          <p:spPr>
            <a:xfrm>
              <a:off x="5596525" y="3965750"/>
              <a:ext cx="7200" cy="7025"/>
            </a:xfrm>
            <a:custGeom>
              <a:avLst/>
              <a:gdLst/>
              <a:ahLst/>
              <a:cxnLst/>
              <a:rect l="l" t="t" r="r" b="b"/>
              <a:pathLst>
                <a:path w="288" h="281" extrusionOk="0">
                  <a:moveTo>
                    <a:pt x="141" y="1"/>
                  </a:moveTo>
                  <a:cubicBezTo>
                    <a:pt x="77" y="1"/>
                    <a:pt x="18" y="52"/>
                    <a:pt x="6" y="117"/>
                  </a:cubicBezTo>
                  <a:cubicBezTo>
                    <a:pt x="0" y="150"/>
                    <a:pt x="6" y="187"/>
                    <a:pt x="27" y="217"/>
                  </a:cubicBezTo>
                  <a:cubicBezTo>
                    <a:pt x="47" y="251"/>
                    <a:pt x="80" y="271"/>
                    <a:pt x="117" y="277"/>
                  </a:cubicBezTo>
                  <a:cubicBezTo>
                    <a:pt x="126" y="279"/>
                    <a:pt x="135" y="280"/>
                    <a:pt x="144" y="280"/>
                  </a:cubicBezTo>
                  <a:cubicBezTo>
                    <a:pt x="209" y="280"/>
                    <a:pt x="269" y="229"/>
                    <a:pt x="281" y="167"/>
                  </a:cubicBezTo>
                  <a:cubicBezTo>
                    <a:pt x="287" y="130"/>
                    <a:pt x="278" y="93"/>
                    <a:pt x="258" y="64"/>
                  </a:cubicBezTo>
                  <a:cubicBezTo>
                    <a:pt x="238" y="30"/>
                    <a:pt x="204" y="13"/>
                    <a:pt x="167" y="4"/>
                  </a:cubicBezTo>
                  <a:cubicBezTo>
                    <a:pt x="158" y="2"/>
                    <a:pt x="150" y="1"/>
                    <a:pt x="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3"/>
            <p:cNvSpPr/>
            <p:nvPr/>
          </p:nvSpPr>
          <p:spPr>
            <a:xfrm>
              <a:off x="5581725" y="3964450"/>
              <a:ext cx="11050" cy="7525"/>
            </a:xfrm>
            <a:custGeom>
              <a:avLst/>
              <a:gdLst/>
              <a:ahLst/>
              <a:cxnLst/>
              <a:rect l="l" t="t" r="r" b="b"/>
              <a:pathLst>
                <a:path w="442" h="301" extrusionOk="0">
                  <a:moveTo>
                    <a:pt x="63" y="1"/>
                  </a:moveTo>
                  <a:cubicBezTo>
                    <a:pt x="53" y="1"/>
                    <a:pt x="40" y="4"/>
                    <a:pt x="30" y="12"/>
                  </a:cubicBezTo>
                  <a:cubicBezTo>
                    <a:pt x="17" y="19"/>
                    <a:pt x="7" y="32"/>
                    <a:pt x="4" y="48"/>
                  </a:cubicBezTo>
                  <a:cubicBezTo>
                    <a:pt x="1" y="65"/>
                    <a:pt x="7" y="79"/>
                    <a:pt x="13" y="92"/>
                  </a:cubicBezTo>
                  <a:lnTo>
                    <a:pt x="44" y="153"/>
                  </a:lnTo>
                  <a:cubicBezTo>
                    <a:pt x="57" y="179"/>
                    <a:pt x="70" y="209"/>
                    <a:pt x="84" y="236"/>
                  </a:cubicBezTo>
                  <a:cubicBezTo>
                    <a:pt x="104" y="269"/>
                    <a:pt x="134" y="296"/>
                    <a:pt x="171" y="300"/>
                  </a:cubicBezTo>
                  <a:cubicBezTo>
                    <a:pt x="176" y="301"/>
                    <a:pt x="182" y="301"/>
                    <a:pt x="187" y="301"/>
                  </a:cubicBezTo>
                  <a:cubicBezTo>
                    <a:pt x="218" y="301"/>
                    <a:pt x="249" y="287"/>
                    <a:pt x="274" y="273"/>
                  </a:cubicBezTo>
                  <a:cubicBezTo>
                    <a:pt x="328" y="239"/>
                    <a:pt x="371" y="199"/>
                    <a:pt x="415" y="156"/>
                  </a:cubicBezTo>
                  <a:cubicBezTo>
                    <a:pt x="442" y="129"/>
                    <a:pt x="435" y="82"/>
                    <a:pt x="408" y="59"/>
                  </a:cubicBezTo>
                  <a:cubicBezTo>
                    <a:pt x="402" y="52"/>
                    <a:pt x="391" y="45"/>
                    <a:pt x="378" y="42"/>
                  </a:cubicBezTo>
                  <a:lnTo>
                    <a:pt x="358" y="42"/>
                  </a:lnTo>
                  <a:cubicBezTo>
                    <a:pt x="342" y="42"/>
                    <a:pt x="325" y="52"/>
                    <a:pt x="311" y="65"/>
                  </a:cubicBezTo>
                  <a:cubicBezTo>
                    <a:pt x="291" y="85"/>
                    <a:pt x="268" y="109"/>
                    <a:pt x="245" y="129"/>
                  </a:cubicBezTo>
                  <a:cubicBezTo>
                    <a:pt x="228" y="142"/>
                    <a:pt x="208" y="156"/>
                    <a:pt x="188" y="169"/>
                  </a:cubicBezTo>
                  <a:cubicBezTo>
                    <a:pt x="174" y="149"/>
                    <a:pt x="167" y="129"/>
                    <a:pt x="154" y="109"/>
                  </a:cubicBezTo>
                  <a:cubicBezTo>
                    <a:pt x="141" y="79"/>
                    <a:pt x="127" y="52"/>
                    <a:pt x="114" y="25"/>
                  </a:cubicBezTo>
                  <a:cubicBezTo>
                    <a:pt x="107" y="12"/>
                    <a:pt x="87" y="5"/>
                    <a:pt x="74" y="2"/>
                  </a:cubicBezTo>
                  <a:cubicBezTo>
                    <a:pt x="70" y="1"/>
                    <a:pt x="67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" name="Google Shape;520;p23"/>
          <p:cNvGrpSpPr/>
          <p:nvPr/>
        </p:nvGrpSpPr>
        <p:grpSpPr>
          <a:xfrm>
            <a:off x="2269208" y="209054"/>
            <a:ext cx="733769" cy="564665"/>
            <a:chOff x="1663725" y="2859875"/>
            <a:chExt cx="767460" cy="488295"/>
          </a:xfrm>
        </p:grpSpPr>
        <p:sp>
          <p:nvSpPr>
            <p:cNvPr id="521" name="Google Shape;521;p23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3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3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3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3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3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3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3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3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3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3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3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3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3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3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3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3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3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3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3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" name="Google Shape;543;p23"/>
          <p:cNvGrpSpPr/>
          <p:nvPr/>
        </p:nvGrpSpPr>
        <p:grpSpPr>
          <a:xfrm>
            <a:off x="8601851" y="2189418"/>
            <a:ext cx="339515" cy="501753"/>
            <a:chOff x="2013050" y="3113925"/>
            <a:chExt cx="415410" cy="714951"/>
          </a:xfrm>
        </p:grpSpPr>
        <p:sp>
          <p:nvSpPr>
            <p:cNvPr id="544" name="Google Shape;544;p23"/>
            <p:cNvSpPr/>
            <p:nvPr/>
          </p:nvSpPr>
          <p:spPr>
            <a:xfrm>
              <a:off x="2118764" y="3136461"/>
              <a:ext cx="302830" cy="506426"/>
            </a:xfrm>
            <a:custGeom>
              <a:avLst/>
              <a:gdLst/>
              <a:ahLst/>
              <a:cxnLst/>
              <a:rect l="l" t="t" r="r" b="b"/>
              <a:pathLst>
                <a:path w="3131" h="5236" extrusionOk="0">
                  <a:moveTo>
                    <a:pt x="2865" y="1"/>
                  </a:moveTo>
                  <a:cubicBezTo>
                    <a:pt x="2852" y="1"/>
                    <a:pt x="2839" y="2"/>
                    <a:pt x="2824" y="4"/>
                  </a:cubicBezTo>
                  <a:cubicBezTo>
                    <a:pt x="2750" y="8"/>
                    <a:pt x="2683" y="55"/>
                    <a:pt x="2626" y="101"/>
                  </a:cubicBezTo>
                  <a:cubicBezTo>
                    <a:pt x="2566" y="152"/>
                    <a:pt x="2509" y="209"/>
                    <a:pt x="2456" y="269"/>
                  </a:cubicBezTo>
                  <a:cubicBezTo>
                    <a:pt x="2416" y="312"/>
                    <a:pt x="2376" y="362"/>
                    <a:pt x="2336" y="413"/>
                  </a:cubicBezTo>
                  <a:cubicBezTo>
                    <a:pt x="2299" y="459"/>
                    <a:pt x="2262" y="506"/>
                    <a:pt x="2225" y="556"/>
                  </a:cubicBezTo>
                  <a:cubicBezTo>
                    <a:pt x="2192" y="603"/>
                    <a:pt x="2158" y="657"/>
                    <a:pt x="2124" y="706"/>
                  </a:cubicBezTo>
                  <a:cubicBezTo>
                    <a:pt x="2092" y="760"/>
                    <a:pt x="2058" y="811"/>
                    <a:pt x="2027" y="864"/>
                  </a:cubicBezTo>
                  <a:cubicBezTo>
                    <a:pt x="1971" y="958"/>
                    <a:pt x="1924" y="1055"/>
                    <a:pt x="1874" y="1152"/>
                  </a:cubicBezTo>
                  <a:cubicBezTo>
                    <a:pt x="1831" y="1228"/>
                    <a:pt x="1783" y="1305"/>
                    <a:pt x="1740" y="1385"/>
                  </a:cubicBezTo>
                  <a:cubicBezTo>
                    <a:pt x="1683" y="1486"/>
                    <a:pt x="1633" y="1593"/>
                    <a:pt x="1583" y="1697"/>
                  </a:cubicBezTo>
                  <a:cubicBezTo>
                    <a:pt x="1539" y="1780"/>
                    <a:pt x="1493" y="1861"/>
                    <a:pt x="1449" y="1947"/>
                  </a:cubicBezTo>
                  <a:cubicBezTo>
                    <a:pt x="1416" y="2018"/>
                    <a:pt x="1379" y="2088"/>
                    <a:pt x="1342" y="2162"/>
                  </a:cubicBezTo>
                  <a:cubicBezTo>
                    <a:pt x="1282" y="2265"/>
                    <a:pt x="1221" y="2369"/>
                    <a:pt x="1158" y="2472"/>
                  </a:cubicBezTo>
                  <a:cubicBezTo>
                    <a:pt x="1091" y="2583"/>
                    <a:pt x="1031" y="2693"/>
                    <a:pt x="964" y="2801"/>
                  </a:cubicBezTo>
                  <a:cubicBezTo>
                    <a:pt x="897" y="2907"/>
                    <a:pt x="823" y="3011"/>
                    <a:pt x="753" y="3118"/>
                  </a:cubicBezTo>
                  <a:cubicBezTo>
                    <a:pt x="710" y="3185"/>
                    <a:pt x="670" y="3255"/>
                    <a:pt x="633" y="3325"/>
                  </a:cubicBezTo>
                  <a:cubicBezTo>
                    <a:pt x="607" y="3375"/>
                    <a:pt x="587" y="3429"/>
                    <a:pt x="562" y="3476"/>
                  </a:cubicBezTo>
                  <a:cubicBezTo>
                    <a:pt x="522" y="3553"/>
                    <a:pt x="486" y="3633"/>
                    <a:pt x="456" y="3713"/>
                  </a:cubicBezTo>
                  <a:cubicBezTo>
                    <a:pt x="432" y="3784"/>
                    <a:pt x="426" y="3864"/>
                    <a:pt x="432" y="3941"/>
                  </a:cubicBezTo>
                  <a:cubicBezTo>
                    <a:pt x="432" y="3968"/>
                    <a:pt x="439" y="3997"/>
                    <a:pt x="439" y="4025"/>
                  </a:cubicBezTo>
                  <a:cubicBezTo>
                    <a:pt x="439" y="4062"/>
                    <a:pt x="436" y="4094"/>
                    <a:pt x="432" y="4128"/>
                  </a:cubicBezTo>
                  <a:cubicBezTo>
                    <a:pt x="419" y="4171"/>
                    <a:pt x="402" y="4212"/>
                    <a:pt x="379" y="4249"/>
                  </a:cubicBezTo>
                  <a:cubicBezTo>
                    <a:pt x="375" y="4258"/>
                    <a:pt x="372" y="4265"/>
                    <a:pt x="366" y="4275"/>
                  </a:cubicBezTo>
                  <a:cubicBezTo>
                    <a:pt x="332" y="4338"/>
                    <a:pt x="298" y="4403"/>
                    <a:pt x="261" y="4466"/>
                  </a:cubicBezTo>
                  <a:lnTo>
                    <a:pt x="272" y="4452"/>
                  </a:lnTo>
                  <a:lnTo>
                    <a:pt x="272" y="4452"/>
                  </a:lnTo>
                  <a:cubicBezTo>
                    <a:pt x="232" y="4519"/>
                    <a:pt x="192" y="4586"/>
                    <a:pt x="145" y="4647"/>
                  </a:cubicBezTo>
                  <a:cubicBezTo>
                    <a:pt x="135" y="4664"/>
                    <a:pt x="121" y="4676"/>
                    <a:pt x="111" y="4693"/>
                  </a:cubicBezTo>
                  <a:cubicBezTo>
                    <a:pt x="88" y="4720"/>
                    <a:pt x="74" y="4753"/>
                    <a:pt x="58" y="4784"/>
                  </a:cubicBezTo>
                  <a:cubicBezTo>
                    <a:pt x="51" y="4800"/>
                    <a:pt x="45" y="4814"/>
                    <a:pt x="41" y="4830"/>
                  </a:cubicBezTo>
                  <a:cubicBezTo>
                    <a:pt x="31" y="4840"/>
                    <a:pt x="25" y="4854"/>
                    <a:pt x="21" y="4871"/>
                  </a:cubicBezTo>
                  <a:cubicBezTo>
                    <a:pt x="1" y="4914"/>
                    <a:pt x="5" y="4968"/>
                    <a:pt x="25" y="5014"/>
                  </a:cubicBezTo>
                  <a:cubicBezTo>
                    <a:pt x="45" y="5058"/>
                    <a:pt x="78" y="5088"/>
                    <a:pt x="121" y="5111"/>
                  </a:cubicBezTo>
                  <a:cubicBezTo>
                    <a:pt x="135" y="5121"/>
                    <a:pt x="148" y="5131"/>
                    <a:pt x="165" y="5141"/>
                  </a:cubicBezTo>
                  <a:lnTo>
                    <a:pt x="188" y="5152"/>
                  </a:lnTo>
                  <a:cubicBezTo>
                    <a:pt x="205" y="5161"/>
                    <a:pt x="225" y="5165"/>
                    <a:pt x="245" y="5168"/>
                  </a:cubicBezTo>
                  <a:cubicBezTo>
                    <a:pt x="275" y="5181"/>
                    <a:pt x="306" y="5195"/>
                    <a:pt x="335" y="5205"/>
                  </a:cubicBezTo>
                  <a:cubicBezTo>
                    <a:pt x="383" y="5224"/>
                    <a:pt x="433" y="5235"/>
                    <a:pt x="483" y="5235"/>
                  </a:cubicBezTo>
                  <a:cubicBezTo>
                    <a:pt x="528" y="5235"/>
                    <a:pt x="573" y="5226"/>
                    <a:pt x="616" y="5205"/>
                  </a:cubicBezTo>
                  <a:cubicBezTo>
                    <a:pt x="676" y="5178"/>
                    <a:pt x="723" y="5125"/>
                    <a:pt x="763" y="5074"/>
                  </a:cubicBezTo>
                  <a:cubicBezTo>
                    <a:pt x="834" y="4977"/>
                    <a:pt x="891" y="4871"/>
                    <a:pt x="957" y="4773"/>
                  </a:cubicBezTo>
                  <a:cubicBezTo>
                    <a:pt x="1101" y="4559"/>
                    <a:pt x="1205" y="4318"/>
                    <a:pt x="1309" y="4085"/>
                  </a:cubicBezTo>
                  <a:cubicBezTo>
                    <a:pt x="1352" y="3988"/>
                    <a:pt x="1402" y="3891"/>
                    <a:pt x="1449" y="3793"/>
                  </a:cubicBezTo>
                  <a:cubicBezTo>
                    <a:pt x="1496" y="3696"/>
                    <a:pt x="1539" y="3596"/>
                    <a:pt x="1590" y="3496"/>
                  </a:cubicBezTo>
                  <a:cubicBezTo>
                    <a:pt x="1640" y="3395"/>
                    <a:pt x="1693" y="3295"/>
                    <a:pt x="1743" y="3195"/>
                  </a:cubicBezTo>
                  <a:cubicBezTo>
                    <a:pt x="1791" y="3098"/>
                    <a:pt x="1840" y="3001"/>
                    <a:pt x="1891" y="2904"/>
                  </a:cubicBezTo>
                  <a:cubicBezTo>
                    <a:pt x="1931" y="2827"/>
                    <a:pt x="1971" y="2753"/>
                    <a:pt x="2011" y="2677"/>
                  </a:cubicBezTo>
                  <a:lnTo>
                    <a:pt x="2018" y="2663"/>
                  </a:lnTo>
                  <a:cubicBezTo>
                    <a:pt x="2078" y="2557"/>
                    <a:pt x="2138" y="2446"/>
                    <a:pt x="2201" y="2339"/>
                  </a:cubicBezTo>
                  <a:cubicBezTo>
                    <a:pt x="2232" y="2285"/>
                    <a:pt x="2265" y="2231"/>
                    <a:pt x="2299" y="2178"/>
                  </a:cubicBezTo>
                  <a:cubicBezTo>
                    <a:pt x="2336" y="2115"/>
                    <a:pt x="2368" y="2051"/>
                    <a:pt x="2402" y="1987"/>
                  </a:cubicBezTo>
                  <a:cubicBezTo>
                    <a:pt x="2462" y="1887"/>
                    <a:pt x="2526" y="1794"/>
                    <a:pt x="2583" y="1690"/>
                  </a:cubicBezTo>
                  <a:cubicBezTo>
                    <a:pt x="2653" y="1563"/>
                    <a:pt x="2720" y="1433"/>
                    <a:pt x="2767" y="1292"/>
                  </a:cubicBezTo>
                  <a:cubicBezTo>
                    <a:pt x="2787" y="1235"/>
                    <a:pt x="2807" y="1178"/>
                    <a:pt x="2820" y="1121"/>
                  </a:cubicBezTo>
                  <a:cubicBezTo>
                    <a:pt x="2830" y="1095"/>
                    <a:pt x="2834" y="1068"/>
                    <a:pt x="2844" y="1044"/>
                  </a:cubicBezTo>
                  <a:cubicBezTo>
                    <a:pt x="2854" y="1015"/>
                    <a:pt x="2864" y="987"/>
                    <a:pt x="2874" y="961"/>
                  </a:cubicBezTo>
                  <a:cubicBezTo>
                    <a:pt x="2901" y="904"/>
                    <a:pt x="2921" y="847"/>
                    <a:pt x="2947" y="791"/>
                  </a:cubicBezTo>
                  <a:cubicBezTo>
                    <a:pt x="2967" y="737"/>
                    <a:pt x="2995" y="683"/>
                    <a:pt x="3018" y="630"/>
                  </a:cubicBezTo>
                  <a:cubicBezTo>
                    <a:pt x="3035" y="586"/>
                    <a:pt x="3055" y="539"/>
                    <a:pt x="3071" y="493"/>
                  </a:cubicBezTo>
                  <a:cubicBezTo>
                    <a:pt x="3078" y="473"/>
                    <a:pt x="3088" y="450"/>
                    <a:pt x="3095" y="429"/>
                  </a:cubicBezTo>
                  <a:cubicBezTo>
                    <a:pt x="3101" y="416"/>
                    <a:pt x="3104" y="402"/>
                    <a:pt x="3108" y="389"/>
                  </a:cubicBezTo>
                  <a:cubicBezTo>
                    <a:pt x="3115" y="365"/>
                    <a:pt x="3125" y="336"/>
                    <a:pt x="3125" y="309"/>
                  </a:cubicBezTo>
                  <a:cubicBezTo>
                    <a:pt x="3131" y="255"/>
                    <a:pt x="3121" y="218"/>
                    <a:pt x="3104" y="172"/>
                  </a:cubicBezTo>
                  <a:cubicBezTo>
                    <a:pt x="3088" y="121"/>
                    <a:pt x="3051" y="84"/>
                    <a:pt x="3015" y="51"/>
                  </a:cubicBezTo>
                  <a:cubicBezTo>
                    <a:pt x="3004" y="44"/>
                    <a:pt x="2967" y="24"/>
                    <a:pt x="2947" y="14"/>
                  </a:cubicBezTo>
                  <a:cubicBezTo>
                    <a:pt x="2916" y="5"/>
                    <a:pt x="2892" y="1"/>
                    <a:pt x="28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2025333" y="3624604"/>
              <a:ext cx="142469" cy="184832"/>
            </a:xfrm>
            <a:custGeom>
              <a:avLst/>
              <a:gdLst/>
              <a:ahLst/>
              <a:cxnLst/>
              <a:rect l="l" t="t" r="r" b="b"/>
              <a:pathLst>
                <a:path w="1473" h="1911" extrusionOk="0">
                  <a:moveTo>
                    <a:pt x="920" y="0"/>
                  </a:moveTo>
                  <a:cubicBezTo>
                    <a:pt x="882" y="0"/>
                    <a:pt x="846" y="8"/>
                    <a:pt x="813" y="21"/>
                  </a:cubicBezTo>
                  <a:cubicBezTo>
                    <a:pt x="780" y="31"/>
                    <a:pt x="750" y="51"/>
                    <a:pt x="723" y="71"/>
                  </a:cubicBezTo>
                  <a:cubicBezTo>
                    <a:pt x="690" y="94"/>
                    <a:pt x="662" y="125"/>
                    <a:pt x="636" y="154"/>
                  </a:cubicBezTo>
                  <a:cubicBezTo>
                    <a:pt x="609" y="182"/>
                    <a:pt x="593" y="214"/>
                    <a:pt x="572" y="245"/>
                  </a:cubicBezTo>
                  <a:cubicBezTo>
                    <a:pt x="549" y="282"/>
                    <a:pt x="525" y="319"/>
                    <a:pt x="505" y="359"/>
                  </a:cubicBezTo>
                  <a:cubicBezTo>
                    <a:pt x="455" y="452"/>
                    <a:pt x="412" y="549"/>
                    <a:pt x="365" y="643"/>
                  </a:cubicBezTo>
                  <a:cubicBezTo>
                    <a:pt x="312" y="740"/>
                    <a:pt x="255" y="841"/>
                    <a:pt x="208" y="941"/>
                  </a:cubicBezTo>
                  <a:cubicBezTo>
                    <a:pt x="184" y="991"/>
                    <a:pt x="168" y="1041"/>
                    <a:pt x="151" y="1091"/>
                  </a:cubicBezTo>
                  <a:cubicBezTo>
                    <a:pt x="134" y="1145"/>
                    <a:pt x="114" y="1198"/>
                    <a:pt x="94" y="1252"/>
                  </a:cubicBezTo>
                  <a:cubicBezTo>
                    <a:pt x="51" y="1355"/>
                    <a:pt x="3" y="1466"/>
                    <a:pt x="0" y="1583"/>
                  </a:cubicBezTo>
                  <a:cubicBezTo>
                    <a:pt x="0" y="1636"/>
                    <a:pt x="7" y="1690"/>
                    <a:pt x="31" y="1736"/>
                  </a:cubicBezTo>
                  <a:cubicBezTo>
                    <a:pt x="48" y="1767"/>
                    <a:pt x="64" y="1790"/>
                    <a:pt x="88" y="1817"/>
                  </a:cubicBezTo>
                  <a:cubicBezTo>
                    <a:pt x="111" y="1844"/>
                    <a:pt x="137" y="1867"/>
                    <a:pt x="168" y="1884"/>
                  </a:cubicBezTo>
                  <a:cubicBezTo>
                    <a:pt x="194" y="1900"/>
                    <a:pt x="224" y="1911"/>
                    <a:pt x="258" y="1911"/>
                  </a:cubicBezTo>
                  <a:cubicBezTo>
                    <a:pt x="262" y="1911"/>
                    <a:pt x="266" y="1911"/>
                    <a:pt x="270" y="1911"/>
                  </a:cubicBezTo>
                  <a:cubicBezTo>
                    <a:pt x="310" y="1911"/>
                    <a:pt x="348" y="1898"/>
                    <a:pt x="378" y="1877"/>
                  </a:cubicBezTo>
                  <a:cubicBezTo>
                    <a:pt x="384" y="1877"/>
                    <a:pt x="389" y="1878"/>
                    <a:pt x="394" y="1878"/>
                  </a:cubicBezTo>
                  <a:cubicBezTo>
                    <a:pt x="418" y="1878"/>
                    <a:pt x="440" y="1872"/>
                    <a:pt x="462" y="1864"/>
                  </a:cubicBezTo>
                  <a:cubicBezTo>
                    <a:pt x="475" y="1854"/>
                    <a:pt x="489" y="1847"/>
                    <a:pt x="502" y="1837"/>
                  </a:cubicBezTo>
                  <a:cubicBezTo>
                    <a:pt x="529" y="1817"/>
                    <a:pt x="549" y="1790"/>
                    <a:pt x="559" y="1756"/>
                  </a:cubicBezTo>
                  <a:cubicBezTo>
                    <a:pt x="622" y="1643"/>
                    <a:pt x="686" y="1529"/>
                    <a:pt x="756" y="1423"/>
                  </a:cubicBezTo>
                  <a:cubicBezTo>
                    <a:pt x="793" y="1366"/>
                    <a:pt x="830" y="1312"/>
                    <a:pt x="870" y="1258"/>
                  </a:cubicBezTo>
                  <a:cubicBezTo>
                    <a:pt x="910" y="1208"/>
                    <a:pt x="951" y="1158"/>
                    <a:pt x="994" y="1108"/>
                  </a:cubicBezTo>
                  <a:cubicBezTo>
                    <a:pt x="1071" y="1014"/>
                    <a:pt x="1151" y="917"/>
                    <a:pt x="1227" y="816"/>
                  </a:cubicBezTo>
                  <a:cubicBezTo>
                    <a:pt x="1264" y="770"/>
                    <a:pt x="1301" y="723"/>
                    <a:pt x="1338" y="676"/>
                  </a:cubicBezTo>
                  <a:cubicBezTo>
                    <a:pt x="1352" y="653"/>
                    <a:pt x="1365" y="633"/>
                    <a:pt x="1378" y="609"/>
                  </a:cubicBezTo>
                  <a:cubicBezTo>
                    <a:pt x="1398" y="580"/>
                    <a:pt x="1412" y="549"/>
                    <a:pt x="1428" y="520"/>
                  </a:cubicBezTo>
                  <a:cubicBezTo>
                    <a:pt x="1445" y="486"/>
                    <a:pt x="1452" y="459"/>
                    <a:pt x="1459" y="422"/>
                  </a:cubicBezTo>
                  <a:cubicBezTo>
                    <a:pt x="1472" y="349"/>
                    <a:pt x="1442" y="268"/>
                    <a:pt x="1395" y="211"/>
                  </a:cubicBezTo>
                  <a:cubicBezTo>
                    <a:pt x="1352" y="162"/>
                    <a:pt x="1305" y="138"/>
                    <a:pt x="1244" y="105"/>
                  </a:cubicBezTo>
                  <a:cubicBezTo>
                    <a:pt x="1207" y="84"/>
                    <a:pt x="1171" y="68"/>
                    <a:pt x="1134" y="54"/>
                  </a:cubicBezTo>
                  <a:cubicBezTo>
                    <a:pt x="1084" y="34"/>
                    <a:pt x="1034" y="21"/>
                    <a:pt x="980" y="7"/>
                  </a:cubicBezTo>
                  <a:cubicBezTo>
                    <a:pt x="960" y="3"/>
                    <a:pt x="940" y="0"/>
                    <a:pt x="9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2100678" y="3519083"/>
              <a:ext cx="69638" cy="100008"/>
            </a:xfrm>
            <a:custGeom>
              <a:avLst/>
              <a:gdLst/>
              <a:ahLst/>
              <a:cxnLst/>
              <a:rect l="l" t="t" r="r" b="b"/>
              <a:pathLst>
                <a:path w="720" h="1034" extrusionOk="0">
                  <a:moveTo>
                    <a:pt x="613" y="1"/>
                  </a:moveTo>
                  <a:cubicBezTo>
                    <a:pt x="584" y="1"/>
                    <a:pt x="563" y="13"/>
                    <a:pt x="539" y="28"/>
                  </a:cubicBezTo>
                  <a:lnTo>
                    <a:pt x="519" y="49"/>
                  </a:lnTo>
                  <a:cubicBezTo>
                    <a:pt x="505" y="55"/>
                    <a:pt x="496" y="65"/>
                    <a:pt x="485" y="75"/>
                  </a:cubicBezTo>
                  <a:cubicBezTo>
                    <a:pt x="439" y="126"/>
                    <a:pt x="395" y="175"/>
                    <a:pt x="355" y="229"/>
                  </a:cubicBezTo>
                  <a:cubicBezTo>
                    <a:pt x="318" y="276"/>
                    <a:pt x="285" y="322"/>
                    <a:pt x="252" y="370"/>
                  </a:cubicBezTo>
                  <a:cubicBezTo>
                    <a:pt x="218" y="423"/>
                    <a:pt x="192" y="483"/>
                    <a:pt x="164" y="540"/>
                  </a:cubicBezTo>
                  <a:cubicBezTo>
                    <a:pt x="111" y="643"/>
                    <a:pt x="64" y="744"/>
                    <a:pt x="24" y="851"/>
                  </a:cubicBezTo>
                  <a:cubicBezTo>
                    <a:pt x="1" y="915"/>
                    <a:pt x="27" y="984"/>
                    <a:pt x="84" y="1018"/>
                  </a:cubicBezTo>
                  <a:lnTo>
                    <a:pt x="104" y="1025"/>
                  </a:lnTo>
                  <a:cubicBezTo>
                    <a:pt x="119" y="1031"/>
                    <a:pt x="135" y="1034"/>
                    <a:pt x="151" y="1034"/>
                  </a:cubicBezTo>
                  <a:cubicBezTo>
                    <a:pt x="204" y="1034"/>
                    <a:pt x="254" y="1000"/>
                    <a:pt x="275" y="948"/>
                  </a:cubicBezTo>
                  <a:cubicBezTo>
                    <a:pt x="308" y="868"/>
                    <a:pt x="342" y="788"/>
                    <a:pt x="382" y="711"/>
                  </a:cubicBezTo>
                  <a:cubicBezTo>
                    <a:pt x="432" y="617"/>
                    <a:pt x="489" y="527"/>
                    <a:pt x="549" y="436"/>
                  </a:cubicBezTo>
                  <a:lnTo>
                    <a:pt x="639" y="286"/>
                  </a:lnTo>
                  <a:cubicBezTo>
                    <a:pt x="660" y="256"/>
                    <a:pt x="676" y="226"/>
                    <a:pt x="689" y="192"/>
                  </a:cubicBezTo>
                  <a:cubicBezTo>
                    <a:pt x="703" y="158"/>
                    <a:pt x="720" y="129"/>
                    <a:pt x="713" y="92"/>
                  </a:cubicBezTo>
                  <a:cubicBezTo>
                    <a:pt x="706" y="45"/>
                    <a:pt x="669" y="8"/>
                    <a:pt x="623" y="1"/>
                  </a:cubicBezTo>
                  <a:cubicBezTo>
                    <a:pt x="619" y="1"/>
                    <a:pt x="616" y="1"/>
                    <a:pt x="6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3"/>
            <p:cNvSpPr/>
            <p:nvPr/>
          </p:nvSpPr>
          <p:spPr>
            <a:xfrm>
              <a:off x="2018853" y="3521694"/>
              <a:ext cx="147014" cy="281552"/>
            </a:xfrm>
            <a:custGeom>
              <a:avLst/>
              <a:gdLst/>
              <a:ahLst/>
              <a:cxnLst/>
              <a:rect l="l" t="t" r="r" b="b"/>
              <a:pathLst>
                <a:path w="1520" h="2911" extrusionOk="0">
                  <a:moveTo>
                    <a:pt x="1390" y="1"/>
                  </a:moveTo>
                  <a:cubicBezTo>
                    <a:pt x="1365" y="1"/>
                    <a:pt x="1345" y="10"/>
                    <a:pt x="1325" y="22"/>
                  </a:cubicBezTo>
                  <a:cubicBezTo>
                    <a:pt x="1308" y="31"/>
                    <a:pt x="1294" y="38"/>
                    <a:pt x="1278" y="48"/>
                  </a:cubicBezTo>
                  <a:cubicBezTo>
                    <a:pt x="1258" y="62"/>
                    <a:pt x="1245" y="82"/>
                    <a:pt x="1228" y="99"/>
                  </a:cubicBezTo>
                  <a:cubicBezTo>
                    <a:pt x="1214" y="119"/>
                    <a:pt x="1201" y="139"/>
                    <a:pt x="1188" y="159"/>
                  </a:cubicBezTo>
                  <a:cubicBezTo>
                    <a:pt x="1161" y="205"/>
                    <a:pt x="1134" y="249"/>
                    <a:pt x="1107" y="292"/>
                  </a:cubicBezTo>
                  <a:cubicBezTo>
                    <a:pt x="1084" y="335"/>
                    <a:pt x="1061" y="375"/>
                    <a:pt x="1034" y="420"/>
                  </a:cubicBezTo>
                  <a:cubicBezTo>
                    <a:pt x="1007" y="466"/>
                    <a:pt x="977" y="513"/>
                    <a:pt x="950" y="560"/>
                  </a:cubicBezTo>
                  <a:cubicBezTo>
                    <a:pt x="897" y="653"/>
                    <a:pt x="830" y="741"/>
                    <a:pt x="786" y="841"/>
                  </a:cubicBezTo>
                  <a:cubicBezTo>
                    <a:pt x="766" y="888"/>
                    <a:pt x="746" y="934"/>
                    <a:pt x="737" y="982"/>
                  </a:cubicBezTo>
                  <a:cubicBezTo>
                    <a:pt x="726" y="1018"/>
                    <a:pt x="720" y="1048"/>
                    <a:pt x="720" y="1085"/>
                  </a:cubicBezTo>
                  <a:cubicBezTo>
                    <a:pt x="717" y="1112"/>
                    <a:pt x="717" y="1142"/>
                    <a:pt x="723" y="1172"/>
                  </a:cubicBezTo>
                  <a:lnTo>
                    <a:pt x="726" y="1185"/>
                  </a:lnTo>
                  <a:cubicBezTo>
                    <a:pt x="723" y="1195"/>
                    <a:pt x="717" y="1209"/>
                    <a:pt x="713" y="1218"/>
                  </a:cubicBezTo>
                  <a:cubicBezTo>
                    <a:pt x="696" y="1246"/>
                    <a:pt x="680" y="1272"/>
                    <a:pt x="663" y="1299"/>
                  </a:cubicBezTo>
                  <a:cubicBezTo>
                    <a:pt x="639" y="1335"/>
                    <a:pt x="619" y="1372"/>
                    <a:pt x="596" y="1409"/>
                  </a:cubicBezTo>
                  <a:cubicBezTo>
                    <a:pt x="556" y="1479"/>
                    <a:pt x="522" y="1553"/>
                    <a:pt x="485" y="1627"/>
                  </a:cubicBezTo>
                  <a:cubicBezTo>
                    <a:pt x="442" y="1707"/>
                    <a:pt x="395" y="1787"/>
                    <a:pt x="362" y="1874"/>
                  </a:cubicBezTo>
                  <a:cubicBezTo>
                    <a:pt x="328" y="1951"/>
                    <a:pt x="291" y="2028"/>
                    <a:pt x="261" y="2105"/>
                  </a:cubicBezTo>
                  <a:cubicBezTo>
                    <a:pt x="225" y="2192"/>
                    <a:pt x="191" y="2279"/>
                    <a:pt x="155" y="2366"/>
                  </a:cubicBezTo>
                  <a:cubicBezTo>
                    <a:pt x="111" y="2479"/>
                    <a:pt x="67" y="2593"/>
                    <a:pt x="27" y="2707"/>
                  </a:cubicBezTo>
                  <a:cubicBezTo>
                    <a:pt x="1" y="2777"/>
                    <a:pt x="30" y="2857"/>
                    <a:pt x="94" y="2891"/>
                  </a:cubicBezTo>
                  <a:lnTo>
                    <a:pt x="115" y="2901"/>
                  </a:lnTo>
                  <a:cubicBezTo>
                    <a:pt x="131" y="2907"/>
                    <a:pt x="149" y="2911"/>
                    <a:pt x="166" y="2911"/>
                  </a:cubicBezTo>
                  <a:cubicBezTo>
                    <a:pt x="228" y="2911"/>
                    <a:pt x="287" y="2871"/>
                    <a:pt x="308" y="2811"/>
                  </a:cubicBezTo>
                  <a:cubicBezTo>
                    <a:pt x="342" y="2723"/>
                    <a:pt x="371" y="2640"/>
                    <a:pt x="405" y="2553"/>
                  </a:cubicBezTo>
                  <a:cubicBezTo>
                    <a:pt x="439" y="2479"/>
                    <a:pt x="469" y="2402"/>
                    <a:pt x="502" y="2329"/>
                  </a:cubicBezTo>
                  <a:cubicBezTo>
                    <a:pt x="556" y="2209"/>
                    <a:pt x="612" y="2092"/>
                    <a:pt x="672" y="1974"/>
                  </a:cubicBezTo>
                  <a:cubicBezTo>
                    <a:pt x="700" y="1921"/>
                    <a:pt x="733" y="1871"/>
                    <a:pt x="760" y="1817"/>
                  </a:cubicBezTo>
                  <a:cubicBezTo>
                    <a:pt x="793" y="1760"/>
                    <a:pt x="823" y="1700"/>
                    <a:pt x="853" y="1640"/>
                  </a:cubicBezTo>
                  <a:cubicBezTo>
                    <a:pt x="863" y="1620"/>
                    <a:pt x="873" y="1604"/>
                    <a:pt x="887" y="1584"/>
                  </a:cubicBezTo>
                  <a:cubicBezTo>
                    <a:pt x="900" y="1559"/>
                    <a:pt x="913" y="1536"/>
                    <a:pt x="924" y="1513"/>
                  </a:cubicBezTo>
                  <a:lnTo>
                    <a:pt x="924" y="1519"/>
                  </a:lnTo>
                  <a:cubicBezTo>
                    <a:pt x="954" y="1458"/>
                    <a:pt x="990" y="1399"/>
                    <a:pt x="1022" y="1340"/>
                  </a:cubicBezTo>
                  <a:lnTo>
                    <a:pt x="1022" y="1340"/>
                  </a:lnTo>
                  <a:cubicBezTo>
                    <a:pt x="1045" y="1301"/>
                    <a:pt x="1067" y="1261"/>
                    <a:pt x="1074" y="1212"/>
                  </a:cubicBezTo>
                  <a:cubicBezTo>
                    <a:pt x="1078" y="1172"/>
                    <a:pt x="1071" y="1138"/>
                    <a:pt x="1058" y="1102"/>
                  </a:cubicBezTo>
                  <a:lnTo>
                    <a:pt x="1054" y="1091"/>
                  </a:lnTo>
                  <a:lnTo>
                    <a:pt x="1050" y="1075"/>
                  </a:lnTo>
                  <a:cubicBezTo>
                    <a:pt x="1054" y="1055"/>
                    <a:pt x="1054" y="1038"/>
                    <a:pt x="1061" y="1018"/>
                  </a:cubicBezTo>
                  <a:cubicBezTo>
                    <a:pt x="1067" y="982"/>
                    <a:pt x="1078" y="948"/>
                    <a:pt x="1094" y="914"/>
                  </a:cubicBezTo>
                  <a:cubicBezTo>
                    <a:pt x="1118" y="871"/>
                    <a:pt x="1148" y="831"/>
                    <a:pt x="1174" y="787"/>
                  </a:cubicBezTo>
                  <a:cubicBezTo>
                    <a:pt x="1211" y="730"/>
                    <a:pt x="1248" y="673"/>
                    <a:pt x="1285" y="620"/>
                  </a:cubicBezTo>
                  <a:cubicBezTo>
                    <a:pt x="1355" y="510"/>
                    <a:pt x="1415" y="396"/>
                    <a:pt x="1475" y="279"/>
                  </a:cubicBezTo>
                  <a:lnTo>
                    <a:pt x="1475" y="279"/>
                  </a:lnTo>
                  <a:lnTo>
                    <a:pt x="1469" y="295"/>
                  </a:lnTo>
                  <a:cubicBezTo>
                    <a:pt x="1482" y="272"/>
                    <a:pt x="1495" y="249"/>
                    <a:pt x="1506" y="222"/>
                  </a:cubicBezTo>
                  <a:cubicBezTo>
                    <a:pt x="1519" y="199"/>
                    <a:pt x="1515" y="168"/>
                    <a:pt x="1519" y="142"/>
                  </a:cubicBezTo>
                  <a:cubicBezTo>
                    <a:pt x="1519" y="95"/>
                    <a:pt x="1502" y="51"/>
                    <a:pt x="1465" y="25"/>
                  </a:cubicBezTo>
                  <a:cubicBezTo>
                    <a:pt x="1445" y="11"/>
                    <a:pt x="1425" y="5"/>
                    <a:pt x="1402" y="1"/>
                  </a:cubicBezTo>
                  <a:cubicBezTo>
                    <a:pt x="1398" y="1"/>
                    <a:pt x="1394" y="1"/>
                    <a:pt x="13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3"/>
            <p:cNvSpPr/>
            <p:nvPr/>
          </p:nvSpPr>
          <p:spPr>
            <a:xfrm>
              <a:off x="2013050" y="3604583"/>
              <a:ext cx="168970" cy="224294"/>
            </a:xfrm>
            <a:custGeom>
              <a:avLst/>
              <a:gdLst/>
              <a:ahLst/>
              <a:cxnLst/>
              <a:rect l="l" t="t" r="r" b="b"/>
              <a:pathLst>
                <a:path w="1747" h="2319" extrusionOk="0">
                  <a:moveTo>
                    <a:pt x="947" y="255"/>
                  </a:moveTo>
                  <a:cubicBezTo>
                    <a:pt x="964" y="265"/>
                    <a:pt x="980" y="275"/>
                    <a:pt x="997" y="281"/>
                  </a:cubicBezTo>
                  <a:cubicBezTo>
                    <a:pt x="1044" y="312"/>
                    <a:pt x="1090" y="338"/>
                    <a:pt x="1141" y="361"/>
                  </a:cubicBezTo>
                  <a:cubicBezTo>
                    <a:pt x="1204" y="395"/>
                    <a:pt x="1268" y="426"/>
                    <a:pt x="1334" y="452"/>
                  </a:cubicBezTo>
                  <a:cubicBezTo>
                    <a:pt x="1395" y="475"/>
                    <a:pt x="1448" y="506"/>
                    <a:pt x="1502" y="542"/>
                  </a:cubicBezTo>
                  <a:lnTo>
                    <a:pt x="1519" y="559"/>
                  </a:lnTo>
                  <a:lnTo>
                    <a:pt x="1522" y="566"/>
                  </a:lnTo>
                  <a:cubicBezTo>
                    <a:pt x="1515" y="582"/>
                    <a:pt x="1505" y="596"/>
                    <a:pt x="1495" y="613"/>
                  </a:cubicBezTo>
                  <a:cubicBezTo>
                    <a:pt x="1482" y="639"/>
                    <a:pt x="1465" y="662"/>
                    <a:pt x="1448" y="690"/>
                  </a:cubicBezTo>
                  <a:cubicBezTo>
                    <a:pt x="1422" y="736"/>
                    <a:pt x="1395" y="783"/>
                    <a:pt x="1368" y="830"/>
                  </a:cubicBezTo>
                  <a:cubicBezTo>
                    <a:pt x="1318" y="917"/>
                    <a:pt x="1268" y="1000"/>
                    <a:pt x="1211" y="1080"/>
                  </a:cubicBezTo>
                  <a:cubicBezTo>
                    <a:pt x="1178" y="1124"/>
                    <a:pt x="1151" y="1171"/>
                    <a:pt x="1121" y="1218"/>
                  </a:cubicBezTo>
                  <a:cubicBezTo>
                    <a:pt x="1090" y="1268"/>
                    <a:pt x="1061" y="1318"/>
                    <a:pt x="1027" y="1365"/>
                  </a:cubicBezTo>
                  <a:cubicBezTo>
                    <a:pt x="997" y="1412"/>
                    <a:pt x="970" y="1462"/>
                    <a:pt x="940" y="1509"/>
                  </a:cubicBezTo>
                  <a:cubicBezTo>
                    <a:pt x="910" y="1552"/>
                    <a:pt x="880" y="1599"/>
                    <a:pt x="850" y="1642"/>
                  </a:cubicBezTo>
                  <a:cubicBezTo>
                    <a:pt x="820" y="1686"/>
                    <a:pt x="789" y="1733"/>
                    <a:pt x="760" y="1776"/>
                  </a:cubicBezTo>
                  <a:cubicBezTo>
                    <a:pt x="736" y="1806"/>
                    <a:pt x="709" y="1840"/>
                    <a:pt x="686" y="1870"/>
                  </a:cubicBezTo>
                  <a:cubicBezTo>
                    <a:pt x="659" y="1906"/>
                    <a:pt x="629" y="1940"/>
                    <a:pt x="596" y="1977"/>
                  </a:cubicBezTo>
                  <a:cubicBezTo>
                    <a:pt x="582" y="1994"/>
                    <a:pt x="565" y="2011"/>
                    <a:pt x="552" y="2027"/>
                  </a:cubicBezTo>
                  <a:cubicBezTo>
                    <a:pt x="539" y="2040"/>
                    <a:pt x="529" y="2054"/>
                    <a:pt x="516" y="2064"/>
                  </a:cubicBezTo>
                  <a:lnTo>
                    <a:pt x="496" y="2074"/>
                  </a:lnTo>
                  <a:lnTo>
                    <a:pt x="485" y="2077"/>
                  </a:lnTo>
                  <a:lnTo>
                    <a:pt x="465" y="2077"/>
                  </a:lnTo>
                  <a:cubicBezTo>
                    <a:pt x="445" y="2067"/>
                    <a:pt x="428" y="2054"/>
                    <a:pt x="408" y="2040"/>
                  </a:cubicBezTo>
                  <a:cubicBezTo>
                    <a:pt x="382" y="2020"/>
                    <a:pt x="355" y="1997"/>
                    <a:pt x="328" y="1974"/>
                  </a:cubicBezTo>
                  <a:cubicBezTo>
                    <a:pt x="301" y="1951"/>
                    <a:pt x="275" y="1926"/>
                    <a:pt x="248" y="1900"/>
                  </a:cubicBezTo>
                  <a:lnTo>
                    <a:pt x="241" y="1883"/>
                  </a:lnTo>
                  <a:cubicBezTo>
                    <a:pt x="238" y="1874"/>
                    <a:pt x="235" y="1866"/>
                    <a:pt x="231" y="1857"/>
                  </a:cubicBezTo>
                  <a:lnTo>
                    <a:pt x="231" y="1803"/>
                  </a:lnTo>
                  <a:cubicBezTo>
                    <a:pt x="244" y="1716"/>
                    <a:pt x="271" y="1630"/>
                    <a:pt x="301" y="1549"/>
                  </a:cubicBezTo>
                  <a:cubicBezTo>
                    <a:pt x="331" y="1479"/>
                    <a:pt x="362" y="1409"/>
                    <a:pt x="388" y="1338"/>
                  </a:cubicBezTo>
                  <a:cubicBezTo>
                    <a:pt x="405" y="1295"/>
                    <a:pt x="422" y="1248"/>
                    <a:pt x="442" y="1204"/>
                  </a:cubicBezTo>
                  <a:cubicBezTo>
                    <a:pt x="462" y="1154"/>
                    <a:pt x="485" y="1104"/>
                    <a:pt x="512" y="1054"/>
                  </a:cubicBezTo>
                  <a:cubicBezTo>
                    <a:pt x="532" y="1011"/>
                    <a:pt x="559" y="971"/>
                    <a:pt x="582" y="927"/>
                  </a:cubicBezTo>
                  <a:cubicBezTo>
                    <a:pt x="609" y="877"/>
                    <a:pt x="636" y="827"/>
                    <a:pt x="663" y="773"/>
                  </a:cubicBezTo>
                  <a:cubicBezTo>
                    <a:pt x="712" y="682"/>
                    <a:pt x="763" y="589"/>
                    <a:pt x="813" y="495"/>
                  </a:cubicBezTo>
                  <a:cubicBezTo>
                    <a:pt x="857" y="415"/>
                    <a:pt x="900" y="335"/>
                    <a:pt x="947" y="255"/>
                  </a:cubicBezTo>
                  <a:close/>
                  <a:moveTo>
                    <a:pt x="927" y="0"/>
                  </a:moveTo>
                  <a:cubicBezTo>
                    <a:pt x="897" y="0"/>
                    <a:pt x="870" y="11"/>
                    <a:pt x="850" y="34"/>
                  </a:cubicBezTo>
                  <a:lnTo>
                    <a:pt x="840" y="44"/>
                  </a:lnTo>
                  <a:cubicBezTo>
                    <a:pt x="826" y="51"/>
                    <a:pt x="817" y="64"/>
                    <a:pt x="809" y="77"/>
                  </a:cubicBezTo>
                  <a:cubicBezTo>
                    <a:pt x="686" y="288"/>
                    <a:pt x="562" y="495"/>
                    <a:pt x="445" y="706"/>
                  </a:cubicBezTo>
                  <a:cubicBezTo>
                    <a:pt x="388" y="803"/>
                    <a:pt x="331" y="900"/>
                    <a:pt x="285" y="1000"/>
                  </a:cubicBezTo>
                  <a:cubicBezTo>
                    <a:pt x="238" y="1097"/>
                    <a:pt x="198" y="1198"/>
                    <a:pt x="158" y="1301"/>
                  </a:cubicBezTo>
                  <a:cubicBezTo>
                    <a:pt x="138" y="1349"/>
                    <a:pt x="118" y="1395"/>
                    <a:pt x="97" y="1445"/>
                  </a:cubicBezTo>
                  <a:cubicBezTo>
                    <a:pt x="77" y="1502"/>
                    <a:pt x="57" y="1559"/>
                    <a:pt x="40" y="1616"/>
                  </a:cubicBezTo>
                  <a:cubicBezTo>
                    <a:pt x="24" y="1666"/>
                    <a:pt x="14" y="1713"/>
                    <a:pt x="7" y="1766"/>
                  </a:cubicBezTo>
                  <a:cubicBezTo>
                    <a:pt x="0" y="1810"/>
                    <a:pt x="0" y="1850"/>
                    <a:pt x="7" y="1894"/>
                  </a:cubicBezTo>
                  <a:cubicBezTo>
                    <a:pt x="17" y="1931"/>
                    <a:pt x="30" y="1960"/>
                    <a:pt x="44" y="1994"/>
                  </a:cubicBezTo>
                  <a:cubicBezTo>
                    <a:pt x="61" y="2031"/>
                    <a:pt x="87" y="2061"/>
                    <a:pt x="114" y="2087"/>
                  </a:cubicBezTo>
                  <a:cubicBezTo>
                    <a:pt x="130" y="2104"/>
                    <a:pt x="147" y="2124"/>
                    <a:pt x="164" y="2141"/>
                  </a:cubicBezTo>
                  <a:cubicBezTo>
                    <a:pt x="204" y="2184"/>
                    <a:pt x="248" y="2224"/>
                    <a:pt x="298" y="2258"/>
                  </a:cubicBezTo>
                  <a:cubicBezTo>
                    <a:pt x="308" y="2268"/>
                    <a:pt x="318" y="2272"/>
                    <a:pt x="331" y="2278"/>
                  </a:cubicBezTo>
                  <a:cubicBezTo>
                    <a:pt x="355" y="2292"/>
                    <a:pt x="378" y="2301"/>
                    <a:pt x="408" y="2312"/>
                  </a:cubicBezTo>
                  <a:cubicBezTo>
                    <a:pt x="425" y="2315"/>
                    <a:pt x="448" y="2318"/>
                    <a:pt x="465" y="2318"/>
                  </a:cubicBezTo>
                  <a:cubicBezTo>
                    <a:pt x="479" y="2318"/>
                    <a:pt x="488" y="2318"/>
                    <a:pt x="502" y="2315"/>
                  </a:cubicBezTo>
                  <a:cubicBezTo>
                    <a:pt x="516" y="2315"/>
                    <a:pt x="529" y="2312"/>
                    <a:pt x="545" y="2308"/>
                  </a:cubicBezTo>
                  <a:cubicBezTo>
                    <a:pt x="562" y="2305"/>
                    <a:pt x="579" y="2298"/>
                    <a:pt x="596" y="2292"/>
                  </a:cubicBezTo>
                  <a:cubicBezTo>
                    <a:pt x="649" y="2264"/>
                    <a:pt x="689" y="2221"/>
                    <a:pt x="729" y="2178"/>
                  </a:cubicBezTo>
                  <a:cubicBezTo>
                    <a:pt x="763" y="2144"/>
                    <a:pt x="789" y="2107"/>
                    <a:pt x="820" y="2071"/>
                  </a:cubicBezTo>
                  <a:cubicBezTo>
                    <a:pt x="858" y="2023"/>
                    <a:pt x="890" y="1976"/>
                    <a:pt x="921" y="1928"/>
                  </a:cubicBezTo>
                  <a:lnTo>
                    <a:pt x="921" y="1928"/>
                  </a:lnTo>
                  <a:cubicBezTo>
                    <a:pt x="956" y="1882"/>
                    <a:pt x="988" y="1835"/>
                    <a:pt x="1021" y="1786"/>
                  </a:cubicBezTo>
                  <a:cubicBezTo>
                    <a:pt x="1047" y="1739"/>
                    <a:pt x="1081" y="1696"/>
                    <a:pt x="1110" y="1653"/>
                  </a:cubicBezTo>
                  <a:cubicBezTo>
                    <a:pt x="1141" y="1609"/>
                    <a:pt x="1171" y="1562"/>
                    <a:pt x="1198" y="1516"/>
                  </a:cubicBezTo>
                  <a:cubicBezTo>
                    <a:pt x="1228" y="1465"/>
                    <a:pt x="1265" y="1418"/>
                    <a:pt x="1298" y="1369"/>
                  </a:cubicBezTo>
                  <a:cubicBezTo>
                    <a:pt x="1328" y="1321"/>
                    <a:pt x="1354" y="1275"/>
                    <a:pt x="1388" y="1231"/>
                  </a:cubicBezTo>
                  <a:cubicBezTo>
                    <a:pt x="1419" y="1188"/>
                    <a:pt x="1448" y="1144"/>
                    <a:pt x="1479" y="1097"/>
                  </a:cubicBezTo>
                  <a:cubicBezTo>
                    <a:pt x="1532" y="1017"/>
                    <a:pt x="1575" y="930"/>
                    <a:pt x="1623" y="843"/>
                  </a:cubicBezTo>
                  <a:cubicBezTo>
                    <a:pt x="1646" y="800"/>
                    <a:pt x="1669" y="753"/>
                    <a:pt x="1692" y="710"/>
                  </a:cubicBezTo>
                  <a:cubicBezTo>
                    <a:pt x="1706" y="679"/>
                    <a:pt x="1720" y="649"/>
                    <a:pt x="1729" y="619"/>
                  </a:cubicBezTo>
                  <a:cubicBezTo>
                    <a:pt x="1746" y="569"/>
                    <a:pt x="1726" y="515"/>
                    <a:pt x="1706" y="469"/>
                  </a:cubicBezTo>
                  <a:cubicBezTo>
                    <a:pt x="1672" y="405"/>
                    <a:pt x="1612" y="365"/>
                    <a:pt x="1555" y="325"/>
                  </a:cubicBezTo>
                  <a:cubicBezTo>
                    <a:pt x="1512" y="295"/>
                    <a:pt x="1468" y="271"/>
                    <a:pt x="1425" y="248"/>
                  </a:cubicBezTo>
                  <a:cubicBezTo>
                    <a:pt x="1342" y="205"/>
                    <a:pt x="1261" y="161"/>
                    <a:pt x="1181" y="117"/>
                  </a:cubicBezTo>
                  <a:cubicBezTo>
                    <a:pt x="1144" y="97"/>
                    <a:pt x="1107" y="77"/>
                    <a:pt x="1074" y="60"/>
                  </a:cubicBezTo>
                  <a:cubicBezTo>
                    <a:pt x="1057" y="51"/>
                    <a:pt x="1041" y="44"/>
                    <a:pt x="1024" y="34"/>
                  </a:cubicBezTo>
                  <a:cubicBezTo>
                    <a:pt x="1010" y="27"/>
                    <a:pt x="997" y="24"/>
                    <a:pt x="984" y="14"/>
                  </a:cubicBezTo>
                  <a:cubicBezTo>
                    <a:pt x="967" y="4"/>
                    <a:pt x="947" y="0"/>
                    <a:pt x="9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2086460" y="3506606"/>
              <a:ext cx="94205" cy="122931"/>
            </a:xfrm>
            <a:custGeom>
              <a:avLst/>
              <a:gdLst/>
              <a:ahLst/>
              <a:cxnLst/>
              <a:rect l="l" t="t" r="r" b="b"/>
              <a:pathLst>
                <a:path w="974" h="1271" extrusionOk="0">
                  <a:moveTo>
                    <a:pt x="676" y="0"/>
                  </a:moveTo>
                  <a:cubicBezTo>
                    <a:pt x="643" y="0"/>
                    <a:pt x="612" y="10"/>
                    <a:pt x="586" y="23"/>
                  </a:cubicBezTo>
                  <a:cubicBezTo>
                    <a:pt x="559" y="40"/>
                    <a:pt x="539" y="70"/>
                    <a:pt x="522" y="97"/>
                  </a:cubicBezTo>
                  <a:cubicBezTo>
                    <a:pt x="435" y="241"/>
                    <a:pt x="362" y="391"/>
                    <a:pt x="282" y="539"/>
                  </a:cubicBezTo>
                  <a:cubicBezTo>
                    <a:pt x="194" y="706"/>
                    <a:pt x="104" y="873"/>
                    <a:pt x="21" y="1040"/>
                  </a:cubicBezTo>
                  <a:cubicBezTo>
                    <a:pt x="1" y="1077"/>
                    <a:pt x="10" y="1121"/>
                    <a:pt x="47" y="1141"/>
                  </a:cubicBezTo>
                  <a:cubicBezTo>
                    <a:pt x="59" y="1147"/>
                    <a:pt x="72" y="1150"/>
                    <a:pt x="84" y="1150"/>
                  </a:cubicBezTo>
                  <a:cubicBezTo>
                    <a:pt x="111" y="1150"/>
                    <a:pt x="136" y="1136"/>
                    <a:pt x="148" y="1113"/>
                  </a:cubicBezTo>
                  <a:cubicBezTo>
                    <a:pt x="228" y="957"/>
                    <a:pt x="315" y="803"/>
                    <a:pt x="405" y="652"/>
                  </a:cubicBezTo>
                  <a:cubicBezTo>
                    <a:pt x="449" y="579"/>
                    <a:pt x="489" y="505"/>
                    <a:pt x="532" y="431"/>
                  </a:cubicBezTo>
                  <a:cubicBezTo>
                    <a:pt x="575" y="358"/>
                    <a:pt x="616" y="281"/>
                    <a:pt x="656" y="207"/>
                  </a:cubicBezTo>
                  <a:cubicBezTo>
                    <a:pt x="663" y="198"/>
                    <a:pt x="666" y="190"/>
                    <a:pt x="673" y="181"/>
                  </a:cubicBezTo>
                  <a:cubicBezTo>
                    <a:pt x="693" y="181"/>
                    <a:pt x="713" y="184"/>
                    <a:pt x="730" y="187"/>
                  </a:cubicBezTo>
                  <a:cubicBezTo>
                    <a:pt x="750" y="187"/>
                    <a:pt x="770" y="190"/>
                    <a:pt x="790" y="198"/>
                  </a:cubicBezTo>
                  <a:cubicBezTo>
                    <a:pt x="763" y="258"/>
                    <a:pt x="730" y="318"/>
                    <a:pt x="700" y="375"/>
                  </a:cubicBezTo>
                  <a:cubicBezTo>
                    <a:pt x="660" y="448"/>
                    <a:pt x="616" y="515"/>
                    <a:pt x="572" y="582"/>
                  </a:cubicBezTo>
                  <a:cubicBezTo>
                    <a:pt x="489" y="726"/>
                    <a:pt x="405" y="873"/>
                    <a:pt x="322" y="1017"/>
                  </a:cubicBezTo>
                  <a:cubicBezTo>
                    <a:pt x="298" y="1060"/>
                    <a:pt x="271" y="1104"/>
                    <a:pt x="245" y="1147"/>
                  </a:cubicBezTo>
                  <a:cubicBezTo>
                    <a:pt x="221" y="1187"/>
                    <a:pt x="238" y="1238"/>
                    <a:pt x="278" y="1261"/>
                  </a:cubicBezTo>
                  <a:cubicBezTo>
                    <a:pt x="290" y="1267"/>
                    <a:pt x="302" y="1270"/>
                    <a:pt x="315" y="1270"/>
                  </a:cubicBezTo>
                  <a:cubicBezTo>
                    <a:pt x="344" y="1270"/>
                    <a:pt x="374" y="1255"/>
                    <a:pt x="388" y="1227"/>
                  </a:cubicBezTo>
                  <a:cubicBezTo>
                    <a:pt x="408" y="1190"/>
                    <a:pt x="425" y="1150"/>
                    <a:pt x="445" y="1113"/>
                  </a:cubicBezTo>
                  <a:cubicBezTo>
                    <a:pt x="465" y="1077"/>
                    <a:pt x="485" y="1040"/>
                    <a:pt x="506" y="1003"/>
                  </a:cubicBezTo>
                  <a:cubicBezTo>
                    <a:pt x="546" y="930"/>
                    <a:pt x="586" y="857"/>
                    <a:pt x="629" y="783"/>
                  </a:cubicBezTo>
                  <a:cubicBezTo>
                    <a:pt x="673" y="712"/>
                    <a:pt x="716" y="642"/>
                    <a:pt x="760" y="576"/>
                  </a:cubicBezTo>
                  <a:cubicBezTo>
                    <a:pt x="783" y="539"/>
                    <a:pt x="807" y="505"/>
                    <a:pt x="827" y="468"/>
                  </a:cubicBezTo>
                  <a:cubicBezTo>
                    <a:pt x="850" y="431"/>
                    <a:pt x="870" y="395"/>
                    <a:pt x="887" y="358"/>
                  </a:cubicBezTo>
                  <a:cubicBezTo>
                    <a:pt x="907" y="324"/>
                    <a:pt x="927" y="287"/>
                    <a:pt x="944" y="251"/>
                  </a:cubicBezTo>
                  <a:cubicBezTo>
                    <a:pt x="947" y="244"/>
                    <a:pt x="950" y="235"/>
                    <a:pt x="953" y="224"/>
                  </a:cubicBezTo>
                  <a:cubicBezTo>
                    <a:pt x="961" y="214"/>
                    <a:pt x="964" y="201"/>
                    <a:pt x="967" y="190"/>
                  </a:cubicBezTo>
                  <a:cubicBezTo>
                    <a:pt x="974" y="178"/>
                    <a:pt x="974" y="164"/>
                    <a:pt x="974" y="150"/>
                  </a:cubicBezTo>
                  <a:cubicBezTo>
                    <a:pt x="974" y="137"/>
                    <a:pt x="967" y="117"/>
                    <a:pt x="961" y="104"/>
                  </a:cubicBezTo>
                  <a:cubicBezTo>
                    <a:pt x="957" y="94"/>
                    <a:pt x="947" y="87"/>
                    <a:pt x="941" y="80"/>
                  </a:cubicBezTo>
                  <a:cubicBezTo>
                    <a:pt x="921" y="57"/>
                    <a:pt x="893" y="47"/>
                    <a:pt x="870" y="37"/>
                  </a:cubicBezTo>
                  <a:cubicBezTo>
                    <a:pt x="833" y="23"/>
                    <a:pt x="793" y="10"/>
                    <a:pt x="753" y="7"/>
                  </a:cubicBezTo>
                  <a:cubicBezTo>
                    <a:pt x="730" y="3"/>
                    <a:pt x="703" y="0"/>
                    <a:pt x="6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2158613" y="3161124"/>
              <a:ext cx="256888" cy="498205"/>
            </a:xfrm>
            <a:custGeom>
              <a:avLst/>
              <a:gdLst/>
              <a:ahLst/>
              <a:cxnLst/>
              <a:rect l="l" t="t" r="r" b="b"/>
              <a:pathLst>
                <a:path w="2656" h="5151" extrusionOk="0">
                  <a:moveTo>
                    <a:pt x="2095" y="1"/>
                  </a:moveTo>
                  <a:cubicBezTo>
                    <a:pt x="2088" y="1"/>
                    <a:pt x="2081" y="2"/>
                    <a:pt x="2074" y="3"/>
                  </a:cubicBezTo>
                  <a:cubicBezTo>
                    <a:pt x="2047" y="14"/>
                    <a:pt x="2024" y="30"/>
                    <a:pt x="2013" y="54"/>
                  </a:cubicBezTo>
                  <a:cubicBezTo>
                    <a:pt x="1987" y="101"/>
                    <a:pt x="2004" y="164"/>
                    <a:pt x="2050" y="191"/>
                  </a:cubicBezTo>
                  <a:cubicBezTo>
                    <a:pt x="2090" y="215"/>
                    <a:pt x="2124" y="238"/>
                    <a:pt x="2161" y="258"/>
                  </a:cubicBezTo>
                  <a:cubicBezTo>
                    <a:pt x="2194" y="278"/>
                    <a:pt x="2228" y="298"/>
                    <a:pt x="2257" y="315"/>
                  </a:cubicBezTo>
                  <a:cubicBezTo>
                    <a:pt x="2311" y="345"/>
                    <a:pt x="2365" y="375"/>
                    <a:pt x="2415" y="408"/>
                  </a:cubicBezTo>
                  <a:cubicBezTo>
                    <a:pt x="2378" y="475"/>
                    <a:pt x="2345" y="542"/>
                    <a:pt x="2311" y="612"/>
                  </a:cubicBezTo>
                  <a:cubicBezTo>
                    <a:pt x="2285" y="662"/>
                    <a:pt x="2265" y="716"/>
                    <a:pt x="2241" y="769"/>
                  </a:cubicBezTo>
                  <a:cubicBezTo>
                    <a:pt x="2221" y="817"/>
                    <a:pt x="2197" y="863"/>
                    <a:pt x="2174" y="910"/>
                  </a:cubicBezTo>
                  <a:cubicBezTo>
                    <a:pt x="2131" y="1013"/>
                    <a:pt x="2081" y="1110"/>
                    <a:pt x="2034" y="1211"/>
                  </a:cubicBezTo>
                  <a:cubicBezTo>
                    <a:pt x="1987" y="1311"/>
                    <a:pt x="1940" y="1411"/>
                    <a:pt x="1893" y="1512"/>
                  </a:cubicBezTo>
                  <a:cubicBezTo>
                    <a:pt x="1843" y="1619"/>
                    <a:pt x="1796" y="1729"/>
                    <a:pt x="1746" y="1836"/>
                  </a:cubicBezTo>
                  <a:cubicBezTo>
                    <a:pt x="1703" y="1944"/>
                    <a:pt x="1652" y="2050"/>
                    <a:pt x="1602" y="2154"/>
                  </a:cubicBezTo>
                  <a:cubicBezTo>
                    <a:pt x="1555" y="2254"/>
                    <a:pt x="1502" y="2354"/>
                    <a:pt x="1452" y="2458"/>
                  </a:cubicBezTo>
                  <a:cubicBezTo>
                    <a:pt x="1408" y="2552"/>
                    <a:pt x="1362" y="2643"/>
                    <a:pt x="1311" y="2736"/>
                  </a:cubicBezTo>
                  <a:cubicBezTo>
                    <a:pt x="1098" y="3131"/>
                    <a:pt x="883" y="3522"/>
                    <a:pt x="666" y="3916"/>
                  </a:cubicBezTo>
                  <a:cubicBezTo>
                    <a:pt x="565" y="4097"/>
                    <a:pt x="468" y="4281"/>
                    <a:pt x="371" y="4461"/>
                  </a:cubicBezTo>
                  <a:cubicBezTo>
                    <a:pt x="321" y="4552"/>
                    <a:pt x="268" y="4636"/>
                    <a:pt x="215" y="4719"/>
                  </a:cubicBezTo>
                  <a:cubicBezTo>
                    <a:pt x="147" y="4819"/>
                    <a:pt x="84" y="4913"/>
                    <a:pt x="14" y="5011"/>
                  </a:cubicBezTo>
                  <a:cubicBezTo>
                    <a:pt x="0" y="5031"/>
                    <a:pt x="0" y="5060"/>
                    <a:pt x="7" y="5080"/>
                  </a:cubicBezTo>
                  <a:cubicBezTo>
                    <a:pt x="14" y="5104"/>
                    <a:pt x="30" y="5124"/>
                    <a:pt x="50" y="5137"/>
                  </a:cubicBezTo>
                  <a:cubicBezTo>
                    <a:pt x="66" y="5146"/>
                    <a:pt x="81" y="5151"/>
                    <a:pt x="97" y="5151"/>
                  </a:cubicBezTo>
                  <a:cubicBezTo>
                    <a:pt x="105" y="5151"/>
                    <a:pt x="113" y="5149"/>
                    <a:pt x="121" y="5147"/>
                  </a:cubicBezTo>
                  <a:cubicBezTo>
                    <a:pt x="147" y="5137"/>
                    <a:pt x="161" y="5124"/>
                    <a:pt x="178" y="5100"/>
                  </a:cubicBezTo>
                  <a:cubicBezTo>
                    <a:pt x="251" y="5000"/>
                    <a:pt x="321" y="4897"/>
                    <a:pt x="391" y="4790"/>
                  </a:cubicBezTo>
                  <a:cubicBezTo>
                    <a:pt x="448" y="4699"/>
                    <a:pt x="508" y="4609"/>
                    <a:pt x="559" y="4515"/>
                  </a:cubicBezTo>
                  <a:cubicBezTo>
                    <a:pt x="669" y="4318"/>
                    <a:pt x="777" y="4120"/>
                    <a:pt x="886" y="3927"/>
                  </a:cubicBezTo>
                  <a:cubicBezTo>
                    <a:pt x="1104" y="3538"/>
                    <a:pt x="1322" y="3148"/>
                    <a:pt x="1542" y="2763"/>
                  </a:cubicBezTo>
                  <a:cubicBezTo>
                    <a:pt x="1569" y="2719"/>
                    <a:pt x="1592" y="2676"/>
                    <a:pt x="1615" y="2629"/>
                  </a:cubicBezTo>
                  <a:cubicBezTo>
                    <a:pt x="1643" y="2578"/>
                    <a:pt x="1669" y="2525"/>
                    <a:pt x="1696" y="2472"/>
                  </a:cubicBezTo>
                  <a:cubicBezTo>
                    <a:pt x="1749" y="2368"/>
                    <a:pt x="1803" y="2268"/>
                    <a:pt x="1853" y="2161"/>
                  </a:cubicBezTo>
                  <a:cubicBezTo>
                    <a:pt x="1900" y="2067"/>
                    <a:pt x="1940" y="1970"/>
                    <a:pt x="1984" y="1873"/>
                  </a:cubicBezTo>
                  <a:cubicBezTo>
                    <a:pt x="2030" y="1766"/>
                    <a:pt x="2081" y="1659"/>
                    <a:pt x="2127" y="1555"/>
                  </a:cubicBezTo>
                  <a:cubicBezTo>
                    <a:pt x="2177" y="1451"/>
                    <a:pt x="2225" y="1345"/>
                    <a:pt x="2271" y="1241"/>
                  </a:cubicBezTo>
                  <a:cubicBezTo>
                    <a:pt x="2294" y="1194"/>
                    <a:pt x="2318" y="1147"/>
                    <a:pt x="2338" y="1098"/>
                  </a:cubicBezTo>
                  <a:cubicBezTo>
                    <a:pt x="2365" y="1047"/>
                    <a:pt x="2388" y="993"/>
                    <a:pt x="2412" y="940"/>
                  </a:cubicBezTo>
                  <a:cubicBezTo>
                    <a:pt x="2432" y="890"/>
                    <a:pt x="2452" y="840"/>
                    <a:pt x="2475" y="789"/>
                  </a:cubicBezTo>
                  <a:cubicBezTo>
                    <a:pt x="2495" y="740"/>
                    <a:pt x="2518" y="689"/>
                    <a:pt x="2542" y="642"/>
                  </a:cubicBezTo>
                  <a:cubicBezTo>
                    <a:pt x="2566" y="596"/>
                    <a:pt x="2589" y="548"/>
                    <a:pt x="2612" y="505"/>
                  </a:cubicBezTo>
                  <a:cubicBezTo>
                    <a:pt x="2626" y="479"/>
                    <a:pt x="2639" y="451"/>
                    <a:pt x="2649" y="425"/>
                  </a:cubicBezTo>
                  <a:lnTo>
                    <a:pt x="2652" y="408"/>
                  </a:lnTo>
                  <a:cubicBezTo>
                    <a:pt x="2656" y="375"/>
                    <a:pt x="2656" y="375"/>
                    <a:pt x="2652" y="345"/>
                  </a:cubicBezTo>
                  <a:cubicBezTo>
                    <a:pt x="2646" y="315"/>
                    <a:pt x="2629" y="291"/>
                    <a:pt x="2609" y="271"/>
                  </a:cubicBezTo>
                  <a:cubicBezTo>
                    <a:pt x="2595" y="255"/>
                    <a:pt x="2575" y="241"/>
                    <a:pt x="2555" y="231"/>
                  </a:cubicBezTo>
                  <a:cubicBezTo>
                    <a:pt x="2538" y="218"/>
                    <a:pt x="2522" y="207"/>
                    <a:pt x="2502" y="198"/>
                  </a:cubicBezTo>
                  <a:cubicBezTo>
                    <a:pt x="2462" y="174"/>
                    <a:pt x="2425" y="154"/>
                    <a:pt x="2385" y="134"/>
                  </a:cubicBezTo>
                  <a:cubicBezTo>
                    <a:pt x="2308" y="90"/>
                    <a:pt x="2231" y="50"/>
                    <a:pt x="2151" y="14"/>
                  </a:cubicBezTo>
                  <a:cubicBezTo>
                    <a:pt x="2132" y="6"/>
                    <a:pt x="2114" y="1"/>
                    <a:pt x="20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3"/>
            <p:cNvSpPr/>
            <p:nvPr/>
          </p:nvSpPr>
          <p:spPr>
            <a:xfrm>
              <a:off x="2145652" y="3155321"/>
              <a:ext cx="231741" cy="365988"/>
            </a:xfrm>
            <a:custGeom>
              <a:avLst/>
              <a:gdLst/>
              <a:ahLst/>
              <a:cxnLst/>
              <a:rect l="l" t="t" r="r" b="b"/>
              <a:pathLst>
                <a:path w="2396" h="3784" extrusionOk="0">
                  <a:moveTo>
                    <a:pt x="2103" y="0"/>
                  </a:moveTo>
                  <a:cubicBezTo>
                    <a:pt x="2087" y="0"/>
                    <a:pt x="2071" y="3"/>
                    <a:pt x="2054" y="6"/>
                  </a:cubicBezTo>
                  <a:cubicBezTo>
                    <a:pt x="2044" y="10"/>
                    <a:pt x="2027" y="20"/>
                    <a:pt x="2014" y="27"/>
                  </a:cubicBezTo>
                  <a:cubicBezTo>
                    <a:pt x="2001" y="34"/>
                    <a:pt x="1990" y="43"/>
                    <a:pt x="1980" y="57"/>
                  </a:cubicBezTo>
                  <a:cubicBezTo>
                    <a:pt x="1954" y="80"/>
                    <a:pt x="1937" y="114"/>
                    <a:pt x="1920" y="144"/>
                  </a:cubicBezTo>
                  <a:cubicBezTo>
                    <a:pt x="1897" y="184"/>
                    <a:pt x="1877" y="224"/>
                    <a:pt x="1854" y="261"/>
                  </a:cubicBezTo>
                  <a:cubicBezTo>
                    <a:pt x="1753" y="435"/>
                    <a:pt x="1656" y="608"/>
                    <a:pt x="1559" y="786"/>
                  </a:cubicBezTo>
                  <a:cubicBezTo>
                    <a:pt x="1513" y="873"/>
                    <a:pt x="1465" y="960"/>
                    <a:pt x="1419" y="1047"/>
                  </a:cubicBezTo>
                  <a:cubicBezTo>
                    <a:pt x="1375" y="1130"/>
                    <a:pt x="1332" y="1218"/>
                    <a:pt x="1292" y="1304"/>
                  </a:cubicBezTo>
                  <a:cubicBezTo>
                    <a:pt x="1268" y="1348"/>
                    <a:pt x="1248" y="1391"/>
                    <a:pt x="1224" y="1438"/>
                  </a:cubicBezTo>
                  <a:cubicBezTo>
                    <a:pt x="1204" y="1479"/>
                    <a:pt x="1184" y="1519"/>
                    <a:pt x="1161" y="1559"/>
                  </a:cubicBezTo>
                  <a:cubicBezTo>
                    <a:pt x="1114" y="1646"/>
                    <a:pt x="1067" y="1732"/>
                    <a:pt x="1020" y="1820"/>
                  </a:cubicBezTo>
                  <a:cubicBezTo>
                    <a:pt x="833" y="2164"/>
                    <a:pt x="650" y="2508"/>
                    <a:pt x="459" y="2853"/>
                  </a:cubicBezTo>
                  <a:cubicBezTo>
                    <a:pt x="315" y="3120"/>
                    <a:pt x="168" y="3385"/>
                    <a:pt x="24" y="3652"/>
                  </a:cubicBezTo>
                  <a:cubicBezTo>
                    <a:pt x="0" y="3696"/>
                    <a:pt x="14" y="3749"/>
                    <a:pt x="57" y="3773"/>
                  </a:cubicBezTo>
                  <a:cubicBezTo>
                    <a:pt x="71" y="3780"/>
                    <a:pt x="87" y="3784"/>
                    <a:pt x="102" y="3784"/>
                  </a:cubicBezTo>
                  <a:cubicBezTo>
                    <a:pt x="132" y="3784"/>
                    <a:pt x="162" y="3768"/>
                    <a:pt x="178" y="3739"/>
                  </a:cubicBezTo>
                  <a:cubicBezTo>
                    <a:pt x="372" y="3378"/>
                    <a:pt x="573" y="3020"/>
                    <a:pt x="773" y="2663"/>
                  </a:cubicBezTo>
                  <a:cubicBezTo>
                    <a:pt x="967" y="2317"/>
                    <a:pt x="1164" y="1973"/>
                    <a:pt x="1358" y="1629"/>
                  </a:cubicBezTo>
                  <a:cubicBezTo>
                    <a:pt x="1382" y="1589"/>
                    <a:pt x="1405" y="1545"/>
                    <a:pt x="1428" y="1502"/>
                  </a:cubicBezTo>
                  <a:cubicBezTo>
                    <a:pt x="1452" y="1459"/>
                    <a:pt x="1472" y="1411"/>
                    <a:pt x="1496" y="1368"/>
                  </a:cubicBezTo>
                  <a:cubicBezTo>
                    <a:pt x="1539" y="1284"/>
                    <a:pt x="1582" y="1201"/>
                    <a:pt x="1626" y="1117"/>
                  </a:cubicBezTo>
                  <a:cubicBezTo>
                    <a:pt x="1723" y="940"/>
                    <a:pt x="1820" y="766"/>
                    <a:pt x="1917" y="588"/>
                  </a:cubicBezTo>
                  <a:cubicBezTo>
                    <a:pt x="1954" y="522"/>
                    <a:pt x="1990" y="458"/>
                    <a:pt x="2024" y="391"/>
                  </a:cubicBezTo>
                  <a:cubicBezTo>
                    <a:pt x="2044" y="358"/>
                    <a:pt x="2061" y="321"/>
                    <a:pt x="2081" y="287"/>
                  </a:cubicBezTo>
                  <a:cubicBezTo>
                    <a:pt x="2090" y="271"/>
                    <a:pt x="2098" y="251"/>
                    <a:pt x="2107" y="230"/>
                  </a:cubicBezTo>
                  <a:lnTo>
                    <a:pt x="2124" y="241"/>
                  </a:lnTo>
                  <a:cubicBezTo>
                    <a:pt x="2144" y="251"/>
                    <a:pt x="2161" y="258"/>
                    <a:pt x="2178" y="267"/>
                  </a:cubicBezTo>
                  <a:cubicBezTo>
                    <a:pt x="2201" y="278"/>
                    <a:pt x="2224" y="287"/>
                    <a:pt x="2251" y="295"/>
                  </a:cubicBezTo>
                  <a:cubicBezTo>
                    <a:pt x="2267" y="303"/>
                    <a:pt x="2289" y="308"/>
                    <a:pt x="2309" y="308"/>
                  </a:cubicBezTo>
                  <a:cubicBezTo>
                    <a:pt x="2313" y="308"/>
                    <a:pt x="2317" y="308"/>
                    <a:pt x="2322" y="307"/>
                  </a:cubicBezTo>
                  <a:cubicBezTo>
                    <a:pt x="2335" y="307"/>
                    <a:pt x="2348" y="304"/>
                    <a:pt x="2359" y="298"/>
                  </a:cubicBezTo>
                  <a:cubicBezTo>
                    <a:pt x="2368" y="291"/>
                    <a:pt x="2379" y="281"/>
                    <a:pt x="2385" y="267"/>
                  </a:cubicBezTo>
                  <a:cubicBezTo>
                    <a:pt x="2391" y="258"/>
                    <a:pt x="2395" y="244"/>
                    <a:pt x="2395" y="230"/>
                  </a:cubicBezTo>
                  <a:cubicBezTo>
                    <a:pt x="2395" y="218"/>
                    <a:pt x="2391" y="204"/>
                    <a:pt x="2385" y="194"/>
                  </a:cubicBezTo>
                  <a:cubicBezTo>
                    <a:pt x="2375" y="174"/>
                    <a:pt x="2359" y="157"/>
                    <a:pt x="2342" y="141"/>
                  </a:cubicBezTo>
                  <a:cubicBezTo>
                    <a:pt x="2322" y="124"/>
                    <a:pt x="2298" y="107"/>
                    <a:pt x="2275" y="90"/>
                  </a:cubicBezTo>
                  <a:cubicBezTo>
                    <a:pt x="2258" y="80"/>
                    <a:pt x="2245" y="67"/>
                    <a:pt x="2228" y="57"/>
                  </a:cubicBezTo>
                  <a:cubicBezTo>
                    <a:pt x="2218" y="50"/>
                    <a:pt x="2208" y="43"/>
                    <a:pt x="2198" y="37"/>
                  </a:cubicBezTo>
                  <a:cubicBezTo>
                    <a:pt x="2181" y="23"/>
                    <a:pt x="2164" y="17"/>
                    <a:pt x="2141" y="6"/>
                  </a:cubicBezTo>
                  <a:cubicBezTo>
                    <a:pt x="2129" y="2"/>
                    <a:pt x="2116" y="0"/>
                    <a:pt x="21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3"/>
            <p:cNvSpPr/>
            <p:nvPr/>
          </p:nvSpPr>
          <p:spPr>
            <a:xfrm>
              <a:off x="2340445" y="3113925"/>
              <a:ext cx="88015" cy="94109"/>
            </a:xfrm>
            <a:custGeom>
              <a:avLst/>
              <a:gdLst/>
              <a:ahLst/>
              <a:cxnLst/>
              <a:rect l="l" t="t" r="r" b="b"/>
              <a:pathLst>
                <a:path w="910" h="973" extrusionOk="0">
                  <a:moveTo>
                    <a:pt x="789" y="0"/>
                  </a:moveTo>
                  <a:cubicBezTo>
                    <a:pt x="755" y="0"/>
                    <a:pt x="726" y="10"/>
                    <a:pt x="695" y="24"/>
                  </a:cubicBezTo>
                  <a:cubicBezTo>
                    <a:pt x="686" y="30"/>
                    <a:pt x="672" y="36"/>
                    <a:pt x="662" y="44"/>
                  </a:cubicBezTo>
                  <a:cubicBezTo>
                    <a:pt x="652" y="50"/>
                    <a:pt x="638" y="56"/>
                    <a:pt x="629" y="67"/>
                  </a:cubicBezTo>
                  <a:cubicBezTo>
                    <a:pt x="609" y="81"/>
                    <a:pt x="592" y="93"/>
                    <a:pt x="568" y="107"/>
                  </a:cubicBezTo>
                  <a:cubicBezTo>
                    <a:pt x="552" y="117"/>
                    <a:pt x="532" y="130"/>
                    <a:pt x="511" y="141"/>
                  </a:cubicBezTo>
                  <a:cubicBezTo>
                    <a:pt x="485" y="154"/>
                    <a:pt x="465" y="170"/>
                    <a:pt x="442" y="190"/>
                  </a:cubicBezTo>
                  <a:lnTo>
                    <a:pt x="451" y="181"/>
                  </a:lnTo>
                  <a:lnTo>
                    <a:pt x="451" y="181"/>
                  </a:lnTo>
                  <a:cubicBezTo>
                    <a:pt x="431" y="197"/>
                    <a:pt x="414" y="211"/>
                    <a:pt x="394" y="227"/>
                  </a:cubicBezTo>
                  <a:lnTo>
                    <a:pt x="371" y="244"/>
                  </a:lnTo>
                  <a:cubicBezTo>
                    <a:pt x="337" y="268"/>
                    <a:pt x="304" y="288"/>
                    <a:pt x="271" y="311"/>
                  </a:cubicBezTo>
                  <a:cubicBezTo>
                    <a:pt x="237" y="331"/>
                    <a:pt x="201" y="351"/>
                    <a:pt x="164" y="365"/>
                  </a:cubicBezTo>
                  <a:cubicBezTo>
                    <a:pt x="130" y="378"/>
                    <a:pt x="93" y="391"/>
                    <a:pt x="60" y="402"/>
                  </a:cubicBezTo>
                  <a:cubicBezTo>
                    <a:pt x="23" y="411"/>
                    <a:pt x="0" y="451"/>
                    <a:pt x="10" y="491"/>
                  </a:cubicBezTo>
                  <a:cubicBezTo>
                    <a:pt x="18" y="521"/>
                    <a:pt x="48" y="542"/>
                    <a:pt x="78" y="542"/>
                  </a:cubicBezTo>
                  <a:cubicBezTo>
                    <a:pt x="86" y="542"/>
                    <a:pt x="93" y="541"/>
                    <a:pt x="101" y="538"/>
                  </a:cubicBezTo>
                  <a:cubicBezTo>
                    <a:pt x="181" y="515"/>
                    <a:pt x="257" y="488"/>
                    <a:pt x="328" y="445"/>
                  </a:cubicBezTo>
                  <a:cubicBezTo>
                    <a:pt x="357" y="428"/>
                    <a:pt x="388" y="408"/>
                    <a:pt x="414" y="391"/>
                  </a:cubicBezTo>
                  <a:cubicBezTo>
                    <a:pt x="448" y="371"/>
                    <a:pt x="478" y="348"/>
                    <a:pt x="508" y="325"/>
                  </a:cubicBezTo>
                  <a:cubicBezTo>
                    <a:pt x="525" y="311"/>
                    <a:pt x="542" y="301"/>
                    <a:pt x="562" y="288"/>
                  </a:cubicBezTo>
                  <a:lnTo>
                    <a:pt x="622" y="257"/>
                  </a:lnTo>
                  <a:cubicBezTo>
                    <a:pt x="638" y="247"/>
                    <a:pt x="658" y="237"/>
                    <a:pt x="678" y="227"/>
                  </a:cubicBezTo>
                  <a:cubicBezTo>
                    <a:pt x="695" y="214"/>
                    <a:pt x="715" y="204"/>
                    <a:pt x="732" y="194"/>
                  </a:cubicBezTo>
                  <a:lnTo>
                    <a:pt x="732" y="194"/>
                  </a:lnTo>
                  <a:cubicBezTo>
                    <a:pt x="732" y="221"/>
                    <a:pt x="729" y="251"/>
                    <a:pt x="726" y="277"/>
                  </a:cubicBezTo>
                  <a:cubicBezTo>
                    <a:pt x="723" y="304"/>
                    <a:pt x="723" y="334"/>
                    <a:pt x="719" y="361"/>
                  </a:cubicBezTo>
                  <a:cubicBezTo>
                    <a:pt x="712" y="402"/>
                    <a:pt x="706" y="442"/>
                    <a:pt x="699" y="482"/>
                  </a:cubicBezTo>
                  <a:cubicBezTo>
                    <a:pt x="689" y="525"/>
                    <a:pt x="682" y="572"/>
                    <a:pt x="669" y="615"/>
                  </a:cubicBezTo>
                  <a:cubicBezTo>
                    <a:pt x="658" y="658"/>
                    <a:pt x="649" y="703"/>
                    <a:pt x="635" y="743"/>
                  </a:cubicBezTo>
                  <a:cubicBezTo>
                    <a:pt x="629" y="766"/>
                    <a:pt x="622" y="789"/>
                    <a:pt x="615" y="813"/>
                  </a:cubicBezTo>
                  <a:cubicBezTo>
                    <a:pt x="612" y="823"/>
                    <a:pt x="609" y="833"/>
                    <a:pt x="605" y="843"/>
                  </a:cubicBezTo>
                  <a:cubicBezTo>
                    <a:pt x="598" y="859"/>
                    <a:pt x="595" y="879"/>
                    <a:pt x="595" y="899"/>
                  </a:cubicBezTo>
                  <a:cubicBezTo>
                    <a:pt x="595" y="927"/>
                    <a:pt x="612" y="950"/>
                    <a:pt x="635" y="963"/>
                  </a:cubicBezTo>
                  <a:lnTo>
                    <a:pt x="655" y="970"/>
                  </a:lnTo>
                  <a:cubicBezTo>
                    <a:pt x="661" y="972"/>
                    <a:pt x="667" y="973"/>
                    <a:pt x="674" y="973"/>
                  </a:cubicBezTo>
                  <a:cubicBezTo>
                    <a:pt x="699" y="973"/>
                    <a:pt x="726" y="957"/>
                    <a:pt x="739" y="933"/>
                  </a:cubicBezTo>
                  <a:cubicBezTo>
                    <a:pt x="752" y="910"/>
                    <a:pt x="759" y="890"/>
                    <a:pt x="766" y="863"/>
                  </a:cubicBezTo>
                  <a:cubicBezTo>
                    <a:pt x="772" y="843"/>
                    <a:pt x="779" y="823"/>
                    <a:pt x="783" y="803"/>
                  </a:cubicBezTo>
                  <a:cubicBezTo>
                    <a:pt x="792" y="766"/>
                    <a:pt x="806" y="729"/>
                    <a:pt x="819" y="692"/>
                  </a:cubicBezTo>
                  <a:cubicBezTo>
                    <a:pt x="829" y="652"/>
                    <a:pt x="839" y="615"/>
                    <a:pt x="849" y="578"/>
                  </a:cubicBezTo>
                  <a:cubicBezTo>
                    <a:pt x="856" y="538"/>
                    <a:pt x="866" y="505"/>
                    <a:pt x="873" y="468"/>
                  </a:cubicBezTo>
                  <a:cubicBezTo>
                    <a:pt x="879" y="428"/>
                    <a:pt x="886" y="391"/>
                    <a:pt x="893" y="354"/>
                  </a:cubicBezTo>
                  <a:cubicBezTo>
                    <a:pt x="896" y="311"/>
                    <a:pt x="903" y="268"/>
                    <a:pt x="906" y="224"/>
                  </a:cubicBezTo>
                  <a:cubicBezTo>
                    <a:pt x="906" y="207"/>
                    <a:pt x="910" y="187"/>
                    <a:pt x="910" y="167"/>
                  </a:cubicBezTo>
                  <a:cubicBezTo>
                    <a:pt x="910" y="144"/>
                    <a:pt x="906" y="117"/>
                    <a:pt x="903" y="93"/>
                  </a:cubicBezTo>
                  <a:cubicBezTo>
                    <a:pt x="899" y="81"/>
                    <a:pt x="896" y="70"/>
                    <a:pt x="890" y="56"/>
                  </a:cubicBezTo>
                  <a:cubicBezTo>
                    <a:pt x="883" y="47"/>
                    <a:pt x="876" y="36"/>
                    <a:pt x="869" y="27"/>
                  </a:cubicBezTo>
                  <a:cubicBezTo>
                    <a:pt x="859" y="20"/>
                    <a:pt x="833" y="3"/>
                    <a:pt x="823" y="3"/>
                  </a:cubicBezTo>
                  <a:cubicBezTo>
                    <a:pt x="809" y="0"/>
                    <a:pt x="799" y="0"/>
                    <a:pt x="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3"/>
            <p:cNvSpPr/>
            <p:nvPr/>
          </p:nvSpPr>
          <p:spPr>
            <a:xfrm>
              <a:off x="2373427" y="3138105"/>
              <a:ext cx="40139" cy="26308"/>
            </a:xfrm>
            <a:custGeom>
              <a:avLst/>
              <a:gdLst/>
              <a:ahLst/>
              <a:cxnLst/>
              <a:rect l="l" t="t" r="r" b="b"/>
              <a:pathLst>
                <a:path w="415" h="272" extrusionOk="0">
                  <a:moveTo>
                    <a:pt x="90" y="1"/>
                  </a:moveTo>
                  <a:cubicBezTo>
                    <a:pt x="83" y="1"/>
                    <a:pt x="75" y="2"/>
                    <a:pt x="67" y="4"/>
                  </a:cubicBezTo>
                  <a:cubicBezTo>
                    <a:pt x="47" y="11"/>
                    <a:pt x="30" y="24"/>
                    <a:pt x="20" y="41"/>
                  </a:cubicBezTo>
                  <a:cubicBezTo>
                    <a:pt x="0" y="78"/>
                    <a:pt x="10" y="128"/>
                    <a:pt x="47" y="148"/>
                  </a:cubicBezTo>
                  <a:lnTo>
                    <a:pt x="50" y="152"/>
                  </a:lnTo>
                  <a:cubicBezTo>
                    <a:pt x="130" y="188"/>
                    <a:pt x="207" y="225"/>
                    <a:pt x="284" y="262"/>
                  </a:cubicBezTo>
                  <a:cubicBezTo>
                    <a:pt x="298" y="268"/>
                    <a:pt x="312" y="272"/>
                    <a:pt x="326" y="272"/>
                  </a:cubicBezTo>
                  <a:cubicBezTo>
                    <a:pt x="353" y="272"/>
                    <a:pt x="378" y="258"/>
                    <a:pt x="391" y="232"/>
                  </a:cubicBezTo>
                  <a:cubicBezTo>
                    <a:pt x="414" y="195"/>
                    <a:pt x="398" y="144"/>
                    <a:pt x="362" y="124"/>
                  </a:cubicBezTo>
                  <a:cubicBezTo>
                    <a:pt x="288" y="81"/>
                    <a:pt x="207" y="47"/>
                    <a:pt x="127" y="11"/>
                  </a:cubicBezTo>
                  <a:cubicBezTo>
                    <a:pt x="116" y="4"/>
                    <a:pt x="104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3"/>
            <p:cNvSpPr/>
            <p:nvPr/>
          </p:nvSpPr>
          <p:spPr>
            <a:xfrm>
              <a:off x="2198364" y="3124564"/>
              <a:ext cx="220135" cy="380883"/>
            </a:xfrm>
            <a:custGeom>
              <a:avLst/>
              <a:gdLst/>
              <a:ahLst/>
              <a:cxnLst/>
              <a:rect l="l" t="t" r="r" b="b"/>
              <a:pathLst>
                <a:path w="2276" h="3938" extrusionOk="0">
                  <a:moveTo>
                    <a:pt x="2181" y="0"/>
                  </a:moveTo>
                  <a:cubicBezTo>
                    <a:pt x="2161" y="0"/>
                    <a:pt x="2144" y="7"/>
                    <a:pt x="2127" y="14"/>
                  </a:cubicBezTo>
                  <a:cubicBezTo>
                    <a:pt x="2115" y="17"/>
                    <a:pt x="2101" y="23"/>
                    <a:pt x="2091" y="31"/>
                  </a:cubicBezTo>
                  <a:cubicBezTo>
                    <a:pt x="2081" y="37"/>
                    <a:pt x="2074" y="44"/>
                    <a:pt x="2064" y="54"/>
                  </a:cubicBezTo>
                  <a:cubicBezTo>
                    <a:pt x="2051" y="67"/>
                    <a:pt x="2041" y="87"/>
                    <a:pt x="2031" y="104"/>
                  </a:cubicBezTo>
                  <a:lnTo>
                    <a:pt x="2017" y="124"/>
                  </a:lnTo>
                  <a:cubicBezTo>
                    <a:pt x="2001" y="144"/>
                    <a:pt x="1984" y="161"/>
                    <a:pt x="1967" y="184"/>
                  </a:cubicBezTo>
                  <a:cubicBezTo>
                    <a:pt x="1944" y="211"/>
                    <a:pt x="1927" y="241"/>
                    <a:pt x="1907" y="272"/>
                  </a:cubicBezTo>
                  <a:cubicBezTo>
                    <a:pt x="1891" y="298"/>
                    <a:pt x="1874" y="328"/>
                    <a:pt x="1857" y="355"/>
                  </a:cubicBezTo>
                  <a:cubicBezTo>
                    <a:pt x="1837" y="395"/>
                    <a:pt x="1814" y="432"/>
                    <a:pt x="1793" y="472"/>
                  </a:cubicBezTo>
                  <a:cubicBezTo>
                    <a:pt x="1773" y="505"/>
                    <a:pt x="1757" y="536"/>
                    <a:pt x="1736" y="569"/>
                  </a:cubicBezTo>
                  <a:cubicBezTo>
                    <a:pt x="1713" y="616"/>
                    <a:pt x="1693" y="662"/>
                    <a:pt x="1676" y="709"/>
                  </a:cubicBezTo>
                  <a:lnTo>
                    <a:pt x="1676" y="706"/>
                  </a:lnTo>
                  <a:cubicBezTo>
                    <a:pt x="1659" y="746"/>
                    <a:pt x="1636" y="783"/>
                    <a:pt x="1616" y="820"/>
                  </a:cubicBezTo>
                  <a:cubicBezTo>
                    <a:pt x="1596" y="857"/>
                    <a:pt x="1576" y="894"/>
                    <a:pt x="1556" y="926"/>
                  </a:cubicBezTo>
                  <a:cubicBezTo>
                    <a:pt x="1513" y="1007"/>
                    <a:pt x="1472" y="1087"/>
                    <a:pt x="1435" y="1167"/>
                  </a:cubicBezTo>
                  <a:cubicBezTo>
                    <a:pt x="1395" y="1251"/>
                    <a:pt x="1345" y="1335"/>
                    <a:pt x="1301" y="1419"/>
                  </a:cubicBezTo>
                  <a:cubicBezTo>
                    <a:pt x="1255" y="1502"/>
                    <a:pt x="1208" y="1585"/>
                    <a:pt x="1164" y="1672"/>
                  </a:cubicBezTo>
                  <a:cubicBezTo>
                    <a:pt x="1148" y="1712"/>
                    <a:pt x="1128" y="1749"/>
                    <a:pt x="1111" y="1786"/>
                  </a:cubicBezTo>
                  <a:cubicBezTo>
                    <a:pt x="1091" y="1829"/>
                    <a:pt x="1068" y="1873"/>
                    <a:pt x="1044" y="1913"/>
                  </a:cubicBezTo>
                  <a:cubicBezTo>
                    <a:pt x="1000" y="1990"/>
                    <a:pt x="960" y="2067"/>
                    <a:pt x="917" y="2147"/>
                  </a:cubicBezTo>
                  <a:cubicBezTo>
                    <a:pt x="830" y="2305"/>
                    <a:pt x="743" y="2465"/>
                    <a:pt x="656" y="2626"/>
                  </a:cubicBezTo>
                  <a:cubicBezTo>
                    <a:pt x="566" y="2789"/>
                    <a:pt x="479" y="2953"/>
                    <a:pt x="386" y="3117"/>
                  </a:cubicBezTo>
                  <a:cubicBezTo>
                    <a:pt x="298" y="3274"/>
                    <a:pt x="208" y="3432"/>
                    <a:pt x="125" y="3592"/>
                  </a:cubicBezTo>
                  <a:cubicBezTo>
                    <a:pt x="91" y="3652"/>
                    <a:pt x="61" y="3713"/>
                    <a:pt x="28" y="3773"/>
                  </a:cubicBezTo>
                  <a:cubicBezTo>
                    <a:pt x="0" y="3827"/>
                    <a:pt x="17" y="3893"/>
                    <a:pt x="71" y="3924"/>
                  </a:cubicBezTo>
                  <a:cubicBezTo>
                    <a:pt x="87" y="3933"/>
                    <a:pt x="104" y="3937"/>
                    <a:pt x="122" y="3937"/>
                  </a:cubicBezTo>
                  <a:cubicBezTo>
                    <a:pt x="161" y="3937"/>
                    <a:pt x="200" y="3916"/>
                    <a:pt x="218" y="3879"/>
                  </a:cubicBezTo>
                  <a:cubicBezTo>
                    <a:pt x="305" y="3716"/>
                    <a:pt x="395" y="3552"/>
                    <a:pt x="486" y="3388"/>
                  </a:cubicBezTo>
                  <a:cubicBezTo>
                    <a:pt x="573" y="3228"/>
                    <a:pt x="663" y="3067"/>
                    <a:pt x="750" y="2907"/>
                  </a:cubicBezTo>
                  <a:cubicBezTo>
                    <a:pt x="843" y="2746"/>
                    <a:pt x="937" y="2582"/>
                    <a:pt x="1028" y="2419"/>
                  </a:cubicBezTo>
                  <a:cubicBezTo>
                    <a:pt x="1071" y="2342"/>
                    <a:pt x="1114" y="2265"/>
                    <a:pt x="1158" y="2187"/>
                  </a:cubicBezTo>
                  <a:cubicBezTo>
                    <a:pt x="1178" y="2154"/>
                    <a:pt x="1198" y="2118"/>
                    <a:pt x="1218" y="2081"/>
                  </a:cubicBezTo>
                  <a:cubicBezTo>
                    <a:pt x="1241" y="2037"/>
                    <a:pt x="1269" y="1993"/>
                    <a:pt x="1289" y="1947"/>
                  </a:cubicBezTo>
                  <a:cubicBezTo>
                    <a:pt x="1309" y="1910"/>
                    <a:pt x="1325" y="1870"/>
                    <a:pt x="1345" y="1829"/>
                  </a:cubicBezTo>
                  <a:cubicBezTo>
                    <a:pt x="1365" y="1789"/>
                    <a:pt x="1385" y="1746"/>
                    <a:pt x="1405" y="1706"/>
                  </a:cubicBezTo>
                  <a:cubicBezTo>
                    <a:pt x="1449" y="1619"/>
                    <a:pt x="1496" y="1536"/>
                    <a:pt x="1539" y="1448"/>
                  </a:cubicBezTo>
                  <a:cubicBezTo>
                    <a:pt x="1562" y="1408"/>
                    <a:pt x="1586" y="1368"/>
                    <a:pt x="1606" y="1325"/>
                  </a:cubicBezTo>
                  <a:cubicBezTo>
                    <a:pt x="1626" y="1284"/>
                    <a:pt x="1643" y="1244"/>
                    <a:pt x="1663" y="1204"/>
                  </a:cubicBezTo>
                  <a:cubicBezTo>
                    <a:pt x="1700" y="1124"/>
                    <a:pt x="1740" y="1044"/>
                    <a:pt x="1780" y="963"/>
                  </a:cubicBezTo>
                  <a:cubicBezTo>
                    <a:pt x="1797" y="934"/>
                    <a:pt x="1814" y="900"/>
                    <a:pt x="1830" y="866"/>
                  </a:cubicBezTo>
                  <a:cubicBezTo>
                    <a:pt x="1843" y="840"/>
                    <a:pt x="1857" y="813"/>
                    <a:pt x="1867" y="786"/>
                  </a:cubicBezTo>
                  <a:cubicBezTo>
                    <a:pt x="1871" y="773"/>
                    <a:pt x="1874" y="760"/>
                    <a:pt x="1880" y="746"/>
                  </a:cubicBezTo>
                  <a:cubicBezTo>
                    <a:pt x="1907" y="679"/>
                    <a:pt x="1944" y="613"/>
                    <a:pt x="1977" y="548"/>
                  </a:cubicBezTo>
                  <a:cubicBezTo>
                    <a:pt x="1997" y="516"/>
                    <a:pt x="2017" y="479"/>
                    <a:pt x="2034" y="445"/>
                  </a:cubicBezTo>
                  <a:cubicBezTo>
                    <a:pt x="2047" y="422"/>
                    <a:pt x="2061" y="395"/>
                    <a:pt x="2071" y="372"/>
                  </a:cubicBezTo>
                  <a:cubicBezTo>
                    <a:pt x="2084" y="377"/>
                    <a:pt x="2098" y="380"/>
                    <a:pt x="2111" y="380"/>
                  </a:cubicBezTo>
                  <a:cubicBezTo>
                    <a:pt x="2123" y="380"/>
                    <a:pt x="2134" y="378"/>
                    <a:pt x="2144" y="375"/>
                  </a:cubicBezTo>
                  <a:cubicBezTo>
                    <a:pt x="2164" y="368"/>
                    <a:pt x="2184" y="358"/>
                    <a:pt x="2198" y="341"/>
                  </a:cubicBezTo>
                  <a:cubicBezTo>
                    <a:pt x="2212" y="324"/>
                    <a:pt x="2218" y="315"/>
                    <a:pt x="2228" y="298"/>
                  </a:cubicBezTo>
                  <a:cubicBezTo>
                    <a:pt x="2232" y="288"/>
                    <a:pt x="2238" y="275"/>
                    <a:pt x="2245" y="264"/>
                  </a:cubicBezTo>
                  <a:lnTo>
                    <a:pt x="2252" y="247"/>
                  </a:lnTo>
                  <a:cubicBezTo>
                    <a:pt x="2268" y="227"/>
                    <a:pt x="2275" y="207"/>
                    <a:pt x="2268" y="181"/>
                  </a:cubicBezTo>
                  <a:lnTo>
                    <a:pt x="2268" y="171"/>
                  </a:lnTo>
                  <a:cubicBezTo>
                    <a:pt x="2268" y="161"/>
                    <a:pt x="2265" y="151"/>
                    <a:pt x="2261" y="137"/>
                  </a:cubicBezTo>
                  <a:lnTo>
                    <a:pt x="2265" y="124"/>
                  </a:lnTo>
                  <a:cubicBezTo>
                    <a:pt x="2268" y="94"/>
                    <a:pt x="2268" y="67"/>
                    <a:pt x="2255" y="40"/>
                  </a:cubicBezTo>
                  <a:cubicBezTo>
                    <a:pt x="2238" y="17"/>
                    <a:pt x="2208" y="0"/>
                    <a:pt x="2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5" name="Google Shape;555;p23"/>
          <p:cNvGrpSpPr/>
          <p:nvPr/>
        </p:nvGrpSpPr>
        <p:grpSpPr>
          <a:xfrm>
            <a:off x="417064" y="4406731"/>
            <a:ext cx="192515" cy="288298"/>
            <a:chOff x="1459800" y="1512500"/>
            <a:chExt cx="131625" cy="197100"/>
          </a:xfrm>
        </p:grpSpPr>
        <p:sp>
          <p:nvSpPr>
            <p:cNvPr id="556" name="Google Shape;556;p23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3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3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23"/>
          <p:cNvGrpSpPr/>
          <p:nvPr/>
        </p:nvGrpSpPr>
        <p:grpSpPr>
          <a:xfrm>
            <a:off x="8558254" y="296958"/>
            <a:ext cx="192516" cy="227716"/>
            <a:chOff x="1824250" y="1008625"/>
            <a:chExt cx="144250" cy="170625"/>
          </a:xfrm>
        </p:grpSpPr>
        <p:sp>
          <p:nvSpPr>
            <p:cNvPr id="561" name="Google Shape;561;p23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3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3" name="Google Shape;563;p23"/>
          <p:cNvGrpSpPr/>
          <p:nvPr/>
        </p:nvGrpSpPr>
        <p:grpSpPr>
          <a:xfrm>
            <a:off x="6321613" y="4695022"/>
            <a:ext cx="288484" cy="322665"/>
            <a:chOff x="4791500" y="4541438"/>
            <a:chExt cx="163225" cy="182575"/>
          </a:xfrm>
        </p:grpSpPr>
        <p:sp>
          <p:nvSpPr>
            <p:cNvPr id="564" name="Google Shape;564;p23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6" name="Google Shape;566;p23"/>
          <p:cNvSpPr/>
          <p:nvPr/>
        </p:nvSpPr>
        <p:spPr>
          <a:xfrm>
            <a:off x="2269200" y="3423704"/>
            <a:ext cx="4530602" cy="32974"/>
          </a:xfrm>
          <a:custGeom>
            <a:avLst/>
            <a:gdLst/>
            <a:ahLst/>
            <a:cxnLst/>
            <a:rect l="l" t="t" r="r" b="b"/>
            <a:pathLst>
              <a:path w="172299" h="1847" extrusionOk="0">
                <a:moveTo>
                  <a:pt x="0" y="209"/>
                </a:moveTo>
                <a:cubicBezTo>
                  <a:pt x="5704" y="-503"/>
                  <a:pt x="11460" y="1146"/>
                  <a:pt x="17198" y="1483"/>
                </a:cubicBezTo>
                <a:cubicBezTo>
                  <a:pt x="29597" y="2211"/>
                  <a:pt x="42039" y="1483"/>
                  <a:pt x="54460" y="1483"/>
                </a:cubicBezTo>
                <a:cubicBezTo>
                  <a:pt x="93741" y="1483"/>
                  <a:pt x="133018" y="528"/>
                  <a:pt x="172299" y="528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567" name="Google Shape;567;p23"/>
          <p:cNvGrpSpPr/>
          <p:nvPr/>
        </p:nvGrpSpPr>
        <p:grpSpPr>
          <a:xfrm rot="-236343" flipH="1">
            <a:off x="6707965" y="3029561"/>
            <a:ext cx="764399" cy="450661"/>
            <a:chOff x="1963425" y="418250"/>
            <a:chExt cx="2160932" cy="1380257"/>
          </a:xfrm>
        </p:grpSpPr>
        <p:sp>
          <p:nvSpPr>
            <p:cNvPr id="568" name="Google Shape;568;p23"/>
            <p:cNvSpPr/>
            <p:nvPr/>
          </p:nvSpPr>
          <p:spPr>
            <a:xfrm>
              <a:off x="2009373" y="463512"/>
              <a:ext cx="2054634" cy="1307335"/>
            </a:xfrm>
            <a:custGeom>
              <a:avLst/>
              <a:gdLst/>
              <a:ahLst/>
              <a:cxnLst/>
              <a:rect l="l" t="t" r="r" b="b"/>
              <a:pathLst>
                <a:path w="8988" h="5719" extrusionOk="0">
                  <a:moveTo>
                    <a:pt x="3151" y="1850"/>
                  </a:moveTo>
                  <a:cubicBezTo>
                    <a:pt x="3205" y="1854"/>
                    <a:pt x="3255" y="1857"/>
                    <a:pt x="3302" y="1867"/>
                  </a:cubicBezTo>
                  <a:cubicBezTo>
                    <a:pt x="3362" y="1880"/>
                    <a:pt x="3422" y="1897"/>
                    <a:pt x="3479" y="1914"/>
                  </a:cubicBezTo>
                  <a:cubicBezTo>
                    <a:pt x="3499" y="1920"/>
                    <a:pt x="3519" y="1927"/>
                    <a:pt x="3539" y="1930"/>
                  </a:cubicBezTo>
                  <a:cubicBezTo>
                    <a:pt x="3620" y="1954"/>
                    <a:pt x="3696" y="1974"/>
                    <a:pt x="3776" y="1997"/>
                  </a:cubicBezTo>
                  <a:cubicBezTo>
                    <a:pt x="3810" y="2004"/>
                    <a:pt x="3844" y="2014"/>
                    <a:pt x="3877" y="2021"/>
                  </a:cubicBezTo>
                  <a:cubicBezTo>
                    <a:pt x="3930" y="2034"/>
                    <a:pt x="3987" y="2047"/>
                    <a:pt x="4041" y="2064"/>
                  </a:cubicBezTo>
                  <a:cubicBezTo>
                    <a:pt x="4194" y="2111"/>
                    <a:pt x="4342" y="2178"/>
                    <a:pt x="4486" y="2245"/>
                  </a:cubicBezTo>
                  <a:lnTo>
                    <a:pt x="4503" y="2251"/>
                  </a:lnTo>
                  <a:cubicBezTo>
                    <a:pt x="4633" y="2308"/>
                    <a:pt x="4767" y="2371"/>
                    <a:pt x="4890" y="2436"/>
                  </a:cubicBezTo>
                  <a:cubicBezTo>
                    <a:pt x="4934" y="2456"/>
                    <a:pt x="4974" y="2476"/>
                    <a:pt x="5014" y="2496"/>
                  </a:cubicBezTo>
                  <a:cubicBezTo>
                    <a:pt x="5175" y="2572"/>
                    <a:pt x="5335" y="2649"/>
                    <a:pt x="5496" y="2729"/>
                  </a:cubicBezTo>
                  <a:cubicBezTo>
                    <a:pt x="5569" y="2766"/>
                    <a:pt x="5639" y="2810"/>
                    <a:pt x="5716" y="2857"/>
                  </a:cubicBezTo>
                  <a:cubicBezTo>
                    <a:pt x="5733" y="2867"/>
                    <a:pt x="5750" y="2877"/>
                    <a:pt x="5767" y="2887"/>
                  </a:cubicBezTo>
                  <a:cubicBezTo>
                    <a:pt x="5813" y="2917"/>
                    <a:pt x="5863" y="2950"/>
                    <a:pt x="5911" y="2981"/>
                  </a:cubicBezTo>
                  <a:lnTo>
                    <a:pt x="5931" y="2994"/>
                  </a:lnTo>
                  <a:lnTo>
                    <a:pt x="5951" y="3007"/>
                  </a:lnTo>
                  <a:lnTo>
                    <a:pt x="5954" y="3007"/>
                  </a:lnTo>
                  <a:cubicBezTo>
                    <a:pt x="5965" y="3005"/>
                    <a:pt x="5975" y="3004"/>
                    <a:pt x="5986" y="3004"/>
                  </a:cubicBezTo>
                  <a:cubicBezTo>
                    <a:pt x="6018" y="3004"/>
                    <a:pt x="6045" y="3014"/>
                    <a:pt x="6071" y="3027"/>
                  </a:cubicBezTo>
                  <a:cubicBezTo>
                    <a:pt x="6108" y="3047"/>
                    <a:pt x="6148" y="3067"/>
                    <a:pt x="6184" y="3091"/>
                  </a:cubicBezTo>
                  <a:lnTo>
                    <a:pt x="6215" y="3108"/>
                  </a:lnTo>
                  <a:cubicBezTo>
                    <a:pt x="6248" y="3128"/>
                    <a:pt x="6285" y="3148"/>
                    <a:pt x="6318" y="3168"/>
                  </a:cubicBezTo>
                  <a:lnTo>
                    <a:pt x="6322" y="3171"/>
                  </a:lnTo>
                  <a:lnTo>
                    <a:pt x="6342" y="3181"/>
                  </a:lnTo>
                  <a:lnTo>
                    <a:pt x="6362" y="3194"/>
                  </a:lnTo>
                  <a:lnTo>
                    <a:pt x="6385" y="3211"/>
                  </a:lnTo>
                  <a:cubicBezTo>
                    <a:pt x="6429" y="3238"/>
                    <a:pt x="6482" y="3271"/>
                    <a:pt x="6529" y="3308"/>
                  </a:cubicBezTo>
                  <a:cubicBezTo>
                    <a:pt x="6579" y="3348"/>
                    <a:pt x="6616" y="3382"/>
                    <a:pt x="6650" y="3419"/>
                  </a:cubicBezTo>
                  <a:cubicBezTo>
                    <a:pt x="6683" y="3459"/>
                    <a:pt x="6713" y="3506"/>
                    <a:pt x="6736" y="3543"/>
                  </a:cubicBezTo>
                  <a:cubicBezTo>
                    <a:pt x="6760" y="3583"/>
                    <a:pt x="6780" y="3632"/>
                    <a:pt x="6797" y="3696"/>
                  </a:cubicBezTo>
                  <a:cubicBezTo>
                    <a:pt x="6817" y="3756"/>
                    <a:pt x="6820" y="3813"/>
                    <a:pt x="6814" y="3867"/>
                  </a:cubicBezTo>
                  <a:cubicBezTo>
                    <a:pt x="6803" y="3930"/>
                    <a:pt x="6780" y="3987"/>
                    <a:pt x="6740" y="4047"/>
                  </a:cubicBezTo>
                  <a:cubicBezTo>
                    <a:pt x="6703" y="4101"/>
                    <a:pt x="6646" y="4151"/>
                    <a:pt x="6576" y="4194"/>
                  </a:cubicBezTo>
                  <a:cubicBezTo>
                    <a:pt x="6559" y="4205"/>
                    <a:pt x="6536" y="4218"/>
                    <a:pt x="6516" y="4228"/>
                  </a:cubicBezTo>
                  <a:cubicBezTo>
                    <a:pt x="6472" y="4245"/>
                    <a:pt x="6425" y="4265"/>
                    <a:pt x="6372" y="4271"/>
                  </a:cubicBezTo>
                  <a:cubicBezTo>
                    <a:pt x="6338" y="4275"/>
                    <a:pt x="6305" y="4278"/>
                    <a:pt x="6272" y="4278"/>
                  </a:cubicBezTo>
                  <a:cubicBezTo>
                    <a:pt x="6253" y="4279"/>
                    <a:pt x="6233" y="4279"/>
                    <a:pt x="6214" y="4279"/>
                  </a:cubicBezTo>
                  <a:cubicBezTo>
                    <a:pt x="6155" y="4279"/>
                    <a:pt x="6096" y="4275"/>
                    <a:pt x="6041" y="4265"/>
                  </a:cubicBezTo>
                  <a:cubicBezTo>
                    <a:pt x="5960" y="4255"/>
                    <a:pt x="5863" y="4238"/>
                    <a:pt x="5770" y="4205"/>
                  </a:cubicBezTo>
                  <a:cubicBezTo>
                    <a:pt x="5723" y="4191"/>
                    <a:pt x="5673" y="4174"/>
                    <a:pt x="5626" y="4157"/>
                  </a:cubicBezTo>
                  <a:cubicBezTo>
                    <a:pt x="5593" y="4148"/>
                    <a:pt x="5562" y="4134"/>
                    <a:pt x="5529" y="4124"/>
                  </a:cubicBezTo>
                  <a:cubicBezTo>
                    <a:pt x="5375" y="4071"/>
                    <a:pt x="5211" y="4007"/>
                    <a:pt x="5048" y="3933"/>
                  </a:cubicBezTo>
                  <a:cubicBezTo>
                    <a:pt x="4880" y="3860"/>
                    <a:pt x="4719" y="3773"/>
                    <a:pt x="4569" y="3693"/>
                  </a:cubicBezTo>
                  <a:cubicBezTo>
                    <a:pt x="4489" y="3653"/>
                    <a:pt x="4409" y="3609"/>
                    <a:pt x="4328" y="3569"/>
                  </a:cubicBezTo>
                  <a:cubicBezTo>
                    <a:pt x="4255" y="3532"/>
                    <a:pt x="4185" y="3495"/>
                    <a:pt x="4111" y="3455"/>
                  </a:cubicBezTo>
                  <a:lnTo>
                    <a:pt x="3660" y="3214"/>
                  </a:lnTo>
                  <a:cubicBezTo>
                    <a:pt x="3515" y="3138"/>
                    <a:pt x="3372" y="3061"/>
                    <a:pt x="3234" y="2981"/>
                  </a:cubicBezTo>
                  <a:cubicBezTo>
                    <a:pt x="3208" y="2967"/>
                    <a:pt x="3185" y="2950"/>
                    <a:pt x="3158" y="2937"/>
                  </a:cubicBezTo>
                  <a:cubicBezTo>
                    <a:pt x="3104" y="2907"/>
                    <a:pt x="3047" y="2873"/>
                    <a:pt x="2994" y="2840"/>
                  </a:cubicBezTo>
                  <a:cubicBezTo>
                    <a:pt x="2910" y="2786"/>
                    <a:pt x="2844" y="2737"/>
                    <a:pt x="2787" y="2683"/>
                  </a:cubicBezTo>
                  <a:cubicBezTo>
                    <a:pt x="2730" y="2623"/>
                    <a:pt x="2689" y="2572"/>
                    <a:pt x="2660" y="2516"/>
                  </a:cubicBezTo>
                  <a:cubicBezTo>
                    <a:pt x="2636" y="2472"/>
                    <a:pt x="2616" y="2428"/>
                    <a:pt x="2606" y="2385"/>
                  </a:cubicBezTo>
                  <a:cubicBezTo>
                    <a:pt x="2600" y="2365"/>
                    <a:pt x="2596" y="2345"/>
                    <a:pt x="2596" y="2328"/>
                  </a:cubicBezTo>
                  <a:lnTo>
                    <a:pt x="2592" y="2322"/>
                  </a:lnTo>
                  <a:cubicBezTo>
                    <a:pt x="2589" y="2298"/>
                    <a:pt x="2586" y="2265"/>
                    <a:pt x="2589" y="2241"/>
                  </a:cubicBezTo>
                  <a:cubicBezTo>
                    <a:pt x="2592" y="2218"/>
                    <a:pt x="2596" y="2195"/>
                    <a:pt x="2603" y="2175"/>
                  </a:cubicBezTo>
                  <a:cubicBezTo>
                    <a:pt x="2609" y="2148"/>
                    <a:pt x="2620" y="2121"/>
                    <a:pt x="2632" y="2101"/>
                  </a:cubicBezTo>
                  <a:cubicBezTo>
                    <a:pt x="2643" y="2074"/>
                    <a:pt x="2660" y="2054"/>
                    <a:pt x="2680" y="2034"/>
                  </a:cubicBezTo>
                  <a:lnTo>
                    <a:pt x="2689" y="2024"/>
                  </a:lnTo>
                  <a:lnTo>
                    <a:pt x="2697" y="2010"/>
                  </a:lnTo>
                  <a:cubicBezTo>
                    <a:pt x="2730" y="1984"/>
                    <a:pt x="2770" y="1954"/>
                    <a:pt x="2813" y="1927"/>
                  </a:cubicBezTo>
                  <a:cubicBezTo>
                    <a:pt x="2857" y="1904"/>
                    <a:pt x="2910" y="1887"/>
                    <a:pt x="2950" y="1874"/>
                  </a:cubicBezTo>
                  <a:cubicBezTo>
                    <a:pt x="2994" y="1860"/>
                    <a:pt x="3041" y="1857"/>
                    <a:pt x="3084" y="1854"/>
                  </a:cubicBezTo>
                  <a:lnTo>
                    <a:pt x="3098" y="1850"/>
                  </a:lnTo>
                  <a:close/>
                  <a:moveTo>
                    <a:pt x="1131" y="0"/>
                  </a:moveTo>
                  <a:cubicBezTo>
                    <a:pt x="1095" y="0"/>
                    <a:pt x="1051" y="4"/>
                    <a:pt x="1018" y="8"/>
                  </a:cubicBezTo>
                  <a:cubicBezTo>
                    <a:pt x="917" y="24"/>
                    <a:pt x="840" y="74"/>
                    <a:pt x="774" y="124"/>
                  </a:cubicBezTo>
                  <a:cubicBezTo>
                    <a:pt x="743" y="148"/>
                    <a:pt x="717" y="188"/>
                    <a:pt x="693" y="218"/>
                  </a:cubicBezTo>
                  <a:lnTo>
                    <a:pt x="680" y="235"/>
                  </a:lnTo>
                  <a:cubicBezTo>
                    <a:pt x="670" y="248"/>
                    <a:pt x="656" y="264"/>
                    <a:pt x="646" y="278"/>
                  </a:cubicBezTo>
                  <a:cubicBezTo>
                    <a:pt x="626" y="305"/>
                    <a:pt x="606" y="335"/>
                    <a:pt x="590" y="362"/>
                  </a:cubicBezTo>
                  <a:lnTo>
                    <a:pt x="576" y="378"/>
                  </a:lnTo>
                  <a:lnTo>
                    <a:pt x="516" y="469"/>
                  </a:lnTo>
                  <a:cubicBezTo>
                    <a:pt x="489" y="509"/>
                    <a:pt x="462" y="549"/>
                    <a:pt x="432" y="586"/>
                  </a:cubicBezTo>
                  <a:cubicBezTo>
                    <a:pt x="385" y="656"/>
                    <a:pt x="335" y="726"/>
                    <a:pt x="289" y="797"/>
                  </a:cubicBezTo>
                  <a:lnTo>
                    <a:pt x="245" y="857"/>
                  </a:lnTo>
                  <a:lnTo>
                    <a:pt x="204" y="917"/>
                  </a:lnTo>
                  <a:cubicBezTo>
                    <a:pt x="178" y="954"/>
                    <a:pt x="155" y="991"/>
                    <a:pt x="135" y="1027"/>
                  </a:cubicBezTo>
                  <a:cubicBezTo>
                    <a:pt x="94" y="1091"/>
                    <a:pt x="68" y="1164"/>
                    <a:pt x="37" y="1238"/>
                  </a:cubicBezTo>
                  <a:cubicBezTo>
                    <a:pt x="1" y="1342"/>
                    <a:pt x="48" y="1468"/>
                    <a:pt x="151" y="1533"/>
                  </a:cubicBezTo>
                  <a:cubicBezTo>
                    <a:pt x="168" y="1542"/>
                    <a:pt x="188" y="1553"/>
                    <a:pt x="208" y="1559"/>
                  </a:cubicBezTo>
                  <a:lnTo>
                    <a:pt x="212" y="1559"/>
                  </a:lnTo>
                  <a:cubicBezTo>
                    <a:pt x="212" y="1569"/>
                    <a:pt x="208" y="1582"/>
                    <a:pt x="208" y="1593"/>
                  </a:cubicBezTo>
                  <a:cubicBezTo>
                    <a:pt x="204" y="1656"/>
                    <a:pt x="228" y="1740"/>
                    <a:pt x="278" y="1790"/>
                  </a:cubicBezTo>
                  <a:cubicBezTo>
                    <a:pt x="352" y="1857"/>
                    <a:pt x="436" y="1917"/>
                    <a:pt x="516" y="1974"/>
                  </a:cubicBezTo>
                  <a:lnTo>
                    <a:pt x="533" y="1987"/>
                  </a:lnTo>
                  <a:cubicBezTo>
                    <a:pt x="596" y="2034"/>
                    <a:pt x="663" y="2081"/>
                    <a:pt x="740" y="2127"/>
                  </a:cubicBezTo>
                  <a:lnTo>
                    <a:pt x="746" y="2135"/>
                  </a:lnTo>
                  <a:cubicBezTo>
                    <a:pt x="814" y="2175"/>
                    <a:pt x="887" y="2211"/>
                    <a:pt x="957" y="2248"/>
                  </a:cubicBezTo>
                  <a:lnTo>
                    <a:pt x="961" y="2251"/>
                  </a:lnTo>
                  <a:cubicBezTo>
                    <a:pt x="1034" y="2288"/>
                    <a:pt x="1111" y="2328"/>
                    <a:pt x="1195" y="2371"/>
                  </a:cubicBezTo>
                  <a:cubicBezTo>
                    <a:pt x="1315" y="2436"/>
                    <a:pt x="1432" y="2509"/>
                    <a:pt x="1546" y="2579"/>
                  </a:cubicBezTo>
                  <a:lnTo>
                    <a:pt x="1626" y="2626"/>
                  </a:lnTo>
                  <a:cubicBezTo>
                    <a:pt x="1750" y="2700"/>
                    <a:pt x="1874" y="2773"/>
                    <a:pt x="1998" y="2843"/>
                  </a:cubicBezTo>
                  <a:lnTo>
                    <a:pt x="2078" y="2887"/>
                  </a:lnTo>
                  <a:cubicBezTo>
                    <a:pt x="2222" y="2970"/>
                    <a:pt x="2368" y="3054"/>
                    <a:pt x="2532" y="3144"/>
                  </a:cubicBezTo>
                  <a:cubicBezTo>
                    <a:pt x="2603" y="3185"/>
                    <a:pt x="2677" y="3221"/>
                    <a:pt x="2746" y="3262"/>
                  </a:cubicBezTo>
                  <a:cubicBezTo>
                    <a:pt x="2837" y="3308"/>
                    <a:pt x="2927" y="3359"/>
                    <a:pt x="3014" y="3409"/>
                  </a:cubicBezTo>
                  <a:cubicBezTo>
                    <a:pt x="3078" y="3442"/>
                    <a:pt x="3141" y="3479"/>
                    <a:pt x="3205" y="3515"/>
                  </a:cubicBezTo>
                  <a:cubicBezTo>
                    <a:pt x="3439" y="3646"/>
                    <a:pt x="3680" y="3783"/>
                    <a:pt x="3921" y="3910"/>
                  </a:cubicBezTo>
                  <a:cubicBezTo>
                    <a:pt x="4011" y="3957"/>
                    <a:pt x="4101" y="4004"/>
                    <a:pt x="4191" y="4047"/>
                  </a:cubicBezTo>
                  <a:cubicBezTo>
                    <a:pt x="4265" y="4084"/>
                    <a:pt x="4335" y="4121"/>
                    <a:pt x="4409" y="4157"/>
                  </a:cubicBezTo>
                  <a:cubicBezTo>
                    <a:pt x="4556" y="4234"/>
                    <a:pt x="4727" y="4322"/>
                    <a:pt x="4890" y="4402"/>
                  </a:cubicBezTo>
                  <a:cubicBezTo>
                    <a:pt x="5051" y="4478"/>
                    <a:pt x="5211" y="4556"/>
                    <a:pt x="5369" y="4629"/>
                  </a:cubicBezTo>
                  <a:lnTo>
                    <a:pt x="5469" y="4676"/>
                  </a:lnTo>
                  <a:cubicBezTo>
                    <a:pt x="5596" y="4736"/>
                    <a:pt x="5727" y="4796"/>
                    <a:pt x="5850" y="4860"/>
                  </a:cubicBezTo>
                  <a:cubicBezTo>
                    <a:pt x="6024" y="4947"/>
                    <a:pt x="6195" y="5040"/>
                    <a:pt x="6355" y="5128"/>
                  </a:cubicBezTo>
                  <a:cubicBezTo>
                    <a:pt x="6422" y="5168"/>
                    <a:pt x="6492" y="5205"/>
                    <a:pt x="6562" y="5245"/>
                  </a:cubicBezTo>
                  <a:cubicBezTo>
                    <a:pt x="6639" y="5288"/>
                    <a:pt x="6720" y="5335"/>
                    <a:pt x="6797" y="5378"/>
                  </a:cubicBezTo>
                  <a:lnTo>
                    <a:pt x="6857" y="5412"/>
                  </a:lnTo>
                  <a:cubicBezTo>
                    <a:pt x="6977" y="5475"/>
                    <a:pt x="7101" y="5542"/>
                    <a:pt x="7225" y="5602"/>
                  </a:cubicBezTo>
                  <a:cubicBezTo>
                    <a:pt x="7281" y="5626"/>
                    <a:pt x="7332" y="5650"/>
                    <a:pt x="7382" y="5670"/>
                  </a:cubicBezTo>
                  <a:cubicBezTo>
                    <a:pt x="7439" y="5693"/>
                    <a:pt x="7513" y="5710"/>
                    <a:pt x="7599" y="5716"/>
                  </a:cubicBezTo>
                  <a:cubicBezTo>
                    <a:pt x="7616" y="5717"/>
                    <a:pt x="7633" y="5718"/>
                    <a:pt x="7651" y="5718"/>
                  </a:cubicBezTo>
                  <a:cubicBezTo>
                    <a:pt x="7722" y="5718"/>
                    <a:pt x="7802" y="5708"/>
                    <a:pt x="7890" y="5686"/>
                  </a:cubicBezTo>
                  <a:cubicBezTo>
                    <a:pt x="8098" y="5629"/>
                    <a:pt x="8308" y="5552"/>
                    <a:pt x="8536" y="5449"/>
                  </a:cubicBezTo>
                  <a:cubicBezTo>
                    <a:pt x="8583" y="5426"/>
                    <a:pt x="8626" y="5402"/>
                    <a:pt x="8669" y="5381"/>
                  </a:cubicBezTo>
                  <a:cubicBezTo>
                    <a:pt x="8733" y="5349"/>
                    <a:pt x="8813" y="5301"/>
                    <a:pt x="8873" y="5235"/>
                  </a:cubicBezTo>
                  <a:cubicBezTo>
                    <a:pt x="8900" y="5208"/>
                    <a:pt x="8964" y="5137"/>
                    <a:pt x="8974" y="5077"/>
                  </a:cubicBezTo>
                  <a:cubicBezTo>
                    <a:pt x="8981" y="5051"/>
                    <a:pt x="8984" y="5020"/>
                    <a:pt x="8987" y="4994"/>
                  </a:cubicBezTo>
                  <a:cubicBezTo>
                    <a:pt x="8987" y="4964"/>
                    <a:pt x="8984" y="4937"/>
                    <a:pt x="8981" y="4907"/>
                  </a:cubicBezTo>
                  <a:cubicBezTo>
                    <a:pt x="8978" y="4853"/>
                    <a:pt x="8924" y="4779"/>
                    <a:pt x="8900" y="4750"/>
                  </a:cubicBezTo>
                  <a:cubicBezTo>
                    <a:pt x="8887" y="4736"/>
                    <a:pt x="8873" y="4719"/>
                    <a:pt x="8864" y="4706"/>
                  </a:cubicBezTo>
                  <a:cubicBezTo>
                    <a:pt x="8840" y="4676"/>
                    <a:pt x="8820" y="4649"/>
                    <a:pt x="8800" y="4619"/>
                  </a:cubicBezTo>
                  <a:cubicBezTo>
                    <a:pt x="8760" y="4563"/>
                    <a:pt x="8720" y="4499"/>
                    <a:pt x="8686" y="4432"/>
                  </a:cubicBezTo>
                  <a:cubicBezTo>
                    <a:pt x="8649" y="4358"/>
                    <a:pt x="8609" y="4278"/>
                    <a:pt x="8569" y="4188"/>
                  </a:cubicBezTo>
                  <a:cubicBezTo>
                    <a:pt x="8549" y="4137"/>
                    <a:pt x="8529" y="4088"/>
                    <a:pt x="8509" y="4041"/>
                  </a:cubicBezTo>
                  <a:cubicBezTo>
                    <a:pt x="8496" y="4007"/>
                    <a:pt x="8482" y="3974"/>
                    <a:pt x="8469" y="3941"/>
                  </a:cubicBezTo>
                  <a:lnTo>
                    <a:pt x="8459" y="3917"/>
                  </a:lnTo>
                  <a:cubicBezTo>
                    <a:pt x="8436" y="3856"/>
                    <a:pt x="8408" y="3793"/>
                    <a:pt x="8376" y="3736"/>
                  </a:cubicBezTo>
                  <a:cubicBezTo>
                    <a:pt x="8339" y="3676"/>
                    <a:pt x="8298" y="3616"/>
                    <a:pt x="8248" y="3566"/>
                  </a:cubicBezTo>
                  <a:cubicBezTo>
                    <a:pt x="8208" y="3526"/>
                    <a:pt x="8161" y="3492"/>
                    <a:pt x="8115" y="3455"/>
                  </a:cubicBezTo>
                  <a:lnTo>
                    <a:pt x="8095" y="3439"/>
                  </a:lnTo>
                  <a:cubicBezTo>
                    <a:pt x="8034" y="3395"/>
                    <a:pt x="7974" y="3348"/>
                    <a:pt x="7904" y="3295"/>
                  </a:cubicBezTo>
                  <a:cubicBezTo>
                    <a:pt x="7797" y="3208"/>
                    <a:pt x="7676" y="3118"/>
                    <a:pt x="7529" y="3018"/>
                  </a:cubicBezTo>
                  <a:cubicBezTo>
                    <a:pt x="7469" y="2973"/>
                    <a:pt x="7402" y="2933"/>
                    <a:pt x="7328" y="2887"/>
                  </a:cubicBezTo>
                  <a:cubicBezTo>
                    <a:pt x="7168" y="2786"/>
                    <a:pt x="7004" y="2689"/>
                    <a:pt x="6843" y="2596"/>
                  </a:cubicBezTo>
                  <a:cubicBezTo>
                    <a:pt x="6780" y="2562"/>
                    <a:pt x="6720" y="2529"/>
                    <a:pt x="6659" y="2492"/>
                  </a:cubicBezTo>
                  <a:cubicBezTo>
                    <a:pt x="6606" y="2459"/>
                    <a:pt x="6549" y="2428"/>
                    <a:pt x="6496" y="2396"/>
                  </a:cubicBezTo>
                  <a:cubicBezTo>
                    <a:pt x="6409" y="2342"/>
                    <a:pt x="6318" y="2288"/>
                    <a:pt x="6228" y="2238"/>
                  </a:cubicBezTo>
                  <a:cubicBezTo>
                    <a:pt x="6071" y="2151"/>
                    <a:pt x="5911" y="2070"/>
                    <a:pt x="5760" y="1994"/>
                  </a:cubicBezTo>
                  <a:cubicBezTo>
                    <a:pt x="5419" y="1823"/>
                    <a:pt x="5128" y="1683"/>
                    <a:pt x="4833" y="1549"/>
                  </a:cubicBezTo>
                  <a:cubicBezTo>
                    <a:pt x="4787" y="1525"/>
                    <a:pt x="4736" y="1502"/>
                    <a:pt x="4690" y="1479"/>
                  </a:cubicBezTo>
                  <a:cubicBezTo>
                    <a:pt x="4559" y="1419"/>
                    <a:pt x="4429" y="1358"/>
                    <a:pt x="4295" y="1302"/>
                  </a:cubicBezTo>
                  <a:cubicBezTo>
                    <a:pt x="4198" y="1255"/>
                    <a:pt x="4094" y="1215"/>
                    <a:pt x="3997" y="1178"/>
                  </a:cubicBezTo>
                  <a:cubicBezTo>
                    <a:pt x="3934" y="1151"/>
                    <a:pt x="3873" y="1127"/>
                    <a:pt x="3810" y="1101"/>
                  </a:cubicBezTo>
                  <a:cubicBezTo>
                    <a:pt x="3459" y="957"/>
                    <a:pt x="3108" y="800"/>
                    <a:pt x="2763" y="650"/>
                  </a:cubicBezTo>
                  <a:cubicBezTo>
                    <a:pt x="2683" y="613"/>
                    <a:pt x="2603" y="576"/>
                    <a:pt x="2523" y="539"/>
                  </a:cubicBezTo>
                  <a:cubicBezTo>
                    <a:pt x="2439" y="502"/>
                    <a:pt x="2352" y="462"/>
                    <a:pt x="2268" y="422"/>
                  </a:cubicBezTo>
                  <a:cubicBezTo>
                    <a:pt x="2215" y="395"/>
                    <a:pt x="2158" y="369"/>
                    <a:pt x="2101" y="342"/>
                  </a:cubicBezTo>
                  <a:lnTo>
                    <a:pt x="2058" y="321"/>
                  </a:lnTo>
                  <a:cubicBezTo>
                    <a:pt x="1974" y="281"/>
                    <a:pt x="1884" y="238"/>
                    <a:pt x="1794" y="204"/>
                  </a:cubicBezTo>
                  <a:cubicBezTo>
                    <a:pt x="1723" y="175"/>
                    <a:pt x="1646" y="144"/>
                    <a:pt x="1569" y="118"/>
                  </a:cubicBezTo>
                  <a:cubicBezTo>
                    <a:pt x="1496" y="91"/>
                    <a:pt x="1419" y="68"/>
                    <a:pt x="1345" y="44"/>
                  </a:cubicBezTo>
                  <a:lnTo>
                    <a:pt x="1335" y="41"/>
                  </a:lnTo>
                  <a:cubicBezTo>
                    <a:pt x="1272" y="20"/>
                    <a:pt x="1201" y="0"/>
                    <a:pt x="1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3"/>
            <p:cNvSpPr/>
            <p:nvPr/>
          </p:nvSpPr>
          <p:spPr>
            <a:xfrm>
              <a:off x="2160704" y="514259"/>
              <a:ext cx="316150" cy="445760"/>
            </a:xfrm>
            <a:custGeom>
              <a:avLst/>
              <a:gdLst/>
              <a:ahLst/>
              <a:cxnLst/>
              <a:rect l="l" t="t" r="r" b="b"/>
              <a:pathLst>
                <a:path w="1383" h="1950" extrusionOk="0">
                  <a:moveTo>
                    <a:pt x="1122" y="0"/>
                  </a:moveTo>
                  <a:cubicBezTo>
                    <a:pt x="1105" y="0"/>
                    <a:pt x="1088" y="2"/>
                    <a:pt x="1071" y="6"/>
                  </a:cubicBezTo>
                  <a:cubicBezTo>
                    <a:pt x="1011" y="19"/>
                    <a:pt x="964" y="56"/>
                    <a:pt x="931" y="107"/>
                  </a:cubicBezTo>
                  <a:cubicBezTo>
                    <a:pt x="874" y="187"/>
                    <a:pt x="817" y="267"/>
                    <a:pt x="763" y="351"/>
                  </a:cubicBezTo>
                  <a:cubicBezTo>
                    <a:pt x="726" y="404"/>
                    <a:pt x="690" y="457"/>
                    <a:pt x="657" y="511"/>
                  </a:cubicBezTo>
                  <a:cubicBezTo>
                    <a:pt x="573" y="648"/>
                    <a:pt x="493" y="785"/>
                    <a:pt x="412" y="919"/>
                  </a:cubicBezTo>
                  <a:cubicBezTo>
                    <a:pt x="339" y="1043"/>
                    <a:pt x="269" y="1163"/>
                    <a:pt x="195" y="1283"/>
                  </a:cubicBezTo>
                  <a:cubicBezTo>
                    <a:pt x="158" y="1344"/>
                    <a:pt x="124" y="1404"/>
                    <a:pt x="91" y="1464"/>
                  </a:cubicBezTo>
                  <a:cubicBezTo>
                    <a:pt x="71" y="1504"/>
                    <a:pt x="55" y="1544"/>
                    <a:pt x="41" y="1584"/>
                  </a:cubicBezTo>
                  <a:cubicBezTo>
                    <a:pt x="21" y="1638"/>
                    <a:pt x="14" y="1688"/>
                    <a:pt x="8" y="1742"/>
                  </a:cubicBezTo>
                  <a:cubicBezTo>
                    <a:pt x="1" y="1812"/>
                    <a:pt x="44" y="1882"/>
                    <a:pt x="101" y="1919"/>
                  </a:cubicBezTo>
                  <a:cubicBezTo>
                    <a:pt x="132" y="1936"/>
                    <a:pt x="161" y="1946"/>
                    <a:pt x="198" y="1949"/>
                  </a:cubicBezTo>
                  <a:cubicBezTo>
                    <a:pt x="202" y="1949"/>
                    <a:pt x="206" y="1949"/>
                    <a:pt x="210" y="1949"/>
                  </a:cubicBezTo>
                  <a:cubicBezTo>
                    <a:pt x="258" y="1949"/>
                    <a:pt x="298" y="1926"/>
                    <a:pt x="339" y="1896"/>
                  </a:cubicBezTo>
                  <a:cubicBezTo>
                    <a:pt x="402" y="1848"/>
                    <a:pt x="436" y="1772"/>
                    <a:pt x="476" y="1705"/>
                  </a:cubicBezTo>
                  <a:cubicBezTo>
                    <a:pt x="510" y="1645"/>
                    <a:pt x="543" y="1584"/>
                    <a:pt x="576" y="1524"/>
                  </a:cubicBezTo>
                  <a:cubicBezTo>
                    <a:pt x="646" y="1404"/>
                    <a:pt x="720" y="1280"/>
                    <a:pt x="791" y="1160"/>
                  </a:cubicBezTo>
                  <a:cubicBezTo>
                    <a:pt x="874" y="1023"/>
                    <a:pt x="954" y="885"/>
                    <a:pt x="1038" y="752"/>
                  </a:cubicBezTo>
                  <a:cubicBezTo>
                    <a:pt x="1067" y="701"/>
                    <a:pt x="1101" y="652"/>
                    <a:pt x="1135" y="604"/>
                  </a:cubicBezTo>
                  <a:cubicBezTo>
                    <a:pt x="1192" y="518"/>
                    <a:pt x="1248" y="431"/>
                    <a:pt x="1308" y="343"/>
                  </a:cubicBezTo>
                  <a:cubicBezTo>
                    <a:pt x="1382" y="243"/>
                    <a:pt x="1339" y="96"/>
                    <a:pt x="1238" y="36"/>
                  </a:cubicBezTo>
                  <a:cubicBezTo>
                    <a:pt x="1205" y="12"/>
                    <a:pt x="1164" y="0"/>
                    <a:pt x="1122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3"/>
            <p:cNvSpPr/>
            <p:nvPr/>
          </p:nvSpPr>
          <p:spPr>
            <a:xfrm>
              <a:off x="2340381" y="594039"/>
              <a:ext cx="291690" cy="484393"/>
            </a:xfrm>
            <a:custGeom>
              <a:avLst/>
              <a:gdLst/>
              <a:ahLst/>
              <a:cxnLst/>
              <a:rect l="l" t="t" r="r" b="b"/>
              <a:pathLst>
                <a:path w="1276" h="2119" extrusionOk="0">
                  <a:moveTo>
                    <a:pt x="1109" y="0"/>
                  </a:moveTo>
                  <a:cubicBezTo>
                    <a:pt x="1096" y="0"/>
                    <a:pt x="1083" y="2"/>
                    <a:pt x="1071" y="5"/>
                  </a:cubicBezTo>
                  <a:cubicBezTo>
                    <a:pt x="1031" y="11"/>
                    <a:pt x="988" y="39"/>
                    <a:pt x="968" y="79"/>
                  </a:cubicBezTo>
                  <a:cubicBezTo>
                    <a:pt x="928" y="159"/>
                    <a:pt x="883" y="239"/>
                    <a:pt x="834" y="312"/>
                  </a:cubicBezTo>
                  <a:cubicBezTo>
                    <a:pt x="787" y="386"/>
                    <a:pt x="743" y="456"/>
                    <a:pt x="696" y="530"/>
                  </a:cubicBezTo>
                  <a:cubicBezTo>
                    <a:pt x="607" y="667"/>
                    <a:pt x="526" y="811"/>
                    <a:pt x="439" y="954"/>
                  </a:cubicBezTo>
                  <a:cubicBezTo>
                    <a:pt x="355" y="1088"/>
                    <a:pt x="269" y="1223"/>
                    <a:pt x="201" y="1366"/>
                  </a:cubicBezTo>
                  <a:cubicBezTo>
                    <a:pt x="165" y="1446"/>
                    <a:pt x="128" y="1527"/>
                    <a:pt x="98" y="1610"/>
                  </a:cubicBezTo>
                  <a:cubicBezTo>
                    <a:pt x="74" y="1677"/>
                    <a:pt x="51" y="1744"/>
                    <a:pt x="25" y="1808"/>
                  </a:cubicBezTo>
                  <a:cubicBezTo>
                    <a:pt x="11" y="1841"/>
                    <a:pt x="1" y="1874"/>
                    <a:pt x="1" y="1908"/>
                  </a:cubicBezTo>
                  <a:cubicBezTo>
                    <a:pt x="1" y="1945"/>
                    <a:pt x="8" y="1978"/>
                    <a:pt x="25" y="2008"/>
                  </a:cubicBezTo>
                  <a:cubicBezTo>
                    <a:pt x="41" y="2041"/>
                    <a:pt x="65" y="2065"/>
                    <a:pt x="94" y="2085"/>
                  </a:cubicBezTo>
                  <a:lnTo>
                    <a:pt x="98" y="2089"/>
                  </a:lnTo>
                  <a:cubicBezTo>
                    <a:pt x="128" y="2105"/>
                    <a:pt x="158" y="2115"/>
                    <a:pt x="195" y="2118"/>
                  </a:cubicBezTo>
                  <a:cubicBezTo>
                    <a:pt x="245" y="2118"/>
                    <a:pt x="295" y="2101"/>
                    <a:pt x="332" y="2065"/>
                  </a:cubicBezTo>
                  <a:lnTo>
                    <a:pt x="346" y="2055"/>
                  </a:lnTo>
                  <a:cubicBezTo>
                    <a:pt x="375" y="2025"/>
                    <a:pt x="395" y="1985"/>
                    <a:pt x="402" y="1945"/>
                  </a:cubicBezTo>
                  <a:cubicBezTo>
                    <a:pt x="429" y="1878"/>
                    <a:pt x="449" y="1814"/>
                    <a:pt x="473" y="1747"/>
                  </a:cubicBezTo>
                  <a:cubicBezTo>
                    <a:pt x="499" y="1667"/>
                    <a:pt x="526" y="1590"/>
                    <a:pt x="559" y="1513"/>
                  </a:cubicBezTo>
                  <a:cubicBezTo>
                    <a:pt x="607" y="1419"/>
                    <a:pt x="660" y="1326"/>
                    <a:pt x="710" y="1232"/>
                  </a:cubicBezTo>
                  <a:cubicBezTo>
                    <a:pt x="767" y="1125"/>
                    <a:pt x="823" y="1022"/>
                    <a:pt x="880" y="914"/>
                  </a:cubicBezTo>
                  <a:cubicBezTo>
                    <a:pt x="997" y="690"/>
                    <a:pt x="1128" y="476"/>
                    <a:pt x="1245" y="252"/>
                  </a:cubicBezTo>
                  <a:cubicBezTo>
                    <a:pt x="1265" y="212"/>
                    <a:pt x="1275" y="175"/>
                    <a:pt x="1265" y="129"/>
                  </a:cubicBezTo>
                  <a:cubicBezTo>
                    <a:pt x="1255" y="88"/>
                    <a:pt x="1229" y="48"/>
                    <a:pt x="1192" y="25"/>
                  </a:cubicBezTo>
                  <a:cubicBezTo>
                    <a:pt x="1168" y="9"/>
                    <a:pt x="1138" y="0"/>
                    <a:pt x="110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3"/>
            <p:cNvSpPr/>
            <p:nvPr/>
          </p:nvSpPr>
          <p:spPr>
            <a:xfrm>
              <a:off x="3540743" y="1213757"/>
              <a:ext cx="352040" cy="522340"/>
            </a:xfrm>
            <a:custGeom>
              <a:avLst/>
              <a:gdLst/>
              <a:ahLst/>
              <a:cxnLst/>
              <a:rect l="l" t="t" r="r" b="b"/>
              <a:pathLst>
                <a:path w="1540" h="2285" extrusionOk="0">
                  <a:moveTo>
                    <a:pt x="1336" y="0"/>
                  </a:moveTo>
                  <a:cubicBezTo>
                    <a:pt x="1276" y="0"/>
                    <a:pt x="1216" y="29"/>
                    <a:pt x="1181" y="83"/>
                  </a:cubicBezTo>
                  <a:cubicBezTo>
                    <a:pt x="981" y="407"/>
                    <a:pt x="786" y="739"/>
                    <a:pt x="569" y="1050"/>
                  </a:cubicBezTo>
                  <a:cubicBezTo>
                    <a:pt x="479" y="1184"/>
                    <a:pt x="392" y="1317"/>
                    <a:pt x="312" y="1457"/>
                  </a:cubicBezTo>
                  <a:cubicBezTo>
                    <a:pt x="272" y="1525"/>
                    <a:pt x="238" y="1598"/>
                    <a:pt x="201" y="1668"/>
                  </a:cubicBezTo>
                  <a:cubicBezTo>
                    <a:pt x="181" y="1702"/>
                    <a:pt x="164" y="1738"/>
                    <a:pt x="141" y="1772"/>
                  </a:cubicBezTo>
                  <a:cubicBezTo>
                    <a:pt x="121" y="1802"/>
                    <a:pt x="101" y="1829"/>
                    <a:pt x="81" y="1859"/>
                  </a:cubicBezTo>
                  <a:cubicBezTo>
                    <a:pt x="71" y="1876"/>
                    <a:pt x="58" y="1892"/>
                    <a:pt x="51" y="1909"/>
                  </a:cubicBezTo>
                  <a:cubicBezTo>
                    <a:pt x="37" y="1932"/>
                    <a:pt x="24" y="1956"/>
                    <a:pt x="17" y="1983"/>
                  </a:cubicBezTo>
                  <a:cubicBezTo>
                    <a:pt x="4" y="2039"/>
                    <a:pt x="1" y="2110"/>
                    <a:pt x="34" y="2160"/>
                  </a:cubicBezTo>
                  <a:cubicBezTo>
                    <a:pt x="54" y="2197"/>
                    <a:pt x="81" y="2227"/>
                    <a:pt x="118" y="2247"/>
                  </a:cubicBezTo>
                  <a:cubicBezTo>
                    <a:pt x="151" y="2270"/>
                    <a:pt x="184" y="2280"/>
                    <a:pt x="225" y="2284"/>
                  </a:cubicBezTo>
                  <a:cubicBezTo>
                    <a:pt x="228" y="2284"/>
                    <a:pt x="231" y="2284"/>
                    <a:pt x="235" y="2284"/>
                  </a:cubicBezTo>
                  <a:cubicBezTo>
                    <a:pt x="294" y="2284"/>
                    <a:pt x="347" y="2258"/>
                    <a:pt x="388" y="2220"/>
                  </a:cubicBezTo>
                  <a:lnTo>
                    <a:pt x="388" y="2220"/>
                  </a:lnTo>
                  <a:lnTo>
                    <a:pt x="385" y="2224"/>
                  </a:lnTo>
                  <a:cubicBezTo>
                    <a:pt x="432" y="2184"/>
                    <a:pt x="456" y="2133"/>
                    <a:pt x="476" y="2079"/>
                  </a:cubicBezTo>
                  <a:cubicBezTo>
                    <a:pt x="502" y="2030"/>
                    <a:pt x="529" y="1979"/>
                    <a:pt x="556" y="1926"/>
                  </a:cubicBezTo>
                  <a:cubicBezTo>
                    <a:pt x="589" y="1859"/>
                    <a:pt x="619" y="1792"/>
                    <a:pt x="649" y="1722"/>
                  </a:cubicBezTo>
                  <a:cubicBezTo>
                    <a:pt x="757" y="1497"/>
                    <a:pt x="880" y="1281"/>
                    <a:pt x="1010" y="1066"/>
                  </a:cubicBezTo>
                  <a:cubicBezTo>
                    <a:pt x="1168" y="802"/>
                    <a:pt x="1325" y="538"/>
                    <a:pt x="1485" y="277"/>
                  </a:cubicBezTo>
                  <a:cubicBezTo>
                    <a:pt x="1539" y="193"/>
                    <a:pt x="1512" y="80"/>
                    <a:pt x="1432" y="26"/>
                  </a:cubicBezTo>
                  <a:lnTo>
                    <a:pt x="1428" y="26"/>
                  </a:lnTo>
                  <a:cubicBezTo>
                    <a:pt x="1400" y="9"/>
                    <a:pt x="1368" y="0"/>
                    <a:pt x="133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3"/>
            <p:cNvSpPr/>
            <p:nvPr/>
          </p:nvSpPr>
          <p:spPr>
            <a:xfrm>
              <a:off x="2600296" y="886182"/>
              <a:ext cx="968110" cy="555714"/>
            </a:xfrm>
            <a:custGeom>
              <a:avLst/>
              <a:gdLst/>
              <a:ahLst/>
              <a:cxnLst/>
              <a:rect l="l" t="t" r="r" b="b"/>
              <a:pathLst>
                <a:path w="4235" h="2431" extrusionOk="0">
                  <a:moveTo>
                    <a:pt x="513" y="1"/>
                  </a:moveTo>
                  <a:lnTo>
                    <a:pt x="499" y="5"/>
                  </a:lnTo>
                  <a:cubicBezTo>
                    <a:pt x="456" y="8"/>
                    <a:pt x="409" y="11"/>
                    <a:pt x="365" y="25"/>
                  </a:cubicBezTo>
                  <a:cubicBezTo>
                    <a:pt x="325" y="38"/>
                    <a:pt x="272" y="55"/>
                    <a:pt x="228" y="78"/>
                  </a:cubicBezTo>
                  <a:cubicBezTo>
                    <a:pt x="185" y="105"/>
                    <a:pt x="145" y="135"/>
                    <a:pt x="112" y="161"/>
                  </a:cubicBezTo>
                  <a:lnTo>
                    <a:pt x="104" y="175"/>
                  </a:lnTo>
                  <a:lnTo>
                    <a:pt x="95" y="185"/>
                  </a:lnTo>
                  <a:cubicBezTo>
                    <a:pt x="75" y="205"/>
                    <a:pt x="58" y="225"/>
                    <a:pt x="47" y="252"/>
                  </a:cubicBezTo>
                  <a:cubicBezTo>
                    <a:pt x="35" y="272"/>
                    <a:pt x="24" y="299"/>
                    <a:pt x="18" y="326"/>
                  </a:cubicBezTo>
                  <a:cubicBezTo>
                    <a:pt x="11" y="346"/>
                    <a:pt x="7" y="369"/>
                    <a:pt x="4" y="392"/>
                  </a:cubicBezTo>
                  <a:cubicBezTo>
                    <a:pt x="1" y="416"/>
                    <a:pt x="4" y="449"/>
                    <a:pt x="7" y="473"/>
                  </a:cubicBezTo>
                  <a:lnTo>
                    <a:pt x="11" y="479"/>
                  </a:lnTo>
                  <a:cubicBezTo>
                    <a:pt x="11" y="496"/>
                    <a:pt x="15" y="516"/>
                    <a:pt x="21" y="536"/>
                  </a:cubicBezTo>
                  <a:cubicBezTo>
                    <a:pt x="31" y="579"/>
                    <a:pt x="51" y="623"/>
                    <a:pt x="75" y="667"/>
                  </a:cubicBezTo>
                  <a:cubicBezTo>
                    <a:pt x="104" y="723"/>
                    <a:pt x="145" y="774"/>
                    <a:pt x="202" y="834"/>
                  </a:cubicBezTo>
                  <a:cubicBezTo>
                    <a:pt x="259" y="888"/>
                    <a:pt x="325" y="937"/>
                    <a:pt x="409" y="991"/>
                  </a:cubicBezTo>
                  <a:cubicBezTo>
                    <a:pt x="462" y="1024"/>
                    <a:pt x="519" y="1058"/>
                    <a:pt x="573" y="1088"/>
                  </a:cubicBezTo>
                  <a:cubicBezTo>
                    <a:pt x="600" y="1101"/>
                    <a:pt x="623" y="1118"/>
                    <a:pt x="649" y="1132"/>
                  </a:cubicBezTo>
                  <a:cubicBezTo>
                    <a:pt x="787" y="1212"/>
                    <a:pt x="930" y="1289"/>
                    <a:pt x="1075" y="1365"/>
                  </a:cubicBezTo>
                  <a:lnTo>
                    <a:pt x="1526" y="1606"/>
                  </a:lnTo>
                  <a:cubicBezTo>
                    <a:pt x="1600" y="1646"/>
                    <a:pt x="1670" y="1683"/>
                    <a:pt x="1743" y="1720"/>
                  </a:cubicBezTo>
                  <a:cubicBezTo>
                    <a:pt x="1824" y="1760"/>
                    <a:pt x="1904" y="1804"/>
                    <a:pt x="1984" y="1844"/>
                  </a:cubicBezTo>
                  <a:cubicBezTo>
                    <a:pt x="2134" y="1924"/>
                    <a:pt x="2295" y="2011"/>
                    <a:pt x="2463" y="2084"/>
                  </a:cubicBezTo>
                  <a:cubicBezTo>
                    <a:pt x="2626" y="2158"/>
                    <a:pt x="2790" y="2222"/>
                    <a:pt x="2944" y="2275"/>
                  </a:cubicBezTo>
                  <a:cubicBezTo>
                    <a:pt x="2977" y="2285"/>
                    <a:pt x="3008" y="2299"/>
                    <a:pt x="3041" y="2308"/>
                  </a:cubicBezTo>
                  <a:cubicBezTo>
                    <a:pt x="3088" y="2325"/>
                    <a:pt x="3138" y="2342"/>
                    <a:pt x="3185" y="2356"/>
                  </a:cubicBezTo>
                  <a:cubicBezTo>
                    <a:pt x="3278" y="2389"/>
                    <a:pt x="3375" y="2406"/>
                    <a:pt x="3456" y="2416"/>
                  </a:cubicBezTo>
                  <a:cubicBezTo>
                    <a:pt x="3511" y="2426"/>
                    <a:pt x="3570" y="2430"/>
                    <a:pt x="3629" y="2430"/>
                  </a:cubicBezTo>
                  <a:cubicBezTo>
                    <a:pt x="3648" y="2430"/>
                    <a:pt x="3668" y="2430"/>
                    <a:pt x="3687" y="2429"/>
                  </a:cubicBezTo>
                  <a:cubicBezTo>
                    <a:pt x="3720" y="2429"/>
                    <a:pt x="3753" y="2426"/>
                    <a:pt x="3787" y="2422"/>
                  </a:cubicBezTo>
                  <a:cubicBezTo>
                    <a:pt x="3840" y="2416"/>
                    <a:pt x="3887" y="2396"/>
                    <a:pt x="3931" y="2379"/>
                  </a:cubicBezTo>
                  <a:cubicBezTo>
                    <a:pt x="3951" y="2369"/>
                    <a:pt x="3974" y="2356"/>
                    <a:pt x="3991" y="2345"/>
                  </a:cubicBezTo>
                  <a:cubicBezTo>
                    <a:pt x="4061" y="2302"/>
                    <a:pt x="4118" y="2252"/>
                    <a:pt x="4155" y="2198"/>
                  </a:cubicBezTo>
                  <a:cubicBezTo>
                    <a:pt x="4195" y="2138"/>
                    <a:pt x="4218" y="2081"/>
                    <a:pt x="4229" y="2018"/>
                  </a:cubicBezTo>
                  <a:cubicBezTo>
                    <a:pt x="4235" y="1964"/>
                    <a:pt x="4232" y="1907"/>
                    <a:pt x="4212" y="1847"/>
                  </a:cubicBezTo>
                  <a:cubicBezTo>
                    <a:pt x="4195" y="1783"/>
                    <a:pt x="4175" y="1734"/>
                    <a:pt x="4151" y="1694"/>
                  </a:cubicBezTo>
                  <a:cubicBezTo>
                    <a:pt x="4128" y="1657"/>
                    <a:pt x="4098" y="1610"/>
                    <a:pt x="4065" y="1570"/>
                  </a:cubicBezTo>
                  <a:cubicBezTo>
                    <a:pt x="4031" y="1533"/>
                    <a:pt x="3994" y="1499"/>
                    <a:pt x="3944" y="1459"/>
                  </a:cubicBezTo>
                  <a:cubicBezTo>
                    <a:pt x="3897" y="1422"/>
                    <a:pt x="3844" y="1389"/>
                    <a:pt x="3800" y="1362"/>
                  </a:cubicBezTo>
                  <a:lnTo>
                    <a:pt x="3777" y="1345"/>
                  </a:lnTo>
                  <a:lnTo>
                    <a:pt x="3757" y="1332"/>
                  </a:lnTo>
                  <a:lnTo>
                    <a:pt x="3737" y="1322"/>
                  </a:lnTo>
                  <a:lnTo>
                    <a:pt x="3733" y="1319"/>
                  </a:lnTo>
                  <a:cubicBezTo>
                    <a:pt x="3700" y="1299"/>
                    <a:pt x="3663" y="1279"/>
                    <a:pt x="3630" y="1259"/>
                  </a:cubicBezTo>
                  <a:lnTo>
                    <a:pt x="3599" y="1242"/>
                  </a:lnTo>
                  <a:cubicBezTo>
                    <a:pt x="3563" y="1218"/>
                    <a:pt x="3523" y="1198"/>
                    <a:pt x="3486" y="1178"/>
                  </a:cubicBezTo>
                  <a:cubicBezTo>
                    <a:pt x="3460" y="1165"/>
                    <a:pt x="3433" y="1155"/>
                    <a:pt x="3401" y="1155"/>
                  </a:cubicBezTo>
                  <a:cubicBezTo>
                    <a:pt x="3390" y="1155"/>
                    <a:pt x="3380" y="1156"/>
                    <a:pt x="3369" y="1158"/>
                  </a:cubicBezTo>
                  <a:lnTo>
                    <a:pt x="3366" y="1158"/>
                  </a:lnTo>
                  <a:lnTo>
                    <a:pt x="3346" y="1145"/>
                  </a:lnTo>
                  <a:lnTo>
                    <a:pt x="3326" y="1132"/>
                  </a:lnTo>
                  <a:cubicBezTo>
                    <a:pt x="3278" y="1101"/>
                    <a:pt x="3228" y="1068"/>
                    <a:pt x="3182" y="1038"/>
                  </a:cubicBezTo>
                  <a:cubicBezTo>
                    <a:pt x="3165" y="1028"/>
                    <a:pt x="3148" y="1018"/>
                    <a:pt x="3131" y="1008"/>
                  </a:cubicBezTo>
                  <a:cubicBezTo>
                    <a:pt x="3054" y="961"/>
                    <a:pt x="2984" y="917"/>
                    <a:pt x="2911" y="880"/>
                  </a:cubicBezTo>
                  <a:cubicBezTo>
                    <a:pt x="2750" y="800"/>
                    <a:pt x="2590" y="723"/>
                    <a:pt x="2429" y="647"/>
                  </a:cubicBezTo>
                  <a:cubicBezTo>
                    <a:pt x="2389" y="627"/>
                    <a:pt x="2349" y="607"/>
                    <a:pt x="2305" y="587"/>
                  </a:cubicBezTo>
                  <a:cubicBezTo>
                    <a:pt x="2182" y="526"/>
                    <a:pt x="2048" y="459"/>
                    <a:pt x="1918" y="402"/>
                  </a:cubicBezTo>
                  <a:lnTo>
                    <a:pt x="1901" y="396"/>
                  </a:lnTo>
                  <a:cubicBezTo>
                    <a:pt x="1757" y="329"/>
                    <a:pt x="1609" y="262"/>
                    <a:pt x="1456" y="215"/>
                  </a:cubicBezTo>
                  <a:cubicBezTo>
                    <a:pt x="1402" y="198"/>
                    <a:pt x="1345" y="185"/>
                    <a:pt x="1292" y="172"/>
                  </a:cubicBezTo>
                  <a:cubicBezTo>
                    <a:pt x="1259" y="165"/>
                    <a:pt x="1225" y="155"/>
                    <a:pt x="1191" y="148"/>
                  </a:cubicBezTo>
                  <a:cubicBezTo>
                    <a:pt x="1111" y="125"/>
                    <a:pt x="1035" y="105"/>
                    <a:pt x="954" y="81"/>
                  </a:cubicBezTo>
                  <a:cubicBezTo>
                    <a:pt x="934" y="78"/>
                    <a:pt x="914" y="71"/>
                    <a:pt x="894" y="65"/>
                  </a:cubicBezTo>
                  <a:cubicBezTo>
                    <a:pt x="837" y="48"/>
                    <a:pt x="777" y="31"/>
                    <a:pt x="717" y="18"/>
                  </a:cubicBezTo>
                  <a:cubicBezTo>
                    <a:pt x="670" y="8"/>
                    <a:pt x="620" y="5"/>
                    <a:pt x="56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3"/>
            <p:cNvSpPr/>
            <p:nvPr/>
          </p:nvSpPr>
          <p:spPr>
            <a:xfrm>
              <a:off x="2918274" y="944930"/>
              <a:ext cx="610355" cy="402784"/>
            </a:xfrm>
            <a:custGeom>
              <a:avLst/>
              <a:gdLst/>
              <a:ahLst/>
              <a:cxnLst/>
              <a:rect l="l" t="t" r="r" b="b"/>
              <a:pathLst>
                <a:path w="2670" h="1762" extrusionOk="0">
                  <a:moveTo>
                    <a:pt x="133" y="1"/>
                  </a:moveTo>
                  <a:cubicBezTo>
                    <a:pt x="114" y="1"/>
                    <a:pt x="97" y="6"/>
                    <a:pt x="78" y="15"/>
                  </a:cubicBezTo>
                  <a:cubicBezTo>
                    <a:pt x="48" y="32"/>
                    <a:pt x="21" y="62"/>
                    <a:pt x="11" y="95"/>
                  </a:cubicBezTo>
                  <a:cubicBezTo>
                    <a:pt x="1" y="129"/>
                    <a:pt x="5" y="165"/>
                    <a:pt x="21" y="196"/>
                  </a:cubicBezTo>
                  <a:cubicBezTo>
                    <a:pt x="38" y="233"/>
                    <a:pt x="65" y="249"/>
                    <a:pt x="101" y="265"/>
                  </a:cubicBezTo>
                  <a:cubicBezTo>
                    <a:pt x="255" y="330"/>
                    <a:pt x="409" y="396"/>
                    <a:pt x="563" y="463"/>
                  </a:cubicBezTo>
                  <a:cubicBezTo>
                    <a:pt x="687" y="523"/>
                    <a:pt x="808" y="587"/>
                    <a:pt x="931" y="647"/>
                  </a:cubicBezTo>
                  <a:cubicBezTo>
                    <a:pt x="1072" y="714"/>
                    <a:pt x="1212" y="784"/>
                    <a:pt x="1353" y="858"/>
                  </a:cubicBezTo>
                  <a:cubicBezTo>
                    <a:pt x="1473" y="921"/>
                    <a:pt x="1590" y="998"/>
                    <a:pt x="1711" y="1062"/>
                  </a:cubicBezTo>
                  <a:cubicBezTo>
                    <a:pt x="1771" y="1095"/>
                    <a:pt x="1834" y="1128"/>
                    <a:pt x="1894" y="1162"/>
                  </a:cubicBezTo>
                  <a:cubicBezTo>
                    <a:pt x="1951" y="1196"/>
                    <a:pt x="2004" y="1236"/>
                    <a:pt x="2055" y="1276"/>
                  </a:cubicBezTo>
                  <a:cubicBezTo>
                    <a:pt x="2081" y="1299"/>
                    <a:pt x="2108" y="1326"/>
                    <a:pt x="2138" y="1353"/>
                  </a:cubicBezTo>
                  <a:cubicBezTo>
                    <a:pt x="2175" y="1386"/>
                    <a:pt x="2208" y="1426"/>
                    <a:pt x="2242" y="1466"/>
                  </a:cubicBezTo>
                  <a:cubicBezTo>
                    <a:pt x="2309" y="1547"/>
                    <a:pt x="2369" y="1634"/>
                    <a:pt x="2429" y="1717"/>
                  </a:cubicBezTo>
                  <a:cubicBezTo>
                    <a:pt x="2449" y="1744"/>
                    <a:pt x="2493" y="1761"/>
                    <a:pt x="2526" y="1761"/>
                  </a:cubicBezTo>
                  <a:cubicBezTo>
                    <a:pt x="2530" y="1761"/>
                    <a:pt x="2533" y="1761"/>
                    <a:pt x="2537" y="1761"/>
                  </a:cubicBezTo>
                  <a:cubicBezTo>
                    <a:pt x="2570" y="1761"/>
                    <a:pt x="2599" y="1748"/>
                    <a:pt x="2623" y="1727"/>
                  </a:cubicBezTo>
                  <a:cubicBezTo>
                    <a:pt x="2650" y="1701"/>
                    <a:pt x="2667" y="1667"/>
                    <a:pt x="2670" y="1630"/>
                  </a:cubicBezTo>
                  <a:cubicBezTo>
                    <a:pt x="2670" y="1590"/>
                    <a:pt x="2657" y="1563"/>
                    <a:pt x="2634" y="1530"/>
                  </a:cubicBezTo>
                  <a:cubicBezTo>
                    <a:pt x="2543" y="1406"/>
                    <a:pt x="2453" y="1276"/>
                    <a:pt x="2356" y="1156"/>
                  </a:cubicBezTo>
                  <a:cubicBezTo>
                    <a:pt x="2265" y="1038"/>
                    <a:pt x="2155" y="935"/>
                    <a:pt x="2028" y="855"/>
                  </a:cubicBezTo>
                  <a:lnTo>
                    <a:pt x="2015" y="844"/>
                  </a:lnTo>
                  <a:cubicBezTo>
                    <a:pt x="1958" y="811"/>
                    <a:pt x="1904" y="778"/>
                    <a:pt x="1847" y="744"/>
                  </a:cubicBezTo>
                  <a:cubicBezTo>
                    <a:pt x="1784" y="707"/>
                    <a:pt x="1720" y="671"/>
                    <a:pt x="1657" y="631"/>
                  </a:cubicBezTo>
                  <a:cubicBezTo>
                    <a:pt x="1593" y="591"/>
                    <a:pt x="1526" y="557"/>
                    <a:pt x="1459" y="523"/>
                  </a:cubicBezTo>
                  <a:cubicBezTo>
                    <a:pt x="1393" y="490"/>
                    <a:pt x="1322" y="456"/>
                    <a:pt x="1255" y="426"/>
                  </a:cubicBezTo>
                  <a:lnTo>
                    <a:pt x="1255" y="426"/>
                  </a:lnTo>
                  <a:lnTo>
                    <a:pt x="1272" y="433"/>
                  </a:lnTo>
                  <a:cubicBezTo>
                    <a:pt x="1259" y="426"/>
                    <a:pt x="1245" y="420"/>
                    <a:pt x="1232" y="413"/>
                  </a:cubicBezTo>
                  <a:lnTo>
                    <a:pt x="1232" y="413"/>
                  </a:lnTo>
                  <a:cubicBezTo>
                    <a:pt x="1239" y="416"/>
                    <a:pt x="1249" y="423"/>
                    <a:pt x="1255" y="426"/>
                  </a:cubicBezTo>
                  <a:cubicBezTo>
                    <a:pt x="1078" y="343"/>
                    <a:pt x="898" y="265"/>
                    <a:pt x="717" y="185"/>
                  </a:cubicBezTo>
                  <a:cubicBezTo>
                    <a:pt x="627" y="145"/>
                    <a:pt x="536" y="112"/>
                    <a:pt x="442" y="78"/>
                  </a:cubicBezTo>
                  <a:cubicBezTo>
                    <a:pt x="346" y="45"/>
                    <a:pt x="249" y="15"/>
                    <a:pt x="145" y="1"/>
                  </a:cubicBezTo>
                  <a:cubicBezTo>
                    <a:pt x="141" y="1"/>
                    <a:pt x="137" y="1"/>
                    <a:pt x="13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3"/>
            <p:cNvSpPr/>
            <p:nvPr/>
          </p:nvSpPr>
          <p:spPr>
            <a:xfrm>
              <a:off x="1963425" y="418250"/>
              <a:ext cx="2160932" cy="1380257"/>
            </a:xfrm>
            <a:custGeom>
              <a:avLst/>
              <a:gdLst/>
              <a:ahLst/>
              <a:cxnLst/>
              <a:rect l="l" t="t" r="r" b="b"/>
              <a:pathLst>
                <a:path w="9453" h="6038" extrusionOk="0">
                  <a:moveTo>
                    <a:pt x="830" y="656"/>
                  </a:moveTo>
                  <a:cubicBezTo>
                    <a:pt x="823" y="664"/>
                    <a:pt x="816" y="672"/>
                    <a:pt x="809" y="680"/>
                  </a:cubicBezTo>
                  <a:lnTo>
                    <a:pt x="809" y="680"/>
                  </a:lnTo>
                  <a:cubicBezTo>
                    <a:pt x="816" y="671"/>
                    <a:pt x="823" y="664"/>
                    <a:pt x="830" y="656"/>
                  </a:cubicBezTo>
                  <a:close/>
                  <a:moveTo>
                    <a:pt x="809" y="680"/>
                  </a:moveTo>
                  <a:lnTo>
                    <a:pt x="809" y="680"/>
                  </a:lnTo>
                  <a:cubicBezTo>
                    <a:pt x="809" y="681"/>
                    <a:pt x="808" y="682"/>
                    <a:pt x="807" y="683"/>
                  </a:cubicBezTo>
                  <a:cubicBezTo>
                    <a:pt x="808" y="682"/>
                    <a:pt x="809" y="681"/>
                    <a:pt x="809" y="680"/>
                  </a:cubicBezTo>
                  <a:close/>
                  <a:moveTo>
                    <a:pt x="1242" y="393"/>
                  </a:moveTo>
                  <a:cubicBezTo>
                    <a:pt x="1285" y="393"/>
                    <a:pt x="1332" y="396"/>
                    <a:pt x="1376" y="402"/>
                  </a:cubicBezTo>
                  <a:cubicBezTo>
                    <a:pt x="1516" y="433"/>
                    <a:pt x="1654" y="483"/>
                    <a:pt x="1784" y="536"/>
                  </a:cubicBezTo>
                  <a:cubicBezTo>
                    <a:pt x="1927" y="593"/>
                    <a:pt x="2065" y="654"/>
                    <a:pt x="2205" y="714"/>
                  </a:cubicBezTo>
                  <a:cubicBezTo>
                    <a:pt x="2362" y="780"/>
                    <a:pt x="2512" y="851"/>
                    <a:pt x="2667" y="921"/>
                  </a:cubicBezTo>
                  <a:cubicBezTo>
                    <a:pt x="2830" y="991"/>
                    <a:pt x="2994" y="1068"/>
                    <a:pt x="3159" y="1142"/>
                  </a:cubicBezTo>
                  <a:cubicBezTo>
                    <a:pt x="3285" y="1199"/>
                    <a:pt x="3415" y="1259"/>
                    <a:pt x="3543" y="1316"/>
                  </a:cubicBezTo>
                  <a:cubicBezTo>
                    <a:pt x="3696" y="1386"/>
                    <a:pt x="3850" y="1456"/>
                    <a:pt x="4001" y="1526"/>
                  </a:cubicBezTo>
                  <a:cubicBezTo>
                    <a:pt x="4215" y="1626"/>
                    <a:pt x="4426" y="1723"/>
                    <a:pt x="4639" y="1821"/>
                  </a:cubicBezTo>
                  <a:cubicBezTo>
                    <a:pt x="4957" y="1971"/>
                    <a:pt x="5272" y="2132"/>
                    <a:pt x="5583" y="2296"/>
                  </a:cubicBezTo>
                  <a:cubicBezTo>
                    <a:pt x="5740" y="2379"/>
                    <a:pt x="5897" y="2466"/>
                    <a:pt x="6058" y="2546"/>
                  </a:cubicBezTo>
                  <a:cubicBezTo>
                    <a:pt x="6225" y="2630"/>
                    <a:pt x="6389" y="2714"/>
                    <a:pt x="6556" y="2804"/>
                  </a:cubicBezTo>
                  <a:cubicBezTo>
                    <a:pt x="6693" y="2881"/>
                    <a:pt x="6831" y="2955"/>
                    <a:pt x="6964" y="3031"/>
                  </a:cubicBezTo>
                  <a:cubicBezTo>
                    <a:pt x="7121" y="3118"/>
                    <a:pt x="7279" y="3205"/>
                    <a:pt x="7433" y="3296"/>
                  </a:cubicBezTo>
                  <a:cubicBezTo>
                    <a:pt x="7573" y="3372"/>
                    <a:pt x="7717" y="3449"/>
                    <a:pt x="7857" y="3526"/>
                  </a:cubicBezTo>
                  <a:cubicBezTo>
                    <a:pt x="7984" y="3600"/>
                    <a:pt x="8121" y="3667"/>
                    <a:pt x="8239" y="3757"/>
                  </a:cubicBezTo>
                  <a:cubicBezTo>
                    <a:pt x="8268" y="3787"/>
                    <a:pt x="8296" y="3821"/>
                    <a:pt x="8319" y="3858"/>
                  </a:cubicBezTo>
                  <a:cubicBezTo>
                    <a:pt x="8389" y="3958"/>
                    <a:pt x="8452" y="4065"/>
                    <a:pt x="8520" y="4168"/>
                  </a:cubicBezTo>
                  <a:cubicBezTo>
                    <a:pt x="8600" y="4286"/>
                    <a:pt x="8673" y="4406"/>
                    <a:pt x="8743" y="4526"/>
                  </a:cubicBezTo>
                  <a:cubicBezTo>
                    <a:pt x="8817" y="4647"/>
                    <a:pt x="8881" y="4767"/>
                    <a:pt x="8944" y="4891"/>
                  </a:cubicBezTo>
                  <a:cubicBezTo>
                    <a:pt x="9004" y="5008"/>
                    <a:pt x="9068" y="5122"/>
                    <a:pt x="9131" y="5235"/>
                  </a:cubicBezTo>
                  <a:cubicBezTo>
                    <a:pt x="9114" y="5242"/>
                    <a:pt x="9098" y="5252"/>
                    <a:pt x="9078" y="5258"/>
                  </a:cubicBezTo>
                  <a:cubicBezTo>
                    <a:pt x="9041" y="5269"/>
                    <a:pt x="9001" y="5275"/>
                    <a:pt x="8961" y="5282"/>
                  </a:cubicBezTo>
                  <a:cubicBezTo>
                    <a:pt x="8907" y="5292"/>
                    <a:pt x="8857" y="5312"/>
                    <a:pt x="8807" y="5326"/>
                  </a:cubicBezTo>
                  <a:cubicBezTo>
                    <a:pt x="8747" y="5346"/>
                    <a:pt x="8686" y="5363"/>
                    <a:pt x="8626" y="5379"/>
                  </a:cubicBezTo>
                  <a:cubicBezTo>
                    <a:pt x="8569" y="5396"/>
                    <a:pt x="8516" y="5416"/>
                    <a:pt x="8463" y="5436"/>
                  </a:cubicBezTo>
                  <a:cubicBezTo>
                    <a:pt x="8365" y="5469"/>
                    <a:pt x="8268" y="5499"/>
                    <a:pt x="8175" y="5547"/>
                  </a:cubicBezTo>
                  <a:cubicBezTo>
                    <a:pt x="8128" y="5570"/>
                    <a:pt x="8081" y="5587"/>
                    <a:pt x="8038" y="5607"/>
                  </a:cubicBezTo>
                  <a:cubicBezTo>
                    <a:pt x="7991" y="5630"/>
                    <a:pt x="7944" y="5657"/>
                    <a:pt x="7897" y="5680"/>
                  </a:cubicBezTo>
                  <a:cubicBezTo>
                    <a:pt x="7877" y="5684"/>
                    <a:pt x="7857" y="5690"/>
                    <a:pt x="7837" y="5697"/>
                  </a:cubicBezTo>
                  <a:cubicBezTo>
                    <a:pt x="7820" y="5704"/>
                    <a:pt x="7800" y="5710"/>
                    <a:pt x="7780" y="5713"/>
                  </a:cubicBezTo>
                  <a:cubicBezTo>
                    <a:pt x="7747" y="5713"/>
                    <a:pt x="7710" y="5710"/>
                    <a:pt x="7677" y="5704"/>
                  </a:cubicBezTo>
                  <a:cubicBezTo>
                    <a:pt x="7657" y="5700"/>
                    <a:pt x="7637" y="5693"/>
                    <a:pt x="7620" y="5684"/>
                  </a:cubicBezTo>
                  <a:cubicBezTo>
                    <a:pt x="7589" y="5673"/>
                    <a:pt x="7560" y="5667"/>
                    <a:pt x="7529" y="5653"/>
                  </a:cubicBezTo>
                  <a:cubicBezTo>
                    <a:pt x="7479" y="5633"/>
                    <a:pt x="7426" y="5613"/>
                    <a:pt x="7373" y="5596"/>
                  </a:cubicBezTo>
                  <a:cubicBezTo>
                    <a:pt x="7322" y="5579"/>
                    <a:pt x="7272" y="5567"/>
                    <a:pt x="7225" y="5547"/>
                  </a:cubicBezTo>
                  <a:lnTo>
                    <a:pt x="7075" y="5486"/>
                  </a:lnTo>
                  <a:cubicBezTo>
                    <a:pt x="6964" y="5436"/>
                    <a:pt x="6854" y="5386"/>
                    <a:pt x="6740" y="5339"/>
                  </a:cubicBezTo>
                  <a:cubicBezTo>
                    <a:pt x="6686" y="5319"/>
                    <a:pt x="6630" y="5299"/>
                    <a:pt x="6576" y="5278"/>
                  </a:cubicBezTo>
                  <a:cubicBezTo>
                    <a:pt x="6533" y="5258"/>
                    <a:pt x="6490" y="5242"/>
                    <a:pt x="6445" y="5222"/>
                  </a:cubicBezTo>
                  <a:cubicBezTo>
                    <a:pt x="6329" y="5165"/>
                    <a:pt x="6209" y="5105"/>
                    <a:pt x="6091" y="5048"/>
                  </a:cubicBezTo>
                  <a:cubicBezTo>
                    <a:pt x="5971" y="4998"/>
                    <a:pt x="5854" y="4945"/>
                    <a:pt x="5737" y="4894"/>
                  </a:cubicBezTo>
                  <a:cubicBezTo>
                    <a:pt x="5593" y="4824"/>
                    <a:pt x="5456" y="4754"/>
                    <a:pt x="5315" y="4680"/>
                  </a:cubicBezTo>
                  <a:cubicBezTo>
                    <a:pt x="5175" y="4607"/>
                    <a:pt x="5028" y="4540"/>
                    <a:pt x="4887" y="4466"/>
                  </a:cubicBezTo>
                  <a:cubicBezTo>
                    <a:pt x="4740" y="4392"/>
                    <a:pt x="4596" y="4312"/>
                    <a:pt x="4452" y="4232"/>
                  </a:cubicBezTo>
                  <a:cubicBezTo>
                    <a:pt x="4298" y="4148"/>
                    <a:pt x="4148" y="4068"/>
                    <a:pt x="3994" y="3988"/>
                  </a:cubicBezTo>
                  <a:cubicBezTo>
                    <a:pt x="3827" y="3898"/>
                    <a:pt x="3656" y="3810"/>
                    <a:pt x="3492" y="3720"/>
                  </a:cubicBezTo>
                  <a:cubicBezTo>
                    <a:pt x="3339" y="3637"/>
                    <a:pt x="3188" y="3550"/>
                    <a:pt x="3034" y="3463"/>
                  </a:cubicBezTo>
                  <a:cubicBezTo>
                    <a:pt x="2890" y="3383"/>
                    <a:pt x="2747" y="3299"/>
                    <a:pt x="2603" y="3216"/>
                  </a:cubicBezTo>
                  <a:cubicBezTo>
                    <a:pt x="2456" y="3128"/>
                    <a:pt x="2312" y="3041"/>
                    <a:pt x="2171" y="2951"/>
                  </a:cubicBezTo>
                  <a:cubicBezTo>
                    <a:pt x="1927" y="2794"/>
                    <a:pt x="1680" y="2647"/>
                    <a:pt x="1433" y="2496"/>
                  </a:cubicBezTo>
                  <a:cubicBezTo>
                    <a:pt x="1302" y="2416"/>
                    <a:pt x="1175" y="2333"/>
                    <a:pt x="1044" y="2248"/>
                  </a:cubicBezTo>
                  <a:cubicBezTo>
                    <a:pt x="931" y="2172"/>
                    <a:pt x="814" y="2095"/>
                    <a:pt x="703" y="2012"/>
                  </a:cubicBezTo>
                  <a:cubicBezTo>
                    <a:pt x="646" y="1958"/>
                    <a:pt x="593" y="1898"/>
                    <a:pt x="543" y="1841"/>
                  </a:cubicBezTo>
                  <a:cubicBezTo>
                    <a:pt x="493" y="1787"/>
                    <a:pt x="446" y="1731"/>
                    <a:pt x="402" y="1674"/>
                  </a:cubicBezTo>
                  <a:cubicBezTo>
                    <a:pt x="393" y="1657"/>
                    <a:pt x="382" y="1637"/>
                    <a:pt x="373" y="1620"/>
                  </a:cubicBezTo>
                  <a:cubicBezTo>
                    <a:pt x="365" y="1593"/>
                    <a:pt x="359" y="1570"/>
                    <a:pt x="356" y="1543"/>
                  </a:cubicBezTo>
                  <a:cubicBezTo>
                    <a:pt x="356" y="1530"/>
                    <a:pt x="359" y="1513"/>
                    <a:pt x="359" y="1496"/>
                  </a:cubicBezTo>
                  <a:cubicBezTo>
                    <a:pt x="369" y="1456"/>
                    <a:pt x="379" y="1416"/>
                    <a:pt x="393" y="1376"/>
                  </a:cubicBezTo>
                  <a:cubicBezTo>
                    <a:pt x="409" y="1329"/>
                    <a:pt x="422" y="1282"/>
                    <a:pt x="442" y="1235"/>
                  </a:cubicBezTo>
                  <a:cubicBezTo>
                    <a:pt x="462" y="1199"/>
                    <a:pt x="482" y="1158"/>
                    <a:pt x="503" y="1118"/>
                  </a:cubicBezTo>
                  <a:cubicBezTo>
                    <a:pt x="526" y="1075"/>
                    <a:pt x="550" y="1032"/>
                    <a:pt x="573" y="988"/>
                  </a:cubicBezTo>
                  <a:cubicBezTo>
                    <a:pt x="603" y="944"/>
                    <a:pt x="633" y="901"/>
                    <a:pt x="666" y="861"/>
                  </a:cubicBezTo>
                  <a:cubicBezTo>
                    <a:pt x="697" y="820"/>
                    <a:pt x="726" y="777"/>
                    <a:pt x="760" y="737"/>
                  </a:cubicBezTo>
                  <a:cubicBezTo>
                    <a:pt x="783" y="707"/>
                    <a:pt x="811" y="677"/>
                    <a:pt x="837" y="647"/>
                  </a:cubicBezTo>
                  <a:lnTo>
                    <a:pt x="837" y="647"/>
                  </a:lnTo>
                  <a:cubicBezTo>
                    <a:pt x="835" y="650"/>
                    <a:pt x="832" y="653"/>
                    <a:pt x="830" y="656"/>
                  </a:cubicBezTo>
                  <a:lnTo>
                    <a:pt x="830" y="656"/>
                  </a:lnTo>
                  <a:cubicBezTo>
                    <a:pt x="881" y="598"/>
                    <a:pt x="937" y="549"/>
                    <a:pt x="998" y="503"/>
                  </a:cubicBezTo>
                  <a:cubicBezTo>
                    <a:pt x="1021" y="487"/>
                    <a:pt x="1041" y="473"/>
                    <a:pt x="1064" y="459"/>
                  </a:cubicBezTo>
                  <a:cubicBezTo>
                    <a:pt x="1095" y="442"/>
                    <a:pt x="1125" y="430"/>
                    <a:pt x="1155" y="416"/>
                  </a:cubicBezTo>
                  <a:cubicBezTo>
                    <a:pt x="1185" y="406"/>
                    <a:pt x="1212" y="399"/>
                    <a:pt x="1242" y="393"/>
                  </a:cubicBezTo>
                  <a:close/>
                  <a:moveTo>
                    <a:pt x="1296" y="1"/>
                  </a:moveTo>
                  <a:cubicBezTo>
                    <a:pt x="1262" y="1"/>
                    <a:pt x="1228" y="5"/>
                    <a:pt x="1198" y="8"/>
                  </a:cubicBezTo>
                  <a:cubicBezTo>
                    <a:pt x="1175" y="8"/>
                    <a:pt x="1152" y="11"/>
                    <a:pt x="1132" y="18"/>
                  </a:cubicBezTo>
                  <a:cubicBezTo>
                    <a:pt x="1084" y="31"/>
                    <a:pt x="1038" y="48"/>
                    <a:pt x="995" y="68"/>
                  </a:cubicBezTo>
                  <a:cubicBezTo>
                    <a:pt x="947" y="92"/>
                    <a:pt x="901" y="125"/>
                    <a:pt x="857" y="158"/>
                  </a:cubicBezTo>
                  <a:cubicBezTo>
                    <a:pt x="791" y="206"/>
                    <a:pt x="730" y="255"/>
                    <a:pt x="674" y="316"/>
                  </a:cubicBezTo>
                  <a:cubicBezTo>
                    <a:pt x="617" y="379"/>
                    <a:pt x="563" y="446"/>
                    <a:pt x="510" y="513"/>
                  </a:cubicBezTo>
                  <a:cubicBezTo>
                    <a:pt x="459" y="573"/>
                    <a:pt x="413" y="633"/>
                    <a:pt x="365" y="690"/>
                  </a:cubicBezTo>
                  <a:cubicBezTo>
                    <a:pt x="316" y="751"/>
                    <a:pt x="272" y="811"/>
                    <a:pt x="238" y="877"/>
                  </a:cubicBezTo>
                  <a:cubicBezTo>
                    <a:pt x="202" y="944"/>
                    <a:pt x="161" y="1004"/>
                    <a:pt x="128" y="1072"/>
                  </a:cubicBezTo>
                  <a:cubicBezTo>
                    <a:pt x="92" y="1152"/>
                    <a:pt x="61" y="1235"/>
                    <a:pt x="38" y="1319"/>
                  </a:cubicBezTo>
                  <a:cubicBezTo>
                    <a:pt x="28" y="1365"/>
                    <a:pt x="18" y="1410"/>
                    <a:pt x="11" y="1456"/>
                  </a:cubicBezTo>
                  <a:cubicBezTo>
                    <a:pt x="1" y="1516"/>
                    <a:pt x="4" y="1577"/>
                    <a:pt x="18" y="1634"/>
                  </a:cubicBezTo>
                  <a:cubicBezTo>
                    <a:pt x="31" y="1680"/>
                    <a:pt x="44" y="1723"/>
                    <a:pt x="64" y="1767"/>
                  </a:cubicBezTo>
                  <a:cubicBezTo>
                    <a:pt x="84" y="1811"/>
                    <a:pt x="115" y="1847"/>
                    <a:pt x="141" y="1887"/>
                  </a:cubicBezTo>
                  <a:cubicBezTo>
                    <a:pt x="189" y="1947"/>
                    <a:pt x="242" y="2001"/>
                    <a:pt x="292" y="2058"/>
                  </a:cubicBezTo>
                  <a:cubicBezTo>
                    <a:pt x="345" y="2115"/>
                    <a:pt x="399" y="2175"/>
                    <a:pt x="456" y="2228"/>
                  </a:cubicBezTo>
                  <a:cubicBezTo>
                    <a:pt x="523" y="2289"/>
                    <a:pt x="600" y="2346"/>
                    <a:pt x="677" y="2396"/>
                  </a:cubicBezTo>
                  <a:cubicBezTo>
                    <a:pt x="747" y="2443"/>
                    <a:pt x="814" y="2486"/>
                    <a:pt x="884" y="2533"/>
                  </a:cubicBezTo>
                  <a:cubicBezTo>
                    <a:pt x="954" y="2580"/>
                    <a:pt x="1021" y="2626"/>
                    <a:pt x="1095" y="2670"/>
                  </a:cubicBezTo>
                  <a:cubicBezTo>
                    <a:pt x="1165" y="2714"/>
                    <a:pt x="1239" y="2757"/>
                    <a:pt x="1308" y="2801"/>
                  </a:cubicBezTo>
                  <a:cubicBezTo>
                    <a:pt x="1449" y="2884"/>
                    <a:pt x="1589" y="2971"/>
                    <a:pt x="1727" y="3055"/>
                  </a:cubicBezTo>
                  <a:cubicBezTo>
                    <a:pt x="1807" y="3105"/>
                    <a:pt x="1887" y="3159"/>
                    <a:pt x="1967" y="3208"/>
                  </a:cubicBezTo>
                  <a:cubicBezTo>
                    <a:pt x="2024" y="3245"/>
                    <a:pt x="2081" y="3282"/>
                    <a:pt x="2138" y="3316"/>
                  </a:cubicBezTo>
                  <a:cubicBezTo>
                    <a:pt x="2429" y="3500"/>
                    <a:pt x="2727" y="3673"/>
                    <a:pt x="3028" y="3844"/>
                  </a:cubicBezTo>
                  <a:cubicBezTo>
                    <a:pt x="3179" y="3928"/>
                    <a:pt x="3326" y="4014"/>
                    <a:pt x="3476" y="4095"/>
                  </a:cubicBezTo>
                  <a:cubicBezTo>
                    <a:pt x="3640" y="4182"/>
                    <a:pt x="3807" y="4272"/>
                    <a:pt x="3974" y="4359"/>
                  </a:cubicBezTo>
                  <a:cubicBezTo>
                    <a:pt x="4118" y="4440"/>
                    <a:pt x="4265" y="4516"/>
                    <a:pt x="4409" y="4600"/>
                  </a:cubicBezTo>
                  <a:cubicBezTo>
                    <a:pt x="4553" y="4676"/>
                    <a:pt x="4696" y="4750"/>
                    <a:pt x="4844" y="4824"/>
                  </a:cubicBezTo>
                  <a:cubicBezTo>
                    <a:pt x="4917" y="4857"/>
                    <a:pt x="4988" y="4891"/>
                    <a:pt x="5058" y="4928"/>
                  </a:cubicBezTo>
                  <a:cubicBezTo>
                    <a:pt x="5135" y="4968"/>
                    <a:pt x="5209" y="5008"/>
                    <a:pt x="5286" y="5045"/>
                  </a:cubicBezTo>
                  <a:cubicBezTo>
                    <a:pt x="5359" y="5085"/>
                    <a:pt x="5429" y="5125"/>
                    <a:pt x="5502" y="5158"/>
                  </a:cubicBezTo>
                  <a:cubicBezTo>
                    <a:pt x="5587" y="5198"/>
                    <a:pt x="5670" y="5235"/>
                    <a:pt x="5754" y="5272"/>
                  </a:cubicBezTo>
                  <a:cubicBezTo>
                    <a:pt x="5831" y="5306"/>
                    <a:pt x="5904" y="5339"/>
                    <a:pt x="5977" y="5372"/>
                  </a:cubicBezTo>
                  <a:cubicBezTo>
                    <a:pt x="6044" y="5403"/>
                    <a:pt x="6108" y="5436"/>
                    <a:pt x="6175" y="5469"/>
                  </a:cubicBezTo>
                  <a:cubicBezTo>
                    <a:pt x="6252" y="5506"/>
                    <a:pt x="6329" y="5543"/>
                    <a:pt x="6409" y="5576"/>
                  </a:cubicBezTo>
                  <a:cubicBezTo>
                    <a:pt x="6473" y="5607"/>
                    <a:pt x="6539" y="5630"/>
                    <a:pt x="6606" y="5653"/>
                  </a:cubicBezTo>
                  <a:cubicBezTo>
                    <a:pt x="6673" y="5680"/>
                    <a:pt x="6740" y="5707"/>
                    <a:pt x="6807" y="5737"/>
                  </a:cubicBezTo>
                  <a:cubicBezTo>
                    <a:pt x="6880" y="5770"/>
                    <a:pt x="6951" y="5800"/>
                    <a:pt x="7024" y="5831"/>
                  </a:cubicBezTo>
                  <a:cubicBezTo>
                    <a:pt x="7081" y="5854"/>
                    <a:pt x="7141" y="5880"/>
                    <a:pt x="7202" y="5897"/>
                  </a:cubicBezTo>
                  <a:cubicBezTo>
                    <a:pt x="7272" y="5917"/>
                    <a:pt x="7339" y="5941"/>
                    <a:pt x="7405" y="5965"/>
                  </a:cubicBezTo>
                  <a:cubicBezTo>
                    <a:pt x="7482" y="5991"/>
                    <a:pt x="7560" y="6018"/>
                    <a:pt x="7640" y="6028"/>
                  </a:cubicBezTo>
                  <a:cubicBezTo>
                    <a:pt x="7674" y="6035"/>
                    <a:pt x="7706" y="6038"/>
                    <a:pt x="7740" y="6038"/>
                  </a:cubicBezTo>
                  <a:lnTo>
                    <a:pt x="7783" y="6038"/>
                  </a:lnTo>
                  <a:cubicBezTo>
                    <a:pt x="7824" y="6038"/>
                    <a:pt x="7861" y="6028"/>
                    <a:pt x="7897" y="6014"/>
                  </a:cubicBezTo>
                  <a:cubicBezTo>
                    <a:pt x="7958" y="5994"/>
                    <a:pt x="8018" y="5978"/>
                    <a:pt x="8075" y="5951"/>
                  </a:cubicBezTo>
                  <a:cubicBezTo>
                    <a:pt x="8118" y="5928"/>
                    <a:pt x="8162" y="5908"/>
                    <a:pt x="8205" y="5891"/>
                  </a:cubicBezTo>
                  <a:cubicBezTo>
                    <a:pt x="8245" y="5877"/>
                    <a:pt x="8288" y="5864"/>
                    <a:pt x="8328" y="5844"/>
                  </a:cubicBezTo>
                  <a:cubicBezTo>
                    <a:pt x="8356" y="5834"/>
                    <a:pt x="8385" y="5824"/>
                    <a:pt x="8412" y="5811"/>
                  </a:cubicBezTo>
                  <a:cubicBezTo>
                    <a:pt x="8432" y="5804"/>
                    <a:pt x="8456" y="5797"/>
                    <a:pt x="8476" y="5791"/>
                  </a:cubicBezTo>
                  <a:cubicBezTo>
                    <a:pt x="8540" y="5770"/>
                    <a:pt x="8603" y="5747"/>
                    <a:pt x="8666" y="5724"/>
                  </a:cubicBezTo>
                  <a:cubicBezTo>
                    <a:pt x="8739" y="5700"/>
                    <a:pt x="8811" y="5677"/>
                    <a:pt x="8883" y="5651"/>
                  </a:cubicBezTo>
                  <a:lnTo>
                    <a:pt x="8883" y="5651"/>
                  </a:lnTo>
                  <a:cubicBezTo>
                    <a:pt x="8945" y="5632"/>
                    <a:pt x="9006" y="5609"/>
                    <a:pt x="9071" y="5590"/>
                  </a:cubicBezTo>
                  <a:cubicBezTo>
                    <a:pt x="9111" y="5579"/>
                    <a:pt x="9148" y="5570"/>
                    <a:pt x="9188" y="5553"/>
                  </a:cubicBezTo>
                  <a:cubicBezTo>
                    <a:pt x="9215" y="5543"/>
                    <a:pt x="9239" y="5526"/>
                    <a:pt x="9259" y="5510"/>
                  </a:cubicBezTo>
                  <a:cubicBezTo>
                    <a:pt x="9272" y="5503"/>
                    <a:pt x="9282" y="5499"/>
                    <a:pt x="9292" y="5496"/>
                  </a:cubicBezTo>
                  <a:lnTo>
                    <a:pt x="9305" y="5490"/>
                  </a:lnTo>
                  <a:cubicBezTo>
                    <a:pt x="9339" y="5476"/>
                    <a:pt x="9362" y="5453"/>
                    <a:pt x="9382" y="5423"/>
                  </a:cubicBezTo>
                  <a:cubicBezTo>
                    <a:pt x="9406" y="5392"/>
                    <a:pt x="9415" y="5352"/>
                    <a:pt x="9409" y="5315"/>
                  </a:cubicBezTo>
                  <a:cubicBezTo>
                    <a:pt x="9443" y="5269"/>
                    <a:pt x="9452" y="5205"/>
                    <a:pt x="9426" y="5155"/>
                  </a:cubicBezTo>
                  <a:cubicBezTo>
                    <a:pt x="9342" y="5005"/>
                    <a:pt x="9255" y="4854"/>
                    <a:pt x="9179" y="4697"/>
                  </a:cubicBezTo>
                  <a:cubicBezTo>
                    <a:pt x="9142" y="4627"/>
                    <a:pt x="9101" y="4556"/>
                    <a:pt x="9065" y="4483"/>
                  </a:cubicBezTo>
                  <a:cubicBezTo>
                    <a:pt x="9031" y="4416"/>
                    <a:pt x="8994" y="4349"/>
                    <a:pt x="8958" y="4282"/>
                  </a:cubicBezTo>
                  <a:cubicBezTo>
                    <a:pt x="8878" y="4139"/>
                    <a:pt x="8793" y="3994"/>
                    <a:pt x="8717" y="3844"/>
                  </a:cubicBezTo>
                  <a:cubicBezTo>
                    <a:pt x="8677" y="3767"/>
                    <a:pt x="8633" y="3690"/>
                    <a:pt x="8583" y="3617"/>
                  </a:cubicBezTo>
                  <a:cubicBezTo>
                    <a:pt x="8566" y="3593"/>
                    <a:pt x="8546" y="3570"/>
                    <a:pt x="8523" y="3546"/>
                  </a:cubicBezTo>
                  <a:cubicBezTo>
                    <a:pt x="8492" y="3513"/>
                    <a:pt x="8456" y="3486"/>
                    <a:pt x="8419" y="3463"/>
                  </a:cubicBezTo>
                  <a:lnTo>
                    <a:pt x="8399" y="3452"/>
                  </a:lnTo>
                  <a:cubicBezTo>
                    <a:pt x="8332" y="3412"/>
                    <a:pt x="8265" y="3379"/>
                    <a:pt x="8198" y="3339"/>
                  </a:cubicBezTo>
                  <a:cubicBezTo>
                    <a:pt x="8118" y="3296"/>
                    <a:pt x="8038" y="3256"/>
                    <a:pt x="7961" y="3212"/>
                  </a:cubicBezTo>
                  <a:cubicBezTo>
                    <a:pt x="7817" y="3128"/>
                    <a:pt x="7677" y="3051"/>
                    <a:pt x="7533" y="2968"/>
                  </a:cubicBezTo>
                  <a:cubicBezTo>
                    <a:pt x="7225" y="2787"/>
                    <a:pt x="6914" y="2603"/>
                    <a:pt x="6600" y="2426"/>
                  </a:cubicBezTo>
                  <a:cubicBezTo>
                    <a:pt x="6456" y="2342"/>
                    <a:pt x="6305" y="2272"/>
                    <a:pt x="6158" y="2188"/>
                  </a:cubicBezTo>
                  <a:cubicBezTo>
                    <a:pt x="6004" y="2105"/>
                    <a:pt x="5851" y="2018"/>
                    <a:pt x="5693" y="1931"/>
                  </a:cubicBezTo>
                  <a:cubicBezTo>
                    <a:pt x="5372" y="1757"/>
                    <a:pt x="5048" y="1583"/>
                    <a:pt x="4713" y="1426"/>
                  </a:cubicBezTo>
                  <a:cubicBezTo>
                    <a:pt x="4389" y="1276"/>
                    <a:pt x="4068" y="1125"/>
                    <a:pt x="3744" y="975"/>
                  </a:cubicBezTo>
                  <a:cubicBezTo>
                    <a:pt x="3403" y="817"/>
                    <a:pt x="3065" y="663"/>
                    <a:pt x="2724" y="510"/>
                  </a:cubicBezTo>
                  <a:cubicBezTo>
                    <a:pt x="2667" y="487"/>
                    <a:pt x="2606" y="459"/>
                    <a:pt x="2549" y="433"/>
                  </a:cubicBezTo>
                  <a:cubicBezTo>
                    <a:pt x="2469" y="396"/>
                    <a:pt x="2389" y="356"/>
                    <a:pt x="2309" y="322"/>
                  </a:cubicBezTo>
                  <a:cubicBezTo>
                    <a:pt x="2239" y="292"/>
                    <a:pt x="2171" y="266"/>
                    <a:pt x="2101" y="239"/>
                  </a:cubicBezTo>
                  <a:cubicBezTo>
                    <a:pt x="2031" y="206"/>
                    <a:pt x="1958" y="178"/>
                    <a:pt x="1884" y="149"/>
                  </a:cubicBezTo>
                  <a:cubicBezTo>
                    <a:pt x="1854" y="138"/>
                    <a:pt x="1824" y="125"/>
                    <a:pt x="1794" y="112"/>
                  </a:cubicBezTo>
                  <a:cubicBezTo>
                    <a:pt x="1754" y="98"/>
                    <a:pt x="1714" y="88"/>
                    <a:pt x="1670" y="75"/>
                  </a:cubicBezTo>
                  <a:cubicBezTo>
                    <a:pt x="1586" y="48"/>
                    <a:pt x="1499" y="28"/>
                    <a:pt x="1413" y="15"/>
                  </a:cubicBezTo>
                  <a:cubicBezTo>
                    <a:pt x="1373" y="8"/>
                    <a:pt x="1332" y="5"/>
                    <a:pt x="12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3"/>
            <p:cNvSpPr/>
            <p:nvPr/>
          </p:nvSpPr>
          <p:spPr>
            <a:xfrm>
              <a:off x="2855867" y="840920"/>
              <a:ext cx="114756" cy="101268"/>
            </a:xfrm>
            <a:custGeom>
              <a:avLst/>
              <a:gdLst/>
              <a:ahLst/>
              <a:cxnLst/>
              <a:rect l="l" t="t" r="r" b="b"/>
              <a:pathLst>
                <a:path w="502" h="443" extrusionOk="0">
                  <a:moveTo>
                    <a:pt x="255" y="1"/>
                  </a:moveTo>
                  <a:cubicBezTo>
                    <a:pt x="179" y="1"/>
                    <a:pt x="104" y="40"/>
                    <a:pt x="64" y="109"/>
                  </a:cubicBezTo>
                  <a:cubicBezTo>
                    <a:pt x="0" y="212"/>
                    <a:pt x="37" y="346"/>
                    <a:pt x="137" y="410"/>
                  </a:cubicBezTo>
                  <a:cubicBezTo>
                    <a:pt x="172" y="432"/>
                    <a:pt x="211" y="443"/>
                    <a:pt x="249" y="443"/>
                  </a:cubicBezTo>
                  <a:cubicBezTo>
                    <a:pt x="325" y="443"/>
                    <a:pt x="400" y="403"/>
                    <a:pt x="442" y="336"/>
                  </a:cubicBezTo>
                  <a:cubicBezTo>
                    <a:pt x="502" y="229"/>
                    <a:pt x="468" y="95"/>
                    <a:pt x="365" y="32"/>
                  </a:cubicBezTo>
                  <a:cubicBezTo>
                    <a:pt x="331" y="11"/>
                    <a:pt x="293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3"/>
            <p:cNvSpPr/>
            <p:nvPr/>
          </p:nvSpPr>
          <p:spPr>
            <a:xfrm>
              <a:off x="3239452" y="1058770"/>
              <a:ext cx="114299" cy="100125"/>
            </a:xfrm>
            <a:custGeom>
              <a:avLst/>
              <a:gdLst/>
              <a:ahLst/>
              <a:cxnLst/>
              <a:rect l="l" t="t" r="r" b="b"/>
              <a:pathLst>
                <a:path w="500" h="438" extrusionOk="0">
                  <a:moveTo>
                    <a:pt x="251" y="0"/>
                  </a:moveTo>
                  <a:cubicBezTo>
                    <a:pt x="175" y="0"/>
                    <a:pt x="101" y="39"/>
                    <a:pt x="61" y="105"/>
                  </a:cubicBezTo>
                  <a:cubicBezTo>
                    <a:pt x="1" y="209"/>
                    <a:pt x="38" y="343"/>
                    <a:pt x="138" y="406"/>
                  </a:cubicBezTo>
                  <a:cubicBezTo>
                    <a:pt x="172" y="428"/>
                    <a:pt x="210" y="438"/>
                    <a:pt x="248" y="438"/>
                  </a:cubicBezTo>
                  <a:cubicBezTo>
                    <a:pt x="322" y="438"/>
                    <a:pt x="396" y="400"/>
                    <a:pt x="436" y="333"/>
                  </a:cubicBezTo>
                  <a:cubicBezTo>
                    <a:pt x="499" y="229"/>
                    <a:pt x="462" y="96"/>
                    <a:pt x="362" y="32"/>
                  </a:cubicBezTo>
                  <a:cubicBezTo>
                    <a:pt x="328" y="11"/>
                    <a:pt x="289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3"/>
            <p:cNvSpPr/>
            <p:nvPr/>
          </p:nvSpPr>
          <p:spPr>
            <a:xfrm>
              <a:off x="3033029" y="930300"/>
              <a:ext cx="102183" cy="92352"/>
            </a:xfrm>
            <a:custGeom>
              <a:avLst/>
              <a:gdLst/>
              <a:ahLst/>
              <a:cxnLst/>
              <a:rect l="l" t="t" r="r" b="b"/>
              <a:pathLst>
                <a:path w="447" h="404" extrusionOk="0">
                  <a:moveTo>
                    <a:pt x="75" y="0"/>
                  </a:moveTo>
                  <a:cubicBezTo>
                    <a:pt x="63" y="0"/>
                    <a:pt x="51" y="2"/>
                    <a:pt x="41" y="8"/>
                  </a:cubicBezTo>
                  <a:cubicBezTo>
                    <a:pt x="25" y="19"/>
                    <a:pt x="14" y="32"/>
                    <a:pt x="8" y="53"/>
                  </a:cubicBezTo>
                  <a:cubicBezTo>
                    <a:pt x="1" y="69"/>
                    <a:pt x="5" y="85"/>
                    <a:pt x="14" y="106"/>
                  </a:cubicBezTo>
                  <a:cubicBezTo>
                    <a:pt x="34" y="156"/>
                    <a:pt x="58" y="209"/>
                    <a:pt x="81" y="260"/>
                  </a:cubicBezTo>
                  <a:cubicBezTo>
                    <a:pt x="91" y="280"/>
                    <a:pt x="105" y="300"/>
                    <a:pt x="115" y="317"/>
                  </a:cubicBezTo>
                  <a:cubicBezTo>
                    <a:pt x="135" y="346"/>
                    <a:pt x="158" y="374"/>
                    <a:pt x="188" y="386"/>
                  </a:cubicBezTo>
                  <a:cubicBezTo>
                    <a:pt x="213" y="399"/>
                    <a:pt x="237" y="404"/>
                    <a:pt x="262" y="404"/>
                  </a:cubicBezTo>
                  <a:cubicBezTo>
                    <a:pt x="304" y="404"/>
                    <a:pt x="345" y="390"/>
                    <a:pt x="386" y="377"/>
                  </a:cubicBezTo>
                  <a:cubicBezTo>
                    <a:pt x="422" y="366"/>
                    <a:pt x="446" y="329"/>
                    <a:pt x="436" y="293"/>
                  </a:cubicBezTo>
                  <a:cubicBezTo>
                    <a:pt x="432" y="273"/>
                    <a:pt x="422" y="256"/>
                    <a:pt x="406" y="249"/>
                  </a:cubicBezTo>
                  <a:cubicBezTo>
                    <a:pt x="394" y="242"/>
                    <a:pt x="380" y="237"/>
                    <a:pt x="367" y="237"/>
                  </a:cubicBezTo>
                  <a:cubicBezTo>
                    <a:pt x="362" y="237"/>
                    <a:pt x="357" y="238"/>
                    <a:pt x="352" y="240"/>
                  </a:cubicBezTo>
                  <a:cubicBezTo>
                    <a:pt x="326" y="249"/>
                    <a:pt x="298" y="260"/>
                    <a:pt x="269" y="266"/>
                  </a:cubicBezTo>
                  <a:lnTo>
                    <a:pt x="252" y="266"/>
                  </a:lnTo>
                  <a:lnTo>
                    <a:pt x="252" y="263"/>
                  </a:lnTo>
                  <a:lnTo>
                    <a:pt x="238" y="249"/>
                  </a:lnTo>
                  <a:cubicBezTo>
                    <a:pt x="215" y="216"/>
                    <a:pt x="198" y="179"/>
                    <a:pt x="181" y="146"/>
                  </a:cubicBezTo>
                  <a:cubicBezTo>
                    <a:pt x="165" y="109"/>
                    <a:pt x="151" y="73"/>
                    <a:pt x="138" y="39"/>
                  </a:cubicBezTo>
                  <a:cubicBezTo>
                    <a:pt x="135" y="25"/>
                    <a:pt x="125" y="19"/>
                    <a:pt x="115" y="12"/>
                  </a:cubicBezTo>
                  <a:lnTo>
                    <a:pt x="95" y="2"/>
                  </a:lnTo>
                  <a:cubicBezTo>
                    <a:pt x="88" y="1"/>
                    <a:pt x="82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" name="Google Shape;578;p23"/>
          <p:cNvGrpSpPr/>
          <p:nvPr/>
        </p:nvGrpSpPr>
        <p:grpSpPr>
          <a:xfrm>
            <a:off x="6730853" y="1113824"/>
            <a:ext cx="617666" cy="536809"/>
            <a:chOff x="2468550" y="1600375"/>
            <a:chExt cx="2221020" cy="1930274"/>
          </a:xfrm>
        </p:grpSpPr>
        <p:sp>
          <p:nvSpPr>
            <p:cNvPr id="579" name="Google Shape;579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3" name="Google Shape;583;p23"/>
          <p:cNvGrpSpPr/>
          <p:nvPr/>
        </p:nvGrpSpPr>
        <p:grpSpPr>
          <a:xfrm rot="-3599207">
            <a:off x="4116663" y="576512"/>
            <a:ext cx="617641" cy="536788"/>
            <a:chOff x="2468550" y="1600375"/>
            <a:chExt cx="2221020" cy="1930274"/>
          </a:xfrm>
        </p:grpSpPr>
        <p:sp>
          <p:nvSpPr>
            <p:cNvPr id="584" name="Google Shape;584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8" name="Google Shape;588;p23"/>
          <p:cNvGrpSpPr/>
          <p:nvPr/>
        </p:nvGrpSpPr>
        <p:grpSpPr>
          <a:xfrm rot="-6245473">
            <a:off x="1691202" y="1154052"/>
            <a:ext cx="617593" cy="536746"/>
            <a:chOff x="2468550" y="1600375"/>
            <a:chExt cx="2221020" cy="1930274"/>
          </a:xfrm>
        </p:grpSpPr>
        <p:sp>
          <p:nvSpPr>
            <p:cNvPr id="589" name="Google Shape;589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3" name="Google Shape;593;p23"/>
          <p:cNvGrpSpPr/>
          <p:nvPr/>
        </p:nvGrpSpPr>
        <p:grpSpPr>
          <a:xfrm>
            <a:off x="7815028" y="1409944"/>
            <a:ext cx="752061" cy="859952"/>
            <a:chOff x="7815028" y="1409944"/>
            <a:chExt cx="752061" cy="859952"/>
          </a:xfrm>
        </p:grpSpPr>
        <p:sp>
          <p:nvSpPr>
            <p:cNvPr id="594" name="Google Shape;594;p23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3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3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3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3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3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3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3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3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3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3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3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3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6" name="Google Shape;616;p23"/>
          <p:cNvGrpSpPr/>
          <p:nvPr/>
        </p:nvGrpSpPr>
        <p:grpSpPr>
          <a:xfrm>
            <a:off x="240265" y="2876724"/>
            <a:ext cx="274707" cy="579948"/>
            <a:chOff x="304040" y="3020774"/>
            <a:chExt cx="274707" cy="579948"/>
          </a:xfrm>
        </p:grpSpPr>
        <p:sp>
          <p:nvSpPr>
            <p:cNvPr id="617" name="Google Shape;617;p23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3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3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" name="Subtitle 14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5" name="Google Shape;2185;p43"/>
          <p:cNvGrpSpPr/>
          <p:nvPr/>
        </p:nvGrpSpPr>
        <p:grpSpPr>
          <a:xfrm>
            <a:off x="923400" y="408925"/>
            <a:ext cx="7298860" cy="599400"/>
            <a:chOff x="923400" y="408925"/>
            <a:chExt cx="7298860" cy="599400"/>
          </a:xfrm>
        </p:grpSpPr>
        <p:sp>
          <p:nvSpPr>
            <p:cNvPr id="2186" name="Google Shape;2186;p43"/>
            <p:cNvSpPr/>
            <p:nvPr/>
          </p:nvSpPr>
          <p:spPr>
            <a:xfrm>
              <a:off x="923400" y="408925"/>
              <a:ext cx="7297200" cy="5994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43"/>
            <p:cNvSpPr/>
            <p:nvPr/>
          </p:nvSpPr>
          <p:spPr>
            <a:xfrm>
              <a:off x="1094232" y="6433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88" name="Google Shape;2188;p43"/>
            <p:cNvCxnSpPr/>
            <p:nvPr/>
          </p:nvCxnSpPr>
          <p:spPr>
            <a:xfrm>
              <a:off x="1374460" y="9158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9" name="Google Shape;2189;p43"/>
            <p:cNvCxnSpPr/>
            <p:nvPr/>
          </p:nvCxnSpPr>
          <p:spPr>
            <a:xfrm>
              <a:off x="1374460" y="5014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0" name="Google Shape;2190;p43"/>
            <p:cNvCxnSpPr/>
            <p:nvPr/>
          </p:nvCxnSpPr>
          <p:spPr>
            <a:xfrm>
              <a:off x="1374460" y="408925"/>
              <a:ext cx="0" cy="5976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191" name="Google Shape;2191;p43"/>
          <p:cNvSpPr txBox="1">
            <a:spLocks noGrp="1"/>
          </p:cNvSpPr>
          <p:nvPr>
            <p:ph type="subTitle" idx="1"/>
          </p:nvPr>
        </p:nvSpPr>
        <p:spPr>
          <a:xfrm>
            <a:off x="930425" y="2443535"/>
            <a:ext cx="2090700" cy="818100"/>
          </a:xfrm>
          <a:prstGeom prst="rect">
            <a:avLst/>
          </a:prstGeom>
        </p:spPr>
        <p:txBody>
          <a:bodyPr spcFirstLastPara="1" wrap="square" lIns="91425" tIns="234000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smtClean="0"/>
              <a:t>Istimewa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/>
          </a:p>
        </p:txBody>
      </p:sp>
      <p:sp>
        <p:nvSpPr>
          <p:cNvPr id="2192" name="Google Shape;2192;p43"/>
          <p:cNvSpPr txBox="1">
            <a:spLocks noGrp="1"/>
          </p:cNvSpPr>
          <p:nvPr>
            <p:ph type="subTitle" idx="2"/>
          </p:nvPr>
        </p:nvSpPr>
        <p:spPr>
          <a:xfrm>
            <a:off x="6138375" y="2441135"/>
            <a:ext cx="2090700" cy="822900"/>
          </a:xfrm>
          <a:prstGeom prst="rect">
            <a:avLst/>
          </a:prstGeom>
        </p:spPr>
        <p:txBody>
          <a:bodyPr spcFirstLastPara="1" wrap="square" lIns="91425" tIns="234000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smtClean="0"/>
              <a:t>M</a:t>
            </a:r>
            <a:r>
              <a:rPr lang="en" dirty="0" smtClean="0"/>
              <a:t>endapat berkat dari Tuhan</a:t>
            </a:r>
            <a:endParaRPr/>
          </a:p>
        </p:txBody>
      </p:sp>
      <p:sp>
        <p:nvSpPr>
          <p:cNvPr id="2194" name="Google Shape;2194;p43"/>
          <p:cNvSpPr txBox="1">
            <a:spLocks noGrp="1"/>
          </p:cNvSpPr>
          <p:nvPr>
            <p:ph type="subTitle" idx="4"/>
          </p:nvPr>
        </p:nvSpPr>
        <p:spPr>
          <a:xfrm>
            <a:off x="3527000" y="2443535"/>
            <a:ext cx="2090700" cy="818100"/>
          </a:xfrm>
          <a:prstGeom prst="rect">
            <a:avLst/>
          </a:prstGeom>
        </p:spPr>
        <p:txBody>
          <a:bodyPr spcFirstLastPara="1" wrap="square" lIns="91425" tIns="234000" rIns="91425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endParaRPr/>
          </a:p>
        </p:txBody>
      </p:sp>
      <p:sp>
        <p:nvSpPr>
          <p:cNvPr id="2197" name="Google Shape;2197;p43"/>
          <p:cNvSpPr txBox="1">
            <a:spLocks noGrp="1"/>
          </p:cNvSpPr>
          <p:nvPr>
            <p:ph type="title"/>
          </p:nvPr>
        </p:nvSpPr>
        <p:spPr>
          <a:xfrm>
            <a:off x="1126500" y="572125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</a:t>
            </a:r>
            <a:r>
              <a:rPr lang="en" dirty="0" smtClean="0"/>
              <a:t>AK KESULUNGAN/HAK ANAK SULUNG</a:t>
            </a:r>
            <a:endParaRPr/>
          </a:p>
        </p:txBody>
      </p:sp>
      <p:grpSp>
        <p:nvGrpSpPr>
          <p:cNvPr id="2198" name="Google Shape;2198;p43"/>
          <p:cNvGrpSpPr/>
          <p:nvPr/>
        </p:nvGrpSpPr>
        <p:grpSpPr>
          <a:xfrm rot="-1410259">
            <a:off x="6987903" y="1649485"/>
            <a:ext cx="617603" cy="536754"/>
            <a:chOff x="2468550" y="1600375"/>
            <a:chExt cx="2221020" cy="1930274"/>
          </a:xfrm>
        </p:grpSpPr>
        <p:sp>
          <p:nvSpPr>
            <p:cNvPr id="2199" name="Google Shape;2199;p4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4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4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4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3" name="Google Shape;2203;p43"/>
          <p:cNvGrpSpPr/>
          <p:nvPr/>
        </p:nvGrpSpPr>
        <p:grpSpPr>
          <a:xfrm rot="-2982697">
            <a:off x="4262624" y="1488820"/>
            <a:ext cx="617565" cy="536722"/>
            <a:chOff x="2468550" y="1600375"/>
            <a:chExt cx="2221020" cy="1930274"/>
          </a:xfrm>
        </p:grpSpPr>
        <p:sp>
          <p:nvSpPr>
            <p:cNvPr id="2204" name="Google Shape;2204;p4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4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4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4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8" name="Google Shape;2208;p43"/>
          <p:cNvGrpSpPr/>
          <p:nvPr/>
        </p:nvGrpSpPr>
        <p:grpSpPr>
          <a:xfrm rot="-4769656">
            <a:off x="1316565" y="1552629"/>
            <a:ext cx="617580" cy="536734"/>
            <a:chOff x="2468550" y="1600375"/>
            <a:chExt cx="2221020" cy="1930274"/>
          </a:xfrm>
        </p:grpSpPr>
        <p:sp>
          <p:nvSpPr>
            <p:cNvPr id="2209" name="Google Shape;2209;p4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4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13" name="Google Shape;2213;p43"/>
          <p:cNvGrpSpPr/>
          <p:nvPr/>
        </p:nvGrpSpPr>
        <p:grpSpPr>
          <a:xfrm>
            <a:off x="283814" y="3465081"/>
            <a:ext cx="192515" cy="288298"/>
            <a:chOff x="1459800" y="1512500"/>
            <a:chExt cx="131625" cy="197100"/>
          </a:xfrm>
        </p:grpSpPr>
        <p:sp>
          <p:nvSpPr>
            <p:cNvPr id="2214" name="Google Shape;2214;p43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43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43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43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18" name="Google Shape;2218;p43"/>
          <p:cNvGrpSpPr/>
          <p:nvPr/>
        </p:nvGrpSpPr>
        <p:grpSpPr>
          <a:xfrm>
            <a:off x="8558254" y="296958"/>
            <a:ext cx="192516" cy="227716"/>
            <a:chOff x="1824250" y="1008625"/>
            <a:chExt cx="144250" cy="170625"/>
          </a:xfrm>
        </p:grpSpPr>
        <p:sp>
          <p:nvSpPr>
            <p:cNvPr id="2219" name="Google Shape;2219;p43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43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1" name="Google Shape;2221;p43"/>
          <p:cNvGrpSpPr/>
          <p:nvPr/>
        </p:nvGrpSpPr>
        <p:grpSpPr>
          <a:xfrm>
            <a:off x="7893963" y="4404297"/>
            <a:ext cx="288484" cy="322665"/>
            <a:chOff x="4791500" y="4541438"/>
            <a:chExt cx="163225" cy="182575"/>
          </a:xfrm>
        </p:grpSpPr>
        <p:sp>
          <p:nvSpPr>
            <p:cNvPr id="2222" name="Google Shape;2222;p43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43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" name="Subtitle 40"/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Subtitle 41"/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Subtitle 42"/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25"/>
          <p:cNvGrpSpPr/>
          <p:nvPr/>
        </p:nvGrpSpPr>
        <p:grpSpPr>
          <a:xfrm>
            <a:off x="4662959" y="2665650"/>
            <a:ext cx="3712675" cy="2223900"/>
            <a:chOff x="712750" y="2665650"/>
            <a:chExt cx="3712675" cy="2223900"/>
          </a:xfrm>
        </p:grpSpPr>
        <p:sp>
          <p:nvSpPr>
            <p:cNvPr id="658" name="Google Shape;658;p25"/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5"/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5"/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5"/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5"/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3" name="Google Shape;663;p25"/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4" name="Google Shape;664;p25"/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5" name="Google Shape;665;p25"/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6" name="Google Shape;666;p25"/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7" name="Google Shape;667;p25"/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8" name="Google Shape;668;p25"/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9" name="Google Shape;669;p25"/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0" name="Google Shape;670;p25"/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71" name="Google Shape;671;p25"/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2" name="Google Shape;672;p25"/>
          <p:cNvGrpSpPr/>
          <p:nvPr/>
        </p:nvGrpSpPr>
        <p:grpSpPr>
          <a:xfrm>
            <a:off x="4662959" y="276500"/>
            <a:ext cx="3712675" cy="2223900"/>
            <a:chOff x="712750" y="276500"/>
            <a:chExt cx="3712675" cy="2223900"/>
          </a:xfrm>
        </p:grpSpPr>
        <p:sp>
          <p:nvSpPr>
            <p:cNvPr id="673" name="Google Shape;673;p25"/>
            <p:cNvSpPr/>
            <p:nvPr/>
          </p:nvSpPr>
          <p:spPr>
            <a:xfrm>
              <a:off x="712750" y="27650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5"/>
            <p:cNvSpPr/>
            <p:nvPr/>
          </p:nvSpPr>
          <p:spPr>
            <a:xfrm>
              <a:off x="875797" y="56087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5"/>
            <p:cNvSpPr/>
            <p:nvPr/>
          </p:nvSpPr>
          <p:spPr>
            <a:xfrm>
              <a:off x="875797" y="94084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5"/>
            <p:cNvSpPr/>
            <p:nvPr/>
          </p:nvSpPr>
          <p:spPr>
            <a:xfrm>
              <a:off x="875797" y="132081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5"/>
            <p:cNvSpPr/>
            <p:nvPr/>
          </p:nvSpPr>
          <p:spPr>
            <a:xfrm>
              <a:off x="875797" y="17007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78" name="Google Shape;678;p25"/>
            <p:cNvCxnSpPr/>
            <p:nvPr/>
          </p:nvCxnSpPr>
          <p:spPr>
            <a:xfrm>
              <a:off x="1156025" y="5447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9" name="Google Shape;679;p25"/>
            <p:cNvCxnSpPr/>
            <p:nvPr/>
          </p:nvCxnSpPr>
          <p:spPr>
            <a:xfrm>
              <a:off x="1156025" y="8259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0" name="Google Shape;680;p25"/>
            <p:cNvCxnSpPr/>
            <p:nvPr/>
          </p:nvCxnSpPr>
          <p:spPr>
            <a:xfrm>
              <a:off x="1156025" y="11071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1" name="Google Shape;681;p25"/>
            <p:cNvCxnSpPr/>
            <p:nvPr/>
          </p:nvCxnSpPr>
          <p:spPr>
            <a:xfrm>
              <a:off x="1156025" y="13884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2" name="Google Shape;682;p25"/>
            <p:cNvCxnSpPr/>
            <p:nvPr/>
          </p:nvCxnSpPr>
          <p:spPr>
            <a:xfrm>
              <a:off x="1156025" y="16696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3" name="Google Shape;683;p25"/>
            <p:cNvCxnSpPr/>
            <p:nvPr/>
          </p:nvCxnSpPr>
          <p:spPr>
            <a:xfrm>
              <a:off x="1156025" y="19508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4" name="Google Shape;684;p25"/>
            <p:cNvCxnSpPr/>
            <p:nvPr/>
          </p:nvCxnSpPr>
          <p:spPr>
            <a:xfrm>
              <a:off x="1156025" y="22320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5" name="Google Shape;685;p25"/>
            <p:cNvCxnSpPr/>
            <p:nvPr/>
          </p:nvCxnSpPr>
          <p:spPr>
            <a:xfrm>
              <a:off x="1156025" y="27650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86" name="Google Shape;686;p25"/>
            <p:cNvSpPr/>
            <p:nvPr/>
          </p:nvSpPr>
          <p:spPr>
            <a:xfrm>
              <a:off x="875797" y="20807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7" name="Google Shape;687;p25"/>
          <p:cNvGrpSpPr/>
          <p:nvPr/>
        </p:nvGrpSpPr>
        <p:grpSpPr>
          <a:xfrm>
            <a:off x="768360" y="2665650"/>
            <a:ext cx="3712675" cy="2223900"/>
            <a:chOff x="712750" y="2665650"/>
            <a:chExt cx="3712675" cy="2223900"/>
          </a:xfrm>
        </p:grpSpPr>
        <p:sp>
          <p:nvSpPr>
            <p:cNvPr id="688" name="Google Shape;688;p25"/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5"/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5"/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5"/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5"/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3" name="Google Shape;693;p25"/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4" name="Google Shape;694;p25"/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5" name="Google Shape;695;p25"/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6" name="Google Shape;696;p25"/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7" name="Google Shape;697;p25"/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8" name="Google Shape;698;p25"/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9" name="Google Shape;699;p25"/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0" name="Google Shape;700;p25"/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01" name="Google Shape;701;p25"/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2" name="Google Shape;702;p25"/>
          <p:cNvGrpSpPr/>
          <p:nvPr/>
        </p:nvGrpSpPr>
        <p:grpSpPr>
          <a:xfrm>
            <a:off x="768360" y="276500"/>
            <a:ext cx="3712675" cy="2223900"/>
            <a:chOff x="712750" y="276500"/>
            <a:chExt cx="3712675" cy="2223900"/>
          </a:xfrm>
        </p:grpSpPr>
        <p:sp>
          <p:nvSpPr>
            <p:cNvPr id="703" name="Google Shape;703;p25"/>
            <p:cNvSpPr/>
            <p:nvPr/>
          </p:nvSpPr>
          <p:spPr>
            <a:xfrm>
              <a:off x="712750" y="27650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5"/>
            <p:cNvSpPr/>
            <p:nvPr/>
          </p:nvSpPr>
          <p:spPr>
            <a:xfrm>
              <a:off x="875797" y="56087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5"/>
            <p:cNvSpPr/>
            <p:nvPr/>
          </p:nvSpPr>
          <p:spPr>
            <a:xfrm>
              <a:off x="875797" y="94084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5"/>
            <p:cNvSpPr/>
            <p:nvPr/>
          </p:nvSpPr>
          <p:spPr>
            <a:xfrm>
              <a:off x="875797" y="132081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5"/>
            <p:cNvSpPr/>
            <p:nvPr/>
          </p:nvSpPr>
          <p:spPr>
            <a:xfrm>
              <a:off x="875797" y="17007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8" name="Google Shape;708;p25"/>
            <p:cNvCxnSpPr/>
            <p:nvPr/>
          </p:nvCxnSpPr>
          <p:spPr>
            <a:xfrm>
              <a:off x="1156025" y="5447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9" name="Google Shape;709;p25"/>
            <p:cNvCxnSpPr/>
            <p:nvPr/>
          </p:nvCxnSpPr>
          <p:spPr>
            <a:xfrm>
              <a:off x="1156025" y="8259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0" name="Google Shape;710;p25"/>
            <p:cNvCxnSpPr/>
            <p:nvPr/>
          </p:nvCxnSpPr>
          <p:spPr>
            <a:xfrm>
              <a:off x="1156025" y="11071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1" name="Google Shape;711;p25"/>
            <p:cNvCxnSpPr/>
            <p:nvPr/>
          </p:nvCxnSpPr>
          <p:spPr>
            <a:xfrm>
              <a:off x="1156025" y="13884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2" name="Google Shape;712;p25"/>
            <p:cNvCxnSpPr/>
            <p:nvPr/>
          </p:nvCxnSpPr>
          <p:spPr>
            <a:xfrm>
              <a:off x="1156025" y="16696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3" name="Google Shape;713;p25"/>
            <p:cNvCxnSpPr/>
            <p:nvPr/>
          </p:nvCxnSpPr>
          <p:spPr>
            <a:xfrm>
              <a:off x="1156025" y="19508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4" name="Google Shape;714;p25"/>
            <p:cNvCxnSpPr/>
            <p:nvPr/>
          </p:nvCxnSpPr>
          <p:spPr>
            <a:xfrm>
              <a:off x="1156025" y="22320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5" name="Google Shape;715;p25"/>
            <p:cNvCxnSpPr/>
            <p:nvPr/>
          </p:nvCxnSpPr>
          <p:spPr>
            <a:xfrm>
              <a:off x="1156025" y="27650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16" name="Google Shape;716;p25"/>
            <p:cNvSpPr/>
            <p:nvPr/>
          </p:nvSpPr>
          <p:spPr>
            <a:xfrm>
              <a:off x="875797" y="20807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7" name="Google Shape;717;p25"/>
          <p:cNvSpPr txBox="1">
            <a:spLocks noGrp="1"/>
          </p:cNvSpPr>
          <p:nvPr>
            <p:ph type="title"/>
          </p:nvPr>
        </p:nvSpPr>
        <p:spPr>
          <a:xfrm>
            <a:off x="1241532" y="317554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dirty="0"/>
              <a:t>01</a:t>
            </a:r>
            <a:r>
              <a:rPr lang="en" dirty="0" smtClean="0"/>
              <a:t>.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/>
          </a:p>
        </p:txBody>
      </p:sp>
      <p:sp>
        <p:nvSpPr>
          <p:cNvPr id="718" name="Google Shape;718;p25"/>
          <p:cNvSpPr txBox="1">
            <a:spLocks noGrp="1"/>
          </p:cNvSpPr>
          <p:nvPr>
            <p:ph type="ctrTitle" idx="2"/>
          </p:nvPr>
        </p:nvSpPr>
        <p:spPr>
          <a:xfrm>
            <a:off x="1397286" y="965771"/>
            <a:ext cx="2732102" cy="135618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1800" dirty="0" smtClean="0"/>
              <a:t>Esau </a:t>
            </a:r>
            <a:r>
              <a:rPr lang="en-US" sz="1800" dirty="0" err="1" smtClean="0"/>
              <a:t>menganggap</a:t>
            </a:r>
            <a:r>
              <a:rPr lang="en-US" sz="1800" dirty="0" smtClean="0"/>
              <a:t> </a:t>
            </a:r>
            <a:r>
              <a:rPr lang="en-US" sz="1800" dirty="0" err="1" smtClean="0"/>
              <a:t>hak</a:t>
            </a:r>
            <a:r>
              <a:rPr lang="en-US" sz="1800" dirty="0" smtClean="0"/>
              <a:t> </a:t>
            </a:r>
            <a:r>
              <a:rPr lang="en-US" sz="1800" dirty="0" err="1" smtClean="0"/>
              <a:t>kesulungan</a:t>
            </a:r>
            <a:r>
              <a:rPr lang="en-US" sz="1800" dirty="0" smtClean="0"/>
              <a:t> TIDAK PENTING, </a:t>
            </a:r>
            <a:r>
              <a:rPr lang="en-US" sz="1800" dirty="0" err="1" smtClean="0"/>
              <a:t>sedangkan</a:t>
            </a:r>
            <a:r>
              <a:rPr lang="en-US" sz="1800" dirty="0" smtClean="0"/>
              <a:t> </a:t>
            </a:r>
            <a:r>
              <a:rPr lang="en-US" sz="1800" dirty="0" err="1" smtClean="0"/>
              <a:t>Yakub</a:t>
            </a:r>
            <a:r>
              <a:rPr lang="en-US" sz="1800" dirty="0" smtClean="0"/>
              <a:t> </a:t>
            </a:r>
            <a:r>
              <a:rPr lang="en-US" sz="1800" dirty="0" err="1" smtClean="0"/>
              <a:t>menganggap</a:t>
            </a:r>
            <a:r>
              <a:rPr lang="en-US" sz="1800" dirty="0" smtClean="0"/>
              <a:t> </a:t>
            </a:r>
            <a:r>
              <a:rPr lang="en-US" sz="1800" dirty="0" err="1" smtClean="0"/>
              <a:t>hak</a:t>
            </a:r>
            <a:r>
              <a:rPr lang="en-US" sz="1800" dirty="0" smtClean="0"/>
              <a:t> </a:t>
            </a:r>
            <a:r>
              <a:rPr lang="en-US" sz="1800" dirty="0" err="1" smtClean="0"/>
              <a:t>itu</a:t>
            </a:r>
            <a:r>
              <a:rPr lang="en-US" sz="1800" dirty="0" smtClean="0"/>
              <a:t> </a:t>
            </a:r>
            <a:r>
              <a:rPr lang="en-US" sz="1800" dirty="0" err="1" smtClean="0"/>
              <a:t>sangat</a:t>
            </a:r>
            <a:r>
              <a:rPr lang="en-US" sz="1800" dirty="0" smtClean="0"/>
              <a:t> PENTING.</a:t>
            </a:r>
            <a:endParaRPr lang="en-US" sz="1800" dirty="0"/>
          </a:p>
        </p:txBody>
      </p:sp>
      <p:sp>
        <p:nvSpPr>
          <p:cNvPr id="720" name="Google Shape;720;p25"/>
          <p:cNvSpPr txBox="1">
            <a:spLocks noGrp="1"/>
          </p:cNvSpPr>
          <p:nvPr>
            <p:ph type="title" idx="3"/>
          </p:nvPr>
        </p:nvSpPr>
        <p:spPr>
          <a:xfrm>
            <a:off x="5153397" y="297005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02.</a:t>
            </a:r>
            <a:endParaRPr/>
          </a:p>
        </p:txBody>
      </p:sp>
      <p:sp>
        <p:nvSpPr>
          <p:cNvPr id="721" name="Google Shape;721;p25"/>
          <p:cNvSpPr txBox="1">
            <a:spLocks noGrp="1"/>
          </p:cNvSpPr>
          <p:nvPr>
            <p:ph type="ctrTitle" idx="4"/>
          </p:nvPr>
        </p:nvSpPr>
        <p:spPr>
          <a:xfrm>
            <a:off x="5363110" y="914400"/>
            <a:ext cx="2825393" cy="148975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lapar</a:t>
            </a:r>
            <a:r>
              <a:rPr lang="en-US" sz="2000" dirty="0" smtClean="0"/>
              <a:t>, Esau </a:t>
            </a:r>
            <a:r>
              <a:rPr lang="en-US" sz="2000" dirty="0" err="1" smtClean="0"/>
              <a:t>menukarkan</a:t>
            </a:r>
            <a:r>
              <a:rPr lang="en-US" sz="2000" dirty="0" smtClean="0"/>
              <a:t> </a:t>
            </a:r>
            <a:r>
              <a:rPr lang="en-US" sz="2000" dirty="0" err="1" smtClean="0"/>
              <a:t>haknya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semangkuk</a:t>
            </a:r>
            <a:r>
              <a:rPr lang="en-US" sz="2000" dirty="0" smtClean="0"/>
              <a:t> </a:t>
            </a:r>
            <a:r>
              <a:rPr lang="en-US" sz="2000" dirty="0" err="1" smtClean="0"/>
              <a:t>bubur</a:t>
            </a:r>
            <a:r>
              <a:rPr lang="en-US" sz="2000" dirty="0" smtClean="0"/>
              <a:t> </a:t>
            </a:r>
            <a:r>
              <a:rPr lang="en-US" sz="2000" dirty="0" err="1" smtClean="0"/>
              <a:t>kacang</a:t>
            </a:r>
            <a:r>
              <a:rPr lang="en-US" sz="2000" dirty="0" smtClean="0"/>
              <a:t> </a:t>
            </a:r>
            <a:r>
              <a:rPr lang="en-US" sz="2000" dirty="0" err="1" smtClean="0"/>
              <a:t>merah</a:t>
            </a:r>
            <a:r>
              <a:rPr lang="en-US" sz="2000" dirty="0" smtClean="0"/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sz="2000"/>
          </a:p>
        </p:txBody>
      </p:sp>
      <p:sp>
        <p:nvSpPr>
          <p:cNvPr id="723" name="Google Shape;723;p25"/>
          <p:cNvSpPr txBox="1">
            <a:spLocks noGrp="1"/>
          </p:cNvSpPr>
          <p:nvPr>
            <p:ph type="title" idx="6"/>
          </p:nvPr>
        </p:nvSpPr>
        <p:spPr>
          <a:xfrm>
            <a:off x="1231259" y="2642002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03.</a:t>
            </a:r>
            <a:endParaRPr/>
          </a:p>
        </p:txBody>
      </p:sp>
      <p:sp>
        <p:nvSpPr>
          <p:cNvPr id="726" name="Google Shape;726;p25"/>
          <p:cNvSpPr txBox="1">
            <a:spLocks noGrp="1"/>
          </p:cNvSpPr>
          <p:nvPr>
            <p:ph type="title" idx="9"/>
          </p:nvPr>
        </p:nvSpPr>
        <p:spPr>
          <a:xfrm>
            <a:off x="5102025" y="2642001"/>
            <a:ext cx="17070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04.</a:t>
            </a:r>
            <a:endParaRPr/>
          </a:p>
        </p:txBody>
      </p:sp>
      <p:sp>
        <p:nvSpPr>
          <p:cNvPr id="727" name="Google Shape;727;p25"/>
          <p:cNvSpPr txBox="1">
            <a:spLocks noGrp="1"/>
          </p:cNvSpPr>
          <p:nvPr>
            <p:ph type="ctrTitle" idx="13"/>
          </p:nvPr>
        </p:nvSpPr>
        <p:spPr>
          <a:xfrm>
            <a:off x="5342563" y="3071973"/>
            <a:ext cx="2794570" cy="169523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sz="2000" dirty="0" smtClean="0"/>
              <a:t>Yang </a:t>
            </a:r>
            <a:r>
              <a:rPr lang="en" sz="2000" dirty="0" smtClean="0"/>
              <a:t>dapat kita tiru dari Yakub adalah :</a:t>
            </a:r>
            <a:br>
              <a:rPr lang="en" sz="2000" dirty="0" smtClean="0"/>
            </a:br>
            <a:r>
              <a:rPr lang="en" sz="2000" dirty="0" smtClean="0"/>
              <a:t>KEYAKINAN, SEMANGAT DAN USAHANYA</a:t>
            </a:r>
            <a:endParaRPr sz="2000"/>
          </a:p>
        </p:txBody>
      </p:sp>
      <p:sp>
        <p:nvSpPr>
          <p:cNvPr id="729" name="Google Shape;729;p25"/>
          <p:cNvSpPr/>
          <p:nvPr/>
        </p:nvSpPr>
        <p:spPr>
          <a:xfrm>
            <a:off x="7963671" y="3037007"/>
            <a:ext cx="237470" cy="684305"/>
          </a:xfrm>
          <a:custGeom>
            <a:avLst/>
            <a:gdLst/>
            <a:ahLst/>
            <a:cxnLst/>
            <a:rect l="l" t="t" r="r" b="b"/>
            <a:pathLst>
              <a:path w="3312" h="9545" extrusionOk="0">
                <a:moveTo>
                  <a:pt x="536" y="0"/>
                </a:moveTo>
                <a:cubicBezTo>
                  <a:pt x="520" y="0"/>
                  <a:pt x="503" y="2"/>
                  <a:pt x="489" y="6"/>
                </a:cubicBezTo>
                <a:lnTo>
                  <a:pt x="469" y="16"/>
                </a:lnTo>
                <a:cubicBezTo>
                  <a:pt x="395" y="63"/>
                  <a:pt x="322" y="106"/>
                  <a:pt x="242" y="140"/>
                </a:cubicBezTo>
                <a:cubicBezTo>
                  <a:pt x="218" y="147"/>
                  <a:pt x="198" y="153"/>
                  <a:pt x="178" y="163"/>
                </a:cubicBezTo>
                <a:cubicBezTo>
                  <a:pt x="131" y="180"/>
                  <a:pt x="101" y="210"/>
                  <a:pt x="71" y="244"/>
                </a:cubicBezTo>
                <a:cubicBezTo>
                  <a:pt x="54" y="267"/>
                  <a:pt x="41" y="293"/>
                  <a:pt x="30" y="321"/>
                </a:cubicBezTo>
                <a:cubicBezTo>
                  <a:pt x="18" y="347"/>
                  <a:pt x="10" y="387"/>
                  <a:pt x="4" y="414"/>
                </a:cubicBezTo>
                <a:cubicBezTo>
                  <a:pt x="1" y="451"/>
                  <a:pt x="1" y="484"/>
                  <a:pt x="4" y="521"/>
                </a:cubicBezTo>
                <a:lnTo>
                  <a:pt x="4" y="568"/>
                </a:lnTo>
                <a:cubicBezTo>
                  <a:pt x="7" y="685"/>
                  <a:pt x="10" y="806"/>
                  <a:pt x="27" y="923"/>
                </a:cubicBezTo>
                <a:cubicBezTo>
                  <a:pt x="44" y="1043"/>
                  <a:pt x="74" y="1164"/>
                  <a:pt x="94" y="1287"/>
                </a:cubicBezTo>
                <a:cubicBezTo>
                  <a:pt x="131" y="1521"/>
                  <a:pt x="174" y="1752"/>
                  <a:pt x="238" y="1979"/>
                </a:cubicBezTo>
                <a:cubicBezTo>
                  <a:pt x="271" y="2099"/>
                  <a:pt x="308" y="2217"/>
                  <a:pt x="342" y="2337"/>
                </a:cubicBezTo>
                <a:cubicBezTo>
                  <a:pt x="368" y="2448"/>
                  <a:pt x="395" y="2561"/>
                  <a:pt x="429" y="2672"/>
                </a:cubicBezTo>
                <a:cubicBezTo>
                  <a:pt x="466" y="2795"/>
                  <a:pt x="502" y="2916"/>
                  <a:pt x="535" y="3043"/>
                </a:cubicBezTo>
                <a:cubicBezTo>
                  <a:pt x="566" y="3160"/>
                  <a:pt x="589" y="3277"/>
                  <a:pt x="623" y="3394"/>
                </a:cubicBezTo>
                <a:cubicBezTo>
                  <a:pt x="660" y="3515"/>
                  <a:pt x="696" y="3635"/>
                  <a:pt x="726" y="3755"/>
                </a:cubicBezTo>
                <a:cubicBezTo>
                  <a:pt x="756" y="3879"/>
                  <a:pt x="776" y="3999"/>
                  <a:pt x="803" y="4123"/>
                </a:cubicBezTo>
                <a:cubicBezTo>
                  <a:pt x="853" y="4367"/>
                  <a:pt x="917" y="4611"/>
                  <a:pt x="987" y="4852"/>
                </a:cubicBezTo>
                <a:cubicBezTo>
                  <a:pt x="1017" y="4946"/>
                  <a:pt x="1044" y="5040"/>
                  <a:pt x="1074" y="5137"/>
                </a:cubicBezTo>
                <a:cubicBezTo>
                  <a:pt x="1111" y="5267"/>
                  <a:pt x="1145" y="5398"/>
                  <a:pt x="1188" y="5524"/>
                </a:cubicBezTo>
                <a:cubicBezTo>
                  <a:pt x="1245" y="5699"/>
                  <a:pt x="1302" y="5872"/>
                  <a:pt x="1355" y="6046"/>
                </a:cubicBezTo>
                <a:cubicBezTo>
                  <a:pt x="1422" y="6284"/>
                  <a:pt x="1492" y="6517"/>
                  <a:pt x="1552" y="6755"/>
                </a:cubicBezTo>
                <a:cubicBezTo>
                  <a:pt x="1616" y="6992"/>
                  <a:pt x="1676" y="7227"/>
                  <a:pt x="1736" y="7464"/>
                </a:cubicBezTo>
                <a:cubicBezTo>
                  <a:pt x="1767" y="7588"/>
                  <a:pt x="1800" y="7712"/>
                  <a:pt x="1827" y="7835"/>
                </a:cubicBezTo>
                <a:cubicBezTo>
                  <a:pt x="1840" y="7892"/>
                  <a:pt x="1850" y="7949"/>
                  <a:pt x="1864" y="8006"/>
                </a:cubicBezTo>
                <a:cubicBezTo>
                  <a:pt x="1884" y="8099"/>
                  <a:pt x="1914" y="8187"/>
                  <a:pt x="1944" y="8277"/>
                </a:cubicBezTo>
                <a:cubicBezTo>
                  <a:pt x="1977" y="8388"/>
                  <a:pt x="2020" y="8497"/>
                  <a:pt x="2064" y="8608"/>
                </a:cubicBezTo>
                <a:cubicBezTo>
                  <a:pt x="2085" y="8664"/>
                  <a:pt x="2111" y="8718"/>
                  <a:pt x="2141" y="8772"/>
                </a:cubicBezTo>
                <a:cubicBezTo>
                  <a:pt x="2178" y="8845"/>
                  <a:pt x="2228" y="8919"/>
                  <a:pt x="2281" y="8982"/>
                </a:cubicBezTo>
                <a:cubicBezTo>
                  <a:pt x="2349" y="9063"/>
                  <a:pt x="2426" y="9130"/>
                  <a:pt x="2486" y="9210"/>
                </a:cubicBezTo>
                <a:cubicBezTo>
                  <a:pt x="2516" y="9260"/>
                  <a:pt x="2542" y="9311"/>
                  <a:pt x="2576" y="9357"/>
                </a:cubicBezTo>
                <a:cubicBezTo>
                  <a:pt x="2626" y="9427"/>
                  <a:pt x="2693" y="9481"/>
                  <a:pt x="2773" y="9518"/>
                </a:cubicBezTo>
                <a:cubicBezTo>
                  <a:pt x="2815" y="9535"/>
                  <a:pt x="2864" y="9545"/>
                  <a:pt x="2912" y="9545"/>
                </a:cubicBezTo>
                <a:cubicBezTo>
                  <a:pt x="2930" y="9545"/>
                  <a:pt x="2947" y="9544"/>
                  <a:pt x="2963" y="9541"/>
                </a:cubicBezTo>
                <a:cubicBezTo>
                  <a:pt x="2997" y="9538"/>
                  <a:pt x="3044" y="9524"/>
                  <a:pt x="3071" y="9511"/>
                </a:cubicBezTo>
                <a:cubicBezTo>
                  <a:pt x="3101" y="9498"/>
                  <a:pt x="3124" y="9478"/>
                  <a:pt x="3151" y="9461"/>
                </a:cubicBezTo>
                <a:lnTo>
                  <a:pt x="3171" y="9444"/>
                </a:lnTo>
                <a:cubicBezTo>
                  <a:pt x="3198" y="9421"/>
                  <a:pt x="3224" y="9391"/>
                  <a:pt x="3244" y="9360"/>
                </a:cubicBezTo>
                <a:cubicBezTo>
                  <a:pt x="3284" y="9311"/>
                  <a:pt x="3298" y="9246"/>
                  <a:pt x="3309" y="9183"/>
                </a:cubicBezTo>
                <a:cubicBezTo>
                  <a:pt x="3312" y="9173"/>
                  <a:pt x="3312" y="9160"/>
                  <a:pt x="3312" y="9146"/>
                </a:cubicBezTo>
                <a:cubicBezTo>
                  <a:pt x="3312" y="9130"/>
                  <a:pt x="3312" y="9116"/>
                  <a:pt x="3309" y="9099"/>
                </a:cubicBezTo>
                <a:cubicBezTo>
                  <a:pt x="3301" y="9076"/>
                  <a:pt x="3295" y="9056"/>
                  <a:pt x="3289" y="9033"/>
                </a:cubicBezTo>
                <a:cubicBezTo>
                  <a:pt x="3284" y="9026"/>
                  <a:pt x="3284" y="9016"/>
                  <a:pt x="3281" y="9010"/>
                </a:cubicBezTo>
                <a:cubicBezTo>
                  <a:pt x="3275" y="8990"/>
                  <a:pt x="3272" y="8973"/>
                  <a:pt x="3272" y="8956"/>
                </a:cubicBezTo>
                <a:lnTo>
                  <a:pt x="3268" y="8936"/>
                </a:lnTo>
                <a:lnTo>
                  <a:pt x="3268" y="8925"/>
                </a:lnTo>
                <a:cubicBezTo>
                  <a:pt x="3264" y="8909"/>
                  <a:pt x="3261" y="8892"/>
                  <a:pt x="3258" y="8876"/>
                </a:cubicBezTo>
                <a:cubicBezTo>
                  <a:pt x="3241" y="8829"/>
                  <a:pt x="3224" y="8785"/>
                  <a:pt x="3208" y="8741"/>
                </a:cubicBezTo>
                <a:cubicBezTo>
                  <a:pt x="3215" y="8735"/>
                  <a:pt x="3224" y="8729"/>
                  <a:pt x="3232" y="8718"/>
                </a:cubicBezTo>
                <a:cubicBezTo>
                  <a:pt x="3224" y="8692"/>
                  <a:pt x="3218" y="8664"/>
                  <a:pt x="3211" y="8638"/>
                </a:cubicBezTo>
                <a:cubicBezTo>
                  <a:pt x="3204" y="8611"/>
                  <a:pt x="3198" y="8581"/>
                  <a:pt x="3191" y="8554"/>
                </a:cubicBezTo>
                <a:cubicBezTo>
                  <a:pt x="3168" y="8468"/>
                  <a:pt x="3144" y="8377"/>
                  <a:pt x="3128" y="8287"/>
                </a:cubicBezTo>
                <a:cubicBezTo>
                  <a:pt x="3108" y="8193"/>
                  <a:pt x="3081" y="8076"/>
                  <a:pt x="3054" y="7959"/>
                </a:cubicBezTo>
                <a:lnTo>
                  <a:pt x="2994" y="7688"/>
                </a:lnTo>
                <a:cubicBezTo>
                  <a:pt x="2977" y="7605"/>
                  <a:pt x="2957" y="7514"/>
                  <a:pt x="2937" y="7428"/>
                </a:cubicBezTo>
                <a:cubicBezTo>
                  <a:pt x="2920" y="7377"/>
                  <a:pt x="2903" y="7327"/>
                  <a:pt x="2887" y="7277"/>
                </a:cubicBezTo>
                <a:cubicBezTo>
                  <a:pt x="2820" y="7039"/>
                  <a:pt x="2753" y="6802"/>
                  <a:pt x="2690" y="6565"/>
                </a:cubicBezTo>
                <a:cubicBezTo>
                  <a:pt x="2616" y="6297"/>
                  <a:pt x="2536" y="6033"/>
                  <a:pt x="2449" y="5772"/>
                </a:cubicBezTo>
                <a:cubicBezTo>
                  <a:pt x="2372" y="5541"/>
                  <a:pt x="2301" y="5307"/>
                  <a:pt x="2228" y="5077"/>
                </a:cubicBezTo>
                <a:cubicBezTo>
                  <a:pt x="2185" y="4946"/>
                  <a:pt x="2145" y="4819"/>
                  <a:pt x="2097" y="4691"/>
                </a:cubicBezTo>
                <a:cubicBezTo>
                  <a:pt x="2054" y="4564"/>
                  <a:pt x="2007" y="4434"/>
                  <a:pt x="1960" y="4307"/>
                </a:cubicBezTo>
                <a:cubicBezTo>
                  <a:pt x="1917" y="4197"/>
                  <a:pt x="1880" y="4086"/>
                  <a:pt x="1840" y="3976"/>
                </a:cubicBezTo>
                <a:cubicBezTo>
                  <a:pt x="1810" y="3896"/>
                  <a:pt x="1787" y="3812"/>
                  <a:pt x="1763" y="3732"/>
                </a:cubicBezTo>
                <a:cubicBezTo>
                  <a:pt x="1713" y="3551"/>
                  <a:pt x="1666" y="3371"/>
                  <a:pt x="1616" y="3190"/>
                </a:cubicBezTo>
                <a:cubicBezTo>
                  <a:pt x="1599" y="3140"/>
                  <a:pt x="1579" y="3086"/>
                  <a:pt x="1559" y="3030"/>
                </a:cubicBezTo>
                <a:cubicBezTo>
                  <a:pt x="1532" y="2959"/>
                  <a:pt x="1509" y="2885"/>
                  <a:pt x="1486" y="2815"/>
                </a:cubicBezTo>
                <a:cubicBezTo>
                  <a:pt x="1472" y="2775"/>
                  <a:pt x="1458" y="2738"/>
                  <a:pt x="1446" y="2701"/>
                </a:cubicBezTo>
                <a:cubicBezTo>
                  <a:pt x="1432" y="2658"/>
                  <a:pt x="1418" y="2618"/>
                  <a:pt x="1402" y="2578"/>
                </a:cubicBezTo>
                <a:lnTo>
                  <a:pt x="1389" y="2538"/>
                </a:lnTo>
                <a:cubicBezTo>
                  <a:pt x="1362" y="2461"/>
                  <a:pt x="1335" y="2380"/>
                  <a:pt x="1315" y="2314"/>
                </a:cubicBezTo>
                <a:cubicBezTo>
                  <a:pt x="1278" y="2193"/>
                  <a:pt x="1245" y="2070"/>
                  <a:pt x="1214" y="1949"/>
                </a:cubicBezTo>
                <a:cubicBezTo>
                  <a:pt x="1188" y="1849"/>
                  <a:pt x="1157" y="1741"/>
                  <a:pt x="1128" y="1638"/>
                </a:cubicBezTo>
                <a:cubicBezTo>
                  <a:pt x="1114" y="1595"/>
                  <a:pt x="1101" y="1551"/>
                  <a:pt x="1091" y="1508"/>
                </a:cubicBezTo>
                <a:cubicBezTo>
                  <a:pt x="1077" y="1471"/>
                  <a:pt x="1068" y="1437"/>
                  <a:pt x="1057" y="1400"/>
                </a:cubicBezTo>
                <a:cubicBezTo>
                  <a:pt x="1024" y="1294"/>
                  <a:pt x="984" y="1187"/>
                  <a:pt x="944" y="1083"/>
                </a:cubicBezTo>
                <a:cubicBezTo>
                  <a:pt x="913" y="996"/>
                  <a:pt x="881" y="906"/>
                  <a:pt x="850" y="818"/>
                </a:cubicBezTo>
                <a:cubicBezTo>
                  <a:pt x="840" y="785"/>
                  <a:pt x="827" y="755"/>
                  <a:pt x="816" y="725"/>
                </a:cubicBezTo>
                <a:cubicBezTo>
                  <a:pt x="787" y="642"/>
                  <a:pt x="756" y="554"/>
                  <a:pt x="733" y="464"/>
                </a:cubicBezTo>
                <a:cubicBezTo>
                  <a:pt x="723" y="434"/>
                  <a:pt x="716" y="401"/>
                  <a:pt x="706" y="367"/>
                </a:cubicBezTo>
                <a:cubicBezTo>
                  <a:pt x="696" y="347"/>
                  <a:pt x="683" y="330"/>
                  <a:pt x="673" y="317"/>
                </a:cubicBezTo>
                <a:lnTo>
                  <a:pt x="689" y="297"/>
                </a:lnTo>
                <a:cubicBezTo>
                  <a:pt x="680" y="250"/>
                  <a:pt x="669" y="207"/>
                  <a:pt x="660" y="160"/>
                </a:cubicBezTo>
                <a:cubicBezTo>
                  <a:pt x="653" y="123"/>
                  <a:pt x="656" y="86"/>
                  <a:pt x="673" y="53"/>
                </a:cubicBezTo>
                <a:cubicBezTo>
                  <a:pt x="656" y="36"/>
                  <a:pt x="632" y="20"/>
                  <a:pt x="609" y="13"/>
                </a:cubicBezTo>
                <a:cubicBezTo>
                  <a:pt x="589" y="5"/>
                  <a:pt x="562" y="0"/>
                  <a:pt x="536" y="0"/>
                </a:cubicBezTo>
                <a:close/>
              </a:path>
            </a:pathLst>
          </a:custGeom>
          <a:solidFill>
            <a:srgbClr val="FFF2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0" name="Google Shape;730;p25"/>
          <p:cNvSpPr/>
          <p:nvPr/>
        </p:nvSpPr>
        <p:spPr>
          <a:xfrm>
            <a:off x="8400324" y="2925884"/>
            <a:ext cx="208002" cy="544146"/>
          </a:xfrm>
          <a:custGeom>
            <a:avLst/>
            <a:gdLst/>
            <a:ahLst/>
            <a:cxnLst/>
            <a:rect l="l" t="t" r="r" b="b"/>
            <a:pathLst>
              <a:path w="2901" h="7590" extrusionOk="0">
                <a:moveTo>
                  <a:pt x="135" y="1"/>
                </a:moveTo>
                <a:cubicBezTo>
                  <a:pt x="121" y="1"/>
                  <a:pt x="107" y="3"/>
                  <a:pt x="95" y="8"/>
                </a:cubicBezTo>
                <a:lnTo>
                  <a:pt x="78" y="14"/>
                </a:lnTo>
                <a:cubicBezTo>
                  <a:pt x="17" y="48"/>
                  <a:pt x="1" y="118"/>
                  <a:pt x="28" y="178"/>
                </a:cubicBezTo>
                <a:cubicBezTo>
                  <a:pt x="115" y="349"/>
                  <a:pt x="192" y="526"/>
                  <a:pt x="269" y="700"/>
                </a:cubicBezTo>
                <a:cubicBezTo>
                  <a:pt x="289" y="743"/>
                  <a:pt x="305" y="787"/>
                  <a:pt x="322" y="830"/>
                </a:cubicBezTo>
                <a:cubicBezTo>
                  <a:pt x="339" y="874"/>
                  <a:pt x="355" y="917"/>
                  <a:pt x="372" y="957"/>
                </a:cubicBezTo>
                <a:cubicBezTo>
                  <a:pt x="405" y="1038"/>
                  <a:pt x="436" y="1118"/>
                  <a:pt x="465" y="1198"/>
                </a:cubicBezTo>
                <a:cubicBezTo>
                  <a:pt x="550" y="1425"/>
                  <a:pt x="630" y="1656"/>
                  <a:pt x="713" y="1887"/>
                </a:cubicBezTo>
                <a:cubicBezTo>
                  <a:pt x="806" y="2144"/>
                  <a:pt x="900" y="2402"/>
                  <a:pt x="1001" y="2660"/>
                </a:cubicBezTo>
                <a:cubicBezTo>
                  <a:pt x="1034" y="2743"/>
                  <a:pt x="1064" y="2830"/>
                  <a:pt x="1098" y="2914"/>
                </a:cubicBezTo>
                <a:cubicBezTo>
                  <a:pt x="1178" y="3141"/>
                  <a:pt x="1262" y="3365"/>
                  <a:pt x="1345" y="3589"/>
                </a:cubicBezTo>
                <a:cubicBezTo>
                  <a:pt x="1385" y="3690"/>
                  <a:pt x="1422" y="3790"/>
                  <a:pt x="1462" y="3890"/>
                </a:cubicBezTo>
                <a:cubicBezTo>
                  <a:pt x="1506" y="3998"/>
                  <a:pt x="1546" y="4105"/>
                  <a:pt x="1586" y="4215"/>
                </a:cubicBezTo>
                <a:cubicBezTo>
                  <a:pt x="1673" y="4449"/>
                  <a:pt x="1757" y="4683"/>
                  <a:pt x="1837" y="4917"/>
                </a:cubicBezTo>
                <a:cubicBezTo>
                  <a:pt x="1877" y="5028"/>
                  <a:pt x="1917" y="5138"/>
                  <a:pt x="1961" y="5248"/>
                </a:cubicBezTo>
                <a:cubicBezTo>
                  <a:pt x="2004" y="5369"/>
                  <a:pt x="2044" y="5492"/>
                  <a:pt x="2084" y="5613"/>
                </a:cubicBezTo>
                <a:cubicBezTo>
                  <a:pt x="2128" y="5740"/>
                  <a:pt x="2165" y="5870"/>
                  <a:pt x="2205" y="5997"/>
                </a:cubicBezTo>
                <a:cubicBezTo>
                  <a:pt x="2238" y="6114"/>
                  <a:pt x="2271" y="6232"/>
                  <a:pt x="2302" y="6352"/>
                </a:cubicBezTo>
                <a:cubicBezTo>
                  <a:pt x="2365" y="6593"/>
                  <a:pt x="2436" y="6834"/>
                  <a:pt x="2512" y="7071"/>
                </a:cubicBezTo>
                <a:cubicBezTo>
                  <a:pt x="2539" y="7144"/>
                  <a:pt x="2563" y="7218"/>
                  <a:pt x="2586" y="7295"/>
                </a:cubicBezTo>
                <a:cubicBezTo>
                  <a:pt x="2600" y="7332"/>
                  <a:pt x="2612" y="7369"/>
                  <a:pt x="2623" y="7409"/>
                </a:cubicBezTo>
                <a:cubicBezTo>
                  <a:pt x="2629" y="7425"/>
                  <a:pt x="2637" y="7439"/>
                  <a:pt x="2640" y="7456"/>
                </a:cubicBezTo>
                <a:cubicBezTo>
                  <a:pt x="2646" y="7473"/>
                  <a:pt x="2653" y="7489"/>
                  <a:pt x="2660" y="7505"/>
                </a:cubicBezTo>
                <a:cubicBezTo>
                  <a:pt x="2666" y="7522"/>
                  <a:pt x="2680" y="7539"/>
                  <a:pt x="2690" y="7553"/>
                </a:cubicBezTo>
                <a:cubicBezTo>
                  <a:pt x="2710" y="7578"/>
                  <a:pt x="2743" y="7590"/>
                  <a:pt x="2776" y="7590"/>
                </a:cubicBezTo>
                <a:cubicBezTo>
                  <a:pt x="2786" y="7590"/>
                  <a:pt x="2797" y="7588"/>
                  <a:pt x="2807" y="7586"/>
                </a:cubicBezTo>
                <a:cubicBezTo>
                  <a:pt x="2827" y="7583"/>
                  <a:pt x="2844" y="7573"/>
                  <a:pt x="2860" y="7559"/>
                </a:cubicBezTo>
                <a:cubicBezTo>
                  <a:pt x="2873" y="7546"/>
                  <a:pt x="2884" y="7530"/>
                  <a:pt x="2890" y="7509"/>
                </a:cubicBezTo>
                <a:cubicBezTo>
                  <a:pt x="2893" y="7493"/>
                  <a:pt x="2897" y="7479"/>
                  <a:pt x="2901" y="7462"/>
                </a:cubicBezTo>
                <a:cubicBezTo>
                  <a:pt x="2901" y="7449"/>
                  <a:pt x="2897" y="7432"/>
                  <a:pt x="2897" y="7419"/>
                </a:cubicBezTo>
                <a:cubicBezTo>
                  <a:pt x="2893" y="7405"/>
                  <a:pt x="2890" y="7392"/>
                  <a:pt x="2890" y="7379"/>
                </a:cubicBezTo>
                <a:cubicBezTo>
                  <a:pt x="2884" y="7352"/>
                  <a:pt x="2877" y="7322"/>
                  <a:pt x="2870" y="7295"/>
                </a:cubicBezTo>
                <a:cubicBezTo>
                  <a:pt x="2853" y="7235"/>
                  <a:pt x="2833" y="7175"/>
                  <a:pt x="2817" y="7115"/>
                </a:cubicBezTo>
                <a:cubicBezTo>
                  <a:pt x="2780" y="7001"/>
                  <a:pt x="2743" y="6883"/>
                  <a:pt x="2706" y="6770"/>
                </a:cubicBezTo>
                <a:cubicBezTo>
                  <a:pt x="2669" y="6643"/>
                  <a:pt x="2633" y="6519"/>
                  <a:pt x="2600" y="6395"/>
                </a:cubicBezTo>
                <a:cubicBezTo>
                  <a:pt x="2566" y="6272"/>
                  <a:pt x="2536" y="6148"/>
                  <a:pt x="2503" y="6028"/>
                </a:cubicBezTo>
                <a:cubicBezTo>
                  <a:pt x="2469" y="5911"/>
                  <a:pt x="2436" y="5797"/>
                  <a:pt x="2399" y="5679"/>
                </a:cubicBezTo>
                <a:cubicBezTo>
                  <a:pt x="2362" y="5563"/>
                  <a:pt x="2325" y="5443"/>
                  <a:pt x="2285" y="5325"/>
                </a:cubicBezTo>
                <a:cubicBezTo>
                  <a:pt x="2242" y="5202"/>
                  <a:pt x="2195" y="5074"/>
                  <a:pt x="2151" y="4951"/>
                </a:cubicBezTo>
                <a:cubicBezTo>
                  <a:pt x="2111" y="4837"/>
                  <a:pt x="2075" y="4727"/>
                  <a:pt x="2035" y="4613"/>
                </a:cubicBezTo>
                <a:cubicBezTo>
                  <a:pt x="1954" y="4389"/>
                  <a:pt x="1874" y="4162"/>
                  <a:pt x="1790" y="3938"/>
                </a:cubicBezTo>
                <a:cubicBezTo>
                  <a:pt x="1750" y="3837"/>
                  <a:pt x="1713" y="3740"/>
                  <a:pt x="1673" y="3640"/>
                </a:cubicBezTo>
                <a:cubicBezTo>
                  <a:pt x="1629" y="3536"/>
                  <a:pt x="1589" y="3429"/>
                  <a:pt x="1549" y="3325"/>
                </a:cubicBezTo>
                <a:cubicBezTo>
                  <a:pt x="1459" y="3081"/>
                  <a:pt x="1372" y="2840"/>
                  <a:pt x="1278" y="2596"/>
                </a:cubicBezTo>
                <a:cubicBezTo>
                  <a:pt x="1238" y="2496"/>
                  <a:pt x="1195" y="2392"/>
                  <a:pt x="1155" y="2288"/>
                </a:cubicBezTo>
                <a:cubicBezTo>
                  <a:pt x="1107" y="2161"/>
                  <a:pt x="1058" y="2038"/>
                  <a:pt x="1011" y="1911"/>
                </a:cubicBezTo>
                <a:cubicBezTo>
                  <a:pt x="998" y="1877"/>
                  <a:pt x="984" y="1840"/>
                  <a:pt x="971" y="1807"/>
                </a:cubicBezTo>
                <a:lnTo>
                  <a:pt x="969" y="1797"/>
                </a:lnTo>
                <a:lnTo>
                  <a:pt x="969" y="1797"/>
                </a:lnTo>
                <a:cubicBezTo>
                  <a:pt x="969" y="1799"/>
                  <a:pt x="970" y="1801"/>
                  <a:pt x="971" y="1803"/>
                </a:cubicBezTo>
                <a:lnTo>
                  <a:pt x="967" y="1790"/>
                </a:lnTo>
                <a:lnTo>
                  <a:pt x="969" y="1797"/>
                </a:lnTo>
                <a:lnTo>
                  <a:pt x="969" y="1797"/>
                </a:lnTo>
                <a:cubicBezTo>
                  <a:pt x="795" y="1331"/>
                  <a:pt x="618" y="861"/>
                  <a:pt x="405" y="409"/>
                </a:cubicBezTo>
                <a:cubicBezTo>
                  <a:pt x="352" y="295"/>
                  <a:pt x="298" y="178"/>
                  <a:pt x="241" y="65"/>
                </a:cubicBezTo>
                <a:cubicBezTo>
                  <a:pt x="221" y="24"/>
                  <a:pt x="178" y="1"/>
                  <a:pt x="135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25"/>
          <p:cNvSpPr/>
          <p:nvPr/>
        </p:nvSpPr>
        <p:spPr>
          <a:xfrm>
            <a:off x="8595778" y="3498133"/>
            <a:ext cx="34129" cy="33409"/>
          </a:xfrm>
          <a:custGeom>
            <a:avLst/>
            <a:gdLst/>
            <a:ahLst/>
            <a:cxnLst/>
            <a:rect l="l" t="t" r="r" b="b"/>
            <a:pathLst>
              <a:path w="476" h="466" extrusionOk="0">
                <a:moveTo>
                  <a:pt x="236" y="1"/>
                </a:moveTo>
                <a:cubicBezTo>
                  <a:pt x="219" y="1"/>
                  <a:pt x="203" y="3"/>
                  <a:pt x="187" y="9"/>
                </a:cubicBezTo>
                <a:cubicBezTo>
                  <a:pt x="167" y="15"/>
                  <a:pt x="151" y="22"/>
                  <a:pt x="131" y="29"/>
                </a:cubicBezTo>
                <a:cubicBezTo>
                  <a:pt x="94" y="49"/>
                  <a:pt x="67" y="76"/>
                  <a:pt x="44" y="109"/>
                </a:cubicBezTo>
                <a:cubicBezTo>
                  <a:pt x="11" y="159"/>
                  <a:pt x="0" y="226"/>
                  <a:pt x="14" y="286"/>
                </a:cubicBezTo>
                <a:cubicBezTo>
                  <a:pt x="27" y="343"/>
                  <a:pt x="64" y="394"/>
                  <a:pt x="114" y="426"/>
                </a:cubicBezTo>
                <a:cubicBezTo>
                  <a:pt x="148" y="448"/>
                  <a:pt x="196" y="465"/>
                  <a:pt x="241" y="465"/>
                </a:cubicBezTo>
                <a:cubicBezTo>
                  <a:pt x="259" y="465"/>
                  <a:pt x="276" y="463"/>
                  <a:pt x="292" y="457"/>
                </a:cubicBezTo>
                <a:cubicBezTo>
                  <a:pt x="308" y="451"/>
                  <a:pt x="328" y="443"/>
                  <a:pt x="345" y="437"/>
                </a:cubicBezTo>
                <a:cubicBezTo>
                  <a:pt x="382" y="417"/>
                  <a:pt x="408" y="390"/>
                  <a:pt x="432" y="357"/>
                </a:cubicBezTo>
                <a:cubicBezTo>
                  <a:pt x="465" y="306"/>
                  <a:pt x="476" y="243"/>
                  <a:pt x="462" y="182"/>
                </a:cubicBezTo>
                <a:cubicBezTo>
                  <a:pt x="448" y="122"/>
                  <a:pt x="412" y="72"/>
                  <a:pt x="362" y="39"/>
                </a:cubicBezTo>
                <a:cubicBezTo>
                  <a:pt x="328" y="17"/>
                  <a:pt x="280" y="1"/>
                  <a:pt x="236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25"/>
          <p:cNvSpPr/>
          <p:nvPr/>
        </p:nvSpPr>
        <p:spPr>
          <a:xfrm>
            <a:off x="8037737" y="2875269"/>
            <a:ext cx="424321" cy="149694"/>
          </a:xfrm>
          <a:custGeom>
            <a:avLst/>
            <a:gdLst/>
            <a:ahLst/>
            <a:cxnLst/>
            <a:rect l="l" t="t" r="r" b="b"/>
            <a:pathLst>
              <a:path w="5918" h="2088" extrusionOk="0">
                <a:moveTo>
                  <a:pt x="5576" y="1"/>
                </a:moveTo>
                <a:cubicBezTo>
                  <a:pt x="5566" y="1"/>
                  <a:pt x="5556" y="1"/>
                  <a:pt x="5546" y="4"/>
                </a:cubicBezTo>
                <a:cubicBezTo>
                  <a:pt x="5506" y="8"/>
                  <a:pt x="5469" y="18"/>
                  <a:pt x="5429" y="28"/>
                </a:cubicBezTo>
                <a:cubicBezTo>
                  <a:pt x="5396" y="38"/>
                  <a:pt x="5359" y="48"/>
                  <a:pt x="5326" y="61"/>
                </a:cubicBezTo>
                <a:cubicBezTo>
                  <a:pt x="5306" y="68"/>
                  <a:pt x="5282" y="75"/>
                  <a:pt x="5261" y="81"/>
                </a:cubicBezTo>
                <a:cubicBezTo>
                  <a:pt x="5249" y="84"/>
                  <a:pt x="5238" y="88"/>
                  <a:pt x="5225" y="95"/>
                </a:cubicBezTo>
                <a:cubicBezTo>
                  <a:pt x="5158" y="121"/>
                  <a:pt x="5088" y="155"/>
                  <a:pt x="5021" y="185"/>
                </a:cubicBezTo>
                <a:cubicBezTo>
                  <a:pt x="4951" y="215"/>
                  <a:pt x="4877" y="242"/>
                  <a:pt x="4807" y="272"/>
                </a:cubicBezTo>
                <a:cubicBezTo>
                  <a:pt x="4667" y="325"/>
                  <a:pt x="4523" y="379"/>
                  <a:pt x="4379" y="430"/>
                </a:cubicBezTo>
                <a:cubicBezTo>
                  <a:pt x="4105" y="530"/>
                  <a:pt x="3827" y="623"/>
                  <a:pt x="3549" y="720"/>
                </a:cubicBezTo>
                <a:cubicBezTo>
                  <a:pt x="3463" y="747"/>
                  <a:pt x="3379" y="777"/>
                  <a:pt x="3295" y="807"/>
                </a:cubicBezTo>
                <a:cubicBezTo>
                  <a:pt x="3239" y="827"/>
                  <a:pt x="3185" y="847"/>
                  <a:pt x="3128" y="864"/>
                </a:cubicBezTo>
                <a:cubicBezTo>
                  <a:pt x="3061" y="887"/>
                  <a:pt x="2991" y="907"/>
                  <a:pt x="2921" y="927"/>
                </a:cubicBezTo>
                <a:cubicBezTo>
                  <a:pt x="2847" y="947"/>
                  <a:pt x="2773" y="971"/>
                  <a:pt x="2700" y="995"/>
                </a:cubicBezTo>
                <a:cubicBezTo>
                  <a:pt x="2402" y="1092"/>
                  <a:pt x="2108" y="1195"/>
                  <a:pt x="1814" y="1299"/>
                </a:cubicBezTo>
                <a:cubicBezTo>
                  <a:pt x="1526" y="1402"/>
                  <a:pt x="1235" y="1503"/>
                  <a:pt x="944" y="1606"/>
                </a:cubicBezTo>
                <a:cubicBezTo>
                  <a:pt x="803" y="1657"/>
                  <a:pt x="666" y="1717"/>
                  <a:pt x="526" y="1770"/>
                </a:cubicBezTo>
                <a:cubicBezTo>
                  <a:pt x="453" y="1801"/>
                  <a:pt x="379" y="1827"/>
                  <a:pt x="305" y="1858"/>
                </a:cubicBezTo>
                <a:cubicBezTo>
                  <a:pt x="238" y="1884"/>
                  <a:pt x="175" y="1918"/>
                  <a:pt x="108" y="1947"/>
                </a:cubicBezTo>
                <a:cubicBezTo>
                  <a:pt x="84" y="1958"/>
                  <a:pt x="61" y="1968"/>
                  <a:pt x="38" y="1978"/>
                </a:cubicBezTo>
                <a:cubicBezTo>
                  <a:pt x="24" y="1984"/>
                  <a:pt x="14" y="1995"/>
                  <a:pt x="8" y="2008"/>
                </a:cubicBezTo>
                <a:cubicBezTo>
                  <a:pt x="1" y="2021"/>
                  <a:pt x="1" y="2035"/>
                  <a:pt x="4" y="2048"/>
                </a:cubicBezTo>
                <a:cubicBezTo>
                  <a:pt x="12" y="2072"/>
                  <a:pt x="36" y="2088"/>
                  <a:pt x="58" y="2088"/>
                </a:cubicBezTo>
                <a:cubicBezTo>
                  <a:pt x="64" y="2088"/>
                  <a:pt x="69" y="2087"/>
                  <a:pt x="75" y="2085"/>
                </a:cubicBezTo>
                <a:cubicBezTo>
                  <a:pt x="152" y="2055"/>
                  <a:pt x="229" y="2025"/>
                  <a:pt x="302" y="1995"/>
                </a:cubicBezTo>
                <a:cubicBezTo>
                  <a:pt x="376" y="1964"/>
                  <a:pt x="450" y="1935"/>
                  <a:pt x="523" y="1907"/>
                </a:cubicBezTo>
                <a:cubicBezTo>
                  <a:pt x="663" y="1850"/>
                  <a:pt x="803" y="1790"/>
                  <a:pt x="944" y="1737"/>
                </a:cubicBezTo>
                <a:cubicBezTo>
                  <a:pt x="1015" y="1714"/>
                  <a:pt x="1081" y="1690"/>
                  <a:pt x="1152" y="1667"/>
                </a:cubicBezTo>
                <a:cubicBezTo>
                  <a:pt x="1228" y="1640"/>
                  <a:pt x="1305" y="1617"/>
                  <a:pt x="1382" y="1589"/>
                </a:cubicBezTo>
                <a:cubicBezTo>
                  <a:pt x="1523" y="1540"/>
                  <a:pt x="1666" y="1493"/>
                  <a:pt x="1810" y="1443"/>
                </a:cubicBezTo>
                <a:cubicBezTo>
                  <a:pt x="2101" y="1342"/>
                  <a:pt x="2392" y="1242"/>
                  <a:pt x="2687" y="1152"/>
                </a:cubicBezTo>
                <a:cubicBezTo>
                  <a:pt x="2760" y="1128"/>
                  <a:pt x="2833" y="1105"/>
                  <a:pt x="2907" y="1085"/>
                </a:cubicBezTo>
                <a:cubicBezTo>
                  <a:pt x="2984" y="1061"/>
                  <a:pt x="3058" y="1041"/>
                  <a:pt x="3131" y="1018"/>
                </a:cubicBezTo>
                <a:cubicBezTo>
                  <a:pt x="3188" y="1001"/>
                  <a:pt x="3245" y="984"/>
                  <a:pt x="3299" y="964"/>
                </a:cubicBezTo>
                <a:cubicBezTo>
                  <a:pt x="3315" y="958"/>
                  <a:pt x="3332" y="951"/>
                  <a:pt x="3349" y="947"/>
                </a:cubicBezTo>
                <a:cubicBezTo>
                  <a:pt x="3415" y="924"/>
                  <a:pt x="3480" y="901"/>
                  <a:pt x="3546" y="878"/>
                </a:cubicBezTo>
                <a:cubicBezTo>
                  <a:pt x="3824" y="780"/>
                  <a:pt x="4102" y="683"/>
                  <a:pt x="4383" y="586"/>
                </a:cubicBezTo>
                <a:cubicBezTo>
                  <a:pt x="4526" y="533"/>
                  <a:pt x="4673" y="483"/>
                  <a:pt x="4820" y="433"/>
                </a:cubicBezTo>
                <a:cubicBezTo>
                  <a:pt x="4891" y="410"/>
                  <a:pt x="4960" y="382"/>
                  <a:pt x="5031" y="356"/>
                </a:cubicBezTo>
                <a:cubicBezTo>
                  <a:pt x="5098" y="332"/>
                  <a:pt x="5165" y="305"/>
                  <a:pt x="5232" y="279"/>
                </a:cubicBezTo>
                <a:cubicBezTo>
                  <a:pt x="5289" y="255"/>
                  <a:pt x="5346" y="235"/>
                  <a:pt x="5402" y="219"/>
                </a:cubicBezTo>
                <a:cubicBezTo>
                  <a:pt x="5453" y="198"/>
                  <a:pt x="5506" y="182"/>
                  <a:pt x="5559" y="169"/>
                </a:cubicBezTo>
                <a:cubicBezTo>
                  <a:pt x="5573" y="165"/>
                  <a:pt x="5587" y="165"/>
                  <a:pt x="5599" y="165"/>
                </a:cubicBezTo>
                <a:lnTo>
                  <a:pt x="5619" y="169"/>
                </a:lnTo>
                <a:cubicBezTo>
                  <a:pt x="5630" y="172"/>
                  <a:pt x="5636" y="175"/>
                  <a:pt x="5647" y="178"/>
                </a:cubicBezTo>
                <a:lnTo>
                  <a:pt x="5660" y="198"/>
                </a:lnTo>
                <a:cubicBezTo>
                  <a:pt x="5673" y="212"/>
                  <a:pt x="5683" y="222"/>
                  <a:pt x="5690" y="239"/>
                </a:cubicBezTo>
                <a:cubicBezTo>
                  <a:pt x="5700" y="259"/>
                  <a:pt x="5710" y="282"/>
                  <a:pt x="5717" y="302"/>
                </a:cubicBezTo>
                <a:cubicBezTo>
                  <a:pt x="5723" y="325"/>
                  <a:pt x="5730" y="349"/>
                  <a:pt x="5733" y="369"/>
                </a:cubicBezTo>
                <a:cubicBezTo>
                  <a:pt x="5747" y="433"/>
                  <a:pt x="5757" y="496"/>
                  <a:pt x="5767" y="556"/>
                </a:cubicBezTo>
                <a:cubicBezTo>
                  <a:pt x="5770" y="580"/>
                  <a:pt x="5777" y="597"/>
                  <a:pt x="5794" y="610"/>
                </a:cubicBezTo>
                <a:cubicBezTo>
                  <a:pt x="5807" y="620"/>
                  <a:pt x="5827" y="626"/>
                  <a:pt x="5847" y="626"/>
                </a:cubicBezTo>
                <a:cubicBezTo>
                  <a:pt x="5863" y="626"/>
                  <a:pt x="5884" y="617"/>
                  <a:pt x="5897" y="600"/>
                </a:cubicBezTo>
                <a:cubicBezTo>
                  <a:pt x="5908" y="586"/>
                  <a:pt x="5917" y="566"/>
                  <a:pt x="5914" y="550"/>
                </a:cubicBezTo>
                <a:cubicBezTo>
                  <a:pt x="5908" y="506"/>
                  <a:pt x="5900" y="463"/>
                  <a:pt x="5891" y="419"/>
                </a:cubicBezTo>
                <a:cubicBezTo>
                  <a:pt x="5884" y="376"/>
                  <a:pt x="5877" y="336"/>
                  <a:pt x="5867" y="296"/>
                </a:cubicBezTo>
                <a:cubicBezTo>
                  <a:pt x="5860" y="259"/>
                  <a:pt x="5847" y="222"/>
                  <a:pt x="5834" y="185"/>
                </a:cubicBezTo>
                <a:cubicBezTo>
                  <a:pt x="5823" y="158"/>
                  <a:pt x="5810" y="132"/>
                  <a:pt x="5790" y="109"/>
                </a:cubicBezTo>
                <a:lnTo>
                  <a:pt x="5777" y="88"/>
                </a:lnTo>
                <a:cubicBezTo>
                  <a:pt x="5760" y="64"/>
                  <a:pt x="5737" y="44"/>
                  <a:pt x="5710" y="31"/>
                </a:cubicBezTo>
                <a:cubicBezTo>
                  <a:pt x="5700" y="28"/>
                  <a:pt x="5690" y="24"/>
                  <a:pt x="5680" y="21"/>
                </a:cubicBezTo>
                <a:cubicBezTo>
                  <a:pt x="5667" y="15"/>
                  <a:pt x="5650" y="11"/>
                  <a:pt x="5636" y="8"/>
                </a:cubicBezTo>
                <a:cubicBezTo>
                  <a:pt x="5623" y="1"/>
                  <a:pt x="5603" y="1"/>
                  <a:pt x="559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25"/>
          <p:cNvSpPr/>
          <p:nvPr/>
        </p:nvSpPr>
        <p:spPr>
          <a:xfrm>
            <a:off x="7999449" y="3037150"/>
            <a:ext cx="218470" cy="686599"/>
          </a:xfrm>
          <a:custGeom>
            <a:avLst/>
            <a:gdLst/>
            <a:ahLst/>
            <a:cxnLst/>
            <a:rect l="l" t="t" r="r" b="b"/>
            <a:pathLst>
              <a:path w="3047" h="9577" extrusionOk="0">
                <a:moveTo>
                  <a:pt x="135" y="1"/>
                </a:moveTo>
                <a:cubicBezTo>
                  <a:pt x="121" y="1"/>
                  <a:pt x="107" y="3"/>
                  <a:pt x="93" y="7"/>
                </a:cubicBezTo>
                <a:cubicBezTo>
                  <a:pt x="60" y="21"/>
                  <a:pt x="33" y="44"/>
                  <a:pt x="16" y="78"/>
                </a:cubicBezTo>
                <a:cubicBezTo>
                  <a:pt x="0" y="111"/>
                  <a:pt x="0" y="145"/>
                  <a:pt x="10" y="181"/>
                </a:cubicBezTo>
                <a:cubicBezTo>
                  <a:pt x="24" y="234"/>
                  <a:pt x="40" y="288"/>
                  <a:pt x="53" y="342"/>
                </a:cubicBezTo>
                <a:cubicBezTo>
                  <a:pt x="67" y="395"/>
                  <a:pt x="81" y="452"/>
                  <a:pt x="97" y="506"/>
                </a:cubicBezTo>
                <a:cubicBezTo>
                  <a:pt x="133" y="620"/>
                  <a:pt x="174" y="730"/>
                  <a:pt x="207" y="844"/>
                </a:cubicBezTo>
                <a:cubicBezTo>
                  <a:pt x="244" y="961"/>
                  <a:pt x="277" y="1074"/>
                  <a:pt x="314" y="1188"/>
                </a:cubicBezTo>
                <a:cubicBezTo>
                  <a:pt x="357" y="1312"/>
                  <a:pt x="398" y="1432"/>
                  <a:pt x="438" y="1556"/>
                </a:cubicBezTo>
                <a:cubicBezTo>
                  <a:pt x="475" y="1666"/>
                  <a:pt x="508" y="1776"/>
                  <a:pt x="542" y="1887"/>
                </a:cubicBezTo>
                <a:cubicBezTo>
                  <a:pt x="578" y="2011"/>
                  <a:pt x="612" y="2131"/>
                  <a:pt x="649" y="2255"/>
                </a:cubicBezTo>
                <a:cubicBezTo>
                  <a:pt x="719" y="2499"/>
                  <a:pt x="789" y="2743"/>
                  <a:pt x="863" y="2988"/>
                </a:cubicBezTo>
                <a:cubicBezTo>
                  <a:pt x="899" y="3114"/>
                  <a:pt x="939" y="3238"/>
                  <a:pt x="980" y="3365"/>
                </a:cubicBezTo>
                <a:cubicBezTo>
                  <a:pt x="1016" y="3479"/>
                  <a:pt x="1053" y="3590"/>
                  <a:pt x="1090" y="3706"/>
                </a:cubicBezTo>
                <a:cubicBezTo>
                  <a:pt x="1127" y="3823"/>
                  <a:pt x="1160" y="3940"/>
                  <a:pt x="1200" y="4058"/>
                </a:cubicBezTo>
                <a:cubicBezTo>
                  <a:pt x="1244" y="4184"/>
                  <a:pt x="1285" y="4312"/>
                  <a:pt x="1328" y="4439"/>
                </a:cubicBezTo>
                <a:cubicBezTo>
                  <a:pt x="1405" y="4673"/>
                  <a:pt x="1475" y="4907"/>
                  <a:pt x="1549" y="5141"/>
                </a:cubicBezTo>
                <a:cubicBezTo>
                  <a:pt x="1629" y="5385"/>
                  <a:pt x="1699" y="5629"/>
                  <a:pt x="1773" y="5877"/>
                </a:cubicBezTo>
                <a:cubicBezTo>
                  <a:pt x="1842" y="6118"/>
                  <a:pt x="1919" y="6359"/>
                  <a:pt x="1987" y="6603"/>
                </a:cubicBezTo>
                <a:cubicBezTo>
                  <a:pt x="2020" y="6723"/>
                  <a:pt x="2057" y="6844"/>
                  <a:pt x="2090" y="6964"/>
                </a:cubicBezTo>
                <a:cubicBezTo>
                  <a:pt x="2123" y="7084"/>
                  <a:pt x="2163" y="7208"/>
                  <a:pt x="2200" y="7328"/>
                </a:cubicBezTo>
                <a:cubicBezTo>
                  <a:pt x="2271" y="7566"/>
                  <a:pt x="2338" y="7804"/>
                  <a:pt x="2404" y="8040"/>
                </a:cubicBezTo>
                <a:cubicBezTo>
                  <a:pt x="2418" y="8101"/>
                  <a:pt x="2438" y="8161"/>
                  <a:pt x="2455" y="8221"/>
                </a:cubicBezTo>
                <a:cubicBezTo>
                  <a:pt x="2472" y="8275"/>
                  <a:pt x="2492" y="8329"/>
                  <a:pt x="2505" y="8382"/>
                </a:cubicBezTo>
                <a:cubicBezTo>
                  <a:pt x="2525" y="8442"/>
                  <a:pt x="2541" y="8506"/>
                  <a:pt x="2562" y="8562"/>
                </a:cubicBezTo>
                <a:cubicBezTo>
                  <a:pt x="2578" y="8622"/>
                  <a:pt x="2598" y="8679"/>
                  <a:pt x="2619" y="8739"/>
                </a:cubicBezTo>
                <a:cubicBezTo>
                  <a:pt x="2652" y="8837"/>
                  <a:pt x="2682" y="8934"/>
                  <a:pt x="2712" y="9031"/>
                </a:cubicBezTo>
                <a:cubicBezTo>
                  <a:pt x="2739" y="9118"/>
                  <a:pt x="2759" y="9208"/>
                  <a:pt x="2779" y="9295"/>
                </a:cubicBezTo>
                <a:cubicBezTo>
                  <a:pt x="2790" y="9352"/>
                  <a:pt x="2799" y="9409"/>
                  <a:pt x="2806" y="9469"/>
                </a:cubicBezTo>
                <a:cubicBezTo>
                  <a:pt x="2813" y="9499"/>
                  <a:pt x="2822" y="9525"/>
                  <a:pt x="2846" y="9549"/>
                </a:cubicBezTo>
                <a:cubicBezTo>
                  <a:pt x="2867" y="9567"/>
                  <a:pt x="2892" y="9576"/>
                  <a:pt x="2918" y="9576"/>
                </a:cubicBezTo>
                <a:cubicBezTo>
                  <a:pt x="2922" y="9576"/>
                  <a:pt x="2926" y="9576"/>
                  <a:pt x="2930" y="9576"/>
                </a:cubicBezTo>
                <a:cubicBezTo>
                  <a:pt x="2990" y="9573"/>
                  <a:pt x="3046" y="9516"/>
                  <a:pt x="3040" y="9452"/>
                </a:cubicBezTo>
                <a:cubicBezTo>
                  <a:pt x="3006" y="9188"/>
                  <a:pt x="2933" y="8934"/>
                  <a:pt x="2853" y="8679"/>
                </a:cubicBezTo>
                <a:cubicBezTo>
                  <a:pt x="2816" y="8562"/>
                  <a:pt x="2779" y="8442"/>
                  <a:pt x="2745" y="8321"/>
                </a:cubicBezTo>
                <a:cubicBezTo>
                  <a:pt x="2712" y="8208"/>
                  <a:pt x="2676" y="8094"/>
                  <a:pt x="2645" y="7980"/>
                </a:cubicBezTo>
                <a:cubicBezTo>
                  <a:pt x="2615" y="7864"/>
                  <a:pt x="2585" y="7743"/>
                  <a:pt x="2552" y="7629"/>
                </a:cubicBezTo>
                <a:cubicBezTo>
                  <a:pt x="2518" y="7506"/>
                  <a:pt x="2484" y="7385"/>
                  <a:pt x="2452" y="7265"/>
                </a:cubicBezTo>
                <a:cubicBezTo>
                  <a:pt x="2381" y="7017"/>
                  <a:pt x="2314" y="6767"/>
                  <a:pt x="2248" y="6519"/>
                </a:cubicBezTo>
                <a:cubicBezTo>
                  <a:pt x="2180" y="6279"/>
                  <a:pt x="2110" y="6044"/>
                  <a:pt x="2043" y="5807"/>
                </a:cubicBezTo>
                <a:cubicBezTo>
                  <a:pt x="1973" y="5559"/>
                  <a:pt x="1903" y="5311"/>
                  <a:pt x="1830" y="5067"/>
                </a:cubicBezTo>
                <a:cubicBezTo>
                  <a:pt x="1759" y="4830"/>
                  <a:pt x="1689" y="4593"/>
                  <a:pt x="1612" y="4359"/>
                </a:cubicBezTo>
                <a:cubicBezTo>
                  <a:pt x="1572" y="4228"/>
                  <a:pt x="1532" y="4101"/>
                  <a:pt x="1488" y="3974"/>
                </a:cubicBezTo>
                <a:cubicBezTo>
                  <a:pt x="1451" y="3857"/>
                  <a:pt x="1421" y="3743"/>
                  <a:pt x="1385" y="3626"/>
                </a:cubicBezTo>
                <a:cubicBezTo>
                  <a:pt x="1308" y="3389"/>
                  <a:pt x="1228" y="3151"/>
                  <a:pt x="1150" y="2911"/>
                </a:cubicBezTo>
                <a:cubicBezTo>
                  <a:pt x="1073" y="2667"/>
                  <a:pt x="1000" y="2419"/>
                  <a:pt x="923" y="2175"/>
                </a:cubicBezTo>
                <a:cubicBezTo>
                  <a:pt x="883" y="2051"/>
                  <a:pt x="846" y="1930"/>
                  <a:pt x="809" y="1810"/>
                </a:cubicBezTo>
                <a:cubicBezTo>
                  <a:pt x="776" y="1699"/>
                  <a:pt x="739" y="1589"/>
                  <a:pt x="703" y="1483"/>
                </a:cubicBezTo>
                <a:cubicBezTo>
                  <a:pt x="658" y="1362"/>
                  <a:pt x="618" y="1242"/>
                  <a:pt x="578" y="1121"/>
                </a:cubicBezTo>
                <a:cubicBezTo>
                  <a:pt x="538" y="1004"/>
                  <a:pt x="505" y="887"/>
                  <a:pt x="471" y="773"/>
                </a:cubicBezTo>
                <a:cubicBezTo>
                  <a:pt x="438" y="653"/>
                  <a:pt x="402" y="539"/>
                  <a:pt x="361" y="422"/>
                </a:cubicBezTo>
                <a:cubicBezTo>
                  <a:pt x="345" y="369"/>
                  <a:pt x="331" y="315"/>
                  <a:pt x="314" y="259"/>
                </a:cubicBezTo>
                <a:cubicBezTo>
                  <a:pt x="301" y="205"/>
                  <a:pt x="288" y="148"/>
                  <a:pt x="268" y="94"/>
                </a:cubicBezTo>
                <a:cubicBezTo>
                  <a:pt x="249" y="38"/>
                  <a:pt x="193" y="1"/>
                  <a:pt x="13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4" name="Google Shape;734;p25"/>
          <p:cNvSpPr/>
          <p:nvPr/>
        </p:nvSpPr>
        <p:spPr>
          <a:xfrm>
            <a:off x="8131807" y="3621014"/>
            <a:ext cx="30257" cy="26956"/>
          </a:xfrm>
          <a:custGeom>
            <a:avLst/>
            <a:gdLst/>
            <a:ahLst/>
            <a:cxnLst/>
            <a:rect l="l" t="t" r="r" b="b"/>
            <a:pathLst>
              <a:path w="422" h="376" extrusionOk="0">
                <a:moveTo>
                  <a:pt x="210" y="0"/>
                </a:moveTo>
                <a:cubicBezTo>
                  <a:pt x="190" y="0"/>
                  <a:pt x="170" y="4"/>
                  <a:pt x="150" y="10"/>
                </a:cubicBezTo>
                <a:cubicBezTo>
                  <a:pt x="53" y="44"/>
                  <a:pt x="0" y="154"/>
                  <a:pt x="33" y="251"/>
                </a:cubicBezTo>
                <a:cubicBezTo>
                  <a:pt x="60" y="328"/>
                  <a:pt x="134" y="375"/>
                  <a:pt x="213" y="375"/>
                </a:cubicBezTo>
                <a:cubicBezTo>
                  <a:pt x="233" y="375"/>
                  <a:pt x="254" y="372"/>
                  <a:pt x="274" y="365"/>
                </a:cubicBezTo>
                <a:cubicBezTo>
                  <a:pt x="368" y="331"/>
                  <a:pt x="422" y="225"/>
                  <a:pt x="388" y="128"/>
                </a:cubicBezTo>
                <a:cubicBezTo>
                  <a:pt x="361" y="50"/>
                  <a:pt x="288" y="0"/>
                  <a:pt x="21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5" name="Google Shape;735;p25"/>
          <p:cNvSpPr/>
          <p:nvPr/>
        </p:nvSpPr>
        <p:spPr>
          <a:xfrm>
            <a:off x="8101550" y="3516701"/>
            <a:ext cx="30042" cy="26885"/>
          </a:xfrm>
          <a:custGeom>
            <a:avLst/>
            <a:gdLst/>
            <a:ahLst/>
            <a:cxnLst/>
            <a:rect l="l" t="t" r="r" b="b"/>
            <a:pathLst>
              <a:path w="419" h="375" extrusionOk="0">
                <a:moveTo>
                  <a:pt x="208" y="1"/>
                </a:moveTo>
                <a:cubicBezTo>
                  <a:pt x="188" y="1"/>
                  <a:pt x="168" y="4"/>
                  <a:pt x="148" y="11"/>
                </a:cubicBezTo>
                <a:cubicBezTo>
                  <a:pt x="51" y="44"/>
                  <a:pt x="1" y="151"/>
                  <a:pt x="34" y="248"/>
                </a:cubicBezTo>
                <a:cubicBezTo>
                  <a:pt x="58" y="325"/>
                  <a:pt x="133" y="375"/>
                  <a:pt x="210" y="375"/>
                </a:cubicBezTo>
                <a:cubicBezTo>
                  <a:pt x="229" y="375"/>
                  <a:pt x="249" y="372"/>
                  <a:pt x="268" y="365"/>
                </a:cubicBezTo>
                <a:cubicBezTo>
                  <a:pt x="365" y="332"/>
                  <a:pt x="418" y="221"/>
                  <a:pt x="385" y="127"/>
                </a:cubicBezTo>
                <a:cubicBezTo>
                  <a:pt x="359" y="51"/>
                  <a:pt x="285" y="1"/>
                  <a:pt x="20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25"/>
          <p:cNvSpPr/>
          <p:nvPr/>
        </p:nvSpPr>
        <p:spPr>
          <a:xfrm>
            <a:off x="8070862" y="3413321"/>
            <a:ext cx="33125" cy="29466"/>
          </a:xfrm>
          <a:custGeom>
            <a:avLst/>
            <a:gdLst/>
            <a:ahLst/>
            <a:cxnLst/>
            <a:rect l="l" t="t" r="r" b="b"/>
            <a:pathLst>
              <a:path w="462" h="411" extrusionOk="0">
                <a:moveTo>
                  <a:pt x="231" y="0"/>
                </a:moveTo>
                <a:cubicBezTo>
                  <a:pt x="209" y="0"/>
                  <a:pt x="186" y="4"/>
                  <a:pt x="164" y="11"/>
                </a:cubicBezTo>
                <a:cubicBezTo>
                  <a:pt x="61" y="48"/>
                  <a:pt x="0" y="169"/>
                  <a:pt x="37" y="272"/>
                </a:cubicBezTo>
                <a:cubicBezTo>
                  <a:pt x="67" y="357"/>
                  <a:pt x="148" y="410"/>
                  <a:pt x="233" y="410"/>
                </a:cubicBezTo>
                <a:cubicBezTo>
                  <a:pt x="255" y="410"/>
                  <a:pt x="277" y="407"/>
                  <a:pt x="298" y="399"/>
                </a:cubicBezTo>
                <a:cubicBezTo>
                  <a:pt x="405" y="362"/>
                  <a:pt x="462" y="245"/>
                  <a:pt x="425" y="138"/>
                </a:cubicBezTo>
                <a:cubicBezTo>
                  <a:pt x="396" y="53"/>
                  <a:pt x="317" y="0"/>
                  <a:pt x="23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7" name="Google Shape;737;p25"/>
          <p:cNvSpPr/>
          <p:nvPr/>
        </p:nvSpPr>
        <p:spPr>
          <a:xfrm>
            <a:off x="8048062" y="3316823"/>
            <a:ext cx="26959" cy="23874"/>
          </a:xfrm>
          <a:custGeom>
            <a:avLst/>
            <a:gdLst/>
            <a:ahLst/>
            <a:cxnLst/>
            <a:rect l="l" t="t" r="r" b="b"/>
            <a:pathLst>
              <a:path w="376" h="333" extrusionOk="0">
                <a:moveTo>
                  <a:pt x="189" y="0"/>
                </a:moveTo>
                <a:cubicBezTo>
                  <a:pt x="171" y="0"/>
                  <a:pt x="153" y="3"/>
                  <a:pt x="135" y="10"/>
                </a:cubicBezTo>
                <a:cubicBezTo>
                  <a:pt x="48" y="39"/>
                  <a:pt x="1" y="136"/>
                  <a:pt x="31" y="220"/>
                </a:cubicBezTo>
                <a:cubicBezTo>
                  <a:pt x="55" y="289"/>
                  <a:pt x="121" y="333"/>
                  <a:pt x="191" y="333"/>
                </a:cubicBezTo>
                <a:cubicBezTo>
                  <a:pt x="209" y="333"/>
                  <a:pt x="227" y="330"/>
                  <a:pt x="245" y="324"/>
                </a:cubicBezTo>
                <a:cubicBezTo>
                  <a:pt x="329" y="294"/>
                  <a:pt x="375" y="197"/>
                  <a:pt x="349" y="113"/>
                </a:cubicBezTo>
                <a:cubicBezTo>
                  <a:pt x="325" y="44"/>
                  <a:pt x="259" y="0"/>
                  <a:pt x="18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8" name="Google Shape;738;p25"/>
          <p:cNvSpPr/>
          <p:nvPr/>
        </p:nvSpPr>
        <p:spPr>
          <a:xfrm>
            <a:off x="8021963" y="3224913"/>
            <a:ext cx="28106" cy="25164"/>
          </a:xfrm>
          <a:custGeom>
            <a:avLst/>
            <a:gdLst/>
            <a:ahLst/>
            <a:cxnLst/>
            <a:rect l="l" t="t" r="r" b="b"/>
            <a:pathLst>
              <a:path w="392" h="351" extrusionOk="0">
                <a:moveTo>
                  <a:pt x="196" y="0"/>
                </a:moveTo>
                <a:cubicBezTo>
                  <a:pt x="176" y="0"/>
                  <a:pt x="157" y="3"/>
                  <a:pt x="137" y="11"/>
                </a:cubicBezTo>
                <a:cubicBezTo>
                  <a:pt x="47" y="40"/>
                  <a:pt x="0" y="141"/>
                  <a:pt x="31" y="231"/>
                </a:cubicBezTo>
                <a:cubicBezTo>
                  <a:pt x="54" y="303"/>
                  <a:pt x="124" y="350"/>
                  <a:pt x="197" y="350"/>
                </a:cubicBezTo>
                <a:cubicBezTo>
                  <a:pt x="215" y="350"/>
                  <a:pt x="233" y="347"/>
                  <a:pt x="251" y="341"/>
                </a:cubicBezTo>
                <a:cubicBezTo>
                  <a:pt x="341" y="308"/>
                  <a:pt x="392" y="208"/>
                  <a:pt x="361" y="117"/>
                </a:cubicBezTo>
                <a:cubicBezTo>
                  <a:pt x="335" y="47"/>
                  <a:pt x="268" y="0"/>
                  <a:pt x="1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9" name="Google Shape;739;p25"/>
          <p:cNvSpPr/>
          <p:nvPr/>
        </p:nvSpPr>
        <p:spPr>
          <a:xfrm>
            <a:off x="7996581" y="3131498"/>
            <a:ext cx="26888" cy="24160"/>
          </a:xfrm>
          <a:custGeom>
            <a:avLst/>
            <a:gdLst/>
            <a:ahLst/>
            <a:cxnLst/>
            <a:rect l="l" t="t" r="r" b="b"/>
            <a:pathLst>
              <a:path w="375" h="337" extrusionOk="0">
                <a:moveTo>
                  <a:pt x="184" y="0"/>
                </a:moveTo>
                <a:cubicBezTo>
                  <a:pt x="166" y="0"/>
                  <a:pt x="148" y="3"/>
                  <a:pt x="130" y="9"/>
                </a:cubicBezTo>
                <a:cubicBezTo>
                  <a:pt x="47" y="39"/>
                  <a:pt x="0" y="136"/>
                  <a:pt x="30" y="223"/>
                </a:cubicBezTo>
                <a:cubicBezTo>
                  <a:pt x="54" y="292"/>
                  <a:pt x="118" y="336"/>
                  <a:pt x="187" y="336"/>
                </a:cubicBezTo>
                <a:cubicBezTo>
                  <a:pt x="205" y="336"/>
                  <a:pt x="223" y="333"/>
                  <a:pt x="241" y="327"/>
                </a:cubicBezTo>
                <a:cubicBezTo>
                  <a:pt x="328" y="297"/>
                  <a:pt x="374" y="200"/>
                  <a:pt x="344" y="113"/>
                </a:cubicBezTo>
                <a:cubicBezTo>
                  <a:pt x="320" y="44"/>
                  <a:pt x="254" y="0"/>
                  <a:pt x="18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0" name="Google Shape;740;p25"/>
          <p:cNvSpPr/>
          <p:nvPr/>
        </p:nvSpPr>
        <p:spPr>
          <a:xfrm>
            <a:off x="7926028" y="3136588"/>
            <a:ext cx="85897" cy="50758"/>
          </a:xfrm>
          <a:custGeom>
            <a:avLst/>
            <a:gdLst/>
            <a:ahLst/>
            <a:cxnLst/>
            <a:rect l="l" t="t" r="r" b="b"/>
            <a:pathLst>
              <a:path w="1198" h="708" extrusionOk="0">
                <a:moveTo>
                  <a:pt x="1091" y="0"/>
                </a:moveTo>
                <a:cubicBezTo>
                  <a:pt x="1083" y="0"/>
                  <a:pt x="1076" y="1"/>
                  <a:pt x="1068" y="2"/>
                </a:cubicBezTo>
                <a:cubicBezTo>
                  <a:pt x="1007" y="11"/>
                  <a:pt x="950" y="25"/>
                  <a:pt x="893" y="31"/>
                </a:cubicBezTo>
                <a:cubicBezTo>
                  <a:pt x="840" y="39"/>
                  <a:pt x="787" y="45"/>
                  <a:pt x="733" y="48"/>
                </a:cubicBezTo>
                <a:cubicBezTo>
                  <a:pt x="706" y="48"/>
                  <a:pt x="679" y="48"/>
                  <a:pt x="656" y="45"/>
                </a:cubicBezTo>
                <a:cubicBezTo>
                  <a:pt x="626" y="45"/>
                  <a:pt x="599" y="48"/>
                  <a:pt x="572" y="48"/>
                </a:cubicBezTo>
                <a:cubicBezTo>
                  <a:pt x="509" y="51"/>
                  <a:pt x="446" y="62"/>
                  <a:pt x="382" y="79"/>
                </a:cubicBezTo>
                <a:cubicBezTo>
                  <a:pt x="368" y="82"/>
                  <a:pt x="358" y="85"/>
                  <a:pt x="348" y="88"/>
                </a:cubicBezTo>
                <a:cubicBezTo>
                  <a:pt x="302" y="105"/>
                  <a:pt x="254" y="129"/>
                  <a:pt x="211" y="156"/>
                </a:cubicBezTo>
                <a:cubicBezTo>
                  <a:pt x="177" y="172"/>
                  <a:pt x="151" y="196"/>
                  <a:pt x="121" y="216"/>
                </a:cubicBezTo>
                <a:cubicBezTo>
                  <a:pt x="91" y="242"/>
                  <a:pt x="57" y="276"/>
                  <a:pt x="41" y="312"/>
                </a:cubicBezTo>
                <a:cubicBezTo>
                  <a:pt x="17" y="349"/>
                  <a:pt x="4" y="389"/>
                  <a:pt x="1" y="433"/>
                </a:cubicBezTo>
                <a:cubicBezTo>
                  <a:pt x="1" y="473"/>
                  <a:pt x="10" y="510"/>
                  <a:pt x="27" y="547"/>
                </a:cubicBezTo>
                <a:cubicBezTo>
                  <a:pt x="44" y="587"/>
                  <a:pt x="74" y="617"/>
                  <a:pt x="108" y="641"/>
                </a:cubicBezTo>
                <a:cubicBezTo>
                  <a:pt x="174" y="690"/>
                  <a:pt x="262" y="707"/>
                  <a:pt x="345" y="707"/>
                </a:cubicBezTo>
                <a:cubicBezTo>
                  <a:pt x="395" y="707"/>
                  <a:pt x="446" y="707"/>
                  <a:pt x="499" y="704"/>
                </a:cubicBezTo>
                <a:cubicBezTo>
                  <a:pt x="509" y="704"/>
                  <a:pt x="523" y="701"/>
                  <a:pt x="532" y="701"/>
                </a:cubicBezTo>
                <a:cubicBezTo>
                  <a:pt x="566" y="698"/>
                  <a:pt x="599" y="694"/>
                  <a:pt x="629" y="690"/>
                </a:cubicBezTo>
                <a:cubicBezTo>
                  <a:pt x="656" y="690"/>
                  <a:pt x="686" y="687"/>
                  <a:pt x="713" y="681"/>
                </a:cubicBezTo>
                <a:cubicBezTo>
                  <a:pt x="743" y="670"/>
                  <a:pt x="770" y="657"/>
                  <a:pt x="800" y="641"/>
                </a:cubicBezTo>
                <a:cubicBezTo>
                  <a:pt x="847" y="607"/>
                  <a:pt x="877" y="553"/>
                  <a:pt x="860" y="493"/>
                </a:cubicBezTo>
                <a:cubicBezTo>
                  <a:pt x="853" y="460"/>
                  <a:pt x="830" y="430"/>
                  <a:pt x="800" y="413"/>
                </a:cubicBezTo>
                <a:cubicBezTo>
                  <a:pt x="779" y="399"/>
                  <a:pt x="758" y="395"/>
                  <a:pt x="736" y="395"/>
                </a:cubicBezTo>
                <a:cubicBezTo>
                  <a:pt x="727" y="395"/>
                  <a:pt x="717" y="395"/>
                  <a:pt x="706" y="397"/>
                </a:cubicBezTo>
                <a:cubicBezTo>
                  <a:pt x="679" y="400"/>
                  <a:pt x="653" y="400"/>
                  <a:pt x="626" y="403"/>
                </a:cubicBezTo>
                <a:cubicBezTo>
                  <a:pt x="606" y="406"/>
                  <a:pt x="586" y="409"/>
                  <a:pt x="563" y="413"/>
                </a:cubicBezTo>
                <a:cubicBezTo>
                  <a:pt x="523" y="420"/>
                  <a:pt x="486" y="426"/>
                  <a:pt x="446" y="433"/>
                </a:cubicBezTo>
                <a:cubicBezTo>
                  <a:pt x="419" y="435"/>
                  <a:pt x="393" y="436"/>
                  <a:pt x="367" y="436"/>
                </a:cubicBezTo>
                <a:cubicBezTo>
                  <a:pt x="342" y="436"/>
                  <a:pt x="317" y="435"/>
                  <a:pt x="291" y="433"/>
                </a:cubicBezTo>
                <a:cubicBezTo>
                  <a:pt x="302" y="417"/>
                  <a:pt x="318" y="403"/>
                  <a:pt x="332" y="389"/>
                </a:cubicBezTo>
                <a:cubicBezTo>
                  <a:pt x="365" y="366"/>
                  <a:pt x="402" y="349"/>
                  <a:pt x="442" y="332"/>
                </a:cubicBezTo>
                <a:cubicBezTo>
                  <a:pt x="492" y="316"/>
                  <a:pt x="543" y="299"/>
                  <a:pt x="592" y="289"/>
                </a:cubicBezTo>
                <a:cubicBezTo>
                  <a:pt x="646" y="276"/>
                  <a:pt x="699" y="272"/>
                  <a:pt x="753" y="263"/>
                </a:cubicBezTo>
                <a:cubicBezTo>
                  <a:pt x="807" y="249"/>
                  <a:pt x="864" y="236"/>
                  <a:pt x="920" y="229"/>
                </a:cubicBezTo>
                <a:cubicBezTo>
                  <a:pt x="987" y="219"/>
                  <a:pt x="1051" y="206"/>
                  <a:pt x="1114" y="196"/>
                </a:cubicBezTo>
                <a:cubicBezTo>
                  <a:pt x="1168" y="186"/>
                  <a:pt x="1198" y="125"/>
                  <a:pt x="1188" y="76"/>
                </a:cubicBezTo>
                <a:cubicBezTo>
                  <a:pt x="1181" y="48"/>
                  <a:pt x="1165" y="28"/>
                  <a:pt x="1141" y="15"/>
                </a:cubicBezTo>
                <a:cubicBezTo>
                  <a:pt x="1124" y="4"/>
                  <a:pt x="1108" y="0"/>
                  <a:pt x="10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1" name="Google Shape;741;p25"/>
          <p:cNvSpPr/>
          <p:nvPr/>
        </p:nvSpPr>
        <p:spPr>
          <a:xfrm>
            <a:off x="7950478" y="3226992"/>
            <a:ext cx="89984" cy="54128"/>
          </a:xfrm>
          <a:custGeom>
            <a:avLst/>
            <a:gdLst/>
            <a:ahLst/>
            <a:cxnLst/>
            <a:rect l="l" t="t" r="r" b="b"/>
            <a:pathLst>
              <a:path w="1255" h="755" extrusionOk="0">
                <a:moveTo>
                  <a:pt x="1147" y="0"/>
                </a:moveTo>
                <a:cubicBezTo>
                  <a:pt x="1139" y="0"/>
                  <a:pt x="1130" y="1"/>
                  <a:pt x="1121" y="2"/>
                </a:cubicBezTo>
                <a:cubicBezTo>
                  <a:pt x="1017" y="15"/>
                  <a:pt x="914" y="31"/>
                  <a:pt x="810" y="45"/>
                </a:cubicBezTo>
                <a:cubicBezTo>
                  <a:pt x="760" y="51"/>
                  <a:pt x="707" y="59"/>
                  <a:pt x="656" y="65"/>
                </a:cubicBezTo>
                <a:cubicBezTo>
                  <a:pt x="606" y="72"/>
                  <a:pt x="552" y="79"/>
                  <a:pt x="503" y="85"/>
                </a:cubicBezTo>
                <a:cubicBezTo>
                  <a:pt x="449" y="95"/>
                  <a:pt x="395" y="112"/>
                  <a:pt x="345" y="129"/>
                </a:cubicBezTo>
                <a:lnTo>
                  <a:pt x="335" y="132"/>
                </a:lnTo>
                <a:cubicBezTo>
                  <a:pt x="282" y="149"/>
                  <a:pt x="228" y="172"/>
                  <a:pt x="182" y="202"/>
                </a:cubicBezTo>
                <a:cubicBezTo>
                  <a:pt x="125" y="239"/>
                  <a:pt x="68" y="289"/>
                  <a:pt x="34" y="352"/>
                </a:cubicBezTo>
                <a:cubicBezTo>
                  <a:pt x="14" y="386"/>
                  <a:pt x="11" y="416"/>
                  <a:pt x="4" y="453"/>
                </a:cubicBezTo>
                <a:cubicBezTo>
                  <a:pt x="1" y="470"/>
                  <a:pt x="1" y="483"/>
                  <a:pt x="1" y="500"/>
                </a:cubicBezTo>
                <a:cubicBezTo>
                  <a:pt x="4" y="540"/>
                  <a:pt x="14" y="576"/>
                  <a:pt x="31" y="613"/>
                </a:cubicBezTo>
                <a:cubicBezTo>
                  <a:pt x="48" y="647"/>
                  <a:pt x="74" y="677"/>
                  <a:pt x="105" y="697"/>
                </a:cubicBezTo>
                <a:cubicBezTo>
                  <a:pt x="137" y="721"/>
                  <a:pt x="178" y="737"/>
                  <a:pt x="218" y="744"/>
                </a:cubicBezTo>
                <a:cubicBezTo>
                  <a:pt x="245" y="751"/>
                  <a:pt x="271" y="755"/>
                  <a:pt x="297" y="755"/>
                </a:cubicBezTo>
                <a:cubicBezTo>
                  <a:pt x="305" y="755"/>
                  <a:pt x="314" y="755"/>
                  <a:pt x="322" y="754"/>
                </a:cubicBezTo>
                <a:cubicBezTo>
                  <a:pt x="378" y="751"/>
                  <a:pt x="432" y="744"/>
                  <a:pt x="486" y="737"/>
                </a:cubicBezTo>
                <a:cubicBezTo>
                  <a:pt x="515" y="734"/>
                  <a:pt x="546" y="731"/>
                  <a:pt x="576" y="727"/>
                </a:cubicBezTo>
                <a:cubicBezTo>
                  <a:pt x="593" y="727"/>
                  <a:pt x="609" y="724"/>
                  <a:pt x="629" y="724"/>
                </a:cubicBezTo>
                <a:cubicBezTo>
                  <a:pt x="653" y="721"/>
                  <a:pt x="676" y="717"/>
                  <a:pt x="703" y="710"/>
                </a:cubicBezTo>
                <a:cubicBezTo>
                  <a:pt x="750" y="701"/>
                  <a:pt x="784" y="653"/>
                  <a:pt x="787" y="607"/>
                </a:cubicBezTo>
                <a:cubicBezTo>
                  <a:pt x="787" y="550"/>
                  <a:pt x="736" y="493"/>
                  <a:pt x="676" y="493"/>
                </a:cubicBezTo>
                <a:cubicBezTo>
                  <a:pt x="643" y="493"/>
                  <a:pt x="609" y="500"/>
                  <a:pt x="576" y="507"/>
                </a:cubicBezTo>
                <a:cubicBezTo>
                  <a:pt x="536" y="510"/>
                  <a:pt x="495" y="510"/>
                  <a:pt x="452" y="510"/>
                </a:cubicBezTo>
                <a:cubicBezTo>
                  <a:pt x="409" y="510"/>
                  <a:pt x="362" y="510"/>
                  <a:pt x="318" y="503"/>
                </a:cubicBezTo>
                <a:cubicBezTo>
                  <a:pt x="298" y="500"/>
                  <a:pt x="278" y="493"/>
                  <a:pt x="258" y="486"/>
                </a:cubicBezTo>
                <a:lnTo>
                  <a:pt x="262" y="483"/>
                </a:lnTo>
                <a:cubicBezTo>
                  <a:pt x="271" y="473"/>
                  <a:pt x="282" y="463"/>
                  <a:pt x="292" y="456"/>
                </a:cubicBezTo>
                <a:cubicBezTo>
                  <a:pt x="349" y="416"/>
                  <a:pt x="412" y="386"/>
                  <a:pt x="472" y="360"/>
                </a:cubicBezTo>
                <a:cubicBezTo>
                  <a:pt x="579" y="320"/>
                  <a:pt x="686" y="286"/>
                  <a:pt x="796" y="263"/>
                </a:cubicBezTo>
                <a:cubicBezTo>
                  <a:pt x="920" y="239"/>
                  <a:pt x="1048" y="219"/>
                  <a:pt x="1171" y="202"/>
                </a:cubicBezTo>
                <a:cubicBezTo>
                  <a:pt x="1198" y="199"/>
                  <a:pt x="1221" y="175"/>
                  <a:pt x="1235" y="155"/>
                </a:cubicBezTo>
                <a:cubicBezTo>
                  <a:pt x="1248" y="132"/>
                  <a:pt x="1255" y="102"/>
                  <a:pt x="1248" y="79"/>
                </a:cubicBezTo>
                <a:cubicBezTo>
                  <a:pt x="1241" y="51"/>
                  <a:pt x="1225" y="28"/>
                  <a:pt x="1201" y="15"/>
                </a:cubicBezTo>
                <a:cubicBezTo>
                  <a:pt x="1183" y="3"/>
                  <a:pt x="1166" y="0"/>
                  <a:pt x="114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2" name="Google Shape;742;p25"/>
          <p:cNvSpPr/>
          <p:nvPr/>
        </p:nvSpPr>
        <p:spPr>
          <a:xfrm>
            <a:off x="7976433" y="3319834"/>
            <a:ext cx="92135" cy="53698"/>
          </a:xfrm>
          <a:custGeom>
            <a:avLst/>
            <a:gdLst/>
            <a:ahLst/>
            <a:cxnLst/>
            <a:rect l="l" t="t" r="r" b="b"/>
            <a:pathLst>
              <a:path w="1285" h="749" extrusionOk="0">
                <a:moveTo>
                  <a:pt x="1176" y="0"/>
                </a:moveTo>
                <a:cubicBezTo>
                  <a:pt x="1174" y="0"/>
                  <a:pt x="1172" y="0"/>
                  <a:pt x="1170" y="1"/>
                </a:cubicBezTo>
                <a:cubicBezTo>
                  <a:pt x="1100" y="8"/>
                  <a:pt x="1027" y="14"/>
                  <a:pt x="956" y="24"/>
                </a:cubicBezTo>
                <a:cubicBezTo>
                  <a:pt x="903" y="31"/>
                  <a:pt x="849" y="44"/>
                  <a:pt x="792" y="58"/>
                </a:cubicBezTo>
                <a:cubicBezTo>
                  <a:pt x="735" y="71"/>
                  <a:pt x="675" y="84"/>
                  <a:pt x="615" y="98"/>
                </a:cubicBezTo>
                <a:cubicBezTo>
                  <a:pt x="562" y="115"/>
                  <a:pt x="508" y="131"/>
                  <a:pt x="451" y="148"/>
                </a:cubicBezTo>
                <a:cubicBezTo>
                  <a:pt x="398" y="164"/>
                  <a:pt x="345" y="181"/>
                  <a:pt x="291" y="198"/>
                </a:cubicBezTo>
                <a:lnTo>
                  <a:pt x="281" y="201"/>
                </a:lnTo>
                <a:cubicBezTo>
                  <a:pt x="227" y="221"/>
                  <a:pt x="174" y="238"/>
                  <a:pt x="127" y="269"/>
                </a:cubicBezTo>
                <a:cubicBezTo>
                  <a:pt x="101" y="289"/>
                  <a:pt x="73" y="309"/>
                  <a:pt x="53" y="335"/>
                </a:cubicBezTo>
                <a:cubicBezTo>
                  <a:pt x="30" y="359"/>
                  <a:pt x="10" y="389"/>
                  <a:pt x="3" y="422"/>
                </a:cubicBezTo>
                <a:cubicBezTo>
                  <a:pt x="0" y="452"/>
                  <a:pt x="0" y="465"/>
                  <a:pt x="3" y="493"/>
                </a:cubicBezTo>
                <a:cubicBezTo>
                  <a:pt x="7" y="516"/>
                  <a:pt x="13" y="536"/>
                  <a:pt x="23" y="553"/>
                </a:cubicBezTo>
                <a:cubicBezTo>
                  <a:pt x="36" y="579"/>
                  <a:pt x="53" y="603"/>
                  <a:pt x="73" y="623"/>
                </a:cubicBezTo>
                <a:cubicBezTo>
                  <a:pt x="87" y="636"/>
                  <a:pt x="104" y="646"/>
                  <a:pt x="121" y="660"/>
                </a:cubicBezTo>
                <a:cubicBezTo>
                  <a:pt x="144" y="676"/>
                  <a:pt x="167" y="693"/>
                  <a:pt x="197" y="706"/>
                </a:cubicBezTo>
                <a:cubicBezTo>
                  <a:pt x="234" y="726"/>
                  <a:pt x="274" y="737"/>
                  <a:pt x="321" y="743"/>
                </a:cubicBezTo>
                <a:cubicBezTo>
                  <a:pt x="345" y="746"/>
                  <a:pt x="371" y="746"/>
                  <a:pt x="398" y="746"/>
                </a:cubicBezTo>
                <a:cubicBezTo>
                  <a:pt x="420" y="748"/>
                  <a:pt x="443" y="749"/>
                  <a:pt x="465" y="749"/>
                </a:cubicBezTo>
                <a:cubicBezTo>
                  <a:pt x="506" y="749"/>
                  <a:pt x="546" y="745"/>
                  <a:pt x="585" y="737"/>
                </a:cubicBezTo>
                <a:cubicBezTo>
                  <a:pt x="625" y="730"/>
                  <a:pt x="655" y="696"/>
                  <a:pt x="666" y="660"/>
                </a:cubicBezTo>
                <a:cubicBezTo>
                  <a:pt x="672" y="643"/>
                  <a:pt x="672" y="623"/>
                  <a:pt x="666" y="603"/>
                </a:cubicBezTo>
                <a:cubicBezTo>
                  <a:pt x="662" y="576"/>
                  <a:pt x="642" y="546"/>
                  <a:pt x="615" y="536"/>
                </a:cubicBezTo>
                <a:cubicBezTo>
                  <a:pt x="602" y="530"/>
                  <a:pt x="592" y="522"/>
                  <a:pt x="578" y="519"/>
                </a:cubicBezTo>
                <a:cubicBezTo>
                  <a:pt x="565" y="516"/>
                  <a:pt x="552" y="513"/>
                  <a:pt x="538" y="513"/>
                </a:cubicBezTo>
                <a:cubicBezTo>
                  <a:pt x="528" y="509"/>
                  <a:pt x="515" y="509"/>
                  <a:pt x="502" y="509"/>
                </a:cubicBezTo>
                <a:cubicBezTo>
                  <a:pt x="478" y="509"/>
                  <a:pt x="451" y="505"/>
                  <a:pt x="428" y="505"/>
                </a:cubicBezTo>
                <a:cubicBezTo>
                  <a:pt x="401" y="505"/>
                  <a:pt x="374" y="507"/>
                  <a:pt x="348" y="507"/>
                </a:cubicBezTo>
                <a:cubicBezTo>
                  <a:pt x="334" y="507"/>
                  <a:pt x="321" y="507"/>
                  <a:pt x="308" y="505"/>
                </a:cubicBezTo>
                <a:cubicBezTo>
                  <a:pt x="294" y="502"/>
                  <a:pt x="281" y="499"/>
                  <a:pt x="267" y="496"/>
                </a:cubicBezTo>
                <a:cubicBezTo>
                  <a:pt x="257" y="493"/>
                  <a:pt x="251" y="485"/>
                  <a:pt x="244" y="482"/>
                </a:cubicBezTo>
                <a:cubicBezTo>
                  <a:pt x="264" y="469"/>
                  <a:pt x="284" y="459"/>
                  <a:pt x="308" y="449"/>
                </a:cubicBezTo>
                <a:cubicBezTo>
                  <a:pt x="357" y="429"/>
                  <a:pt x="411" y="412"/>
                  <a:pt x="468" y="395"/>
                </a:cubicBezTo>
                <a:cubicBezTo>
                  <a:pt x="532" y="375"/>
                  <a:pt x="595" y="352"/>
                  <a:pt x="658" y="332"/>
                </a:cubicBezTo>
                <a:cubicBezTo>
                  <a:pt x="723" y="312"/>
                  <a:pt x="789" y="295"/>
                  <a:pt x="856" y="282"/>
                </a:cubicBezTo>
                <a:cubicBezTo>
                  <a:pt x="919" y="265"/>
                  <a:pt x="983" y="255"/>
                  <a:pt x="1047" y="245"/>
                </a:cubicBezTo>
                <a:cubicBezTo>
                  <a:pt x="1087" y="238"/>
                  <a:pt x="1127" y="235"/>
                  <a:pt x="1164" y="232"/>
                </a:cubicBezTo>
                <a:cubicBezTo>
                  <a:pt x="1197" y="232"/>
                  <a:pt x="1224" y="225"/>
                  <a:pt x="1248" y="198"/>
                </a:cubicBezTo>
                <a:cubicBezTo>
                  <a:pt x="1271" y="178"/>
                  <a:pt x="1284" y="148"/>
                  <a:pt x="1284" y="118"/>
                </a:cubicBezTo>
                <a:cubicBezTo>
                  <a:pt x="1284" y="88"/>
                  <a:pt x="1271" y="58"/>
                  <a:pt x="1251" y="34"/>
                </a:cubicBezTo>
                <a:cubicBezTo>
                  <a:pt x="1232" y="19"/>
                  <a:pt x="1202" y="0"/>
                  <a:pt x="117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25"/>
          <p:cNvSpPr/>
          <p:nvPr/>
        </p:nvSpPr>
        <p:spPr>
          <a:xfrm>
            <a:off x="8008053" y="3418626"/>
            <a:ext cx="84678" cy="58788"/>
          </a:xfrm>
          <a:custGeom>
            <a:avLst/>
            <a:gdLst/>
            <a:ahLst/>
            <a:cxnLst/>
            <a:rect l="l" t="t" r="r" b="b"/>
            <a:pathLst>
              <a:path w="1181" h="820" extrusionOk="0">
                <a:moveTo>
                  <a:pt x="1052" y="1"/>
                </a:moveTo>
                <a:cubicBezTo>
                  <a:pt x="1043" y="1"/>
                  <a:pt x="1033" y="2"/>
                  <a:pt x="1024" y="4"/>
                </a:cubicBezTo>
                <a:cubicBezTo>
                  <a:pt x="950" y="18"/>
                  <a:pt x="876" y="34"/>
                  <a:pt x="807" y="47"/>
                </a:cubicBezTo>
                <a:cubicBezTo>
                  <a:pt x="746" y="61"/>
                  <a:pt x="686" y="71"/>
                  <a:pt x="626" y="87"/>
                </a:cubicBezTo>
                <a:cubicBezTo>
                  <a:pt x="595" y="95"/>
                  <a:pt x="569" y="101"/>
                  <a:pt x="538" y="111"/>
                </a:cubicBezTo>
                <a:cubicBezTo>
                  <a:pt x="452" y="141"/>
                  <a:pt x="371" y="181"/>
                  <a:pt x="298" y="231"/>
                </a:cubicBezTo>
                <a:cubicBezTo>
                  <a:pt x="197" y="299"/>
                  <a:pt x="111" y="382"/>
                  <a:pt x="44" y="482"/>
                </a:cubicBezTo>
                <a:cubicBezTo>
                  <a:pt x="4" y="543"/>
                  <a:pt x="1" y="623"/>
                  <a:pt x="37" y="686"/>
                </a:cubicBezTo>
                <a:cubicBezTo>
                  <a:pt x="70" y="746"/>
                  <a:pt x="137" y="777"/>
                  <a:pt x="201" y="797"/>
                </a:cubicBezTo>
                <a:cubicBezTo>
                  <a:pt x="234" y="807"/>
                  <a:pt x="271" y="810"/>
                  <a:pt x="305" y="813"/>
                </a:cubicBezTo>
                <a:cubicBezTo>
                  <a:pt x="323" y="817"/>
                  <a:pt x="338" y="819"/>
                  <a:pt x="354" y="819"/>
                </a:cubicBezTo>
                <a:cubicBezTo>
                  <a:pt x="365" y="819"/>
                  <a:pt x="376" y="818"/>
                  <a:pt x="388" y="817"/>
                </a:cubicBezTo>
                <a:cubicBezTo>
                  <a:pt x="425" y="813"/>
                  <a:pt x="465" y="813"/>
                  <a:pt x="506" y="810"/>
                </a:cubicBezTo>
                <a:cubicBezTo>
                  <a:pt x="535" y="807"/>
                  <a:pt x="566" y="800"/>
                  <a:pt x="595" y="797"/>
                </a:cubicBezTo>
                <a:cubicBezTo>
                  <a:pt x="609" y="797"/>
                  <a:pt x="626" y="790"/>
                  <a:pt x="643" y="790"/>
                </a:cubicBezTo>
                <a:cubicBezTo>
                  <a:pt x="663" y="783"/>
                  <a:pt x="683" y="773"/>
                  <a:pt x="699" y="757"/>
                </a:cubicBezTo>
                <a:cubicBezTo>
                  <a:pt x="723" y="733"/>
                  <a:pt x="736" y="700"/>
                  <a:pt x="736" y="666"/>
                </a:cubicBezTo>
                <a:cubicBezTo>
                  <a:pt x="739" y="596"/>
                  <a:pt x="683" y="539"/>
                  <a:pt x="612" y="536"/>
                </a:cubicBezTo>
                <a:cubicBezTo>
                  <a:pt x="589" y="536"/>
                  <a:pt x="563" y="543"/>
                  <a:pt x="535" y="546"/>
                </a:cubicBezTo>
                <a:cubicBezTo>
                  <a:pt x="518" y="549"/>
                  <a:pt x="502" y="552"/>
                  <a:pt x="482" y="556"/>
                </a:cubicBezTo>
                <a:cubicBezTo>
                  <a:pt x="455" y="559"/>
                  <a:pt x="425" y="559"/>
                  <a:pt x="398" y="563"/>
                </a:cubicBezTo>
                <a:lnTo>
                  <a:pt x="342" y="563"/>
                </a:lnTo>
                <a:cubicBezTo>
                  <a:pt x="331" y="563"/>
                  <a:pt x="322" y="559"/>
                  <a:pt x="311" y="559"/>
                </a:cubicBezTo>
                <a:cubicBezTo>
                  <a:pt x="298" y="556"/>
                  <a:pt x="285" y="552"/>
                  <a:pt x="274" y="549"/>
                </a:cubicBezTo>
                <a:lnTo>
                  <a:pt x="278" y="539"/>
                </a:lnTo>
                <a:cubicBezTo>
                  <a:pt x="302" y="512"/>
                  <a:pt x="328" y="489"/>
                  <a:pt x="355" y="469"/>
                </a:cubicBezTo>
                <a:cubicBezTo>
                  <a:pt x="418" y="422"/>
                  <a:pt x="489" y="392"/>
                  <a:pt x="559" y="359"/>
                </a:cubicBezTo>
                <a:cubicBezTo>
                  <a:pt x="629" y="331"/>
                  <a:pt x="699" y="311"/>
                  <a:pt x="773" y="295"/>
                </a:cubicBezTo>
                <a:cubicBezTo>
                  <a:pt x="873" y="271"/>
                  <a:pt x="977" y="251"/>
                  <a:pt x="1080" y="231"/>
                </a:cubicBezTo>
                <a:cubicBezTo>
                  <a:pt x="1144" y="218"/>
                  <a:pt x="1181" y="148"/>
                  <a:pt x="1165" y="91"/>
                </a:cubicBezTo>
                <a:cubicBezTo>
                  <a:pt x="1157" y="61"/>
                  <a:pt x="1137" y="34"/>
                  <a:pt x="1111" y="18"/>
                </a:cubicBezTo>
                <a:cubicBezTo>
                  <a:pt x="1093" y="6"/>
                  <a:pt x="1072" y="1"/>
                  <a:pt x="105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4" name="Google Shape;744;p25"/>
          <p:cNvSpPr/>
          <p:nvPr/>
        </p:nvSpPr>
        <p:spPr>
          <a:xfrm>
            <a:off x="8045695" y="3518422"/>
            <a:ext cx="81308" cy="61225"/>
          </a:xfrm>
          <a:custGeom>
            <a:avLst/>
            <a:gdLst/>
            <a:ahLst/>
            <a:cxnLst/>
            <a:rect l="l" t="t" r="r" b="b"/>
            <a:pathLst>
              <a:path w="1134" h="854" extrusionOk="0">
                <a:moveTo>
                  <a:pt x="258" y="642"/>
                </a:moveTo>
                <a:lnTo>
                  <a:pt x="261" y="649"/>
                </a:lnTo>
                <a:lnTo>
                  <a:pt x="258" y="645"/>
                </a:lnTo>
                <a:lnTo>
                  <a:pt x="258" y="642"/>
                </a:lnTo>
                <a:close/>
                <a:moveTo>
                  <a:pt x="999" y="0"/>
                </a:moveTo>
                <a:cubicBezTo>
                  <a:pt x="990" y="0"/>
                  <a:pt x="982" y="1"/>
                  <a:pt x="973" y="3"/>
                </a:cubicBezTo>
                <a:cubicBezTo>
                  <a:pt x="916" y="17"/>
                  <a:pt x="856" y="30"/>
                  <a:pt x="800" y="43"/>
                </a:cubicBezTo>
                <a:cubicBezTo>
                  <a:pt x="760" y="54"/>
                  <a:pt x="716" y="67"/>
                  <a:pt x="676" y="80"/>
                </a:cubicBezTo>
                <a:cubicBezTo>
                  <a:pt x="660" y="87"/>
                  <a:pt x="643" y="94"/>
                  <a:pt x="629" y="97"/>
                </a:cubicBezTo>
                <a:cubicBezTo>
                  <a:pt x="515" y="140"/>
                  <a:pt x="402" y="177"/>
                  <a:pt x="298" y="234"/>
                </a:cubicBezTo>
                <a:cubicBezTo>
                  <a:pt x="248" y="264"/>
                  <a:pt x="201" y="298"/>
                  <a:pt x="158" y="338"/>
                </a:cubicBezTo>
                <a:cubicBezTo>
                  <a:pt x="134" y="364"/>
                  <a:pt x="111" y="391"/>
                  <a:pt x="90" y="421"/>
                </a:cubicBezTo>
                <a:cubicBezTo>
                  <a:pt x="67" y="455"/>
                  <a:pt x="47" y="492"/>
                  <a:pt x="30" y="529"/>
                </a:cubicBezTo>
                <a:cubicBezTo>
                  <a:pt x="13" y="572"/>
                  <a:pt x="1" y="622"/>
                  <a:pt x="1" y="669"/>
                </a:cubicBezTo>
                <a:cubicBezTo>
                  <a:pt x="4" y="716"/>
                  <a:pt x="21" y="756"/>
                  <a:pt x="58" y="790"/>
                </a:cubicBezTo>
                <a:cubicBezTo>
                  <a:pt x="94" y="830"/>
                  <a:pt x="144" y="843"/>
                  <a:pt x="194" y="850"/>
                </a:cubicBezTo>
                <a:cubicBezTo>
                  <a:pt x="212" y="852"/>
                  <a:pt x="231" y="854"/>
                  <a:pt x="249" y="854"/>
                </a:cubicBezTo>
                <a:cubicBezTo>
                  <a:pt x="298" y="854"/>
                  <a:pt x="345" y="845"/>
                  <a:pt x="391" y="833"/>
                </a:cubicBezTo>
                <a:cubicBezTo>
                  <a:pt x="428" y="826"/>
                  <a:pt x="462" y="813"/>
                  <a:pt x="495" y="799"/>
                </a:cubicBezTo>
                <a:cubicBezTo>
                  <a:pt x="512" y="790"/>
                  <a:pt x="529" y="776"/>
                  <a:pt x="539" y="756"/>
                </a:cubicBezTo>
                <a:cubicBezTo>
                  <a:pt x="555" y="729"/>
                  <a:pt x="559" y="696"/>
                  <a:pt x="552" y="665"/>
                </a:cubicBezTo>
                <a:cubicBezTo>
                  <a:pt x="539" y="615"/>
                  <a:pt x="492" y="575"/>
                  <a:pt x="439" y="575"/>
                </a:cubicBezTo>
                <a:cubicBezTo>
                  <a:pt x="388" y="578"/>
                  <a:pt x="342" y="585"/>
                  <a:pt x="291" y="592"/>
                </a:cubicBezTo>
                <a:lnTo>
                  <a:pt x="271" y="592"/>
                </a:lnTo>
                <a:cubicBezTo>
                  <a:pt x="282" y="572"/>
                  <a:pt x="291" y="552"/>
                  <a:pt x="305" y="532"/>
                </a:cubicBezTo>
                <a:cubicBezTo>
                  <a:pt x="325" y="515"/>
                  <a:pt x="342" y="495"/>
                  <a:pt x="365" y="478"/>
                </a:cubicBezTo>
                <a:cubicBezTo>
                  <a:pt x="412" y="444"/>
                  <a:pt x="465" y="421"/>
                  <a:pt x="522" y="398"/>
                </a:cubicBezTo>
                <a:cubicBezTo>
                  <a:pt x="555" y="384"/>
                  <a:pt x="592" y="371"/>
                  <a:pt x="626" y="358"/>
                </a:cubicBezTo>
                <a:cubicBezTo>
                  <a:pt x="669" y="344"/>
                  <a:pt x="713" y="324"/>
                  <a:pt x="756" y="311"/>
                </a:cubicBezTo>
                <a:cubicBezTo>
                  <a:pt x="847" y="281"/>
                  <a:pt x="941" y="261"/>
                  <a:pt x="1034" y="237"/>
                </a:cubicBezTo>
                <a:cubicBezTo>
                  <a:pt x="1097" y="224"/>
                  <a:pt x="1134" y="154"/>
                  <a:pt x="1121" y="90"/>
                </a:cubicBezTo>
                <a:cubicBezTo>
                  <a:pt x="1107" y="36"/>
                  <a:pt x="1054" y="0"/>
                  <a:pt x="99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5" name="Google Shape;745;p25"/>
          <p:cNvSpPr/>
          <p:nvPr/>
        </p:nvSpPr>
        <p:spPr>
          <a:xfrm>
            <a:off x="8076168" y="3625387"/>
            <a:ext cx="75070" cy="54056"/>
          </a:xfrm>
          <a:custGeom>
            <a:avLst/>
            <a:gdLst/>
            <a:ahLst/>
            <a:cxnLst/>
            <a:rect l="l" t="t" r="r" b="b"/>
            <a:pathLst>
              <a:path w="1047" h="754" extrusionOk="0">
                <a:moveTo>
                  <a:pt x="926" y="0"/>
                </a:moveTo>
                <a:cubicBezTo>
                  <a:pt x="917" y="0"/>
                  <a:pt x="908" y="1"/>
                  <a:pt x="900" y="3"/>
                </a:cubicBezTo>
                <a:cubicBezTo>
                  <a:pt x="780" y="30"/>
                  <a:pt x="656" y="60"/>
                  <a:pt x="536" y="80"/>
                </a:cubicBezTo>
                <a:cubicBezTo>
                  <a:pt x="482" y="90"/>
                  <a:pt x="431" y="100"/>
                  <a:pt x="381" y="116"/>
                </a:cubicBezTo>
                <a:lnTo>
                  <a:pt x="371" y="120"/>
                </a:lnTo>
                <a:cubicBezTo>
                  <a:pt x="318" y="136"/>
                  <a:pt x="267" y="160"/>
                  <a:pt x="221" y="190"/>
                </a:cubicBezTo>
                <a:cubicBezTo>
                  <a:pt x="194" y="210"/>
                  <a:pt x="170" y="230"/>
                  <a:pt x="147" y="250"/>
                </a:cubicBezTo>
                <a:cubicBezTo>
                  <a:pt x="127" y="270"/>
                  <a:pt x="104" y="294"/>
                  <a:pt x="84" y="314"/>
                </a:cubicBezTo>
                <a:cubicBezTo>
                  <a:pt x="50" y="354"/>
                  <a:pt x="20" y="401"/>
                  <a:pt x="10" y="454"/>
                </a:cubicBezTo>
                <a:cubicBezTo>
                  <a:pt x="3" y="508"/>
                  <a:pt x="0" y="558"/>
                  <a:pt x="14" y="612"/>
                </a:cubicBezTo>
                <a:cubicBezTo>
                  <a:pt x="23" y="645"/>
                  <a:pt x="44" y="678"/>
                  <a:pt x="70" y="702"/>
                </a:cubicBezTo>
                <a:cubicBezTo>
                  <a:pt x="94" y="718"/>
                  <a:pt x="107" y="732"/>
                  <a:pt x="137" y="738"/>
                </a:cubicBezTo>
                <a:cubicBezTo>
                  <a:pt x="158" y="746"/>
                  <a:pt x="178" y="752"/>
                  <a:pt x="198" y="752"/>
                </a:cubicBezTo>
                <a:cubicBezTo>
                  <a:pt x="207" y="753"/>
                  <a:pt x="217" y="753"/>
                  <a:pt x="226" y="753"/>
                </a:cubicBezTo>
                <a:cubicBezTo>
                  <a:pt x="248" y="753"/>
                  <a:pt x="270" y="751"/>
                  <a:pt x="291" y="749"/>
                </a:cubicBezTo>
                <a:cubicBezTo>
                  <a:pt x="358" y="746"/>
                  <a:pt x="425" y="732"/>
                  <a:pt x="488" y="718"/>
                </a:cubicBezTo>
                <a:cubicBezTo>
                  <a:pt x="508" y="715"/>
                  <a:pt x="525" y="712"/>
                  <a:pt x="545" y="705"/>
                </a:cubicBezTo>
                <a:cubicBezTo>
                  <a:pt x="565" y="698"/>
                  <a:pt x="585" y="689"/>
                  <a:pt x="599" y="672"/>
                </a:cubicBezTo>
                <a:cubicBezTo>
                  <a:pt x="622" y="652"/>
                  <a:pt x="636" y="622"/>
                  <a:pt x="636" y="588"/>
                </a:cubicBezTo>
                <a:cubicBezTo>
                  <a:pt x="636" y="558"/>
                  <a:pt x="625" y="525"/>
                  <a:pt x="602" y="502"/>
                </a:cubicBezTo>
                <a:cubicBezTo>
                  <a:pt x="584" y="483"/>
                  <a:pt x="553" y="464"/>
                  <a:pt x="525" y="464"/>
                </a:cubicBezTo>
                <a:cubicBezTo>
                  <a:pt x="523" y="464"/>
                  <a:pt x="521" y="464"/>
                  <a:pt x="519" y="465"/>
                </a:cubicBezTo>
                <a:cubicBezTo>
                  <a:pt x="475" y="471"/>
                  <a:pt x="435" y="478"/>
                  <a:pt x="395" y="482"/>
                </a:cubicBezTo>
                <a:cubicBezTo>
                  <a:pt x="365" y="485"/>
                  <a:pt x="331" y="485"/>
                  <a:pt x="301" y="488"/>
                </a:cubicBezTo>
                <a:lnTo>
                  <a:pt x="255" y="488"/>
                </a:lnTo>
                <a:cubicBezTo>
                  <a:pt x="264" y="478"/>
                  <a:pt x="275" y="471"/>
                  <a:pt x="284" y="461"/>
                </a:cubicBezTo>
                <a:cubicBezTo>
                  <a:pt x="318" y="441"/>
                  <a:pt x="348" y="417"/>
                  <a:pt x="381" y="401"/>
                </a:cubicBezTo>
                <a:cubicBezTo>
                  <a:pt x="422" y="381"/>
                  <a:pt x="459" y="361"/>
                  <a:pt x="499" y="344"/>
                </a:cubicBezTo>
                <a:cubicBezTo>
                  <a:pt x="528" y="334"/>
                  <a:pt x="559" y="324"/>
                  <a:pt x="585" y="314"/>
                </a:cubicBezTo>
                <a:cubicBezTo>
                  <a:pt x="622" y="304"/>
                  <a:pt x="659" y="290"/>
                  <a:pt x="699" y="281"/>
                </a:cubicBezTo>
                <a:cubicBezTo>
                  <a:pt x="783" y="257"/>
                  <a:pt x="869" y="237"/>
                  <a:pt x="953" y="217"/>
                </a:cubicBezTo>
                <a:cubicBezTo>
                  <a:pt x="1013" y="204"/>
                  <a:pt x="1047" y="140"/>
                  <a:pt x="1033" y="83"/>
                </a:cubicBezTo>
                <a:cubicBezTo>
                  <a:pt x="1020" y="32"/>
                  <a:pt x="974" y="0"/>
                  <a:pt x="92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" name="Google Shape;746;p25"/>
          <p:cNvSpPr/>
          <p:nvPr/>
        </p:nvSpPr>
        <p:spPr>
          <a:xfrm>
            <a:off x="8143279" y="3048693"/>
            <a:ext cx="21653" cy="19357"/>
          </a:xfrm>
          <a:custGeom>
            <a:avLst/>
            <a:gdLst/>
            <a:ahLst/>
            <a:cxnLst/>
            <a:rect l="l" t="t" r="r" b="b"/>
            <a:pathLst>
              <a:path w="302" h="270" extrusionOk="0">
                <a:moveTo>
                  <a:pt x="154" y="0"/>
                </a:moveTo>
                <a:cubicBezTo>
                  <a:pt x="137" y="0"/>
                  <a:pt x="119" y="4"/>
                  <a:pt x="101" y="10"/>
                </a:cubicBezTo>
                <a:cubicBezTo>
                  <a:pt x="34" y="33"/>
                  <a:pt x="1" y="118"/>
                  <a:pt x="27" y="184"/>
                </a:cubicBezTo>
                <a:cubicBezTo>
                  <a:pt x="41" y="218"/>
                  <a:pt x="68" y="244"/>
                  <a:pt x="97" y="258"/>
                </a:cubicBezTo>
                <a:cubicBezTo>
                  <a:pt x="114" y="266"/>
                  <a:pt x="132" y="269"/>
                  <a:pt x="149" y="269"/>
                </a:cubicBezTo>
                <a:cubicBezTo>
                  <a:pt x="167" y="269"/>
                  <a:pt x="185" y="266"/>
                  <a:pt x="202" y="261"/>
                </a:cubicBezTo>
                <a:cubicBezTo>
                  <a:pt x="271" y="234"/>
                  <a:pt x="302" y="151"/>
                  <a:pt x="278" y="84"/>
                </a:cubicBezTo>
                <a:cubicBezTo>
                  <a:pt x="265" y="53"/>
                  <a:pt x="238" y="27"/>
                  <a:pt x="208" y="10"/>
                </a:cubicBezTo>
                <a:cubicBezTo>
                  <a:pt x="190" y="4"/>
                  <a:pt x="172" y="0"/>
                  <a:pt x="15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" name="Google Shape;747;p25"/>
          <p:cNvSpPr/>
          <p:nvPr/>
        </p:nvSpPr>
        <p:spPr>
          <a:xfrm>
            <a:off x="8271837" y="2997433"/>
            <a:ext cx="22872" cy="20361"/>
          </a:xfrm>
          <a:custGeom>
            <a:avLst/>
            <a:gdLst/>
            <a:ahLst/>
            <a:cxnLst/>
            <a:rect l="l" t="t" r="r" b="b"/>
            <a:pathLst>
              <a:path w="319" h="284" extrusionOk="0">
                <a:moveTo>
                  <a:pt x="159" y="0"/>
                </a:moveTo>
                <a:cubicBezTo>
                  <a:pt x="142" y="0"/>
                  <a:pt x="124" y="3"/>
                  <a:pt x="107" y="10"/>
                </a:cubicBezTo>
                <a:cubicBezTo>
                  <a:pt x="34" y="36"/>
                  <a:pt x="0" y="123"/>
                  <a:pt x="27" y="194"/>
                </a:cubicBezTo>
                <a:cubicBezTo>
                  <a:pt x="40" y="227"/>
                  <a:pt x="67" y="257"/>
                  <a:pt x="101" y="271"/>
                </a:cubicBezTo>
                <a:cubicBezTo>
                  <a:pt x="120" y="279"/>
                  <a:pt x="140" y="283"/>
                  <a:pt x="159" y="283"/>
                </a:cubicBezTo>
                <a:cubicBezTo>
                  <a:pt x="176" y="283"/>
                  <a:pt x="193" y="280"/>
                  <a:pt x="211" y="274"/>
                </a:cubicBezTo>
                <a:cubicBezTo>
                  <a:pt x="284" y="247"/>
                  <a:pt x="318" y="157"/>
                  <a:pt x="291" y="90"/>
                </a:cubicBezTo>
                <a:cubicBezTo>
                  <a:pt x="278" y="53"/>
                  <a:pt x="251" y="26"/>
                  <a:pt x="218" y="13"/>
                </a:cubicBezTo>
                <a:cubicBezTo>
                  <a:pt x="198" y="4"/>
                  <a:pt x="179" y="0"/>
                  <a:pt x="15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8" name="Google Shape;748;p25"/>
          <p:cNvSpPr/>
          <p:nvPr/>
        </p:nvSpPr>
        <p:spPr>
          <a:xfrm>
            <a:off x="8184292" y="3014065"/>
            <a:ext cx="45673" cy="28247"/>
          </a:xfrm>
          <a:custGeom>
            <a:avLst/>
            <a:gdLst/>
            <a:ahLst/>
            <a:cxnLst/>
            <a:rect l="l" t="t" r="r" b="b"/>
            <a:pathLst>
              <a:path w="637" h="394" extrusionOk="0">
                <a:moveTo>
                  <a:pt x="546" y="0"/>
                </a:moveTo>
                <a:cubicBezTo>
                  <a:pt x="536" y="0"/>
                  <a:pt x="526" y="2"/>
                  <a:pt x="516" y="5"/>
                </a:cubicBezTo>
                <a:cubicBezTo>
                  <a:pt x="488" y="11"/>
                  <a:pt x="468" y="35"/>
                  <a:pt x="462" y="68"/>
                </a:cubicBezTo>
                <a:lnTo>
                  <a:pt x="459" y="89"/>
                </a:lnTo>
                <a:cubicBezTo>
                  <a:pt x="452" y="105"/>
                  <a:pt x="442" y="122"/>
                  <a:pt x="432" y="139"/>
                </a:cubicBezTo>
                <a:cubicBezTo>
                  <a:pt x="422" y="155"/>
                  <a:pt x="408" y="172"/>
                  <a:pt x="399" y="186"/>
                </a:cubicBezTo>
                <a:cubicBezTo>
                  <a:pt x="385" y="195"/>
                  <a:pt x="372" y="202"/>
                  <a:pt x="362" y="212"/>
                </a:cubicBezTo>
                <a:cubicBezTo>
                  <a:pt x="352" y="215"/>
                  <a:pt x="345" y="219"/>
                  <a:pt x="335" y="223"/>
                </a:cubicBezTo>
                <a:cubicBezTo>
                  <a:pt x="325" y="223"/>
                  <a:pt x="318" y="226"/>
                  <a:pt x="308" y="226"/>
                </a:cubicBezTo>
                <a:cubicBezTo>
                  <a:pt x="285" y="223"/>
                  <a:pt x="258" y="219"/>
                  <a:pt x="235" y="212"/>
                </a:cubicBezTo>
                <a:cubicBezTo>
                  <a:pt x="201" y="199"/>
                  <a:pt x="171" y="189"/>
                  <a:pt x="138" y="175"/>
                </a:cubicBezTo>
                <a:cubicBezTo>
                  <a:pt x="126" y="171"/>
                  <a:pt x="114" y="169"/>
                  <a:pt x="102" y="169"/>
                </a:cubicBezTo>
                <a:cubicBezTo>
                  <a:pt x="67" y="169"/>
                  <a:pt x="35" y="186"/>
                  <a:pt x="20" y="219"/>
                </a:cubicBezTo>
                <a:cubicBezTo>
                  <a:pt x="0" y="263"/>
                  <a:pt x="20" y="320"/>
                  <a:pt x="64" y="340"/>
                </a:cubicBezTo>
                <a:cubicBezTo>
                  <a:pt x="114" y="356"/>
                  <a:pt x="161" y="376"/>
                  <a:pt x="212" y="386"/>
                </a:cubicBezTo>
                <a:cubicBezTo>
                  <a:pt x="233" y="391"/>
                  <a:pt x="257" y="394"/>
                  <a:pt x="279" y="394"/>
                </a:cubicBezTo>
                <a:cubicBezTo>
                  <a:pt x="287" y="394"/>
                  <a:pt x="294" y="394"/>
                  <a:pt x="301" y="393"/>
                </a:cubicBezTo>
                <a:cubicBezTo>
                  <a:pt x="355" y="393"/>
                  <a:pt x="402" y="376"/>
                  <a:pt x="445" y="346"/>
                </a:cubicBezTo>
                <a:cubicBezTo>
                  <a:pt x="462" y="336"/>
                  <a:pt x="476" y="326"/>
                  <a:pt x="492" y="309"/>
                </a:cubicBezTo>
                <a:cubicBezTo>
                  <a:pt x="519" y="286"/>
                  <a:pt x="539" y="255"/>
                  <a:pt x="556" y="223"/>
                </a:cubicBezTo>
                <a:cubicBezTo>
                  <a:pt x="565" y="206"/>
                  <a:pt x="576" y="186"/>
                  <a:pt x="582" y="169"/>
                </a:cubicBezTo>
                <a:cubicBezTo>
                  <a:pt x="593" y="149"/>
                  <a:pt x="606" y="132"/>
                  <a:pt x="616" y="112"/>
                </a:cubicBezTo>
                <a:cubicBezTo>
                  <a:pt x="636" y="72"/>
                  <a:pt x="613" y="22"/>
                  <a:pt x="576" y="5"/>
                </a:cubicBezTo>
                <a:cubicBezTo>
                  <a:pt x="566" y="2"/>
                  <a:pt x="556" y="0"/>
                  <a:pt x="54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25"/>
          <p:cNvSpPr/>
          <p:nvPr/>
        </p:nvSpPr>
        <p:spPr>
          <a:xfrm>
            <a:off x="7947108" y="2876774"/>
            <a:ext cx="730982" cy="858446"/>
          </a:xfrm>
          <a:custGeom>
            <a:avLst/>
            <a:gdLst/>
            <a:ahLst/>
            <a:cxnLst/>
            <a:rect l="l" t="t" r="r" b="b"/>
            <a:pathLst>
              <a:path w="10195" h="11974" extrusionOk="0">
                <a:moveTo>
                  <a:pt x="6820" y="221"/>
                </a:moveTo>
                <a:cubicBezTo>
                  <a:pt x="6820" y="238"/>
                  <a:pt x="6823" y="258"/>
                  <a:pt x="6826" y="278"/>
                </a:cubicBezTo>
                <a:cubicBezTo>
                  <a:pt x="6837" y="344"/>
                  <a:pt x="6854" y="409"/>
                  <a:pt x="6874" y="472"/>
                </a:cubicBezTo>
                <a:cubicBezTo>
                  <a:pt x="6911" y="576"/>
                  <a:pt x="6961" y="673"/>
                  <a:pt x="7011" y="770"/>
                </a:cubicBezTo>
                <a:cubicBezTo>
                  <a:pt x="7031" y="816"/>
                  <a:pt x="7047" y="866"/>
                  <a:pt x="7071" y="917"/>
                </a:cubicBezTo>
                <a:cubicBezTo>
                  <a:pt x="7091" y="970"/>
                  <a:pt x="7115" y="1023"/>
                  <a:pt x="7138" y="1074"/>
                </a:cubicBezTo>
                <a:cubicBezTo>
                  <a:pt x="7164" y="1131"/>
                  <a:pt x="7192" y="1184"/>
                  <a:pt x="7218" y="1238"/>
                </a:cubicBezTo>
                <a:cubicBezTo>
                  <a:pt x="7241" y="1292"/>
                  <a:pt x="7268" y="1348"/>
                  <a:pt x="7292" y="1402"/>
                </a:cubicBezTo>
                <a:cubicBezTo>
                  <a:pt x="7319" y="1459"/>
                  <a:pt x="7345" y="1515"/>
                  <a:pt x="7368" y="1572"/>
                </a:cubicBezTo>
                <a:cubicBezTo>
                  <a:pt x="7392" y="1625"/>
                  <a:pt x="7416" y="1682"/>
                  <a:pt x="7436" y="1736"/>
                </a:cubicBezTo>
                <a:cubicBezTo>
                  <a:pt x="7482" y="1853"/>
                  <a:pt x="7519" y="1970"/>
                  <a:pt x="7566" y="2087"/>
                </a:cubicBezTo>
                <a:cubicBezTo>
                  <a:pt x="7649" y="2311"/>
                  <a:pt x="7754" y="2532"/>
                  <a:pt x="7850" y="2752"/>
                </a:cubicBezTo>
                <a:cubicBezTo>
                  <a:pt x="7904" y="2873"/>
                  <a:pt x="7957" y="2997"/>
                  <a:pt x="8007" y="3118"/>
                </a:cubicBezTo>
                <a:cubicBezTo>
                  <a:pt x="8030" y="3174"/>
                  <a:pt x="8051" y="3234"/>
                  <a:pt x="8071" y="3291"/>
                </a:cubicBezTo>
                <a:cubicBezTo>
                  <a:pt x="8091" y="3348"/>
                  <a:pt x="8108" y="3405"/>
                  <a:pt x="8128" y="3462"/>
                </a:cubicBezTo>
                <a:cubicBezTo>
                  <a:pt x="8208" y="3692"/>
                  <a:pt x="8288" y="3923"/>
                  <a:pt x="8372" y="4154"/>
                </a:cubicBezTo>
                <a:cubicBezTo>
                  <a:pt x="8462" y="4402"/>
                  <a:pt x="8559" y="4646"/>
                  <a:pt x="8653" y="4893"/>
                </a:cubicBezTo>
                <a:cubicBezTo>
                  <a:pt x="8673" y="4950"/>
                  <a:pt x="8693" y="5014"/>
                  <a:pt x="8717" y="5070"/>
                </a:cubicBezTo>
                <a:lnTo>
                  <a:pt x="8777" y="5251"/>
                </a:lnTo>
                <a:cubicBezTo>
                  <a:pt x="8817" y="5365"/>
                  <a:pt x="8857" y="5478"/>
                  <a:pt x="8897" y="5592"/>
                </a:cubicBezTo>
                <a:cubicBezTo>
                  <a:pt x="8981" y="5830"/>
                  <a:pt x="9064" y="6071"/>
                  <a:pt x="9148" y="6311"/>
                </a:cubicBezTo>
                <a:cubicBezTo>
                  <a:pt x="9228" y="6542"/>
                  <a:pt x="9308" y="6773"/>
                  <a:pt x="9389" y="7000"/>
                </a:cubicBezTo>
                <a:cubicBezTo>
                  <a:pt x="9472" y="7241"/>
                  <a:pt x="9560" y="7482"/>
                  <a:pt x="9636" y="7726"/>
                </a:cubicBezTo>
                <a:cubicBezTo>
                  <a:pt x="9676" y="7857"/>
                  <a:pt x="9716" y="7983"/>
                  <a:pt x="9750" y="8114"/>
                </a:cubicBezTo>
                <a:cubicBezTo>
                  <a:pt x="9767" y="8181"/>
                  <a:pt x="9787" y="8244"/>
                  <a:pt x="9804" y="8308"/>
                </a:cubicBezTo>
                <a:cubicBezTo>
                  <a:pt x="9816" y="8358"/>
                  <a:pt x="9830" y="8408"/>
                  <a:pt x="9840" y="8459"/>
                </a:cubicBezTo>
                <a:cubicBezTo>
                  <a:pt x="9861" y="8576"/>
                  <a:pt x="9881" y="8692"/>
                  <a:pt x="9897" y="8806"/>
                </a:cubicBezTo>
                <a:cubicBezTo>
                  <a:pt x="9904" y="8873"/>
                  <a:pt x="9917" y="8937"/>
                  <a:pt x="9921" y="9004"/>
                </a:cubicBezTo>
                <a:cubicBezTo>
                  <a:pt x="9924" y="9057"/>
                  <a:pt x="9924" y="9114"/>
                  <a:pt x="9921" y="9171"/>
                </a:cubicBezTo>
                <a:cubicBezTo>
                  <a:pt x="9921" y="9187"/>
                  <a:pt x="9921" y="9201"/>
                  <a:pt x="9917" y="9218"/>
                </a:cubicBezTo>
                <a:lnTo>
                  <a:pt x="9921" y="9204"/>
                </a:lnTo>
                <a:lnTo>
                  <a:pt x="9921" y="9204"/>
                </a:lnTo>
                <a:cubicBezTo>
                  <a:pt x="9917" y="9227"/>
                  <a:pt x="9914" y="9254"/>
                  <a:pt x="9907" y="9278"/>
                </a:cubicBezTo>
                <a:lnTo>
                  <a:pt x="9907" y="9284"/>
                </a:lnTo>
                <a:lnTo>
                  <a:pt x="9904" y="9288"/>
                </a:lnTo>
                <a:cubicBezTo>
                  <a:pt x="9884" y="9305"/>
                  <a:pt x="9861" y="9314"/>
                  <a:pt x="9836" y="9328"/>
                </a:cubicBezTo>
                <a:cubicBezTo>
                  <a:pt x="9816" y="9341"/>
                  <a:pt x="9796" y="9354"/>
                  <a:pt x="9776" y="9365"/>
                </a:cubicBezTo>
                <a:cubicBezTo>
                  <a:pt x="9720" y="9391"/>
                  <a:pt x="9660" y="9422"/>
                  <a:pt x="9603" y="9451"/>
                </a:cubicBezTo>
                <a:cubicBezTo>
                  <a:pt x="9560" y="9475"/>
                  <a:pt x="9512" y="9495"/>
                  <a:pt x="9469" y="9515"/>
                </a:cubicBezTo>
                <a:cubicBezTo>
                  <a:pt x="9409" y="9542"/>
                  <a:pt x="9352" y="9569"/>
                  <a:pt x="9291" y="9592"/>
                </a:cubicBezTo>
                <a:cubicBezTo>
                  <a:pt x="9234" y="9615"/>
                  <a:pt x="9178" y="9639"/>
                  <a:pt x="9121" y="9663"/>
                </a:cubicBezTo>
                <a:cubicBezTo>
                  <a:pt x="9064" y="9686"/>
                  <a:pt x="9007" y="9716"/>
                  <a:pt x="8950" y="9740"/>
                </a:cubicBezTo>
                <a:cubicBezTo>
                  <a:pt x="8893" y="9766"/>
                  <a:pt x="8837" y="9786"/>
                  <a:pt x="8780" y="9809"/>
                </a:cubicBezTo>
                <a:cubicBezTo>
                  <a:pt x="8723" y="9833"/>
                  <a:pt x="8669" y="9856"/>
                  <a:pt x="8612" y="9880"/>
                </a:cubicBezTo>
                <a:cubicBezTo>
                  <a:pt x="8499" y="9930"/>
                  <a:pt x="8379" y="9973"/>
                  <a:pt x="8262" y="10021"/>
                </a:cubicBezTo>
                <a:cubicBezTo>
                  <a:pt x="8148" y="10064"/>
                  <a:pt x="8034" y="10110"/>
                  <a:pt x="7921" y="10161"/>
                </a:cubicBezTo>
                <a:cubicBezTo>
                  <a:pt x="7814" y="10208"/>
                  <a:pt x="7703" y="10251"/>
                  <a:pt x="7596" y="10294"/>
                </a:cubicBezTo>
                <a:cubicBezTo>
                  <a:pt x="7539" y="10318"/>
                  <a:pt x="7482" y="10345"/>
                  <a:pt x="7425" y="10365"/>
                </a:cubicBezTo>
                <a:cubicBezTo>
                  <a:pt x="7365" y="10388"/>
                  <a:pt x="7305" y="10411"/>
                  <a:pt x="7245" y="10435"/>
                </a:cubicBezTo>
                <a:cubicBezTo>
                  <a:pt x="7124" y="10478"/>
                  <a:pt x="7007" y="10525"/>
                  <a:pt x="6891" y="10575"/>
                </a:cubicBezTo>
                <a:cubicBezTo>
                  <a:pt x="6783" y="10619"/>
                  <a:pt x="6670" y="10655"/>
                  <a:pt x="6559" y="10696"/>
                </a:cubicBezTo>
                <a:cubicBezTo>
                  <a:pt x="6439" y="10736"/>
                  <a:pt x="6322" y="10779"/>
                  <a:pt x="6201" y="10816"/>
                </a:cubicBezTo>
                <a:cubicBezTo>
                  <a:pt x="5964" y="10896"/>
                  <a:pt x="5727" y="10973"/>
                  <a:pt x="5489" y="11047"/>
                </a:cubicBezTo>
                <a:cubicBezTo>
                  <a:pt x="5366" y="11087"/>
                  <a:pt x="5245" y="11124"/>
                  <a:pt x="5121" y="11157"/>
                </a:cubicBezTo>
                <a:cubicBezTo>
                  <a:pt x="5065" y="11174"/>
                  <a:pt x="5008" y="11191"/>
                  <a:pt x="4951" y="11204"/>
                </a:cubicBezTo>
                <a:cubicBezTo>
                  <a:pt x="4890" y="11221"/>
                  <a:pt x="4833" y="11241"/>
                  <a:pt x="4776" y="11261"/>
                </a:cubicBezTo>
                <a:cubicBezTo>
                  <a:pt x="4536" y="11334"/>
                  <a:pt x="4292" y="11415"/>
                  <a:pt x="4044" y="11472"/>
                </a:cubicBezTo>
                <a:cubicBezTo>
                  <a:pt x="3904" y="11501"/>
                  <a:pt x="3767" y="11535"/>
                  <a:pt x="3629" y="11569"/>
                </a:cubicBezTo>
                <a:cubicBezTo>
                  <a:pt x="3499" y="11599"/>
                  <a:pt x="3372" y="11626"/>
                  <a:pt x="3245" y="11652"/>
                </a:cubicBezTo>
                <a:cubicBezTo>
                  <a:pt x="3202" y="11662"/>
                  <a:pt x="3162" y="11669"/>
                  <a:pt x="3121" y="11672"/>
                </a:cubicBezTo>
                <a:cubicBezTo>
                  <a:pt x="3071" y="11679"/>
                  <a:pt x="3021" y="11686"/>
                  <a:pt x="2967" y="11686"/>
                </a:cubicBezTo>
                <a:lnTo>
                  <a:pt x="2950" y="11682"/>
                </a:lnTo>
                <a:cubicBezTo>
                  <a:pt x="2944" y="11676"/>
                  <a:pt x="2938" y="11666"/>
                  <a:pt x="2934" y="11656"/>
                </a:cubicBezTo>
                <a:cubicBezTo>
                  <a:pt x="2910" y="11612"/>
                  <a:pt x="2893" y="11562"/>
                  <a:pt x="2881" y="11515"/>
                </a:cubicBezTo>
                <a:cubicBezTo>
                  <a:pt x="2861" y="11461"/>
                  <a:pt x="2844" y="11408"/>
                  <a:pt x="2824" y="11351"/>
                </a:cubicBezTo>
                <a:cubicBezTo>
                  <a:pt x="2783" y="11234"/>
                  <a:pt x="2743" y="11117"/>
                  <a:pt x="2703" y="11000"/>
                </a:cubicBezTo>
                <a:cubicBezTo>
                  <a:pt x="2626" y="10769"/>
                  <a:pt x="2546" y="10538"/>
                  <a:pt x="2466" y="10308"/>
                </a:cubicBezTo>
                <a:cubicBezTo>
                  <a:pt x="2382" y="10073"/>
                  <a:pt x="2302" y="9840"/>
                  <a:pt x="2222" y="9606"/>
                </a:cubicBezTo>
                <a:cubicBezTo>
                  <a:pt x="2175" y="9472"/>
                  <a:pt x="2135" y="9341"/>
                  <a:pt x="2091" y="9207"/>
                </a:cubicBezTo>
                <a:cubicBezTo>
                  <a:pt x="2051" y="9084"/>
                  <a:pt x="2015" y="8957"/>
                  <a:pt x="1974" y="8833"/>
                </a:cubicBezTo>
                <a:cubicBezTo>
                  <a:pt x="1901" y="8592"/>
                  <a:pt x="1830" y="8348"/>
                  <a:pt x="1760" y="8107"/>
                </a:cubicBezTo>
                <a:cubicBezTo>
                  <a:pt x="1689" y="7869"/>
                  <a:pt x="1609" y="7633"/>
                  <a:pt x="1536" y="7392"/>
                </a:cubicBezTo>
                <a:cubicBezTo>
                  <a:pt x="1456" y="7151"/>
                  <a:pt x="1392" y="6906"/>
                  <a:pt x="1325" y="6659"/>
                </a:cubicBezTo>
                <a:cubicBezTo>
                  <a:pt x="1265" y="6421"/>
                  <a:pt x="1198" y="6184"/>
                  <a:pt x="1128" y="5950"/>
                </a:cubicBezTo>
                <a:cubicBezTo>
                  <a:pt x="1095" y="5827"/>
                  <a:pt x="1058" y="5699"/>
                  <a:pt x="1027" y="5575"/>
                </a:cubicBezTo>
                <a:cubicBezTo>
                  <a:pt x="998" y="5455"/>
                  <a:pt x="964" y="5338"/>
                  <a:pt x="931" y="5221"/>
                </a:cubicBezTo>
                <a:cubicBezTo>
                  <a:pt x="867" y="4977"/>
                  <a:pt x="803" y="4733"/>
                  <a:pt x="743" y="4485"/>
                </a:cubicBezTo>
                <a:cubicBezTo>
                  <a:pt x="713" y="4362"/>
                  <a:pt x="686" y="4237"/>
                  <a:pt x="660" y="4117"/>
                </a:cubicBezTo>
                <a:cubicBezTo>
                  <a:pt x="633" y="4001"/>
                  <a:pt x="610" y="3887"/>
                  <a:pt x="583" y="3769"/>
                </a:cubicBezTo>
                <a:cubicBezTo>
                  <a:pt x="556" y="3649"/>
                  <a:pt x="530" y="3529"/>
                  <a:pt x="496" y="3408"/>
                </a:cubicBezTo>
                <a:cubicBezTo>
                  <a:pt x="462" y="3288"/>
                  <a:pt x="432" y="3164"/>
                  <a:pt x="399" y="3044"/>
                </a:cubicBezTo>
                <a:cubicBezTo>
                  <a:pt x="375" y="2963"/>
                  <a:pt x="355" y="2883"/>
                  <a:pt x="335" y="2803"/>
                </a:cubicBezTo>
                <a:cubicBezTo>
                  <a:pt x="329" y="2760"/>
                  <a:pt x="322" y="2712"/>
                  <a:pt x="322" y="2669"/>
                </a:cubicBezTo>
                <a:lnTo>
                  <a:pt x="325" y="2659"/>
                </a:lnTo>
                <a:lnTo>
                  <a:pt x="342" y="2639"/>
                </a:lnTo>
                <a:cubicBezTo>
                  <a:pt x="405" y="2589"/>
                  <a:pt x="479" y="2552"/>
                  <a:pt x="550" y="2516"/>
                </a:cubicBezTo>
                <a:cubicBezTo>
                  <a:pt x="646" y="2468"/>
                  <a:pt x="746" y="2428"/>
                  <a:pt x="847" y="2385"/>
                </a:cubicBezTo>
                <a:cubicBezTo>
                  <a:pt x="964" y="2335"/>
                  <a:pt x="1078" y="2281"/>
                  <a:pt x="1192" y="2227"/>
                </a:cubicBezTo>
                <a:cubicBezTo>
                  <a:pt x="1416" y="2117"/>
                  <a:pt x="1649" y="2027"/>
                  <a:pt x="1880" y="1934"/>
                </a:cubicBezTo>
                <a:cubicBezTo>
                  <a:pt x="1994" y="1890"/>
                  <a:pt x="2104" y="1843"/>
                  <a:pt x="2215" y="1803"/>
                </a:cubicBezTo>
                <a:cubicBezTo>
                  <a:pt x="2332" y="1763"/>
                  <a:pt x="2446" y="1723"/>
                  <a:pt x="2560" y="1682"/>
                </a:cubicBezTo>
                <a:cubicBezTo>
                  <a:pt x="2790" y="1599"/>
                  <a:pt x="3024" y="1519"/>
                  <a:pt x="3255" y="1438"/>
                </a:cubicBezTo>
                <a:cubicBezTo>
                  <a:pt x="3372" y="1398"/>
                  <a:pt x="3486" y="1358"/>
                  <a:pt x="3603" y="1324"/>
                </a:cubicBezTo>
                <a:cubicBezTo>
                  <a:pt x="3660" y="1304"/>
                  <a:pt x="3716" y="1288"/>
                  <a:pt x="3776" y="1271"/>
                </a:cubicBezTo>
                <a:cubicBezTo>
                  <a:pt x="3830" y="1255"/>
                  <a:pt x="3884" y="1238"/>
                  <a:pt x="3937" y="1221"/>
                </a:cubicBezTo>
                <a:lnTo>
                  <a:pt x="3947" y="1218"/>
                </a:lnTo>
                <a:cubicBezTo>
                  <a:pt x="4182" y="1131"/>
                  <a:pt x="4418" y="1047"/>
                  <a:pt x="4653" y="963"/>
                </a:cubicBezTo>
                <a:cubicBezTo>
                  <a:pt x="4884" y="877"/>
                  <a:pt x="5118" y="790"/>
                  <a:pt x="5352" y="706"/>
                </a:cubicBezTo>
                <a:cubicBezTo>
                  <a:pt x="5579" y="619"/>
                  <a:pt x="5810" y="539"/>
                  <a:pt x="6044" y="455"/>
                </a:cubicBezTo>
                <a:cubicBezTo>
                  <a:pt x="6195" y="401"/>
                  <a:pt x="6345" y="348"/>
                  <a:pt x="6493" y="295"/>
                </a:cubicBezTo>
                <a:cubicBezTo>
                  <a:pt x="6519" y="295"/>
                  <a:pt x="6546" y="288"/>
                  <a:pt x="6576" y="281"/>
                </a:cubicBezTo>
                <a:cubicBezTo>
                  <a:pt x="6606" y="275"/>
                  <a:pt x="6636" y="268"/>
                  <a:pt x="6666" y="261"/>
                </a:cubicBezTo>
                <a:cubicBezTo>
                  <a:pt x="6717" y="244"/>
                  <a:pt x="6770" y="231"/>
                  <a:pt x="6820" y="221"/>
                </a:cubicBezTo>
                <a:close/>
                <a:moveTo>
                  <a:pt x="6870" y="1"/>
                </a:moveTo>
                <a:cubicBezTo>
                  <a:pt x="6861" y="1"/>
                  <a:pt x="6852" y="2"/>
                  <a:pt x="6843" y="3"/>
                </a:cubicBezTo>
                <a:cubicBezTo>
                  <a:pt x="6817" y="7"/>
                  <a:pt x="6794" y="14"/>
                  <a:pt x="6770" y="23"/>
                </a:cubicBezTo>
                <a:cubicBezTo>
                  <a:pt x="6753" y="11"/>
                  <a:pt x="6733" y="3"/>
                  <a:pt x="6712" y="3"/>
                </a:cubicBezTo>
                <a:cubicBezTo>
                  <a:pt x="6701" y="3"/>
                  <a:pt x="6689" y="6"/>
                  <a:pt x="6676" y="10"/>
                </a:cubicBezTo>
                <a:cubicBezTo>
                  <a:pt x="6201" y="191"/>
                  <a:pt x="5720" y="355"/>
                  <a:pt x="5238" y="512"/>
                </a:cubicBezTo>
                <a:cubicBezTo>
                  <a:pt x="5008" y="589"/>
                  <a:pt x="4780" y="662"/>
                  <a:pt x="4549" y="739"/>
                </a:cubicBezTo>
                <a:cubicBezTo>
                  <a:pt x="4432" y="779"/>
                  <a:pt x="4312" y="816"/>
                  <a:pt x="4195" y="857"/>
                </a:cubicBezTo>
                <a:cubicBezTo>
                  <a:pt x="4138" y="877"/>
                  <a:pt x="4081" y="897"/>
                  <a:pt x="4024" y="913"/>
                </a:cubicBezTo>
                <a:cubicBezTo>
                  <a:pt x="3967" y="934"/>
                  <a:pt x="3907" y="954"/>
                  <a:pt x="3850" y="974"/>
                </a:cubicBezTo>
                <a:cubicBezTo>
                  <a:pt x="3730" y="1007"/>
                  <a:pt x="3609" y="1040"/>
                  <a:pt x="3492" y="1074"/>
                </a:cubicBezTo>
                <a:cubicBezTo>
                  <a:pt x="3369" y="1107"/>
                  <a:pt x="3248" y="1147"/>
                  <a:pt x="3131" y="1187"/>
                </a:cubicBezTo>
                <a:cubicBezTo>
                  <a:pt x="2904" y="1261"/>
                  <a:pt x="2677" y="1338"/>
                  <a:pt x="2452" y="1415"/>
                </a:cubicBezTo>
                <a:cubicBezTo>
                  <a:pt x="2365" y="1445"/>
                  <a:pt x="2279" y="1475"/>
                  <a:pt x="2191" y="1505"/>
                </a:cubicBezTo>
                <a:cubicBezTo>
                  <a:pt x="2165" y="1512"/>
                  <a:pt x="2138" y="1522"/>
                  <a:pt x="2108" y="1532"/>
                </a:cubicBezTo>
                <a:cubicBezTo>
                  <a:pt x="1990" y="1576"/>
                  <a:pt x="1874" y="1625"/>
                  <a:pt x="1754" y="1673"/>
                </a:cubicBezTo>
                <a:cubicBezTo>
                  <a:pt x="1640" y="1716"/>
                  <a:pt x="1522" y="1760"/>
                  <a:pt x="1409" y="1809"/>
                </a:cubicBezTo>
                <a:cubicBezTo>
                  <a:pt x="1292" y="1860"/>
                  <a:pt x="1172" y="1914"/>
                  <a:pt x="1055" y="1970"/>
                </a:cubicBezTo>
                <a:cubicBezTo>
                  <a:pt x="951" y="2020"/>
                  <a:pt x="847" y="2070"/>
                  <a:pt x="740" y="2114"/>
                </a:cubicBezTo>
                <a:cubicBezTo>
                  <a:pt x="630" y="2161"/>
                  <a:pt x="516" y="2204"/>
                  <a:pt x="409" y="2258"/>
                </a:cubicBezTo>
                <a:cubicBezTo>
                  <a:pt x="349" y="2288"/>
                  <a:pt x="289" y="2318"/>
                  <a:pt x="232" y="2351"/>
                </a:cubicBezTo>
                <a:cubicBezTo>
                  <a:pt x="209" y="2361"/>
                  <a:pt x="184" y="2375"/>
                  <a:pt x="164" y="2391"/>
                </a:cubicBezTo>
                <a:cubicBezTo>
                  <a:pt x="144" y="2405"/>
                  <a:pt x="128" y="2422"/>
                  <a:pt x="108" y="2439"/>
                </a:cubicBezTo>
                <a:cubicBezTo>
                  <a:pt x="91" y="2455"/>
                  <a:pt x="78" y="2468"/>
                  <a:pt x="68" y="2485"/>
                </a:cubicBezTo>
                <a:cubicBezTo>
                  <a:pt x="54" y="2502"/>
                  <a:pt x="44" y="2519"/>
                  <a:pt x="34" y="2536"/>
                </a:cubicBezTo>
                <a:cubicBezTo>
                  <a:pt x="28" y="2556"/>
                  <a:pt x="21" y="2576"/>
                  <a:pt x="14" y="2592"/>
                </a:cubicBezTo>
                <a:cubicBezTo>
                  <a:pt x="1" y="2676"/>
                  <a:pt x="4" y="2756"/>
                  <a:pt x="21" y="2837"/>
                </a:cubicBezTo>
                <a:cubicBezTo>
                  <a:pt x="31" y="2900"/>
                  <a:pt x="44" y="2963"/>
                  <a:pt x="64" y="3027"/>
                </a:cubicBezTo>
                <a:cubicBezTo>
                  <a:pt x="104" y="3181"/>
                  <a:pt x="144" y="3331"/>
                  <a:pt x="184" y="3485"/>
                </a:cubicBezTo>
                <a:cubicBezTo>
                  <a:pt x="205" y="3559"/>
                  <a:pt x="225" y="3632"/>
                  <a:pt x="241" y="3706"/>
                </a:cubicBezTo>
                <a:cubicBezTo>
                  <a:pt x="258" y="3789"/>
                  <a:pt x="275" y="3870"/>
                  <a:pt x="292" y="3953"/>
                </a:cubicBezTo>
                <a:lnTo>
                  <a:pt x="289" y="3936"/>
                </a:lnTo>
                <a:lnTo>
                  <a:pt x="289" y="3936"/>
                </a:lnTo>
                <a:cubicBezTo>
                  <a:pt x="339" y="4184"/>
                  <a:pt x="399" y="4428"/>
                  <a:pt x="456" y="4672"/>
                </a:cubicBezTo>
                <a:cubicBezTo>
                  <a:pt x="485" y="4796"/>
                  <a:pt x="519" y="4916"/>
                  <a:pt x="553" y="5040"/>
                </a:cubicBezTo>
                <a:cubicBezTo>
                  <a:pt x="579" y="5157"/>
                  <a:pt x="613" y="5274"/>
                  <a:pt x="646" y="5392"/>
                </a:cubicBezTo>
                <a:cubicBezTo>
                  <a:pt x="680" y="5512"/>
                  <a:pt x="713" y="5632"/>
                  <a:pt x="743" y="5753"/>
                </a:cubicBezTo>
                <a:cubicBezTo>
                  <a:pt x="774" y="5870"/>
                  <a:pt x="807" y="5987"/>
                  <a:pt x="840" y="6104"/>
                </a:cubicBezTo>
                <a:cubicBezTo>
                  <a:pt x="911" y="6348"/>
                  <a:pt x="977" y="6592"/>
                  <a:pt x="1044" y="6836"/>
                </a:cubicBezTo>
                <a:cubicBezTo>
                  <a:pt x="1112" y="7084"/>
                  <a:pt x="1181" y="7332"/>
                  <a:pt x="1258" y="7576"/>
                </a:cubicBezTo>
                <a:cubicBezTo>
                  <a:pt x="1302" y="7702"/>
                  <a:pt x="1342" y="7833"/>
                  <a:pt x="1385" y="7960"/>
                </a:cubicBezTo>
                <a:cubicBezTo>
                  <a:pt x="1422" y="8077"/>
                  <a:pt x="1459" y="8198"/>
                  <a:pt x="1493" y="8318"/>
                </a:cubicBezTo>
                <a:cubicBezTo>
                  <a:pt x="1566" y="8562"/>
                  <a:pt x="1640" y="8806"/>
                  <a:pt x="1714" y="9050"/>
                </a:cubicBezTo>
                <a:cubicBezTo>
                  <a:pt x="1787" y="9288"/>
                  <a:pt x="1864" y="9522"/>
                  <a:pt x="1944" y="9756"/>
                </a:cubicBezTo>
                <a:cubicBezTo>
                  <a:pt x="2108" y="10231"/>
                  <a:pt x="2271" y="10706"/>
                  <a:pt x="2439" y="11180"/>
                </a:cubicBezTo>
                <a:cubicBezTo>
                  <a:pt x="2479" y="11294"/>
                  <a:pt x="2516" y="11408"/>
                  <a:pt x="2556" y="11522"/>
                </a:cubicBezTo>
                <a:cubicBezTo>
                  <a:pt x="2576" y="11578"/>
                  <a:pt x="2596" y="11635"/>
                  <a:pt x="2620" y="11689"/>
                </a:cubicBezTo>
                <a:cubicBezTo>
                  <a:pt x="2633" y="11726"/>
                  <a:pt x="2649" y="11759"/>
                  <a:pt x="2669" y="11790"/>
                </a:cubicBezTo>
                <a:cubicBezTo>
                  <a:pt x="2680" y="11813"/>
                  <a:pt x="2693" y="11830"/>
                  <a:pt x="2706" y="11850"/>
                </a:cubicBezTo>
                <a:cubicBezTo>
                  <a:pt x="2740" y="11893"/>
                  <a:pt x="2783" y="11933"/>
                  <a:pt x="2837" y="11950"/>
                </a:cubicBezTo>
                <a:cubicBezTo>
                  <a:pt x="2857" y="11957"/>
                  <a:pt x="2877" y="11963"/>
                  <a:pt x="2897" y="11967"/>
                </a:cubicBezTo>
                <a:cubicBezTo>
                  <a:pt x="2921" y="11970"/>
                  <a:pt x="2944" y="11973"/>
                  <a:pt x="2964" y="11973"/>
                </a:cubicBezTo>
                <a:lnTo>
                  <a:pt x="3041" y="11973"/>
                </a:lnTo>
                <a:cubicBezTo>
                  <a:pt x="3074" y="11970"/>
                  <a:pt x="3108" y="11967"/>
                  <a:pt x="3138" y="11963"/>
                </a:cubicBezTo>
                <a:cubicBezTo>
                  <a:pt x="3198" y="11957"/>
                  <a:pt x="3259" y="11950"/>
                  <a:pt x="3315" y="11936"/>
                </a:cubicBezTo>
                <a:cubicBezTo>
                  <a:pt x="3446" y="11913"/>
                  <a:pt x="3576" y="11883"/>
                  <a:pt x="3707" y="11856"/>
                </a:cubicBezTo>
                <a:cubicBezTo>
                  <a:pt x="3833" y="11827"/>
                  <a:pt x="3957" y="11796"/>
                  <a:pt x="4085" y="11766"/>
                </a:cubicBezTo>
                <a:cubicBezTo>
                  <a:pt x="4145" y="11753"/>
                  <a:pt x="4205" y="11736"/>
                  <a:pt x="4265" y="11722"/>
                </a:cubicBezTo>
                <a:cubicBezTo>
                  <a:pt x="4325" y="11706"/>
                  <a:pt x="4386" y="11686"/>
                  <a:pt x="4446" y="11669"/>
                </a:cubicBezTo>
                <a:cubicBezTo>
                  <a:pt x="4559" y="11635"/>
                  <a:pt x="4673" y="11595"/>
                  <a:pt x="4787" y="11555"/>
                </a:cubicBezTo>
                <a:cubicBezTo>
                  <a:pt x="4847" y="11535"/>
                  <a:pt x="4911" y="11512"/>
                  <a:pt x="4971" y="11492"/>
                </a:cubicBezTo>
                <a:cubicBezTo>
                  <a:pt x="5034" y="11469"/>
                  <a:pt x="5098" y="11448"/>
                  <a:pt x="5161" y="11428"/>
                </a:cubicBezTo>
                <a:cubicBezTo>
                  <a:pt x="5275" y="11391"/>
                  <a:pt x="5386" y="11358"/>
                  <a:pt x="5496" y="11321"/>
                </a:cubicBezTo>
                <a:cubicBezTo>
                  <a:pt x="5616" y="11281"/>
                  <a:pt x="5733" y="11245"/>
                  <a:pt x="5854" y="11200"/>
                </a:cubicBezTo>
                <a:cubicBezTo>
                  <a:pt x="6094" y="11117"/>
                  <a:pt x="6335" y="11030"/>
                  <a:pt x="6576" y="10947"/>
                </a:cubicBezTo>
                <a:lnTo>
                  <a:pt x="6666" y="10916"/>
                </a:lnTo>
                <a:cubicBezTo>
                  <a:pt x="6753" y="10887"/>
                  <a:pt x="6840" y="10856"/>
                  <a:pt x="6924" y="10823"/>
                </a:cubicBezTo>
                <a:cubicBezTo>
                  <a:pt x="7041" y="10776"/>
                  <a:pt x="7158" y="10726"/>
                  <a:pt x="7278" y="10683"/>
                </a:cubicBezTo>
                <a:cubicBezTo>
                  <a:pt x="7392" y="10639"/>
                  <a:pt x="7506" y="10595"/>
                  <a:pt x="7620" y="10549"/>
                </a:cubicBezTo>
                <a:cubicBezTo>
                  <a:pt x="7676" y="10525"/>
                  <a:pt x="7733" y="10502"/>
                  <a:pt x="7790" y="10478"/>
                </a:cubicBezTo>
                <a:cubicBezTo>
                  <a:pt x="7840" y="10458"/>
                  <a:pt x="7894" y="10438"/>
                  <a:pt x="7944" y="10418"/>
                </a:cubicBezTo>
                <a:cubicBezTo>
                  <a:pt x="8058" y="10368"/>
                  <a:pt x="8171" y="10322"/>
                  <a:pt x="8288" y="10274"/>
                </a:cubicBezTo>
                <a:cubicBezTo>
                  <a:pt x="8405" y="10231"/>
                  <a:pt x="8519" y="10187"/>
                  <a:pt x="8632" y="10141"/>
                </a:cubicBezTo>
                <a:cubicBezTo>
                  <a:pt x="8689" y="10117"/>
                  <a:pt x="8746" y="10094"/>
                  <a:pt x="8803" y="10067"/>
                </a:cubicBezTo>
                <a:cubicBezTo>
                  <a:pt x="8860" y="10044"/>
                  <a:pt x="8917" y="10024"/>
                  <a:pt x="8974" y="10000"/>
                </a:cubicBezTo>
                <a:cubicBezTo>
                  <a:pt x="9031" y="9976"/>
                  <a:pt x="9088" y="9953"/>
                  <a:pt x="9145" y="9927"/>
                </a:cubicBezTo>
                <a:cubicBezTo>
                  <a:pt x="9202" y="9903"/>
                  <a:pt x="9262" y="9880"/>
                  <a:pt x="9319" y="9856"/>
                </a:cubicBezTo>
                <a:cubicBezTo>
                  <a:pt x="9399" y="9826"/>
                  <a:pt x="9479" y="9789"/>
                  <a:pt x="9563" y="9756"/>
                </a:cubicBezTo>
                <a:cubicBezTo>
                  <a:pt x="9600" y="9740"/>
                  <a:pt x="9640" y="9723"/>
                  <a:pt x="9680" y="9703"/>
                </a:cubicBezTo>
                <a:lnTo>
                  <a:pt x="9800" y="9642"/>
                </a:lnTo>
                <a:cubicBezTo>
                  <a:pt x="9853" y="9615"/>
                  <a:pt x="9904" y="9595"/>
                  <a:pt x="9954" y="9565"/>
                </a:cubicBezTo>
                <a:cubicBezTo>
                  <a:pt x="9977" y="9552"/>
                  <a:pt x="10001" y="9539"/>
                  <a:pt x="10021" y="9525"/>
                </a:cubicBezTo>
                <a:cubicBezTo>
                  <a:pt x="10034" y="9519"/>
                  <a:pt x="10048" y="9508"/>
                  <a:pt x="10057" y="9499"/>
                </a:cubicBezTo>
                <a:cubicBezTo>
                  <a:pt x="10077" y="9482"/>
                  <a:pt x="10101" y="9465"/>
                  <a:pt x="10114" y="9445"/>
                </a:cubicBezTo>
                <a:cubicBezTo>
                  <a:pt x="10128" y="9428"/>
                  <a:pt x="10137" y="9408"/>
                  <a:pt x="10151" y="9391"/>
                </a:cubicBezTo>
                <a:cubicBezTo>
                  <a:pt x="10158" y="9378"/>
                  <a:pt x="10165" y="9351"/>
                  <a:pt x="10168" y="9338"/>
                </a:cubicBezTo>
                <a:lnTo>
                  <a:pt x="10174" y="9321"/>
                </a:lnTo>
                <a:cubicBezTo>
                  <a:pt x="10182" y="9298"/>
                  <a:pt x="10182" y="9268"/>
                  <a:pt x="10185" y="9241"/>
                </a:cubicBezTo>
                <a:cubicBezTo>
                  <a:pt x="10191" y="9178"/>
                  <a:pt x="10194" y="9114"/>
                  <a:pt x="10191" y="9047"/>
                </a:cubicBezTo>
                <a:cubicBezTo>
                  <a:pt x="10188" y="8990"/>
                  <a:pt x="10188" y="8933"/>
                  <a:pt x="10182" y="8877"/>
                </a:cubicBezTo>
                <a:cubicBezTo>
                  <a:pt x="10171" y="8820"/>
                  <a:pt x="10165" y="8763"/>
                  <a:pt x="10154" y="8703"/>
                </a:cubicBezTo>
                <a:cubicBezTo>
                  <a:pt x="10141" y="8589"/>
                  <a:pt x="10125" y="8475"/>
                  <a:pt x="10101" y="8365"/>
                </a:cubicBezTo>
                <a:cubicBezTo>
                  <a:pt x="10077" y="8238"/>
                  <a:pt x="10044" y="8114"/>
                  <a:pt x="10014" y="7990"/>
                </a:cubicBezTo>
                <a:cubicBezTo>
                  <a:pt x="9981" y="7866"/>
                  <a:pt x="9947" y="7743"/>
                  <a:pt x="9907" y="7622"/>
                </a:cubicBezTo>
                <a:cubicBezTo>
                  <a:pt x="9830" y="7375"/>
                  <a:pt x="9750" y="7131"/>
                  <a:pt x="9670" y="6886"/>
                </a:cubicBezTo>
                <a:cubicBezTo>
                  <a:pt x="9509" y="6405"/>
                  <a:pt x="9342" y="5927"/>
                  <a:pt x="9178" y="5445"/>
                </a:cubicBezTo>
                <a:cubicBezTo>
                  <a:pt x="9138" y="5331"/>
                  <a:pt x="9101" y="5221"/>
                  <a:pt x="9061" y="5107"/>
                </a:cubicBezTo>
                <a:cubicBezTo>
                  <a:pt x="9021" y="4990"/>
                  <a:pt x="8984" y="4876"/>
                  <a:pt x="8941" y="4763"/>
                </a:cubicBezTo>
                <a:cubicBezTo>
                  <a:pt x="8847" y="4518"/>
                  <a:pt x="8753" y="4271"/>
                  <a:pt x="8663" y="4024"/>
                </a:cubicBezTo>
                <a:cubicBezTo>
                  <a:pt x="8579" y="3796"/>
                  <a:pt x="8502" y="3569"/>
                  <a:pt x="8422" y="3342"/>
                </a:cubicBezTo>
                <a:cubicBezTo>
                  <a:pt x="8379" y="3218"/>
                  <a:pt x="8339" y="3094"/>
                  <a:pt x="8288" y="2973"/>
                </a:cubicBezTo>
                <a:cubicBezTo>
                  <a:pt x="8242" y="2863"/>
                  <a:pt x="8195" y="2752"/>
                  <a:pt x="8148" y="2642"/>
                </a:cubicBezTo>
                <a:cubicBezTo>
                  <a:pt x="8044" y="2411"/>
                  <a:pt x="7937" y="2181"/>
                  <a:pt x="7847" y="1947"/>
                </a:cubicBezTo>
                <a:cubicBezTo>
                  <a:pt x="7827" y="1894"/>
                  <a:pt x="7807" y="1837"/>
                  <a:pt x="7790" y="1783"/>
                </a:cubicBezTo>
                <a:cubicBezTo>
                  <a:pt x="7766" y="1723"/>
                  <a:pt x="7743" y="1659"/>
                  <a:pt x="7720" y="1599"/>
                </a:cubicBezTo>
                <a:cubicBezTo>
                  <a:pt x="7700" y="1545"/>
                  <a:pt x="7676" y="1492"/>
                  <a:pt x="7653" y="1435"/>
                </a:cubicBezTo>
                <a:cubicBezTo>
                  <a:pt x="7633" y="1385"/>
                  <a:pt x="7606" y="1335"/>
                  <a:pt x="7586" y="1284"/>
                </a:cubicBezTo>
                <a:cubicBezTo>
                  <a:pt x="7536" y="1167"/>
                  <a:pt x="7479" y="1057"/>
                  <a:pt x="7428" y="943"/>
                </a:cubicBezTo>
                <a:cubicBezTo>
                  <a:pt x="7405" y="893"/>
                  <a:pt x="7385" y="840"/>
                  <a:pt x="7365" y="786"/>
                </a:cubicBezTo>
                <a:cubicBezTo>
                  <a:pt x="7345" y="736"/>
                  <a:pt x="7328" y="682"/>
                  <a:pt x="7305" y="633"/>
                </a:cubicBezTo>
                <a:cubicBezTo>
                  <a:pt x="7282" y="585"/>
                  <a:pt x="7258" y="539"/>
                  <a:pt x="7238" y="489"/>
                </a:cubicBezTo>
                <a:cubicBezTo>
                  <a:pt x="7218" y="442"/>
                  <a:pt x="7201" y="395"/>
                  <a:pt x="7181" y="348"/>
                </a:cubicBezTo>
                <a:cubicBezTo>
                  <a:pt x="7158" y="288"/>
                  <a:pt x="7131" y="228"/>
                  <a:pt x="7101" y="171"/>
                </a:cubicBezTo>
                <a:cubicBezTo>
                  <a:pt x="7091" y="154"/>
                  <a:pt x="7081" y="141"/>
                  <a:pt x="7071" y="124"/>
                </a:cubicBezTo>
                <a:cubicBezTo>
                  <a:pt x="7054" y="100"/>
                  <a:pt x="7038" y="77"/>
                  <a:pt x="7018" y="57"/>
                </a:cubicBezTo>
                <a:cubicBezTo>
                  <a:pt x="7001" y="43"/>
                  <a:pt x="6971" y="31"/>
                  <a:pt x="6951" y="20"/>
                </a:cubicBezTo>
                <a:cubicBezTo>
                  <a:pt x="6926" y="8"/>
                  <a:pt x="6897" y="1"/>
                  <a:pt x="687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0" name="Google Shape;750;p25"/>
          <p:cNvGrpSpPr/>
          <p:nvPr/>
        </p:nvGrpSpPr>
        <p:grpSpPr>
          <a:xfrm>
            <a:off x="266939" y="158056"/>
            <a:ext cx="8483831" cy="4568906"/>
            <a:chOff x="266939" y="158056"/>
            <a:chExt cx="8483831" cy="4568906"/>
          </a:xfrm>
        </p:grpSpPr>
        <p:sp>
          <p:nvSpPr>
            <p:cNvPr id="751" name="Google Shape;751;p25"/>
            <p:cNvSpPr/>
            <p:nvPr/>
          </p:nvSpPr>
          <p:spPr>
            <a:xfrm>
              <a:off x="8009702" y="2885449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52" name="Google Shape;752;p25"/>
            <p:cNvGrpSpPr/>
            <p:nvPr/>
          </p:nvGrpSpPr>
          <p:grpSpPr>
            <a:xfrm rot="7448239">
              <a:off x="400112" y="2911099"/>
              <a:ext cx="339477" cy="501753"/>
              <a:chOff x="2013050" y="3113925"/>
              <a:chExt cx="415410" cy="714951"/>
            </a:xfrm>
          </p:grpSpPr>
          <p:sp>
            <p:nvSpPr>
              <p:cNvPr id="753" name="Google Shape;753;p25"/>
              <p:cNvSpPr/>
              <p:nvPr/>
            </p:nvSpPr>
            <p:spPr>
              <a:xfrm>
                <a:off x="2118764" y="3136461"/>
                <a:ext cx="302830" cy="506426"/>
              </a:xfrm>
              <a:custGeom>
                <a:avLst/>
                <a:gdLst/>
                <a:ahLst/>
                <a:cxnLst/>
                <a:rect l="l" t="t" r="r" b="b"/>
                <a:pathLst>
                  <a:path w="3131" h="5236" extrusionOk="0">
                    <a:moveTo>
                      <a:pt x="2865" y="1"/>
                    </a:moveTo>
                    <a:cubicBezTo>
                      <a:pt x="2852" y="1"/>
                      <a:pt x="2839" y="2"/>
                      <a:pt x="2824" y="4"/>
                    </a:cubicBezTo>
                    <a:cubicBezTo>
                      <a:pt x="2750" y="8"/>
                      <a:pt x="2683" y="55"/>
                      <a:pt x="2626" y="101"/>
                    </a:cubicBezTo>
                    <a:cubicBezTo>
                      <a:pt x="2566" y="152"/>
                      <a:pt x="2509" y="209"/>
                      <a:pt x="2456" y="269"/>
                    </a:cubicBezTo>
                    <a:cubicBezTo>
                      <a:pt x="2416" y="312"/>
                      <a:pt x="2376" y="362"/>
                      <a:pt x="2336" y="413"/>
                    </a:cubicBezTo>
                    <a:cubicBezTo>
                      <a:pt x="2299" y="459"/>
                      <a:pt x="2262" y="506"/>
                      <a:pt x="2225" y="556"/>
                    </a:cubicBezTo>
                    <a:cubicBezTo>
                      <a:pt x="2192" y="603"/>
                      <a:pt x="2158" y="657"/>
                      <a:pt x="2124" y="706"/>
                    </a:cubicBezTo>
                    <a:cubicBezTo>
                      <a:pt x="2092" y="760"/>
                      <a:pt x="2058" y="811"/>
                      <a:pt x="2027" y="864"/>
                    </a:cubicBezTo>
                    <a:cubicBezTo>
                      <a:pt x="1971" y="958"/>
                      <a:pt x="1924" y="1055"/>
                      <a:pt x="1874" y="1152"/>
                    </a:cubicBezTo>
                    <a:cubicBezTo>
                      <a:pt x="1831" y="1228"/>
                      <a:pt x="1783" y="1305"/>
                      <a:pt x="1740" y="1385"/>
                    </a:cubicBezTo>
                    <a:cubicBezTo>
                      <a:pt x="1683" y="1486"/>
                      <a:pt x="1633" y="1593"/>
                      <a:pt x="1583" y="1697"/>
                    </a:cubicBezTo>
                    <a:cubicBezTo>
                      <a:pt x="1539" y="1780"/>
                      <a:pt x="1493" y="1861"/>
                      <a:pt x="1449" y="1947"/>
                    </a:cubicBezTo>
                    <a:cubicBezTo>
                      <a:pt x="1416" y="2018"/>
                      <a:pt x="1379" y="2088"/>
                      <a:pt x="1342" y="2162"/>
                    </a:cubicBezTo>
                    <a:cubicBezTo>
                      <a:pt x="1282" y="2265"/>
                      <a:pt x="1221" y="2369"/>
                      <a:pt x="1158" y="2472"/>
                    </a:cubicBezTo>
                    <a:cubicBezTo>
                      <a:pt x="1091" y="2583"/>
                      <a:pt x="1031" y="2693"/>
                      <a:pt x="964" y="2801"/>
                    </a:cubicBezTo>
                    <a:cubicBezTo>
                      <a:pt x="897" y="2907"/>
                      <a:pt x="823" y="3011"/>
                      <a:pt x="753" y="3118"/>
                    </a:cubicBezTo>
                    <a:cubicBezTo>
                      <a:pt x="710" y="3185"/>
                      <a:pt x="670" y="3255"/>
                      <a:pt x="633" y="3325"/>
                    </a:cubicBezTo>
                    <a:cubicBezTo>
                      <a:pt x="607" y="3375"/>
                      <a:pt x="587" y="3429"/>
                      <a:pt x="562" y="3476"/>
                    </a:cubicBezTo>
                    <a:cubicBezTo>
                      <a:pt x="522" y="3553"/>
                      <a:pt x="486" y="3633"/>
                      <a:pt x="456" y="3713"/>
                    </a:cubicBezTo>
                    <a:cubicBezTo>
                      <a:pt x="432" y="3784"/>
                      <a:pt x="426" y="3864"/>
                      <a:pt x="432" y="3941"/>
                    </a:cubicBezTo>
                    <a:cubicBezTo>
                      <a:pt x="432" y="3968"/>
                      <a:pt x="439" y="3997"/>
                      <a:pt x="439" y="4025"/>
                    </a:cubicBezTo>
                    <a:cubicBezTo>
                      <a:pt x="439" y="4062"/>
                      <a:pt x="436" y="4094"/>
                      <a:pt x="432" y="4128"/>
                    </a:cubicBezTo>
                    <a:cubicBezTo>
                      <a:pt x="419" y="4171"/>
                      <a:pt x="402" y="4212"/>
                      <a:pt x="379" y="4249"/>
                    </a:cubicBezTo>
                    <a:cubicBezTo>
                      <a:pt x="375" y="4258"/>
                      <a:pt x="372" y="4265"/>
                      <a:pt x="366" y="4275"/>
                    </a:cubicBezTo>
                    <a:cubicBezTo>
                      <a:pt x="332" y="4338"/>
                      <a:pt x="298" y="4403"/>
                      <a:pt x="261" y="4466"/>
                    </a:cubicBezTo>
                    <a:lnTo>
                      <a:pt x="272" y="4452"/>
                    </a:lnTo>
                    <a:lnTo>
                      <a:pt x="272" y="4452"/>
                    </a:lnTo>
                    <a:cubicBezTo>
                      <a:pt x="232" y="4519"/>
                      <a:pt x="192" y="4586"/>
                      <a:pt x="145" y="4647"/>
                    </a:cubicBezTo>
                    <a:cubicBezTo>
                      <a:pt x="135" y="4664"/>
                      <a:pt x="121" y="4676"/>
                      <a:pt x="111" y="4693"/>
                    </a:cubicBezTo>
                    <a:cubicBezTo>
                      <a:pt x="88" y="4720"/>
                      <a:pt x="74" y="4753"/>
                      <a:pt x="58" y="4784"/>
                    </a:cubicBezTo>
                    <a:cubicBezTo>
                      <a:pt x="51" y="4800"/>
                      <a:pt x="45" y="4814"/>
                      <a:pt x="41" y="4830"/>
                    </a:cubicBezTo>
                    <a:cubicBezTo>
                      <a:pt x="31" y="4840"/>
                      <a:pt x="25" y="4854"/>
                      <a:pt x="21" y="4871"/>
                    </a:cubicBezTo>
                    <a:cubicBezTo>
                      <a:pt x="1" y="4914"/>
                      <a:pt x="5" y="4968"/>
                      <a:pt x="25" y="5014"/>
                    </a:cubicBezTo>
                    <a:cubicBezTo>
                      <a:pt x="45" y="5058"/>
                      <a:pt x="78" y="5088"/>
                      <a:pt x="121" y="5111"/>
                    </a:cubicBezTo>
                    <a:cubicBezTo>
                      <a:pt x="135" y="5121"/>
                      <a:pt x="148" y="5131"/>
                      <a:pt x="165" y="5141"/>
                    </a:cubicBezTo>
                    <a:lnTo>
                      <a:pt x="188" y="5152"/>
                    </a:lnTo>
                    <a:cubicBezTo>
                      <a:pt x="205" y="5161"/>
                      <a:pt x="225" y="5165"/>
                      <a:pt x="245" y="5168"/>
                    </a:cubicBezTo>
                    <a:cubicBezTo>
                      <a:pt x="275" y="5181"/>
                      <a:pt x="306" y="5195"/>
                      <a:pt x="335" y="5205"/>
                    </a:cubicBezTo>
                    <a:cubicBezTo>
                      <a:pt x="383" y="5224"/>
                      <a:pt x="433" y="5235"/>
                      <a:pt x="483" y="5235"/>
                    </a:cubicBezTo>
                    <a:cubicBezTo>
                      <a:pt x="528" y="5235"/>
                      <a:pt x="573" y="5226"/>
                      <a:pt x="616" y="5205"/>
                    </a:cubicBezTo>
                    <a:cubicBezTo>
                      <a:pt x="676" y="5178"/>
                      <a:pt x="723" y="5125"/>
                      <a:pt x="763" y="5074"/>
                    </a:cubicBezTo>
                    <a:cubicBezTo>
                      <a:pt x="834" y="4977"/>
                      <a:pt x="891" y="4871"/>
                      <a:pt x="957" y="4773"/>
                    </a:cubicBezTo>
                    <a:cubicBezTo>
                      <a:pt x="1101" y="4559"/>
                      <a:pt x="1205" y="4318"/>
                      <a:pt x="1309" y="4085"/>
                    </a:cubicBezTo>
                    <a:cubicBezTo>
                      <a:pt x="1352" y="3988"/>
                      <a:pt x="1402" y="3891"/>
                      <a:pt x="1449" y="3793"/>
                    </a:cubicBezTo>
                    <a:cubicBezTo>
                      <a:pt x="1496" y="3696"/>
                      <a:pt x="1539" y="3596"/>
                      <a:pt x="1590" y="3496"/>
                    </a:cubicBezTo>
                    <a:cubicBezTo>
                      <a:pt x="1640" y="3395"/>
                      <a:pt x="1693" y="3295"/>
                      <a:pt x="1743" y="3195"/>
                    </a:cubicBezTo>
                    <a:cubicBezTo>
                      <a:pt x="1791" y="3098"/>
                      <a:pt x="1840" y="3001"/>
                      <a:pt x="1891" y="2904"/>
                    </a:cubicBezTo>
                    <a:cubicBezTo>
                      <a:pt x="1931" y="2827"/>
                      <a:pt x="1971" y="2753"/>
                      <a:pt x="2011" y="2677"/>
                    </a:cubicBezTo>
                    <a:lnTo>
                      <a:pt x="2018" y="2663"/>
                    </a:lnTo>
                    <a:cubicBezTo>
                      <a:pt x="2078" y="2557"/>
                      <a:pt x="2138" y="2446"/>
                      <a:pt x="2201" y="2339"/>
                    </a:cubicBezTo>
                    <a:cubicBezTo>
                      <a:pt x="2232" y="2285"/>
                      <a:pt x="2265" y="2231"/>
                      <a:pt x="2299" y="2178"/>
                    </a:cubicBezTo>
                    <a:cubicBezTo>
                      <a:pt x="2336" y="2115"/>
                      <a:pt x="2368" y="2051"/>
                      <a:pt x="2402" y="1987"/>
                    </a:cubicBezTo>
                    <a:cubicBezTo>
                      <a:pt x="2462" y="1887"/>
                      <a:pt x="2526" y="1794"/>
                      <a:pt x="2583" y="1690"/>
                    </a:cubicBezTo>
                    <a:cubicBezTo>
                      <a:pt x="2653" y="1563"/>
                      <a:pt x="2720" y="1433"/>
                      <a:pt x="2767" y="1292"/>
                    </a:cubicBezTo>
                    <a:cubicBezTo>
                      <a:pt x="2787" y="1235"/>
                      <a:pt x="2807" y="1178"/>
                      <a:pt x="2820" y="1121"/>
                    </a:cubicBezTo>
                    <a:cubicBezTo>
                      <a:pt x="2830" y="1095"/>
                      <a:pt x="2834" y="1068"/>
                      <a:pt x="2844" y="1044"/>
                    </a:cubicBezTo>
                    <a:cubicBezTo>
                      <a:pt x="2854" y="1015"/>
                      <a:pt x="2864" y="987"/>
                      <a:pt x="2874" y="961"/>
                    </a:cubicBezTo>
                    <a:cubicBezTo>
                      <a:pt x="2901" y="904"/>
                      <a:pt x="2921" y="847"/>
                      <a:pt x="2947" y="791"/>
                    </a:cubicBezTo>
                    <a:cubicBezTo>
                      <a:pt x="2967" y="737"/>
                      <a:pt x="2995" y="683"/>
                      <a:pt x="3018" y="630"/>
                    </a:cubicBezTo>
                    <a:cubicBezTo>
                      <a:pt x="3035" y="586"/>
                      <a:pt x="3055" y="539"/>
                      <a:pt x="3071" y="493"/>
                    </a:cubicBezTo>
                    <a:cubicBezTo>
                      <a:pt x="3078" y="473"/>
                      <a:pt x="3088" y="450"/>
                      <a:pt x="3095" y="429"/>
                    </a:cubicBezTo>
                    <a:cubicBezTo>
                      <a:pt x="3101" y="416"/>
                      <a:pt x="3104" y="402"/>
                      <a:pt x="3108" y="389"/>
                    </a:cubicBezTo>
                    <a:cubicBezTo>
                      <a:pt x="3115" y="365"/>
                      <a:pt x="3125" y="336"/>
                      <a:pt x="3125" y="309"/>
                    </a:cubicBezTo>
                    <a:cubicBezTo>
                      <a:pt x="3131" y="255"/>
                      <a:pt x="3121" y="218"/>
                      <a:pt x="3104" y="172"/>
                    </a:cubicBezTo>
                    <a:cubicBezTo>
                      <a:pt x="3088" y="121"/>
                      <a:pt x="3051" y="84"/>
                      <a:pt x="3015" y="51"/>
                    </a:cubicBezTo>
                    <a:cubicBezTo>
                      <a:pt x="3004" y="44"/>
                      <a:pt x="2967" y="24"/>
                      <a:pt x="2947" y="14"/>
                    </a:cubicBezTo>
                    <a:cubicBezTo>
                      <a:pt x="2916" y="5"/>
                      <a:pt x="2892" y="1"/>
                      <a:pt x="2865" y="1"/>
                    </a:cubicBezTo>
                    <a:close/>
                  </a:path>
                </a:pathLst>
              </a:custGeom>
              <a:solidFill>
                <a:srgbClr val="ACEEF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2025333" y="3624604"/>
                <a:ext cx="142469" cy="184832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1911" extrusionOk="0">
                    <a:moveTo>
                      <a:pt x="920" y="0"/>
                    </a:moveTo>
                    <a:cubicBezTo>
                      <a:pt x="882" y="0"/>
                      <a:pt x="846" y="8"/>
                      <a:pt x="813" y="21"/>
                    </a:cubicBezTo>
                    <a:cubicBezTo>
                      <a:pt x="780" y="31"/>
                      <a:pt x="750" y="51"/>
                      <a:pt x="723" y="71"/>
                    </a:cubicBezTo>
                    <a:cubicBezTo>
                      <a:pt x="690" y="94"/>
                      <a:pt x="662" y="125"/>
                      <a:pt x="636" y="154"/>
                    </a:cubicBezTo>
                    <a:cubicBezTo>
                      <a:pt x="609" y="182"/>
                      <a:pt x="593" y="214"/>
                      <a:pt x="572" y="245"/>
                    </a:cubicBezTo>
                    <a:cubicBezTo>
                      <a:pt x="549" y="282"/>
                      <a:pt x="525" y="319"/>
                      <a:pt x="505" y="359"/>
                    </a:cubicBezTo>
                    <a:cubicBezTo>
                      <a:pt x="455" y="452"/>
                      <a:pt x="412" y="549"/>
                      <a:pt x="365" y="643"/>
                    </a:cubicBezTo>
                    <a:cubicBezTo>
                      <a:pt x="312" y="740"/>
                      <a:pt x="255" y="841"/>
                      <a:pt x="208" y="941"/>
                    </a:cubicBezTo>
                    <a:cubicBezTo>
                      <a:pt x="184" y="991"/>
                      <a:pt x="168" y="1041"/>
                      <a:pt x="151" y="1091"/>
                    </a:cubicBezTo>
                    <a:cubicBezTo>
                      <a:pt x="134" y="1145"/>
                      <a:pt x="114" y="1198"/>
                      <a:pt x="94" y="1252"/>
                    </a:cubicBezTo>
                    <a:cubicBezTo>
                      <a:pt x="51" y="1355"/>
                      <a:pt x="3" y="1466"/>
                      <a:pt x="0" y="1583"/>
                    </a:cubicBezTo>
                    <a:cubicBezTo>
                      <a:pt x="0" y="1636"/>
                      <a:pt x="7" y="1690"/>
                      <a:pt x="31" y="1736"/>
                    </a:cubicBezTo>
                    <a:cubicBezTo>
                      <a:pt x="48" y="1767"/>
                      <a:pt x="64" y="1790"/>
                      <a:pt x="88" y="1817"/>
                    </a:cubicBezTo>
                    <a:cubicBezTo>
                      <a:pt x="111" y="1844"/>
                      <a:pt x="137" y="1867"/>
                      <a:pt x="168" y="1884"/>
                    </a:cubicBezTo>
                    <a:cubicBezTo>
                      <a:pt x="194" y="1900"/>
                      <a:pt x="224" y="1911"/>
                      <a:pt x="258" y="1911"/>
                    </a:cubicBezTo>
                    <a:cubicBezTo>
                      <a:pt x="262" y="1911"/>
                      <a:pt x="266" y="1911"/>
                      <a:pt x="270" y="1911"/>
                    </a:cubicBezTo>
                    <a:cubicBezTo>
                      <a:pt x="310" y="1911"/>
                      <a:pt x="348" y="1898"/>
                      <a:pt x="378" y="1877"/>
                    </a:cubicBezTo>
                    <a:cubicBezTo>
                      <a:pt x="384" y="1877"/>
                      <a:pt x="389" y="1878"/>
                      <a:pt x="394" y="1878"/>
                    </a:cubicBezTo>
                    <a:cubicBezTo>
                      <a:pt x="418" y="1878"/>
                      <a:pt x="440" y="1872"/>
                      <a:pt x="462" y="1864"/>
                    </a:cubicBezTo>
                    <a:cubicBezTo>
                      <a:pt x="475" y="1854"/>
                      <a:pt x="489" y="1847"/>
                      <a:pt x="502" y="1837"/>
                    </a:cubicBezTo>
                    <a:cubicBezTo>
                      <a:pt x="529" y="1817"/>
                      <a:pt x="549" y="1790"/>
                      <a:pt x="559" y="1756"/>
                    </a:cubicBezTo>
                    <a:cubicBezTo>
                      <a:pt x="622" y="1643"/>
                      <a:pt x="686" y="1529"/>
                      <a:pt x="756" y="1423"/>
                    </a:cubicBezTo>
                    <a:cubicBezTo>
                      <a:pt x="793" y="1366"/>
                      <a:pt x="830" y="1312"/>
                      <a:pt x="870" y="1258"/>
                    </a:cubicBezTo>
                    <a:cubicBezTo>
                      <a:pt x="910" y="1208"/>
                      <a:pt x="951" y="1158"/>
                      <a:pt x="994" y="1108"/>
                    </a:cubicBezTo>
                    <a:cubicBezTo>
                      <a:pt x="1071" y="1014"/>
                      <a:pt x="1151" y="917"/>
                      <a:pt x="1227" y="816"/>
                    </a:cubicBezTo>
                    <a:cubicBezTo>
                      <a:pt x="1264" y="770"/>
                      <a:pt x="1301" y="723"/>
                      <a:pt x="1338" y="676"/>
                    </a:cubicBezTo>
                    <a:cubicBezTo>
                      <a:pt x="1352" y="653"/>
                      <a:pt x="1365" y="633"/>
                      <a:pt x="1378" y="609"/>
                    </a:cubicBezTo>
                    <a:cubicBezTo>
                      <a:pt x="1398" y="580"/>
                      <a:pt x="1412" y="549"/>
                      <a:pt x="1428" y="520"/>
                    </a:cubicBezTo>
                    <a:cubicBezTo>
                      <a:pt x="1445" y="486"/>
                      <a:pt x="1452" y="459"/>
                      <a:pt x="1459" y="422"/>
                    </a:cubicBezTo>
                    <a:cubicBezTo>
                      <a:pt x="1472" y="349"/>
                      <a:pt x="1442" y="268"/>
                      <a:pt x="1395" y="211"/>
                    </a:cubicBezTo>
                    <a:cubicBezTo>
                      <a:pt x="1352" y="162"/>
                      <a:pt x="1305" y="138"/>
                      <a:pt x="1244" y="105"/>
                    </a:cubicBezTo>
                    <a:cubicBezTo>
                      <a:pt x="1207" y="84"/>
                      <a:pt x="1171" y="68"/>
                      <a:pt x="1134" y="54"/>
                    </a:cubicBezTo>
                    <a:cubicBezTo>
                      <a:pt x="1084" y="34"/>
                      <a:pt x="1034" y="21"/>
                      <a:pt x="980" y="7"/>
                    </a:cubicBezTo>
                    <a:cubicBezTo>
                      <a:pt x="960" y="3"/>
                      <a:pt x="940" y="0"/>
                      <a:pt x="9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2100678" y="3519083"/>
                <a:ext cx="69638" cy="100008"/>
              </a:xfrm>
              <a:custGeom>
                <a:avLst/>
                <a:gdLst/>
                <a:ahLst/>
                <a:cxnLst/>
                <a:rect l="l" t="t" r="r" b="b"/>
                <a:pathLst>
                  <a:path w="720" h="1034" extrusionOk="0">
                    <a:moveTo>
                      <a:pt x="613" y="1"/>
                    </a:moveTo>
                    <a:cubicBezTo>
                      <a:pt x="584" y="1"/>
                      <a:pt x="563" y="13"/>
                      <a:pt x="539" y="28"/>
                    </a:cubicBezTo>
                    <a:lnTo>
                      <a:pt x="519" y="49"/>
                    </a:lnTo>
                    <a:cubicBezTo>
                      <a:pt x="505" y="55"/>
                      <a:pt x="496" y="65"/>
                      <a:pt x="485" y="75"/>
                    </a:cubicBezTo>
                    <a:cubicBezTo>
                      <a:pt x="439" y="126"/>
                      <a:pt x="395" y="175"/>
                      <a:pt x="355" y="229"/>
                    </a:cubicBezTo>
                    <a:cubicBezTo>
                      <a:pt x="318" y="276"/>
                      <a:pt x="285" y="322"/>
                      <a:pt x="252" y="370"/>
                    </a:cubicBezTo>
                    <a:cubicBezTo>
                      <a:pt x="218" y="423"/>
                      <a:pt x="192" y="483"/>
                      <a:pt x="164" y="540"/>
                    </a:cubicBezTo>
                    <a:cubicBezTo>
                      <a:pt x="111" y="643"/>
                      <a:pt x="64" y="744"/>
                      <a:pt x="24" y="851"/>
                    </a:cubicBezTo>
                    <a:cubicBezTo>
                      <a:pt x="1" y="915"/>
                      <a:pt x="27" y="984"/>
                      <a:pt x="84" y="1018"/>
                    </a:cubicBezTo>
                    <a:lnTo>
                      <a:pt x="104" y="1025"/>
                    </a:lnTo>
                    <a:cubicBezTo>
                      <a:pt x="119" y="1031"/>
                      <a:pt x="135" y="1034"/>
                      <a:pt x="151" y="1034"/>
                    </a:cubicBezTo>
                    <a:cubicBezTo>
                      <a:pt x="204" y="1034"/>
                      <a:pt x="254" y="1000"/>
                      <a:pt x="275" y="948"/>
                    </a:cubicBezTo>
                    <a:cubicBezTo>
                      <a:pt x="308" y="868"/>
                      <a:pt x="342" y="788"/>
                      <a:pt x="382" y="711"/>
                    </a:cubicBezTo>
                    <a:cubicBezTo>
                      <a:pt x="432" y="617"/>
                      <a:pt x="489" y="527"/>
                      <a:pt x="549" y="436"/>
                    </a:cubicBezTo>
                    <a:lnTo>
                      <a:pt x="639" y="286"/>
                    </a:lnTo>
                    <a:cubicBezTo>
                      <a:pt x="660" y="256"/>
                      <a:pt x="676" y="226"/>
                      <a:pt x="689" y="192"/>
                    </a:cubicBezTo>
                    <a:cubicBezTo>
                      <a:pt x="703" y="158"/>
                      <a:pt x="720" y="129"/>
                      <a:pt x="713" y="92"/>
                    </a:cubicBezTo>
                    <a:cubicBezTo>
                      <a:pt x="706" y="45"/>
                      <a:pt x="669" y="8"/>
                      <a:pt x="623" y="1"/>
                    </a:cubicBezTo>
                    <a:cubicBezTo>
                      <a:pt x="619" y="1"/>
                      <a:pt x="616" y="1"/>
                      <a:pt x="61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2018853" y="3521694"/>
                <a:ext cx="147014" cy="281552"/>
              </a:xfrm>
              <a:custGeom>
                <a:avLst/>
                <a:gdLst/>
                <a:ahLst/>
                <a:cxnLst/>
                <a:rect l="l" t="t" r="r" b="b"/>
                <a:pathLst>
                  <a:path w="1520" h="2911" extrusionOk="0">
                    <a:moveTo>
                      <a:pt x="1390" y="1"/>
                    </a:moveTo>
                    <a:cubicBezTo>
                      <a:pt x="1365" y="1"/>
                      <a:pt x="1345" y="10"/>
                      <a:pt x="1325" y="22"/>
                    </a:cubicBezTo>
                    <a:cubicBezTo>
                      <a:pt x="1308" y="31"/>
                      <a:pt x="1294" y="38"/>
                      <a:pt x="1278" y="48"/>
                    </a:cubicBezTo>
                    <a:cubicBezTo>
                      <a:pt x="1258" y="62"/>
                      <a:pt x="1245" y="82"/>
                      <a:pt x="1228" y="99"/>
                    </a:cubicBezTo>
                    <a:cubicBezTo>
                      <a:pt x="1214" y="119"/>
                      <a:pt x="1201" y="139"/>
                      <a:pt x="1188" y="159"/>
                    </a:cubicBezTo>
                    <a:cubicBezTo>
                      <a:pt x="1161" y="205"/>
                      <a:pt x="1134" y="249"/>
                      <a:pt x="1107" y="292"/>
                    </a:cubicBezTo>
                    <a:cubicBezTo>
                      <a:pt x="1084" y="335"/>
                      <a:pt x="1061" y="375"/>
                      <a:pt x="1034" y="420"/>
                    </a:cubicBezTo>
                    <a:cubicBezTo>
                      <a:pt x="1007" y="466"/>
                      <a:pt x="977" y="513"/>
                      <a:pt x="950" y="560"/>
                    </a:cubicBezTo>
                    <a:cubicBezTo>
                      <a:pt x="897" y="653"/>
                      <a:pt x="830" y="741"/>
                      <a:pt x="786" y="841"/>
                    </a:cubicBezTo>
                    <a:cubicBezTo>
                      <a:pt x="766" y="888"/>
                      <a:pt x="746" y="934"/>
                      <a:pt x="737" y="982"/>
                    </a:cubicBezTo>
                    <a:cubicBezTo>
                      <a:pt x="726" y="1018"/>
                      <a:pt x="720" y="1048"/>
                      <a:pt x="720" y="1085"/>
                    </a:cubicBezTo>
                    <a:cubicBezTo>
                      <a:pt x="717" y="1112"/>
                      <a:pt x="717" y="1142"/>
                      <a:pt x="723" y="1172"/>
                    </a:cubicBezTo>
                    <a:lnTo>
                      <a:pt x="726" y="1185"/>
                    </a:lnTo>
                    <a:cubicBezTo>
                      <a:pt x="723" y="1195"/>
                      <a:pt x="717" y="1209"/>
                      <a:pt x="713" y="1218"/>
                    </a:cubicBezTo>
                    <a:cubicBezTo>
                      <a:pt x="696" y="1246"/>
                      <a:pt x="680" y="1272"/>
                      <a:pt x="663" y="1299"/>
                    </a:cubicBezTo>
                    <a:cubicBezTo>
                      <a:pt x="639" y="1335"/>
                      <a:pt x="619" y="1372"/>
                      <a:pt x="596" y="1409"/>
                    </a:cubicBezTo>
                    <a:cubicBezTo>
                      <a:pt x="556" y="1479"/>
                      <a:pt x="522" y="1553"/>
                      <a:pt x="485" y="1627"/>
                    </a:cubicBezTo>
                    <a:cubicBezTo>
                      <a:pt x="442" y="1707"/>
                      <a:pt x="395" y="1787"/>
                      <a:pt x="362" y="1874"/>
                    </a:cubicBezTo>
                    <a:cubicBezTo>
                      <a:pt x="328" y="1951"/>
                      <a:pt x="291" y="2028"/>
                      <a:pt x="261" y="2105"/>
                    </a:cubicBezTo>
                    <a:cubicBezTo>
                      <a:pt x="225" y="2192"/>
                      <a:pt x="191" y="2279"/>
                      <a:pt x="155" y="2366"/>
                    </a:cubicBezTo>
                    <a:cubicBezTo>
                      <a:pt x="111" y="2479"/>
                      <a:pt x="67" y="2593"/>
                      <a:pt x="27" y="2707"/>
                    </a:cubicBezTo>
                    <a:cubicBezTo>
                      <a:pt x="1" y="2777"/>
                      <a:pt x="30" y="2857"/>
                      <a:pt x="94" y="2891"/>
                    </a:cubicBezTo>
                    <a:lnTo>
                      <a:pt x="115" y="2901"/>
                    </a:lnTo>
                    <a:cubicBezTo>
                      <a:pt x="131" y="2907"/>
                      <a:pt x="149" y="2911"/>
                      <a:pt x="166" y="2911"/>
                    </a:cubicBezTo>
                    <a:cubicBezTo>
                      <a:pt x="228" y="2911"/>
                      <a:pt x="287" y="2871"/>
                      <a:pt x="308" y="2811"/>
                    </a:cubicBezTo>
                    <a:cubicBezTo>
                      <a:pt x="342" y="2723"/>
                      <a:pt x="371" y="2640"/>
                      <a:pt x="405" y="2553"/>
                    </a:cubicBezTo>
                    <a:cubicBezTo>
                      <a:pt x="439" y="2479"/>
                      <a:pt x="469" y="2402"/>
                      <a:pt x="502" y="2329"/>
                    </a:cubicBezTo>
                    <a:cubicBezTo>
                      <a:pt x="556" y="2209"/>
                      <a:pt x="612" y="2092"/>
                      <a:pt x="672" y="1974"/>
                    </a:cubicBezTo>
                    <a:cubicBezTo>
                      <a:pt x="700" y="1921"/>
                      <a:pt x="733" y="1871"/>
                      <a:pt x="760" y="1817"/>
                    </a:cubicBezTo>
                    <a:cubicBezTo>
                      <a:pt x="793" y="1760"/>
                      <a:pt x="823" y="1700"/>
                      <a:pt x="853" y="1640"/>
                    </a:cubicBezTo>
                    <a:cubicBezTo>
                      <a:pt x="863" y="1620"/>
                      <a:pt x="873" y="1604"/>
                      <a:pt x="887" y="1584"/>
                    </a:cubicBezTo>
                    <a:cubicBezTo>
                      <a:pt x="900" y="1559"/>
                      <a:pt x="913" y="1536"/>
                      <a:pt x="924" y="1513"/>
                    </a:cubicBezTo>
                    <a:lnTo>
                      <a:pt x="924" y="1519"/>
                    </a:lnTo>
                    <a:cubicBezTo>
                      <a:pt x="954" y="1458"/>
                      <a:pt x="990" y="1399"/>
                      <a:pt x="1022" y="1340"/>
                    </a:cubicBezTo>
                    <a:lnTo>
                      <a:pt x="1022" y="1340"/>
                    </a:lnTo>
                    <a:cubicBezTo>
                      <a:pt x="1045" y="1301"/>
                      <a:pt x="1067" y="1261"/>
                      <a:pt x="1074" y="1212"/>
                    </a:cubicBezTo>
                    <a:cubicBezTo>
                      <a:pt x="1078" y="1172"/>
                      <a:pt x="1071" y="1138"/>
                      <a:pt x="1058" y="1102"/>
                    </a:cubicBezTo>
                    <a:lnTo>
                      <a:pt x="1054" y="1091"/>
                    </a:lnTo>
                    <a:lnTo>
                      <a:pt x="1050" y="1075"/>
                    </a:lnTo>
                    <a:cubicBezTo>
                      <a:pt x="1054" y="1055"/>
                      <a:pt x="1054" y="1038"/>
                      <a:pt x="1061" y="1018"/>
                    </a:cubicBezTo>
                    <a:cubicBezTo>
                      <a:pt x="1067" y="982"/>
                      <a:pt x="1078" y="948"/>
                      <a:pt x="1094" y="914"/>
                    </a:cubicBezTo>
                    <a:cubicBezTo>
                      <a:pt x="1118" y="871"/>
                      <a:pt x="1148" y="831"/>
                      <a:pt x="1174" y="787"/>
                    </a:cubicBezTo>
                    <a:cubicBezTo>
                      <a:pt x="1211" y="730"/>
                      <a:pt x="1248" y="673"/>
                      <a:pt x="1285" y="620"/>
                    </a:cubicBezTo>
                    <a:cubicBezTo>
                      <a:pt x="1355" y="510"/>
                      <a:pt x="1415" y="396"/>
                      <a:pt x="1475" y="279"/>
                    </a:cubicBezTo>
                    <a:lnTo>
                      <a:pt x="1475" y="279"/>
                    </a:lnTo>
                    <a:lnTo>
                      <a:pt x="1469" y="295"/>
                    </a:lnTo>
                    <a:cubicBezTo>
                      <a:pt x="1482" y="272"/>
                      <a:pt x="1495" y="249"/>
                      <a:pt x="1506" y="222"/>
                    </a:cubicBezTo>
                    <a:cubicBezTo>
                      <a:pt x="1519" y="199"/>
                      <a:pt x="1515" y="168"/>
                      <a:pt x="1519" y="142"/>
                    </a:cubicBezTo>
                    <a:cubicBezTo>
                      <a:pt x="1519" y="95"/>
                      <a:pt x="1502" y="51"/>
                      <a:pt x="1465" y="25"/>
                    </a:cubicBezTo>
                    <a:cubicBezTo>
                      <a:pt x="1445" y="11"/>
                      <a:pt x="1425" y="5"/>
                      <a:pt x="1402" y="1"/>
                    </a:cubicBezTo>
                    <a:cubicBezTo>
                      <a:pt x="1398" y="1"/>
                      <a:pt x="1394" y="1"/>
                      <a:pt x="1390" y="1"/>
                    </a:cubicBezTo>
                    <a:close/>
                  </a:path>
                </a:pathLst>
              </a:custGeom>
              <a:solidFill>
                <a:srgbClr val="FB35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013050" y="3604583"/>
                <a:ext cx="168970" cy="224294"/>
              </a:xfrm>
              <a:custGeom>
                <a:avLst/>
                <a:gdLst/>
                <a:ahLst/>
                <a:cxnLst/>
                <a:rect l="l" t="t" r="r" b="b"/>
                <a:pathLst>
                  <a:path w="1747" h="2319" extrusionOk="0">
                    <a:moveTo>
                      <a:pt x="947" y="255"/>
                    </a:moveTo>
                    <a:cubicBezTo>
                      <a:pt x="964" y="265"/>
                      <a:pt x="980" y="275"/>
                      <a:pt x="997" y="281"/>
                    </a:cubicBezTo>
                    <a:cubicBezTo>
                      <a:pt x="1044" y="312"/>
                      <a:pt x="1090" y="338"/>
                      <a:pt x="1141" y="361"/>
                    </a:cubicBezTo>
                    <a:cubicBezTo>
                      <a:pt x="1204" y="395"/>
                      <a:pt x="1268" y="426"/>
                      <a:pt x="1334" y="452"/>
                    </a:cubicBezTo>
                    <a:cubicBezTo>
                      <a:pt x="1395" y="475"/>
                      <a:pt x="1448" y="506"/>
                      <a:pt x="1502" y="542"/>
                    </a:cubicBezTo>
                    <a:lnTo>
                      <a:pt x="1519" y="559"/>
                    </a:lnTo>
                    <a:lnTo>
                      <a:pt x="1522" y="566"/>
                    </a:lnTo>
                    <a:cubicBezTo>
                      <a:pt x="1515" y="582"/>
                      <a:pt x="1505" y="596"/>
                      <a:pt x="1495" y="613"/>
                    </a:cubicBezTo>
                    <a:cubicBezTo>
                      <a:pt x="1482" y="639"/>
                      <a:pt x="1465" y="662"/>
                      <a:pt x="1448" y="690"/>
                    </a:cubicBezTo>
                    <a:cubicBezTo>
                      <a:pt x="1422" y="736"/>
                      <a:pt x="1395" y="783"/>
                      <a:pt x="1368" y="830"/>
                    </a:cubicBezTo>
                    <a:cubicBezTo>
                      <a:pt x="1318" y="917"/>
                      <a:pt x="1268" y="1000"/>
                      <a:pt x="1211" y="1080"/>
                    </a:cubicBezTo>
                    <a:cubicBezTo>
                      <a:pt x="1178" y="1124"/>
                      <a:pt x="1151" y="1171"/>
                      <a:pt x="1121" y="1218"/>
                    </a:cubicBezTo>
                    <a:cubicBezTo>
                      <a:pt x="1090" y="1268"/>
                      <a:pt x="1061" y="1318"/>
                      <a:pt x="1027" y="1365"/>
                    </a:cubicBezTo>
                    <a:cubicBezTo>
                      <a:pt x="997" y="1412"/>
                      <a:pt x="970" y="1462"/>
                      <a:pt x="940" y="1509"/>
                    </a:cubicBezTo>
                    <a:cubicBezTo>
                      <a:pt x="910" y="1552"/>
                      <a:pt x="880" y="1599"/>
                      <a:pt x="850" y="1642"/>
                    </a:cubicBezTo>
                    <a:cubicBezTo>
                      <a:pt x="820" y="1686"/>
                      <a:pt x="789" y="1733"/>
                      <a:pt x="760" y="1776"/>
                    </a:cubicBezTo>
                    <a:cubicBezTo>
                      <a:pt x="736" y="1806"/>
                      <a:pt x="709" y="1840"/>
                      <a:pt x="686" y="1870"/>
                    </a:cubicBezTo>
                    <a:cubicBezTo>
                      <a:pt x="659" y="1906"/>
                      <a:pt x="629" y="1940"/>
                      <a:pt x="596" y="1977"/>
                    </a:cubicBezTo>
                    <a:cubicBezTo>
                      <a:pt x="582" y="1994"/>
                      <a:pt x="565" y="2011"/>
                      <a:pt x="552" y="2027"/>
                    </a:cubicBezTo>
                    <a:cubicBezTo>
                      <a:pt x="539" y="2040"/>
                      <a:pt x="529" y="2054"/>
                      <a:pt x="516" y="2064"/>
                    </a:cubicBezTo>
                    <a:lnTo>
                      <a:pt x="496" y="2074"/>
                    </a:lnTo>
                    <a:lnTo>
                      <a:pt x="485" y="2077"/>
                    </a:lnTo>
                    <a:lnTo>
                      <a:pt x="465" y="2077"/>
                    </a:lnTo>
                    <a:cubicBezTo>
                      <a:pt x="445" y="2067"/>
                      <a:pt x="428" y="2054"/>
                      <a:pt x="408" y="2040"/>
                    </a:cubicBezTo>
                    <a:cubicBezTo>
                      <a:pt x="382" y="2020"/>
                      <a:pt x="355" y="1997"/>
                      <a:pt x="328" y="1974"/>
                    </a:cubicBezTo>
                    <a:cubicBezTo>
                      <a:pt x="301" y="1951"/>
                      <a:pt x="275" y="1926"/>
                      <a:pt x="248" y="1900"/>
                    </a:cubicBezTo>
                    <a:lnTo>
                      <a:pt x="241" y="1883"/>
                    </a:lnTo>
                    <a:cubicBezTo>
                      <a:pt x="238" y="1874"/>
                      <a:pt x="235" y="1866"/>
                      <a:pt x="231" y="1857"/>
                    </a:cubicBezTo>
                    <a:lnTo>
                      <a:pt x="231" y="1803"/>
                    </a:lnTo>
                    <a:cubicBezTo>
                      <a:pt x="244" y="1716"/>
                      <a:pt x="271" y="1630"/>
                      <a:pt x="301" y="1549"/>
                    </a:cubicBezTo>
                    <a:cubicBezTo>
                      <a:pt x="331" y="1479"/>
                      <a:pt x="362" y="1409"/>
                      <a:pt x="388" y="1338"/>
                    </a:cubicBezTo>
                    <a:cubicBezTo>
                      <a:pt x="405" y="1295"/>
                      <a:pt x="422" y="1248"/>
                      <a:pt x="442" y="1204"/>
                    </a:cubicBezTo>
                    <a:cubicBezTo>
                      <a:pt x="462" y="1154"/>
                      <a:pt x="485" y="1104"/>
                      <a:pt x="512" y="1054"/>
                    </a:cubicBezTo>
                    <a:cubicBezTo>
                      <a:pt x="532" y="1011"/>
                      <a:pt x="559" y="971"/>
                      <a:pt x="582" y="927"/>
                    </a:cubicBezTo>
                    <a:cubicBezTo>
                      <a:pt x="609" y="877"/>
                      <a:pt x="636" y="827"/>
                      <a:pt x="663" y="773"/>
                    </a:cubicBezTo>
                    <a:cubicBezTo>
                      <a:pt x="712" y="682"/>
                      <a:pt x="763" y="589"/>
                      <a:pt x="813" y="495"/>
                    </a:cubicBezTo>
                    <a:cubicBezTo>
                      <a:pt x="857" y="415"/>
                      <a:pt x="900" y="335"/>
                      <a:pt x="947" y="255"/>
                    </a:cubicBezTo>
                    <a:close/>
                    <a:moveTo>
                      <a:pt x="927" y="0"/>
                    </a:moveTo>
                    <a:cubicBezTo>
                      <a:pt x="897" y="0"/>
                      <a:pt x="870" y="11"/>
                      <a:pt x="850" y="34"/>
                    </a:cubicBezTo>
                    <a:lnTo>
                      <a:pt x="840" y="44"/>
                    </a:lnTo>
                    <a:cubicBezTo>
                      <a:pt x="826" y="51"/>
                      <a:pt x="817" y="64"/>
                      <a:pt x="809" y="77"/>
                    </a:cubicBezTo>
                    <a:cubicBezTo>
                      <a:pt x="686" y="288"/>
                      <a:pt x="562" y="495"/>
                      <a:pt x="445" y="706"/>
                    </a:cubicBezTo>
                    <a:cubicBezTo>
                      <a:pt x="388" y="803"/>
                      <a:pt x="331" y="900"/>
                      <a:pt x="285" y="1000"/>
                    </a:cubicBezTo>
                    <a:cubicBezTo>
                      <a:pt x="238" y="1097"/>
                      <a:pt x="198" y="1198"/>
                      <a:pt x="158" y="1301"/>
                    </a:cubicBezTo>
                    <a:cubicBezTo>
                      <a:pt x="138" y="1349"/>
                      <a:pt x="118" y="1395"/>
                      <a:pt x="97" y="1445"/>
                    </a:cubicBezTo>
                    <a:cubicBezTo>
                      <a:pt x="77" y="1502"/>
                      <a:pt x="57" y="1559"/>
                      <a:pt x="40" y="1616"/>
                    </a:cubicBezTo>
                    <a:cubicBezTo>
                      <a:pt x="24" y="1666"/>
                      <a:pt x="14" y="1713"/>
                      <a:pt x="7" y="1766"/>
                    </a:cubicBezTo>
                    <a:cubicBezTo>
                      <a:pt x="0" y="1810"/>
                      <a:pt x="0" y="1850"/>
                      <a:pt x="7" y="1894"/>
                    </a:cubicBezTo>
                    <a:cubicBezTo>
                      <a:pt x="17" y="1931"/>
                      <a:pt x="30" y="1960"/>
                      <a:pt x="44" y="1994"/>
                    </a:cubicBezTo>
                    <a:cubicBezTo>
                      <a:pt x="61" y="2031"/>
                      <a:pt x="87" y="2061"/>
                      <a:pt x="114" y="2087"/>
                    </a:cubicBezTo>
                    <a:cubicBezTo>
                      <a:pt x="130" y="2104"/>
                      <a:pt x="147" y="2124"/>
                      <a:pt x="164" y="2141"/>
                    </a:cubicBezTo>
                    <a:cubicBezTo>
                      <a:pt x="204" y="2184"/>
                      <a:pt x="248" y="2224"/>
                      <a:pt x="298" y="2258"/>
                    </a:cubicBezTo>
                    <a:cubicBezTo>
                      <a:pt x="308" y="2268"/>
                      <a:pt x="318" y="2272"/>
                      <a:pt x="331" y="2278"/>
                    </a:cubicBezTo>
                    <a:cubicBezTo>
                      <a:pt x="355" y="2292"/>
                      <a:pt x="378" y="2301"/>
                      <a:pt x="408" y="2312"/>
                    </a:cubicBezTo>
                    <a:cubicBezTo>
                      <a:pt x="425" y="2315"/>
                      <a:pt x="448" y="2318"/>
                      <a:pt x="465" y="2318"/>
                    </a:cubicBezTo>
                    <a:cubicBezTo>
                      <a:pt x="479" y="2318"/>
                      <a:pt x="488" y="2318"/>
                      <a:pt x="502" y="2315"/>
                    </a:cubicBezTo>
                    <a:cubicBezTo>
                      <a:pt x="516" y="2315"/>
                      <a:pt x="529" y="2312"/>
                      <a:pt x="545" y="2308"/>
                    </a:cubicBezTo>
                    <a:cubicBezTo>
                      <a:pt x="562" y="2305"/>
                      <a:pt x="579" y="2298"/>
                      <a:pt x="596" y="2292"/>
                    </a:cubicBezTo>
                    <a:cubicBezTo>
                      <a:pt x="649" y="2264"/>
                      <a:pt x="689" y="2221"/>
                      <a:pt x="729" y="2178"/>
                    </a:cubicBezTo>
                    <a:cubicBezTo>
                      <a:pt x="763" y="2144"/>
                      <a:pt x="789" y="2107"/>
                      <a:pt x="820" y="2071"/>
                    </a:cubicBezTo>
                    <a:cubicBezTo>
                      <a:pt x="858" y="2023"/>
                      <a:pt x="890" y="1976"/>
                      <a:pt x="921" y="1928"/>
                    </a:cubicBezTo>
                    <a:lnTo>
                      <a:pt x="921" y="1928"/>
                    </a:lnTo>
                    <a:cubicBezTo>
                      <a:pt x="956" y="1882"/>
                      <a:pt x="988" y="1835"/>
                      <a:pt x="1021" y="1786"/>
                    </a:cubicBezTo>
                    <a:cubicBezTo>
                      <a:pt x="1047" y="1739"/>
                      <a:pt x="1081" y="1696"/>
                      <a:pt x="1110" y="1653"/>
                    </a:cubicBezTo>
                    <a:cubicBezTo>
                      <a:pt x="1141" y="1609"/>
                      <a:pt x="1171" y="1562"/>
                      <a:pt x="1198" y="1516"/>
                    </a:cubicBezTo>
                    <a:cubicBezTo>
                      <a:pt x="1228" y="1465"/>
                      <a:pt x="1265" y="1418"/>
                      <a:pt x="1298" y="1369"/>
                    </a:cubicBezTo>
                    <a:cubicBezTo>
                      <a:pt x="1328" y="1321"/>
                      <a:pt x="1354" y="1275"/>
                      <a:pt x="1388" y="1231"/>
                    </a:cubicBezTo>
                    <a:cubicBezTo>
                      <a:pt x="1419" y="1188"/>
                      <a:pt x="1448" y="1144"/>
                      <a:pt x="1479" y="1097"/>
                    </a:cubicBezTo>
                    <a:cubicBezTo>
                      <a:pt x="1532" y="1017"/>
                      <a:pt x="1575" y="930"/>
                      <a:pt x="1623" y="843"/>
                    </a:cubicBezTo>
                    <a:cubicBezTo>
                      <a:pt x="1646" y="800"/>
                      <a:pt x="1669" y="753"/>
                      <a:pt x="1692" y="710"/>
                    </a:cubicBezTo>
                    <a:cubicBezTo>
                      <a:pt x="1706" y="679"/>
                      <a:pt x="1720" y="649"/>
                      <a:pt x="1729" y="619"/>
                    </a:cubicBezTo>
                    <a:cubicBezTo>
                      <a:pt x="1746" y="569"/>
                      <a:pt x="1726" y="515"/>
                      <a:pt x="1706" y="469"/>
                    </a:cubicBezTo>
                    <a:cubicBezTo>
                      <a:pt x="1672" y="405"/>
                      <a:pt x="1612" y="365"/>
                      <a:pt x="1555" y="325"/>
                    </a:cubicBezTo>
                    <a:cubicBezTo>
                      <a:pt x="1512" y="295"/>
                      <a:pt x="1468" y="271"/>
                      <a:pt x="1425" y="248"/>
                    </a:cubicBezTo>
                    <a:cubicBezTo>
                      <a:pt x="1342" y="205"/>
                      <a:pt x="1261" y="161"/>
                      <a:pt x="1181" y="117"/>
                    </a:cubicBezTo>
                    <a:cubicBezTo>
                      <a:pt x="1144" y="97"/>
                      <a:pt x="1107" y="77"/>
                      <a:pt x="1074" y="60"/>
                    </a:cubicBezTo>
                    <a:cubicBezTo>
                      <a:pt x="1057" y="51"/>
                      <a:pt x="1041" y="44"/>
                      <a:pt x="1024" y="34"/>
                    </a:cubicBezTo>
                    <a:cubicBezTo>
                      <a:pt x="1010" y="27"/>
                      <a:pt x="997" y="24"/>
                      <a:pt x="984" y="14"/>
                    </a:cubicBezTo>
                    <a:cubicBezTo>
                      <a:pt x="967" y="4"/>
                      <a:pt x="947" y="0"/>
                      <a:pt x="92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25"/>
              <p:cNvSpPr/>
              <p:nvPr/>
            </p:nvSpPr>
            <p:spPr>
              <a:xfrm>
                <a:off x="2086460" y="3506606"/>
                <a:ext cx="94205" cy="122931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271" extrusionOk="0">
                    <a:moveTo>
                      <a:pt x="676" y="0"/>
                    </a:moveTo>
                    <a:cubicBezTo>
                      <a:pt x="643" y="0"/>
                      <a:pt x="612" y="10"/>
                      <a:pt x="586" y="23"/>
                    </a:cubicBezTo>
                    <a:cubicBezTo>
                      <a:pt x="559" y="40"/>
                      <a:pt x="539" y="70"/>
                      <a:pt x="522" y="97"/>
                    </a:cubicBezTo>
                    <a:cubicBezTo>
                      <a:pt x="435" y="241"/>
                      <a:pt x="362" y="391"/>
                      <a:pt x="282" y="539"/>
                    </a:cubicBezTo>
                    <a:cubicBezTo>
                      <a:pt x="194" y="706"/>
                      <a:pt x="104" y="873"/>
                      <a:pt x="21" y="1040"/>
                    </a:cubicBezTo>
                    <a:cubicBezTo>
                      <a:pt x="1" y="1077"/>
                      <a:pt x="10" y="1121"/>
                      <a:pt x="47" y="1141"/>
                    </a:cubicBezTo>
                    <a:cubicBezTo>
                      <a:pt x="59" y="1147"/>
                      <a:pt x="72" y="1150"/>
                      <a:pt x="84" y="1150"/>
                    </a:cubicBezTo>
                    <a:cubicBezTo>
                      <a:pt x="111" y="1150"/>
                      <a:pt x="136" y="1136"/>
                      <a:pt x="148" y="1113"/>
                    </a:cubicBezTo>
                    <a:cubicBezTo>
                      <a:pt x="228" y="957"/>
                      <a:pt x="315" y="803"/>
                      <a:pt x="405" y="652"/>
                    </a:cubicBezTo>
                    <a:cubicBezTo>
                      <a:pt x="449" y="579"/>
                      <a:pt x="489" y="505"/>
                      <a:pt x="532" y="431"/>
                    </a:cubicBezTo>
                    <a:cubicBezTo>
                      <a:pt x="575" y="358"/>
                      <a:pt x="616" y="281"/>
                      <a:pt x="656" y="207"/>
                    </a:cubicBezTo>
                    <a:cubicBezTo>
                      <a:pt x="663" y="198"/>
                      <a:pt x="666" y="190"/>
                      <a:pt x="673" y="181"/>
                    </a:cubicBezTo>
                    <a:cubicBezTo>
                      <a:pt x="693" y="181"/>
                      <a:pt x="713" y="184"/>
                      <a:pt x="730" y="187"/>
                    </a:cubicBezTo>
                    <a:cubicBezTo>
                      <a:pt x="750" y="187"/>
                      <a:pt x="770" y="190"/>
                      <a:pt x="790" y="198"/>
                    </a:cubicBezTo>
                    <a:cubicBezTo>
                      <a:pt x="763" y="258"/>
                      <a:pt x="730" y="318"/>
                      <a:pt x="700" y="375"/>
                    </a:cubicBezTo>
                    <a:cubicBezTo>
                      <a:pt x="660" y="448"/>
                      <a:pt x="616" y="515"/>
                      <a:pt x="572" y="582"/>
                    </a:cubicBezTo>
                    <a:cubicBezTo>
                      <a:pt x="489" y="726"/>
                      <a:pt x="405" y="873"/>
                      <a:pt x="322" y="1017"/>
                    </a:cubicBezTo>
                    <a:cubicBezTo>
                      <a:pt x="298" y="1060"/>
                      <a:pt x="271" y="1104"/>
                      <a:pt x="245" y="1147"/>
                    </a:cubicBezTo>
                    <a:cubicBezTo>
                      <a:pt x="221" y="1187"/>
                      <a:pt x="238" y="1238"/>
                      <a:pt x="278" y="1261"/>
                    </a:cubicBezTo>
                    <a:cubicBezTo>
                      <a:pt x="290" y="1267"/>
                      <a:pt x="302" y="1270"/>
                      <a:pt x="315" y="1270"/>
                    </a:cubicBezTo>
                    <a:cubicBezTo>
                      <a:pt x="344" y="1270"/>
                      <a:pt x="374" y="1255"/>
                      <a:pt x="388" y="1227"/>
                    </a:cubicBezTo>
                    <a:cubicBezTo>
                      <a:pt x="408" y="1190"/>
                      <a:pt x="425" y="1150"/>
                      <a:pt x="445" y="1113"/>
                    </a:cubicBezTo>
                    <a:cubicBezTo>
                      <a:pt x="465" y="1077"/>
                      <a:pt x="485" y="1040"/>
                      <a:pt x="506" y="1003"/>
                    </a:cubicBezTo>
                    <a:cubicBezTo>
                      <a:pt x="546" y="930"/>
                      <a:pt x="586" y="857"/>
                      <a:pt x="629" y="783"/>
                    </a:cubicBezTo>
                    <a:cubicBezTo>
                      <a:pt x="673" y="712"/>
                      <a:pt x="716" y="642"/>
                      <a:pt x="760" y="576"/>
                    </a:cubicBezTo>
                    <a:cubicBezTo>
                      <a:pt x="783" y="539"/>
                      <a:pt x="807" y="505"/>
                      <a:pt x="827" y="468"/>
                    </a:cubicBezTo>
                    <a:cubicBezTo>
                      <a:pt x="850" y="431"/>
                      <a:pt x="870" y="395"/>
                      <a:pt x="887" y="358"/>
                    </a:cubicBezTo>
                    <a:cubicBezTo>
                      <a:pt x="907" y="324"/>
                      <a:pt x="927" y="287"/>
                      <a:pt x="944" y="251"/>
                    </a:cubicBezTo>
                    <a:cubicBezTo>
                      <a:pt x="947" y="244"/>
                      <a:pt x="950" y="235"/>
                      <a:pt x="953" y="224"/>
                    </a:cubicBezTo>
                    <a:cubicBezTo>
                      <a:pt x="961" y="214"/>
                      <a:pt x="964" y="201"/>
                      <a:pt x="967" y="190"/>
                    </a:cubicBezTo>
                    <a:cubicBezTo>
                      <a:pt x="974" y="178"/>
                      <a:pt x="974" y="164"/>
                      <a:pt x="974" y="150"/>
                    </a:cubicBezTo>
                    <a:cubicBezTo>
                      <a:pt x="974" y="137"/>
                      <a:pt x="967" y="117"/>
                      <a:pt x="961" y="104"/>
                    </a:cubicBezTo>
                    <a:cubicBezTo>
                      <a:pt x="957" y="94"/>
                      <a:pt x="947" y="87"/>
                      <a:pt x="941" y="80"/>
                    </a:cubicBezTo>
                    <a:cubicBezTo>
                      <a:pt x="921" y="57"/>
                      <a:pt x="893" y="47"/>
                      <a:pt x="870" y="37"/>
                    </a:cubicBezTo>
                    <a:cubicBezTo>
                      <a:pt x="833" y="23"/>
                      <a:pt x="793" y="10"/>
                      <a:pt x="753" y="7"/>
                    </a:cubicBezTo>
                    <a:cubicBezTo>
                      <a:pt x="730" y="3"/>
                      <a:pt x="703" y="0"/>
                      <a:pt x="6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9" name="Google Shape;759;p25"/>
              <p:cNvSpPr/>
              <p:nvPr/>
            </p:nvSpPr>
            <p:spPr>
              <a:xfrm>
                <a:off x="2158613" y="3161124"/>
                <a:ext cx="256888" cy="49820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5151" extrusionOk="0">
                    <a:moveTo>
                      <a:pt x="2095" y="1"/>
                    </a:moveTo>
                    <a:cubicBezTo>
                      <a:pt x="2088" y="1"/>
                      <a:pt x="2081" y="2"/>
                      <a:pt x="2074" y="3"/>
                    </a:cubicBezTo>
                    <a:cubicBezTo>
                      <a:pt x="2047" y="14"/>
                      <a:pt x="2024" y="30"/>
                      <a:pt x="2013" y="54"/>
                    </a:cubicBezTo>
                    <a:cubicBezTo>
                      <a:pt x="1987" y="101"/>
                      <a:pt x="2004" y="164"/>
                      <a:pt x="2050" y="191"/>
                    </a:cubicBezTo>
                    <a:cubicBezTo>
                      <a:pt x="2090" y="215"/>
                      <a:pt x="2124" y="238"/>
                      <a:pt x="2161" y="258"/>
                    </a:cubicBezTo>
                    <a:cubicBezTo>
                      <a:pt x="2194" y="278"/>
                      <a:pt x="2228" y="298"/>
                      <a:pt x="2257" y="315"/>
                    </a:cubicBezTo>
                    <a:cubicBezTo>
                      <a:pt x="2311" y="345"/>
                      <a:pt x="2365" y="375"/>
                      <a:pt x="2415" y="408"/>
                    </a:cubicBezTo>
                    <a:cubicBezTo>
                      <a:pt x="2378" y="475"/>
                      <a:pt x="2345" y="542"/>
                      <a:pt x="2311" y="612"/>
                    </a:cubicBezTo>
                    <a:cubicBezTo>
                      <a:pt x="2285" y="662"/>
                      <a:pt x="2265" y="716"/>
                      <a:pt x="2241" y="769"/>
                    </a:cubicBezTo>
                    <a:cubicBezTo>
                      <a:pt x="2221" y="817"/>
                      <a:pt x="2197" y="863"/>
                      <a:pt x="2174" y="910"/>
                    </a:cubicBezTo>
                    <a:cubicBezTo>
                      <a:pt x="2131" y="1013"/>
                      <a:pt x="2081" y="1110"/>
                      <a:pt x="2034" y="1211"/>
                    </a:cubicBezTo>
                    <a:cubicBezTo>
                      <a:pt x="1987" y="1311"/>
                      <a:pt x="1940" y="1411"/>
                      <a:pt x="1893" y="1512"/>
                    </a:cubicBezTo>
                    <a:cubicBezTo>
                      <a:pt x="1843" y="1619"/>
                      <a:pt x="1796" y="1729"/>
                      <a:pt x="1746" y="1836"/>
                    </a:cubicBezTo>
                    <a:cubicBezTo>
                      <a:pt x="1703" y="1944"/>
                      <a:pt x="1652" y="2050"/>
                      <a:pt x="1602" y="2154"/>
                    </a:cubicBezTo>
                    <a:cubicBezTo>
                      <a:pt x="1555" y="2254"/>
                      <a:pt x="1502" y="2354"/>
                      <a:pt x="1452" y="2458"/>
                    </a:cubicBezTo>
                    <a:cubicBezTo>
                      <a:pt x="1408" y="2552"/>
                      <a:pt x="1362" y="2643"/>
                      <a:pt x="1311" y="2736"/>
                    </a:cubicBezTo>
                    <a:cubicBezTo>
                      <a:pt x="1098" y="3131"/>
                      <a:pt x="883" y="3522"/>
                      <a:pt x="666" y="3916"/>
                    </a:cubicBezTo>
                    <a:cubicBezTo>
                      <a:pt x="565" y="4097"/>
                      <a:pt x="468" y="4281"/>
                      <a:pt x="371" y="4461"/>
                    </a:cubicBezTo>
                    <a:cubicBezTo>
                      <a:pt x="321" y="4552"/>
                      <a:pt x="268" y="4636"/>
                      <a:pt x="215" y="4719"/>
                    </a:cubicBezTo>
                    <a:cubicBezTo>
                      <a:pt x="147" y="4819"/>
                      <a:pt x="84" y="4913"/>
                      <a:pt x="14" y="5011"/>
                    </a:cubicBezTo>
                    <a:cubicBezTo>
                      <a:pt x="0" y="5031"/>
                      <a:pt x="0" y="5060"/>
                      <a:pt x="7" y="5080"/>
                    </a:cubicBezTo>
                    <a:cubicBezTo>
                      <a:pt x="14" y="5104"/>
                      <a:pt x="30" y="5124"/>
                      <a:pt x="50" y="5137"/>
                    </a:cubicBezTo>
                    <a:cubicBezTo>
                      <a:pt x="66" y="5146"/>
                      <a:pt x="81" y="5151"/>
                      <a:pt x="97" y="5151"/>
                    </a:cubicBezTo>
                    <a:cubicBezTo>
                      <a:pt x="105" y="5151"/>
                      <a:pt x="113" y="5149"/>
                      <a:pt x="121" y="5147"/>
                    </a:cubicBezTo>
                    <a:cubicBezTo>
                      <a:pt x="147" y="5137"/>
                      <a:pt x="161" y="5124"/>
                      <a:pt x="178" y="5100"/>
                    </a:cubicBezTo>
                    <a:cubicBezTo>
                      <a:pt x="251" y="5000"/>
                      <a:pt x="321" y="4897"/>
                      <a:pt x="391" y="4790"/>
                    </a:cubicBezTo>
                    <a:cubicBezTo>
                      <a:pt x="448" y="4699"/>
                      <a:pt x="508" y="4609"/>
                      <a:pt x="559" y="4515"/>
                    </a:cubicBezTo>
                    <a:cubicBezTo>
                      <a:pt x="669" y="4318"/>
                      <a:pt x="777" y="4120"/>
                      <a:pt x="886" y="3927"/>
                    </a:cubicBezTo>
                    <a:cubicBezTo>
                      <a:pt x="1104" y="3538"/>
                      <a:pt x="1322" y="3148"/>
                      <a:pt x="1542" y="2763"/>
                    </a:cubicBezTo>
                    <a:cubicBezTo>
                      <a:pt x="1569" y="2719"/>
                      <a:pt x="1592" y="2676"/>
                      <a:pt x="1615" y="2629"/>
                    </a:cubicBezTo>
                    <a:cubicBezTo>
                      <a:pt x="1643" y="2578"/>
                      <a:pt x="1669" y="2525"/>
                      <a:pt x="1696" y="2472"/>
                    </a:cubicBezTo>
                    <a:cubicBezTo>
                      <a:pt x="1749" y="2368"/>
                      <a:pt x="1803" y="2268"/>
                      <a:pt x="1853" y="2161"/>
                    </a:cubicBezTo>
                    <a:cubicBezTo>
                      <a:pt x="1900" y="2067"/>
                      <a:pt x="1940" y="1970"/>
                      <a:pt x="1984" y="1873"/>
                    </a:cubicBezTo>
                    <a:cubicBezTo>
                      <a:pt x="2030" y="1766"/>
                      <a:pt x="2081" y="1659"/>
                      <a:pt x="2127" y="1555"/>
                    </a:cubicBezTo>
                    <a:cubicBezTo>
                      <a:pt x="2177" y="1451"/>
                      <a:pt x="2225" y="1345"/>
                      <a:pt x="2271" y="1241"/>
                    </a:cubicBezTo>
                    <a:cubicBezTo>
                      <a:pt x="2294" y="1194"/>
                      <a:pt x="2318" y="1147"/>
                      <a:pt x="2338" y="1098"/>
                    </a:cubicBezTo>
                    <a:cubicBezTo>
                      <a:pt x="2365" y="1047"/>
                      <a:pt x="2388" y="993"/>
                      <a:pt x="2412" y="940"/>
                    </a:cubicBezTo>
                    <a:cubicBezTo>
                      <a:pt x="2432" y="890"/>
                      <a:pt x="2452" y="840"/>
                      <a:pt x="2475" y="789"/>
                    </a:cubicBezTo>
                    <a:cubicBezTo>
                      <a:pt x="2495" y="740"/>
                      <a:pt x="2518" y="689"/>
                      <a:pt x="2542" y="642"/>
                    </a:cubicBezTo>
                    <a:cubicBezTo>
                      <a:pt x="2566" y="596"/>
                      <a:pt x="2589" y="548"/>
                      <a:pt x="2612" y="505"/>
                    </a:cubicBezTo>
                    <a:cubicBezTo>
                      <a:pt x="2626" y="479"/>
                      <a:pt x="2639" y="451"/>
                      <a:pt x="2649" y="425"/>
                    </a:cubicBezTo>
                    <a:lnTo>
                      <a:pt x="2652" y="408"/>
                    </a:lnTo>
                    <a:cubicBezTo>
                      <a:pt x="2656" y="375"/>
                      <a:pt x="2656" y="375"/>
                      <a:pt x="2652" y="345"/>
                    </a:cubicBezTo>
                    <a:cubicBezTo>
                      <a:pt x="2646" y="315"/>
                      <a:pt x="2629" y="291"/>
                      <a:pt x="2609" y="271"/>
                    </a:cubicBezTo>
                    <a:cubicBezTo>
                      <a:pt x="2595" y="255"/>
                      <a:pt x="2575" y="241"/>
                      <a:pt x="2555" y="231"/>
                    </a:cubicBezTo>
                    <a:cubicBezTo>
                      <a:pt x="2538" y="218"/>
                      <a:pt x="2522" y="207"/>
                      <a:pt x="2502" y="198"/>
                    </a:cubicBezTo>
                    <a:cubicBezTo>
                      <a:pt x="2462" y="174"/>
                      <a:pt x="2425" y="154"/>
                      <a:pt x="2385" y="134"/>
                    </a:cubicBezTo>
                    <a:cubicBezTo>
                      <a:pt x="2308" y="90"/>
                      <a:pt x="2231" y="50"/>
                      <a:pt x="2151" y="14"/>
                    </a:cubicBezTo>
                    <a:cubicBezTo>
                      <a:pt x="2132" y="6"/>
                      <a:pt x="2114" y="1"/>
                      <a:pt x="20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2145652" y="3155321"/>
                <a:ext cx="231741" cy="365988"/>
              </a:xfrm>
              <a:custGeom>
                <a:avLst/>
                <a:gdLst/>
                <a:ahLst/>
                <a:cxnLst/>
                <a:rect l="l" t="t" r="r" b="b"/>
                <a:pathLst>
                  <a:path w="2396" h="3784" extrusionOk="0">
                    <a:moveTo>
                      <a:pt x="2103" y="0"/>
                    </a:moveTo>
                    <a:cubicBezTo>
                      <a:pt x="2087" y="0"/>
                      <a:pt x="2071" y="3"/>
                      <a:pt x="2054" y="6"/>
                    </a:cubicBezTo>
                    <a:cubicBezTo>
                      <a:pt x="2044" y="10"/>
                      <a:pt x="2027" y="20"/>
                      <a:pt x="2014" y="27"/>
                    </a:cubicBezTo>
                    <a:cubicBezTo>
                      <a:pt x="2001" y="34"/>
                      <a:pt x="1990" y="43"/>
                      <a:pt x="1980" y="57"/>
                    </a:cubicBezTo>
                    <a:cubicBezTo>
                      <a:pt x="1954" y="80"/>
                      <a:pt x="1937" y="114"/>
                      <a:pt x="1920" y="144"/>
                    </a:cubicBezTo>
                    <a:cubicBezTo>
                      <a:pt x="1897" y="184"/>
                      <a:pt x="1877" y="224"/>
                      <a:pt x="1854" y="261"/>
                    </a:cubicBezTo>
                    <a:cubicBezTo>
                      <a:pt x="1753" y="435"/>
                      <a:pt x="1656" y="608"/>
                      <a:pt x="1559" y="786"/>
                    </a:cubicBezTo>
                    <a:cubicBezTo>
                      <a:pt x="1513" y="873"/>
                      <a:pt x="1465" y="960"/>
                      <a:pt x="1419" y="1047"/>
                    </a:cubicBezTo>
                    <a:cubicBezTo>
                      <a:pt x="1375" y="1130"/>
                      <a:pt x="1332" y="1218"/>
                      <a:pt x="1292" y="1304"/>
                    </a:cubicBezTo>
                    <a:cubicBezTo>
                      <a:pt x="1268" y="1348"/>
                      <a:pt x="1248" y="1391"/>
                      <a:pt x="1224" y="1438"/>
                    </a:cubicBezTo>
                    <a:cubicBezTo>
                      <a:pt x="1204" y="1479"/>
                      <a:pt x="1184" y="1519"/>
                      <a:pt x="1161" y="1559"/>
                    </a:cubicBezTo>
                    <a:cubicBezTo>
                      <a:pt x="1114" y="1646"/>
                      <a:pt x="1067" y="1732"/>
                      <a:pt x="1020" y="1820"/>
                    </a:cubicBezTo>
                    <a:cubicBezTo>
                      <a:pt x="833" y="2164"/>
                      <a:pt x="650" y="2508"/>
                      <a:pt x="459" y="2853"/>
                    </a:cubicBezTo>
                    <a:cubicBezTo>
                      <a:pt x="315" y="3120"/>
                      <a:pt x="168" y="3385"/>
                      <a:pt x="24" y="3652"/>
                    </a:cubicBezTo>
                    <a:cubicBezTo>
                      <a:pt x="0" y="3696"/>
                      <a:pt x="14" y="3749"/>
                      <a:pt x="57" y="3773"/>
                    </a:cubicBezTo>
                    <a:cubicBezTo>
                      <a:pt x="71" y="3780"/>
                      <a:pt x="87" y="3784"/>
                      <a:pt x="102" y="3784"/>
                    </a:cubicBezTo>
                    <a:cubicBezTo>
                      <a:pt x="132" y="3784"/>
                      <a:pt x="162" y="3768"/>
                      <a:pt x="178" y="3739"/>
                    </a:cubicBezTo>
                    <a:cubicBezTo>
                      <a:pt x="372" y="3378"/>
                      <a:pt x="573" y="3020"/>
                      <a:pt x="773" y="2663"/>
                    </a:cubicBezTo>
                    <a:cubicBezTo>
                      <a:pt x="967" y="2317"/>
                      <a:pt x="1164" y="1973"/>
                      <a:pt x="1358" y="1629"/>
                    </a:cubicBezTo>
                    <a:cubicBezTo>
                      <a:pt x="1382" y="1589"/>
                      <a:pt x="1405" y="1545"/>
                      <a:pt x="1428" y="1502"/>
                    </a:cubicBezTo>
                    <a:cubicBezTo>
                      <a:pt x="1452" y="1459"/>
                      <a:pt x="1472" y="1411"/>
                      <a:pt x="1496" y="1368"/>
                    </a:cubicBezTo>
                    <a:cubicBezTo>
                      <a:pt x="1539" y="1284"/>
                      <a:pt x="1582" y="1201"/>
                      <a:pt x="1626" y="1117"/>
                    </a:cubicBezTo>
                    <a:cubicBezTo>
                      <a:pt x="1723" y="940"/>
                      <a:pt x="1820" y="766"/>
                      <a:pt x="1917" y="588"/>
                    </a:cubicBezTo>
                    <a:cubicBezTo>
                      <a:pt x="1954" y="522"/>
                      <a:pt x="1990" y="458"/>
                      <a:pt x="2024" y="391"/>
                    </a:cubicBezTo>
                    <a:cubicBezTo>
                      <a:pt x="2044" y="358"/>
                      <a:pt x="2061" y="321"/>
                      <a:pt x="2081" y="287"/>
                    </a:cubicBezTo>
                    <a:cubicBezTo>
                      <a:pt x="2090" y="271"/>
                      <a:pt x="2098" y="251"/>
                      <a:pt x="2107" y="230"/>
                    </a:cubicBezTo>
                    <a:lnTo>
                      <a:pt x="2124" y="241"/>
                    </a:lnTo>
                    <a:cubicBezTo>
                      <a:pt x="2144" y="251"/>
                      <a:pt x="2161" y="258"/>
                      <a:pt x="2178" y="267"/>
                    </a:cubicBezTo>
                    <a:cubicBezTo>
                      <a:pt x="2201" y="278"/>
                      <a:pt x="2224" y="287"/>
                      <a:pt x="2251" y="295"/>
                    </a:cubicBezTo>
                    <a:cubicBezTo>
                      <a:pt x="2267" y="303"/>
                      <a:pt x="2289" y="308"/>
                      <a:pt x="2309" y="308"/>
                    </a:cubicBezTo>
                    <a:cubicBezTo>
                      <a:pt x="2313" y="308"/>
                      <a:pt x="2317" y="308"/>
                      <a:pt x="2322" y="307"/>
                    </a:cubicBezTo>
                    <a:cubicBezTo>
                      <a:pt x="2335" y="307"/>
                      <a:pt x="2348" y="304"/>
                      <a:pt x="2359" y="298"/>
                    </a:cubicBezTo>
                    <a:cubicBezTo>
                      <a:pt x="2368" y="291"/>
                      <a:pt x="2379" y="281"/>
                      <a:pt x="2385" y="267"/>
                    </a:cubicBezTo>
                    <a:cubicBezTo>
                      <a:pt x="2391" y="258"/>
                      <a:pt x="2395" y="244"/>
                      <a:pt x="2395" y="230"/>
                    </a:cubicBezTo>
                    <a:cubicBezTo>
                      <a:pt x="2395" y="218"/>
                      <a:pt x="2391" y="204"/>
                      <a:pt x="2385" y="194"/>
                    </a:cubicBezTo>
                    <a:cubicBezTo>
                      <a:pt x="2375" y="174"/>
                      <a:pt x="2359" y="157"/>
                      <a:pt x="2342" y="141"/>
                    </a:cubicBezTo>
                    <a:cubicBezTo>
                      <a:pt x="2322" y="124"/>
                      <a:pt x="2298" y="107"/>
                      <a:pt x="2275" y="90"/>
                    </a:cubicBezTo>
                    <a:cubicBezTo>
                      <a:pt x="2258" y="80"/>
                      <a:pt x="2245" y="67"/>
                      <a:pt x="2228" y="57"/>
                    </a:cubicBezTo>
                    <a:cubicBezTo>
                      <a:pt x="2218" y="50"/>
                      <a:pt x="2208" y="43"/>
                      <a:pt x="2198" y="37"/>
                    </a:cubicBezTo>
                    <a:cubicBezTo>
                      <a:pt x="2181" y="23"/>
                      <a:pt x="2164" y="17"/>
                      <a:pt x="2141" y="6"/>
                    </a:cubicBezTo>
                    <a:cubicBezTo>
                      <a:pt x="2129" y="2"/>
                      <a:pt x="2116" y="0"/>
                      <a:pt x="2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2340445" y="3113925"/>
                <a:ext cx="88015" cy="94109"/>
              </a:xfrm>
              <a:custGeom>
                <a:avLst/>
                <a:gdLst/>
                <a:ahLst/>
                <a:cxnLst/>
                <a:rect l="l" t="t" r="r" b="b"/>
                <a:pathLst>
                  <a:path w="910" h="973" extrusionOk="0">
                    <a:moveTo>
                      <a:pt x="789" y="0"/>
                    </a:moveTo>
                    <a:cubicBezTo>
                      <a:pt x="755" y="0"/>
                      <a:pt x="726" y="10"/>
                      <a:pt x="695" y="24"/>
                    </a:cubicBezTo>
                    <a:cubicBezTo>
                      <a:pt x="686" y="30"/>
                      <a:pt x="672" y="36"/>
                      <a:pt x="662" y="44"/>
                    </a:cubicBezTo>
                    <a:cubicBezTo>
                      <a:pt x="652" y="50"/>
                      <a:pt x="638" y="56"/>
                      <a:pt x="629" y="67"/>
                    </a:cubicBezTo>
                    <a:cubicBezTo>
                      <a:pt x="609" y="81"/>
                      <a:pt x="592" y="93"/>
                      <a:pt x="568" y="107"/>
                    </a:cubicBezTo>
                    <a:cubicBezTo>
                      <a:pt x="552" y="117"/>
                      <a:pt x="532" y="130"/>
                      <a:pt x="511" y="141"/>
                    </a:cubicBezTo>
                    <a:cubicBezTo>
                      <a:pt x="485" y="154"/>
                      <a:pt x="465" y="170"/>
                      <a:pt x="442" y="190"/>
                    </a:cubicBezTo>
                    <a:lnTo>
                      <a:pt x="451" y="181"/>
                    </a:lnTo>
                    <a:lnTo>
                      <a:pt x="451" y="181"/>
                    </a:lnTo>
                    <a:cubicBezTo>
                      <a:pt x="431" y="197"/>
                      <a:pt x="414" y="211"/>
                      <a:pt x="394" y="227"/>
                    </a:cubicBezTo>
                    <a:lnTo>
                      <a:pt x="371" y="244"/>
                    </a:lnTo>
                    <a:cubicBezTo>
                      <a:pt x="337" y="268"/>
                      <a:pt x="304" y="288"/>
                      <a:pt x="271" y="311"/>
                    </a:cubicBezTo>
                    <a:cubicBezTo>
                      <a:pt x="237" y="331"/>
                      <a:pt x="201" y="351"/>
                      <a:pt x="164" y="365"/>
                    </a:cubicBezTo>
                    <a:cubicBezTo>
                      <a:pt x="130" y="378"/>
                      <a:pt x="93" y="391"/>
                      <a:pt x="60" y="402"/>
                    </a:cubicBezTo>
                    <a:cubicBezTo>
                      <a:pt x="23" y="411"/>
                      <a:pt x="0" y="451"/>
                      <a:pt x="10" y="491"/>
                    </a:cubicBezTo>
                    <a:cubicBezTo>
                      <a:pt x="18" y="521"/>
                      <a:pt x="48" y="542"/>
                      <a:pt x="78" y="542"/>
                    </a:cubicBezTo>
                    <a:cubicBezTo>
                      <a:pt x="86" y="542"/>
                      <a:pt x="93" y="541"/>
                      <a:pt x="101" y="538"/>
                    </a:cubicBezTo>
                    <a:cubicBezTo>
                      <a:pt x="181" y="515"/>
                      <a:pt x="257" y="488"/>
                      <a:pt x="328" y="445"/>
                    </a:cubicBezTo>
                    <a:cubicBezTo>
                      <a:pt x="357" y="428"/>
                      <a:pt x="388" y="408"/>
                      <a:pt x="414" y="391"/>
                    </a:cubicBezTo>
                    <a:cubicBezTo>
                      <a:pt x="448" y="371"/>
                      <a:pt x="478" y="348"/>
                      <a:pt x="508" y="325"/>
                    </a:cubicBezTo>
                    <a:cubicBezTo>
                      <a:pt x="525" y="311"/>
                      <a:pt x="542" y="301"/>
                      <a:pt x="562" y="288"/>
                    </a:cubicBezTo>
                    <a:lnTo>
                      <a:pt x="622" y="257"/>
                    </a:lnTo>
                    <a:cubicBezTo>
                      <a:pt x="638" y="247"/>
                      <a:pt x="658" y="237"/>
                      <a:pt x="678" y="227"/>
                    </a:cubicBezTo>
                    <a:cubicBezTo>
                      <a:pt x="695" y="214"/>
                      <a:pt x="715" y="204"/>
                      <a:pt x="732" y="194"/>
                    </a:cubicBezTo>
                    <a:lnTo>
                      <a:pt x="732" y="194"/>
                    </a:lnTo>
                    <a:cubicBezTo>
                      <a:pt x="732" y="221"/>
                      <a:pt x="729" y="251"/>
                      <a:pt x="726" y="277"/>
                    </a:cubicBezTo>
                    <a:cubicBezTo>
                      <a:pt x="723" y="304"/>
                      <a:pt x="723" y="334"/>
                      <a:pt x="719" y="361"/>
                    </a:cubicBezTo>
                    <a:cubicBezTo>
                      <a:pt x="712" y="402"/>
                      <a:pt x="706" y="442"/>
                      <a:pt x="699" y="482"/>
                    </a:cubicBezTo>
                    <a:cubicBezTo>
                      <a:pt x="689" y="525"/>
                      <a:pt x="682" y="572"/>
                      <a:pt x="669" y="615"/>
                    </a:cubicBezTo>
                    <a:cubicBezTo>
                      <a:pt x="658" y="658"/>
                      <a:pt x="649" y="703"/>
                      <a:pt x="635" y="743"/>
                    </a:cubicBezTo>
                    <a:cubicBezTo>
                      <a:pt x="629" y="766"/>
                      <a:pt x="622" y="789"/>
                      <a:pt x="615" y="813"/>
                    </a:cubicBezTo>
                    <a:cubicBezTo>
                      <a:pt x="612" y="823"/>
                      <a:pt x="609" y="833"/>
                      <a:pt x="605" y="843"/>
                    </a:cubicBezTo>
                    <a:cubicBezTo>
                      <a:pt x="598" y="859"/>
                      <a:pt x="595" y="879"/>
                      <a:pt x="595" y="899"/>
                    </a:cubicBezTo>
                    <a:cubicBezTo>
                      <a:pt x="595" y="927"/>
                      <a:pt x="612" y="950"/>
                      <a:pt x="635" y="963"/>
                    </a:cubicBezTo>
                    <a:lnTo>
                      <a:pt x="655" y="970"/>
                    </a:lnTo>
                    <a:cubicBezTo>
                      <a:pt x="661" y="972"/>
                      <a:pt x="667" y="973"/>
                      <a:pt x="674" y="973"/>
                    </a:cubicBezTo>
                    <a:cubicBezTo>
                      <a:pt x="699" y="973"/>
                      <a:pt x="726" y="957"/>
                      <a:pt x="739" y="933"/>
                    </a:cubicBezTo>
                    <a:cubicBezTo>
                      <a:pt x="752" y="910"/>
                      <a:pt x="759" y="890"/>
                      <a:pt x="766" y="863"/>
                    </a:cubicBezTo>
                    <a:cubicBezTo>
                      <a:pt x="772" y="843"/>
                      <a:pt x="779" y="823"/>
                      <a:pt x="783" y="803"/>
                    </a:cubicBezTo>
                    <a:cubicBezTo>
                      <a:pt x="792" y="766"/>
                      <a:pt x="806" y="729"/>
                      <a:pt x="819" y="692"/>
                    </a:cubicBezTo>
                    <a:cubicBezTo>
                      <a:pt x="829" y="652"/>
                      <a:pt x="839" y="615"/>
                      <a:pt x="849" y="578"/>
                    </a:cubicBezTo>
                    <a:cubicBezTo>
                      <a:pt x="856" y="538"/>
                      <a:pt x="866" y="505"/>
                      <a:pt x="873" y="468"/>
                    </a:cubicBezTo>
                    <a:cubicBezTo>
                      <a:pt x="879" y="428"/>
                      <a:pt x="886" y="391"/>
                      <a:pt x="893" y="354"/>
                    </a:cubicBezTo>
                    <a:cubicBezTo>
                      <a:pt x="896" y="311"/>
                      <a:pt x="903" y="268"/>
                      <a:pt x="906" y="224"/>
                    </a:cubicBezTo>
                    <a:cubicBezTo>
                      <a:pt x="906" y="207"/>
                      <a:pt x="910" y="187"/>
                      <a:pt x="910" y="167"/>
                    </a:cubicBezTo>
                    <a:cubicBezTo>
                      <a:pt x="910" y="144"/>
                      <a:pt x="906" y="117"/>
                      <a:pt x="903" y="93"/>
                    </a:cubicBezTo>
                    <a:cubicBezTo>
                      <a:pt x="899" y="81"/>
                      <a:pt x="896" y="70"/>
                      <a:pt x="890" y="56"/>
                    </a:cubicBezTo>
                    <a:cubicBezTo>
                      <a:pt x="883" y="47"/>
                      <a:pt x="876" y="36"/>
                      <a:pt x="869" y="27"/>
                    </a:cubicBezTo>
                    <a:cubicBezTo>
                      <a:pt x="859" y="20"/>
                      <a:pt x="833" y="3"/>
                      <a:pt x="823" y="3"/>
                    </a:cubicBezTo>
                    <a:cubicBezTo>
                      <a:pt x="809" y="0"/>
                      <a:pt x="799" y="0"/>
                      <a:pt x="7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2373427" y="3138105"/>
                <a:ext cx="40139" cy="26308"/>
              </a:xfrm>
              <a:custGeom>
                <a:avLst/>
                <a:gdLst/>
                <a:ahLst/>
                <a:cxnLst/>
                <a:rect l="l" t="t" r="r" b="b"/>
                <a:pathLst>
                  <a:path w="415" h="272" extrusionOk="0">
                    <a:moveTo>
                      <a:pt x="90" y="1"/>
                    </a:moveTo>
                    <a:cubicBezTo>
                      <a:pt x="83" y="1"/>
                      <a:pt x="75" y="2"/>
                      <a:pt x="67" y="4"/>
                    </a:cubicBezTo>
                    <a:cubicBezTo>
                      <a:pt x="47" y="11"/>
                      <a:pt x="30" y="24"/>
                      <a:pt x="20" y="41"/>
                    </a:cubicBezTo>
                    <a:cubicBezTo>
                      <a:pt x="0" y="78"/>
                      <a:pt x="10" y="128"/>
                      <a:pt x="47" y="148"/>
                    </a:cubicBezTo>
                    <a:lnTo>
                      <a:pt x="50" y="152"/>
                    </a:lnTo>
                    <a:cubicBezTo>
                      <a:pt x="130" y="188"/>
                      <a:pt x="207" y="225"/>
                      <a:pt x="284" y="262"/>
                    </a:cubicBezTo>
                    <a:cubicBezTo>
                      <a:pt x="298" y="268"/>
                      <a:pt x="312" y="272"/>
                      <a:pt x="326" y="272"/>
                    </a:cubicBezTo>
                    <a:cubicBezTo>
                      <a:pt x="353" y="272"/>
                      <a:pt x="378" y="258"/>
                      <a:pt x="391" y="232"/>
                    </a:cubicBezTo>
                    <a:cubicBezTo>
                      <a:pt x="414" y="195"/>
                      <a:pt x="398" y="144"/>
                      <a:pt x="362" y="124"/>
                    </a:cubicBezTo>
                    <a:cubicBezTo>
                      <a:pt x="288" y="81"/>
                      <a:pt x="207" y="47"/>
                      <a:pt x="127" y="11"/>
                    </a:cubicBezTo>
                    <a:cubicBezTo>
                      <a:pt x="116" y="4"/>
                      <a:pt x="104" y="1"/>
                      <a:pt x="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2198364" y="3124564"/>
                <a:ext cx="220135" cy="380883"/>
              </a:xfrm>
              <a:custGeom>
                <a:avLst/>
                <a:gdLst/>
                <a:ahLst/>
                <a:cxnLst/>
                <a:rect l="l" t="t" r="r" b="b"/>
                <a:pathLst>
                  <a:path w="2276" h="3938" extrusionOk="0">
                    <a:moveTo>
                      <a:pt x="2181" y="0"/>
                    </a:moveTo>
                    <a:cubicBezTo>
                      <a:pt x="2161" y="0"/>
                      <a:pt x="2144" y="7"/>
                      <a:pt x="2127" y="14"/>
                    </a:cubicBezTo>
                    <a:cubicBezTo>
                      <a:pt x="2115" y="17"/>
                      <a:pt x="2101" y="23"/>
                      <a:pt x="2091" y="31"/>
                    </a:cubicBezTo>
                    <a:cubicBezTo>
                      <a:pt x="2081" y="37"/>
                      <a:pt x="2074" y="44"/>
                      <a:pt x="2064" y="54"/>
                    </a:cubicBezTo>
                    <a:cubicBezTo>
                      <a:pt x="2051" y="67"/>
                      <a:pt x="2041" y="87"/>
                      <a:pt x="2031" y="104"/>
                    </a:cubicBezTo>
                    <a:lnTo>
                      <a:pt x="2017" y="124"/>
                    </a:lnTo>
                    <a:cubicBezTo>
                      <a:pt x="2001" y="144"/>
                      <a:pt x="1984" y="161"/>
                      <a:pt x="1967" y="184"/>
                    </a:cubicBezTo>
                    <a:cubicBezTo>
                      <a:pt x="1944" y="211"/>
                      <a:pt x="1927" y="241"/>
                      <a:pt x="1907" y="272"/>
                    </a:cubicBezTo>
                    <a:cubicBezTo>
                      <a:pt x="1891" y="298"/>
                      <a:pt x="1874" y="328"/>
                      <a:pt x="1857" y="355"/>
                    </a:cubicBezTo>
                    <a:cubicBezTo>
                      <a:pt x="1837" y="395"/>
                      <a:pt x="1814" y="432"/>
                      <a:pt x="1793" y="472"/>
                    </a:cubicBezTo>
                    <a:cubicBezTo>
                      <a:pt x="1773" y="505"/>
                      <a:pt x="1757" y="536"/>
                      <a:pt x="1736" y="569"/>
                    </a:cubicBezTo>
                    <a:cubicBezTo>
                      <a:pt x="1713" y="616"/>
                      <a:pt x="1693" y="662"/>
                      <a:pt x="1676" y="709"/>
                    </a:cubicBezTo>
                    <a:lnTo>
                      <a:pt x="1676" y="706"/>
                    </a:lnTo>
                    <a:cubicBezTo>
                      <a:pt x="1659" y="746"/>
                      <a:pt x="1636" y="783"/>
                      <a:pt x="1616" y="820"/>
                    </a:cubicBezTo>
                    <a:cubicBezTo>
                      <a:pt x="1596" y="857"/>
                      <a:pt x="1576" y="894"/>
                      <a:pt x="1556" y="926"/>
                    </a:cubicBezTo>
                    <a:cubicBezTo>
                      <a:pt x="1513" y="1007"/>
                      <a:pt x="1472" y="1087"/>
                      <a:pt x="1435" y="1167"/>
                    </a:cubicBezTo>
                    <a:cubicBezTo>
                      <a:pt x="1395" y="1251"/>
                      <a:pt x="1345" y="1335"/>
                      <a:pt x="1301" y="1419"/>
                    </a:cubicBezTo>
                    <a:cubicBezTo>
                      <a:pt x="1255" y="1502"/>
                      <a:pt x="1208" y="1585"/>
                      <a:pt x="1164" y="1672"/>
                    </a:cubicBezTo>
                    <a:cubicBezTo>
                      <a:pt x="1148" y="1712"/>
                      <a:pt x="1128" y="1749"/>
                      <a:pt x="1111" y="1786"/>
                    </a:cubicBezTo>
                    <a:cubicBezTo>
                      <a:pt x="1091" y="1829"/>
                      <a:pt x="1068" y="1873"/>
                      <a:pt x="1044" y="1913"/>
                    </a:cubicBezTo>
                    <a:cubicBezTo>
                      <a:pt x="1000" y="1990"/>
                      <a:pt x="960" y="2067"/>
                      <a:pt x="917" y="2147"/>
                    </a:cubicBezTo>
                    <a:cubicBezTo>
                      <a:pt x="830" y="2305"/>
                      <a:pt x="743" y="2465"/>
                      <a:pt x="656" y="2626"/>
                    </a:cubicBezTo>
                    <a:cubicBezTo>
                      <a:pt x="566" y="2789"/>
                      <a:pt x="479" y="2953"/>
                      <a:pt x="386" y="3117"/>
                    </a:cubicBezTo>
                    <a:cubicBezTo>
                      <a:pt x="298" y="3274"/>
                      <a:pt x="208" y="3432"/>
                      <a:pt x="125" y="3592"/>
                    </a:cubicBezTo>
                    <a:cubicBezTo>
                      <a:pt x="91" y="3652"/>
                      <a:pt x="61" y="3713"/>
                      <a:pt x="28" y="3773"/>
                    </a:cubicBezTo>
                    <a:cubicBezTo>
                      <a:pt x="0" y="3827"/>
                      <a:pt x="17" y="3893"/>
                      <a:pt x="71" y="3924"/>
                    </a:cubicBezTo>
                    <a:cubicBezTo>
                      <a:pt x="87" y="3933"/>
                      <a:pt x="104" y="3937"/>
                      <a:pt x="122" y="3937"/>
                    </a:cubicBezTo>
                    <a:cubicBezTo>
                      <a:pt x="161" y="3937"/>
                      <a:pt x="200" y="3916"/>
                      <a:pt x="218" y="3879"/>
                    </a:cubicBezTo>
                    <a:cubicBezTo>
                      <a:pt x="305" y="3716"/>
                      <a:pt x="395" y="3552"/>
                      <a:pt x="486" y="3388"/>
                    </a:cubicBezTo>
                    <a:cubicBezTo>
                      <a:pt x="573" y="3228"/>
                      <a:pt x="663" y="3067"/>
                      <a:pt x="750" y="2907"/>
                    </a:cubicBezTo>
                    <a:cubicBezTo>
                      <a:pt x="843" y="2746"/>
                      <a:pt x="937" y="2582"/>
                      <a:pt x="1028" y="2419"/>
                    </a:cubicBezTo>
                    <a:cubicBezTo>
                      <a:pt x="1071" y="2342"/>
                      <a:pt x="1114" y="2265"/>
                      <a:pt x="1158" y="2187"/>
                    </a:cubicBezTo>
                    <a:cubicBezTo>
                      <a:pt x="1178" y="2154"/>
                      <a:pt x="1198" y="2118"/>
                      <a:pt x="1218" y="2081"/>
                    </a:cubicBezTo>
                    <a:cubicBezTo>
                      <a:pt x="1241" y="2037"/>
                      <a:pt x="1269" y="1993"/>
                      <a:pt x="1289" y="1947"/>
                    </a:cubicBezTo>
                    <a:cubicBezTo>
                      <a:pt x="1309" y="1910"/>
                      <a:pt x="1325" y="1870"/>
                      <a:pt x="1345" y="1829"/>
                    </a:cubicBezTo>
                    <a:cubicBezTo>
                      <a:pt x="1365" y="1789"/>
                      <a:pt x="1385" y="1746"/>
                      <a:pt x="1405" y="1706"/>
                    </a:cubicBezTo>
                    <a:cubicBezTo>
                      <a:pt x="1449" y="1619"/>
                      <a:pt x="1496" y="1536"/>
                      <a:pt x="1539" y="1448"/>
                    </a:cubicBezTo>
                    <a:cubicBezTo>
                      <a:pt x="1562" y="1408"/>
                      <a:pt x="1586" y="1368"/>
                      <a:pt x="1606" y="1325"/>
                    </a:cubicBezTo>
                    <a:cubicBezTo>
                      <a:pt x="1626" y="1284"/>
                      <a:pt x="1643" y="1244"/>
                      <a:pt x="1663" y="1204"/>
                    </a:cubicBezTo>
                    <a:cubicBezTo>
                      <a:pt x="1700" y="1124"/>
                      <a:pt x="1740" y="1044"/>
                      <a:pt x="1780" y="963"/>
                    </a:cubicBezTo>
                    <a:cubicBezTo>
                      <a:pt x="1797" y="934"/>
                      <a:pt x="1814" y="900"/>
                      <a:pt x="1830" y="866"/>
                    </a:cubicBezTo>
                    <a:cubicBezTo>
                      <a:pt x="1843" y="840"/>
                      <a:pt x="1857" y="813"/>
                      <a:pt x="1867" y="786"/>
                    </a:cubicBezTo>
                    <a:cubicBezTo>
                      <a:pt x="1871" y="773"/>
                      <a:pt x="1874" y="760"/>
                      <a:pt x="1880" y="746"/>
                    </a:cubicBezTo>
                    <a:cubicBezTo>
                      <a:pt x="1907" y="679"/>
                      <a:pt x="1944" y="613"/>
                      <a:pt x="1977" y="548"/>
                    </a:cubicBezTo>
                    <a:cubicBezTo>
                      <a:pt x="1997" y="516"/>
                      <a:pt x="2017" y="479"/>
                      <a:pt x="2034" y="445"/>
                    </a:cubicBezTo>
                    <a:cubicBezTo>
                      <a:pt x="2047" y="422"/>
                      <a:pt x="2061" y="395"/>
                      <a:pt x="2071" y="372"/>
                    </a:cubicBezTo>
                    <a:cubicBezTo>
                      <a:pt x="2084" y="377"/>
                      <a:pt x="2098" y="380"/>
                      <a:pt x="2111" y="380"/>
                    </a:cubicBezTo>
                    <a:cubicBezTo>
                      <a:pt x="2123" y="380"/>
                      <a:pt x="2134" y="378"/>
                      <a:pt x="2144" y="375"/>
                    </a:cubicBezTo>
                    <a:cubicBezTo>
                      <a:pt x="2164" y="368"/>
                      <a:pt x="2184" y="358"/>
                      <a:pt x="2198" y="341"/>
                    </a:cubicBezTo>
                    <a:cubicBezTo>
                      <a:pt x="2212" y="324"/>
                      <a:pt x="2218" y="315"/>
                      <a:pt x="2228" y="298"/>
                    </a:cubicBezTo>
                    <a:cubicBezTo>
                      <a:pt x="2232" y="288"/>
                      <a:pt x="2238" y="275"/>
                      <a:pt x="2245" y="264"/>
                    </a:cubicBezTo>
                    <a:lnTo>
                      <a:pt x="2252" y="247"/>
                    </a:lnTo>
                    <a:cubicBezTo>
                      <a:pt x="2268" y="227"/>
                      <a:pt x="2275" y="207"/>
                      <a:pt x="2268" y="181"/>
                    </a:cubicBezTo>
                    <a:lnTo>
                      <a:pt x="2268" y="171"/>
                    </a:lnTo>
                    <a:cubicBezTo>
                      <a:pt x="2268" y="161"/>
                      <a:pt x="2265" y="151"/>
                      <a:pt x="2261" y="137"/>
                    </a:cubicBezTo>
                    <a:lnTo>
                      <a:pt x="2265" y="124"/>
                    </a:lnTo>
                    <a:cubicBezTo>
                      <a:pt x="2268" y="94"/>
                      <a:pt x="2268" y="67"/>
                      <a:pt x="2255" y="40"/>
                    </a:cubicBezTo>
                    <a:cubicBezTo>
                      <a:pt x="2238" y="17"/>
                      <a:pt x="2208" y="0"/>
                      <a:pt x="218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4" name="Google Shape;764;p25"/>
            <p:cNvGrpSpPr/>
            <p:nvPr/>
          </p:nvGrpSpPr>
          <p:grpSpPr>
            <a:xfrm>
              <a:off x="3259439" y="158056"/>
              <a:ext cx="192515" cy="288298"/>
              <a:chOff x="1459800" y="1512500"/>
              <a:chExt cx="131625" cy="197100"/>
            </a:xfrm>
          </p:grpSpPr>
          <p:sp>
            <p:nvSpPr>
              <p:cNvPr id="765" name="Google Shape;765;p25"/>
              <p:cNvSpPr/>
              <p:nvPr/>
            </p:nvSpPr>
            <p:spPr>
              <a:xfrm>
                <a:off x="1533625" y="1599050"/>
                <a:ext cx="600" cy="2450"/>
              </a:xfrm>
              <a:custGeom>
                <a:avLst/>
                <a:gdLst/>
                <a:ahLst/>
                <a:cxnLst/>
                <a:rect l="l" t="t" r="r" b="b"/>
                <a:pathLst>
                  <a:path w="24" h="98" extrusionOk="0">
                    <a:moveTo>
                      <a:pt x="0" y="1"/>
                    </a:moveTo>
                    <a:cubicBezTo>
                      <a:pt x="2" y="11"/>
                      <a:pt x="5" y="21"/>
                      <a:pt x="7" y="30"/>
                    </a:cubicBezTo>
                    <a:lnTo>
                      <a:pt x="7" y="30"/>
                    </a:lnTo>
                    <a:cubicBezTo>
                      <a:pt x="7" y="19"/>
                      <a:pt x="3" y="9"/>
                      <a:pt x="0" y="1"/>
                    </a:cubicBezTo>
                    <a:close/>
                    <a:moveTo>
                      <a:pt x="7" y="30"/>
                    </a:moveTo>
                    <a:lnTo>
                      <a:pt x="7" y="30"/>
                    </a:lnTo>
                    <a:cubicBezTo>
                      <a:pt x="7" y="32"/>
                      <a:pt x="7" y="33"/>
                      <a:pt x="7" y="34"/>
                    </a:cubicBezTo>
                    <a:cubicBezTo>
                      <a:pt x="11" y="47"/>
                      <a:pt x="14" y="64"/>
                      <a:pt x="17" y="81"/>
                    </a:cubicBezTo>
                    <a:lnTo>
                      <a:pt x="23" y="98"/>
                    </a:lnTo>
                    <a:cubicBezTo>
                      <a:pt x="19" y="74"/>
                      <a:pt x="13" y="53"/>
                      <a:pt x="7" y="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1529350" y="1598125"/>
                <a:ext cx="9150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172" extrusionOk="0">
                    <a:moveTo>
                      <a:pt x="345" y="1"/>
                    </a:moveTo>
                    <a:lnTo>
                      <a:pt x="1" y="74"/>
                    </a:lnTo>
                    <a:lnTo>
                      <a:pt x="21" y="172"/>
                    </a:lnTo>
                    <a:lnTo>
                      <a:pt x="365" y="98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1463575" y="1516850"/>
                <a:ext cx="123425" cy="188350"/>
              </a:xfrm>
              <a:custGeom>
                <a:avLst/>
                <a:gdLst/>
                <a:ahLst/>
                <a:cxnLst/>
                <a:rect l="l" t="t" r="r" b="b"/>
                <a:pathLst>
                  <a:path w="4937" h="7534" extrusionOk="0">
                    <a:moveTo>
                      <a:pt x="2585" y="2359"/>
                    </a:moveTo>
                    <a:cubicBezTo>
                      <a:pt x="2601" y="2419"/>
                      <a:pt x="2618" y="2479"/>
                      <a:pt x="2635" y="2543"/>
                    </a:cubicBezTo>
                    <a:cubicBezTo>
                      <a:pt x="2682" y="2743"/>
                      <a:pt x="2729" y="2947"/>
                      <a:pt x="2772" y="3148"/>
                    </a:cubicBezTo>
                    <a:cubicBezTo>
                      <a:pt x="2782" y="3188"/>
                      <a:pt x="2793" y="3225"/>
                      <a:pt x="2799" y="3265"/>
                    </a:cubicBezTo>
                    <a:lnTo>
                      <a:pt x="2796" y="3245"/>
                    </a:lnTo>
                    <a:lnTo>
                      <a:pt x="2796" y="3245"/>
                    </a:lnTo>
                    <a:cubicBezTo>
                      <a:pt x="2799" y="3258"/>
                      <a:pt x="2802" y="3275"/>
                      <a:pt x="2805" y="3292"/>
                    </a:cubicBezTo>
                    <a:cubicBezTo>
                      <a:pt x="2805" y="3302"/>
                      <a:pt x="2809" y="3312"/>
                      <a:pt x="2809" y="3322"/>
                    </a:cubicBezTo>
                    <a:lnTo>
                      <a:pt x="2816" y="3338"/>
                    </a:lnTo>
                    <a:lnTo>
                      <a:pt x="2816" y="3352"/>
                    </a:lnTo>
                    <a:cubicBezTo>
                      <a:pt x="2859" y="3543"/>
                      <a:pt x="2902" y="3733"/>
                      <a:pt x="2946" y="3924"/>
                    </a:cubicBezTo>
                    <a:cubicBezTo>
                      <a:pt x="2856" y="3934"/>
                      <a:pt x="2762" y="3937"/>
                      <a:pt x="2672" y="3951"/>
                    </a:cubicBezTo>
                    <a:cubicBezTo>
                      <a:pt x="2558" y="3968"/>
                      <a:pt x="2444" y="3984"/>
                      <a:pt x="2328" y="4000"/>
                    </a:cubicBezTo>
                    <a:cubicBezTo>
                      <a:pt x="2197" y="4017"/>
                      <a:pt x="2067" y="4034"/>
                      <a:pt x="1939" y="4051"/>
                    </a:cubicBezTo>
                    <a:cubicBezTo>
                      <a:pt x="1979" y="3944"/>
                      <a:pt x="2020" y="3840"/>
                      <a:pt x="2060" y="3736"/>
                    </a:cubicBezTo>
                    <a:cubicBezTo>
                      <a:pt x="2227" y="3325"/>
                      <a:pt x="2401" y="2914"/>
                      <a:pt x="2541" y="2492"/>
                    </a:cubicBezTo>
                    <a:cubicBezTo>
                      <a:pt x="2555" y="2449"/>
                      <a:pt x="2572" y="2402"/>
                      <a:pt x="2585" y="2359"/>
                    </a:cubicBezTo>
                    <a:close/>
                    <a:moveTo>
                      <a:pt x="2705" y="1"/>
                    </a:moveTo>
                    <a:cubicBezTo>
                      <a:pt x="2595" y="1"/>
                      <a:pt x="2495" y="35"/>
                      <a:pt x="2391" y="95"/>
                    </a:cubicBezTo>
                    <a:cubicBezTo>
                      <a:pt x="2294" y="152"/>
                      <a:pt x="2240" y="235"/>
                      <a:pt x="2183" y="328"/>
                    </a:cubicBezTo>
                    <a:cubicBezTo>
                      <a:pt x="2130" y="416"/>
                      <a:pt x="2097" y="516"/>
                      <a:pt x="2063" y="609"/>
                    </a:cubicBezTo>
                    <a:cubicBezTo>
                      <a:pt x="1916" y="1024"/>
                      <a:pt x="1806" y="1449"/>
                      <a:pt x="1682" y="1870"/>
                    </a:cubicBezTo>
                    <a:cubicBezTo>
                      <a:pt x="1641" y="2011"/>
                      <a:pt x="1601" y="2148"/>
                      <a:pt x="1558" y="2285"/>
                    </a:cubicBezTo>
                    <a:cubicBezTo>
                      <a:pt x="1508" y="2435"/>
                      <a:pt x="1454" y="2586"/>
                      <a:pt x="1397" y="2736"/>
                    </a:cubicBezTo>
                    <a:cubicBezTo>
                      <a:pt x="1317" y="2944"/>
                      <a:pt x="1240" y="3151"/>
                      <a:pt x="1160" y="3358"/>
                    </a:cubicBezTo>
                    <a:cubicBezTo>
                      <a:pt x="1090" y="3543"/>
                      <a:pt x="1023" y="3727"/>
                      <a:pt x="956" y="3914"/>
                    </a:cubicBezTo>
                    <a:cubicBezTo>
                      <a:pt x="909" y="4034"/>
                      <a:pt x="873" y="4158"/>
                      <a:pt x="832" y="4278"/>
                    </a:cubicBezTo>
                    <a:cubicBezTo>
                      <a:pt x="806" y="4366"/>
                      <a:pt x="772" y="4452"/>
                      <a:pt x="749" y="4542"/>
                    </a:cubicBezTo>
                    <a:cubicBezTo>
                      <a:pt x="632" y="4937"/>
                      <a:pt x="522" y="5332"/>
                      <a:pt x="401" y="5726"/>
                    </a:cubicBezTo>
                    <a:cubicBezTo>
                      <a:pt x="334" y="5924"/>
                      <a:pt x="267" y="6118"/>
                      <a:pt x="210" y="6319"/>
                    </a:cubicBezTo>
                    <a:cubicBezTo>
                      <a:pt x="147" y="6529"/>
                      <a:pt x="107" y="6750"/>
                      <a:pt x="56" y="6964"/>
                    </a:cubicBezTo>
                    <a:cubicBezTo>
                      <a:pt x="0" y="7211"/>
                      <a:pt x="184" y="7466"/>
                      <a:pt x="425" y="7512"/>
                    </a:cubicBezTo>
                    <a:cubicBezTo>
                      <a:pt x="454" y="7518"/>
                      <a:pt x="483" y="7521"/>
                      <a:pt x="512" y="7521"/>
                    </a:cubicBezTo>
                    <a:cubicBezTo>
                      <a:pt x="605" y="7521"/>
                      <a:pt x="697" y="7493"/>
                      <a:pt x="775" y="7442"/>
                    </a:cubicBezTo>
                    <a:cubicBezTo>
                      <a:pt x="879" y="7368"/>
                      <a:pt x="943" y="7265"/>
                      <a:pt x="973" y="7141"/>
                    </a:cubicBezTo>
                    <a:cubicBezTo>
                      <a:pt x="1007" y="6990"/>
                      <a:pt x="1036" y="6837"/>
                      <a:pt x="1076" y="6689"/>
                    </a:cubicBezTo>
                    <a:cubicBezTo>
                      <a:pt x="1107" y="6576"/>
                      <a:pt x="1144" y="6469"/>
                      <a:pt x="1177" y="6359"/>
                    </a:cubicBezTo>
                    <a:cubicBezTo>
                      <a:pt x="1271" y="6091"/>
                      <a:pt x="1365" y="5827"/>
                      <a:pt x="1445" y="5556"/>
                    </a:cubicBezTo>
                    <a:lnTo>
                      <a:pt x="1535" y="5255"/>
                    </a:lnTo>
                    <a:cubicBezTo>
                      <a:pt x="1554" y="5257"/>
                      <a:pt x="1573" y="5259"/>
                      <a:pt x="1593" y="5259"/>
                    </a:cubicBezTo>
                    <a:cubicBezTo>
                      <a:pt x="1607" y="5259"/>
                      <a:pt x="1621" y="5258"/>
                      <a:pt x="1635" y="5255"/>
                    </a:cubicBezTo>
                    <a:cubicBezTo>
                      <a:pt x="1896" y="5221"/>
                      <a:pt x="2157" y="5188"/>
                      <a:pt x="2418" y="5151"/>
                    </a:cubicBezTo>
                    <a:cubicBezTo>
                      <a:pt x="2532" y="5138"/>
                      <a:pt x="2649" y="5118"/>
                      <a:pt x="2762" y="5098"/>
                    </a:cubicBezTo>
                    <a:cubicBezTo>
                      <a:pt x="2873" y="5078"/>
                      <a:pt x="2986" y="5078"/>
                      <a:pt x="3100" y="5061"/>
                    </a:cubicBezTo>
                    <a:cubicBezTo>
                      <a:pt x="3110" y="5058"/>
                      <a:pt x="3120" y="5054"/>
                      <a:pt x="3130" y="5054"/>
                    </a:cubicBezTo>
                    <a:cubicBezTo>
                      <a:pt x="3137" y="5081"/>
                      <a:pt x="3140" y="5111"/>
                      <a:pt x="3146" y="5138"/>
                    </a:cubicBezTo>
                    <a:cubicBezTo>
                      <a:pt x="3171" y="5285"/>
                      <a:pt x="3197" y="5436"/>
                      <a:pt x="3237" y="5579"/>
                    </a:cubicBezTo>
                    <a:cubicBezTo>
                      <a:pt x="3264" y="5673"/>
                      <a:pt x="3291" y="5766"/>
                      <a:pt x="3321" y="5860"/>
                    </a:cubicBezTo>
                    <a:cubicBezTo>
                      <a:pt x="3371" y="6031"/>
                      <a:pt x="3418" y="6201"/>
                      <a:pt x="3461" y="6372"/>
                    </a:cubicBezTo>
                    <a:cubicBezTo>
                      <a:pt x="3475" y="6439"/>
                      <a:pt x="3488" y="6509"/>
                      <a:pt x="3498" y="6576"/>
                    </a:cubicBezTo>
                    <a:cubicBezTo>
                      <a:pt x="3508" y="6626"/>
                      <a:pt x="3518" y="6677"/>
                      <a:pt x="3525" y="6730"/>
                    </a:cubicBezTo>
                    <a:cubicBezTo>
                      <a:pt x="3538" y="6817"/>
                      <a:pt x="3558" y="6904"/>
                      <a:pt x="3578" y="6987"/>
                    </a:cubicBezTo>
                    <a:cubicBezTo>
                      <a:pt x="3592" y="7041"/>
                      <a:pt x="3618" y="7091"/>
                      <a:pt x="3645" y="7138"/>
                    </a:cubicBezTo>
                    <a:cubicBezTo>
                      <a:pt x="3682" y="7228"/>
                      <a:pt x="3739" y="7305"/>
                      <a:pt x="3813" y="7372"/>
                    </a:cubicBezTo>
                    <a:cubicBezTo>
                      <a:pt x="3903" y="7449"/>
                      <a:pt x="4003" y="7499"/>
                      <a:pt x="4120" y="7523"/>
                    </a:cubicBezTo>
                    <a:cubicBezTo>
                      <a:pt x="4161" y="7530"/>
                      <a:pt x="4202" y="7534"/>
                      <a:pt x="4243" y="7534"/>
                    </a:cubicBezTo>
                    <a:cubicBezTo>
                      <a:pt x="4316" y="7534"/>
                      <a:pt x="4387" y="7522"/>
                      <a:pt x="4458" y="7496"/>
                    </a:cubicBezTo>
                    <a:cubicBezTo>
                      <a:pt x="4565" y="7459"/>
                      <a:pt x="4655" y="7396"/>
                      <a:pt x="4732" y="7311"/>
                    </a:cubicBezTo>
                    <a:cubicBezTo>
                      <a:pt x="4816" y="7185"/>
                      <a:pt x="4889" y="7095"/>
                      <a:pt x="4916" y="6937"/>
                    </a:cubicBezTo>
                    <a:cubicBezTo>
                      <a:pt x="4929" y="6860"/>
                      <a:pt x="4936" y="6783"/>
                      <a:pt x="4932" y="6700"/>
                    </a:cubicBezTo>
                    <a:cubicBezTo>
                      <a:pt x="4932" y="6660"/>
                      <a:pt x="4929" y="6620"/>
                      <a:pt x="4920" y="6579"/>
                    </a:cubicBezTo>
                    <a:cubicBezTo>
                      <a:pt x="4896" y="6445"/>
                      <a:pt x="4866" y="6308"/>
                      <a:pt x="4836" y="6175"/>
                    </a:cubicBezTo>
                    <a:cubicBezTo>
                      <a:pt x="4802" y="6018"/>
                      <a:pt x="4765" y="5860"/>
                      <a:pt x="4719" y="5706"/>
                    </a:cubicBezTo>
                    <a:cubicBezTo>
                      <a:pt x="4665" y="5539"/>
                      <a:pt x="4611" y="5372"/>
                      <a:pt x="4558" y="5208"/>
                    </a:cubicBezTo>
                    <a:cubicBezTo>
                      <a:pt x="4511" y="5071"/>
                      <a:pt x="4481" y="4934"/>
                      <a:pt x="4448" y="4794"/>
                    </a:cubicBezTo>
                    <a:cubicBezTo>
                      <a:pt x="4364" y="4375"/>
                      <a:pt x="4290" y="3957"/>
                      <a:pt x="4184" y="3546"/>
                    </a:cubicBezTo>
                    <a:cubicBezTo>
                      <a:pt x="4080" y="3162"/>
                      <a:pt x="3949" y="2787"/>
                      <a:pt x="3836" y="2406"/>
                    </a:cubicBezTo>
                    <a:cubicBezTo>
                      <a:pt x="3773" y="2191"/>
                      <a:pt x="3702" y="1984"/>
                      <a:pt x="3625" y="1777"/>
                    </a:cubicBezTo>
                    <a:cubicBezTo>
                      <a:pt x="3538" y="1549"/>
                      <a:pt x="3464" y="1325"/>
                      <a:pt x="3401" y="1091"/>
                    </a:cubicBezTo>
                    <a:cubicBezTo>
                      <a:pt x="3364" y="904"/>
                      <a:pt x="3331" y="714"/>
                      <a:pt x="3287" y="526"/>
                    </a:cubicBezTo>
                    <a:cubicBezTo>
                      <a:pt x="3281" y="502"/>
                      <a:pt x="3277" y="479"/>
                      <a:pt x="3271" y="456"/>
                    </a:cubicBezTo>
                    <a:cubicBezTo>
                      <a:pt x="3251" y="388"/>
                      <a:pt x="3220" y="336"/>
                      <a:pt x="3187" y="272"/>
                    </a:cubicBezTo>
                    <a:cubicBezTo>
                      <a:pt x="3120" y="135"/>
                      <a:pt x="2950" y="31"/>
                      <a:pt x="2805" y="11"/>
                    </a:cubicBezTo>
                    <a:cubicBezTo>
                      <a:pt x="2772" y="4"/>
                      <a:pt x="2739" y="1"/>
                      <a:pt x="270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1459800" y="1512500"/>
                <a:ext cx="131625" cy="197100"/>
              </a:xfrm>
              <a:custGeom>
                <a:avLst/>
                <a:gdLst/>
                <a:ahLst/>
                <a:cxnLst/>
                <a:rect l="l" t="t" r="r" b="b"/>
                <a:pathLst>
                  <a:path w="5265" h="7884" extrusionOk="0">
                    <a:moveTo>
                      <a:pt x="2706" y="3151"/>
                    </a:moveTo>
                    <a:cubicBezTo>
                      <a:pt x="2723" y="3222"/>
                      <a:pt x="2736" y="3292"/>
                      <a:pt x="2752" y="3362"/>
                    </a:cubicBezTo>
                    <a:lnTo>
                      <a:pt x="2796" y="3563"/>
                    </a:lnTo>
                    <a:cubicBezTo>
                      <a:pt x="2823" y="3690"/>
                      <a:pt x="2853" y="3813"/>
                      <a:pt x="2880" y="3941"/>
                    </a:cubicBezTo>
                    <a:cubicBezTo>
                      <a:pt x="2853" y="3944"/>
                      <a:pt x="2826" y="3947"/>
                      <a:pt x="2800" y="3951"/>
                    </a:cubicBezTo>
                    <a:lnTo>
                      <a:pt x="2669" y="3971"/>
                    </a:lnTo>
                    <a:cubicBezTo>
                      <a:pt x="2599" y="3981"/>
                      <a:pt x="2529" y="3991"/>
                      <a:pt x="2455" y="4001"/>
                    </a:cubicBezTo>
                    <a:lnTo>
                      <a:pt x="2362" y="4011"/>
                    </a:lnTo>
                    <a:cubicBezTo>
                      <a:pt x="2365" y="4001"/>
                      <a:pt x="2368" y="3987"/>
                      <a:pt x="2374" y="3974"/>
                    </a:cubicBezTo>
                    <a:lnTo>
                      <a:pt x="2462" y="3760"/>
                    </a:lnTo>
                    <a:cubicBezTo>
                      <a:pt x="2545" y="3560"/>
                      <a:pt x="2629" y="3359"/>
                      <a:pt x="2706" y="3151"/>
                    </a:cubicBezTo>
                    <a:close/>
                    <a:moveTo>
                      <a:pt x="2749" y="1934"/>
                    </a:moveTo>
                    <a:lnTo>
                      <a:pt x="2525" y="2613"/>
                    </a:lnTo>
                    <a:cubicBezTo>
                      <a:pt x="2411" y="2954"/>
                      <a:pt x="2271" y="3296"/>
                      <a:pt x="2138" y="3626"/>
                    </a:cubicBezTo>
                    <a:lnTo>
                      <a:pt x="2050" y="3844"/>
                    </a:lnTo>
                    <a:cubicBezTo>
                      <a:pt x="2017" y="3924"/>
                      <a:pt x="1984" y="4008"/>
                      <a:pt x="1953" y="4091"/>
                    </a:cubicBezTo>
                    <a:lnTo>
                      <a:pt x="1820" y="4435"/>
                    </a:lnTo>
                    <a:lnTo>
                      <a:pt x="2502" y="4349"/>
                    </a:lnTo>
                    <a:cubicBezTo>
                      <a:pt x="2575" y="4339"/>
                      <a:pt x="2649" y="4329"/>
                      <a:pt x="2723" y="4319"/>
                    </a:cubicBezTo>
                    <a:lnTo>
                      <a:pt x="2850" y="4299"/>
                    </a:lnTo>
                    <a:cubicBezTo>
                      <a:pt x="2896" y="4292"/>
                      <a:pt x="2947" y="4288"/>
                      <a:pt x="2993" y="4282"/>
                    </a:cubicBezTo>
                    <a:cubicBezTo>
                      <a:pt x="3033" y="4279"/>
                      <a:pt x="3077" y="4275"/>
                      <a:pt x="3117" y="4272"/>
                    </a:cubicBezTo>
                    <a:lnTo>
                      <a:pt x="3311" y="4248"/>
                    </a:lnTo>
                    <a:lnTo>
                      <a:pt x="3228" y="3887"/>
                    </a:lnTo>
                    <a:cubicBezTo>
                      <a:pt x="3197" y="3753"/>
                      <a:pt x="3167" y="3623"/>
                      <a:pt x="3137" y="3476"/>
                    </a:cubicBezTo>
                    <a:lnTo>
                      <a:pt x="3134" y="3456"/>
                    </a:lnTo>
                    <a:lnTo>
                      <a:pt x="2960" y="3496"/>
                    </a:lnTo>
                    <a:lnTo>
                      <a:pt x="3127" y="3429"/>
                    </a:lnTo>
                    <a:lnTo>
                      <a:pt x="3117" y="3382"/>
                    </a:lnTo>
                    <a:lnTo>
                      <a:pt x="3097" y="3285"/>
                    </a:lnTo>
                    <a:cubicBezTo>
                      <a:pt x="3050" y="3081"/>
                      <a:pt x="3004" y="2877"/>
                      <a:pt x="2956" y="2673"/>
                    </a:cubicBezTo>
                    <a:cubicBezTo>
                      <a:pt x="2940" y="2609"/>
                      <a:pt x="2923" y="2546"/>
                      <a:pt x="2907" y="2486"/>
                    </a:cubicBezTo>
                    <a:lnTo>
                      <a:pt x="2749" y="1934"/>
                    </a:lnTo>
                    <a:close/>
                    <a:moveTo>
                      <a:pt x="2855" y="352"/>
                    </a:moveTo>
                    <a:cubicBezTo>
                      <a:pt x="2879" y="352"/>
                      <a:pt x="2904" y="355"/>
                      <a:pt x="2930" y="359"/>
                    </a:cubicBezTo>
                    <a:cubicBezTo>
                      <a:pt x="3030" y="372"/>
                      <a:pt x="3144" y="449"/>
                      <a:pt x="3181" y="526"/>
                    </a:cubicBezTo>
                    <a:lnTo>
                      <a:pt x="3201" y="566"/>
                    </a:lnTo>
                    <a:cubicBezTo>
                      <a:pt x="3224" y="607"/>
                      <a:pt x="3241" y="640"/>
                      <a:pt x="3251" y="673"/>
                    </a:cubicBezTo>
                    <a:cubicBezTo>
                      <a:pt x="3257" y="697"/>
                      <a:pt x="3261" y="717"/>
                      <a:pt x="3268" y="740"/>
                    </a:cubicBezTo>
                    <a:cubicBezTo>
                      <a:pt x="3294" y="871"/>
                      <a:pt x="3322" y="1001"/>
                      <a:pt x="3345" y="1132"/>
                    </a:cubicBezTo>
                    <a:lnTo>
                      <a:pt x="3382" y="1315"/>
                    </a:lnTo>
                    <a:cubicBezTo>
                      <a:pt x="3448" y="1553"/>
                      <a:pt x="3522" y="1780"/>
                      <a:pt x="3609" y="2011"/>
                    </a:cubicBezTo>
                    <a:cubicBezTo>
                      <a:pt x="3686" y="2212"/>
                      <a:pt x="3753" y="2416"/>
                      <a:pt x="3819" y="2629"/>
                    </a:cubicBezTo>
                    <a:cubicBezTo>
                      <a:pt x="3856" y="2760"/>
                      <a:pt x="3899" y="2890"/>
                      <a:pt x="3940" y="3021"/>
                    </a:cubicBezTo>
                    <a:cubicBezTo>
                      <a:pt x="4017" y="3265"/>
                      <a:pt x="4097" y="3516"/>
                      <a:pt x="4164" y="3767"/>
                    </a:cubicBezTo>
                    <a:cubicBezTo>
                      <a:pt x="4248" y="4081"/>
                      <a:pt x="4311" y="4409"/>
                      <a:pt x="4371" y="4723"/>
                    </a:cubicBezTo>
                    <a:lnTo>
                      <a:pt x="4428" y="5004"/>
                    </a:lnTo>
                    <a:cubicBezTo>
                      <a:pt x="4461" y="5151"/>
                      <a:pt x="4495" y="5295"/>
                      <a:pt x="4542" y="5439"/>
                    </a:cubicBezTo>
                    <a:cubicBezTo>
                      <a:pt x="4595" y="5603"/>
                      <a:pt x="4649" y="5767"/>
                      <a:pt x="4699" y="5931"/>
                    </a:cubicBezTo>
                    <a:cubicBezTo>
                      <a:pt x="4739" y="6061"/>
                      <a:pt x="4776" y="6201"/>
                      <a:pt x="4816" y="6386"/>
                    </a:cubicBezTo>
                    <a:lnTo>
                      <a:pt x="4836" y="6476"/>
                    </a:lnTo>
                    <a:cubicBezTo>
                      <a:pt x="4856" y="6579"/>
                      <a:pt x="4880" y="6683"/>
                      <a:pt x="4900" y="6787"/>
                    </a:cubicBezTo>
                    <a:cubicBezTo>
                      <a:pt x="4907" y="6817"/>
                      <a:pt x="4907" y="6847"/>
                      <a:pt x="4910" y="6880"/>
                    </a:cubicBezTo>
                    <a:cubicBezTo>
                      <a:pt x="4910" y="6948"/>
                      <a:pt x="4907" y="7011"/>
                      <a:pt x="4893" y="7081"/>
                    </a:cubicBezTo>
                    <a:cubicBezTo>
                      <a:pt x="4876" y="7181"/>
                      <a:pt x="4833" y="7245"/>
                      <a:pt x="4766" y="7345"/>
                    </a:cubicBezTo>
                    <a:lnTo>
                      <a:pt x="4742" y="7375"/>
                    </a:lnTo>
                    <a:cubicBezTo>
                      <a:pt x="4689" y="7436"/>
                      <a:pt x="4626" y="7479"/>
                      <a:pt x="4552" y="7506"/>
                    </a:cubicBezTo>
                    <a:cubicBezTo>
                      <a:pt x="4499" y="7523"/>
                      <a:pt x="4448" y="7532"/>
                      <a:pt x="4396" y="7532"/>
                    </a:cubicBezTo>
                    <a:cubicBezTo>
                      <a:pt x="4366" y="7532"/>
                      <a:pt x="4336" y="7529"/>
                      <a:pt x="4305" y="7522"/>
                    </a:cubicBezTo>
                    <a:cubicBezTo>
                      <a:pt x="4217" y="7506"/>
                      <a:pt x="4144" y="7469"/>
                      <a:pt x="4080" y="7416"/>
                    </a:cubicBezTo>
                    <a:cubicBezTo>
                      <a:pt x="4027" y="7365"/>
                      <a:pt x="3987" y="7309"/>
                      <a:pt x="3956" y="7245"/>
                    </a:cubicBezTo>
                    <a:lnTo>
                      <a:pt x="3947" y="7225"/>
                    </a:lnTo>
                    <a:cubicBezTo>
                      <a:pt x="3927" y="7188"/>
                      <a:pt x="3907" y="7152"/>
                      <a:pt x="3896" y="7104"/>
                    </a:cubicBezTo>
                    <a:cubicBezTo>
                      <a:pt x="3879" y="7031"/>
                      <a:pt x="3859" y="6954"/>
                      <a:pt x="3850" y="6877"/>
                    </a:cubicBezTo>
                    <a:cubicBezTo>
                      <a:pt x="3843" y="6823"/>
                      <a:pt x="3833" y="6770"/>
                      <a:pt x="3823" y="6717"/>
                    </a:cubicBezTo>
                    <a:cubicBezTo>
                      <a:pt x="3810" y="6650"/>
                      <a:pt x="3796" y="6579"/>
                      <a:pt x="3783" y="6506"/>
                    </a:cubicBezTo>
                    <a:cubicBezTo>
                      <a:pt x="3746" y="6352"/>
                      <a:pt x="3699" y="6192"/>
                      <a:pt x="3639" y="5984"/>
                    </a:cubicBezTo>
                    <a:lnTo>
                      <a:pt x="3632" y="5968"/>
                    </a:lnTo>
                    <a:cubicBezTo>
                      <a:pt x="3609" y="5880"/>
                      <a:pt x="3582" y="5793"/>
                      <a:pt x="3558" y="5707"/>
                    </a:cubicBezTo>
                    <a:cubicBezTo>
                      <a:pt x="3518" y="5563"/>
                      <a:pt x="3492" y="5412"/>
                      <a:pt x="3468" y="5285"/>
                    </a:cubicBezTo>
                    <a:lnTo>
                      <a:pt x="3425" y="5017"/>
                    </a:lnTo>
                    <a:lnTo>
                      <a:pt x="3221" y="5061"/>
                    </a:lnTo>
                    <a:cubicBezTo>
                      <a:pt x="3174" y="5068"/>
                      <a:pt x="3124" y="5071"/>
                      <a:pt x="3074" y="5077"/>
                    </a:cubicBezTo>
                    <a:cubicBezTo>
                      <a:pt x="3010" y="5081"/>
                      <a:pt x="2947" y="5088"/>
                      <a:pt x="2883" y="5102"/>
                    </a:cubicBezTo>
                    <a:cubicBezTo>
                      <a:pt x="2769" y="5122"/>
                      <a:pt x="2655" y="5138"/>
                      <a:pt x="2545" y="5151"/>
                    </a:cubicBezTo>
                    <a:cubicBezTo>
                      <a:pt x="2374" y="5178"/>
                      <a:pt x="2204" y="5198"/>
                      <a:pt x="2033" y="5222"/>
                    </a:cubicBezTo>
                    <a:lnTo>
                      <a:pt x="1763" y="5255"/>
                    </a:lnTo>
                    <a:cubicBezTo>
                      <a:pt x="1756" y="5256"/>
                      <a:pt x="1748" y="5257"/>
                      <a:pt x="1738" y="5257"/>
                    </a:cubicBezTo>
                    <a:cubicBezTo>
                      <a:pt x="1727" y="5257"/>
                      <a:pt x="1716" y="5256"/>
                      <a:pt x="1703" y="5255"/>
                    </a:cubicBezTo>
                    <a:lnTo>
                      <a:pt x="1559" y="5242"/>
                    </a:lnTo>
                    <a:lnTo>
                      <a:pt x="1428" y="5679"/>
                    </a:lnTo>
                    <a:cubicBezTo>
                      <a:pt x="1358" y="5917"/>
                      <a:pt x="1275" y="6155"/>
                      <a:pt x="1195" y="6386"/>
                    </a:cubicBezTo>
                    <a:lnTo>
                      <a:pt x="1161" y="6479"/>
                    </a:lnTo>
                    <a:cubicBezTo>
                      <a:pt x="1124" y="6590"/>
                      <a:pt x="1090" y="6703"/>
                      <a:pt x="1060" y="6817"/>
                    </a:cubicBezTo>
                    <a:cubicBezTo>
                      <a:pt x="1030" y="6924"/>
                      <a:pt x="1007" y="7031"/>
                      <a:pt x="983" y="7141"/>
                    </a:cubicBezTo>
                    <a:lnTo>
                      <a:pt x="950" y="7275"/>
                    </a:lnTo>
                    <a:cubicBezTo>
                      <a:pt x="934" y="7362"/>
                      <a:pt x="890" y="7425"/>
                      <a:pt x="826" y="7469"/>
                    </a:cubicBezTo>
                    <a:cubicBezTo>
                      <a:pt x="779" y="7502"/>
                      <a:pt x="724" y="7519"/>
                      <a:pt x="668" y="7519"/>
                    </a:cubicBezTo>
                    <a:cubicBezTo>
                      <a:pt x="648" y="7519"/>
                      <a:pt x="628" y="7517"/>
                      <a:pt x="609" y="7513"/>
                    </a:cubicBezTo>
                    <a:cubicBezTo>
                      <a:pt x="536" y="7499"/>
                      <a:pt x="465" y="7449"/>
                      <a:pt x="418" y="7382"/>
                    </a:cubicBezTo>
                    <a:cubicBezTo>
                      <a:pt x="378" y="7315"/>
                      <a:pt x="365" y="7245"/>
                      <a:pt x="378" y="7178"/>
                    </a:cubicBezTo>
                    <a:cubicBezTo>
                      <a:pt x="392" y="7115"/>
                      <a:pt x="408" y="7054"/>
                      <a:pt x="422" y="6991"/>
                    </a:cubicBezTo>
                    <a:cubicBezTo>
                      <a:pt x="452" y="6840"/>
                      <a:pt x="485" y="6687"/>
                      <a:pt x="528" y="6542"/>
                    </a:cubicBezTo>
                    <a:cubicBezTo>
                      <a:pt x="589" y="6342"/>
                      <a:pt x="656" y="6141"/>
                      <a:pt x="719" y="5951"/>
                    </a:cubicBezTo>
                    <a:cubicBezTo>
                      <a:pt x="806" y="5663"/>
                      <a:pt x="894" y="5369"/>
                      <a:pt x="977" y="5077"/>
                    </a:cubicBezTo>
                    <a:lnTo>
                      <a:pt x="1067" y="4764"/>
                    </a:lnTo>
                    <a:cubicBezTo>
                      <a:pt x="1084" y="4707"/>
                      <a:pt x="1104" y="4653"/>
                      <a:pt x="1121" y="4596"/>
                    </a:cubicBezTo>
                    <a:lnTo>
                      <a:pt x="1187" y="4395"/>
                    </a:lnTo>
                    <a:cubicBezTo>
                      <a:pt x="1215" y="4312"/>
                      <a:pt x="1241" y="4228"/>
                      <a:pt x="1271" y="4148"/>
                    </a:cubicBezTo>
                    <a:lnTo>
                      <a:pt x="1325" y="4001"/>
                    </a:lnTo>
                    <a:cubicBezTo>
                      <a:pt x="1375" y="3867"/>
                      <a:pt x="1425" y="3730"/>
                      <a:pt x="1475" y="3597"/>
                    </a:cubicBezTo>
                    <a:lnTo>
                      <a:pt x="1485" y="3569"/>
                    </a:lnTo>
                    <a:cubicBezTo>
                      <a:pt x="1562" y="3372"/>
                      <a:pt x="1636" y="3171"/>
                      <a:pt x="1712" y="2974"/>
                    </a:cubicBezTo>
                    <a:cubicBezTo>
                      <a:pt x="1769" y="2824"/>
                      <a:pt x="1823" y="2669"/>
                      <a:pt x="1880" y="2509"/>
                    </a:cubicBezTo>
                    <a:lnTo>
                      <a:pt x="1900" y="2433"/>
                    </a:lnTo>
                    <a:cubicBezTo>
                      <a:pt x="1937" y="2322"/>
                      <a:pt x="1970" y="2208"/>
                      <a:pt x="2004" y="2095"/>
                    </a:cubicBezTo>
                    <a:cubicBezTo>
                      <a:pt x="2033" y="1994"/>
                      <a:pt x="2061" y="1891"/>
                      <a:pt x="2090" y="1791"/>
                    </a:cubicBezTo>
                    <a:cubicBezTo>
                      <a:pt x="2178" y="1476"/>
                      <a:pt x="2271" y="1152"/>
                      <a:pt x="2382" y="843"/>
                    </a:cubicBezTo>
                    <a:lnTo>
                      <a:pt x="2391" y="817"/>
                    </a:lnTo>
                    <a:cubicBezTo>
                      <a:pt x="2419" y="737"/>
                      <a:pt x="2448" y="656"/>
                      <a:pt x="2485" y="593"/>
                    </a:cubicBezTo>
                    <a:cubicBezTo>
                      <a:pt x="2539" y="506"/>
                      <a:pt x="2575" y="456"/>
                      <a:pt x="2632" y="419"/>
                    </a:cubicBezTo>
                    <a:cubicBezTo>
                      <a:pt x="2711" y="373"/>
                      <a:pt x="2780" y="352"/>
                      <a:pt x="2855" y="352"/>
                    </a:cubicBezTo>
                    <a:close/>
                    <a:moveTo>
                      <a:pt x="2851" y="0"/>
                    </a:moveTo>
                    <a:cubicBezTo>
                      <a:pt x="2711" y="0"/>
                      <a:pt x="2582" y="39"/>
                      <a:pt x="2451" y="118"/>
                    </a:cubicBezTo>
                    <a:cubicBezTo>
                      <a:pt x="2321" y="198"/>
                      <a:pt x="2248" y="309"/>
                      <a:pt x="2184" y="412"/>
                    </a:cubicBezTo>
                    <a:cubicBezTo>
                      <a:pt x="2127" y="506"/>
                      <a:pt x="2090" y="610"/>
                      <a:pt x="2061" y="700"/>
                    </a:cubicBezTo>
                    <a:lnTo>
                      <a:pt x="2050" y="727"/>
                    </a:lnTo>
                    <a:cubicBezTo>
                      <a:pt x="1937" y="1044"/>
                      <a:pt x="1843" y="1376"/>
                      <a:pt x="1752" y="1693"/>
                    </a:cubicBezTo>
                    <a:cubicBezTo>
                      <a:pt x="1723" y="1794"/>
                      <a:pt x="1696" y="1894"/>
                      <a:pt x="1666" y="1998"/>
                    </a:cubicBezTo>
                    <a:cubicBezTo>
                      <a:pt x="1632" y="2108"/>
                      <a:pt x="1599" y="2222"/>
                      <a:pt x="1565" y="2332"/>
                    </a:cubicBezTo>
                    <a:lnTo>
                      <a:pt x="1545" y="2402"/>
                    </a:lnTo>
                    <a:cubicBezTo>
                      <a:pt x="1491" y="2553"/>
                      <a:pt x="1442" y="2700"/>
                      <a:pt x="1385" y="2850"/>
                    </a:cubicBezTo>
                    <a:cubicBezTo>
                      <a:pt x="1308" y="3048"/>
                      <a:pt x="1235" y="3245"/>
                      <a:pt x="1158" y="3442"/>
                    </a:cubicBezTo>
                    <a:lnTo>
                      <a:pt x="1147" y="3469"/>
                    </a:lnTo>
                    <a:cubicBezTo>
                      <a:pt x="1094" y="3606"/>
                      <a:pt x="1044" y="3743"/>
                      <a:pt x="994" y="3881"/>
                    </a:cubicBezTo>
                    <a:lnTo>
                      <a:pt x="940" y="4024"/>
                    </a:lnTo>
                    <a:cubicBezTo>
                      <a:pt x="910" y="4111"/>
                      <a:pt x="880" y="4202"/>
                      <a:pt x="853" y="4288"/>
                    </a:cubicBezTo>
                    <a:lnTo>
                      <a:pt x="789" y="4483"/>
                    </a:lnTo>
                    <a:cubicBezTo>
                      <a:pt x="769" y="4543"/>
                      <a:pt x="749" y="4603"/>
                      <a:pt x="729" y="4667"/>
                    </a:cubicBezTo>
                    <a:lnTo>
                      <a:pt x="639" y="4981"/>
                    </a:lnTo>
                    <a:cubicBezTo>
                      <a:pt x="556" y="5272"/>
                      <a:pt x="472" y="5559"/>
                      <a:pt x="385" y="5844"/>
                    </a:cubicBezTo>
                    <a:cubicBezTo>
                      <a:pt x="321" y="6034"/>
                      <a:pt x="251" y="6235"/>
                      <a:pt x="191" y="6442"/>
                    </a:cubicBezTo>
                    <a:cubicBezTo>
                      <a:pt x="147" y="6599"/>
                      <a:pt x="111" y="6760"/>
                      <a:pt x="77" y="6914"/>
                    </a:cubicBezTo>
                    <a:cubicBezTo>
                      <a:pt x="64" y="6977"/>
                      <a:pt x="51" y="7038"/>
                      <a:pt x="37" y="7098"/>
                    </a:cubicBezTo>
                    <a:cubicBezTo>
                      <a:pt x="0" y="7258"/>
                      <a:pt x="31" y="7429"/>
                      <a:pt x="124" y="7573"/>
                    </a:cubicBezTo>
                    <a:cubicBezTo>
                      <a:pt x="221" y="7723"/>
                      <a:pt x="375" y="7827"/>
                      <a:pt x="542" y="7860"/>
                    </a:cubicBezTo>
                    <a:cubicBezTo>
                      <a:pt x="580" y="7867"/>
                      <a:pt x="619" y="7871"/>
                      <a:pt x="658" y="7871"/>
                    </a:cubicBezTo>
                    <a:cubicBezTo>
                      <a:pt x="787" y="7871"/>
                      <a:pt x="915" y="7832"/>
                      <a:pt x="1024" y="7760"/>
                    </a:cubicBezTo>
                    <a:cubicBezTo>
                      <a:pt x="1161" y="7666"/>
                      <a:pt x="1255" y="7526"/>
                      <a:pt x="1295" y="7355"/>
                    </a:cubicBezTo>
                    <a:lnTo>
                      <a:pt x="1325" y="7215"/>
                    </a:lnTo>
                    <a:cubicBezTo>
                      <a:pt x="1348" y="7115"/>
                      <a:pt x="1371" y="7011"/>
                      <a:pt x="1398" y="6911"/>
                    </a:cubicBezTo>
                    <a:cubicBezTo>
                      <a:pt x="1428" y="6800"/>
                      <a:pt x="1462" y="6693"/>
                      <a:pt x="1496" y="6590"/>
                    </a:cubicBezTo>
                    <a:lnTo>
                      <a:pt x="1525" y="6502"/>
                    </a:lnTo>
                    <a:cubicBezTo>
                      <a:pt x="1609" y="6269"/>
                      <a:pt x="1692" y="6025"/>
                      <a:pt x="1766" y="5780"/>
                    </a:cubicBezTo>
                    <a:lnTo>
                      <a:pt x="1817" y="5603"/>
                    </a:lnTo>
                    <a:lnTo>
                      <a:pt x="2081" y="5570"/>
                    </a:lnTo>
                    <a:cubicBezTo>
                      <a:pt x="2251" y="5546"/>
                      <a:pt x="2422" y="5526"/>
                      <a:pt x="2592" y="5499"/>
                    </a:cubicBezTo>
                    <a:cubicBezTo>
                      <a:pt x="2709" y="5486"/>
                      <a:pt x="2830" y="5466"/>
                      <a:pt x="2944" y="5446"/>
                    </a:cubicBezTo>
                    <a:cubicBezTo>
                      <a:pt x="2996" y="5435"/>
                      <a:pt x="3050" y="5432"/>
                      <a:pt x="3107" y="5426"/>
                    </a:cubicBezTo>
                    <a:lnTo>
                      <a:pt x="3137" y="5426"/>
                    </a:lnTo>
                    <a:cubicBezTo>
                      <a:pt x="3157" y="5543"/>
                      <a:pt x="3184" y="5670"/>
                      <a:pt x="3217" y="5800"/>
                    </a:cubicBezTo>
                    <a:cubicBezTo>
                      <a:pt x="3245" y="5891"/>
                      <a:pt x="3271" y="5977"/>
                      <a:pt x="3297" y="6068"/>
                    </a:cubicBezTo>
                    <a:lnTo>
                      <a:pt x="3302" y="6085"/>
                    </a:lnTo>
                    <a:cubicBezTo>
                      <a:pt x="3362" y="6285"/>
                      <a:pt x="3405" y="6442"/>
                      <a:pt x="3438" y="6582"/>
                    </a:cubicBezTo>
                    <a:cubicBezTo>
                      <a:pt x="3452" y="6650"/>
                      <a:pt x="3465" y="6713"/>
                      <a:pt x="3478" y="6780"/>
                    </a:cubicBezTo>
                    <a:cubicBezTo>
                      <a:pt x="3485" y="6830"/>
                      <a:pt x="3495" y="6880"/>
                      <a:pt x="3502" y="6931"/>
                    </a:cubicBezTo>
                    <a:cubicBezTo>
                      <a:pt x="3515" y="7014"/>
                      <a:pt x="3535" y="7101"/>
                      <a:pt x="3558" y="7201"/>
                    </a:cubicBezTo>
                    <a:cubicBezTo>
                      <a:pt x="3575" y="7275"/>
                      <a:pt x="3609" y="7339"/>
                      <a:pt x="3639" y="7392"/>
                    </a:cubicBezTo>
                    <a:cubicBezTo>
                      <a:pt x="3686" y="7499"/>
                      <a:pt x="3756" y="7596"/>
                      <a:pt x="3850" y="7680"/>
                    </a:cubicBezTo>
                    <a:cubicBezTo>
                      <a:pt x="3960" y="7777"/>
                      <a:pt x="4091" y="7840"/>
                      <a:pt x="4237" y="7867"/>
                    </a:cubicBezTo>
                    <a:cubicBezTo>
                      <a:pt x="4288" y="7877"/>
                      <a:pt x="4341" y="7884"/>
                      <a:pt x="4395" y="7884"/>
                    </a:cubicBezTo>
                    <a:cubicBezTo>
                      <a:pt x="4485" y="7884"/>
                      <a:pt x="4579" y="7867"/>
                      <a:pt x="4669" y="7837"/>
                    </a:cubicBezTo>
                    <a:cubicBezTo>
                      <a:pt x="4802" y="7786"/>
                      <a:pt x="4920" y="7710"/>
                      <a:pt x="5014" y="7603"/>
                    </a:cubicBezTo>
                    <a:lnTo>
                      <a:pt x="5057" y="7542"/>
                    </a:lnTo>
                    <a:cubicBezTo>
                      <a:pt x="5134" y="7425"/>
                      <a:pt x="5208" y="7319"/>
                      <a:pt x="5241" y="7141"/>
                    </a:cubicBezTo>
                    <a:cubicBezTo>
                      <a:pt x="5258" y="7048"/>
                      <a:pt x="5264" y="6961"/>
                      <a:pt x="5261" y="6871"/>
                    </a:cubicBezTo>
                    <a:cubicBezTo>
                      <a:pt x="5258" y="6820"/>
                      <a:pt x="5254" y="6770"/>
                      <a:pt x="5244" y="6720"/>
                    </a:cubicBezTo>
                    <a:cubicBezTo>
                      <a:pt x="5224" y="6613"/>
                      <a:pt x="5201" y="6509"/>
                      <a:pt x="5177" y="6402"/>
                    </a:cubicBezTo>
                    <a:lnTo>
                      <a:pt x="5157" y="6312"/>
                    </a:lnTo>
                    <a:cubicBezTo>
                      <a:pt x="5117" y="6121"/>
                      <a:pt x="5077" y="5968"/>
                      <a:pt x="5037" y="5827"/>
                    </a:cubicBezTo>
                    <a:cubicBezTo>
                      <a:pt x="4987" y="5659"/>
                      <a:pt x="4930" y="5492"/>
                      <a:pt x="4876" y="5325"/>
                    </a:cubicBezTo>
                    <a:cubicBezTo>
                      <a:pt x="4833" y="5202"/>
                      <a:pt x="4802" y="5071"/>
                      <a:pt x="4773" y="4934"/>
                    </a:cubicBezTo>
                    <a:lnTo>
                      <a:pt x="4719" y="4656"/>
                    </a:lnTo>
                    <a:cubicBezTo>
                      <a:pt x="4656" y="4335"/>
                      <a:pt x="4589" y="4001"/>
                      <a:pt x="4501" y="3677"/>
                    </a:cubicBezTo>
                    <a:cubicBezTo>
                      <a:pt x="4435" y="3419"/>
                      <a:pt x="4355" y="3165"/>
                      <a:pt x="4274" y="2917"/>
                    </a:cubicBezTo>
                    <a:lnTo>
                      <a:pt x="4154" y="2526"/>
                    </a:lnTo>
                    <a:cubicBezTo>
                      <a:pt x="4087" y="2308"/>
                      <a:pt x="4017" y="2095"/>
                      <a:pt x="3940" y="1887"/>
                    </a:cubicBezTo>
                    <a:cubicBezTo>
                      <a:pt x="3856" y="1666"/>
                      <a:pt x="3786" y="1445"/>
                      <a:pt x="3723" y="1232"/>
                    </a:cubicBezTo>
                    <a:lnTo>
                      <a:pt x="3692" y="1068"/>
                    </a:lnTo>
                    <a:cubicBezTo>
                      <a:pt x="3666" y="931"/>
                      <a:pt x="3639" y="797"/>
                      <a:pt x="3609" y="663"/>
                    </a:cubicBezTo>
                    <a:cubicBezTo>
                      <a:pt x="3606" y="636"/>
                      <a:pt x="3598" y="610"/>
                      <a:pt x="3592" y="583"/>
                    </a:cubicBezTo>
                    <a:cubicBezTo>
                      <a:pt x="3572" y="513"/>
                      <a:pt x="3542" y="456"/>
                      <a:pt x="3515" y="402"/>
                    </a:cubicBezTo>
                    <a:lnTo>
                      <a:pt x="3495" y="366"/>
                    </a:lnTo>
                    <a:cubicBezTo>
                      <a:pt x="3405" y="188"/>
                      <a:pt x="3194" y="41"/>
                      <a:pt x="2984" y="11"/>
                    </a:cubicBezTo>
                    <a:cubicBezTo>
                      <a:pt x="2938" y="4"/>
                      <a:pt x="2894" y="0"/>
                      <a:pt x="28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9" name="Google Shape;769;p25"/>
            <p:cNvGrpSpPr/>
            <p:nvPr/>
          </p:nvGrpSpPr>
          <p:grpSpPr>
            <a:xfrm>
              <a:off x="8558254" y="296958"/>
              <a:ext cx="192516" cy="227716"/>
              <a:chOff x="1824250" y="1008625"/>
              <a:chExt cx="144250" cy="170625"/>
            </a:xfrm>
          </p:grpSpPr>
          <p:sp>
            <p:nvSpPr>
              <p:cNvPr id="770" name="Google Shape;770;p25"/>
              <p:cNvSpPr/>
              <p:nvPr/>
            </p:nvSpPr>
            <p:spPr>
              <a:xfrm>
                <a:off x="1828675" y="1013025"/>
                <a:ext cx="135400" cy="161850"/>
              </a:xfrm>
              <a:custGeom>
                <a:avLst/>
                <a:gdLst/>
                <a:ahLst/>
                <a:cxnLst/>
                <a:rect l="l" t="t" r="r" b="b"/>
                <a:pathLst>
                  <a:path w="5416" h="6474" extrusionOk="0">
                    <a:moveTo>
                      <a:pt x="2356" y="0"/>
                    </a:moveTo>
                    <a:cubicBezTo>
                      <a:pt x="2252" y="0"/>
                      <a:pt x="2150" y="4"/>
                      <a:pt x="2047" y="21"/>
                    </a:cubicBezTo>
                    <a:cubicBezTo>
                      <a:pt x="1947" y="37"/>
                      <a:pt x="1847" y="67"/>
                      <a:pt x="1750" y="94"/>
                    </a:cubicBezTo>
                    <a:cubicBezTo>
                      <a:pt x="1690" y="107"/>
                      <a:pt x="1636" y="138"/>
                      <a:pt x="1579" y="161"/>
                    </a:cubicBezTo>
                    <a:cubicBezTo>
                      <a:pt x="1469" y="211"/>
                      <a:pt x="1362" y="274"/>
                      <a:pt x="1258" y="342"/>
                    </a:cubicBezTo>
                    <a:cubicBezTo>
                      <a:pt x="1164" y="402"/>
                      <a:pt x="1074" y="472"/>
                      <a:pt x="988" y="539"/>
                    </a:cubicBezTo>
                    <a:cubicBezTo>
                      <a:pt x="871" y="629"/>
                      <a:pt x="760" y="743"/>
                      <a:pt x="659" y="850"/>
                    </a:cubicBezTo>
                    <a:cubicBezTo>
                      <a:pt x="647" y="863"/>
                      <a:pt x="636" y="876"/>
                      <a:pt x="623" y="890"/>
                    </a:cubicBezTo>
                    <a:cubicBezTo>
                      <a:pt x="562" y="960"/>
                      <a:pt x="506" y="1034"/>
                      <a:pt x="456" y="1111"/>
                    </a:cubicBezTo>
                    <a:cubicBezTo>
                      <a:pt x="358" y="1265"/>
                      <a:pt x="272" y="1428"/>
                      <a:pt x="208" y="1599"/>
                    </a:cubicBezTo>
                    <a:cubicBezTo>
                      <a:pt x="141" y="1783"/>
                      <a:pt x="98" y="1973"/>
                      <a:pt x="65" y="2164"/>
                    </a:cubicBezTo>
                    <a:cubicBezTo>
                      <a:pt x="45" y="2291"/>
                      <a:pt x="28" y="2418"/>
                      <a:pt x="17" y="2546"/>
                    </a:cubicBezTo>
                    <a:cubicBezTo>
                      <a:pt x="1" y="2696"/>
                      <a:pt x="1" y="2850"/>
                      <a:pt x="5" y="3003"/>
                    </a:cubicBezTo>
                    <a:cubicBezTo>
                      <a:pt x="11" y="3144"/>
                      <a:pt x="51" y="3295"/>
                      <a:pt x="91" y="3429"/>
                    </a:cubicBezTo>
                    <a:cubicBezTo>
                      <a:pt x="151" y="3619"/>
                      <a:pt x="228" y="3803"/>
                      <a:pt x="306" y="3987"/>
                    </a:cubicBezTo>
                    <a:cubicBezTo>
                      <a:pt x="342" y="4077"/>
                      <a:pt x="382" y="4167"/>
                      <a:pt x="422" y="4258"/>
                    </a:cubicBezTo>
                    <a:cubicBezTo>
                      <a:pt x="489" y="4402"/>
                      <a:pt x="573" y="4539"/>
                      <a:pt x="656" y="4676"/>
                    </a:cubicBezTo>
                    <a:cubicBezTo>
                      <a:pt x="757" y="4846"/>
                      <a:pt x="867" y="5007"/>
                      <a:pt x="997" y="5150"/>
                    </a:cubicBezTo>
                    <a:cubicBezTo>
                      <a:pt x="1161" y="5331"/>
                      <a:pt x="1339" y="5505"/>
                      <a:pt x="1522" y="5666"/>
                    </a:cubicBezTo>
                    <a:cubicBezTo>
                      <a:pt x="1666" y="5793"/>
                      <a:pt x="1817" y="5917"/>
                      <a:pt x="1977" y="6024"/>
                    </a:cubicBezTo>
                    <a:cubicBezTo>
                      <a:pt x="2175" y="6161"/>
                      <a:pt x="2385" y="6285"/>
                      <a:pt x="2613" y="6362"/>
                    </a:cubicBezTo>
                    <a:cubicBezTo>
                      <a:pt x="2743" y="6405"/>
                      <a:pt x="2877" y="6442"/>
                      <a:pt x="3014" y="6459"/>
                    </a:cubicBezTo>
                    <a:cubicBezTo>
                      <a:pt x="3084" y="6469"/>
                      <a:pt x="3155" y="6473"/>
                      <a:pt x="3227" y="6473"/>
                    </a:cubicBezTo>
                    <a:cubicBezTo>
                      <a:pt x="3293" y="6473"/>
                      <a:pt x="3360" y="6470"/>
                      <a:pt x="3425" y="6465"/>
                    </a:cubicBezTo>
                    <a:cubicBezTo>
                      <a:pt x="3509" y="6459"/>
                      <a:pt x="3589" y="6445"/>
                      <a:pt x="3669" y="6428"/>
                    </a:cubicBezTo>
                    <a:cubicBezTo>
                      <a:pt x="3813" y="6395"/>
                      <a:pt x="3958" y="6362"/>
                      <a:pt x="4098" y="6311"/>
                    </a:cubicBezTo>
                    <a:cubicBezTo>
                      <a:pt x="4248" y="6261"/>
                      <a:pt x="4389" y="6184"/>
                      <a:pt x="4519" y="6094"/>
                    </a:cubicBezTo>
                    <a:cubicBezTo>
                      <a:pt x="4646" y="6007"/>
                      <a:pt x="4750" y="5886"/>
                      <a:pt x="4853" y="5769"/>
                    </a:cubicBezTo>
                    <a:cubicBezTo>
                      <a:pt x="4957" y="5652"/>
                      <a:pt x="5031" y="5528"/>
                      <a:pt x="5108" y="5391"/>
                    </a:cubicBezTo>
                    <a:cubicBezTo>
                      <a:pt x="5185" y="5251"/>
                      <a:pt x="5228" y="5097"/>
                      <a:pt x="5268" y="4943"/>
                    </a:cubicBezTo>
                    <a:cubicBezTo>
                      <a:pt x="5332" y="4706"/>
                      <a:pt x="5402" y="4465"/>
                      <a:pt x="5409" y="4218"/>
                    </a:cubicBezTo>
                    <a:cubicBezTo>
                      <a:pt x="5415" y="4054"/>
                      <a:pt x="5415" y="3886"/>
                      <a:pt x="5392" y="3722"/>
                    </a:cubicBezTo>
                    <a:cubicBezTo>
                      <a:pt x="5389" y="3699"/>
                      <a:pt x="5386" y="3676"/>
                      <a:pt x="5382" y="3649"/>
                    </a:cubicBezTo>
                    <a:cubicBezTo>
                      <a:pt x="5365" y="3579"/>
                      <a:pt x="5345" y="3512"/>
                      <a:pt x="5329" y="3442"/>
                    </a:cubicBezTo>
                    <a:cubicBezTo>
                      <a:pt x="5325" y="3429"/>
                      <a:pt x="5322" y="3415"/>
                      <a:pt x="5315" y="3401"/>
                    </a:cubicBezTo>
                    <a:cubicBezTo>
                      <a:pt x="5272" y="3324"/>
                      <a:pt x="5238" y="3244"/>
                      <a:pt x="5178" y="3181"/>
                    </a:cubicBezTo>
                    <a:cubicBezTo>
                      <a:pt x="5128" y="3128"/>
                      <a:pt x="5077" y="3071"/>
                      <a:pt x="5017" y="3027"/>
                    </a:cubicBezTo>
                    <a:cubicBezTo>
                      <a:pt x="4997" y="3014"/>
                      <a:pt x="4981" y="2997"/>
                      <a:pt x="4961" y="2983"/>
                    </a:cubicBezTo>
                    <a:cubicBezTo>
                      <a:pt x="4852" y="2900"/>
                      <a:pt x="4718" y="2857"/>
                      <a:pt x="4583" y="2857"/>
                    </a:cubicBezTo>
                    <a:cubicBezTo>
                      <a:pt x="4503" y="2857"/>
                      <a:pt x="4423" y="2872"/>
                      <a:pt x="4349" y="2903"/>
                    </a:cubicBezTo>
                    <a:cubicBezTo>
                      <a:pt x="4108" y="3000"/>
                      <a:pt x="3944" y="3251"/>
                      <a:pt x="3958" y="3512"/>
                    </a:cubicBezTo>
                    <a:lnTo>
                      <a:pt x="3958" y="3525"/>
                    </a:lnTo>
                    <a:cubicBezTo>
                      <a:pt x="3944" y="3602"/>
                      <a:pt x="3950" y="3682"/>
                      <a:pt x="3954" y="3759"/>
                    </a:cubicBezTo>
                    <a:cubicBezTo>
                      <a:pt x="3954" y="3803"/>
                      <a:pt x="3967" y="3850"/>
                      <a:pt x="3974" y="3890"/>
                    </a:cubicBezTo>
                    <a:cubicBezTo>
                      <a:pt x="3984" y="3950"/>
                      <a:pt x="3991" y="4011"/>
                      <a:pt x="3994" y="4067"/>
                    </a:cubicBezTo>
                    <a:cubicBezTo>
                      <a:pt x="3984" y="4207"/>
                      <a:pt x="3958" y="4345"/>
                      <a:pt x="3927" y="4482"/>
                    </a:cubicBezTo>
                    <a:cubicBezTo>
                      <a:pt x="3901" y="4576"/>
                      <a:pt x="3870" y="4669"/>
                      <a:pt x="3830" y="4759"/>
                    </a:cubicBezTo>
                    <a:cubicBezTo>
                      <a:pt x="3793" y="4813"/>
                      <a:pt x="3753" y="4863"/>
                      <a:pt x="3710" y="4914"/>
                    </a:cubicBezTo>
                    <a:cubicBezTo>
                      <a:pt x="3697" y="4923"/>
                      <a:pt x="3683" y="4934"/>
                      <a:pt x="3669" y="4943"/>
                    </a:cubicBezTo>
                    <a:cubicBezTo>
                      <a:pt x="3620" y="4967"/>
                      <a:pt x="3563" y="4987"/>
                      <a:pt x="3509" y="5004"/>
                    </a:cubicBezTo>
                    <a:cubicBezTo>
                      <a:pt x="3419" y="5024"/>
                      <a:pt x="3325" y="5040"/>
                      <a:pt x="3231" y="5047"/>
                    </a:cubicBezTo>
                    <a:cubicBezTo>
                      <a:pt x="3202" y="5044"/>
                      <a:pt x="3168" y="5037"/>
                      <a:pt x="3135" y="5034"/>
                    </a:cubicBezTo>
                    <a:cubicBezTo>
                      <a:pt x="3061" y="5007"/>
                      <a:pt x="2987" y="4977"/>
                      <a:pt x="2917" y="4940"/>
                    </a:cubicBezTo>
                    <a:cubicBezTo>
                      <a:pt x="2649" y="4773"/>
                      <a:pt x="2408" y="4562"/>
                      <a:pt x="2181" y="4345"/>
                    </a:cubicBezTo>
                    <a:cubicBezTo>
                      <a:pt x="2101" y="4261"/>
                      <a:pt x="2027" y="4174"/>
                      <a:pt x="1957" y="4084"/>
                    </a:cubicBezTo>
                    <a:cubicBezTo>
                      <a:pt x="1894" y="4000"/>
                      <a:pt x="1837" y="3910"/>
                      <a:pt x="1780" y="3820"/>
                    </a:cubicBezTo>
                    <a:cubicBezTo>
                      <a:pt x="1706" y="3679"/>
                      <a:pt x="1643" y="3532"/>
                      <a:pt x="1579" y="3385"/>
                    </a:cubicBezTo>
                    <a:cubicBezTo>
                      <a:pt x="1519" y="3241"/>
                      <a:pt x="1453" y="3094"/>
                      <a:pt x="1405" y="2947"/>
                    </a:cubicBezTo>
                    <a:cubicBezTo>
                      <a:pt x="1396" y="2883"/>
                      <a:pt x="1389" y="2823"/>
                      <a:pt x="1385" y="2759"/>
                    </a:cubicBezTo>
                    <a:cubicBezTo>
                      <a:pt x="1392" y="2552"/>
                      <a:pt x="1416" y="2345"/>
                      <a:pt x="1459" y="2140"/>
                    </a:cubicBezTo>
                    <a:cubicBezTo>
                      <a:pt x="1489" y="2047"/>
                      <a:pt x="1522" y="1957"/>
                      <a:pt x="1566" y="1867"/>
                    </a:cubicBezTo>
                    <a:cubicBezTo>
                      <a:pt x="1636" y="1759"/>
                      <a:pt x="1713" y="1659"/>
                      <a:pt x="1800" y="1562"/>
                    </a:cubicBezTo>
                    <a:cubicBezTo>
                      <a:pt x="1904" y="1462"/>
                      <a:pt x="2014" y="1368"/>
                      <a:pt x="2135" y="1291"/>
                    </a:cubicBezTo>
                    <a:cubicBezTo>
                      <a:pt x="2212" y="1251"/>
                      <a:pt x="2285" y="1217"/>
                      <a:pt x="2365" y="1188"/>
                    </a:cubicBezTo>
                    <a:cubicBezTo>
                      <a:pt x="2476" y="1171"/>
                      <a:pt x="2589" y="1168"/>
                      <a:pt x="2700" y="1168"/>
                    </a:cubicBezTo>
                    <a:lnTo>
                      <a:pt x="2914" y="1168"/>
                    </a:lnTo>
                    <a:cubicBezTo>
                      <a:pt x="3021" y="1154"/>
                      <a:pt x="3115" y="1117"/>
                      <a:pt x="3198" y="1050"/>
                    </a:cubicBezTo>
                    <a:cubicBezTo>
                      <a:pt x="3319" y="956"/>
                      <a:pt x="3399" y="816"/>
                      <a:pt x="3419" y="666"/>
                    </a:cubicBezTo>
                    <a:cubicBezTo>
                      <a:pt x="3439" y="512"/>
                      <a:pt x="3396" y="354"/>
                      <a:pt x="3302" y="234"/>
                    </a:cubicBezTo>
                    <a:cubicBezTo>
                      <a:pt x="3218" y="121"/>
                      <a:pt x="3064" y="13"/>
                      <a:pt x="2917" y="10"/>
                    </a:cubicBezTo>
                    <a:cubicBezTo>
                      <a:pt x="2803" y="7"/>
                      <a:pt x="2686" y="4"/>
                      <a:pt x="2573" y="4"/>
                    </a:cubicBezTo>
                    <a:cubicBezTo>
                      <a:pt x="2500" y="2"/>
                      <a:pt x="2428" y="0"/>
                      <a:pt x="23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1824250" y="1008625"/>
                <a:ext cx="144250" cy="170625"/>
              </a:xfrm>
              <a:custGeom>
                <a:avLst/>
                <a:gdLst/>
                <a:ahLst/>
                <a:cxnLst/>
                <a:rect l="l" t="t" r="r" b="b"/>
                <a:pathLst>
                  <a:path w="5770" h="6825" extrusionOk="0">
                    <a:moveTo>
                      <a:pt x="5328" y="3645"/>
                    </a:moveTo>
                    <a:lnTo>
                      <a:pt x="5328" y="3645"/>
                    </a:lnTo>
                    <a:cubicBezTo>
                      <a:pt x="5328" y="3645"/>
                      <a:pt x="5331" y="3651"/>
                      <a:pt x="5339" y="3661"/>
                    </a:cubicBezTo>
                    <a:cubicBezTo>
                      <a:pt x="5335" y="3655"/>
                      <a:pt x="5332" y="3650"/>
                      <a:pt x="5328" y="3645"/>
                    </a:cubicBezTo>
                    <a:close/>
                    <a:moveTo>
                      <a:pt x="2545" y="352"/>
                    </a:moveTo>
                    <a:cubicBezTo>
                      <a:pt x="2590" y="352"/>
                      <a:pt x="2636" y="353"/>
                      <a:pt x="2683" y="354"/>
                    </a:cubicBezTo>
                    <a:lnTo>
                      <a:pt x="2750" y="354"/>
                    </a:lnTo>
                    <a:cubicBezTo>
                      <a:pt x="2863" y="357"/>
                      <a:pt x="2977" y="357"/>
                      <a:pt x="3091" y="360"/>
                    </a:cubicBezTo>
                    <a:cubicBezTo>
                      <a:pt x="3164" y="364"/>
                      <a:pt x="3275" y="430"/>
                      <a:pt x="3342" y="518"/>
                    </a:cubicBezTo>
                    <a:cubicBezTo>
                      <a:pt x="3405" y="601"/>
                      <a:pt x="3436" y="711"/>
                      <a:pt x="3422" y="819"/>
                    </a:cubicBezTo>
                    <a:cubicBezTo>
                      <a:pt x="3408" y="925"/>
                      <a:pt x="3352" y="1023"/>
                      <a:pt x="3268" y="1089"/>
                    </a:cubicBezTo>
                    <a:cubicBezTo>
                      <a:pt x="3212" y="1129"/>
                      <a:pt x="3147" y="1157"/>
                      <a:pt x="3081" y="1169"/>
                    </a:cubicBezTo>
                    <a:lnTo>
                      <a:pt x="2877" y="1166"/>
                    </a:lnTo>
                    <a:cubicBezTo>
                      <a:pt x="2763" y="1166"/>
                      <a:pt x="2639" y="1169"/>
                      <a:pt x="2516" y="1189"/>
                    </a:cubicBezTo>
                    <a:lnTo>
                      <a:pt x="2482" y="1200"/>
                    </a:lnTo>
                    <a:cubicBezTo>
                      <a:pt x="2405" y="1226"/>
                      <a:pt x="2321" y="1263"/>
                      <a:pt x="2218" y="1320"/>
                    </a:cubicBezTo>
                    <a:cubicBezTo>
                      <a:pt x="2101" y="1393"/>
                      <a:pt x="1988" y="1487"/>
                      <a:pt x="1847" y="1621"/>
                    </a:cubicBezTo>
                    <a:cubicBezTo>
                      <a:pt x="1750" y="1728"/>
                      <a:pt x="1666" y="1839"/>
                      <a:pt x="1596" y="1949"/>
                    </a:cubicBezTo>
                    <a:lnTo>
                      <a:pt x="1586" y="1966"/>
                    </a:lnTo>
                    <a:cubicBezTo>
                      <a:pt x="1539" y="2060"/>
                      <a:pt x="1499" y="2160"/>
                      <a:pt x="1462" y="2280"/>
                    </a:cubicBezTo>
                    <a:cubicBezTo>
                      <a:pt x="1422" y="2474"/>
                      <a:pt x="1395" y="2685"/>
                      <a:pt x="1386" y="2946"/>
                    </a:cubicBezTo>
                    <a:cubicBezTo>
                      <a:pt x="1389" y="3016"/>
                      <a:pt x="1395" y="3083"/>
                      <a:pt x="1409" y="3150"/>
                    </a:cubicBezTo>
                    <a:lnTo>
                      <a:pt x="1415" y="3176"/>
                    </a:lnTo>
                    <a:cubicBezTo>
                      <a:pt x="1459" y="3313"/>
                      <a:pt x="1516" y="3444"/>
                      <a:pt x="1569" y="3571"/>
                    </a:cubicBezTo>
                    <a:lnTo>
                      <a:pt x="1596" y="3631"/>
                    </a:lnTo>
                    <a:cubicBezTo>
                      <a:pt x="1650" y="3755"/>
                      <a:pt x="1719" y="3919"/>
                      <a:pt x="1810" y="4089"/>
                    </a:cubicBezTo>
                    <a:cubicBezTo>
                      <a:pt x="1860" y="4173"/>
                      <a:pt x="1920" y="4273"/>
                      <a:pt x="1994" y="4367"/>
                    </a:cubicBezTo>
                    <a:cubicBezTo>
                      <a:pt x="2061" y="4457"/>
                      <a:pt x="2141" y="4548"/>
                      <a:pt x="2235" y="4648"/>
                    </a:cubicBezTo>
                    <a:cubicBezTo>
                      <a:pt x="2519" y="4919"/>
                      <a:pt x="2760" y="5113"/>
                      <a:pt x="3000" y="5266"/>
                    </a:cubicBezTo>
                    <a:lnTo>
                      <a:pt x="3017" y="5277"/>
                    </a:lnTo>
                    <a:cubicBezTo>
                      <a:pt x="3104" y="5317"/>
                      <a:pt x="3181" y="5350"/>
                      <a:pt x="3255" y="5374"/>
                    </a:cubicBezTo>
                    <a:lnTo>
                      <a:pt x="3278" y="5380"/>
                    </a:lnTo>
                    <a:cubicBezTo>
                      <a:pt x="3318" y="5387"/>
                      <a:pt x="3355" y="5394"/>
                      <a:pt x="3392" y="5397"/>
                    </a:cubicBezTo>
                    <a:lnTo>
                      <a:pt x="3408" y="5400"/>
                    </a:lnTo>
                    <a:lnTo>
                      <a:pt x="3425" y="5397"/>
                    </a:lnTo>
                    <a:cubicBezTo>
                      <a:pt x="3516" y="5391"/>
                      <a:pt x="3613" y="5377"/>
                      <a:pt x="3740" y="5346"/>
                    </a:cubicBezTo>
                    <a:cubicBezTo>
                      <a:pt x="3800" y="5330"/>
                      <a:pt x="3860" y="5306"/>
                      <a:pt x="3917" y="5283"/>
                    </a:cubicBezTo>
                    <a:lnTo>
                      <a:pt x="3950" y="5263"/>
                    </a:lnTo>
                    <a:cubicBezTo>
                      <a:pt x="3967" y="5250"/>
                      <a:pt x="3984" y="5240"/>
                      <a:pt x="3997" y="5226"/>
                    </a:cubicBezTo>
                    <a:lnTo>
                      <a:pt x="4017" y="5206"/>
                    </a:lnTo>
                    <a:cubicBezTo>
                      <a:pt x="4070" y="5146"/>
                      <a:pt x="4115" y="5090"/>
                      <a:pt x="4155" y="5036"/>
                    </a:cubicBezTo>
                    <a:lnTo>
                      <a:pt x="4168" y="5005"/>
                    </a:lnTo>
                    <a:cubicBezTo>
                      <a:pt x="4218" y="4899"/>
                      <a:pt x="4251" y="4789"/>
                      <a:pt x="4275" y="4698"/>
                    </a:cubicBezTo>
                    <a:cubicBezTo>
                      <a:pt x="4302" y="4581"/>
                      <a:pt x="4335" y="4423"/>
                      <a:pt x="4345" y="4256"/>
                    </a:cubicBezTo>
                    <a:lnTo>
                      <a:pt x="4345" y="4247"/>
                    </a:lnTo>
                    <a:lnTo>
                      <a:pt x="4345" y="4236"/>
                    </a:lnTo>
                    <a:cubicBezTo>
                      <a:pt x="4342" y="4170"/>
                      <a:pt x="4335" y="4102"/>
                      <a:pt x="4325" y="4039"/>
                    </a:cubicBezTo>
                    <a:cubicBezTo>
                      <a:pt x="4322" y="4019"/>
                      <a:pt x="4318" y="4002"/>
                      <a:pt x="4315" y="3982"/>
                    </a:cubicBezTo>
                    <a:cubicBezTo>
                      <a:pt x="4311" y="3966"/>
                      <a:pt x="4305" y="3942"/>
                      <a:pt x="4305" y="3935"/>
                    </a:cubicBezTo>
                    <a:lnTo>
                      <a:pt x="4305" y="3862"/>
                    </a:lnTo>
                    <a:cubicBezTo>
                      <a:pt x="4302" y="3815"/>
                      <a:pt x="4302" y="3768"/>
                      <a:pt x="4308" y="3715"/>
                    </a:cubicBezTo>
                    <a:lnTo>
                      <a:pt x="4311" y="3698"/>
                    </a:lnTo>
                    <a:lnTo>
                      <a:pt x="4311" y="3678"/>
                    </a:lnTo>
                    <a:cubicBezTo>
                      <a:pt x="4302" y="3494"/>
                      <a:pt x="4419" y="3310"/>
                      <a:pt x="4592" y="3243"/>
                    </a:cubicBezTo>
                    <a:cubicBezTo>
                      <a:pt x="4647" y="3221"/>
                      <a:pt x="4706" y="3209"/>
                      <a:pt x="4765" y="3209"/>
                    </a:cubicBezTo>
                    <a:cubicBezTo>
                      <a:pt x="4860" y="3209"/>
                      <a:pt x="4954" y="3239"/>
                      <a:pt x="5030" y="3296"/>
                    </a:cubicBezTo>
                    <a:lnTo>
                      <a:pt x="5091" y="3344"/>
                    </a:lnTo>
                    <a:cubicBezTo>
                      <a:pt x="5124" y="3370"/>
                      <a:pt x="5161" y="3407"/>
                      <a:pt x="5198" y="3444"/>
                    </a:cubicBezTo>
                    <a:lnTo>
                      <a:pt x="5231" y="3480"/>
                    </a:lnTo>
                    <a:cubicBezTo>
                      <a:pt x="5258" y="3508"/>
                      <a:pt x="5278" y="3551"/>
                      <a:pt x="5305" y="3601"/>
                    </a:cubicBezTo>
                    <a:cubicBezTo>
                      <a:pt x="5312" y="3615"/>
                      <a:pt x="5319" y="3630"/>
                      <a:pt x="5328" y="3645"/>
                    </a:cubicBezTo>
                    <a:lnTo>
                      <a:pt x="5328" y="3645"/>
                    </a:lnTo>
                    <a:lnTo>
                      <a:pt x="5499" y="3597"/>
                    </a:lnTo>
                    <a:lnTo>
                      <a:pt x="5499" y="3597"/>
                    </a:lnTo>
                    <a:lnTo>
                      <a:pt x="5335" y="3665"/>
                    </a:lnTo>
                    <a:lnTo>
                      <a:pt x="5342" y="3691"/>
                    </a:lnTo>
                    <a:cubicBezTo>
                      <a:pt x="5359" y="3748"/>
                      <a:pt x="5375" y="3801"/>
                      <a:pt x="5385" y="3858"/>
                    </a:cubicBezTo>
                    <a:cubicBezTo>
                      <a:pt x="5388" y="3882"/>
                      <a:pt x="5392" y="3902"/>
                      <a:pt x="5395" y="3926"/>
                    </a:cubicBezTo>
                    <a:cubicBezTo>
                      <a:pt x="5419" y="4073"/>
                      <a:pt x="5415" y="4230"/>
                      <a:pt x="5412" y="4390"/>
                    </a:cubicBezTo>
                    <a:cubicBezTo>
                      <a:pt x="5405" y="4591"/>
                      <a:pt x="5351" y="4792"/>
                      <a:pt x="5294" y="5005"/>
                    </a:cubicBezTo>
                    <a:lnTo>
                      <a:pt x="5274" y="5076"/>
                    </a:lnTo>
                    <a:cubicBezTo>
                      <a:pt x="5238" y="5220"/>
                      <a:pt x="5198" y="5360"/>
                      <a:pt x="5131" y="5481"/>
                    </a:cubicBezTo>
                    <a:cubicBezTo>
                      <a:pt x="5061" y="5607"/>
                      <a:pt x="4993" y="5725"/>
                      <a:pt x="4900" y="5828"/>
                    </a:cubicBezTo>
                    <a:lnTo>
                      <a:pt x="4873" y="5859"/>
                    </a:lnTo>
                    <a:cubicBezTo>
                      <a:pt x="4783" y="5959"/>
                      <a:pt x="4696" y="6059"/>
                      <a:pt x="4596" y="6126"/>
                    </a:cubicBezTo>
                    <a:cubicBezTo>
                      <a:pt x="4462" y="6217"/>
                      <a:pt x="4339" y="6283"/>
                      <a:pt x="4218" y="6323"/>
                    </a:cubicBezTo>
                    <a:cubicBezTo>
                      <a:pt x="4094" y="6363"/>
                      <a:pt x="3964" y="6397"/>
                      <a:pt x="3806" y="6434"/>
                    </a:cubicBezTo>
                    <a:cubicBezTo>
                      <a:pt x="3726" y="6450"/>
                      <a:pt x="3656" y="6461"/>
                      <a:pt x="3593" y="6467"/>
                    </a:cubicBezTo>
                    <a:cubicBezTo>
                      <a:pt x="3539" y="6471"/>
                      <a:pt x="3477" y="6474"/>
                      <a:pt x="3412" y="6474"/>
                    </a:cubicBezTo>
                    <a:cubicBezTo>
                      <a:pt x="3347" y="6474"/>
                      <a:pt x="3280" y="6471"/>
                      <a:pt x="3215" y="6461"/>
                    </a:cubicBezTo>
                    <a:cubicBezTo>
                      <a:pt x="3104" y="6447"/>
                      <a:pt x="2984" y="6417"/>
                      <a:pt x="2846" y="6370"/>
                    </a:cubicBezTo>
                    <a:cubicBezTo>
                      <a:pt x="2663" y="6310"/>
                      <a:pt x="2476" y="6209"/>
                      <a:pt x="2255" y="6056"/>
                    </a:cubicBezTo>
                    <a:cubicBezTo>
                      <a:pt x="2114" y="5962"/>
                      <a:pt x="1974" y="5848"/>
                      <a:pt x="1817" y="5712"/>
                    </a:cubicBezTo>
                    <a:cubicBezTo>
                      <a:pt x="1636" y="5551"/>
                      <a:pt x="1466" y="5383"/>
                      <a:pt x="1305" y="5210"/>
                    </a:cubicBezTo>
                    <a:cubicBezTo>
                      <a:pt x="1198" y="5090"/>
                      <a:pt x="1094" y="4949"/>
                      <a:pt x="984" y="4761"/>
                    </a:cubicBezTo>
                    <a:lnTo>
                      <a:pt x="964" y="4732"/>
                    </a:lnTo>
                    <a:cubicBezTo>
                      <a:pt x="890" y="4604"/>
                      <a:pt x="816" y="4488"/>
                      <a:pt x="759" y="4360"/>
                    </a:cubicBezTo>
                    <a:lnTo>
                      <a:pt x="739" y="4317"/>
                    </a:lnTo>
                    <a:cubicBezTo>
                      <a:pt x="710" y="4243"/>
                      <a:pt x="676" y="4170"/>
                      <a:pt x="646" y="4096"/>
                    </a:cubicBezTo>
                    <a:lnTo>
                      <a:pt x="616" y="4022"/>
                    </a:lnTo>
                    <a:cubicBezTo>
                      <a:pt x="549" y="3862"/>
                      <a:pt x="486" y="3708"/>
                      <a:pt x="435" y="3551"/>
                    </a:cubicBezTo>
                    <a:cubicBezTo>
                      <a:pt x="398" y="3427"/>
                      <a:pt x="362" y="3293"/>
                      <a:pt x="358" y="3173"/>
                    </a:cubicBezTo>
                    <a:cubicBezTo>
                      <a:pt x="355" y="3036"/>
                      <a:pt x="355" y="2885"/>
                      <a:pt x="369" y="2738"/>
                    </a:cubicBezTo>
                    <a:cubicBezTo>
                      <a:pt x="378" y="2637"/>
                      <a:pt x="392" y="2504"/>
                      <a:pt x="415" y="2370"/>
                    </a:cubicBezTo>
                    <a:cubicBezTo>
                      <a:pt x="452" y="2163"/>
                      <a:pt x="495" y="1989"/>
                      <a:pt x="549" y="1835"/>
                    </a:cubicBezTo>
                    <a:cubicBezTo>
                      <a:pt x="603" y="1688"/>
                      <a:pt x="683" y="1538"/>
                      <a:pt x="779" y="1380"/>
                    </a:cubicBezTo>
                    <a:cubicBezTo>
                      <a:pt x="824" y="1313"/>
                      <a:pt x="873" y="1250"/>
                      <a:pt x="934" y="1183"/>
                    </a:cubicBezTo>
                    <a:lnTo>
                      <a:pt x="967" y="1146"/>
                    </a:lnTo>
                    <a:cubicBezTo>
                      <a:pt x="1060" y="1043"/>
                      <a:pt x="1161" y="936"/>
                      <a:pt x="1272" y="856"/>
                    </a:cubicBezTo>
                    <a:lnTo>
                      <a:pt x="1312" y="825"/>
                    </a:lnTo>
                    <a:cubicBezTo>
                      <a:pt x="1386" y="765"/>
                      <a:pt x="1455" y="711"/>
                      <a:pt x="1529" y="665"/>
                    </a:cubicBezTo>
                    <a:cubicBezTo>
                      <a:pt x="1622" y="608"/>
                      <a:pt x="1727" y="544"/>
                      <a:pt x="1830" y="498"/>
                    </a:cubicBezTo>
                    <a:lnTo>
                      <a:pt x="1860" y="484"/>
                    </a:lnTo>
                    <a:cubicBezTo>
                      <a:pt x="1900" y="464"/>
                      <a:pt x="1940" y="447"/>
                      <a:pt x="1974" y="437"/>
                    </a:cubicBezTo>
                    <a:lnTo>
                      <a:pt x="2008" y="430"/>
                    </a:lnTo>
                    <a:cubicBezTo>
                      <a:pt x="2091" y="407"/>
                      <a:pt x="2171" y="384"/>
                      <a:pt x="2252" y="370"/>
                    </a:cubicBezTo>
                    <a:cubicBezTo>
                      <a:pt x="2346" y="356"/>
                      <a:pt x="2444" y="352"/>
                      <a:pt x="2545" y="352"/>
                    </a:cubicBezTo>
                    <a:close/>
                    <a:moveTo>
                      <a:pt x="2529" y="0"/>
                    </a:moveTo>
                    <a:cubicBezTo>
                      <a:pt x="2420" y="0"/>
                      <a:pt x="2309" y="5"/>
                      <a:pt x="2195" y="22"/>
                    </a:cubicBezTo>
                    <a:cubicBezTo>
                      <a:pt x="2097" y="39"/>
                      <a:pt x="2004" y="66"/>
                      <a:pt x="1914" y="89"/>
                    </a:cubicBezTo>
                    <a:lnTo>
                      <a:pt x="1880" y="99"/>
                    </a:lnTo>
                    <a:cubicBezTo>
                      <a:pt x="1817" y="116"/>
                      <a:pt x="1763" y="143"/>
                      <a:pt x="1713" y="166"/>
                    </a:cubicBezTo>
                    <a:lnTo>
                      <a:pt x="1687" y="176"/>
                    </a:lnTo>
                    <a:cubicBezTo>
                      <a:pt x="1562" y="233"/>
                      <a:pt x="1449" y="303"/>
                      <a:pt x="1341" y="367"/>
                    </a:cubicBezTo>
                    <a:cubicBezTo>
                      <a:pt x="1255" y="424"/>
                      <a:pt x="1174" y="484"/>
                      <a:pt x="1097" y="544"/>
                    </a:cubicBezTo>
                    <a:lnTo>
                      <a:pt x="1057" y="575"/>
                    </a:lnTo>
                    <a:cubicBezTo>
                      <a:pt x="927" y="675"/>
                      <a:pt x="813" y="791"/>
                      <a:pt x="706" y="909"/>
                    </a:cubicBezTo>
                    <a:lnTo>
                      <a:pt x="670" y="949"/>
                    </a:lnTo>
                    <a:cubicBezTo>
                      <a:pt x="596" y="1032"/>
                      <a:pt x="539" y="1109"/>
                      <a:pt x="486" y="1193"/>
                    </a:cubicBezTo>
                    <a:cubicBezTo>
                      <a:pt x="372" y="1367"/>
                      <a:pt x="282" y="1544"/>
                      <a:pt x="222" y="1714"/>
                    </a:cubicBezTo>
                    <a:cubicBezTo>
                      <a:pt x="157" y="1889"/>
                      <a:pt x="108" y="2083"/>
                      <a:pt x="68" y="2310"/>
                    </a:cubicBezTo>
                    <a:cubicBezTo>
                      <a:pt x="44" y="2454"/>
                      <a:pt x="27" y="2597"/>
                      <a:pt x="17" y="2705"/>
                    </a:cubicBezTo>
                    <a:cubicBezTo>
                      <a:pt x="1" y="2869"/>
                      <a:pt x="4" y="3032"/>
                      <a:pt x="7" y="3183"/>
                    </a:cubicBezTo>
                    <a:cubicBezTo>
                      <a:pt x="11" y="3347"/>
                      <a:pt x="54" y="3508"/>
                      <a:pt x="101" y="3654"/>
                    </a:cubicBezTo>
                    <a:cubicBezTo>
                      <a:pt x="154" y="3829"/>
                      <a:pt x="222" y="3996"/>
                      <a:pt x="288" y="4156"/>
                    </a:cubicBezTo>
                    <a:lnTo>
                      <a:pt x="322" y="4230"/>
                    </a:lnTo>
                    <a:cubicBezTo>
                      <a:pt x="352" y="4307"/>
                      <a:pt x="385" y="4383"/>
                      <a:pt x="418" y="4460"/>
                    </a:cubicBezTo>
                    <a:lnTo>
                      <a:pt x="438" y="4504"/>
                    </a:lnTo>
                    <a:cubicBezTo>
                      <a:pt x="506" y="4651"/>
                      <a:pt x="586" y="4785"/>
                      <a:pt x="663" y="4915"/>
                    </a:cubicBezTo>
                    <a:lnTo>
                      <a:pt x="683" y="4942"/>
                    </a:lnTo>
                    <a:cubicBezTo>
                      <a:pt x="807" y="5150"/>
                      <a:pt x="920" y="5306"/>
                      <a:pt x="1044" y="5444"/>
                    </a:cubicBezTo>
                    <a:cubicBezTo>
                      <a:pt x="1211" y="5627"/>
                      <a:pt x="1395" y="5808"/>
                      <a:pt x="1586" y="5976"/>
                    </a:cubicBezTo>
                    <a:cubicBezTo>
                      <a:pt x="1750" y="6119"/>
                      <a:pt x="1903" y="6243"/>
                      <a:pt x="2054" y="6347"/>
                    </a:cubicBezTo>
                    <a:cubicBezTo>
                      <a:pt x="2301" y="6518"/>
                      <a:pt x="2519" y="6635"/>
                      <a:pt x="2736" y="6705"/>
                    </a:cubicBezTo>
                    <a:cubicBezTo>
                      <a:pt x="2894" y="6758"/>
                      <a:pt x="3034" y="6791"/>
                      <a:pt x="3167" y="6811"/>
                    </a:cubicBezTo>
                    <a:cubicBezTo>
                      <a:pt x="3248" y="6822"/>
                      <a:pt x="3328" y="6825"/>
                      <a:pt x="3405" y="6825"/>
                    </a:cubicBezTo>
                    <a:cubicBezTo>
                      <a:pt x="3482" y="6825"/>
                      <a:pt x="3553" y="6822"/>
                      <a:pt x="3616" y="6819"/>
                    </a:cubicBezTo>
                    <a:cubicBezTo>
                      <a:pt x="3696" y="6811"/>
                      <a:pt x="3786" y="6798"/>
                      <a:pt x="3883" y="6775"/>
                    </a:cubicBezTo>
                    <a:cubicBezTo>
                      <a:pt x="4050" y="6738"/>
                      <a:pt x="4191" y="6701"/>
                      <a:pt x="4331" y="6655"/>
                    </a:cubicBezTo>
                    <a:cubicBezTo>
                      <a:pt x="4482" y="6604"/>
                      <a:pt x="4632" y="6527"/>
                      <a:pt x="4797" y="6417"/>
                    </a:cubicBezTo>
                    <a:cubicBezTo>
                      <a:pt x="4930" y="6323"/>
                      <a:pt x="5038" y="6206"/>
                      <a:pt x="5138" y="6089"/>
                    </a:cubicBezTo>
                    <a:lnTo>
                      <a:pt x="5161" y="6062"/>
                    </a:lnTo>
                    <a:cubicBezTo>
                      <a:pt x="5282" y="5932"/>
                      <a:pt x="5359" y="5788"/>
                      <a:pt x="5435" y="5651"/>
                    </a:cubicBezTo>
                    <a:cubicBezTo>
                      <a:pt x="5526" y="5494"/>
                      <a:pt x="5572" y="5326"/>
                      <a:pt x="5616" y="5166"/>
                    </a:cubicBezTo>
                    <a:lnTo>
                      <a:pt x="5636" y="5096"/>
                    </a:lnTo>
                    <a:cubicBezTo>
                      <a:pt x="5696" y="4872"/>
                      <a:pt x="5756" y="4644"/>
                      <a:pt x="5763" y="4397"/>
                    </a:cubicBezTo>
                    <a:cubicBezTo>
                      <a:pt x="5766" y="4230"/>
                      <a:pt x="5770" y="4049"/>
                      <a:pt x="5743" y="3875"/>
                    </a:cubicBezTo>
                    <a:cubicBezTo>
                      <a:pt x="5740" y="3849"/>
                      <a:pt x="5736" y="3821"/>
                      <a:pt x="5730" y="3795"/>
                    </a:cubicBezTo>
                    <a:cubicBezTo>
                      <a:pt x="5716" y="3728"/>
                      <a:pt x="5700" y="3661"/>
                      <a:pt x="5683" y="3597"/>
                    </a:cubicBezTo>
                    <a:lnTo>
                      <a:pt x="5673" y="3565"/>
                    </a:lnTo>
                    <a:cubicBezTo>
                      <a:pt x="5669" y="3548"/>
                      <a:pt x="5663" y="3520"/>
                      <a:pt x="5646" y="3491"/>
                    </a:cubicBezTo>
                    <a:cubicBezTo>
                      <a:pt x="5636" y="3474"/>
                      <a:pt x="5626" y="3457"/>
                      <a:pt x="5616" y="3437"/>
                    </a:cubicBezTo>
                    <a:cubicBezTo>
                      <a:pt x="5583" y="3374"/>
                      <a:pt x="5546" y="3300"/>
                      <a:pt x="5482" y="3236"/>
                    </a:cubicBezTo>
                    <a:lnTo>
                      <a:pt x="5452" y="3203"/>
                    </a:lnTo>
                    <a:cubicBezTo>
                      <a:pt x="5405" y="3156"/>
                      <a:pt x="5359" y="3106"/>
                      <a:pt x="5302" y="3063"/>
                    </a:cubicBezTo>
                    <a:lnTo>
                      <a:pt x="5245" y="3019"/>
                    </a:lnTo>
                    <a:cubicBezTo>
                      <a:pt x="5107" y="2913"/>
                      <a:pt x="4932" y="2857"/>
                      <a:pt x="4757" y="2857"/>
                    </a:cubicBezTo>
                    <a:cubicBezTo>
                      <a:pt x="4655" y="2857"/>
                      <a:pt x="4554" y="2876"/>
                      <a:pt x="4459" y="2915"/>
                    </a:cubicBezTo>
                    <a:cubicBezTo>
                      <a:pt x="4155" y="3039"/>
                      <a:pt x="3950" y="3350"/>
                      <a:pt x="3960" y="3675"/>
                    </a:cubicBezTo>
                    <a:cubicBezTo>
                      <a:pt x="3947" y="3748"/>
                      <a:pt x="3950" y="3815"/>
                      <a:pt x="3954" y="3875"/>
                    </a:cubicBezTo>
                    <a:lnTo>
                      <a:pt x="3954" y="3939"/>
                    </a:lnTo>
                    <a:cubicBezTo>
                      <a:pt x="3954" y="3982"/>
                      <a:pt x="3964" y="4026"/>
                      <a:pt x="3970" y="4059"/>
                    </a:cubicBezTo>
                    <a:cubicBezTo>
                      <a:pt x="3974" y="4073"/>
                      <a:pt x="3977" y="4082"/>
                      <a:pt x="3977" y="4096"/>
                    </a:cubicBezTo>
                    <a:cubicBezTo>
                      <a:pt x="3987" y="4142"/>
                      <a:pt x="3990" y="4193"/>
                      <a:pt x="3994" y="4243"/>
                    </a:cubicBezTo>
                    <a:cubicBezTo>
                      <a:pt x="3984" y="4380"/>
                      <a:pt x="3957" y="4517"/>
                      <a:pt x="3934" y="4611"/>
                    </a:cubicBezTo>
                    <a:cubicBezTo>
                      <a:pt x="3917" y="4678"/>
                      <a:pt x="3890" y="4765"/>
                      <a:pt x="3854" y="4849"/>
                    </a:cubicBezTo>
                    <a:cubicBezTo>
                      <a:pt x="3826" y="4889"/>
                      <a:pt x="3797" y="4925"/>
                      <a:pt x="3763" y="4962"/>
                    </a:cubicBezTo>
                    <a:cubicBezTo>
                      <a:pt x="3760" y="4965"/>
                      <a:pt x="3760" y="4965"/>
                      <a:pt x="3760" y="4969"/>
                    </a:cubicBezTo>
                    <a:cubicBezTo>
                      <a:pt x="3716" y="4985"/>
                      <a:pt x="3680" y="4999"/>
                      <a:pt x="3649" y="5009"/>
                    </a:cubicBezTo>
                    <a:cubicBezTo>
                      <a:pt x="3559" y="5025"/>
                      <a:pt x="3485" y="5039"/>
                      <a:pt x="3412" y="5045"/>
                    </a:cubicBezTo>
                    <a:cubicBezTo>
                      <a:pt x="3395" y="5042"/>
                      <a:pt x="3375" y="5039"/>
                      <a:pt x="3355" y="5039"/>
                    </a:cubicBezTo>
                    <a:cubicBezTo>
                      <a:pt x="3301" y="5019"/>
                      <a:pt x="3244" y="4992"/>
                      <a:pt x="3181" y="4962"/>
                    </a:cubicBezTo>
                    <a:cubicBezTo>
                      <a:pt x="2964" y="4825"/>
                      <a:pt x="2740" y="4644"/>
                      <a:pt x="2485" y="4397"/>
                    </a:cubicBezTo>
                    <a:cubicBezTo>
                      <a:pt x="2402" y="4313"/>
                      <a:pt x="2335" y="4233"/>
                      <a:pt x="2275" y="4153"/>
                    </a:cubicBezTo>
                    <a:cubicBezTo>
                      <a:pt x="2218" y="4079"/>
                      <a:pt x="2168" y="4002"/>
                      <a:pt x="2114" y="3915"/>
                    </a:cubicBezTo>
                    <a:cubicBezTo>
                      <a:pt x="2037" y="3765"/>
                      <a:pt x="1971" y="3611"/>
                      <a:pt x="1920" y="3494"/>
                    </a:cubicBezTo>
                    <a:lnTo>
                      <a:pt x="1894" y="3430"/>
                    </a:lnTo>
                    <a:cubicBezTo>
                      <a:pt x="1840" y="3310"/>
                      <a:pt x="1793" y="3196"/>
                      <a:pt x="1753" y="3079"/>
                    </a:cubicBezTo>
                    <a:cubicBezTo>
                      <a:pt x="1743" y="3029"/>
                      <a:pt x="1739" y="2979"/>
                      <a:pt x="1736" y="2946"/>
                    </a:cubicBezTo>
                    <a:cubicBezTo>
                      <a:pt x="1747" y="2722"/>
                      <a:pt x="1770" y="2527"/>
                      <a:pt x="1803" y="2370"/>
                    </a:cubicBezTo>
                    <a:cubicBezTo>
                      <a:pt x="1830" y="2287"/>
                      <a:pt x="1860" y="2206"/>
                      <a:pt x="1897" y="2129"/>
                    </a:cubicBezTo>
                    <a:cubicBezTo>
                      <a:pt x="1957" y="2035"/>
                      <a:pt x="2028" y="1946"/>
                      <a:pt x="2097" y="1865"/>
                    </a:cubicBezTo>
                    <a:cubicBezTo>
                      <a:pt x="2211" y="1759"/>
                      <a:pt x="2309" y="1678"/>
                      <a:pt x="2395" y="1625"/>
                    </a:cubicBezTo>
                    <a:cubicBezTo>
                      <a:pt x="2465" y="1584"/>
                      <a:pt x="2525" y="1558"/>
                      <a:pt x="2585" y="1538"/>
                    </a:cubicBezTo>
                    <a:cubicBezTo>
                      <a:pt x="2683" y="1521"/>
                      <a:pt x="2783" y="1518"/>
                      <a:pt x="2874" y="1518"/>
                    </a:cubicBezTo>
                    <a:lnTo>
                      <a:pt x="3091" y="1521"/>
                    </a:lnTo>
                    <a:lnTo>
                      <a:pt x="3114" y="1518"/>
                    </a:lnTo>
                    <a:cubicBezTo>
                      <a:pt x="3252" y="1501"/>
                      <a:pt x="3372" y="1450"/>
                      <a:pt x="3482" y="1367"/>
                    </a:cubicBezTo>
                    <a:cubicBezTo>
                      <a:pt x="3639" y="1246"/>
                      <a:pt x="3743" y="1063"/>
                      <a:pt x="3769" y="862"/>
                    </a:cubicBezTo>
                    <a:cubicBezTo>
                      <a:pt x="3797" y="665"/>
                      <a:pt x="3740" y="461"/>
                      <a:pt x="3619" y="303"/>
                    </a:cubicBezTo>
                    <a:cubicBezTo>
                      <a:pt x="3519" y="169"/>
                      <a:pt x="3322" y="16"/>
                      <a:pt x="3098" y="9"/>
                    </a:cubicBezTo>
                    <a:cubicBezTo>
                      <a:pt x="2984" y="6"/>
                      <a:pt x="2866" y="2"/>
                      <a:pt x="2753" y="2"/>
                    </a:cubicBezTo>
                    <a:lnTo>
                      <a:pt x="2686" y="2"/>
                    </a:lnTo>
                    <a:cubicBezTo>
                      <a:pt x="2634" y="1"/>
                      <a:pt x="2582" y="0"/>
                      <a:pt x="25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72" name="Google Shape;772;p25"/>
            <p:cNvGrpSpPr/>
            <p:nvPr/>
          </p:nvGrpSpPr>
          <p:grpSpPr>
            <a:xfrm>
              <a:off x="7893963" y="4404297"/>
              <a:ext cx="288484" cy="322665"/>
              <a:chOff x="4791500" y="4541438"/>
              <a:chExt cx="163225" cy="182575"/>
            </a:xfrm>
          </p:grpSpPr>
          <p:sp>
            <p:nvSpPr>
              <p:cNvPr id="773" name="Google Shape;773;p25"/>
              <p:cNvSpPr/>
              <p:nvPr/>
            </p:nvSpPr>
            <p:spPr>
              <a:xfrm>
                <a:off x="4795950" y="4545838"/>
                <a:ext cx="154425" cy="173825"/>
              </a:xfrm>
              <a:custGeom>
                <a:avLst/>
                <a:gdLst/>
                <a:ahLst/>
                <a:cxnLst/>
                <a:rect l="l" t="t" r="r" b="b"/>
                <a:pathLst>
                  <a:path w="6177" h="6953" extrusionOk="0">
                    <a:moveTo>
                      <a:pt x="3438" y="1267"/>
                    </a:moveTo>
                    <a:cubicBezTo>
                      <a:pt x="3458" y="1271"/>
                      <a:pt x="3475" y="1275"/>
                      <a:pt x="3495" y="1275"/>
                    </a:cubicBezTo>
                    <a:cubicBezTo>
                      <a:pt x="3575" y="1288"/>
                      <a:pt x="3652" y="1301"/>
                      <a:pt x="3733" y="1315"/>
                    </a:cubicBezTo>
                    <a:cubicBezTo>
                      <a:pt x="3849" y="1338"/>
                      <a:pt x="3969" y="1358"/>
                      <a:pt x="4087" y="1381"/>
                    </a:cubicBezTo>
                    <a:cubicBezTo>
                      <a:pt x="4190" y="1408"/>
                      <a:pt x="4294" y="1442"/>
                      <a:pt x="4391" y="1482"/>
                    </a:cubicBezTo>
                    <a:cubicBezTo>
                      <a:pt x="4491" y="1545"/>
                      <a:pt x="4585" y="1619"/>
                      <a:pt x="4676" y="1699"/>
                    </a:cubicBezTo>
                    <a:cubicBezTo>
                      <a:pt x="4776" y="1796"/>
                      <a:pt x="4876" y="1897"/>
                      <a:pt x="4960" y="2007"/>
                    </a:cubicBezTo>
                    <a:cubicBezTo>
                      <a:pt x="4966" y="2027"/>
                      <a:pt x="4977" y="2044"/>
                      <a:pt x="4986" y="2064"/>
                    </a:cubicBezTo>
                    <a:cubicBezTo>
                      <a:pt x="4983" y="2124"/>
                      <a:pt x="4980" y="2184"/>
                      <a:pt x="4970" y="2244"/>
                    </a:cubicBezTo>
                    <a:lnTo>
                      <a:pt x="4963" y="2264"/>
                    </a:lnTo>
                    <a:cubicBezTo>
                      <a:pt x="4920" y="2338"/>
                      <a:pt x="4866" y="2408"/>
                      <a:pt x="4812" y="2479"/>
                    </a:cubicBezTo>
                    <a:lnTo>
                      <a:pt x="4792" y="2495"/>
                    </a:lnTo>
                    <a:cubicBezTo>
                      <a:pt x="4702" y="2542"/>
                      <a:pt x="4608" y="2582"/>
                      <a:pt x="4515" y="2615"/>
                    </a:cubicBezTo>
                    <a:cubicBezTo>
                      <a:pt x="4408" y="2642"/>
                      <a:pt x="4298" y="2652"/>
                      <a:pt x="4190" y="2666"/>
                    </a:cubicBezTo>
                    <a:cubicBezTo>
                      <a:pt x="4114" y="2675"/>
                      <a:pt x="4034" y="2686"/>
                      <a:pt x="3953" y="2692"/>
                    </a:cubicBezTo>
                    <a:cubicBezTo>
                      <a:pt x="3816" y="2692"/>
                      <a:pt x="3679" y="2679"/>
                      <a:pt x="3538" y="2666"/>
                    </a:cubicBezTo>
                    <a:cubicBezTo>
                      <a:pt x="3415" y="2652"/>
                      <a:pt x="3291" y="2639"/>
                      <a:pt x="3167" y="2615"/>
                    </a:cubicBezTo>
                    <a:cubicBezTo>
                      <a:pt x="3074" y="2589"/>
                      <a:pt x="2983" y="2562"/>
                      <a:pt x="2886" y="2552"/>
                    </a:cubicBezTo>
                    <a:cubicBezTo>
                      <a:pt x="2864" y="2549"/>
                      <a:pt x="2843" y="2548"/>
                      <a:pt x="2822" y="2548"/>
                    </a:cubicBezTo>
                    <a:cubicBezTo>
                      <a:pt x="2763" y="2548"/>
                      <a:pt x="2705" y="2557"/>
                      <a:pt x="2649" y="2572"/>
                    </a:cubicBezTo>
                    <a:cubicBezTo>
                      <a:pt x="2665" y="2539"/>
                      <a:pt x="2679" y="2508"/>
                      <a:pt x="2692" y="2475"/>
                    </a:cubicBezTo>
                    <a:cubicBezTo>
                      <a:pt x="2742" y="2385"/>
                      <a:pt x="2789" y="2294"/>
                      <a:pt x="2842" y="2204"/>
                    </a:cubicBezTo>
                    <a:cubicBezTo>
                      <a:pt x="2923" y="2070"/>
                      <a:pt x="3000" y="1940"/>
                      <a:pt x="3080" y="1809"/>
                    </a:cubicBezTo>
                    <a:cubicBezTo>
                      <a:pt x="3157" y="1689"/>
                      <a:pt x="3231" y="1572"/>
                      <a:pt x="3311" y="1459"/>
                    </a:cubicBezTo>
                    <a:cubicBezTo>
                      <a:pt x="3355" y="1395"/>
                      <a:pt x="3395" y="1331"/>
                      <a:pt x="3438" y="1267"/>
                    </a:cubicBezTo>
                    <a:close/>
                    <a:moveTo>
                      <a:pt x="2228" y="3492"/>
                    </a:moveTo>
                    <a:cubicBezTo>
                      <a:pt x="2284" y="3609"/>
                      <a:pt x="2358" y="3675"/>
                      <a:pt x="2458" y="3759"/>
                    </a:cubicBezTo>
                    <a:lnTo>
                      <a:pt x="2461" y="3763"/>
                    </a:lnTo>
                    <a:cubicBezTo>
                      <a:pt x="2509" y="3796"/>
                      <a:pt x="2562" y="3826"/>
                      <a:pt x="2612" y="3853"/>
                    </a:cubicBezTo>
                    <a:cubicBezTo>
                      <a:pt x="2659" y="3879"/>
                      <a:pt x="2702" y="3907"/>
                      <a:pt x="2749" y="3933"/>
                    </a:cubicBezTo>
                    <a:cubicBezTo>
                      <a:pt x="2839" y="3984"/>
                      <a:pt x="2936" y="4037"/>
                      <a:pt x="3023" y="4097"/>
                    </a:cubicBezTo>
                    <a:cubicBezTo>
                      <a:pt x="3100" y="4147"/>
                      <a:pt x="3171" y="4204"/>
                      <a:pt x="3237" y="4261"/>
                    </a:cubicBezTo>
                    <a:cubicBezTo>
                      <a:pt x="3298" y="4321"/>
                      <a:pt x="3358" y="4385"/>
                      <a:pt x="3408" y="4452"/>
                    </a:cubicBezTo>
                    <a:cubicBezTo>
                      <a:pt x="3438" y="4509"/>
                      <a:pt x="3465" y="4572"/>
                      <a:pt x="3488" y="4635"/>
                    </a:cubicBezTo>
                    <a:cubicBezTo>
                      <a:pt x="3508" y="4709"/>
                      <a:pt x="3522" y="4786"/>
                      <a:pt x="3528" y="4863"/>
                    </a:cubicBezTo>
                    <a:cubicBezTo>
                      <a:pt x="3528" y="4900"/>
                      <a:pt x="3522" y="4933"/>
                      <a:pt x="3518" y="4967"/>
                    </a:cubicBezTo>
                    <a:cubicBezTo>
                      <a:pt x="3501" y="5020"/>
                      <a:pt x="3485" y="5074"/>
                      <a:pt x="3461" y="5128"/>
                    </a:cubicBezTo>
                    <a:cubicBezTo>
                      <a:pt x="3438" y="5168"/>
                      <a:pt x="3412" y="5208"/>
                      <a:pt x="3384" y="5244"/>
                    </a:cubicBezTo>
                    <a:cubicBezTo>
                      <a:pt x="3321" y="5301"/>
                      <a:pt x="3251" y="5355"/>
                      <a:pt x="3180" y="5401"/>
                    </a:cubicBezTo>
                    <a:cubicBezTo>
                      <a:pt x="3060" y="5472"/>
                      <a:pt x="2930" y="5525"/>
                      <a:pt x="2796" y="5572"/>
                    </a:cubicBezTo>
                    <a:cubicBezTo>
                      <a:pt x="2759" y="5582"/>
                      <a:pt x="2719" y="5592"/>
                      <a:pt x="2679" y="5599"/>
                    </a:cubicBezTo>
                    <a:cubicBezTo>
                      <a:pt x="2669" y="5599"/>
                      <a:pt x="2662" y="5595"/>
                      <a:pt x="2655" y="5595"/>
                    </a:cubicBezTo>
                    <a:cubicBezTo>
                      <a:pt x="2585" y="5575"/>
                      <a:pt x="2518" y="5555"/>
                      <a:pt x="2452" y="5535"/>
                    </a:cubicBezTo>
                    <a:cubicBezTo>
                      <a:pt x="2324" y="5495"/>
                      <a:pt x="2197" y="5458"/>
                      <a:pt x="2077" y="5404"/>
                    </a:cubicBezTo>
                    <a:cubicBezTo>
                      <a:pt x="1963" y="5341"/>
                      <a:pt x="1850" y="5274"/>
                      <a:pt x="1739" y="5204"/>
                    </a:cubicBezTo>
                    <a:cubicBezTo>
                      <a:pt x="1679" y="5168"/>
                      <a:pt x="1618" y="5123"/>
                      <a:pt x="1558" y="5087"/>
                    </a:cubicBezTo>
                    <a:cubicBezTo>
                      <a:pt x="1538" y="5077"/>
                      <a:pt x="1515" y="5063"/>
                      <a:pt x="1495" y="5050"/>
                    </a:cubicBezTo>
                    <a:cubicBezTo>
                      <a:pt x="1572" y="4873"/>
                      <a:pt x="1649" y="4696"/>
                      <a:pt x="1729" y="4518"/>
                    </a:cubicBezTo>
                    <a:cubicBezTo>
                      <a:pt x="1882" y="4171"/>
                      <a:pt x="2057" y="3833"/>
                      <a:pt x="2228" y="3492"/>
                    </a:cubicBezTo>
                    <a:close/>
                    <a:moveTo>
                      <a:pt x="3314" y="0"/>
                    </a:moveTo>
                    <a:cubicBezTo>
                      <a:pt x="3231" y="3"/>
                      <a:pt x="3151" y="3"/>
                      <a:pt x="3070" y="23"/>
                    </a:cubicBezTo>
                    <a:cubicBezTo>
                      <a:pt x="2997" y="40"/>
                      <a:pt x="2926" y="63"/>
                      <a:pt x="2859" y="87"/>
                    </a:cubicBezTo>
                    <a:cubicBezTo>
                      <a:pt x="2719" y="134"/>
                      <a:pt x="2589" y="224"/>
                      <a:pt x="2488" y="332"/>
                    </a:cubicBezTo>
                    <a:cubicBezTo>
                      <a:pt x="2381" y="445"/>
                      <a:pt x="2284" y="552"/>
                      <a:pt x="2204" y="686"/>
                    </a:cubicBezTo>
                    <a:cubicBezTo>
                      <a:pt x="2110" y="849"/>
                      <a:pt x="2023" y="1014"/>
                      <a:pt x="1933" y="1181"/>
                    </a:cubicBezTo>
                    <a:cubicBezTo>
                      <a:pt x="1726" y="1568"/>
                      <a:pt x="1518" y="1963"/>
                      <a:pt x="1361" y="2378"/>
                    </a:cubicBezTo>
                    <a:cubicBezTo>
                      <a:pt x="1291" y="2569"/>
                      <a:pt x="1228" y="2766"/>
                      <a:pt x="1144" y="2953"/>
                    </a:cubicBezTo>
                    <a:cubicBezTo>
                      <a:pt x="1053" y="3154"/>
                      <a:pt x="963" y="3354"/>
                      <a:pt x="870" y="3555"/>
                    </a:cubicBezTo>
                    <a:cubicBezTo>
                      <a:pt x="585" y="4180"/>
                      <a:pt x="325" y="4816"/>
                      <a:pt x="56" y="5449"/>
                    </a:cubicBezTo>
                    <a:cubicBezTo>
                      <a:pt x="0" y="5585"/>
                      <a:pt x="16" y="5759"/>
                      <a:pt x="76" y="5890"/>
                    </a:cubicBezTo>
                    <a:cubicBezTo>
                      <a:pt x="141" y="6031"/>
                      <a:pt x="264" y="6144"/>
                      <a:pt x="411" y="6197"/>
                    </a:cubicBezTo>
                    <a:cubicBezTo>
                      <a:pt x="473" y="6220"/>
                      <a:pt x="539" y="6231"/>
                      <a:pt x="605" y="6231"/>
                    </a:cubicBezTo>
                    <a:cubicBezTo>
                      <a:pt x="657" y="6231"/>
                      <a:pt x="709" y="6224"/>
                      <a:pt x="759" y="6211"/>
                    </a:cubicBezTo>
                    <a:cubicBezTo>
                      <a:pt x="783" y="6227"/>
                      <a:pt x="809" y="6244"/>
                      <a:pt x="836" y="6264"/>
                    </a:cubicBezTo>
                    <a:cubicBezTo>
                      <a:pt x="916" y="6318"/>
                      <a:pt x="1000" y="6368"/>
                      <a:pt x="1084" y="6418"/>
                    </a:cubicBezTo>
                    <a:cubicBezTo>
                      <a:pt x="1164" y="6468"/>
                      <a:pt x="1248" y="6515"/>
                      <a:pt x="1331" y="6562"/>
                    </a:cubicBezTo>
                    <a:cubicBezTo>
                      <a:pt x="1465" y="6639"/>
                      <a:pt x="1602" y="6706"/>
                      <a:pt x="1749" y="6753"/>
                    </a:cubicBezTo>
                    <a:cubicBezTo>
                      <a:pt x="1799" y="6769"/>
                      <a:pt x="1846" y="6786"/>
                      <a:pt x="1896" y="6799"/>
                    </a:cubicBezTo>
                    <a:cubicBezTo>
                      <a:pt x="1990" y="6826"/>
                      <a:pt x="2083" y="6856"/>
                      <a:pt x="2180" y="6880"/>
                    </a:cubicBezTo>
                    <a:cubicBezTo>
                      <a:pt x="2274" y="6900"/>
                      <a:pt x="2368" y="6923"/>
                      <a:pt x="2464" y="6940"/>
                    </a:cubicBezTo>
                    <a:cubicBezTo>
                      <a:pt x="2517" y="6949"/>
                      <a:pt x="2569" y="6953"/>
                      <a:pt x="2620" y="6953"/>
                    </a:cubicBezTo>
                    <a:cubicBezTo>
                      <a:pt x="2678" y="6953"/>
                      <a:pt x="2736" y="6949"/>
                      <a:pt x="2796" y="6943"/>
                    </a:cubicBezTo>
                    <a:cubicBezTo>
                      <a:pt x="2940" y="6937"/>
                      <a:pt x="3070" y="6886"/>
                      <a:pt x="3207" y="6843"/>
                    </a:cubicBezTo>
                    <a:cubicBezTo>
                      <a:pt x="3291" y="6816"/>
                      <a:pt x="3375" y="6779"/>
                      <a:pt x="3455" y="6742"/>
                    </a:cubicBezTo>
                    <a:cubicBezTo>
                      <a:pt x="3679" y="6639"/>
                      <a:pt x="3889" y="6508"/>
                      <a:pt x="4083" y="6355"/>
                    </a:cubicBezTo>
                    <a:cubicBezTo>
                      <a:pt x="4124" y="6321"/>
                      <a:pt x="4160" y="6287"/>
                      <a:pt x="4197" y="6254"/>
                    </a:cubicBezTo>
                    <a:cubicBezTo>
                      <a:pt x="4324" y="6127"/>
                      <a:pt x="4438" y="5994"/>
                      <a:pt x="4522" y="5836"/>
                    </a:cubicBezTo>
                    <a:cubicBezTo>
                      <a:pt x="4585" y="5719"/>
                      <a:pt x="4639" y="5605"/>
                      <a:pt x="4682" y="5478"/>
                    </a:cubicBezTo>
                    <a:cubicBezTo>
                      <a:pt x="4716" y="5384"/>
                      <a:pt x="4732" y="5284"/>
                      <a:pt x="4749" y="5188"/>
                    </a:cubicBezTo>
                    <a:cubicBezTo>
                      <a:pt x="4786" y="5007"/>
                      <a:pt x="4789" y="4827"/>
                      <a:pt x="4762" y="4642"/>
                    </a:cubicBezTo>
                    <a:cubicBezTo>
                      <a:pt x="4749" y="4546"/>
                      <a:pt x="4732" y="4452"/>
                      <a:pt x="4709" y="4358"/>
                    </a:cubicBezTo>
                    <a:cubicBezTo>
                      <a:pt x="4669" y="4211"/>
                      <a:pt x="4616" y="4074"/>
                      <a:pt x="4551" y="3940"/>
                    </a:cubicBezTo>
                    <a:cubicBezTo>
                      <a:pt x="4535" y="3910"/>
                      <a:pt x="4518" y="3879"/>
                      <a:pt x="4502" y="3850"/>
                    </a:cubicBezTo>
                    <a:cubicBezTo>
                      <a:pt x="4565" y="3839"/>
                      <a:pt x="4628" y="3830"/>
                      <a:pt x="4692" y="3816"/>
                    </a:cubicBezTo>
                    <a:cubicBezTo>
                      <a:pt x="4883" y="3783"/>
                      <a:pt x="5060" y="3703"/>
                      <a:pt x="5234" y="3623"/>
                    </a:cubicBezTo>
                    <a:cubicBezTo>
                      <a:pt x="5378" y="3558"/>
                      <a:pt x="5522" y="3475"/>
                      <a:pt x="5632" y="3354"/>
                    </a:cubicBezTo>
                    <a:cubicBezTo>
                      <a:pt x="5699" y="3281"/>
                      <a:pt x="5766" y="3208"/>
                      <a:pt x="5826" y="3127"/>
                    </a:cubicBezTo>
                    <a:cubicBezTo>
                      <a:pt x="5936" y="2980"/>
                      <a:pt x="6040" y="2823"/>
                      <a:pt x="6100" y="2649"/>
                    </a:cubicBezTo>
                    <a:cubicBezTo>
                      <a:pt x="6137" y="2539"/>
                      <a:pt x="6161" y="2414"/>
                      <a:pt x="6167" y="2298"/>
                    </a:cubicBezTo>
                    <a:cubicBezTo>
                      <a:pt x="6177" y="2161"/>
                      <a:pt x="6174" y="2027"/>
                      <a:pt x="6164" y="1886"/>
                    </a:cubicBezTo>
                    <a:cubicBezTo>
                      <a:pt x="6161" y="1860"/>
                      <a:pt x="6157" y="1833"/>
                      <a:pt x="6150" y="1806"/>
                    </a:cubicBezTo>
                    <a:cubicBezTo>
                      <a:pt x="6133" y="1739"/>
                      <a:pt x="6110" y="1672"/>
                      <a:pt x="6087" y="1609"/>
                    </a:cubicBezTo>
                    <a:cubicBezTo>
                      <a:pt x="6067" y="1556"/>
                      <a:pt x="6040" y="1508"/>
                      <a:pt x="6013" y="1459"/>
                    </a:cubicBezTo>
                    <a:cubicBezTo>
                      <a:pt x="5940" y="1338"/>
                      <a:pt x="5860" y="1224"/>
                      <a:pt x="5769" y="1117"/>
                    </a:cubicBezTo>
                    <a:cubicBezTo>
                      <a:pt x="5709" y="1047"/>
                      <a:pt x="5642" y="987"/>
                      <a:pt x="5575" y="923"/>
                    </a:cubicBezTo>
                    <a:cubicBezTo>
                      <a:pt x="5474" y="823"/>
                      <a:pt x="5368" y="729"/>
                      <a:pt x="5258" y="639"/>
                    </a:cubicBezTo>
                    <a:cubicBezTo>
                      <a:pt x="5241" y="625"/>
                      <a:pt x="5224" y="613"/>
                      <a:pt x="5207" y="599"/>
                    </a:cubicBezTo>
                    <a:cubicBezTo>
                      <a:pt x="5153" y="556"/>
                      <a:pt x="5104" y="515"/>
                      <a:pt x="5047" y="482"/>
                    </a:cubicBezTo>
                    <a:cubicBezTo>
                      <a:pt x="4846" y="361"/>
                      <a:pt x="4636" y="275"/>
                      <a:pt x="4408" y="214"/>
                    </a:cubicBezTo>
                    <a:cubicBezTo>
                      <a:pt x="4170" y="154"/>
                      <a:pt x="3929" y="107"/>
                      <a:pt x="3692" y="57"/>
                    </a:cubicBezTo>
                    <a:cubicBezTo>
                      <a:pt x="3602" y="37"/>
                      <a:pt x="3515" y="23"/>
                      <a:pt x="3428" y="7"/>
                    </a:cubicBezTo>
                    <a:cubicBezTo>
                      <a:pt x="3387" y="0"/>
                      <a:pt x="3351" y="0"/>
                      <a:pt x="3314" y="0"/>
                    </a:cubicBezTo>
                    <a:close/>
                  </a:path>
                </a:pathLst>
              </a:custGeom>
              <a:solidFill>
                <a:srgbClr val="FCB7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25"/>
              <p:cNvSpPr/>
              <p:nvPr/>
            </p:nvSpPr>
            <p:spPr>
              <a:xfrm>
                <a:off x="4791500" y="4541438"/>
                <a:ext cx="163225" cy="182575"/>
              </a:xfrm>
              <a:custGeom>
                <a:avLst/>
                <a:gdLst/>
                <a:ahLst/>
                <a:cxnLst/>
                <a:rect l="l" t="t" r="r" b="b"/>
                <a:pathLst>
                  <a:path w="6529" h="7303" extrusionOk="0">
                    <a:moveTo>
                      <a:pt x="3700" y="1635"/>
                    </a:moveTo>
                    <a:lnTo>
                      <a:pt x="3880" y="1664"/>
                    </a:lnTo>
                    <a:cubicBezTo>
                      <a:pt x="3997" y="1684"/>
                      <a:pt x="4111" y="1708"/>
                      <a:pt x="4221" y="1728"/>
                    </a:cubicBezTo>
                    <a:cubicBezTo>
                      <a:pt x="4325" y="1755"/>
                      <a:pt x="4412" y="1781"/>
                      <a:pt x="4489" y="1815"/>
                    </a:cubicBezTo>
                    <a:cubicBezTo>
                      <a:pt x="4582" y="1875"/>
                      <a:pt x="4669" y="1945"/>
                      <a:pt x="4733" y="2005"/>
                    </a:cubicBezTo>
                    <a:cubicBezTo>
                      <a:pt x="4817" y="2082"/>
                      <a:pt x="4907" y="2173"/>
                      <a:pt x="4987" y="2277"/>
                    </a:cubicBezTo>
                    <a:cubicBezTo>
                      <a:pt x="4984" y="2310"/>
                      <a:pt x="4981" y="2340"/>
                      <a:pt x="4977" y="2374"/>
                    </a:cubicBezTo>
                    <a:cubicBezTo>
                      <a:pt x="4947" y="2424"/>
                      <a:pt x="4907" y="2474"/>
                      <a:pt x="4867" y="2527"/>
                    </a:cubicBezTo>
                    <a:cubicBezTo>
                      <a:pt x="4797" y="2561"/>
                      <a:pt x="4723" y="2595"/>
                      <a:pt x="4643" y="2624"/>
                    </a:cubicBezTo>
                    <a:cubicBezTo>
                      <a:pt x="4566" y="2641"/>
                      <a:pt x="4489" y="2651"/>
                      <a:pt x="4405" y="2661"/>
                    </a:cubicBezTo>
                    <a:lnTo>
                      <a:pt x="4348" y="2668"/>
                    </a:lnTo>
                    <a:cubicBezTo>
                      <a:pt x="4272" y="2678"/>
                      <a:pt x="4195" y="2684"/>
                      <a:pt x="4131" y="2691"/>
                    </a:cubicBezTo>
                    <a:cubicBezTo>
                      <a:pt x="3991" y="2691"/>
                      <a:pt x="3854" y="2678"/>
                      <a:pt x="3736" y="2668"/>
                    </a:cubicBezTo>
                    <a:cubicBezTo>
                      <a:pt x="3596" y="2655"/>
                      <a:pt x="3485" y="2638"/>
                      <a:pt x="3385" y="2621"/>
                    </a:cubicBezTo>
                    <a:lnTo>
                      <a:pt x="3375" y="2618"/>
                    </a:lnTo>
                    <a:cubicBezTo>
                      <a:pt x="3295" y="2595"/>
                      <a:pt x="3215" y="2570"/>
                      <a:pt x="3121" y="2558"/>
                    </a:cubicBezTo>
                    <a:cubicBezTo>
                      <a:pt x="3138" y="2527"/>
                      <a:pt x="3155" y="2497"/>
                      <a:pt x="3171" y="2470"/>
                    </a:cubicBezTo>
                    <a:cubicBezTo>
                      <a:pt x="3252" y="2337"/>
                      <a:pt x="3329" y="2206"/>
                      <a:pt x="3409" y="2079"/>
                    </a:cubicBezTo>
                    <a:cubicBezTo>
                      <a:pt x="3482" y="1962"/>
                      <a:pt x="3556" y="1845"/>
                      <a:pt x="3633" y="1735"/>
                    </a:cubicBezTo>
                    <a:lnTo>
                      <a:pt x="3700" y="1635"/>
                    </a:lnTo>
                    <a:close/>
                    <a:moveTo>
                      <a:pt x="3536" y="1253"/>
                    </a:moveTo>
                    <a:lnTo>
                      <a:pt x="3345" y="1534"/>
                    </a:lnTo>
                    <a:cubicBezTo>
                      <a:pt x="3261" y="1651"/>
                      <a:pt x="3184" y="1772"/>
                      <a:pt x="3111" y="1892"/>
                    </a:cubicBezTo>
                    <a:cubicBezTo>
                      <a:pt x="3028" y="2022"/>
                      <a:pt x="2951" y="2156"/>
                      <a:pt x="2870" y="2289"/>
                    </a:cubicBezTo>
                    <a:cubicBezTo>
                      <a:pt x="2817" y="2380"/>
                      <a:pt x="2770" y="2470"/>
                      <a:pt x="2719" y="2561"/>
                    </a:cubicBezTo>
                    <a:lnTo>
                      <a:pt x="2509" y="3019"/>
                    </a:lnTo>
                    <a:lnTo>
                      <a:pt x="2874" y="2919"/>
                    </a:lnTo>
                    <a:cubicBezTo>
                      <a:pt x="2916" y="2906"/>
                      <a:pt x="2960" y="2899"/>
                      <a:pt x="3003" y="2899"/>
                    </a:cubicBezTo>
                    <a:cubicBezTo>
                      <a:pt x="3018" y="2899"/>
                      <a:pt x="3033" y="2900"/>
                      <a:pt x="3048" y="2902"/>
                    </a:cubicBezTo>
                    <a:cubicBezTo>
                      <a:pt x="3121" y="2908"/>
                      <a:pt x="3195" y="2932"/>
                      <a:pt x="3275" y="2956"/>
                    </a:cubicBezTo>
                    <a:lnTo>
                      <a:pt x="3312" y="2965"/>
                    </a:lnTo>
                    <a:cubicBezTo>
                      <a:pt x="3425" y="2985"/>
                      <a:pt x="3549" y="3002"/>
                      <a:pt x="3700" y="3016"/>
                    </a:cubicBezTo>
                    <a:cubicBezTo>
                      <a:pt x="3823" y="3029"/>
                      <a:pt x="3967" y="3042"/>
                      <a:pt x="4131" y="3042"/>
                    </a:cubicBezTo>
                    <a:lnTo>
                      <a:pt x="4144" y="3042"/>
                    </a:lnTo>
                    <a:cubicBezTo>
                      <a:pt x="4228" y="3036"/>
                      <a:pt x="4308" y="3029"/>
                      <a:pt x="4392" y="3016"/>
                    </a:cubicBezTo>
                    <a:lnTo>
                      <a:pt x="4452" y="3009"/>
                    </a:lnTo>
                    <a:cubicBezTo>
                      <a:pt x="4542" y="2999"/>
                      <a:pt x="4636" y="2985"/>
                      <a:pt x="4729" y="2965"/>
                    </a:cubicBezTo>
                    <a:lnTo>
                      <a:pt x="4753" y="2959"/>
                    </a:lnTo>
                    <a:cubicBezTo>
                      <a:pt x="4860" y="2919"/>
                      <a:pt x="4961" y="2875"/>
                      <a:pt x="5050" y="2828"/>
                    </a:cubicBezTo>
                    <a:lnTo>
                      <a:pt x="5124" y="2765"/>
                    </a:lnTo>
                    <a:cubicBezTo>
                      <a:pt x="5188" y="2688"/>
                      <a:pt x="5245" y="2607"/>
                      <a:pt x="5291" y="2534"/>
                    </a:cubicBezTo>
                    <a:lnTo>
                      <a:pt x="5322" y="2447"/>
                    </a:lnTo>
                    <a:cubicBezTo>
                      <a:pt x="5331" y="2380"/>
                      <a:pt x="5339" y="2310"/>
                      <a:pt x="5339" y="2243"/>
                    </a:cubicBezTo>
                    <a:lnTo>
                      <a:pt x="5339" y="2226"/>
                    </a:lnTo>
                    <a:lnTo>
                      <a:pt x="5322" y="2166"/>
                    </a:lnTo>
                    <a:cubicBezTo>
                      <a:pt x="5311" y="2143"/>
                      <a:pt x="5302" y="2123"/>
                      <a:pt x="5291" y="2102"/>
                    </a:cubicBezTo>
                    <a:lnTo>
                      <a:pt x="5278" y="2079"/>
                    </a:lnTo>
                    <a:cubicBezTo>
                      <a:pt x="5181" y="1948"/>
                      <a:pt x="5070" y="1838"/>
                      <a:pt x="4974" y="1748"/>
                    </a:cubicBezTo>
                    <a:lnTo>
                      <a:pt x="4967" y="1741"/>
                    </a:lnTo>
                    <a:cubicBezTo>
                      <a:pt x="4890" y="1675"/>
                      <a:pt x="4783" y="1584"/>
                      <a:pt x="4663" y="1511"/>
                    </a:cubicBezTo>
                    <a:lnTo>
                      <a:pt x="4639" y="1497"/>
                    </a:lnTo>
                    <a:cubicBezTo>
                      <a:pt x="4539" y="1454"/>
                      <a:pt x="4436" y="1420"/>
                      <a:pt x="4298" y="1387"/>
                    </a:cubicBezTo>
                    <a:cubicBezTo>
                      <a:pt x="4181" y="1363"/>
                      <a:pt x="4061" y="1340"/>
                      <a:pt x="3944" y="1320"/>
                    </a:cubicBezTo>
                    <a:cubicBezTo>
                      <a:pt x="3860" y="1303"/>
                      <a:pt x="3780" y="1290"/>
                      <a:pt x="3696" y="1277"/>
                    </a:cubicBezTo>
                    <a:lnTo>
                      <a:pt x="3536" y="1253"/>
                    </a:lnTo>
                    <a:close/>
                    <a:moveTo>
                      <a:pt x="2439" y="3995"/>
                    </a:moveTo>
                    <a:cubicBezTo>
                      <a:pt x="2466" y="4022"/>
                      <a:pt x="2496" y="4046"/>
                      <a:pt x="2526" y="4069"/>
                    </a:cubicBezTo>
                    <a:lnTo>
                      <a:pt x="2529" y="4072"/>
                    </a:lnTo>
                    <a:cubicBezTo>
                      <a:pt x="2576" y="4109"/>
                      <a:pt x="2622" y="4136"/>
                      <a:pt x="2662" y="4160"/>
                    </a:cubicBezTo>
                    <a:lnTo>
                      <a:pt x="2703" y="4183"/>
                    </a:lnTo>
                    <a:cubicBezTo>
                      <a:pt x="2747" y="4209"/>
                      <a:pt x="2793" y="4236"/>
                      <a:pt x="2840" y="4260"/>
                    </a:cubicBezTo>
                    <a:lnTo>
                      <a:pt x="2880" y="4287"/>
                    </a:lnTo>
                    <a:cubicBezTo>
                      <a:pt x="2957" y="4327"/>
                      <a:pt x="3034" y="4370"/>
                      <a:pt x="3104" y="4417"/>
                    </a:cubicBezTo>
                    <a:cubicBezTo>
                      <a:pt x="3168" y="4461"/>
                      <a:pt x="3232" y="4510"/>
                      <a:pt x="3292" y="4564"/>
                    </a:cubicBezTo>
                    <a:cubicBezTo>
                      <a:pt x="3352" y="4621"/>
                      <a:pt x="3399" y="4671"/>
                      <a:pt x="3439" y="4722"/>
                    </a:cubicBezTo>
                    <a:cubicBezTo>
                      <a:pt x="3459" y="4765"/>
                      <a:pt x="3479" y="4808"/>
                      <a:pt x="3499" y="4862"/>
                    </a:cubicBezTo>
                    <a:cubicBezTo>
                      <a:pt x="3512" y="4925"/>
                      <a:pt x="3522" y="4986"/>
                      <a:pt x="3533" y="5043"/>
                    </a:cubicBezTo>
                    <a:cubicBezTo>
                      <a:pt x="3529" y="5063"/>
                      <a:pt x="3525" y="5083"/>
                      <a:pt x="3522" y="5106"/>
                    </a:cubicBezTo>
                    <a:cubicBezTo>
                      <a:pt x="3512" y="5146"/>
                      <a:pt x="3499" y="5186"/>
                      <a:pt x="3482" y="5223"/>
                    </a:cubicBezTo>
                    <a:cubicBezTo>
                      <a:pt x="3465" y="5250"/>
                      <a:pt x="3449" y="5276"/>
                      <a:pt x="3429" y="5299"/>
                    </a:cubicBezTo>
                    <a:cubicBezTo>
                      <a:pt x="3385" y="5344"/>
                      <a:pt x="3332" y="5384"/>
                      <a:pt x="3275" y="5424"/>
                    </a:cubicBezTo>
                    <a:cubicBezTo>
                      <a:pt x="3171" y="5480"/>
                      <a:pt x="3054" y="5534"/>
                      <a:pt x="2931" y="5577"/>
                    </a:cubicBezTo>
                    <a:cubicBezTo>
                      <a:pt x="2903" y="5584"/>
                      <a:pt x="2880" y="5591"/>
                      <a:pt x="2854" y="5594"/>
                    </a:cubicBezTo>
                    <a:cubicBezTo>
                      <a:pt x="2810" y="5580"/>
                      <a:pt x="2767" y="5568"/>
                      <a:pt x="2723" y="5554"/>
                    </a:cubicBezTo>
                    <a:lnTo>
                      <a:pt x="2642" y="5531"/>
                    </a:lnTo>
                    <a:cubicBezTo>
                      <a:pt x="2532" y="5497"/>
                      <a:pt x="2426" y="5464"/>
                      <a:pt x="2338" y="5427"/>
                    </a:cubicBezTo>
                    <a:cubicBezTo>
                      <a:pt x="2228" y="5364"/>
                      <a:pt x="2121" y="5296"/>
                      <a:pt x="2011" y="5230"/>
                    </a:cubicBezTo>
                    <a:lnTo>
                      <a:pt x="1944" y="5186"/>
                    </a:lnTo>
                    <a:cubicBezTo>
                      <a:pt x="1927" y="5176"/>
                      <a:pt x="1910" y="5166"/>
                      <a:pt x="1897" y="5156"/>
                    </a:cubicBezTo>
                    <a:cubicBezTo>
                      <a:pt x="1954" y="5026"/>
                      <a:pt x="2011" y="4895"/>
                      <a:pt x="2068" y="4768"/>
                    </a:cubicBezTo>
                    <a:cubicBezTo>
                      <a:pt x="2181" y="4507"/>
                      <a:pt x="2309" y="4250"/>
                      <a:pt x="2439" y="3995"/>
                    </a:cubicBezTo>
                    <a:close/>
                    <a:moveTo>
                      <a:pt x="2409" y="3273"/>
                    </a:moveTo>
                    <a:lnTo>
                      <a:pt x="2228" y="3631"/>
                    </a:lnTo>
                    <a:cubicBezTo>
                      <a:pt x="2064" y="3952"/>
                      <a:pt x="1894" y="4287"/>
                      <a:pt x="1747" y="4624"/>
                    </a:cubicBezTo>
                    <a:cubicBezTo>
                      <a:pt x="1666" y="4802"/>
                      <a:pt x="1589" y="4978"/>
                      <a:pt x="1512" y="5156"/>
                    </a:cubicBezTo>
                    <a:lnTo>
                      <a:pt x="1449" y="5299"/>
                    </a:lnTo>
                    <a:lnTo>
                      <a:pt x="1646" y="5417"/>
                    </a:lnTo>
                    <a:cubicBezTo>
                      <a:pt x="1683" y="5437"/>
                      <a:pt x="1716" y="5460"/>
                      <a:pt x="1753" y="5480"/>
                    </a:cubicBezTo>
                    <a:lnTo>
                      <a:pt x="1827" y="5531"/>
                    </a:lnTo>
                    <a:cubicBezTo>
                      <a:pt x="1937" y="5600"/>
                      <a:pt x="2051" y="5668"/>
                      <a:pt x="2181" y="5741"/>
                    </a:cubicBezTo>
                    <a:cubicBezTo>
                      <a:pt x="2301" y="5795"/>
                      <a:pt x="2422" y="5832"/>
                      <a:pt x="2542" y="5869"/>
                    </a:cubicBezTo>
                    <a:lnTo>
                      <a:pt x="2619" y="5892"/>
                    </a:lnTo>
                    <a:cubicBezTo>
                      <a:pt x="2673" y="5909"/>
                      <a:pt x="2730" y="5926"/>
                      <a:pt x="2787" y="5942"/>
                    </a:cubicBezTo>
                    <a:lnTo>
                      <a:pt x="2863" y="5952"/>
                    </a:lnTo>
                    <a:lnTo>
                      <a:pt x="2887" y="5946"/>
                    </a:lnTo>
                    <a:cubicBezTo>
                      <a:pt x="2931" y="5938"/>
                      <a:pt x="2977" y="5929"/>
                      <a:pt x="3034" y="5912"/>
                    </a:cubicBezTo>
                    <a:cubicBezTo>
                      <a:pt x="3188" y="5858"/>
                      <a:pt x="3325" y="5798"/>
                      <a:pt x="3459" y="5721"/>
                    </a:cubicBezTo>
                    <a:cubicBezTo>
                      <a:pt x="3549" y="5661"/>
                      <a:pt x="3619" y="5605"/>
                      <a:pt x="3679" y="5548"/>
                    </a:cubicBezTo>
                    <a:lnTo>
                      <a:pt x="3700" y="5527"/>
                    </a:lnTo>
                    <a:cubicBezTo>
                      <a:pt x="3733" y="5484"/>
                      <a:pt x="3763" y="5440"/>
                      <a:pt x="3790" y="5393"/>
                    </a:cubicBezTo>
                    <a:lnTo>
                      <a:pt x="3803" y="5370"/>
                    </a:lnTo>
                    <a:cubicBezTo>
                      <a:pt x="3826" y="5310"/>
                      <a:pt x="3846" y="5253"/>
                      <a:pt x="3863" y="5190"/>
                    </a:cubicBezTo>
                    <a:lnTo>
                      <a:pt x="3870" y="5169"/>
                    </a:lnTo>
                    <a:cubicBezTo>
                      <a:pt x="3874" y="5129"/>
                      <a:pt x="3880" y="5092"/>
                      <a:pt x="3883" y="5052"/>
                    </a:cubicBezTo>
                    <a:lnTo>
                      <a:pt x="3883" y="5035"/>
                    </a:lnTo>
                    <a:lnTo>
                      <a:pt x="3883" y="5019"/>
                    </a:lnTo>
                    <a:cubicBezTo>
                      <a:pt x="3874" y="4942"/>
                      <a:pt x="3860" y="4858"/>
                      <a:pt x="3840" y="4771"/>
                    </a:cubicBezTo>
                    <a:lnTo>
                      <a:pt x="3834" y="4748"/>
                    </a:lnTo>
                    <a:cubicBezTo>
                      <a:pt x="3803" y="4674"/>
                      <a:pt x="3773" y="4608"/>
                      <a:pt x="3743" y="4544"/>
                    </a:cubicBezTo>
                    <a:lnTo>
                      <a:pt x="3726" y="4517"/>
                    </a:lnTo>
                    <a:cubicBezTo>
                      <a:pt x="3673" y="4453"/>
                      <a:pt x="3616" y="4387"/>
                      <a:pt x="3529" y="4303"/>
                    </a:cubicBezTo>
                    <a:cubicBezTo>
                      <a:pt x="3465" y="4250"/>
                      <a:pt x="3389" y="4186"/>
                      <a:pt x="3301" y="4126"/>
                    </a:cubicBezTo>
                    <a:cubicBezTo>
                      <a:pt x="3221" y="4072"/>
                      <a:pt x="3138" y="4026"/>
                      <a:pt x="3054" y="3979"/>
                    </a:cubicBezTo>
                    <a:lnTo>
                      <a:pt x="3011" y="3955"/>
                    </a:lnTo>
                    <a:cubicBezTo>
                      <a:pt x="2967" y="3929"/>
                      <a:pt x="2923" y="3905"/>
                      <a:pt x="2880" y="3879"/>
                    </a:cubicBezTo>
                    <a:lnTo>
                      <a:pt x="2837" y="3855"/>
                    </a:lnTo>
                    <a:cubicBezTo>
                      <a:pt x="2807" y="3839"/>
                      <a:pt x="2776" y="3822"/>
                      <a:pt x="2750" y="3802"/>
                    </a:cubicBezTo>
                    <a:lnTo>
                      <a:pt x="2639" y="3939"/>
                    </a:lnTo>
                    <a:lnTo>
                      <a:pt x="2747" y="3799"/>
                    </a:lnTo>
                    <a:cubicBezTo>
                      <a:pt x="2650" y="3718"/>
                      <a:pt x="2602" y="3674"/>
                      <a:pt x="2566" y="3591"/>
                    </a:cubicBezTo>
                    <a:lnTo>
                      <a:pt x="2409" y="3273"/>
                    </a:lnTo>
                    <a:close/>
                    <a:moveTo>
                      <a:pt x="3525" y="352"/>
                    </a:moveTo>
                    <a:cubicBezTo>
                      <a:pt x="3544" y="352"/>
                      <a:pt x="3562" y="354"/>
                      <a:pt x="3576" y="357"/>
                    </a:cubicBezTo>
                    <a:cubicBezTo>
                      <a:pt x="3663" y="370"/>
                      <a:pt x="3746" y="387"/>
                      <a:pt x="3834" y="403"/>
                    </a:cubicBezTo>
                    <a:lnTo>
                      <a:pt x="3980" y="434"/>
                    </a:lnTo>
                    <a:cubicBezTo>
                      <a:pt x="4167" y="474"/>
                      <a:pt x="4359" y="514"/>
                      <a:pt x="4542" y="561"/>
                    </a:cubicBezTo>
                    <a:cubicBezTo>
                      <a:pt x="4753" y="614"/>
                      <a:pt x="4944" y="698"/>
                      <a:pt x="5135" y="812"/>
                    </a:cubicBezTo>
                    <a:cubicBezTo>
                      <a:pt x="5184" y="838"/>
                      <a:pt x="5231" y="875"/>
                      <a:pt x="5275" y="912"/>
                    </a:cubicBezTo>
                    <a:lnTo>
                      <a:pt x="5325" y="952"/>
                    </a:lnTo>
                    <a:cubicBezTo>
                      <a:pt x="5432" y="1042"/>
                      <a:pt x="5536" y="1133"/>
                      <a:pt x="5632" y="1226"/>
                    </a:cubicBezTo>
                    <a:lnTo>
                      <a:pt x="5666" y="1256"/>
                    </a:lnTo>
                    <a:cubicBezTo>
                      <a:pt x="5720" y="1310"/>
                      <a:pt x="5770" y="1357"/>
                      <a:pt x="5813" y="1407"/>
                    </a:cubicBezTo>
                    <a:cubicBezTo>
                      <a:pt x="5893" y="1504"/>
                      <a:pt x="5967" y="1607"/>
                      <a:pt x="6038" y="1724"/>
                    </a:cubicBezTo>
                    <a:cubicBezTo>
                      <a:pt x="6061" y="1765"/>
                      <a:pt x="6084" y="1805"/>
                      <a:pt x="6101" y="1845"/>
                    </a:cubicBezTo>
                    <a:cubicBezTo>
                      <a:pt x="6121" y="1905"/>
                      <a:pt x="6141" y="1962"/>
                      <a:pt x="6154" y="2025"/>
                    </a:cubicBezTo>
                    <a:cubicBezTo>
                      <a:pt x="6161" y="2042"/>
                      <a:pt x="6164" y="2059"/>
                      <a:pt x="6168" y="2076"/>
                    </a:cubicBezTo>
                    <a:cubicBezTo>
                      <a:pt x="6178" y="2213"/>
                      <a:pt x="6178" y="2340"/>
                      <a:pt x="6171" y="2464"/>
                    </a:cubicBezTo>
                    <a:cubicBezTo>
                      <a:pt x="6164" y="2570"/>
                      <a:pt x="6141" y="2678"/>
                      <a:pt x="6111" y="2768"/>
                    </a:cubicBezTo>
                    <a:cubicBezTo>
                      <a:pt x="6058" y="2925"/>
                      <a:pt x="5957" y="3072"/>
                      <a:pt x="5863" y="3200"/>
                    </a:cubicBezTo>
                    <a:cubicBezTo>
                      <a:pt x="5820" y="3257"/>
                      <a:pt x="5770" y="3313"/>
                      <a:pt x="5713" y="3373"/>
                    </a:cubicBezTo>
                    <a:lnTo>
                      <a:pt x="5680" y="3413"/>
                    </a:lnTo>
                    <a:cubicBezTo>
                      <a:pt x="5603" y="3498"/>
                      <a:pt x="5496" y="3567"/>
                      <a:pt x="5339" y="3638"/>
                    </a:cubicBezTo>
                    <a:cubicBezTo>
                      <a:pt x="5175" y="3711"/>
                      <a:pt x="5007" y="3788"/>
                      <a:pt x="4840" y="3819"/>
                    </a:cubicBezTo>
                    <a:cubicBezTo>
                      <a:pt x="4777" y="3831"/>
                      <a:pt x="4716" y="3842"/>
                      <a:pt x="4653" y="3851"/>
                    </a:cubicBezTo>
                    <a:lnTo>
                      <a:pt x="4402" y="3892"/>
                    </a:lnTo>
                    <a:lnTo>
                      <a:pt x="4529" y="4112"/>
                    </a:lnTo>
                    <a:cubicBezTo>
                      <a:pt x="4542" y="4140"/>
                      <a:pt x="4556" y="4166"/>
                      <a:pt x="4569" y="4193"/>
                    </a:cubicBezTo>
                    <a:cubicBezTo>
                      <a:pt x="4633" y="4323"/>
                      <a:pt x="4683" y="4450"/>
                      <a:pt x="4716" y="4577"/>
                    </a:cubicBezTo>
                    <a:cubicBezTo>
                      <a:pt x="4740" y="4671"/>
                      <a:pt x="4757" y="4771"/>
                      <a:pt x="4766" y="4845"/>
                    </a:cubicBezTo>
                    <a:cubicBezTo>
                      <a:pt x="4794" y="5006"/>
                      <a:pt x="4786" y="5169"/>
                      <a:pt x="4757" y="5330"/>
                    </a:cubicBezTo>
                    <a:lnTo>
                      <a:pt x="4743" y="5393"/>
                    </a:lnTo>
                    <a:cubicBezTo>
                      <a:pt x="4729" y="5467"/>
                      <a:pt x="4716" y="5537"/>
                      <a:pt x="4696" y="5597"/>
                    </a:cubicBezTo>
                    <a:cubicBezTo>
                      <a:pt x="4660" y="5701"/>
                      <a:pt x="4613" y="5805"/>
                      <a:pt x="4546" y="5929"/>
                    </a:cubicBezTo>
                    <a:cubicBezTo>
                      <a:pt x="4476" y="6056"/>
                      <a:pt x="4382" y="6176"/>
                      <a:pt x="4252" y="6303"/>
                    </a:cubicBezTo>
                    <a:cubicBezTo>
                      <a:pt x="4218" y="6333"/>
                      <a:pt x="4188" y="6363"/>
                      <a:pt x="4151" y="6394"/>
                    </a:cubicBezTo>
                    <a:cubicBezTo>
                      <a:pt x="3971" y="6537"/>
                      <a:pt x="3770" y="6661"/>
                      <a:pt x="3559" y="6758"/>
                    </a:cubicBezTo>
                    <a:cubicBezTo>
                      <a:pt x="3472" y="6798"/>
                      <a:pt x="3399" y="6829"/>
                      <a:pt x="3332" y="6852"/>
                    </a:cubicBezTo>
                    <a:lnTo>
                      <a:pt x="3261" y="6872"/>
                    </a:lnTo>
                    <a:cubicBezTo>
                      <a:pt x="3158" y="6905"/>
                      <a:pt x="3057" y="6939"/>
                      <a:pt x="2954" y="6945"/>
                    </a:cubicBezTo>
                    <a:cubicBezTo>
                      <a:pt x="2899" y="6949"/>
                      <a:pt x="2847" y="6952"/>
                      <a:pt x="2798" y="6952"/>
                    </a:cubicBezTo>
                    <a:cubicBezTo>
                      <a:pt x="2755" y="6952"/>
                      <a:pt x="2713" y="6950"/>
                      <a:pt x="2673" y="6942"/>
                    </a:cubicBezTo>
                    <a:cubicBezTo>
                      <a:pt x="2579" y="6925"/>
                      <a:pt x="2489" y="6905"/>
                      <a:pt x="2395" y="6882"/>
                    </a:cubicBezTo>
                    <a:cubicBezTo>
                      <a:pt x="2335" y="6869"/>
                      <a:pt x="2275" y="6852"/>
                      <a:pt x="2215" y="6832"/>
                    </a:cubicBezTo>
                    <a:lnTo>
                      <a:pt x="2121" y="6804"/>
                    </a:lnTo>
                    <a:cubicBezTo>
                      <a:pt x="2085" y="6795"/>
                      <a:pt x="2044" y="6781"/>
                      <a:pt x="2004" y="6768"/>
                    </a:cubicBezTo>
                    <a:lnTo>
                      <a:pt x="1980" y="6761"/>
                    </a:lnTo>
                    <a:cubicBezTo>
                      <a:pt x="1840" y="6718"/>
                      <a:pt x="1710" y="6648"/>
                      <a:pt x="1596" y="6584"/>
                    </a:cubicBezTo>
                    <a:cubicBezTo>
                      <a:pt x="1512" y="6540"/>
                      <a:pt x="1432" y="6494"/>
                      <a:pt x="1352" y="6443"/>
                    </a:cubicBezTo>
                    <a:cubicBezTo>
                      <a:pt x="1268" y="6397"/>
                      <a:pt x="1191" y="6343"/>
                      <a:pt x="1111" y="6293"/>
                    </a:cubicBezTo>
                    <a:cubicBezTo>
                      <a:pt x="1084" y="6276"/>
                      <a:pt x="1061" y="6259"/>
                      <a:pt x="1041" y="6243"/>
                    </a:cubicBezTo>
                    <a:lnTo>
                      <a:pt x="970" y="6193"/>
                    </a:lnTo>
                    <a:lnTo>
                      <a:pt x="890" y="6216"/>
                    </a:lnTo>
                    <a:cubicBezTo>
                      <a:pt x="856" y="6225"/>
                      <a:pt x="820" y="6229"/>
                      <a:pt x="784" y="6229"/>
                    </a:cubicBezTo>
                    <a:cubicBezTo>
                      <a:pt x="737" y="6229"/>
                      <a:pt x="690" y="6222"/>
                      <a:pt x="646" y="6207"/>
                    </a:cubicBezTo>
                    <a:cubicBezTo>
                      <a:pt x="546" y="6170"/>
                      <a:pt x="459" y="6093"/>
                      <a:pt x="412" y="5992"/>
                    </a:cubicBezTo>
                    <a:cubicBezTo>
                      <a:pt x="368" y="5895"/>
                      <a:pt x="362" y="5771"/>
                      <a:pt x="395" y="5694"/>
                    </a:cubicBezTo>
                    <a:lnTo>
                      <a:pt x="569" y="5279"/>
                    </a:lnTo>
                    <a:cubicBezTo>
                      <a:pt x="776" y="4795"/>
                      <a:pt x="987" y="4293"/>
                      <a:pt x="1208" y="3805"/>
                    </a:cubicBezTo>
                    <a:cubicBezTo>
                      <a:pt x="1302" y="3604"/>
                      <a:pt x="1392" y="3404"/>
                      <a:pt x="1483" y="3200"/>
                    </a:cubicBezTo>
                    <a:cubicBezTo>
                      <a:pt x="1546" y="3052"/>
                      <a:pt x="1603" y="2899"/>
                      <a:pt x="1656" y="2751"/>
                    </a:cubicBezTo>
                    <a:lnTo>
                      <a:pt x="1707" y="2615"/>
                    </a:lnTo>
                    <a:cubicBezTo>
                      <a:pt x="1857" y="2209"/>
                      <a:pt x="2064" y="1818"/>
                      <a:pt x="2268" y="1437"/>
                    </a:cubicBezTo>
                    <a:lnTo>
                      <a:pt x="2298" y="1383"/>
                    </a:lnTo>
                    <a:cubicBezTo>
                      <a:pt x="2375" y="1240"/>
                      <a:pt x="2452" y="1093"/>
                      <a:pt x="2536" y="952"/>
                    </a:cubicBezTo>
                    <a:cubicBezTo>
                      <a:pt x="2606" y="835"/>
                      <a:pt x="2693" y="735"/>
                      <a:pt x="2793" y="628"/>
                    </a:cubicBezTo>
                    <a:cubicBezTo>
                      <a:pt x="2877" y="537"/>
                      <a:pt x="2984" y="467"/>
                      <a:pt x="3094" y="431"/>
                    </a:cubicBezTo>
                    <a:cubicBezTo>
                      <a:pt x="3158" y="407"/>
                      <a:pt x="3221" y="383"/>
                      <a:pt x="3289" y="370"/>
                    </a:cubicBezTo>
                    <a:cubicBezTo>
                      <a:pt x="3335" y="357"/>
                      <a:pt x="3385" y="357"/>
                      <a:pt x="3445" y="353"/>
                    </a:cubicBezTo>
                    <a:lnTo>
                      <a:pt x="3499" y="353"/>
                    </a:lnTo>
                    <a:cubicBezTo>
                      <a:pt x="3508" y="353"/>
                      <a:pt x="3516" y="352"/>
                      <a:pt x="3525" y="352"/>
                    </a:cubicBezTo>
                    <a:close/>
                    <a:moveTo>
                      <a:pt x="3528" y="1"/>
                    </a:moveTo>
                    <a:cubicBezTo>
                      <a:pt x="3515" y="1"/>
                      <a:pt x="3500" y="1"/>
                      <a:pt x="3485" y="2"/>
                    </a:cubicBezTo>
                    <a:lnTo>
                      <a:pt x="3435" y="2"/>
                    </a:lnTo>
                    <a:cubicBezTo>
                      <a:pt x="3362" y="6"/>
                      <a:pt x="3289" y="9"/>
                      <a:pt x="3208" y="26"/>
                    </a:cubicBezTo>
                    <a:cubicBezTo>
                      <a:pt x="3128" y="46"/>
                      <a:pt x="3054" y="69"/>
                      <a:pt x="2980" y="96"/>
                    </a:cubicBezTo>
                    <a:cubicBezTo>
                      <a:pt x="2817" y="153"/>
                      <a:pt x="2659" y="256"/>
                      <a:pt x="2536" y="387"/>
                    </a:cubicBezTo>
                    <a:cubicBezTo>
                      <a:pt x="2426" y="508"/>
                      <a:pt x="2318" y="624"/>
                      <a:pt x="2231" y="775"/>
                    </a:cubicBezTo>
                    <a:cubicBezTo>
                      <a:pt x="2148" y="919"/>
                      <a:pt x="2068" y="1069"/>
                      <a:pt x="1987" y="1216"/>
                    </a:cubicBezTo>
                    <a:lnTo>
                      <a:pt x="1957" y="1273"/>
                    </a:lnTo>
                    <a:cubicBezTo>
                      <a:pt x="1750" y="1661"/>
                      <a:pt x="1536" y="2066"/>
                      <a:pt x="1375" y="2494"/>
                    </a:cubicBezTo>
                    <a:lnTo>
                      <a:pt x="1325" y="2635"/>
                    </a:lnTo>
                    <a:cubicBezTo>
                      <a:pt x="1275" y="2775"/>
                      <a:pt x="1222" y="2922"/>
                      <a:pt x="1161" y="3056"/>
                    </a:cubicBezTo>
                    <a:lnTo>
                      <a:pt x="890" y="3658"/>
                    </a:lnTo>
                    <a:cubicBezTo>
                      <a:pt x="666" y="4149"/>
                      <a:pt x="452" y="4654"/>
                      <a:pt x="248" y="5143"/>
                    </a:cubicBezTo>
                    <a:lnTo>
                      <a:pt x="71" y="5557"/>
                    </a:lnTo>
                    <a:cubicBezTo>
                      <a:pt x="1" y="5728"/>
                      <a:pt x="7" y="5952"/>
                      <a:pt x="94" y="6139"/>
                    </a:cubicBezTo>
                    <a:cubicBezTo>
                      <a:pt x="178" y="6323"/>
                      <a:pt x="339" y="6471"/>
                      <a:pt x="529" y="6537"/>
                    </a:cubicBezTo>
                    <a:cubicBezTo>
                      <a:pt x="611" y="6568"/>
                      <a:pt x="698" y="6582"/>
                      <a:pt x="785" y="6582"/>
                    </a:cubicBezTo>
                    <a:cubicBezTo>
                      <a:pt x="822" y="6582"/>
                      <a:pt x="860" y="6579"/>
                      <a:pt x="897" y="6574"/>
                    </a:cubicBezTo>
                    <a:cubicBezTo>
                      <a:pt x="904" y="6577"/>
                      <a:pt x="910" y="6584"/>
                      <a:pt x="917" y="6588"/>
                    </a:cubicBezTo>
                    <a:cubicBezTo>
                      <a:pt x="1001" y="6641"/>
                      <a:pt x="1084" y="6695"/>
                      <a:pt x="1168" y="6744"/>
                    </a:cubicBezTo>
                    <a:cubicBezTo>
                      <a:pt x="1255" y="6795"/>
                      <a:pt x="1338" y="6845"/>
                      <a:pt x="1426" y="6892"/>
                    </a:cubicBezTo>
                    <a:cubicBezTo>
                      <a:pt x="1552" y="6962"/>
                      <a:pt x="1707" y="7042"/>
                      <a:pt x="1873" y="7096"/>
                    </a:cubicBezTo>
                    <a:lnTo>
                      <a:pt x="1897" y="7105"/>
                    </a:lnTo>
                    <a:cubicBezTo>
                      <a:pt x="1940" y="7119"/>
                      <a:pt x="1984" y="7133"/>
                      <a:pt x="2028" y="7142"/>
                    </a:cubicBezTo>
                    <a:lnTo>
                      <a:pt x="2114" y="7170"/>
                    </a:lnTo>
                    <a:cubicBezTo>
                      <a:pt x="2181" y="7190"/>
                      <a:pt x="2252" y="7210"/>
                      <a:pt x="2318" y="7226"/>
                    </a:cubicBezTo>
                    <a:cubicBezTo>
                      <a:pt x="2415" y="7250"/>
                      <a:pt x="2512" y="7270"/>
                      <a:pt x="2609" y="7286"/>
                    </a:cubicBezTo>
                    <a:cubicBezTo>
                      <a:pt x="2676" y="7300"/>
                      <a:pt x="2736" y="7303"/>
                      <a:pt x="2800" y="7303"/>
                    </a:cubicBezTo>
                    <a:cubicBezTo>
                      <a:pt x="2863" y="7303"/>
                      <a:pt x="2923" y="7300"/>
                      <a:pt x="2988" y="7297"/>
                    </a:cubicBezTo>
                    <a:cubicBezTo>
                      <a:pt x="3124" y="7286"/>
                      <a:pt x="3252" y="7246"/>
                      <a:pt x="3372" y="7206"/>
                    </a:cubicBezTo>
                    <a:lnTo>
                      <a:pt x="3435" y="7186"/>
                    </a:lnTo>
                    <a:cubicBezTo>
                      <a:pt x="3519" y="7159"/>
                      <a:pt x="3606" y="7126"/>
                      <a:pt x="3706" y="7079"/>
                    </a:cubicBezTo>
                    <a:cubicBezTo>
                      <a:pt x="3944" y="6969"/>
                      <a:pt x="4167" y="6832"/>
                      <a:pt x="4372" y="6668"/>
                    </a:cubicBezTo>
                    <a:cubicBezTo>
                      <a:pt x="4415" y="6634"/>
                      <a:pt x="4456" y="6594"/>
                      <a:pt x="4496" y="6557"/>
                    </a:cubicBezTo>
                    <a:cubicBezTo>
                      <a:pt x="4653" y="6403"/>
                      <a:pt x="4769" y="6253"/>
                      <a:pt x="4857" y="6096"/>
                    </a:cubicBezTo>
                    <a:cubicBezTo>
                      <a:pt x="4930" y="5955"/>
                      <a:pt x="4984" y="5835"/>
                      <a:pt x="5027" y="5714"/>
                    </a:cubicBezTo>
                    <a:cubicBezTo>
                      <a:pt x="5058" y="5628"/>
                      <a:pt x="5074" y="5540"/>
                      <a:pt x="5087" y="5460"/>
                    </a:cubicBezTo>
                    <a:lnTo>
                      <a:pt x="5101" y="5397"/>
                    </a:lnTo>
                    <a:cubicBezTo>
                      <a:pt x="5141" y="5199"/>
                      <a:pt x="5144" y="4995"/>
                      <a:pt x="5115" y="4791"/>
                    </a:cubicBezTo>
                    <a:cubicBezTo>
                      <a:pt x="5104" y="4708"/>
                      <a:pt x="5084" y="4601"/>
                      <a:pt x="5054" y="4487"/>
                    </a:cubicBezTo>
                    <a:cubicBezTo>
                      <a:pt x="5027" y="4376"/>
                      <a:pt x="4987" y="4270"/>
                      <a:pt x="4940" y="4156"/>
                    </a:cubicBezTo>
                    <a:cubicBezTo>
                      <a:pt x="5138" y="4116"/>
                      <a:pt x="5322" y="4032"/>
                      <a:pt x="5482" y="3959"/>
                    </a:cubicBezTo>
                    <a:cubicBezTo>
                      <a:pt x="5686" y="3868"/>
                      <a:pt x="5830" y="3768"/>
                      <a:pt x="5941" y="3648"/>
                    </a:cubicBezTo>
                    <a:lnTo>
                      <a:pt x="5973" y="3611"/>
                    </a:lnTo>
                    <a:cubicBezTo>
                      <a:pt x="6030" y="3547"/>
                      <a:pt x="6091" y="3481"/>
                      <a:pt x="6148" y="3407"/>
                    </a:cubicBezTo>
                    <a:cubicBezTo>
                      <a:pt x="6254" y="3260"/>
                      <a:pt x="6375" y="3089"/>
                      <a:pt x="6445" y="2882"/>
                    </a:cubicBezTo>
                    <a:cubicBezTo>
                      <a:pt x="6486" y="2761"/>
                      <a:pt x="6512" y="2624"/>
                      <a:pt x="6522" y="2484"/>
                    </a:cubicBezTo>
                    <a:cubicBezTo>
                      <a:pt x="6529" y="2346"/>
                      <a:pt x="6529" y="2203"/>
                      <a:pt x="6515" y="2053"/>
                    </a:cubicBezTo>
                    <a:cubicBezTo>
                      <a:pt x="6515" y="2013"/>
                      <a:pt x="6506" y="1976"/>
                      <a:pt x="6499" y="1939"/>
                    </a:cubicBezTo>
                    <a:cubicBezTo>
                      <a:pt x="6482" y="1875"/>
                      <a:pt x="6459" y="1805"/>
                      <a:pt x="6429" y="1724"/>
                    </a:cubicBezTo>
                    <a:cubicBezTo>
                      <a:pt x="6405" y="1658"/>
                      <a:pt x="6372" y="1601"/>
                      <a:pt x="6342" y="1547"/>
                    </a:cubicBezTo>
                    <a:cubicBezTo>
                      <a:pt x="6262" y="1411"/>
                      <a:pt x="6174" y="1290"/>
                      <a:pt x="6081" y="1179"/>
                    </a:cubicBezTo>
                    <a:cubicBezTo>
                      <a:pt x="6024" y="1116"/>
                      <a:pt x="5967" y="1059"/>
                      <a:pt x="5907" y="1002"/>
                    </a:cubicBezTo>
                    <a:lnTo>
                      <a:pt x="5877" y="972"/>
                    </a:lnTo>
                    <a:cubicBezTo>
                      <a:pt x="5773" y="875"/>
                      <a:pt x="5663" y="775"/>
                      <a:pt x="5546" y="681"/>
                    </a:cubicBezTo>
                    <a:lnTo>
                      <a:pt x="5496" y="638"/>
                    </a:lnTo>
                    <a:cubicBezTo>
                      <a:pt x="5442" y="594"/>
                      <a:pt x="5382" y="548"/>
                      <a:pt x="5315" y="508"/>
                    </a:cubicBezTo>
                    <a:cubicBezTo>
                      <a:pt x="5098" y="377"/>
                      <a:pt x="4874" y="283"/>
                      <a:pt x="4629" y="223"/>
                    </a:cubicBezTo>
                    <a:cubicBezTo>
                      <a:pt x="4439" y="173"/>
                      <a:pt x="4241" y="130"/>
                      <a:pt x="4054" y="93"/>
                    </a:cubicBezTo>
                    <a:lnTo>
                      <a:pt x="3907" y="59"/>
                    </a:lnTo>
                    <a:cubicBezTo>
                      <a:pt x="3817" y="42"/>
                      <a:pt x="3726" y="26"/>
                      <a:pt x="3633" y="9"/>
                    </a:cubicBezTo>
                    <a:cubicBezTo>
                      <a:pt x="3601" y="4"/>
                      <a:pt x="3567" y="1"/>
                      <a:pt x="35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4" name="Title 123"/>
          <p:cNvSpPr>
            <a:spLocks noGrp="1"/>
          </p:cNvSpPr>
          <p:nvPr>
            <p:ph type="ctrTitle" idx="7"/>
          </p:nvPr>
        </p:nvSpPr>
        <p:spPr>
          <a:xfrm>
            <a:off x="1397285" y="3143893"/>
            <a:ext cx="2825394" cy="1623316"/>
          </a:xfrm>
        </p:spPr>
        <p:txBody>
          <a:bodyPr/>
          <a:lstStyle/>
          <a:p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memperoleh</a:t>
            </a:r>
            <a:r>
              <a:rPr lang="en-US" sz="2200" dirty="0" smtClean="0"/>
              <a:t> </a:t>
            </a:r>
            <a:r>
              <a:rPr lang="en-US" sz="2200" dirty="0" err="1" smtClean="0"/>
              <a:t>berkat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ayahnya</a:t>
            </a:r>
            <a:r>
              <a:rPr lang="en-US" sz="2200" dirty="0" smtClean="0"/>
              <a:t>, </a:t>
            </a:r>
            <a:r>
              <a:rPr lang="en-US" sz="2200" dirty="0" err="1" smtClean="0"/>
              <a:t>Yakub</a:t>
            </a:r>
            <a:r>
              <a:rPr lang="en-US" sz="2200" dirty="0" smtClean="0"/>
              <a:t> </a:t>
            </a:r>
            <a:r>
              <a:rPr lang="en-US" sz="2200" dirty="0" err="1" smtClean="0"/>
              <a:t>menyamar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Esau.</a:t>
            </a:r>
            <a:endParaRPr 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26"/>
          <p:cNvSpPr/>
          <p:nvPr/>
        </p:nvSpPr>
        <p:spPr>
          <a:xfrm rot="5400000">
            <a:off x="4240575" y="162825"/>
            <a:ext cx="3840900" cy="4818000"/>
          </a:xfrm>
          <a:prstGeom prst="wedgeRectCallout">
            <a:avLst>
              <a:gd name="adj1" fmla="val -8657"/>
              <a:gd name="adj2" fmla="val 62132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26"/>
          <p:cNvSpPr txBox="1">
            <a:spLocks noGrp="1"/>
          </p:cNvSpPr>
          <p:nvPr>
            <p:ph type="title"/>
          </p:nvPr>
        </p:nvSpPr>
        <p:spPr>
          <a:xfrm>
            <a:off x="3946822" y="894145"/>
            <a:ext cx="38748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Pesan</a:t>
            </a:r>
            <a:r>
              <a:rPr lang="en-US" dirty="0" smtClean="0"/>
              <a:t> : </a:t>
            </a:r>
            <a:endParaRPr/>
          </a:p>
        </p:txBody>
      </p:sp>
      <p:sp>
        <p:nvSpPr>
          <p:cNvPr id="781" name="Google Shape;781;p26"/>
          <p:cNvSpPr txBox="1">
            <a:spLocks noGrp="1"/>
          </p:cNvSpPr>
          <p:nvPr>
            <p:ph type="body" idx="1"/>
          </p:nvPr>
        </p:nvSpPr>
        <p:spPr>
          <a:xfrm>
            <a:off x="4085860" y="1679582"/>
            <a:ext cx="3537565" cy="23376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/>
            <a:r>
              <a:rPr lang="en-US" dirty="0" err="1" smtClean="0"/>
              <a:t>tekun</a:t>
            </a:r>
            <a:r>
              <a:rPr lang="en-US" dirty="0" smtClean="0"/>
              <a:t> </a:t>
            </a:r>
            <a:r>
              <a:rPr lang="en-US" dirty="0" err="1" smtClean="0"/>
              <a:t>berlatih</a:t>
            </a:r>
            <a:endParaRPr lang="en-US" dirty="0" smtClean="0"/>
          </a:p>
          <a:p>
            <a:pPr lvl="0" algn="l"/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juang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endParaRPr lang="en-US" dirty="0" smtClean="0"/>
          </a:p>
          <a:p>
            <a:pPr lvl="0" algn="l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putus</a:t>
            </a:r>
            <a:r>
              <a:rPr lang="en-US" dirty="0" smtClean="0"/>
              <a:t> </a:t>
            </a:r>
            <a:r>
              <a:rPr lang="en-US" dirty="0" err="1" smtClean="0"/>
              <a:t>asa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82" name="Google Shape;782;p26"/>
          <p:cNvSpPr/>
          <p:nvPr/>
        </p:nvSpPr>
        <p:spPr>
          <a:xfrm>
            <a:off x="4494790" y="4033449"/>
            <a:ext cx="3280142" cy="20049"/>
          </a:xfrm>
          <a:custGeom>
            <a:avLst/>
            <a:gdLst/>
            <a:ahLst/>
            <a:cxnLst/>
            <a:rect l="l" t="t" r="r" b="b"/>
            <a:pathLst>
              <a:path w="172299" h="1847" extrusionOk="0">
                <a:moveTo>
                  <a:pt x="0" y="209"/>
                </a:moveTo>
                <a:cubicBezTo>
                  <a:pt x="5704" y="-503"/>
                  <a:pt x="11460" y="1146"/>
                  <a:pt x="17198" y="1483"/>
                </a:cubicBezTo>
                <a:cubicBezTo>
                  <a:pt x="29597" y="2211"/>
                  <a:pt x="42039" y="1483"/>
                  <a:pt x="54460" y="1483"/>
                </a:cubicBezTo>
                <a:cubicBezTo>
                  <a:pt x="93741" y="1483"/>
                  <a:pt x="133018" y="528"/>
                  <a:pt x="172299" y="528"/>
                </a:cubicBezTo>
              </a:path>
            </a:pathLst>
          </a:custGeom>
          <a:noFill/>
          <a:ln w="76200" cap="flat" cmpd="sng">
            <a:solidFill>
              <a:srgbClr val="FEFEFE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783" name="Google Shape;783;p26"/>
          <p:cNvGrpSpPr/>
          <p:nvPr/>
        </p:nvGrpSpPr>
        <p:grpSpPr>
          <a:xfrm rot="-236343" flipH="1">
            <a:off x="7833368" y="3513369"/>
            <a:ext cx="764399" cy="450661"/>
            <a:chOff x="1963425" y="418250"/>
            <a:chExt cx="2160932" cy="1380257"/>
          </a:xfrm>
        </p:grpSpPr>
        <p:sp>
          <p:nvSpPr>
            <p:cNvPr id="784" name="Google Shape;784;p26"/>
            <p:cNvSpPr/>
            <p:nvPr/>
          </p:nvSpPr>
          <p:spPr>
            <a:xfrm>
              <a:off x="2009373" y="463512"/>
              <a:ext cx="2054634" cy="1307335"/>
            </a:xfrm>
            <a:custGeom>
              <a:avLst/>
              <a:gdLst/>
              <a:ahLst/>
              <a:cxnLst/>
              <a:rect l="l" t="t" r="r" b="b"/>
              <a:pathLst>
                <a:path w="8988" h="5719" extrusionOk="0">
                  <a:moveTo>
                    <a:pt x="3151" y="1850"/>
                  </a:moveTo>
                  <a:cubicBezTo>
                    <a:pt x="3205" y="1854"/>
                    <a:pt x="3255" y="1857"/>
                    <a:pt x="3302" y="1867"/>
                  </a:cubicBezTo>
                  <a:cubicBezTo>
                    <a:pt x="3362" y="1880"/>
                    <a:pt x="3422" y="1897"/>
                    <a:pt x="3479" y="1914"/>
                  </a:cubicBezTo>
                  <a:cubicBezTo>
                    <a:pt x="3499" y="1920"/>
                    <a:pt x="3519" y="1927"/>
                    <a:pt x="3539" y="1930"/>
                  </a:cubicBezTo>
                  <a:cubicBezTo>
                    <a:pt x="3620" y="1954"/>
                    <a:pt x="3696" y="1974"/>
                    <a:pt x="3776" y="1997"/>
                  </a:cubicBezTo>
                  <a:cubicBezTo>
                    <a:pt x="3810" y="2004"/>
                    <a:pt x="3844" y="2014"/>
                    <a:pt x="3877" y="2021"/>
                  </a:cubicBezTo>
                  <a:cubicBezTo>
                    <a:pt x="3930" y="2034"/>
                    <a:pt x="3987" y="2047"/>
                    <a:pt x="4041" y="2064"/>
                  </a:cubicBezTo>
                  <a:cubicBezTo>
                    <a:pt x="4194" y="2111"/>
                    <a:pt x="4342" y="2178"/>
                    <a:pt x="4486" y="2245"/>
                  </a:cubicBezTo>
                  <a:lnTo>
                    <a:pt x="4503" y="2251"/>
                  </a:lnTo>
                  <a:cubicBezTo>
                    <a:pt x="4633" y="2308"/>
                    <a:pt x="4767" y="2371"/>
                    <a:pt x="4890" y="2436"/>
                  </a:cubicBezTo>
                  <a:cubicBezTo>
                    <a:pt x="4934" y="2456"/>
                    <a:pt x="4974" y="2476"/>
                    <a:pt x="5014" y="2496"/>
                  </a:cubicBezTo>
                  <a:cubicBezTo>
                    <a:pt x="5175" y="2572"/>
                    <a:pt x="5335" y="2649"/>
                    <a:pt x="5496" y="2729"/>
                  </a:cubicBezTo>
                  <a:cubicBezTo>
                    <a:pt x="5569" y="2766"/>
                    <a:pt x="5639" y="2810"/>
                    <a:pt x="5716" y="2857"/>
                  </a:cubicBezTo>
                  <a:cubicBezTo>
                    <a:pt x="5733" y="2867"/>
                    <a:pt x="5750" y="2877"/>
                    <a:pt x="5767" y="2887"/>
                  </a:cubicBezTo>
                  <a:cubicBezTo>
                    <a:pt x="5813" y="2917"/>
                    <a:pt x="5863" y="2950"/>
                    <a:pt x="5911" y="2981"/>
                  </a:cubicBezTo>
                  <a:lnTo>
                    <a:pt x="5931" y="2994"/>
                  </a:lnTo>
                  <a:lnTo>
                    <a:pt x="5951" y="3007"/>
                  </a:lnTo>
                  <a:lnTo>
                    <a:pt x="5954" y="3007"/>
                  </a:lnTo>
                  <a:cubicBezTo>
                    <a:pt x="5965" y="3005"/>
                    <a:pt x="5975" y="3004"/>
                    <a:pt x="5986" y="3004"/>
                  </a:cubicBezTo>
                  <a:cubicBezTo>
                    <a:pt x="6018" y="3004"/>
                    <a:pt x="6045" y="3014"/>
                    <a:pt x="6071" y="3027"/>
                  </a:cubicBezTo>
                  <a:cubicBezTo>
                    <a:pt x="6108" y="3047"/>
                    <a:pt x="6148" y="3067"/>
                    <a:pt x="6184" y="3091"/>
                  </a:cubicBezTo>
                  <a:lnTo>
                    <a:pt x="6215" y="3108"/>
                  </a:lnTo>
                  <a:cubicBezTo>
                    <a:pt x="6248" y="3128"/>
                    <a:pt x="6285" y="3148"/>
                    <a:pt x="6318" y="3168"/>
                  </a:cubicBezTo>
                  <a:lnTo>
                    <a:pt x="6322" y="3171"/>
                  </a:lnTo>
                  <a:lnTo>
                    <a:pt x="6342" y="3181"/>
                  </a:lnTo>
                  <a:lnTo>
                    <a:pt x="6362" y="3194"/>
                  </a:lnTo>
                  <a:lnTo>
                    <a:pt x="6385" y="3211"/>
                  </a:lnTo>
                  <a:cubicBezTo>
                    <a:pt x="6429" y="3238"/>
                    <a:pt x="6482" y="3271"/>
                    <a:pt x="6529" y="3308"/>
                  </a:cubicBezTo>
                  <a:cubicBezTo>
                    <a:pt x="6579" y="3348"/>
                    <a:pt x="6616" y="3382"/>
                    <a:pt x="6650" y="3419"/>
                  </a:cubicBezTo>
                  <a:cubicBezTo>
                    <a:pt x="6683" y="3459"/>
                    <a:pt x="6713" y="3506"/>
                    <a:pt x="6736" y="3543"/>
                  </a:cubicBezTo>
                  <a:cubicBezTo>
                    <a:pt x="6760" y="3583"/>
                    <a:pt x="6780" y="3632"/>
                    <a:pt x="6797" y="3696"/>
                  </a:cubicBezTo>
                  <a:cubicBezTo>
                    <a:pt x="6817" y="3756"/>
                    <a:pt x="6820" y="3813"/>
                    <a:pt x="6814" y="3867"/>
                  </a:cubicBezTo>
                  <a:cubicBezTo>
                    <a:pt x="6803" y="3930"/>
                    <a:pt x="6780" y="3987"/>
                    <a:pt x="6740" y="4047"/>
                  </a:cubicBezTo>
                  <a:cubicBezTo>
                    <a:pt x="6703" y="4101"/>
                    <a:pt x="6646" y="4151"/>
                    <a:pt x="6576" y="4194"/>
                  </a:cubicBezTo>
                  <a:cubicBezTo>
                    <a:pt x="6559" y="4205"/>
                    <a:pt x="6536" y="4218"/>
                    <a:pt x="6516" y="4228"/>
                  </a:cubicBezTo>
                  <a:cubicBezTo>
                    <a:pt x="6472" y="4245"/>
                    <a:pt x="6425" y="4265"/>
                    <a:pt x="6372" y="4271"/>
                  </a:cubicBezTo>
                  <a:cubicBezTo>
                    <a:pt x="6338" y="4275"/>
                    <a:pt x="6305" y="4278"/>
                    <a:pt x="6272" y="4278"/>
                  </a:cubicBezTo>
                  <a:cubicBezTo>
                    <a:pt x="6253" y="4279"/>
                    <a:pt x="6233" y="4279"/>
                    <a:pt x="6214" y="4279"/>
                  </a:cubicBezTo>
                  <a:cubicBezTo>
                    <a:pt x="6155" y="4279"/>
                    <a:pt x="6096" y="4275"/>
                    <a:pt x="6041" y="4265"/>
                  </a:cubicBezTo>
                  <a:cubicBezTo>
                    <a:pt x="5960" y="4255"/>
                    <a:pt x="5863" y="4238"/>
                    <a:pt x="5770" y="4205"/>
                  </a:cubicBezTo>
                  <a:cubicBezTo>
                    <a:pt x="5723" y="4191"/>
                    <a:pt x="5673" y="4174"/>
                    <a:pt x="5626" y="4157"/>
                  </a:cubicBezTo>
                  <a:cubicBezTo>
                    <a:pt x="5593" y="4148"/>
                    <a:pt x="5562" y="4134"/>
                    <a:pt x="5529" y="4124"/>
                  </a:cubicBezTo>
                  <a:cubicBezTo>
                    <a:pt x="5375" y="4071"/>
                    <a:pt x="5211" y="4007"/>
                    <a:pt x="5048" y="3933"/>
                  </a:cubicBezTo>
                  <a:cubicBezTo>
                    <a:pt x="4880" y="3860"/>
                    <a:pt x="4719" y="3773"/>
                    <a:pt x="4569" y="3693"/>
                  </a:cubicBezTo>
                  <a:cubicBezTo>
                    <a:pt x="4489" y="3653"/>
                    <a:pt x="4409" y="3609"/>
                    <a:pt x="4328" y="3569"/>
                  </a:cubicBezTo>
                  <a:cubicBezTo>
                    <a:pt x="4255" y="3532"/>
                    <a:pt x="4185" y="3495"/>
                    <a:pt x="4111" y="3455"/>
                  </a:cubicBezTo>
                  <a:lnTo>
                    <a:pt x="3660" y="3214"/>
                  </a:lnTo>
                  <a:cubicBezTo>
                    <a:pt x="3515" y="3138"/>
                    <a:pt x="3372" y="3061"/>
                    <a:pt x="3234" y="2981"/>
                  </a:cubicBezTo>
                  <a:cubicBezTo>
                    <a:pt x="3208" y="2967"/>
                    <a:pt x="3185" y="2950"/>
                    <a:pt x="3158" y="2937"/>
                  </a:cubicBezTo>
                  <a:cubicBezTo>
                    <a:pt x="3104" y="2907"/>
                    <a:pt x="3047" y="2873"/>
                    <a:pt x="2994" y="2840"/>
                  </a:cubicBezTo>
                  <a:cubicBezTo>
                    <a:pt x="2910" y="2786"/>
                    <a:pt x="2844" y="2737"/>
                    <a:pt x="2787" y="2683"/>
                  </a:cubicBezTo>
                  <a:cubicBezTo>
                    <a:pt x="2730" y="2623"/>
                    <a:pt x="2689" y="2572"/>
                    <a:pt x="2660" y="2516"/>
                  </a:cubicBezTo>
                  <a:cubicBezTo>
                    <a:pt x="2636" y="2472"/>
                    <a:pt x="2616" y="2428"/>
                    <a:pt x="2606" y="2385"/>
                  </a:cubicBezTo>
                  <a:cubicBezTo>
                    <a:pt x="2600" y="2365"/>
                    <a:pt x="2596" y="2345"/>
                    <a:pt x="2596" y="2328"/>
                  </a:cubicBezTo>
                  <a:lnTo>
                    <a:pt x="2592" y="2322"/>
                  </a:lnTo>
                  <a:cubicBezTo>
                    <a:pt x="2589" y="2298"/>
                    <a:pt x="2586" y="2265"/>
                    <a:pt x="2589" y="2241"/>
                  </a:cubicBezTo>
                  <a:cubicBezTo>
                    <a:pt x="2592" y="2218"/>
                    <a:pt x="2596" y="2195"/>
                    <a:pt x="2603" y="2175"/>
                  </a:cubicBezTo>
                  <a:cubicBezTo>
                    <a:pt x="2609" y="2148"/>
                    <a:pt x="2620" y="2121"/>
                    <a:pt x="2632" y="2101"/>
                  </a:cubicBezTo>
                  <a:cubicBezTo>
                    <a:pt x="2643" y="2074"/>
                    <a:pt x="2660" y="2054"/>
                    <a:pt x="2680" y="2034"/>
                  </a:cubicBezTo>
                  <a:lnTo>
                    <a:pt x="2689" y="2024"/>
                  </a:lnTo>
                  <a:lnTo>
                    <a:pt x="2697" y="2010"/>
                  </a:lnTo>
                  <a:cubicBezTo>
                    <a:pt x="2730" y="1984"/>
                    <a:pt x="2770" y="1954"/>
                    <a:pt x="2813" y="1927"/>
                  </a:cubicBezTo>
                  <a:cubicBezTo>
                    <a:pt x="2857" y="1904"/>
                    <a:pt x="2910" y="1887"/>
                    <a:pt x="2950" y="1874"/>
                  </a:cubicBezTo>
                  <a:cubicBezTo>
                    <a:pt x="2994" y="1860"/>
                    <a:pt x="3041" y="1857"/>
                    <a:pt x="3084" y="1854"/>
                  </a:cubicBezTo>
                  <a:lnTo>
                    <a:pt x="3098" y="1850"/>
                  </a:lnTo>
                  <a:close/>
                  <a:moveTo>
                    <a:pt x="1131" y="0"/>
                  </a:moveTo>
                  <a:cubicBezTo>
                    <a:pt x="1095" y="0"/>
                    <a:pt x="1051" y="4"/>
                    <a:pt x="1018" y="8"/>
                  </a:cubicBezTo>
                  <a:cubicBezTo>
                    <a:pt x="917" y="24"/>
                    <a:pt x="840" y="74"/>
                    <a:pt x="774" y="124"/>
                  </a:cubicBezTo>
                  <a:cubicBezTo>
                    <a:pt x="743" y="148"/>
                    <a:pt x="717" y="188"/>
                    <a:pt x="693" y="218"/>
                  </a:cubicBezTo>
                  <a:lnTo>
                    <a:pt x="680" y="235"/>
                  </a:lnTo>
                  <a:cubicBezTo>
                    <a:pt x="670" y="248"/>
                    <a:pt x="656" y="264"/>
                    <a:pt x="646" y="278"/>
                  </a:cubicBezTo>
                  <a:cubicBezTo>
                    <a:pt x="626" y="305"/>
                    <a:pt x="606" y="335"/>
                    <a:pt x="590" y="362"/>
                  </a:cubicBezTo>
                  <a:lnTo>
                    <a:pt x="576" y="378"/>
                  </a:lnTo>
                  <a:lnTo>
                    <a:pt x="516" y="469"/>
                  </a:lnTo>
                  <a:cubicBezTo>
                    <a:pt x="489" y="509"/>
                    <a:pt x="462" y="549"/>
                    <a:pt x="432" y="586"/>
                  </a:cubicBezTo>
                  <a:cubicBezTo>
                    <a:pt x="385" y="656"/>
                    <a:pt x="335" y="726"/>
                    <a:pt x="289" y="797"/>
                  </a:cubicBezTo>
                  <a:lnTo>
                    <a:pt x="245" y="857"/>
                  </a:lnTo>
                  <a:lnTo>
                    <a:pt x="204" y="917"/>
                  </a:lnTo>
                  <a:cubicBezTo>
                    <a:pt x="178" y="954"/>
                    <a:pt x="155" y="991"/>
                    <a:pt x="135" y="1027"/>
                  </a:cubicBezTo>
                  <a:cubicBezTo>
                    <a:pt x="94" y="1091"/>
                    <a:pt x="68" y="1164"/>
                    <a:pt x="37" y="1238"/>
                  </a:cubicBezTo>
                  <a:cubicBezTo>
                    <a:pt x="1" y="1342"/>
                    <a:pt x="48" y="1468"/>
                    <a:pt x="151" y="1533"/>
                  </a:cubicBezTo>
                  <a:cubicBezTo>
                    <a:pt x="168" y="1542"/>
                    <a:pt x="188" y="1553"/>
                    <a:pt x="208" y="1559"/>
                  </a:cubicBezTo>
                  <a:lnTo>
                    <a:pt x="212" y="1559"/>
                  </a:lnTo>
                  <a:cubicBezTo>
                    <a:pt x="212" y="1569"/>
                    <a:pt x="208" y="1582"/>
                    <a:pt x="208" y="1593"/>
                  </a:cubicBezTo>
                  <a:cubicBezTo>
                    <a:pt x="204" y="1656"/>
                    <a:pt x="228" y="1740"/>
                    <a:pt x="278" y="1790"/>
                  </a:cubicBezTo>
                  <a:cubicBezTo>
                    <a:pt x="352" y="1857"/>
                    <a:pt x="436" y="1917"/>
                    <a:pt x="516" y="1974"/>
                  </a:cubicBezTo>
                  <a:lnTo>
                    <a:pt x="533" y="1987"/>
                  </a:lnTo>
                  <a:cubicBezTo>
                    <a:pt x="596" y="2034"/>
                    <a:pt x="663" y="2081"/>
                    <a:pt x="740" y="2127"/>
                  </a:cubicBezTo>
                  <a:lnTo>
                    <a:pt x="746" y="2135"/>
                  </a:lnTo>
                  <a:cubicBezTo>
                    <a:pt x="814" y="2175"/>
                    <a:pt x="887" y="2211"/>
                    <a:pt x="957" y="2248"/>
                  </a:cubicBezTo>
                  <a:lnTo>
                    <a:pt x="961" y="2251"/>
                  </a:lnTo>
                  <a:cubicBezTo>
                    <a:pt x="1034" y="2288"/>
                    <a:pt x="1111" y="2328"/>
                    <a:pt x="1195" y="2371"/>
                  </a:cubicBezTo>
                  <a:cubicBezTo>
                    <a:pt x="1315" y="2436"/>
                    <a:pt x="1432" y="2509"/>
                    <a:pt x="1546" y="2579"/>
                  </a:cubicBezTo>
                  <a:lnTo>
                    <a:pt x="1626" y="2626"/>
                  </a:lnTo>
                  <a:cubicBezTo>
                    <a:pt x="1750" y="2700"/>
                    <a:pt x="1874" y="2773"/>
                    <a:pt x="1998" y="2843"/>
                  </a:cubicBezTo>
                  <a:lnTo>
                    <a:pt x="2078" y="2887"/>
                  </a:lnTo>
                  <a:cubicBezTo>
                    <a:pt x="2222" y="2970"/>
                    <a:pt x="2368" y="3054"/>
                    <a:pt x="2532" y="3144"/>
                  </a:cubicBezTo>
                  <a:cubicBezTo>
                    <a:pt x="2603" y="3185"/>
                    <a:pt x="2677" y="3221"/>
                    <a:pt x="2746" y="3262"/>
                  </a:cubicBezTo>
                  <a:cubicBezTo>
                    <a:pt x="2837" y="3308"/>
                    <a:pt x="2927" y="3359"/>
                    <a:pt x="3014" y="3409"/>
                  </a:cubicBezTo>
                  <a:cubicBezTo>
                    <a:pt x="3078" y="3442"/>
                    <a:pt x="3141" y="3479"/>
                    <a:pt x="3205" y="3515"/>
                  </a:cubicBezTo>
                  <a:cubicBezTo>
                    <a:pt x="3439" y="3646"/>
                    <a:pt x="3680" y="3783"/>
                    <a:pt x="3921" y="3910"/>
                  </a:cubicBezTo>
                  <a:cubicBezTo>
                    <a:pt x="4011" y="3957"/>
                    <a:pt x="4101" y="4004"/>
                    <a:pt x="4191" y="4047"/>
                  </a:cubicBezTo>
                  <a:cubicBezTo>
                    <a:pt x="4265" y="4084"/>
                    <a:pt x="4335" y="4121"/>
                    <a:pt x="4409" y="4157"/>
                  </a:cubicBezTo>
                  <a:cubicBezTo>
                    <a:pt x="4556" y="4234"/>
                    <a:pt x="4727" y="4322"/>
                    <a:pt x="4890" y="4402"/>
                  </a:cubicBezTo>
                  <a:cubicBezTo>
                    <a:pt x="5051" y="4478"/>
                    <a:pt x="5211" y="4556"/>
                    <a:pt x="5369" y="4629"/>
                  </a:cubicBezTo>
                  <a:lnTo>
                    <a:pt x="5469" y="4676"/>
                  </a:lnTo>
                  <a:cubicBezTo>
                    <a:pt x="5596" y="4736"/>
                    <a:pt x="5727" y="4796"/>
                    <a:pt x="5850" y="4860"/>
                  </a:cubicBezTo>
                  <a:cubicBezTo>
                    <a:pt x="6024" y="4947"/>
                    <a:pt x="6195" y="5040"/>
                    <a:pt x="6355" y="5128"/>
                  </a:cubicBezTo>
                  <a:cubicBezTo>
                    <a:pt x="6422" y="5168"/>
                    <a:pt x="6492" y="5205"/>
                    <a:pt x="6562" y="5245"/>
                  </a:cubicBezTo>
                  <a:cubicBezTo>
                    <a:pt x="6639" y="5288"/>
                    <a:pt x="6720" y="5335"/>
                    <a:pt x="6797" y="5378"/>
                  </a:cubicBezTo>
                  <a:lnTo>
                    <a:pt x="6857" y="5412"/>
                  </a:lnTo>
                  <a:cubicBezTo>
                    <a:pt x="6977" y="5475"/>
                    <a:pt x="7101" y="5542"/>
                    <a:pt x="7225" y="5602"/>
                  </a:cubicBezTo>
                  <a:cubicBezTo>
                    <a:pt x="7281" y="5626"/>
                    <a:pt x="7332" y="5650"/>
                    <a:pt x="7382" y="5670"/>
                  </a:cubicBezTo>
                  <a:cubicBezTo>
                    <a:pt x="7439" y="5693"/>
                    <a:pt x="7513" y="5710"/>
                    <a:pt x="7599" y="5716"/>
                  </a:cubicBezTo>
                  <a:cubicBezTo>
                    <a:pt x="7616" y="5717"/>
                    <a:pt x="7633" y="5718"/>
                    <a:pt x="7651" y="5718"/>
                  </a:cubicBezTo>
                  <a:cubicBezTo>
                    <a:pt x="7722" y="5718"/>
                    <a:pt x="7802" y="5708"/>
                    <a:pt x="7890" y="5686"/>
                  </a:cubicBezTo>
                  <a:cubicBezTo>
                    <a:pt x="8098" y="5629"/>
                    <a:pt x="8308" y="5552"/>
                    <a:pt x="8536" y="5449"/>
                  </a:cubicBezTo>
                  <a:cubicBezTo>
                    <a:pt x="8583" y="5426"/>
                    <a:pt x="8626" y="5402"/>
                    <a:pt x="8669" y="5381"/>
                  </a:cubicBezTo>
                  <a:cubicBezTo>
                    <a:pt x="8733" y="5349"/>
                    <a:pt x="8813" y="5301"/>
                    <a:pt x="8873" y="5235"/>
                  </a:cubicBezTo>
                  <a:cubicBezTo>
                    <a:pt x="8900" y="5208"/>
                    <a:pt x="8964" y="5137"/>
                    <a:pt x="8974" y="5077"/>
                  </a:cubicBezTo>
                  <a:cubicBezTo>
                    <a:pt x="8981" y="5051"/>
                    <a:pt x="8984" y="5020"/>
                    <a:pt x="8987" y="4994"/>
                  </a:cubicBezTo>
                  <a:cubicBezTo>
                    <a:pt x="8987" y="4964"/>
                    <a:pt x="8984" y="4937"/>
                    <a:pt x="8981" y="4907"/>
                  </a:cubicBezTo>
                  <a:cubicBezTo>
                    <a:pt x="8978" y="4853"/>
                    <a:pt x="8924" y="4779"/>
                    <a:pt x="8900" y="4750"/>
                  </a:cubicBezTo>
                  <a:cubicBezTo>
                    <a:pt x="8887" y="4736"/>
                    <a:pt x="8873" y="4719"/>
                    <a:pt x="8864" y="4706"/>
                  </a:cubicBezTo>
                  <a:cubicBezTo>
                    <a:pt x="8840" y="4676"/>
                    <a:pt x="8820" y="4649"/>
                    <a:pt x="8800" y="4619"/>
                  </a:cubicBezTo>
                  <a:cubicBezTo>
                    <a:pt x="8760" y="4563"/>
                    <a:pt x="8720" y="4499"/>
                    <a:pt x="8686" y="4432"/>
                  </a:cubicBezTo>
                  <a:cubicBezTo>
                    <a:pt x="8649" y="4358"/>
                    <a:pt x="8609" y="4278"/>
                    <a:pt x="8569" y="4188"/>
                  </a:cubicBezTo>
                  <a:cubicBezTo>
                    <a:pt x="8549" y="4137"/>
                    <a:pt x="8529" y="4088"/>
                    <a:pt x="8509" y="4041"/>
                  </a:cubicBezTo>
                  <a:cubicBezTo>
                    <a:pt x="8496" y="4007"/>
                    <a:pt x="8482" y="3974"/>
                    <a:pt x="8469" y="3941"/>
                  </a:cubicBezTo>
                  <a:lnTo>
                    <a:pt x="8459" y="3917"/>
                  </a:lnTo>
                  <a:cubicBezTo>
                    <a:pt x="8436" y="3856"/>
                    <a:pt x="8408" y="3793"/>
                    <a:pt x="8376" y="3736"/>
                  </a:cubicBezTo>
                  <a:cubicBezTo>
                    <a:pt x="8339" y="3676"/>
                    <a:pt x="8298" y="3616"/>
                    <a:pt x="8248" y="3566"/>
                  </a:cubicBezTo>
                  <a:cubicBezTo>
                    <a:pt x="8208" y="3526"/>
                    <a:pt x="8161" y="3492"/>
                    <a:pt x="8115" y="3455"/>
                  </a:cubicBezTo>
                  <a:lnTo>
                    <a:pt x="8095" y="3439"/>
                  </a:lnTo>
                  <a:cubicBezTo>
                    <a:pt x="8034" y="3395"/>
                    <a:pt x="7974" y="3348"/>
                    <a:pt x="7904" y="3295"/>
                  </a:cubicBezTo>
                  <a:cubicBezTo>
                    <a:pt x="7797" y="3208"/>
                    <a:pt x="7676" y="3118"/>
                    <a:pt x="7529" y="3018"/>
                  </a:cubicBezTo>
                  <a:cubicBezTo>
                    <a:pt x="7469" y="2973"/>
                    <a:pt x="7402" y="2933"/>
                    <a:pt x="7328" y="2887"/>
                  </a:cubicBezTo>
                  <a:cubicBezTo>
                    <a:pt x="7168" y="2786"/>
                    <a:pt x="7004" y="2689"/>
                    <a:pt x="6843" y="2596"/>
                  </a:cubicBezTo>
                  <a:cubicBezTo>
                    <a:pt x="6780" y="2562"/>
                    <a:pt x="6720" y="2529"/>
                    <a:pt x="6659" y="2492"/>
                  </a:cubicBezTo>
                  <a:cubicBezTo>
                    <a:pt x="6606" y="2459"/>
                    <a:pt x="6549" y="2428"/>
                    <a:pt x="6496" y="2396"/>
                  </a:cubicBezTo>
                  <a:cubicBezTo>
                    <a:pt x="6409" y="2342"/>
                    <a:pt x="6318" y="2288"/>
                    <a:pt x="6228" y="2238"/>
                  </a:cubicBezTo>
                  <a:cubicBezTo>
                    <a:pt x="6071" y="2151"/>
                    <a:pt x="5911" y="2070"/>
                    <a:pt x="5760" y="1994"/>
                  </a:cubicBezTo>
                  <a:cubicBezTo>
                    <a:pt x="5419" y="1823"/>
                    <a:pt x="5128" y="1683"/>
                    <a:pt x="4833" y="1549"/>
                  </a:cubicBezTo>
                  <a:cubicBezTo>
                    <a:pt x="4787" y="1525"/>
                    <a:pt x="4736" y="1502"/>
                    <a:pt x="4690" y="1479"/>
                  </a:cubicBezTo>
                  <a:cubicBezTo>
                    <a:pt x="4559" y="1419"/>
                    <a:pt x="4429" y="1358"/>
                    <a:pt x="4295" y="1302"/>
                  </a:cubicBezTo>
                  <a:cubicBezTo>
                    <a:pt x="4198" y="1255"/>
                    <a:pt x="4094" y="1215"/>
                    <a:pt x="3997" y="1178"/>
                  </a:cubicBezTo>
                  <a:cubicBezTo>
                    <a:pt x="3934" y="1151"/>
                    <a:pt x="3873" y="1127"/>
                    <a:pt x="3810" y="1101"/>
                  </a:cubicBezTo>
                  <a:cubicBezTo>
                    <a:pt x="3459" y="957"/>
                    <a:pt x="3108" y="800"/>
                    <a:pt x="2763" y="650"/>
                  </a:cubicBezTo>
                  <a:cubicBezTo>
                    <a:pt x="2683" y="613"/>
                    <a:pt x="2603" y="576"/>
                    <a:pt x="2523" y="539"/>
                  </a:cubicBezTo>
                  <a:cubicBezTo>
                    <a:pt x="2439" y="502"/>
                    <a:pt x="2352" y="462"/>
                    <a:pt x="2268" y="422"/>
                  </a:cubicBezTo>
                  <a:cubicBezTo>
                    <a:pt x="2215" y="395"/>
                    <a:pt x="2158" y="369"/>
                    <a:pt x="2101" y="342"/>
                  </a:cubicBezTo>
                  <a:lnTo>
                    <a:pt x="2058" y="321"/>
                  </a:lnTo>
                  <a:cubicBezTo>
                    <a:pt x="1974" y="281"/>
                    <a:pt x="1884" y="238"/>
                    <a:pt x="1794" y="204"/>
                  </a:cubicBezTo>
                  <a:cubicBezTo>
                    <a:pt x="1723" y="175"/>
                    <a:pt x="1646" y="144"/>
                    <a:pt x="1569" y="118"/>
                  </a:cubicBezTo>
                  <a:cubicBezTo>
                    <a:pt x="1496" y="91"/>
                    <a:pt x="1419" y="68"/>
                    <a:pt x="1345" y="44"/>
                  </a:cubicBezTo>
                  <a:lnTo>
                    <a:pt x="1335" y="41"/>
                  </a:lnTo>
                  <a:cubicBezTo>
                    <a:pt x="1272" y="20"/>
                    <a:pt x="1201" y="0"/>
                    <a:pt x="1131" y="0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6"/>
            <p:cNvSpPr/>
            <p:nvPr/>
          </p:nvSpPr>
          <p:spPr>
            <a:xfrm>
              <a:off x="2160704" y="514259"/>
              <a:ext cx="316150" cy="445760"/>
            </a:xfrm>
            <a:custGeom>
              <a:avLst/>
              <a:gdLst/>
              <a:ahLst/>
              <a:cxnLst/>
              <a:rect l="l" t="t" r="r" b="b"/>
              <a:pathLst>
                <a:path w="1383" h="1950" extrusionOk="0">
                  <a:moveTo>
                    <a:pt x="1122" y="0"/>
                  </a:moveTo>
                  <a:cubicBezTo>
                    <a:pt x="1105" y="0"/>
                    <a:pt x="1088" y="2"/>
                    <a:pt x="1071" y="6"/>
                  </a:cubicBezTo>
                  <a:cubicBezTo>
                    <a:pt x="1011" y="19"/>
                    <a:pt x="964" y="56"/>
                    <a:pt x="931" y="107"/>
                  </a:cubicBezTo>
                  <a:cubicBezTo>
                    <a:pt x="874" y="187"/>
                    <a:pt x="817" y="267"/>
                    <a:pt x="763" y="351"/>
                  </a:cubicBezTo>
                  <a:cubicBezTo>
                    <a:pt x="726" y="404"/>
                    <a:pt x="690" y="457"/>
                    <a:pt x="657" y="511"/>
                  </a:cubicBezTo>
                  <a:cubicBezTo>
                    <a:pt x="573" y="648"/>
                    <a:pt x="493" y="785"/>
                    <a:pt x="412" y="919"/>
                  </a:cubicBezTo>
                  <a:cubicBezTo>
                    <a:pt x="339" y="1043"/>
                    <a:pt x="269" y="1163"/>
                    <a:pt x="195" y="1283"/>
                  </a:cubicBezTo>
                  <a:cubicBezTo>
                    <a:pt x="158" y="1344"/>
                    <a:pt x="124" y="1404"/>
                    <a:pt x="91" y="1464"/>
                  </a:cubicBezTo>
                  <a:cubicBezTo>
                    <a:pt x="71" y="1504"/>
                    <a:pt x="55" y="1544"/>
                    <a:pt x="41" y="1584"/>
                  </a:cubicBezTo>
                  <a:cubicBezTo>
                    <a:pt x="21" y="1638"/>
                    <a:pt x="14" y="1688"/>
                    <a:pt x="8" y="1742"/>
                  </a:cubicBezTo>
                  <a:cubicBezTo>
                    <a:pt x="1" y="1812"/>
                    <a:pt x="44" y="1882"/>
                    <a:pt x="101" y="1919"/>
                  </a:cubicBezTo>
                  <a:cubicBezTo>
                    <a:pt x="132" y="1936"/>
                    <a:pt x="161" y="1946"/>
                    <a:pt x="198" y="1949"/>
                  </a:cubicBezTo>
                  <a:cubicBezTo>
                    <a:pt x="202" y="1949"/>
                    <a:pt x="206" y="1949"/>
                    <a:pt x="210" y="1949"/>
                  </a:cubicBezTo>
                  <a:cubicBezTo>
                    <a:pt x="258" y="1949"/>
                    <a:pt x="298" y="1926"/>
                    <a:pt x="339" y="1896"/>
                  </a:cubicBezTo>
                  <a:cubicBezTo>
                    <a:pt x="402" y="1848"/>
                    <a:pt x="436" y="1772"/>
                    <a:pt x="476" y="1705"/>
                  </a:cubicBezTo>
                  <a:cubicBezTo>
                    <a:pt x="510" y="1645"/>
                    <a:pt x="543" y="1584"/>
                    <a:pt x="576" y="1524"/>
                  </a:cubicBezTo>
                  <a:cubicBezTo>
                    <a:pt x="646" y="1404"/>
                    <a:pt x="720" y="1280"/>
                    <a:pt x="791" y="1160"/>
                  </a:cubicBezTo>
                  <a:cubicBezTo>
                    <a:pt x="874" y="1023"/>
                    <a:pt x="954" y="885"/>
                    <a:pt x="1038" y="752"/>
                  </a:cubicBezTo>
                  <a:cubicBezTo>
                    <a:pt x="1067" y="701"/>
                    <a:pt x="1101" y="652"/>
                    <a:pt x="1135" y="604"/>
                  </a:cubicBezTo>
                  <a:cubicBezTo>
                    <a:pt x="1192" y="518"/>
                    <a:pt x="1248" y="431"/>
                    <a:pt x="1308" y="343"/>
                  </a:cubicBezTo>
                  <a:cubicBezTo>
                    <a:pt x="1382" y="243"/>
                    <a:pt x="1339" y="96"/>
                    <a:pt x="1238" y="36"/>
                  </a:cubicBezTo>
                  <a:cubicBezTo>
                    <a:pt x="1205" y="12"/>
                    <a:pt x="1164" y="0"/>
                    <a:pt x="1122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6"/>
            <p:cNvSpPr/>
            <p:nvPr/>
          </p:nvSpPr>
          <p:spPr>
            <a:xfrm>
              <a:off x="2340381" y="594039"/>
              <a:ext cx="291690" cy="484393"/>
            </a:xfrm>
            <a:custGeom>
              <a:avLst/>
              <a:gdLst/>
              <a:ahLst/>
              <a:cxnLst/>
              <a:rect l="l" t="t" r="r" b="b"/>
              <a:pathLst>
                <a:path w="1276" h="2119" extrusionOk="0">
                  <a:moveTo>
                    <a:pt x="1109" y="0"/>
                  </a:moveTo>
                  <a:cubicBezTo>
                    <a:pt x="1096" y="0"/>
                    <a:pt x="1083" y="2"/>
                    <a:pt x="1071" y="5"/>
                  </a:cubicBezTo>
                  <a:cubicBezTo>
                    <a:pt x="1031" y="11"/>
                    <a:pt x="988" y="39"/>
                    <a:pt x="968" y="79"/>
                  </a:cubicBezTo>
                  <a:cubicBezTo>
                    <a:pt x="928" y="159"/>
                    <a:pt x="883" y="239"/>
                    <a:pt x="834" y="312"/>
                  </a:cubicBezTo>
                  <a:cubicBezTo>
                    <a:pt x="787" y="386"/>
                    <a:pt x="743" y="456"/>
                    <a:pt x="696" y="530"/>
                  </a:cubicBezTo>
                  <a:cubicBezTo>
                    <a:pt x="607" y="667"/>
                    <a:pt x="526" y="811"/>
                    <a:pt x="439" y="954"/>
                  </a:cubicBezTo>
                  <a:cubicBezTo>
                    <a:pt x="355" y="1088"/>
                    <a:pt x="269" y="1223"/>
                    <a:pt x="201" y="1366"/>
                  </a:cubicBezTo>
                  <a:cubicBezTo>
                    <a:pt x="165" y="1446"/>
                    <a:pt x="128" y="1527"/>
                    <a:pt x="98" y="1610"/>
                  </a:cubicBezTo>
                  <a:cubicBezTo>
                    <a:pt x="74" y="1677"/>
                    <a:pt x="51" y="1744"/>
                    <a:pt x="25" y="1808"/>
                  </a:cubicBezTo>
                  <a:cubicBezTo>
                    <a:pt x="11" y="1841"/>
                    <a:pt x="1" y="1874"/>
                    <a:pt x="1" y="1908"/>
                  </a:cubicBezTo>
                  <a:cubicBezTo>
                    <a:pt x="1" y="1945"/>
                    <a:pt x="8" y="1978"/>
                    <a:pt x="25" y="2008"/>
                  </a:cubicBezTo>
                  <a:cubicBezTo>
                    <a:pt x="41" y="2041"/>
                    <a:pt x="65" y="2065"/>
                    <a:pt x="94" y="2085"/>
                  </a:cubicBezTo>
                  <a:lnTo>
                    <a:pt x="98" y="2089"/>
                  </a:lnTo>
                  <a:cubicBezTo>
                    <a:pt x="128" y="2105"/>
                    <a:pt x="158" y="2115"/>
                    <a:pt x="195" y="2118"/>
                  </a:cubicBezTo>
                  <a:cubicBezTo>
                    <a:pt x="245" y="2118"/>
                    <a:pt x="295" y="2101"/>
                    <a:pt x="332" y="2065"/>
                  </a:cubicBezTo>
                  <a:lnTo>
                    <a:pt x="346" y="2055"/>
                  </a:lnTo>
                  <a:cubicBezTo>
                    <a:pt x="375" y="2025"/>
                    <a:pt x="395" y="1985"/>
                    <a:pt x="402" y="1945"/>
                  </a:cubicBezTo>
                  <a:cubicBezTo>
                    <a:pt x="429" y="1878"/>
                    <a:pt x="449" y="1814"/>
                    <a:pt x="473" y="1747"/>
                  </a:cubicBezTo>
                  <a:cubicBezTo>
                    <a:pt x="499" y="1667"/>
                    <a:pt x="526" y="1590"/>
                    <a:pt x="559" y="1513"/>
                  </a:cubicBezTo>
                  <a:cubicBezTo>
                    <a:pt x="607" y="1419"/>
                    <a:pt x="660" y="1326"/>
                    <a:pt x="710" y="1232"/>
                  </a:cubicBezTo>
                  <a:cubicBezTo>
                    <a:pt x="767" y="1125"/>
                    <a:pt x="823" y="1022"/>
                    <a:pt x="880" y="914"/>
                  </a:cubicBezTo>
                  <a:cubicBezTo>
                    <a:pt x="997" y="690"/>
                    <a:pt x="1128" y="476"/>
                    <a:pt x="1245" y="252"/>
                  </a:cubicBezTo>
                  <a:cubicBezTo>
                    <a:pt x="1265" y="212"/>
                    <a:pt x="1275" y="175"/>
                    <a:pt x="1265" y="129"/>
                  </a:cubicBezTo>
                  <a:cubicBezTo>
                    <a:pt x="1255" y="88"/>
                    <a:pt x="1229" y="48"/>
                    <a:pt x="1192" y="25"/>
                  </a:cubicBezTo>
                  <a:cubicBezTo>
                    <a:pt x="1168" y="9"/>
                    <a:pt x="1138" y="0"/>
                    <a:pt x="1109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6"/>
            <p:cNvSpPr/>
            <p:nvPr/>
          </p:nvSpPr>
          <p:spPr>
            <a:xfrm>
              <a:off x="3540743" y="1213757"/>
              <a:ext cx="352040" cy="522340"/>
            </a:xfrm>
            <a:custGeom>
              <a:avLst/>
              <a:gdLst/>
              <a:ahLst/>
              <a:cxnLst/>
              <a:rect l="l" t="t" r="r" b="b"/>
              <a:pathLst>
                <a:path w="1540" h="2285" extrusionOk="0">
                  <a:moveTo>
                    <a:pt x="1336" y="0"/>
                  </a:moveTo>
                  <a:cubicBezTo>
                    <a:pt x="1276" y="0"/>
                    <a:pt x="1216" y="29"/>
                    <a:pt x="1181" y="83"/>
                  </a:cubicBezTo>
                  <a:cubicBezTo>
                    <a:pt x="981" y="407"/>
                    <a:pt x="786" y="739"/>
                    <a:pt x="569" y="1050"/>
                  </a:cubicBezTo>
                  <a:cubicBezTo>
                    <a:pt x="479" y="1184"/>
                    <a:pt x="392" y="1317"/>
                    <a:pt x="312" y="1457"/>
                  </a:cubicBezTo>
                  <a:cubicBezTo>
                    <a:pt x="272" y="1525"/>
                    <a:pt x="238" y="1598"/>
                    <a:pt x="201" y="1668"/>
                  </a:cubicBezTo>
                  <a:cubicBezTo>
                    <a:pt x="181" y="1702"/>
                    <a:pt x="164" y="1738"/>
                    <a:pt x="141" y="1772"/>
                  </a:cubicBezTo>
                  <a:cubicBezTo>
                    <a:pt x="121" y="1802"/>
                    <a:pt x="101" y="1829"/>
                    <a:pt x="81" y="1859"/>
                  </a:cubicBezTo>
                  <a:cubicBezTo>
                    <a:pt x="71" y="1876"/>
                    <a:pt x="58" y="1892"/>
                    <a:pt x="51" y="1909"/>
                  </a:cubicBezTo>
                  <a:cubicBezTo>
                    <a:pt x="37" y="1932"/>
                    <a:pt x="24" y="1956"/>
                    <a:pt x="17" y="1983"/>
                  </a:cubicBezTo>
                  <a:cubicBezTo>
                    <a:pt x="4" y="2039"/>
                    <a:pt x="1" y="2110"/>
                    <a:pt x="34" y="2160"/>
                  </a:cubicBezTo>
                  <a:cubicBezTo>
                    <a:pt x="54" y="2197"/>
                    <a:pt x="81" y="2227"/>
                    <a:pt x="118" y="2247"/>
                  </a:cubicBezTo>
                  <a:cubicBezTo>
                    <a:pt x="151" y="2270"/>
                    <a:pt x="184" y="2280"/>
                    <a:pt x="225" y="2284"/>
                  </a:cubicBezTo>
                  <a:cubicBezTo>
                    <a:pt x="228" y="2284"/>
                    <a:pt x="231" y="2284"/>
                    <a:pt x="235" y="2284"/>
                  </a:cubicBezTo>
                  <a:cubicBezTo>
                    <a:pt x="294" y="2284"/>
                    <a:pt x="347" y="2258"/>
                    <a:pt x="388" y="2220"/>
                  </a:cubicBezTo>
                  <a:lnTo>
                    <a:pt x="388" y="2220"/>
                  </a:lnTo>
                  <a:lnTo>
                    <a:pt x="385" y="2224"/>
                  </a:lnTo>
                  <a:cubicBezTo>
                    <a:pt x="432" y="2184"/>
                    <a:pt x="456" y="2133"/>
                    <a:pt x="476" y="2079"/>
                  </a:cubicBezTo>
                  <a:cubicBezTo>
                    <a:pt x="502" y="2030"/>
                    <a:pt x="529" y="1979"/>
                    <a:pt x="556" y="1926"/>
                  </a:cubicBezTo>
                  <a:cubicBezTo>
                    <a:pt x="589" y="1859"/>
                    <a:pt x="619" y="1792"/>
                    <a:pt x="649" y="1722"/>
                  </a:cubicBezTo>
                  <a:cubicBezTo>
                    <a:pt x="757" y="1497"/>
                    <a:pt x="880" y="1281"/>
                    <a:pt x="1010" y="1066"/>
                  </a:cubicBezTo>
                  <a:cubicBezTo>
                    <a:pt x="1168" y="802"/>
                    <a:pt x="1325" y="538"/>
                    <a:pt x="1485" y="277"/>
                  </a:cubicBezTo>
                  <a:cubicBezTo>
                    <a:pt x="1539" y="193"/>
                    <a:pt x="1512" y="80"/>
                    <a:pt x="1432" y="26"/>
                  </a:cubicBezTo>
                  <a:lnTo>
                    <a:pt x="1428" y="26"/>
                  </a:lnTo>
                  <a:cubicBezTo>
                    <a:pt x="1400" y="9"/>
                    <a:pt x="1368" y="0"/>
                    <a:pt x="1336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6"/>
            <p:cNvSpPr/>
            <p:nvPr/>
          </p:nvSpPr>
          <p:spPr>
            <a:xfrm>
              <a:off x="2600296" y="886182"/>
              <a:ext cx="968110" cy="555714"/>
            </a:xfrm>
            <a:custGeom>
              <a:avLst/>
              <a:gdLst/>
              <a:ahLst/>
              <a:cxnLst/>
              <a:rect l="l" t="t" r="r" b="b"/>
              <a:pathLst>
                <a:path w="4235" h="2431" extrusionOk="0">
                  <a:moveTo>
                    <a:pt x="513" y="1"/>
                  </a:moveTo>
                  <a:lnTo>
                    <a:pt x="499" y="5"/>
                  </a:lnTo>
                  <a:cubicBezTo>
                    <a:pt x="456" y="8"/>
                    <a:pt x="409" y="11"/>
                    <a:pt x="365" y="25"/>
                  </a:cubicBezTo>
                  <a:cubicBezTo>
                    <a:pt x="325" y="38"/>
                    <a:pt x="272" y="55"/>
                    <a:pt x="228" y="78"/>
                  </a:cubicBezTo>
                  <a:cubicBezTo>
                    <a:pt x="185" y="105"/>
                    <a:pt x="145" y="135"/>
                    <a:pt x="112" y="161"/>
                  </a:cubicBezTo>
                  <a:lnTo>
                    <a:pt x="104" y="175"/>
                  </a:lnTo>
                  <a:lnTo>
                    <a:pt x="95" y="185"/>
                  </a:lnTo>
                  <a:cubicBezTo>
                    <a:pt x="75" y="205"/>
                    <a:pt x="58" y="225"/>
                    <a:pt x="47" y="252"/>
                  </a:cubicBezTo>
                  <a:cubicBezTo>
                    <a:pt x="35" y="272"/>
                    <a:pt x="24" y="299"/>
                    <a:pt x="18" y="326"/>
                  </a:cubicBezTo>
                  <a:cubicBezTo>
                    <a:pt x="11" y="346"/>
                    <a:pt x="7" y="369"/>
                    <a:pt x="4" y="392"/>
                  </a:cubicBezTo>
                  <a:cubicBezTo>
                    <a:pt x="1" y="416"/>
                    <a:pt x="4" y="449"/>
                    <a:pt x="7" y="473"/>
                  </a:cubicBezTo>
                  <a:lnTo>
                    <a:pt x="11" y="479"/>
                  </a:lnTo>
                  <a:cubicBezTo>
                    <a:pt x="11" y="496"/>
                    <a:pt x="15" y="516"/>
                    <a:pt x="21" y="536"/>
                  </a:cubicBezTo>
                  <a:cubicBezTo>
                    <a:pt x="31" y="579"/>
                    <a:pt x="51" y="623"/>
                    <a:pt x="75" y="667"/>
                  </a:cubicBezTo>
                  <a:cubicBezTo>
                    <a:pt x="104" y="723"/>
                    <a:pt x="145" y="774"/>
                    <a:pt x="202" y="834"/>
                  </a:cubicBezTo>
                  <a:cubicBezTo>
                    <a:pt x="259" y="888"/>
                    <a:pt x="325" y="937"/>
                    <a:pt x="409" y="991"/>
                  </a:cubicBezTo>
                  <a:cubicBezTo>
                    <a:pt x="462" y="1024"/>
                    <a:pt x="519" y="1058"/>
                    <a:pt x="573" y="1088"/>
                  </a:cubicBezTo>
                  <a:cubicBezTo>
                    <a:pt x="600" y="1101"/>
                    <a:pt x="623" y="1118"/>
                    <a:pt x="649" y="1132"/>
                  </a:cubicBezTo>
                  <a:cubicBezTo>
                    <a:pt x="787" y="1212"/>
                    <a:pt x="930" y="1289"/>
                    <a:pt x="1075" y="1365"/>
                  </a:cubicBezTo>
                  <a:lnTo>
                    <a:pt x="1526" y="1606"/>
                  </a:lnTo>
                  <a:cubicBezTo>
                    <a:pt x="1600" y="1646"/>
                    <a:pt x="1670" y="1683"/>
                    <a:pt x="1743" y="1720"/>
                  </a:cubicBezTo>
                  <a:cubicBezTo>
                    <a:pt x="1824" y="1760"/>
                    <a:pt x="1904" y="1804"/>
                    <a:pt x="1984" y="1844"/>
                  </a:cubicBezTo>
                  <a:cubicBezTo>
                    <a:pt x="2134" y="1924"/>
                    <a:pt x="2295" y="2011"/>
                    <a:pt x="2463" y="2084"/>
                  </a:cubicBezTo>
                  <a:cubicBezTo>
                    <a:pt x="2626" y="2158"/>
                    <a:pt x="2790" y="2222"/>
                    <a:pt x="2944" y="2275"/>
                  </a:cubicBezTo>
                  <a:cubicBezTo>
                    <a:pt x="2977" y="2285"/>
                    <a:pt x="3008" y="2299"/>
                    <a:pt x="3041" y="2308"/>
                  </a:cubicBezTo>
                  <a:cubicBezTo>
                    <a:pt x="3088" y="2325"/>
                    <a:pt x="3138" y="2342"/>
                    <a:pt x="3185" y="2356"/>
                  </a:cubicBezTo>
                  <a:cubicBezTo>
                    <a:pt x="3278" y="2389"/>
                    <a:pt x="3375" y="2406"/>
                    <a:pt x="3456" y="2416"/>
                  </a:cubicBezTo>
                  <a:cubicBezTo>
                    <a:pt x="3511" y="2426"/>
                    <a:pt x="3570" y="2430"/>
                    <a:pt x="3629" y="2430"/>
                  </a:cubicBezTo>
                  <a:cubicBezTo>
                    <a:pt x="3648" y="2430"/>
                    <a:pt x="3668" y="2430"/>
                    <a:pt x="3687" y="2429"/>
                  </a:cubicBezTo>
                  <a:cubicBezTo>
                    <a:pt x="3720" y="2429"/>
                    <a:pt x="3753" y="2426"/>
                    <a:pt x="3787" y="2422"/>
                  </a:cubicBezTo>
                  <a:cubicBezTo>
                    <a:pt x="3840" y="2416"/>
                    <a:pt x="3887" y="2396"/>
                    <a:pt x="3931" y="2379"/>
                  </a:cubicBezTo>
                  <a:cubicBezTo>
                    <a:pt x="3951" y="2369"/>
                    <a:pt x="3974" y="2356"/>
                    <a:pt x="3991" y="2345"/>
                  </a:cubicBezTo>
                  <a:cubicBezTo>
                    <a:pt x="4061" y="2302"/>
                    <a:pt x="4118" y="2252"/>
                    <a:pt x="4155" y="2198"/>
                  </a:cubicBezTo>
                  <a:cubicBezTo>
                    <a:pt x="4195" y="2138"/>
                    <a:pt x="4218" y="2081"/>
                    <a:pt x="4229" y="2018"/>
                  </a:cubicBezTo>
                  <a:cubicBezTo>
                    <a:pt x="4235" y="1964"/>
                    <a:pt x="4232" y="1907"/>
                    <a:pt x="4212" y="1847"/>
                  </a:cubicBezTo>
                  <a:cubicBezTo>
                    <a:pt x="4195" y="1783"/>
                    <a:pt x="4175" y="1734"/>
                    <a:pt x="4151" y="1694"/>
                  </a:cubicBezTo>
                  <a:cubicBezTo>
                    <a:pt x="4128" y="1657"/>
                    <a:pt x="4098" y="1610"/>
                    <a:pt x="4065" y="1570"/>
                  </a:cubicBezTo>
                  <a:cubicBezTo>
                    <a:pt x="4031" y="1533"/>
                    <a:pt x="3994" y="1499"/>
                    <a:pt x="3944" y="1459"/>
                  </a:cubicBezTo>
                  <a:cubicBezTo>
                    <a:pt x="3897" y="1422"/>
                    <a:pt x="3844" y="1389"/>
                    <a:pt x="3800" y="1362"/>
                  </a:cubicBezTo>
                  <a:lnTo>
                    <a:pt x="3777" y="1345"/>
                  </a:lnTo>
                  <a:lnTo>
                    <a:pt x="3757" y="1332"/>
                  </a:lnTo>
                  <a:lnTo>
                    <a:pt x="3737" y="1322"/>
                  </a:lnTo>
                  <a:lnTo>
                    <a:pt x="3733" y="1319"/>
                  </a:lnTo>
                  <a:cubicBezTo>
                    <a:pt x="3700" y="1299"/>
                    <a:pt x="3663" y="1279"/>
                    <a:pt x="3630" y="1259"/>
                  </a:cubicBezTo>
                  <a:lnTo>
                    <a:pt x="3599" y="1242"/>
                  </a:lnTo>
                  <a:cubicBezTo>
                    <a:pt x="3563" y="1218"/>
                    <a:pt x="3523" y="1198"/>
                    <a:pt x="3486" y="1178"/>
                  </a:cubicBezTo>
                  <a:cubicBezTo>
                    <a:pt x="3460" y="1165"/>
                    <a:pt x="3433" y="1155"/>
                    <a:pt x="3401" y="1155"/>
                  </a:cubicBezTo>
                  <a:cubicBezTo>
                    <a:pt x="3390" y="1155"/>
                    <a:pt x="3380" y="1156"/>
                    <a:pt x="3369" y="1158"/>
                  </a:cubicBezTo>
                  <a:lnTo>
                    <a:pt x="3366" y="1158"/>
                  </a:lnTo>
                  <a:lnTo>
                    <a:pt x="3346" y="1145"/>
                  </a:lnTo>
                  <a:lnTo>
                    <a:pt x="3326" y="1132"/>
                  </a:lnTo>
                  <a:cubicBezTo>
                    <a:pt x="3278" y="1101"/>
                    <a:pt x="3228" y="1068"/>
                    <a:pt x="3182" y="1038"/>
                  </a:cubicBezTo>
                  <a:cubicBezTo>
                    <a:pt x="3165" y="1028"/>
                    <a:pt x="3148" y="1018"/>
                    <a:pt x="3131" y="1008"/>
                  </a:cubicBezTo>
                  <a:cubicBezTo>
                    <a:pt x="3054" y="961"/>
                    <a:pt x="2984" y="917"/>
                    <a:pt x="2911" y="880"/>
                  </a:cubicBezTo>
                  <a:cubicBezTo>
                    <a:pt x="2750" y="800"/>
                    <a:pt x="2590" y="723"/>
                    <a:pt x="2429" y="647"/>
                  </a:cubicBezTo>
                  <a:cubicBezTo>
                    <a:pt x="2389" y="627"/>
                    <a:pt x="2349" y="607"/>
                    <a:pt x="2305" y="587"/>
                  </a:cubicBezTo>
                  <a:cubicBezTo>
                    <a:pt x="2182" y="526"/>
                    <a:pt x="2048" y="459"/>
                    <a:pt x="1918" y="402"/>
                  </a:cubicBezTo>
                  <a:lnTo>
                    <a:pt x="1901" y="396"/>
                  </a:lnTo>
                  <a:cubicBezTo>
                    <a:pt x="1757" y="329"/>
                    <a:pt x="1609" y="262"/>
                    <a:pt x="1456" y="215"/>
                  </a:cubicBezTo>
                  <a:cubicBezTo>
                    <a:pt x="1402" y="198"/>
                    <a:pt x="1345" y="185"/>
                    <a:pt x="1292" y="172"/>
                  </a:cubicBezTo>
                  <a:cubicBezTo>
                    <a:pt x="1259" y="165"/>
                    <a:pt x="1225" y="155"/>
                    <a:pt x="1191" y="148"/>
                  </a:cubicBezTo>
                  <a:cubicBezTo>
                    <a:pt x="1111" y="125"/>
                    <a:pt x="1035" y="105"/>
                    <a:pt x="954" y="81"/>
                  </a:cubicBezTo>
                  <a:cubicBezTo>
                    <a:pt x="934" y="78"/>
                    <a:pt x="914" y="71"/>
                    <a:pt x="894" y="65"/>
                  </a:cubicBezTo>
                  <a:cubicBezTo>
                    <a:pt x="837" y="48"/>
                    <a:pt x="777" y="31"/>
                    <a:pt x="717" y="18"/>
                  </a:cubicBezTo>
                  <a:cubicBezTo>
                    <a:pt x="670" y="8"/>
                    <a:pt x="620" y="5"/>
                    <a:pt x="566" y="1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6"/>
            <p:cNvSpPr/>
            <p:nvPr/>
          </p:nvSpPr>
          <p:spPr>
            <a:xfrm>
              <a:off x="1963425" y="418250"/>
              <a:ext cx="2160932" cy="1380257"/>
            </a:xfrm>
            <a:custGeom>
              <a:avLst/>
              <a:gdLst/>
              <a:ahLst/>
              <a:cxnLst/>
              <a:rect l="l" t="t" r="r" b="b"/>
              <a:pathLst>
                <a:path w="9453" h="6038" extrusionOk="0">
                  <a:moveTo>
                    <a:pt x="830" y="656"/>
                  </a:moveTo>
                  <a:cubicBezTo>
                    <a:pt x="823" y="664"/>
                    <a:pt x="816" y="672"/>
                    <a:pt x="809" y="680"/>
                  </a:cubicBezTo>
                  <a:lnTo>
                    <a:pt x="809" y="680"/>
                  </a:lnTo>
                  <a:cubicBezTo>
                    <a:pt x="816" y="671"/>
                    <a:pt x="823" y="664"/>
                    <a:pt x="830" y="656"/>
                  </a:cubicBezTo>
                  <a:close/>
                  <a:moveTo>
                    <a:pt x="809" y="680"/>
                  </a:moveTo>
                  <a:lnTo>
                    <a:pt x="809" y="680"/>
                  </a:lnTo>
                  <a:cubicBezTo>
                    <a:pt x="809" y="681"/>
                    <a:pt x="808" y="682"/>
                    <a:pt x="807" y="683"/>
                  </a:cubicBezTo>
                  <a:cubicBezTo>
                    <a:pt x="808" y="682"/>
                    <a:pt x="809" y="681"/>
                    <a:pt x="809" y="680"/>
                  </a:cubicBezTo>
                  <a:close/>
                  <a:moveTo>
                    <a:pt x="1242" y="393"/>
                  </a:moveTo>
                  <a:cubicBezTo>
                    <a:pt x="1285" y="393"/>
                    <a:pt x="1332" y="396"/>
                    <a:pt x="1376" y="402"/>
                  </a:cubicBezTo>
                  <a:cubicBezTo>
                    <a:pt x="1516" y="433"/>
                    <a:pt x="1654" y="483"/>
                    <a:pt x="1784" y="536"/>
                  </a:cubicBezTo>
                  <a:cubicBezTo>
                    <a:pt x="1927" y="593"/>
                    <a:pt x="2065" y="654"/>
                    <a:pt x="2205" y="714"/>
                  </a:cubicBezTo>
                  <a:cubicBezTo>
                    <a:pt x="2362" y="780"/>
                    <a:pt x="2512" y="851"/>
                    <a:pt x="2667" y="921"/>
                  </a:cubicBezTo>
                  <a:cubicBezTo>
                    <a:pt x="2830" y="991"/>
                    <a:pt x="2994" y="1068"/>
                    <a:pt x="3159" y="1142"/>
                  </a:cubicBezTo>
                  <a:cubicBezTo>
                    <a:pt x="3285" y="1199"/>
                    <a:pt x="3415" y="1259"/>
                    <a:pt x="3543" y="1316"/>
                  </a:cubicBezTo>
                  <a:cubicBezTo>
                    <a:pt x="3696" y="1386"/>
                    <a:pt x="3850" y="1456"/>
                    <a:pt x="4001" y="1526"/>
                  </a:cubicBezTo>
                  <a:cubicBezTo>
                    <a:pt x="4215" y="1626"/>
                    <a:pt x="4426" y="1723"/>
                    <a:pt x="4639" y="1821"/>
                  </a:cubicBezTo>
                  <a:cubicBezTo>
                    <a:pt x="4957" y="1971"/>
                    <a:pt x="5272" y="2132"/>
                    <a:pt x="5583" y="2296"/>
                  </a:cubicBezTo>
                  <a:cubicBezTo>
                    <a:pt x="5740" y="2379"/>
                    <a:pt x="5897" y="2466"/>
                    <a:pt x="6058" y="2546"/>
                  </a:cubicBezTo>
                  <a:cubicBezTo>
                    <a:pt x="6225" y="2630"/>
                    <a:pt x="6389" y="2714"/>
                    <a:pt x="6556" y="2804"/>
                  </a:cubicBezTo>
                  <a:cubicBezTo>
                    <a:pt x="6693" y="2881"/>
                    <a:pt x="6831" y="2955"/>
                    <a:pt x="6964" y="3031"/>
                  </a:cubicBezTo>
                  <a:cubicBezTo>
                    <a:pt x="7121" y="3118"/>
                    <a:pt x="7279" y="3205"/>
                    <a:pt x="7433" y="3296"/>
                  </a:cubicBezTo>
                  <a:cubicBezTo>
                    <a:pt x="7573" y="3372"/>
                    <a:pt x="7717" y="3449"/>
                    <a:pt x="7857" y="3526"/>
                  </a:cubicBezTo>
                  <a:cubicBezTo>
                    <a:pt x="7984" y="3600"/>
                    <a:pt x="8121" y="3667"/>
                    <a:pt x="8239" y="3757"/>
                  </a:cubicBezTo>
                  <a:cubicBezTo>
                    <a:pt x="8268" y="3787"/>
                    <a:pt x="8296" y="3821"/>
                    <a:pt x="8319" y="3858"/>
                  </a:cubicBezTo>
                  <a:cubicBezTo>
                    <a:pt x="8389" y="3958"/>
                    <a:pt x="8452" y="4065"/>
                    <a:pt x="8520" y="4168"/>
                  </a:cubicBezTo>
                  <a:cubicBezTo>
                    <a:pt x="8600" y="4286"/>
                    <a:pt x="8673" y="4406"/>
                    <a:pt x="8743" y="4526"/>
                  </a:cubicBezTo>
                  <a:cubicBezTo>
                    <a:pt x="8817" y="4647"/>
                    <a:pt x="8881" y="4767"/>
                    <a:pt x="8944" y="4891"/>
                  </a:cubicBezTo>
                  <a:cubicBezTo>
                    <a:pt x="9004" y="5008"/>
                    <a:pt x="9068" y="5122"/>
                    <a:pt x="9131" y="5235"/>
                  </a:cubicBezTo>
                  <a:cubicBezTo>
                    <a:pt x="9114" y="5242"/>
                    <a:pt x="9098" y="5252"/>
                    <a:pt x="9078" y="5258"/>
                  </a:cubicBezTo>
                  <a:cubicBezTo>
                    <a:pt x="9041" y="5269"/>
                    <a:pt x="9001" y="5275"/>
                    <a:pt x="8961" y="5282"/>
                  </a:cubicBezTo>
                  <a:cubicBezTo>
                    <a:pt x="8907" y="5292"/>
                    <a:pt x="8857" y="5312"/>
                    <a:pt x="8807" y="5326"/>
                  </a:cubicBezTo>
                  <a:cubicBezTo>
                    <a:pt x="8747" y="5346"/>
                    <a:pt x="8686" y="5363"/>
                    <a:pt x="8626" y="5379"/>
                  </a:cubicBezTo>
                  <a:cubicBezTo>
                    <a:pt x="8569" y="5396"/>
                    <a:pt x="8516" y="5416"/>
                    <a:pt x="8463" y="5436"/>
                  </a:cubicBezTo>
                  <a:cubicBezTo>
                    <a:pt x="8365" y="5469"/>
                    <a:pt x="8268" y="5499"/>
                    <a:pt x="8175" y="5547"/>
                  </a:cubicBezTo>
                  <a:cubicBezTo>
                    <a:pt x="8128" y="5570"/>
                    <a:pt x="8081" y="5587"/>
                    <a:pt x="8038" y="5607"/>
                  </a:cubicBezTo>
                  <a:cubicBezTo>
                    <a:pt x="7991" y="5630"/>
                    <a:pt x="7944" y="5657"/>
                    <a:pt x="7897" y="5680"/>
                  </a:cubicBezTo>
                  <a:cubicBezTo>
                    <a:pt x="7877" y="5684"/>
                    <a:pt x="7857" y="5690"/>
                    <a:pt x="7837" y="5697"/>
                  </a:cubicBezTo>
                  <a:cubicBezTo>
                    <a:pt x="7820" y="5704"/>
                    <a:pt x="7800" y="5710"/>
                    <a:pt x="7780" y="5713"/>
                  </a:cubicBezTo>
                  <a:cubicBezTo>
                    <a:pt x="7747" y="5713"/>
                    <a:pt x="7710" y="5710"/>
                    <a:pt x="7677" y="5704"/>
                  </a:cubicBezTo>
                  <a:cubicBezTo>
                    <a:pt x="7657" y="5700"/>
                    <a:pt x="7637" y="5693"/>
                    <a:pt x="7620" y="5684"/>
                  </a:cubicBezTo>
                  <a:cubicBezTo>
                    <a:pt x="7589" y="5673"/>
                    <a:pt x="7560" y="5667"/>
                    <a:pt x="7529" y="5653"/>
                  </a:cubicBezTo>
                  <a:cubicBezTo>
                    <a:pt x="7479" y="5633"/>
                    <a:pt x="7426" y="5613"/>
                    <a:pt x="7373" y="5596"/>
                  </a:cubicBezTo>
                  <a:cubicBezTo>
                    <a:pt x="7322" y="5579"/>
                    <a:pt x="7272" y="5567"/>
                    <a:pt x="7225" y="5547"/>
                  </a:cubicBezTo>
                  <a:lnTo>
                    <a:pt x="7075" y="5486"/>
                  </a:lnTo>
                  <a:cubicBezTo>
                    <a:pt x="6964" y="5436"/>
                    <a:pt x="6854" y="5386"/>
                    <a:pt x="6740" y="5339"/>
                  </a:cubicBezTo>
                  <a:cubicBezTo>
                    <a:pt x="6686" y="5319"/>
                    <a:pt x="6630" y="5299"/>
                    <a:pt x="6576" y="5278"/>
                  </a:cubicBezTo>
                  <a:cubicBezTo>
                    <a:pt x="6533" y="5258"/>
                    <a:pt x="6490" y="5242"/>
                    <a:pt x="6445" y="5222"/>
                  </a:cubicBezTo>
                  <a:cubicBezTo>
                    <a:pt x="6329" y="5165"/>
                    <a:pt x="6209" y="5105"/>
                    <a:pt x="6091" y="5048"/>
                  </a:cubicBezTo>
                  <a:cubicBezTo>
                    <a:pt x="5971" y="4998"/>
                    <a:pt x="5854" y="4945"/>
                    <a:pt x="5737" y="4894"/>
                  </a:cubicBezTo>
                  <a:cubicBezTo>
                    <a:pt x="5593" y="4824"/>
                    <a:pt x="5456" y="4754"/>
                    <a:pt x="5315" y="4680"/>
                  </a:cubicBezTo>
                  <a:cubicBezTo>
                    <a:pt x="5175" y="4607"/>
                    <a:pt x="5028" y="4540"/>
                    <a:pt x="4887" y="4466"/>
                  </a:cubicBezTo>
                  <a:cubicBezTo>
                    <a:pt x="4740" y="4392"/>
                    <a:pt x="4596" y="4312"/>
                    <a:pt x="4452" y="4232"/>
                  </a:cubicBezTo>
                  <a:cubicBezTo>
                    <a:pt x="4298" y="4148"/>
                    <a:pt x="4148" y="4068"/>
                    <a:pt x="3994" y="3988"/>
                  </a:cubicBezTo>
                  <a:cubicBezTo>
                    <a:pt x="3827" y="3898"/>
                    <a:pt x="3656" y="3810"/>
                    <a:pt x="3492" y="3720"/>
                  </a:cubicBezTo>
                  <a:cubicBezTo>
                    <a:pt x="3339" y="3637"/>
                    <a:pt x="3188" y="3550"/>
                    <a:pt x="3034" y="3463"/>
                  </a:cubicBezTo>
                  <a:cubicBezTo>
                    <a:pt x="2890" y="3383"/>
                    <a:pt x="2747" y="3299"/>
                    <a:pt x="2603" y="3216"/>
                  </a:cubicBezTo>
                  <a:cubicBezTo>
                    <a:pt x="2456" y="3128"/>
                    <a:pt x="2312" y="3041"/>
                    <a:pt x="2171" y="2951"/>
                  </a:cubicBezTo>
                  <a:cubicBezTo>
                    <a:pt x="1927" y="2794"/>
                    <a:pt x="1680" y="2647"/>
                    <a:pt x="1433" y="2496"/>
                  </a:cubicBezTo>
                  <a:cubicBezTo>
                    <a:pt x="1302" y="2416"/>
                    <a:pt x="1175" y="2333"/>
                    <a:pt x="1044" y="2248"/>
                  </a:cubicBezTo>
                  <a:cubicBezTo>
                    <a:pt x="931" y="2172"/>
                    <a:pt x="814" y="2095"/>
                    <a:pt x="703" y="2012"/>
                  </a:cubicBezTo>
                  <a:cubicBezTo>
                    <a:pt x="646" y="1958"/>
                    <a:pt x="593" y="1898"/>
                    <a:pt x="543" y="1841"/>
                  </a:cubicBezTo>
                  <a:cubicBezTo>
                    <a:pt x="493" y="1787"/>
                    <a:pt x="446" y="1731"/>
                    <a:pt x="402" y="1674"/>
                  </a:cubicBezTo>
                  <a:cubicBezTo>
                    <a:pt x="393" y="1657"/>
                    <a:pt x="382" y="1637"/>
                    <a:pt x="373" y="1620"/>
                  </a:cubicBezTo>
                  <a:cubicBezTo>
                    <a:pt x="365" y="1593"/>
                    <a:pt x="359" y="1570"/>
                    <a:pt x="356" y="1543"/>
                  </a:cubicBezTo>
                  <a:cubicBezTo>
                    <a:pt x="356" y="1530"/>
                    <a:pt x="359" y="1513"/>
                    <a:pt x="359" y="1496"/>
                  </a:cubicBezTo>
                  <a:cubicBezTo>
                    <a:pt x="369" y="1456"/>
                    <a:pt x="379" y="1416"/>
                    <a:pt x="393" y="1376"/>
                  </a:cubicBezTo>
                  <a:cubicBezTo>
                    <a:pt x="409" y="1329"/>
                    <a:pt x="422" y="1282"/>
                    <a:pt x="442" y="1235"/>
                  </a:cubicBezTo>
                  <a:cubicBezTo>
                    <a:pt x="462" y="1199"/>
                    <a:pt x="482" y="1158"/>
                    <a:pt x="503" y="1118"/>
                  </a:cubicBezTo>
                  <a:cubicBezTo>
                    <a:pt x="526" y="1075"/>
                    <a:pt x="550" y="1032"/>
                    <a:pt x="573" y="988"/>
                  </a:cubicBezTo>
                  <a:cubicBezTo>
                    <a:pt x="603" y="944"/>
                    <a:pt x="633" y="901"/>
                    <a:pt x="666" y="861"/>
                  </a:cubicBezTo>
                  <a:cubicBezTo>
                    <a:pt x="697" y="820"/>
                    <a:pt x="726" y="777"/>
                    <a:pt x="760" y="737"/>
                  </a:cubicBezTo>
                  <a:cubicBezTo>
                    <a:pt x="783" y="707"/>
                    <a:pt x="811" y="677"/>
                    <a:pt x="837" y="647"/>
                  </a:cubicBezTo>
                  <a:lnTo>
                    <a:pt x="837" y="647"/>
                  </a:lnTo>
                  <a:cubicBezTo>
                    <a:pt x="835" y="650"/>
                    <a:pt x="832" y="653"/>
                    <a:pt x="830" y="656"/>
                  </a:cubicBezTo>
                  <a:lnTo>
                    <a:pt x="830" y="656"/>
                  </a:lnTo>
                  <a:cubicBezTo>
                    <a:pt x="881" y="598"/>
                    <a:pt x="937" y="549"/>
                    <a:pt x="998" y="503"/>
                  </a:cubicBezTo>
                  <a:cubicBezTo>
                    <a:pt x="1021" y="487"/>
                    <a:pt x="1041" y="473"/>
                    <a:pt x="1064" y="459"/>
                  </a:cubicBezTo>
                  <a:cubicBezTo>
                    <a:pt x="1095" y="442"/>
                    <a:pt x="1125" y="430"/>
                    <a:pt x="1155" y="416"/>
                  </a:cubicBezTo>
                  <a:cubicBezTo>
                    <a:pt x="1185" y="406"/>
                    <a:pt x="1212" y="399"/>
                    <a:pt x="1242" y="393"/>
                  </a:cubicBezTo>
                  <a:close/>
                  <a:moveTo>
                    <a:pt x="1296" y="1"/>
                  </a:moveTo>
                  <a:cubicBezTo>
                    <a:pt x="1262" y="1"/>
                    <a:pt x="1228" y="5"/>
                    <a:pt x="1198" y="8"/>
                  </a:cubicBezTo>
                  <a:cubicBezTo>
                    <a:pt x="1175" y="8"/>
                    <a:pt x="1152" y="11"/>
                    <a:pt x="1132" y="18"/>
                  </a:cubicBezTo>
                  <a:cubicBezTo>
                    <a:pt x="1084" y="31"/>
                    <a:pt x="1038" y="48"/>
                    <a:pt x="995" y="68"/>
                  </a:cubicBezTo>
                  <a:cubicBezTo>
                    <a:pt x="947" y="92"/>
                    <a:pt x="901" y="125"/>
                    <a:pt x="857" y="158"/>
                  </a:cubicBezTo>
                  <a:cubicBezTo>
                    <a:pt x="791" y="206"/>
                    <a:pt x="730" y="255"/>
                    <a:pt x="674" y="316"/>
                  </a:cubicBezTo>
                  <a:cubicBezTo>
                    <a:pt x="617" y="379"/>
                    <a:pt x="563" y="446"/>
                    <a:pt x="510" y="513"/>
                  </a:cubicBezTo>
                  <a:cubicBezTo>
                    <a:pt x="459" y="573"/>
                    <a:pt x="413" y="633"/>
                    <a:pt x="365" y="690"/>
                  </a:cubicBezTo>
                  <a:cubicBezTo>
                    <a:pt x="316" y="751"/>
                    <a:pt x="272" y="811"/>
                    <a:pt x="238" y="877"/>
                  </a:cubicBezTo>
                  <a:cubicBezTo>
                    <a:pt x="202" y="944"/>
                    <a:pt x="161" y="1004"/>
                    <a:pt x="128" y="1072"/>
                  </a:cubicBezTo>
                  <a:cubicBezTo>
                    <a:pt x="92" y="1152"/>
                    <a:pt x="61" y="1235"/>
                    <a:pt x="38" y="1319"/>
                  </a:cubicBezTo>
                  <a:cubicBezTo>
                    <a:pt x="28" y="1365"/>
                    <a:pt x="18" y="1410"/>
                    <a:pt x="11" y="1456"/>
                  </a:cubicBezTo>
                  <a:cubicBezTo>
                    <a:pt x="1" y="1516"/>
                    <a:pt x="4" y="1577"/>
                    <a:pt x="18" y="1634"/>
                  </a:cubicBezTo>
                  <a:cubicBezTo>
                    <a:pt x="31" y="1680"/>
                    <a:pt x="44" y="1723"/>
                    <a:pt x="64" y="1767"/>
                  </a:cubicBezTo>
                  <a:cubicBezTo>
                    <a:pt x="84" y="1811"/>
                    <a:pt x="115" y="1847"/>
                    <a:pt x="141" y="1887"/>
                  </a:cubicBezTo>
                  <a:cubicBezTo>
                    <a:pt x="189" y="1947"/>
                    <a:pt x="242" y="2001"/>
                    <a:pt x="292" y="2058"/>
                  </a:cubicBezTo>
                  <a:cubicBezTo>
                    <a:pt x="345" y="2115"/>
                    <a:pt x="399" y="2175"/>
                    <a:pt x="456" y="2228"/>
                  </a:cubicBezTo>
                  <a:cubicBezTo>
                    <a:pt x="523" y="2289"/>
                    <a:pt x="600" y="2346"/>
                    <a:pt x="677" y="2396"/>
                  </a:cubicBezTo>
                  <a:cubicBezTo>
                    <a:pt x="747" y="2443"/>
                    <a:pt x="814" y="2486"/>
                    <a:pt x="884" y="2533"/>
                  </a:cubicBezTo>
                  <a:cubicBezTo>
                    <a:pt x="954" y="2580"/>
                    <a:pt x="1021" y="2626"/>
                    <a:pt x="1095" y="2670"/>
                  </a:cubicBezTo>
                  <a:cubicBezTo>
                    <a:pt x="1165" y="2714"/>
                    <a:pt x="1239" y="2757"/>
                    <a:pt x="1308" y="2801"/>
                  </a:cubicBezTo>
                  <a:cubicBezTo>
                    <a:pt x="1449" y="2884"/>
                    <a:pt x="1589" y="2971"/>
                    <a:pt x="1727" y="3055"/>
                  </a:cubicBezTo>
                  <a:cubicBezTo>
                    <a:pt x="1807" y="3105"/>
                    <a:pt x="1887" y="3159"/>
                    <a:pt x="1967" y="3208"/>
                  </a:cubicBezTo>
                  <a:cubicBezTo>
                    <a:pt x="2024" y="3245"/>
                    <a:pt x="2081" y="3282"/>
                    <a:pt x="2138" y="3316"/>
                  </a:cubicBezTo>
                  <a:cubicBezTo>
                    <a:pt x="2429" y="3500"/>
                    <a:pt x="2727" y="3673"/>
                    <a:pt x="3028" y="3844"/>
                  </a:cubicBezTo>
                  <a:cubicBezTo>
                    <a:pt x="3179" y="3928"/>
                    <a:pt x="3326" y="4014"/>
                    <a:pt x="3476" y="4095"/>
                  </a:cubicBezTo>
                  <a:cubicBezTo>
                    <a:pt x="3640" y="4182"/>
                    <a:pt x="3807" y="4272"/>
                    <a:pt x="3974" y="4359"/>
                  </a:cubicBezTo>
                  <a:cubicBezTo>
                    <a:pt x="4118" y="4440"/>
                    <a:pt x="4265" y="4516"/>
                    <a:pt x="4409" y="4600"/>
                  </a:cubicBezTo>
                  <a:cubicBezTo>
                    <a:pt x="4553" y="4676"/>
                    <a:pt x="4696" y="4750"/>
                    <a:pt x="4844" y="4824"/>
                  </a:cubicBezTo>
                  <a:cubicBezTo>
                    <a:pt x="4917" y="4857"/>
                    <a:pt x="4988" y="4891"/>
                    <a:pt x="5058" y="4928"/>
                  </a:cubicBezTo>
                  <a:cubicBezTo>
                    <a:pt x="5135" y="4968"/>
                    <a:pt x="5209" y="5008"/>
                    <a:pt x="5286" y="5045"/>
                  </a:cubicBezTo>
                  <a:cubicBezTo>
                    <a:pt x="5359" y="5085"/>
                    <a:pt x="5429" y="5125"/>
                    <a:pt x="5502" y="5158"/>
                  </a:cubicBezTo>
                  <a:cubicBezTo>
                    <a:pt x="5587" y="5198"/>
                    <a:pt x="5670" y="5235"/>
                    <a:pt x="5754" y="5272"/>
                  </a:cubicBezTo>
                  <a:cubicBezTo>
                    <a:pt x="5831" y="5306"/>
                    <a:pt x="5904" y="5339"/>
                    <a:pt x="5977" y="5372"/>
                  </a:cubicBezTo>
                  <a:cubicBezTo>
                    <a:pt x="6044" y="5403"/>
                    <a:pt x="6108" y="5436"/>
                    <a:pt x="6175" y="5469"/>
                  </a:cubicBezTo>
                  <a:cubicBezTo>
                    <a:pt x="6252" y="5506"/>
                    <a:pt x="6329" y="5543"/>
                    <a:pt x="6409" y="5576"/>
                  </a:cubicBezTo>
                  <a:cubicBezTo>
                    <a:pt x="6473" y="5607"/>
                    <a:pt x="6539" y="5630"/>
                    <a:pt x="6606" y="5653"/>
                  </a:cubicBezTo>
                  <a:cubicBezTo>
                    <a:pt x="6673" y="5680"/>
                    <a:pt x="6740" y="5707"/>
                    <a:pt x="6807" y="5737"/>
                  </a:cubicBezTo>
                  <a:cubicBezTo>
                    <a:pt x="6880" y="5770"/>
                    <a:pt x="6951" y="5800"/>
                    <a:pt x="7024" y="5831"/>
                  </a:cubicBezTo>
                  <a:cubicBezTo>
                    <a:pt x="7081" y="5854"/>
                    <a:pt x="7141" y="5880"/>
                    <a:pt x="7202" y="5897"/>
                  </a:cubicBezTo>
                  <a:cubicBezTo>
                    <a:pt x="7272" y="5917"/>
                    <a:pt x="7339" y="5941"/>
                    <a:pt x="7405" y="5965"/>
                  </a:cubicBezTo>
                  <a:cubicBezTo>
                    <a:pt x="7482" y="5991"/>
                    <a:pt x="7560" y="6018"/>
                    <a:pt x="7640" y="6028"/>
                  </a:cubicBezTo>
                  <a:cubicBezTo>
                    <a:pt x="7674" y="6035"/>
                    <a:pt x="7706" y="6038"/>
                    <a:pt x="7740" y="6038"/>
                  </a:cubicBezTo>
                  <a:lnTo>
                    <a:pt x="7783" y="6038"/>
                  </a:lnTo>
                  <a:cubicBezTo>
                    <a:pt x="7824" y="6038"/>
                    <a:pt x="7861" y="6028"/>
                    <a:pt x="7897" y="6014"/>
                  </a:cubicBezTo>
                  <a:cubicBezTo>
                    <a:pt x="7958" y="5994"/>
                    <a:pt x="8018" y="5978"/>
                    <a:pt x="8075" y="5951"/>
                  </a:cubicBezTo>
                  <a:cubicBezTo>
                    <a:pt x="8118" y="5928"/>
                    <a:pt x="8162" y="5908"/>
                    <a:pt x="8205" y="5891"/>
                  </a:cubicBezTo>
                  <a:cubicBezTo>
                    <a:pt x="8245" y="5877"/>
                    <a:pt x="8288" y="5864"/>
                    <a:pt x="8328" y="5844"/>
                  </a:cubicBezTo>
                  <a:cubicBezTo>
                    <a:pt x="8356" y="5834"/>
                    <a:pt x="8385" y="5824"/>
                    <a:pt x="8412" y="5811"/>
                  </a:cubicBezTo>
                  <a:cubicBezTo>
                    <a:pt x="8432" y="5804"/>
                    <a:pt x="8456" y="5797"/>
                    <a:pt x="8476" y="5791"/>
                  </a:cubicBezTo>
                  <a:cubicBezTo>
                    <a:pt x="8540" y="5770"/>
                    <a:pt x="8603" y="5747"/>
                    <a:pt x="8666" y="5724"/>
                  </a:cubicBezTo>
                  <a:cubicBezTo>
                    <a:pt x="8739" y="5700"/>
                    <a:pt x="8811" y="5677"/>
                    <a:pt x="8883" y="5651"/>
                  </a:cubicBezTo>
                  <a:lnTo>
                    <a:pt x="8883" y="5651"/>
                  </a:lnTo>
                  <a:cubicBezTo>
                    <a:pt x="8945" y="5632"/>
                    <a:pt x="9006" y="5609"/>
                    <a:pt x="9071" y="5590"/>
                  </a:cubicBezTo>
                  <a:cubicBezTo>
                    <a:pt x="9111" y="5579"/>
                    <a:pt x="9148" y="5570"/>
                    <a:pt x="9188" y="5553"/>
                  </a:cubicBezTo>
                  <a:cubicBezTo>
                    <a:pt x="9215" y="5543"/>
                    <a:pt x="9239" y="5526"/>
                    <a:pt x="9259" y="5510"/>
                  </a:cubicBezTo>
                  <a:cubicBezTo>
                    <a:pt x="9272" y="5503"/>
                    <a:pt x="9282" y="5499"/>
                    <a:pt x="9292" y="5496"/>
                  </a:cubicBezTo>
                  <a:lnTo>
                    <a:pt x="9305" y="5490"/>
                  </a:lnTo>
                  <a:cubicBezTo>
                    <a:pt x="9339" y="5476"/>
                    <a:pt x="9362" y="5453"/>
                    <a:pt x="9382" y="5423"/>
                  </a:cubicBezTo>
                  <a:cubicBezTo>
                    <a:pt x="9406" y="5392"/>
                    <a:pt x="9415" y="5352"/>
                    <a:pt x="9409" y="5315"/>
                  </a:cubicBezTo>
                  <a:cubicBezTo>
                    <a:pt x="9443" y="5269"/>
                    <a:pt x="9452" y="5205"/>
                    <a:pt x="9426" y="5155"/>
                  </a:cubicBezTo>
                  <a:cubicBezTo>
                    <a:pt x="9342" y="5005"/>
                    <a:pt x="9255" y="4854"/>
                    <a:pt x="9179" y="4697"/>
                  </a:cubicBezTo>
                  <a:cubicBezTo>
                    <a:pt x="9142" y="4627"/>
                    <a:pt x="9101" y="4556"/>
                    <a:pt x="9065" y="4483"/>
                  </a:cubicBezTo>
                  <a:cubicBezTo>
                    <a:pt x="9031" y="4416"/>
                    <a:pt x="8994" y="4349"/>
                    <a:pt x="8958" y="4282"/>
                  </a:cubicBezTo>
                  <a:cubicBezTo>
                    <a:pt x="8878" y="4139"/>
                    <a:pt x="8793" y="3994"/>
                    <a:pt x="8717" y="3844"/>
                  </a:cubicBezTo>
                  <a:cubicBezTo>
                    <a:pt x="8677" y="3767"/>
                    <a:pt x="8633" y="3690"/>
                    <a:pt x="8583" y="3617"/>
                  </a:cubicBezTo>
                  <a:cubicBezTo>
                    <a:pt x="8566" y="3593"/>
                    <a:pt x="8546" y="3570"/>
                    <a:pt x="8523" y="3546"/>
                  </a:cubicBezTo>
                  <a:cubicBezTo>
                    <a:pt x="8492" y="3513"/>
                    <a:pt x="8456" y="3486"/>
                    <a:pt x="8419" y="3463"/>
                  </a:cubicBezTo>
                  <a:lnTo>
                    <a:pt x="8399" y="3452"/>
                  </a:lnTo>
                  <a:cubicBezTo>
                    <a:pt x="8332" y="3412"/>
                    <a:pt x="8265" y="3379"/>
                    <a:pt x="8198" y="3339"/>
                  </a:cubicBezTo>
                  <a:cubicBezTo>
                    <a:pt x="8118" y="3296"/>
                    <a:pt x="8038" y="3256"/>
                    <a:pt x="7961" y="3212"/>
                  </a:cubicBezTo>
                  <a:cubicBezTo>
                    <a:pt x="7817" y="3128"/>
                    <a:pt x="7677" y="3051"/>
                    <a:pt x="7533" y="2968"/>
                  </a:cubicBezTo>
                  <a:cubicBezTo>
                    <a:pt x="7225" y="2787"/>
                    <a:pt x="6914" y="2603"/>
                    <a:pt x="6600" y="2426"/>
                  </a:cubicBezTo>
                  <a:cubicBezTo>
                    <a:pt x="6456" y="2342"/>
                    <a:pt x="6305" y="2272"/>
                    <a:pt x="6158" y="2188"/>
                  </a:cubicBezTo>
                  <a:cubicBezTo>
                    <a:pt x="6004" y="2105"/>
                    <a:pt x="5851" y="2018"/>
                    <a:pt x="5693" y="1931"/>
                  </a:cubicBezTo>
                  <a:cubicBezTo>
                    <a:pt x="5372" y="1757"/>
                    <a:pt x="5048" y="1583"/>
                    <a:pt x="4713" y="1426"/>
                  </a:cubicBezTo>
                  <a:cubicBezTo>
                    <a:pt x="4389" y="1276"/>
                    <a:pt x="4068" y="1125"/>
                    <a:pt x="3744" y="975"/>
                  </a:cubicBezTo>
                  <a:cubicBezTo>
                    <a:pt x="3403" y="817"/>
                    <a:pt x="3065" y="663"/>
                    <a:pt x="2724" y="510"/>
                  </a:cubicBezTo>
                  <a:cubicBezTo>
                    <a:pt x="2667" y="487"/>
                    <a:pt x="2606" y="459"/>
                    <a:pt x="2549" y="433"/>
                  </a:cubicBezTo>
                  <a:cubicBezTo>
                    <a:pt x="2469" y="396"/>
                    <a:pt x="2389" y="356"/>
                    <a:pt x="2309" y="322"/>
                  </a:cubicBezTo>
                  <a:cubicBezTo>
                    <a:pt x="2239" y="292"/>
                    <a:pt x="2171" y="266"/>
                    <a:pt x="2101" y="239"/>
                  </a:cubicBezTo>
                  <a:cubicBezTo>
                    <a:pt x="2031" y="206"/>
                    <a:pt x="1958" y="178"/>
                    <a:pt x="1884" y="149"/>
                  </a:cubicBezTo>
                  <a:cubicBezTo>
                    <a:pt x="1854" y="138"/>
                    <a:pt x="1824" y="125"/>
                    <a:pt x="1794" y="112"/>
                  </a:cubicBezTo>
                  <a:cubicBezTo>
                    <a:pt x="1754" y="98"/>
                    <a:pt x="1714" y="88"/>
                    <a:pt x="1670" y="75"/>
                  </a:cubicBezTo>
                  <a:cubicBezTo>
                    <a:pt x="1586" y="48"/>
                    <a:pt x="1499" y="28"/>
                    <a:pt x="1413" y="15"/>
                  </a:cubicBezTo>
                  <a:cubicBezTo>
                    <a:pt x="1373" y="8"/>
                    <a:pt x="1332" y="5"/>
                    <a:pt x="12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6"/>
            <p:cNvSpPr/>
            <p:nvPr/>
          </p:nvSpPr>
          <p:spPr>
            <a:xfrm>
              <a:off x="2855867" y="840920"/>
              <a:ext cx="114756" cy="101268"/>
            </a:xfrm>
            <a:custGeom>
              <a:avLst/>
              <a:gdLst/>
              <a:ahLst/>
              <a:cxnLst/>
              <a:rect l="l" t="t" r="r" b="b"/>
              <a:pathLst>
                <a:path w="502" h="443" extrusionOk="0">
                  <a:moveTo>
                    <a:pt x="255" y="1"/>
                  </a:moveTo>
                  <a:cubicBezTo>
                    <a:pt x="179" y="1"/>
                    <a:pt x="104" y="40"/>
                    <a:pt x="64" y="109"/>
                  </a:cubicBezTo>
                  <a:cubicBezTo>
                    <a:pt x="0" y="212"/>
                    <a:pt x="37" y="346"/>
                    <a:pt x="137" y="410"/>
                  </a:cubicBezTo>
                  <a:cubicBezTo>
                    <a:pt x="172" y="432"/>
                    <a:pt x="211" y="443"/>
                    <a:pt x="249" y="443"/>
                  </a:cubicBezTo>
                  <a:cubicBezTo>
                    <a:pt x="325" y="443"/>
                    <a:pt x="400" y="403"/>
                    <a:pt x="442" y="336"/>
                  </a:cubicBezTo>
                  <a:cubicBezTo>
                    <a:pt x="502" y="229"/>
                    <a:pt x="468" y="95"/>
                    <a:pt x="365" y="32"/>
                  </a:cubicBezTo>
                  <a:cubicBezTo>
                    <a:pt x="331" y="11"/>
                    <a:pt x="293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6"/>
            <p:cNvSpPr/>
            <p:nvPr/>
          </p:nvSpPr>
          <p:spPr>
            <a:xfrm>
              <a:off x="3239452" y="1058770"/>
              <a:ext cx="114299" cy="100125"/>
            </a:xfrm>
            <a:custGeom>
              <a:avLst/>
              <a:gdLst/>
              <a:ahLst/>
              <a:cxnLst/>
              <a:rect l="l" t="t" r="r" b="b"/>
              <a:pathLst>
                <a:path w="500" h="438" extrusionOk="0">
                  <a:moveTo>
                    <a:pt x="251" y="0"/>
                  </a:moveTo>
                  <a:cubicBezTo>
                    <a:pt x="175" y="0"/>
                    <a:pt x="101" y="39"/>
                    <a:pt x="61" y="105"/>
                  </a:cubicBezTo>
                  <a:cubicBezTo>
                    <a:pt x="1" y="209"/>
                    <a:pt x="38" y="343"/>
                    <a:pt x="138" y="406"/>
                  </a:cubicBezTo>
                  <a:cubicBezTo>
                    <a:pt x="172" y="428"/>
                    <a:pt x="210" y="438"/>
                    <a:pt x="248" y="438"/>
                  </a:cubicBezTo>
                  <a:cubicBezTo>
                    <a:pt x="322" y="438"/>
                    <a:pt x="396" y="400"/>
                    <a:pt x="436" y="333"/>
                  </a:cubicBezTo>
                  <a:cubicBezTo>
                    <a:pt x="499" y="229"/>
                    <a:pt x="462" y="96"/>
                    <a:pt x="362" y="32"/>
                  </a:cubicBezTo>
                  <a:cubicBezTo>
                    <a:pt x="328" y="11"/>
                    <a:pt x="289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6"/>
            <p:cNvSpPr/>
            <p:nvPr/>
          </p:nvSpPr>
          <p:spPr>
            <a:xfrm>
              <a:off x="3033029" y="930300"/>
              <a:ext cx="102183" cy="92352"/>
            </a:xfrm>
            <a:custGeom>
              <a:avLst/>
              <a:gdLst/>
              <a:ahLst/>
              <a:cxnLst/>
              <a:rect l="l" t="t" r="r" b="b"/>
              <a:pathLst>
                <a:path w="447" h="404" extrusionOk="0">
                  <a:moveTo>
                    <a:pt x="75" y="0"/>
                  </a:moveTo>
                  <a:cubicBezTo>
                    <a:pt x="63" y="0"/>
                    <a:pt x="51" y="2"/>
                    <a:pt x="41" y="8"/>
                  </a:cubicBezTo>
                  <a:cubicBezTo>
                    <a:pt x="25" y="19"/>
                    <a:pt x="14" y="32"/>
                    <a:pt x="8" y="53"/>
                  </a:cubicBezTo>
                  <a:cubicBezTo>
                    <a:pt x="1" y="69"/>
                    <a:pt x="5" y="85"/>
                    <a:pt x="14" y="106"/>
                  </a:cubicBezTo>
                  <a:cubicBezTo>
                    <a:pt x="34" y="156"/>
                    <a:pt x="58" y="209"/>
                    <a:pt x="81" y="260"/>
                  </a:cubicBezTo>
                  <a:cubicBezTo>
                    <a:pt x="91" y="280"/>
                    <a:pt x="105" y="300"/>
                    <a:pt x="115" y="317"/>
                  </a:cubicBezTo>
                  <a:cubicBezTo>
                    <a:pt x="135" y="346"/>
                    <a:pt x="158" y="374"/>
                    <a:pt x="188" y="386"/>
                  </a:cubicBezTo>
                  <a:cubicBezTo>
                    <a:pt x="213" y="399"/>
                    <a:pt x="237" y="404"/>
                    <a:pt x="262" y="404"/>
                  </a:cubicBezTo>
                  <a:cubicBezTo>
                    <a:pt x="304" y="404"/>
                    <a:pt x="345" y="390"/>
                    <a:pt x="386" y="377"/>
                  </a:cubicBezTo>
                  <a:cubicBezTo>
                    <a:pt x="422" y="366"/>
                    <a:pt x="446" y="329"/>
                    <a:pt x="436" y="293"/>
                  </a:cubicBezTo>
                  <a:cubicBezTo>
                    <a:pt x="432" y="273"/>
                    <a:pt x="422" y="256"/>
                    <a:pt x="406" y="249"/>
                  </a:cubicBezTo>
                  <a:cubicBezTo>
                    <a:pt x="394" y="242"/>
                    <a:pt x="380" y="237"/>
                    <a:pt x="367" y="237"/>
                  </a:cubicBezTo>
                  <a:cubicBezTo>
                    <a:pt x="362" y="237"/>
                    <a:pt x="357" y="238"/>
                    <a:pt x="352" y="240"/>
                  </a:cubicBezTo>
                  <a:cubicBezTo>
                    <a:pt x="326" y="249"/>
                    <a:pt x="298" y="260"/>
                    <a:pt x="269" y="266"/>
                  </a:cubicBezTo>
                  <a:lnTo>
                    <a:pt x="252" y="266"/>
                  </a:lnTo>
                  <a:lnTo>
                    <a:pt x="252" y="263"/>
                  </a:lnTo>
                  <a:lnTo>
                    <a:pt x="238" y="249"/>
                  </a:lnTo>
                  <a:cubicBezTo>
                    <a:pt x="215" y="216"/>
                    <a:pt x="198" y="179"/>
                    <a:pt x="181" y="146"/>
                  </a:cubicBezTo>
                  <a:cubicBezTo>
                    <a:pt x="165" y="109"/>
                    <a:pt x="151" y="73"/>
                    <a:pt x="138" y="39"/>
                  </a:cubicBezTo>
                  <a:cubicBezTo>
                    <a:pt x="135" y="25"/>
                    <a:pt x="125" y="19"/>
                    <a:pt x="115" y="12"/>
                  </a:cubicBezTo>
                  <a:lnTo>
                    <a:pt x="95" y="2"/>
                  </a:lnTo>
                  <a:cubicBezTo>
                    <a:pt x="88" y="1"/>
                    <a:pt x="82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3" name="Google Shape;793;p26"/>
          <p:cNvGrpSpPr/>
          <p:nvPr/>
        </p:nvGrpSpPr>
        <p:grpSpPr>
          <a:xfrm>
            <a:off x="8330685" y="3129822"/>
            <a:ext cx="155484" cy="175100"/>
            <a:chOff x="3655550" y="2257032"/>
            <a:chExt cx="192526" cy="161920"/>
          </a:xfrm>
        </p:grpSpPr>
        <p:sp>
          <p:nvSpPr>
            <p:cNvPr id="794" name="Google Shape;794;p26"/>
            <p:cNvSpPr/>
            <p:nvPr/>
          </p:nvSpPr>
          <p:spPr>
            <a:xfrm>
              <a:off x="3655550" y="2331503"/>
              <a:ext cx="192526" cy="31876"/>
            </a:xfrm>
            <a:custGeom>
              <a:avLst/>
              <a:gdLst/>
              <a:ahLst/>
              <a:cxnLst/>
              <a:rect l="l" t="t" r="r" b="b"/>
              <a:pathLst>
                <a:path w="1365" h="226" extrusionOk="0">
                  <a:moveTo>
                    <a:pt x="967" y="1"/>
                  </a:moveTo>
                  <a:cubicBezTo>
                    <a:pt x="936" y="1"/>
                    <a:pt x="906" y="1"/>
                    <a:pt x="876" y="5"/>
                  </a:cubicBezTo>
                  <a:cubicBezTo>
                    <a:pt x="800" y="8"/>
                    <a:pt x="719" y="15"/>
                    <a:pt x="642" y="18"/>
                  </a:cubicBezTo>
                  <a:cubicBezTo>
                    <a:pt x="458" y="31"/>
                    <a:pt x="274" y="31"/>
                    <a:pt x="93" y="35"/>
                  </a:cubicBezTo>
                  <a:cubicBezTo>
                    <a:pt x="40" y="35"/>
                    <a:pt x="0" y="85"/>
                    <a:pt x="3" y="135"/>
                  </a:cubicBezTo>
                  <a:cubicBezTo>
                    <a:pt x="3" y="186"/>
                    <a:pt x="50" y="226"/>
                    <a:pt x="100" y="226"/>
                  </a:cubicBezTo>
                  <a:cubicBezTo>
                    <a:pt x="311" y="222"/>
                    <a:pt x="519" y="218"/>
                    <a:pt x="726" y="209"/>
                  </a:cubicBezTo>
                  <a:cubicBezTo>
                    <a:pt x="789" y="207"/>
                    <a:pt x="854" y="204"/>
                    <a:pt x="918" y="204"/>
                  </a:cubicBezTo>
                  <a:cubicBezTo>
                    <a:pt x="946" y="204"/>
                    <a:pt x="973" y="204"/>
                    <a:pt x="1000" y="206"/>
                  </a:cubicBezTo>
                  <a:cubicBezTo>
                    <a:pt x="1047" y="206"/>
                    <a:pt x="1093" y="212"/>
                    <a:pt x="1141" y="212"/>
                  </a:cubicBezTo>
                  <a:lnTo>
                    <a:pt x="1204" y="212"/>
                  </a:lnTo>
                  <a:cubicBezTo>
                    <a:pt x="1234" y="212"/>
                    <a:pt x="1268" y="212"/>
                    <a:pt x="1294" y="198"/>
                  </a:cubicBezTo>
                  <a:cubicBezTo>
                    <a:pt x="1311" y="195"/>
                    <a:pt x="1325" y="186"/>
                    <a:pt x="1334" y="175"/>
                  </a:cubicBezTo>
                  <a:cubicBezTo>
                    <a:pt x="1345" y="161"/>
                    <a:pt x="1351" y="149"/>
                    <a:pt x="1354" y="135"/>
                  </a:cubicBezTo>
                  <a:cubicBezTo>
                    <a:pt x="1365" y="98"/>
                    <a:pt x="1348" y="51"/>
                    <a:pt x="1311" y="35"/>
                  </a:cubicBezTo>
                  <a:cubicBezTo>
                    <a:pt x="1294" y="28"/>
                    <a:pt x="1274" y="21"/>
                    <a:pt x="1254" y="18"/>
                  </a:cubicBezTo>
                  <a:cubicBezTo>
                    <a:pt x="1234" y="15"/>
                    <a:pt x="1214" y="15"/>
                    <a:pt x="1190" y="15"/>
                  </a:cubicBezTo>
                  <a:cubicBezTo>
                    <a:pt x="1164" y="11"/>
                    <a:pt x="1137" y="11"/>
                    <a:pt x="1107" y="8"/>
                  </a:cubicBezTo>
                  <a:cubicBezTo>
                    <a:pt x="1070" y="5"/>
                    <a:pt x="1033" y="1"/>
                    <a:pt x="9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6"/>
            <p:cNvSpPr/>
            <p:nvPr/>
          </p:nvSpPr>
          <p:spPr>
            <a:xfrm>
              <a:off x="3735240" y="2257032"/>
              <a:ext cx="38223" cy="161920"/>
            </a:xfrm>
            <a:custGeom>
              <a:avLst/>
              <a:gdLst/>
              <a:ahLst/>
              <a:cxnLst/>
              <a:rect l="l" t="t" r="r" b="b"/>
              <a:pathLst>
                <a:path w="271" h="1148" extrusionOk="0">
                  <a:moveTo>
                    <a:pt x="114" y="1"/>
                  </a:moveTo>
                  <a:cubicBezTo>
                    <a:pt x="57" y="1"/>
                    <a:pt x="0" y="55"/>
                    <a:pt x="10" y="118"/>
                  </a:cubicBezTo>
                  <a:cubicBezTo>
                    <a:pt x="17" y="198"/>
                    <a:pt x="23" y="278"/>
                    <a:pt x="27" y="359"/>
                  </a:cubicBezTo>
                  <a:cubicBezTo>
                    <a:pt x="30" y="433"/>
                    <a:pt x="30" y="509"/>
                    <a:pt x="37" y="583"/>
                  </a:cubicBezTo>
                  <a:cubicBezTo>
                    <a:pt x="40" y="657"/>
                    <a:pt x="34" y="726"/>
                    <a:pt x="30" y="800"/>
                  </a:cubicBezTo>
                  <a:cubicBezTo>
                    <a:pt x="27" y="834"/>
                    <a:pt x="23" y="870"/>
                    <a:pt x="23" y="904"/>
                  </a:cubicBezTo>
                  <a:cubicBezTo>
                    <a:pt x="20" y="947"/>
                    <a:pt x="23" y="987"/>
                    <a:pt x="20" y="1031"/>
                  </a:cubicBezTo>
                  <a:cubicBezTo>
                    <a:pt x="20" y="1096"/>
                    <a:pt x="83" y="1148"/>
                    <a:pt x="145" y="1148"/>
                  </a:cubicBezTo>
                  <a:cubicBezTo>
                    <a:pt x="147" y="1148"/>
                    <a:pt x="148" y="1148"/>
                    <a:pt x="150" y="1148"/>
                  </a:cubicBezTo>
                  <a:cubicBezTo>
                    <a:pt x="218" y="1148"/>
                    <a:pt x="271" y="1088"/>
                    <a:pt x="267" y="1021"/>
                  </a:cubicBezTo>
                  <a:cubicBezTo>
                    <a:pt x="267" y="981"/>
                    <a:pt x="261" y="941"/>
                    <a:pt x="261" y="904"/>
                  </a:cubicBezTo>
                  <a:cubicBezTo>
                    <a:pt x="258" y="864"/>
                    <a:pt x="258" y="827"/>
                    <a:pt x="258" y="790"/>
                  </a:cubicBezTo>
                  <a:cubicBezTo>
                    <a:pt x="258" y="754"/>
                    <a:pt x="261" y="720"/>
                    <a:pt x="261" y="686"/>
                  </a:cubicBezTo>
                  <a:cubicBezTo>
                    <a:pt x="261" y="649"/>
                    <a:pt x="258" y="609"/>
                    <a:pt x="255" y="573"/>
                  </a:cubicBezTo>
                  <a:cubicBezTo>
                    <a:pt x="251" y="496"/>
                    <a:pt x="255" y="422"/>
                    <a:pt x="251" y="348"/>
                  </a:cubicBezTo>
                  <a:cubicBezTo>
                    <a:pt x="247" y="268"/>
                    <a:pt x="241" y="188"/>
                    <a:pt x="231" y="104"/>
                  </a:cubicBezTo>
                  <a:cubicBezTo>
                    <a:pt x="227" y="78"/>
                    <a:pt x="218" y="51"/>
                    <a:pt x="194" y="31"/>
                  </a:cubicBezTo>
                  <a:cubicBezTo>
                    <a:pt x="174" y="11"/>
                    <a:pt x="147" y="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6" name="Google Shape;796;p26"/>
          <p:cNvGrpSpPr/>
          <p:nvPr/>
        </p:nvGrpSpPr>
        <p:grpSpPr>
          <a:xfrm>
            <a:off x="976457" y="1294598"/>
            <a:ext cx="2268724" cy="2746312"/>
            <a:chOff x="976457" y="1294598"/>
            <a:chExt cx="2268724" cy="2746312"/>
          </a:xfrm>
        </p:grpSpPr>
        <p:grpSp>
          <p:nvGrpSpPr>
            <p:cNvPr id="797" name="Google Shape;797;p26"/>
            <p:cNvGrpSpPr/>
            <p:nvPr/>
          </p:nvGrpSpPr>
          <p:grpSpPr>
            <a:xfrm>
              <a:off x="976457" y="2323808"/>
              <a:ext cx="2268724" cy="1717102"/>
              <a:chOff x="169750" y="1063550"/>
              <a:chExt cx="3278503" cy="2481362"/>
            </a:xfrm>
          </p:grpSpPr>
          <p:sp>
            <p:nvSpPr>
              <p:cNvPr id="798" name="Google Shape;798;p26"/>
              <p:cNvSpPr/>
              <p:nvPr/>
            </p:nvSpPr>
            <p:spPr>
              <a:xfrm>
                <a:off x="626437" y="1556462"/>
                <a:ext cx="2246476" cy="1638702"/>
              </a:xfrm>
              <a:custGeom>
                <a:avLst/>
                <a:gdLst/>
                <a:ahLst/>
                <a:cxnLst/>
                <a:rect l="l" t="t" r="r" b="b"/>
                <a:pathLst>
                  <a:path w="44961" h="32797" extrusionOk="0">
                    <a:moveTo>
                      <a:pt x="23853" y="0"/>
                    </a:moveTo>
                    <a:cubicBezTo>
                      <a:pt x="23758" y="0"/>
                      <a:pt x="23663" y="0"/>
                      <a:pt x="23568" y="4"/>
                    </a:cubicBezTo>
                    <a:lnTo>
                      <a:pt x="23544" y="4"/>
                    </a:lnTo>
                    <a:cubicBezTo>
                      <a:pt x="23071" y="18"/>
                      <a:pt x="22581" y="31"/>
                      <a:pt x="22101" y="62"/>
                    </a:cubicBezTo>
                    <a:cubicBezTo>
                      <a:pt x="22051" y="65"/>
                      <a:pt x="21999" y="69"/>
                      <a:pt x="21949" y="72"/>
                    </a:cubicBezTo>
                    <a:cubicBezTo>
                      <a:pt x="21795" y="79"/>
                      <a:pt x="21638" y="89"/>
                      <a:pt x="21486" y="106"/>
                    </a:cubicBezTo>
                    <a:cubicBezTo>
                      <a:pt x="21193" y="140"/>
                      <a:pt x="20897" y="174"/>
                      <a:pt x="20605" y="208"/>
                    </a:cubicBezTo>
                    <a:cubicBezTo>
                      <a:pt x="20401" y="232"/>
                      <a:pt x="20193" y="262"/>
                      <a:pt x="19993" y="297"/>
                    </a:cubicBezTo>
                    <a:lnTo>
                      <a:pt x="19801" y="324"/>
                    </a:lnTo>
                    <a:lnTo>
                      <a:pt x="19748" y="334"/>
                    </a:lnTo>
                    <a:cubicBezTo>
                      <a:pt x="19570" y="361"/>
                      <a:pt x="19390" y="388"/>
                      <a:pt x="19210" y="419"/>
                    </a:cubicBezTo>
                    <a:cubicBezTo>
                      <a:pt x="18696" y="511"/>
                      <a:pt x="18173" y="609"/>
                      <a:pt x="17652" y="711"/>
                    </a:cubicBezTo>
                    <a:cubicBezTo>
                      <a:pt x="17206" y="800"/>
                      <a:pt x="16805" y="885"/>
                      <a:pt x="16417" y="974"/>
                    </a:cubicBezTo>
                    <a:cubicBezTo>
                      <a:pt x="16342" y="991"/>
                      <a:pt x="16267" y="1008"/>
                      <a:pt x="16193" y="1021"/>
                    </a:cubicBezTo>
                    <a:cubicBezTo>
                      <a:pt x="16036" y="1055"/>
                      <a:pt x="15876" y="1089"/>
                      <a:pt x="15719" y="1134"/>
                    </a:cubicBezTo>
                    <a:lnTo>
                      <a:pt x="15311" y="1249"/>
                    </a:lnTo>
                    <a:lnTo>
                      <a:pt x="14903" y="1361"/>
                    </a:lnTo>
                    <a:cubicBezTo>
                      <a:pt x="14747" y="1405"/>
                      <a:pt x="14594" y="1460"/>
                      <a:pt x="14444" y="1507"/>
                    </a:cubicBezTo>
                    <a:cubicBezTo>
                      <a:pt x="14383" y="1531"/>
                      <a:pt x="14319" y="1552"/>
                      <a:pt x="14254" y="1572"/>
                    </a:cubicBezTo>
                    <a:cubicBezTo>
                      <a:pt x="14070" y="1633"/>
                      <a:pt x="13879" y="1698"/>
                      <a:pt x="13669" y="1776"/>
                    </a:cubicBezTo>
                    <a:cubicBezTo>
                      <a:pt x="13094" y="1987"/>
                      <a:pt x="12634" y="2174"/>
                      <a:pt x="12216" y="2365"/>
                    </a:cubicBezTo>
                    <a:lnTo>
                      <a:pt x="11502" y="2688"/>
                    </a:lnTo>
                    <a:cubicBezTo>
                      <a:pt x="11352" y="2756"/>
                      <a:pt x="11202" y="2831"/>
                      <a:pt x="11059" y="2906"/>
                    </a:cubicBezTo>
                    <a:cubicBezTo>
                      <a:pt x="10988" y="2939"/>
                      <a:pt x="10917" y="2977"/>
                      <a:pt x="10846" y="3011"/>
                    </a:cubicBezTo>
                    <a:cubicBezTo>
                      <a:pt x="10427" y="3215"/>
                      <a:pt x="10032" y="3450"/>
                      <a:pt x="9651" y="3677"/>
                    </a:cubicBezTo>
                    <a:cubicBezTo>
                      <a:pt x="9284" y="3895"/>
                      <a:pt x="8896" y="4151"/>
                      <a:pt x="8464" y="4450"/>
                    </a:cubicBezTo>
                    <a:cubicBezTo>
                      <a:pt x="8080" y="4722"/>
                      <a:pt x="7682" y="5025"/>
                      <a:pt x="7178" y="5429"/>
                    </a:cubicBezTo>
                    <a:cubicBezTo>
                      <a:pt x="6869" y="5685"/>
                      <a:pt x="6569" y="5963"/>
                      <a:pt x="6277" y="6229"/>
                    </a:cubicBezTo>
                    <a:lnTo>
                      <a:pt x="6151" y="6348"/>
                    </a:lnTo>
                    <a:cubicBezTo>
                      <a:pt x="6100" y="6396"/>
                      <a:pt x="6052" y="6447"/>
                      <a:pt x="6004" y="6494"/>
                    </a:cubicBezTo>
                    <a:cubicBezTo>
                      <a:pt x="5981" y="6519"/>
                      <a:pt x="5957" y="6545"/>
                      <a:pt x="5933" y="6569"/>
                    </a:cubicBezTo>
                    <a:cubicBezTo>
                      <a:pt x="5902" y="6596"/>
                      <a:pt x="5875" y="6627"/>
                      <a:pt x="5848" y="6654"/>
                    </a:cubicBezTo>
                    <a:cubicBezTo>
                      <a:pt x="5790" y="6709"/>
                      <a:pt x="5736" y="6763"/>
                      <a:pt x="5682" y="6821"/>
                    </a:cubicBezTo>
                    <a:cubicBezTo>
                      <a:pt x="5630" y="6879"/>
                      <a:pt x="5576" y="6937"/>
                      <a:pt x="5525" y="6995"/>
                    </a:cubicBezTo>
                    <a:cubicBezTo>
                      <a:pt x="5416" y="7110"/>
                      <a:pt x="5307" y="7229"/>
                      <a:pt x="5205" y="7348"/>
                    </a:cubicBezTo>
                    <a:cubicBezTo>
                      <a:pt x="4886" y="7723"/>
                      <a:pt x="4600" y="8062"/>
                      <a:pt x="4314" y="8420"/>
                    </a:cubicBezTo>
                    <a:lnTo>
                      <a:pt x="4181" y="8580"/>
                    </a:lnTo>
                    <a:cubicBezTo>
                      <a:pt x="4082" y="8706"/>
                      <a:pt x="3980" y="8831"/>
                      <a:pt x="3882" y="8960"/>
                    </a:cubicBezTo>
                    <a:cubicBezTo>
                      <a:pt x="3828" y="9032"/>
                      <a:pt x="3770" y="9100"/>
                      <a:pt x="3715" y="9172"/>
                    </a:cubicBezTo>
                    <a:cubicBezTo>
                      <a:pt x="3589" y="9331"/>
                      <a:pt x="3457" y="9494"/>
                      <a:pt x="3338" y="9662"/>
                    </a:cubicBezTo>
                    <a:lnTo>
                      <a:pt x="3327" y="9675"/>
                    </a:lnTo>
                    <a:cubicBezTo>
                      <a:pt x="3059" y="10045"/>
                      <a:pt x="2784" y="10427"/>
                      <a:pt x="2542" y="10821"/>
                    </a:cubicBezTo>
                    <a:lnTo>
                      <a:pt x="2511" y="10869"/>
                    </a:lnTo>
                    <a:cubicBezTo>
                      <a:pt x="2396" y="11063"/>
                      <a:pt x="2277" y="11260"/>
                      <a:pt x="2167" y="11461"/>
                    </a:cubicBezTo>
                    <a:cubicBezTo>
                      <a:pt x="2041" y="11695"/>
                      <a:pt x="1933" y="11910"/>
                      <a:pt x="1834" y="12107"/>
                    </a:cubicBezTo>
                    <a:cubicBezTo>
                      <a:pt x="1770" y="12240"/>
                      <a:pt x="1705" y="12372"/>
                      <a:pt x="1637" y="12505"/>
                    </a:cubicBezTo>
                    <a:cubicBezTo>
                      <a:pt x="1501" y="12780"/>
                      <a:pt x="1358" y="13063"/>
                      <a:pt x="1225" y="13349"/>
                    </a:cubicBezTo>
                    <a:cubicBezTo>
                      <a:pt x="1018" y="13794"/>
                      <a:pt x="834" y="14196"/>
                      <a:pt x="677" y="14614"/>
                    </a:cubicBezTo>
                    <a:cubicBezTo>
                      <a:pt x="521" y="15030"/>
                      <a:pt x="402" y="15485"/>
                      <a:pt x="303" y="16043"/>
                    </a:cubicBezTo>
                    <a:cubicBezTo>
                      <a:pt x="201" y="16638"/>
                      <a:pt x="126" y="17182"/>
                      <a:pt x="76" y="17713"/>
                    </a:cubicBezTo>
                    <a:cubicBezTo>
                      <a:pt x="35" y="18189"/>
                      <a:pt x="18" y="18663"/>
                      <a:pt x="4" y="19108"/>
                    </a:cubicBezTo>
                    <a:cubicBezTo>
                      <a:pt x="0" y="19189"/>
                      <a:pt x="4" y="19275"/>
                      <a:pt x="11" y="19357"/>
                    </a:cubicBezTo>
                    <a:cubicBezTo>
                      <a:pt x="11" y="19397"/>
                      <a:pt x="14" y="19438"/>
                      <a:pt x="14" y="19479"/>
                    </a:cubicBezTo>
                    <a:cubicBezTo>
                      <a:pt x="18" y="19597"/>
                      <a:pt x="24" y="19683"/>
                      <a:pt x="32" y="19768"/>
                    </a:cubicBezTo>
                    <a:cubicBezTo>
                      <a:pt x="69" y="20132"/>
                      <a:pt x="110" y="20451"/>
                      <a:pt x="157" y="20754"/>
                    </a:cubicBezTo>
                    <a:cubicBezTo>
                      <a:pt x="236" y="21255"/>
                      <a:pt x="344" y="21740"/>
                      <a:pt x="446" y="22200"/>
                    </a:cubicBezTo>
                    <a:cubicBezTo>
                      <a:pt x="484" y="22363"/>
                      <a:pt x="528" y="22530"/>
                      <a:pt x="572" y="22690"/>
                    </a:cubicBezTo>
                    <a:cubicBezTo>
                      <a:pt x="589" y="22748"/>
                      <a:pt x="603" y="22806"/>
                      <a:pt x="620" y="22867"/>
                    </a:cubicBezTo>
                    <a:cubicBezTo>
                      <a:pt x="667" y="23047"/>
                      <a:pt x="725" y="23230"/>
                      <a:pt x="783" y="23408"/>
                    </a:cubicBezTo>
                    <a:lnTo>
                      <a:pt x="827" y="23537"/>
                    </a:lnTo>
                    <a:cubicBezTo>
                      <a:pt x="875" y="23693"/>
                      <a:pt x="936" y="23847"/>
                      <a:pt x="991" y="23996"/>
                    </a:cubicBezTo>
                    <a:cubicBezTo>
                      <a:pt x="1011" y="24051"/>
                      <a:pt x="1035" y="24108"/>
                      <a:pt x="1055" y="24163"/>
                    </a:cubicBezTo>
                    <a:cubicBezTo>
                      <a:pt x="1079" y="24235"/>
                      <a:pt x="1110" y="24302"/>
                      <a:pt x="1140" y="24370"/>
                    </a:cubicBezTo>
                    <a:cubicBezTo>
                      <a:pt x="1154" y="24404"/>
                      <a:pt x="1167" y="24435"/>
                      <a:pt x="1181" y="24469"/>
                    </a:cubicBezTo>
                    <a:cubicBezTo>
                      <a:pt x="1280" y="24707"/>
                      <a:pt x="1379" y="24942"/>
                      <a:pt x="1487" y="25173"/>
                    </a:cubicBezTo>
                    <a:cubicBezTo>
                      <a:pt x="2090" y="26445"/>
                      <a:pt x="3120" y="27463"/>
                      <a:pt x="4208" y="28480"/>
                    </a:cubicBezTo>
                    <a:cubicBezTo>
                      <a:pt x="4535" y="28782"/>
                      <a:pt x="4889" y="29102"/>
                      <a:pt x="5287" y="29364"/>
                    </a:cubicBezTo>
                    <a:cubicBezTo>
                      <a:pt x="5501" y="29504"/>
                      <a:pt x="5709" y="29639"/>
                      <a:pt x="5927" y="29766"/>
                    </a:cubicBezTo>
                    <a:cubicBezTo>
                      <a:pt x="6123" y="29878"/>
                      <a:pt x="6331" y="29997"/>
                      <a:pt x="6583" y="30133"/>
                    </a:cubicBezTo>
                    <a:cubicBezTo>
                      <a:pt x="6665" y="30180"/>
                      <a:pt x="6746" y="30225"/>
                      <a:pt x="6831" y="30265"/>
                    </a:cubicBezTo>
                    <a:cubicBezTo>
                      <a:pt x="6927" y="30317"/>
                      <a:pt x="7022" y="30367"/>
                      <a:pt x="7117" y="30422"/>
                    </a:cubicBezTo>
                    <a:cubicBezTo>
                      <a:pt x="7348" y="30551"/>
                      <a:pt x="7573" y="30677"/>
                      <a:pt x="7797" y="30807"/>
                    </a:cubicBezTo>
                    <a:cubicBezTo>
                      <a:pt x="7947" y="30892"/>
                      <a:pt x="8103" y="30970"/>
                      <a:pt x="8253" y="31047"/>
                    </a:cubicBezTo>
                    <a:lnTo>
                      <a:pt x="8400" y="31123"/>
                    </a:lnTo>
                    <a:cubicBezTo>
                      <a:pt x="8461" y="31157"/>
                      <a:pt x="8529" y="31184"/>
                      <a:pt x="8593" y="31211"/>
                    </a:cubicBezTo>
                    <a:cubicBezTo>
                      <a:pt x="8624" y="31225"/>
                      <a:pt x="8658" y="31238"/>
                      <a:pt x="8689" y="31252"/>
                    </a:cubicBezTo>
                    <a:lnTo>
                      <a:pt x="8787" y="31296"/>
                    </a:lnTo>
                    <a:cubicBezTo>
                      <a:pt x="8903" y="31347"/>
                      <a:pt x="9022" y="31402"/>
                      <a:pt x="9141" y="31449"/>
                    </a:cubicBezTo>
                    <a:cubicBezTo>
                      <a:pt x="9192" y="31466"/>
                      <a:pt x="9243" y="31487"/>
                      <a:pt x="9294" y="31507"/>
                    </a:cubicBezTo>
                    <a:cubicBezTo>
                      <a:pt x="9458" y="31572"/>
                      <a:pt x="9624" y="31636"/>
                      <a:pt x="9791" y="31688"/>
                    </a:cubicBezTo>
                    <a:cubicBezTo>
                      <a:pt x="10009" y="31755"/>
                      <a:pt x="10257" y="31834"/>
                      <a:pt x="10505" y="31901"/>
                    </a:cubicBezTo>
                    <a:cubicBezTo>
                      <a:pt x="10726" y="31963"/>
                      <a:pt x="10968" y="32027"/>
                      <a:pt x="11240" y="32099"/>
                    </a:cubicBezTo>
                    <a:cubicBezTo>
                      <a:pt x="11665" y="32211"/>
                      <a:pt x="12100" y="32300"/>
                      <a:pt x="12526" y="32385"/>
                    </a:cubicBezTo>
                    <a:lnTo>
                      <a:pt x="12611" y="32402"/>
                    </a:lnTo>
                    <a:cubicBezTo>
                      <a:pt x="12907" y="32460"/>
                      <a:pt x="13203" y="32501"/>
                      <a:pt x="13430" y="32531"/>
                    </a:cubicBezTo>
                    <a:cubicBezTo>
                      <a:pt x="13499" y="32541"/>
                      <a:pt x="13570" y="32551"/>
                      <a:pt x="13638" y="32562"/>
                    </a:cubicBezTo>
                    <a:cubicBezTo>
                      <a:pt x="13785" y="32582"/>
                      <a:pt x="13937" y="32606"/>
                      <a:pt x="14091" y="32619"/>
                    </a:cubicBezTo>
                    <a:cubicBezTo>
                      <a:pt x="14182" y="32626"/>
                      <a:pt x="14274" y="32636"/>
                      <a:pt x="14366" y="32644"/>
                    </a:cubicBezTo>
                    <a:cubicBezTo>
                      <a:pt x="14727" y="32680"/>
                      <a:pt x="15101" y="32715"/>
                      <a:pt x="15471" y="32735"/>
                    </a:cubicBezTo>
                    <a:cubicBezTo>
                      <a:pt x="15941" y="32759"/>
                      <a:pt x="16424" y="32776"/>
                      <a:pt x="16944" y="32790"/>
                    </a:cubicBezTo>
                    <a:cubicBezTo>
                      <a:pt x="17104" y="32796"/>
                      <a:pt x="17275" y="32796"/>
                      <a:pt x="17462" y="32796"/>
                    </a:cubicBezTo>
                    <a:cubicBezTo>
                      <a:pt x="17740" y="32796"/>
                      <a:pt x="18023" y="32793"/>
                      <a:pt x="18295" y="32786"/>
                    </a:cubicBezTo>
                    <a:lnTo>
                      <a:pt x="18431" y="32786"/>
                    </a:lnTo>
                    <a:cubicBezTo>
                      <a:pt x="19285" y="32773"/>
                      <a:pt x="20206" y="32749"/>
                      <a:pt x="21132" y="32674"/>
                    </a:cubicBezTo>
                    <a:cubicBezTo>
                      <a:pt x="21544" y="32639"/>
                      <a:pt x="21993" y="32595"/>
                      <a:pt x="22550" y="32541"/>
                    </a:cubicBezTo>
                    <a:cubicBezTo>
                      <a:pt x="22659" y="32528"/>
                      <a:pt x="22768" y="32517"/>
                      <a:pt x="22877" y="32507"/>
                    </a:cubicBezTo>
                    <a:cubicBezTo>
                      <a:pt x="23241" y="32470"/>
                      <a:pt x="23615" y="32432"/>
                      <a:pt x="23979" y="32385"/>
                    </a:cubicBezTo>
                    <a:cubicBezTo>
                      <a:pt x="24547" y="32310"/>
                      <a:pt x="25102" y="32235"/>
                      <a:pt x="25649" y="32143"/>
                    </a:cubicBezTo>
                    <a:cubicBezTo>
                      <a:pt x="26098" y="32072"/>
                      <a:pt x="26534" y="31973"/>
                      <a:pt x="27047" y="31851"/>
                    </a:cubicBezTo>
                    <a:cubicBezTo>
                      <a:pt x="27496" y="31745"/>
                      <a:pt x="27939" y="31616"/>
                      <a:pt x="28312" y="31501"/>
                    </a:cubicBezTo>
                    <a:cubicBezTo>
                      <a:pt x="28582" y="31419"/>
                      <a:pt x="28823" y="31344"/>
                      <a:pt x="29055" y="31269"/>
                    </a:cubicBezTo>
                    <a:cubicBezTo>
                      <a:pt x="29238" y="31211"/>
                      <a:pt x="29422" y="31140"/>
                      <a:pt x="29598" y="31075"/>
                    </a:cubicBezTo>
                    <a:lnTo>
                      <a:pt x="29721" y="31027"/>
                    </a:lnTo>
                    <a:cubicBezTo>
                      <a:pt x="30064" y="30898"/>
                      <a:pt x="30405" y="30752"/>
                      <a:pt x="30735" y="30609"/>
                    </a:cubicBezTo>
                    <a:cubicBezTo>
                      <a:pt x="30816" y="30571"/>
                      <a:pt x="30898" y="30534"/>
                      <a:pt x="30983" y="30500"/>
                    </a:cubicBezTo>
                    <a:lnTo>
                      <a:pt x="31136" y="30435"/>
                    </a:lnTo>
                    <a:cubicBezTo>
                      <a:pt x="31510" y="30279"/>
                      <a:pt x="31898" y="30119"/>
                      <a:pt x="32265" y="29935"/>
                    </a:cubicBezTo>
                    <a:cubicBezTo>
                      <a:pt x="32493" y="29820"/>
                      <a:pt x="32697" y="29718"/>
                      <a:pt x="32905" y="29602"/>
                    </a:cubicBezTo>
                    <a:cubicBezTo>
                      <a:pt x="33133" y="29476"/>
                      <a:pt x="33330" y="29361"/>
                      <a:pt x="33514" y="29251"/>
                    </a:cubicBezTo>
                    <a:cubicBezTo>
                      <a:pt x="33705" y="29140"/>
                      <a:pt x="33898" y="29027"/>
                      <a:pt x="34089" y="28915"/>
                    </a:cubicBezTo>
                    <a:cubicBezTo>
                      <a:pt x="34684" y="28568"/>
                      <a:pt x="35297" y="28207"/>
                      <a:pt x="35881" y="27823"/>
                    </a:cubicBezTo>
                    <a:cubicBezTo>
                      <a:pt x="35950" y="27779"/>
                      <a:pt x="36018" y="27731"/>
                      <a:pt x="36089" y="27687"/>
                    </a:cubicBezTo>
                    <a:cubicBezTo>
                      <a:pt x="36225" y="27598"/>
                      <a:pt x="36368" y="27507"/>
                      <a:pt x="36504" y="27411"/>
                    </a:cubicBezTo>
                    <a:lnTo>
                      <a:pt x="36831" y="27183"/>
                    </a:lnTo>
                    <a:lnTo>
                      <a:pt x="37157" y="26956"/>
                    </a:lnTo>
                    <a:cubicBezTo>
                      <a:pt x="37290" y="26860"/>
                      <a:pt x="37419" y="26758"/>
                      <a:pt x="37545" y="26659"/>
                    </a:cubicBezTo>
                    <a:cubicBezTo>
                      <a:pt x="37610" y="26609"/>
                      <a:pt x="37671" y="26561"/>
                      <a:pt x="37732" y="26513"/>
                    </a:cubicBezTo>
                    <a:cubicBezTo>
                      <a:pt x="37943" y="26350"/>
                      <a:pt x="38144" y="26187"/>
                      <a:pt x="38382" y="25990"/>
                    </a:cubicBezTo>
                    <a:cubicBezTo>
                      <a:pt x="38712" y="25711"/>
                      <a:pt x="39038" y="25418"/>
                      <a:pt x="39354" y="25136"/>
                    </a:cubicBezTo>
                    <a:lnTo>
                      <a:pt x="39420" y="25078"/>
                    </a:lnTo>
                    <a:cubicBezTo>
                      <a:pt x="39794" y="24745"/>
                      <a:pt x="40144" y="24394"/>
                      <a:pt x="40440" y="24098"/>
                    </a:cubicBezTo>
                    <a:cubicBezTo>
                      <a:pt x="41168" y="23360"/>
                      <a:pt x="41831" y="22577"/>
                      <a:pt x="42409" y="21771"/>
                    </a:cubicBezTo>
                    <a:cubicBezTo>
                      <a:pt x="42698" y="21360"/>
                      <a:pt x="42940" y="20979"/>
                      <a:pt x="43144" y="20602"/>
                    </a:cubicBezTo>
                    <a:cubicBezTo>
                      <a:pt x="43342" y="20234"/>
                      <a:pt x="43538" y="19832"/>
                      <a:pt x="43750" y="19370"/>
                    </a:cubicBezTo>
                    <a:cubicBezTo>
                      <a:pt x="44155" y="18482"/>
                      <a:pt x="44400" y="17540"/>
                      <a:pt x="44637" y="16573"/>
                    </a:cubicBezTo>
                    <a:cubicBezTo>
                      <a:pt x="44702" y="16295"/>
                      <a:pt x="44739" y="16013"/>
                      <a:pt x="44774" y="15727"/>
                    </a:cubicBezTo>
                    <a:cubicBezTo>
                      <a:pt x="44794" y="15553"/>
                      <a:pt x="44811" y="15380"/>
                      <a:pt x="44828" y="15206"/>
                    </a:cubicBezTo>
                    <a:lnTo>
                      <a:pt x="44845" y="15039"/>
                    </a:lnTo>
                    <a:cubicBezTo>
                      <a:pt x="44855" y="14951"/>
                      <a:pt x="44865" y="14862"/>
                      <a:pt x="44876" y="14777"/>
                    </a:cubicBezTo>
                    <a:cubicBezTo>
                      <a:pt x="44893" y="14648"/>
                      <a:pt x="44906" y="14512"/>
                      <a:pt x="44920" y="14380"/>
                    </a:cubicBezTo>
                    <a:cubicBezTo>
                      <a:pt x="44930" y="14264"/>
                      <a:pt x="44940" y="14148"/>
                      <a:pt x="44947" y="14036"/>
                    </a:cubicBezTo>
                    <a:cubicBezTo>
                      <a:pt x="44961" y="13821"/>
                      <a:pt x="44947" y="13611"/>
                      <a:pt x="44906" y="13393"/>
                    </a:cubicBezTo>
                    <a:cubicBezTo>
                      <a:pt x="44879" y="13247"/>
                      <a:pt x="44841" y="13104"/>
                      <a:pt x="44808" y="12964"/>
                    </a:cubicBezTo>
                    <a:cubicBezTo>
                      <a:pt x="44783" y="12879"/>
                      <a:pt x="44763" y="12794"/>
                      <a:pt x="44743" y="12709"/>
                    </a:cubicBezTo>
                    <a:lnTo>
                      <a:pt x="44739" y="12692"/>
                    </a:lnTo>
                    <a:cubicBezTo>
                      <a:pt x="44689" y="12468"/>
                      <a:pt x="44634" y="12237"/>
                      <a:pt x="44559" y="12012"/>
                    </a:cubicBezTo>
                    <a:cubicBezTo>
                      <a:pt x="44474" y="11764"/>
                      <a:pt x="44359" y="11519"/>
                      <a:pt x="44196" y="11240"/>
                    </a:cubicBezTo>
                    <a:cubicBezTo>
                      <a:pt x="44168" y="11196"/>
                      <a:pt x="44141" y="11148"/>
                      <a:pt x="44110" y="11100"/>
                    </a:cubicBezTo>
                    <a:cubicBezTo>
                      <a:pt x="44059" y="10838"/>
                      <a:pt x="43987" y="10566"/>
                      <a:pt x="43899" y="10301"/>
                    </a:cubicBezTo>
                    <a:cubicBezTo>
                      <a:pt x="43794" y="9974"/>
                      <a:pt x="43654" y="9651"/>
                      <a:pt x="43532" y="9369"/>
                    </a:cubicBezTo>
                    <a:cubicBezTo>
                      <a:pt x="43464" y="9216"/>
                      <a:pt x="43392" y="9062"/>
                      <a:pt x="43321" y="8913"/>
                    </a:cubicBezTo>
                    <a:cubicBezTo>
                      <a:pt x="43287" y="8841"/>
                      <a:pt x="43253" y="8770"/>
                      <a:pt x="43222" y="8698"/>
                    </a:cubicBezTo>
                    <a:cubicBezTo>
                      <a:pt x="43106" y="8450"/>
                      <a:pt x="42981" y="8219"/>
                      <a:pt x="42848" y="8001"/>
                    </a:cubicBezTo>
                    <a:cubicBezTo>
                      <a:pt x="42678" y="7726"/>
                      <a:pt x="42488" y="7467"/>
                      <a:pt x="42253" y="7164"/>
                    </a:cubicBezTo>
                    <a:cubicBezTo>
                      <a:pt x="41821" y="6610"/>
                      <a:pt x="41375" y="6141"/>
                      <a:pt x="40896" y="5726"/>
                    </a:cubicBezTo>
                    <a:cubicBezTo>
                      <a:pt x="40572" y="5450"/>
                      <a:pt x="40229" y="5195"/>
                      <a:pt x="39930" y="4977"/>
                    </a:cubicBezTo>
                    <a:cubicBezTo>
                      <a:pt x="39865" y="4933"/>
                      <a:pt x="39800" y="4882"/>
                      <a:pt x="39739" y="4834"/>
                    </a:cubicBezTo>
                    <a:cubicBezTo>
                      <a:pt x="39610" y="4739"/>
                      <a:pt x="39477" y="4641"/>
                      <a:pt x="39341" y="4549"/>
                    </a:cubicBezTo>
                    <a:lnTo>
                      <a:pt x="38987" y="4310"/>
                    </a:lnTo>
                    <a:lnTo>
                      <a:pt x="38633" y="4069"/>
                    </a:lnTo>
                    <a:cubicBezTo>
                      <a:pt x="38351" y="3878"/>
                      <a:pt x="38055" y="3698"/>
                      <a:pt x="37770" y="3522"/>
                    </a:cubicBezTo>
                    <a:cubicBezTo>
                      <a:pt x="37677" y="3464"/>
                      <a:pt x="37583" y="3406"/>
                      <a:pt x="37490" y="3348"/>
                    </a:cubicBezTo>
                    <a:cubicBezTo>
                      <a:pt x="37351" y="3263"/>
                      <a:pt x="37205" y="3181"/>
                      <a:pt x="37065" y="3099"/>
                    </a:cubicBezTo>
                    <a:cubicBezTo>
                      <a:pt x="36994" y="3059"/>
                      <a:pt x="36922" y="3021"/>
                      <a:pt x="36848" y="2977"/>
                    </a:cubicBezTo>
                    <a:cubicBezTo>
                      <a:pt x="36473" y="2763"/>
                      <a:pt x="36178" y="2600"/>
                      <a:pt x="35892" y="2457"/>
                    </a:cubicBezTo>
                    <a:cubicBezTo>
                      <a:pt x="35099" y="2062"/>
                      <a:pt x="34249" y="1770"/>
                      <a:pt x="33426" y="1490"/>
                    </a:cubicBezTo>
                    <a:lnTo>
                      <a:pt x="33361" y="1467"/>
                    </a:lnTo>
                    <a:cubicBezTo>
                      <a:pt x="33004" y="1344"/>
                      <a:pt x="32630" y="1242"/>
                      <a:pt x="32272" y="1147"/>
                    </a:cubicBezTo>
                    <a:cubicBezTo>
                      <a:pt x="32170" y="1120"/>
                      <a:pt x="32072" y="1093"/>
                      <a:pt x="31970" y="1065"/>
                    </a:cubicBezTo>
                    <a:cubicBezTo>
                      <a:pt x="31670" y="980"/>
                      <a:pt x="31361" y="912"/>
                      <a:pt x="31061" y="845"/>
                    </a:cubicBezTo>
                    <a:cubicBezTo>
                      <a:pt x="30925" y="814"/>
                      <a:pt x="30789" y="783"/>
                      <a:pt x="30653" y="749"/>
                    </a:cubicBezTo>
                    <a:cubicBezTo>
                      <a:pt x="30504" y="715"/>
                      <a:pt x="30353" y="685"/>
                      <a:pt x="30204" y="650"/>
                    </a:cubicBezTo>
                    <a:cubicBezTo>
                      <a:pt x="30126" y="633"/>
                      <a:pt x="30047" y="616"/>
                      <a:pt x="29966" y="600"/>
                    </a:cubicBezTo>
                    <a:cubicBezTo>
                      <a:pt x="29918" y="589"/>
                      <a:pt x="29868" y="579"/>
                      <a:pt x="29820" y="565"/>
                    </a:cubicBezTo>
                    <a:cubicBezTo>
                      <a:pt x="29687" y="538"/>
                      <a:pt x="29548" y="504"/>
                      <a:pt x="29411" y="484"/>
                    </a:cubicBezTo>
                    <a:lnTo>
                      <a:pt x="29194" y="446"/>
                    </a:lnTo>
                    <a:cubicBezTo>
                      <a:pt x="28758" y="371"/>
                      <a:pt x="28309" y="293"/>
                      <a:pt x="27863" y="242"/>
                    </a:cubicBezTo>
                    <a:lnTo>
                      <a:pt x="27088" y="154"/>
                    </a:lnTo>
                    <a:lnTo>
                      <a:pt x="26983" y="143"/>
                    </a:lnTo>
                    <a:cubicBezTo>
                      <a:pt x="26840" y="126"/>
                      <a:pt x="26690" y="116"/>
                      <a:pt x="26547" y="106"/>
                    </a:cubicBezTo>
                    <a:cubicBezTo>
                      <a:pt x="26480" y="99"/>
                      <a:pt x="26414" y="96"/>
                      <a:pt x="26347" y="89"/>
                    </a:cubicBezTo>
                    <a:cubicBezTo>
                      <a:pt x="26282" y="85"/>
                      <a:pt x="26221" y="79"/>
                      <a:pt x="26156" y="72"/>
                    </a:cubicBezTo>
                    <a:cubicBezTo>
                      <a:pt x="26020" y="62"/>
                      <a:pt x="25874" y="49"/>
                      <a:pt x="25734" y="41"/>
                    </a:cubicBezTo>
                    <a:cubicBezTo>
                      <a:pt x="25445" y="31"/>
                      <a:pt x="25156" y="21"/>
                      <a:pt x="24867" y="8"/>
                    </a:cubicBezTo>
                    <a:lnTo>
                      <a:pt x="24833" y="8"/>
                    </a:lnTo>
                    <a:cubicBezTo>
                      <a:pt x="24693" y="0"/>
                      <a:pt x="24557" y="0"/>
                      <a:pt x="24442" y="0"/>
                    </a:cubicBezTo>
                    <a:close/>
                  </a:path>
                </a:pathLst>
              </a:custGeom>
              <a:solidFill>
                <a:srgbClr val="FCE7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26"/>
              <p:cNvSpPr/>
              <p:nvPr/>
            </p:nvSpPr>
            <p:spPr>
              <a:xfrm>
                <a:off x="1236968" y="2576414"/>
                <a:ext cx="1494353" cy="636254"/>
              </a:xfrm>
              <a:custGeom>
                <a:avLst/>
                <a:gdLst/>
                <a:ahLst/>
                <a:cxnLst/>
                <a:rect l="l" t="t" r="r" b="b"/>
                <a:pathLst>
                  <a:path w="29908" h="12734" extrusionOk="0">
                    <a:moveTo>
                      <a:pt x="29490" y="1"/>
                    </a:moveTo>
                    <a:cubicBezTo>
                      <a:pt x="29456" y="1"/>
                      <a:pt x="29421" y="5"/>
                      <a:pt x="29388" y="11"/>
                    </a:cubicBezTo>
                    <a:cubicBezTo>
                      <a:pt x="29344" y="21"/>
                      <a:pt x="29292" y="25"/>
                      <a:pt x="29248" y="42"/>
                    </a:cubicBezTo>
                    <a:cubicBezTo>
                      <a:pt x="29122" y="82"/>
                      <a:pt x="29058" y="134"/>
                      <a:pt x="28956" y="212"/>
                    </a:cubicBezTo>
                    <a:cubicBezTo>
                      <a:pt x="28887" y="266"/>
                      <a:pt x="28823" y="321"/>
                      <a:pt x="28758" y="379"/>
                    </a:cubicBezTo>
                    <a:cubicBezTo>
                      <a:pt x="28639" y="484"/>
                      <a:pt x="28523" y="597"/>
                      <a:pt x="28408" y="709"/>
                    </a:cubicBezTo>
                    <a:cubicBezTo>
                      <a:pt x="28153" y="957"/>
                      <a:pt x="27904" y="1212"/>
                      <a:pt x="27636" y="1450"/>
                    </a:cubicBezTo>
                    <a:cubicBezTo>
                      <a:pt x="27010" y="2005"/>
                      <a:pt x="26367" y="2549"/>
                      <a:pt x="25714" y="3076"/>
                    </a:cubicBezTo>
                    <a:cubicBezTo>
                      <a:pt x="25540" y="3219"/>
                      <a:pt x="25367" y="3355"/>
                      <a:pt x="25193" y="3495"/>
                    </a:cubicBezTo>
                    <a:cubicBezTo>
                      <a:pt x="24887" y="3729"/>
                      <a:pt x="24578" y="3960"/>
                      <a:pt x="24265" y="4182"/>
                    </a:cubicBezTo>
                    <a:cubicBezTo>
                      <a:pt x="23907" y="4430"/>
                      <a:pt x="23550" y="4675"/>
                      <a:pt x="23196" y="4924"/>
                    </a:cubicBezTo>
                    <a:cubicBezTo>
                      <a:pt x="22469" y="5437"/>
                      <a:pt x="21731" y="5937"/>
                      <a:pt x="20971" y="6403"/>
                    </a:cubicBezTo>
                    <a:cubicBezTo>
                      <a:pt x="20598" y="6631"/>
                      <a:pt x="20207" y="6838"/>
                      <a:pt x="19822" y="7050"/>
                    </a:cubicBezTo>
                    <a:cubicBezTo>
                      <a:pt x="19472" y="7243"/>
                      <a:pt x="19118" y="7427"/>
                      <a:pt x="18761" y="7610"/>
                    </a:cubicBezTo>
                    <a:cubicBezTo>
                      <a:pt x="17996" y="8006"/>
                      <a:pt x="17230" y="8393"/>
                      <a:pt x="16448" y="8750"/>
                    </a:cubicBezTo>
                    <a:cubicBezTo>
                      <a:pt x="16192" y="8866"/>
                      <a:pt x="15934" y="8978"/>
                      <a:pt x="15675" y="9087"/>
                    </a:cubicBezTo>
                    <a:cubicBezTo>
                      <a:pt x="15305" y="9240"/>
                      <a:pt x="14934" y="9389"/>
                      <a:pt x="14556" y="9519"/>
                    </a:cubicBezTo>
                    <a:cubicBezTo>
                      <a:pt x="14121" y="9669"/>
                      <a:pt x="13685" y="9825"/>
                      <a:pt x="13250" y="9978"/>
                    </a:cubicBezTo>
                    <a:cubicBezTo>
                      <a:pt x="12865" y="10114"/>
                      <a:pt x="12478" y="10247"/>
                      <a:pt x="12090" y="10383"/>
                    </a:cubicBezTo>
                    <a:cubicBezTo>
                      <a:pt x="11669" y="10526"/>
                      <a:pt x="11246" y="10665"/>
                      <a:pt x="10815" y="10788"/>
                    </a:cubicBezTo>
                    <a:cubicBezTo>
                      <a:pt x="10001" y="11012"/>
                      <a:pt x="9185" y="11217"/>
                      <a:pt x="8358" y="11386"/>
                    </a:cubicBezTo>
                    <a:cubicBezTo>
                      <a:pt x="7559" y="11553"/>
                      <a:pt x="6746" y="11672"/>
                      <a:pt x="5937" y="11791"/>
                    </a:cubicBezTo>
                    <a:cubicBezTo>
                      <a:pt x="5518" y="11839"/>
                      <a:pt x="5100" y="11870"/>
                      <a:pt x="4678" y="11907"/>
                    </a:cubicBezTo>
                    <a:cubicBezTo>
                      <a:pt x="4256" y="11941"/>
                      <a:pt x="3834" y="11948"/>
                      <a:pt x="3409" y="11955"/>
                    </a:cubicBezTo>
                    <a:cubicBezTo>
                      <a:pt x="2980" y="11961"/>
                      <a:pt x="2552" y="11968"/>
                      <a:pt x="2123" y="11972"/>
                    </a:cubicBezTo>
                    <a:cubicBezTo>
                      <a:pt x="1691" y="11972"/>
                      <a:pt x="1263" y="11955"/>
                      <a:pt x="834" y="11931"/>
                    </a:cubicBezTo>
                    <a:cubicBezTo>
                      <a:pt x="671" y="11920"/>
                      <a:pt x="508" y="11897"/>
                      <a:pt x="348" y="11879"/>
                    </a:cubicBezTo>
                    <a:cubicBezTo>
                      <a:pt x="340" y="11879"/>
                      <a:pt x="333" y="11878"/>
                      <a:pt x="326" y="11878"/>
                    </a:cubicBezTo>
                    <a:cubicBezTo>
                      <a:pt x="246" y="11878"/>
                      <a:pt x="156" y="11925"/>
                      <a:pt x="103" y="11982"/>
                    </a:cubicBezTo>
                    <a:cubicBezTo>
                      <a:pt x="38" y="12047"/>
                      <a:pt x="1" y="12135"/>
                      <a:pt x="1" y="12223"/>
                    </a:cubicBezTo>
                    <a:cubicBezTo>
                      <a:pt x="1" y="12315"/>
                      <a:pt x="38" y="12404"/>
                      <a:pt x="103" y="12468"/>
                    </a:cubicBezTo>
                    <a:cubicBezTo>
                      <a:pt x="174" y="12540"/>
                      <a:pt x="252" y="12560"/>
                      <a:pt x="348" y="12570"/>
                    </a:cubicBezTo>
                    <a:cubicBezTo>
                      <a:pt x="1205" y="12669"/>
                      <a:pt x="2072" y="12693"/>
                      <a:pt x="2936" y="12713"/>
                    </a:cubicBezTo>
                    <a:cubicBezTo>
                      <a:pt x="3286" y="12721"/>
                      <a:pt x="3634" y="12733"/>
                      <a:pt x="3982" y="12733"/>
                    </a:cubicBezTo>
                    <a:cubicBezTo>
                      <a:pt x="4081" y="12733"/>
                      <a:pt x="4181" y="12733"/>
                      <a:pt x="4280" y="12730"/>
                    </a:cubicBezTo>
                    <a:cubicBezTo>
                      <a:pt x="4695" y="12724"/>
                      <a:pt x="5106" y="12693"/>
                      <a:pt x="5521" y="12662"/>
                    </a:cubicBezTo>
                    <a:cubicBezTo>
                      <a:pt x="5991" y="12628"/>
                      <a:pt x="6460" y="12550"/>
                      <a:pt x="6926" y="12482"/>
                    </a:cubicBezTo>
                    <a:cubicBezTo>
                      <a:pt x="7328" y="12424"/>
                      <a:pt x="7729" y="12356"/>
                      <a:pt x="8127" y="12284"/>
                    </a:cubicBezTo>
                    <a:cubicBezTo>
                      <a:pt x="8988" y="12128"/>
                      <a:pt x="9838" y="11924"/>
                      <a:pt x="10685" y="11706"/>
                    </a:cubicBezTo>
                    <a:cubicBezTo>
                      <a:pt x="11077" y="11604"/>
                      <a:pt x="11468" y="11502"/>
                      <a:pt x="11848" y="11377"/>
                    </a:cubicBezTo>
                    <a:cubicBezTo>
                      <a:pt x="12277" y="11234"/>
                      <a:pt x="12705" y="11088"/>
                      <a:pt x="13134" y="10945"/>
                    </a:cubicBezTo>
                    <a:cubicBezTo>
                      <a:pt x="13539" y="10812"/>
                      <a:pt x="13944" y="10669"/>
                      <a:pt x="14349" y="10529"/>
                    </a:cubicBezTo>
                    <a:cubicBezTo>
                      <a:pt x="14740" y="10394"/>
                      <a:pt x="15134" y="10267"/>
                      <a:pt x="15522" y="10111"/>
                    </a:cubicBezTo>
                    <a:cubicBezTo>
                      <a:pt x="15971" y="9931"/>
                      <a:pt x="16420" y="9740"/>
                      <a:pt x="16866" y="9540"/>
                    </a:cubicBezTo>
                    <a:cubicBezTo>
                      <a:pt x="17271" y="9356"/>
                      <a:pt x="17672" y="9162"/>
                      <a:pt x="18070" y="8965"/>
                    </a:cubicBezTo>
                    <a:cubicBezTo>
                      <a:pt x="18451" y="8777"/>
                      <a:pt x="18825" y="8580"/>
                      <a:pt x="19203" y="8386"/>
                    </a:cubicBezTo>
                    <a:cubicBezTo>
                      <a:pt x="19553" y="8202"/>
                      <a:pt x="19907" y="8019"/>
                      <a:pt x="20254" y="7828"/>
                    </a:cubicBezTo>
                    <a:cubicBezTo>
                      <a:pt x="20635" y="7618"/>
                      <a:pt x="21020" y="7417"/>
                      <a:pt x="21394" y="7192"/>
                    </a:cubicBezTo>
                    <a:cubicBezTo>
                      <a:pt x="21775" y="6961"/>
                      <a:pt x="22149" y="6723"/>
                      <a:pt x="22523" y="6481"/>
                    </a:cubicBezTo>
                    <a:cubicBezTo>
                      <a:pt x="23265" y="6001"/>
                      <a:pt x="23989" y="5498"/>
                      <a:pt x="24720" y="5005"/>
                    </a:cubicBezTo>
                    <a:cubicBezTo>
                      <a:pt x="25074" y="4764"/>
                      <a:pt x="25425" y="4522"/>
                      <a:pt x="25765" y="4263"/>
                    </a:cubicBezTo>
                    <a:cubicBezTo>
                      <a:pt x="26152" y="3968"/>
                      <a:pt x="26540" y="3671"/>
                      <a:pt x="26925" y="3368"/>
                    </a:cubicBezTo>
                    <a:cubicBezTo>
                      <a:pt x="27197" y="3158"/>
                      <a:pt x="27469" y="2944"/>
                      <a:pt x="27735" y="2726"/>
                    </a:cubicBezTo>
                    <a:cubicBezTo>
                      <a:pt x="28024" y="2484"/>
                      <a:pt x="28316" y="2246"/>
                      <a:pt x="28598" y="2001"/>
                    </a:cubicBezTo>
                    <a:cubicBezTo>
                      <a:pt x="28823" y="1807"/>
                      <a:pt x="29027" y="1589"/>
                      <a:pt x="29231" y="1372"/>
                    </a:cubicBezTo>
                    <a:cubicBezTo>
                      <a:pt x="29327" y="1270"/>
                      <a:pt x="29425" y="1168"/>
                      <a:pt x="29517" y="1059"/>
                    </a:cubicBezTo>
                    <a:cubicBezTo>
                      <a:pt x="29568" y="1001"/>
                      <a:pt x="29616" y="947"/>
                      <a:pt x="29666" y="889"/>
                    </a:cubicBezTo>
                    <a:cubicBezTo>
                      <a:pt x="29745" y="797"/>
                      <a:pt x="29782" y="732"/>
                      <a:pt x="29823" y="617"/>
                    </a:cubicBezTo>
                    <a:cubicBezTo>
                      <a:pt x="29840" y="572"/>
                      <a:pt x="29843" y="528"/>
                      <a:pt x="29860" y="484"/>
                    </a:cubicBezTo>
                    <a:cubicBezTo>
                      <a:pt x="29908" y="358"/>
                      <a:pt x="29850" y="202"/>
                      <a:pt x="29762" y="110"/>
                    </a:cubicBezTo>
                    <a:cubicBezTo>
                      <a:pt x="29687" y="35"/>
                      <a:pt x="29592" y="1"/>
                      <a:pt x="29490" y="1"/>
                    </a:cubicBezTo>
                    <a:close/>
                  </a:path>
                </a:pathLst>
              </a:custGeom>
              <a:solidFill>
                <a:srgbClr val="F7C1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26"/>
              <p:cNvSpPr/>
              <p:nvPr/>
            </p:nvSpPr>
            <p:spPr>
              <a:xfrm>
                <a:off x="169750" y="1063550"/>
                <a:ext cx="3278503" cy="2481362"/>
              </a:xfrm>
              <a:custGeom>
                <a:avLst/>
                <a:gdLst/>
                <a:ahLst/>
                <a:cxnLst/>
                <a:rect l="l" t="t" r="r" b="b"/>
                <a:pathLst>
                  <a:path w="65616" h="49662" extrusionOk="0">
                    <a:moveTo>
                      <a:pt x="16699" y="20773"/>
                    </a:moveTo>
                    <a:lnTo>
                      <a:pt x="16703" y="20775"/>
                    </a:lnTo>
                    <a:lnTo>
                      <a:pt x="16720" y="20782"/>
                    </a:lnTo>
                    <a:cubicBezTo>
                      <a:pt x="16713" y="20779"/>
                      <a:pt x="16706" y="20776"/>
                      <a:pt x="16699" y="20773"/>
                    </a:cubicBezTo>
                    <a:close/>
                    <a:moveTo>
                      <a:pt x="37334" y="1"/>
                    </a:moveTo>
                    <a:cubicBezTo>
                      <a:pt x="37248" y="4"/>
                      <a:pt x="37163" y="4"/>
                      <a:pt x="37075" y="4"/>
                    </a:cubicBezTo>
                    <a:lnTo>
                      <a:pt x="36840" y="4"/>
                    </a:lnTo>
                    <a:cubicBezTo>
                      <a:pt x="36595" y="4"/>
                      <a:pt x="36350" y="7"/>
                      <a:pt x="36105" y="7"/>
                    </a:cubicBezTo>
                    <a:cubicBezTo>
                      <a:pt x="35452" y="11"/>
                      <a:pt x="34775" y="15"/>
                      <a:pt x="34116" y="55"/>
                    </a:cubicBezTo>
                    <a:cubicBezTo>
                      <a:pt x="33422" y="100"/>
                      <a:pt x="32701" y="157"/>
                      <a:pt x="31908" y="229"/>
                    </a:cubicBezTo>
                    <a:cubicBezTo>
                      <a:pt x="31129" y="300"/>
                      <a:pt x="30486" y="371"/>
                      <a:pt x="29884" y="456"/>
                    </a:cubicBezTo>
                    <a:cubicBezTo>
                      <a:pt x="29503" y="511"/>
                      <a:pt x="29122" y="562"/>
                      <a:pt x="28741" y="620"/>
                    </a:cubicBezTo>
                    <a:cubicBezTo>
                      <a:pt x="28401" y="668"/>
                      <a:pt x="28119" y="712"/>
                      <a:pt x="27830" y="770"/>
                    </a:cubicBezTo>
                    <a:lnTo>
                      <a:pt x="27789" y="780"/>
                    </a:lnTo>
                    <a:cubicBezTo>
                      <a:pt x="27142" y="913"/>
                      <a:pt x="26472" y="1048"/>
                      <a:pt x="25833" y="1246"/>
                    </a:cubicBezTo>
                    <a:lnTo>
                      <a:pt x="25775" y="1263"/>
                    </a:lnTo>
                    <a:cubicBezTo>
                      <a:pt x="25156" y="1453"/>
                      <a:pt x="24513" y="1651"/>
                      <a:pt x="23904" y="1902"/>
                    </a:cubicBezTo>
                    <a:cubicBezTo>
                      <a:pt x="23258" y="2167"/>
                      <a:pt x="22598" y="2439"/>
                      <a:pt x="21969" y="2756"/>
                    </a:cubicBezTo>
                    <a:cubicBezTo>
                      <a:pt x="21543" y="2967"/>
                      <a:pt x="21019" y="3229"/>
                      <a:pt x="20550" y="3541"/>
                    </a:cubicBezTo>
                    <a:cubicBezTo>
                      <a:pt x="20319" y="3695"/>
                      <a:pt x="20088" y="3879"/>
                      <a:pt x="19859" y="4086"/>
                    </a:cubicBezTo>
                    <a:cubicBezTo>
                      <a:pt x="19768" y="4171"/>
                      <a:pt x="19675" y="4273"/>
                      <a:pt x="19570" y="4403"/>
                    </a:cubicBezTo>
                    <a:cubicBezTo>
                      <a:pt x="19567" y="4399"/>
                      <a:pt x="19563" y="4399"/>
                      <a:pt x="19560" y="4399"/>
                    </a:cubicBezTo>
                    <a:cubicBezTo>
                      <a:pt x="19407" y="4351"/>
                      <a:pt x="19264" y="4317"/>
                      <a:pt x="19124" y="4287"/>
                    </a:cubicBezTo>
                    <a:cubicBezTo>
                      <a:pt x="18856" y="4232"/>
                      <a:pt x="18563" y="4205"/>
                      <a:pt x="18234" y="4205"/>
                    </a:cubicBezTo>
                    <a:lnTo>
                      <a:pt x="18043" y="4205"/>
                    </a:lnTo>
                    <a:cubicBezTo>
                      <a:pt x="17761" y="4215"/>
                      <a:pt x="17461" y="4232"/>
                      <a:pt x="17073" y="4266"/>
                    </a:cubicBezTo>
                    <a:cubicBezTo>
                      <a:pt x="16682" y="4297"/>
                      <a:pt x="16301" y="4372"/>
                      <a:pt x="15913" y="4453"/>
                    </a:cubicBezTo>
                    <a:cubicBezTo>
                      <a:pt x="15815" y="4474"/>
                      <a:pt x="15716" y="4498"/>
                      <a:pt x="15621" y="4521"/>
                    </a:cubicBezTo>
                    <a:cubicBezTo>
                      <a:pt x="15573" y="4535"/>
                      <a:pt x="15526" y="4546"/>
                      <a:pt x="15481" y="4559"/>
                    </a:cubicBezTo>
                    <a:cubicBezTo>
                      <a:pt x="15427" y="4569"/>
                      <a:pt x="15373" y="4590"/>
                      <a:pt x="15318" y="4607"/>
                    </a:cubicBezTo>
                    <a:cubicBezTo>
                      <a:pt x="15295" y="4617"/>
                      <a:pt x="15267" y="4623"/>
                      <a:pt x="15243" y="4634"/>
                    </a:cubicBezTo>
                    <a:cubicBezTo>
                      <a:pt x="15216" y="4640"/>
                      <a:pt x="15189" y="4648"/>
                      <a:pt x="15165" y="4658"/>
                    </a:cubicBezTo>
                    <a:cubicBezTo>
                      <a:pt x="15108" y="4675"/>
                      <a:pt x="15050" y="4692"/>
                      <a:pt x="14995" y="4709"/>
                    </a:cubicBezTo>
                    <a:lnTo>
                      <a:pt x="14631" y="4844"/>
                    </a:lnTo>
                    <a:lnTo>
                      <a:pt x="14485" y="4896"/>
                    </a:lnTo>
                    <a:cubicBezTo>
                      <a:pt x="14335" y="4954"/>
                      <a:pt x="14185" y="5018"/>
                      <a:pt x="14042" y="5083"/>
                    </a:cubicBezTo>
                    <a:cubicBezTo>
                      <a:pt x="13974" y="5113"/>
                      <a:pt x="13910" y="5144"/>
                      <a:pt x="13842" y="5174"/>
                    </a:cubicBezTo>
                    <a:cubicBezTo>
                      <a:pt x="13729" y="5222"/>
                      <a:pt x="13621" y="5276"/>
                      <a:pt x="13516" y="5331"/>
                    </a:cubicBezTo>
                    <a:lnTo>
                      <a:pt x="13454" y="5362"/>
                    </a:lnTo>
                    <a:lnTo>
                      <a:pt x="13444" y="5369"/>
                    </a:lnTo>
                    <a:cubicBezTo>
                      <a:pt x="13301" y="5440"/>
                      <a:pt x="13169" y="5505"/>
                      <a:pt x="13039" y="5583"/>
                    </a:cubicBezTo>
                    <a:cubicBezTo>
                      <a:pt x="12991" y="5610"/>
                      <a:pt x="12944" y="5637"/>
                      <a:pt x="12896" y="5664"/>
                    </a:cubicBezTo>
                    <a:cubicBezTo>
                      <a:pt x="12801" y="5719"/>
                      <a:pt x="12699" y="5777"/>
                      <a:pt x="12607" y="5841"/>
                    </a:cubicBezTo>
                    <a:lnTo>
                      <a:pt x="12263" y="6076"/>
                    </a:lnTo>
                    <a:lnTo>
                      <a:pt x="12120" y="6171"/>
                    </a:lnTo>
                    <a:cubicBezTo>
                      <a:pt x="12018" y="6243"/>
                      <a:pt x="11920" y="6321"/>
                      <a:pt x="11825" y="6396"/>
                    </a:cubicBezTo>
                    <a:cubicBezTo>
                      <a:pt x="11773" y="6433"/>
                      <a:pt x="11726" y="6471"/>
                      <a:pt x="11679" y="6508"/>
                    </a:cubicBezTo>
                    <a:cubicBezTo>
                      <a:pt x="11522" y="6623"/>
                      <a:pt x="11376" y="6753"/>
                      <a:pt x="11233" y="6876"/>
                    </a:cubicBezTo>
                    <a:lnTo>
                      <a:pt x="11161" y="6940"/>
                    </a:lnTo>
                    <a:cubicBezTo>
                      <a:pt x="10927" y="7141"/>
                      <a:pt x="10699" y="7358"/>
                      <a:pt x="10484" y="7587"/>
                    </a:cubicBezTo>
                    <a:lnTo>
                      <a:pt x="10230" y="7855"/>
                    </a:lnTo>
                    <a:lnTo>
                      <a:pt x="10096" y="7998"/>
                    </a:lnTo>
                    <a:cubicBezTo>
                      <a:pt x="10066" y="8028"/>
                      <a:pt x="10039" y="8066"/>
                      <a:pt x="10008" y="8100"/>
                    </a:cubicBezTo>
                    <a:cubicBezTo>
                      <a:pt x="9994" y="8117"/>
                      <a:pt x="9981" y="8134"/>
                      <a:pt x="9964" y="8154"/>
                    </a:cubicBezTo>
                    <a:lnTo>
                      <a:pt x="9807" y="8345"/>
                    </a:lnTo>
                    <a:lnTo>
                      <a:pt x="9723" y="8447"/>
                    </a:lnTo>
                    <a:cubicBezTo>
                      <a:pt x="9624" y="8566"/>
                      <a:pt x="9528" y="8695"/>
                      <a:pt x="9440" y="8821"/>
                    </a:cubicBezTo>
                    <a:lnTo>
                      <a:pt x="9385" y="8896"/>
                    </a:lnTo>
                    <a:cubicBezTo>
                      <a:pt x="9181" y="9179"/>
                      <a:pt x="9011" y="9447"/>
                      <a:pt x="8865" y="9716"/>
                    </a:cubicBezTo>
                    <a:cubicBezTo>
                      <a:pt x="8641" y="10121"/>
                      <a:pt x="8454" y="10563"/>
                      <a:pt x="8307" y="11025"/>
                    </a:cubicBezTo>
                    <a:cubicBezTo>
                      <a:pt x="8273" y="11131"/>
                      <a:pt x="8242" y="11250"/>
                      <a:pt x="8209" y="11396"/>
                    </a:cubicBezTo>
                    <a:cubicBezTo>
                      <a:pt x="8202" y="11420"/>
                      <a:pt x="8195" y="11448"/>
                      <a:pt x="8189" y="11471"/>
                    </a:cubicBezTo>
                    <a:cubicBezTo>
                      <a:pt x="8175" y="11532"/>
                      <a:pt x="8158" y="11594"/>
                      <a:pt x="8148" y="11655"/>
                    </a:cubicBezTo>
                    <a:cubicBezTo>
                      <a:pt x="8107" y="11886"/>
                      <a:pt x="8079" y="12090"/>
                      <a:pt x="8062" y="12284"/>
                    </a:cubicBezTo>
                    <a:cubicBezTo>
                      <a:pt x="8052" y="12417"/>
                      <a:pt x="8052" y="12553"/>
                      <a:pt x="8052" y="12685"/>
                    </a:cubicBezTo>
                    <a:lnTo>
                      <a:pt x="8052" y="12798"/>
                    </a:lnTo>
                    <a:cubicBezTo>
                      <a:pt x="8052" y="12934"/>
                      <a:pt x="8062" y="13073"/>
                      <a:pt x="8073" y="13206"/>
                    </a:cubicBezTo>
                    <a:lnTo>
                      <a:pt x="8079" y="13284"/>
                    </a:lnTo>
                    <a:cubicBezTo>
                      <a:pt x="8096" y="13478"/>
                      <a:pt x="8117" y="13672"/>
                      <a:pt x="8140" y="13836"/>
                    </a:cubicBezTo>
                    <a:cubicBezTo>
                      <a:pt x="8178" y="14138"/>
                      <a:pt x="8246" y="14495"/>
                      <a:pt x="8447" y="14812"/>
                    </a:cubicBezTo>
                    <a:cubicBezTo>
                      <a:pt x="8562" y="14988"/>
                      <a:pt x="8691" y="15145"/>
                      <a:pt x="8834" y="15274"/>
                    </a:cubicBezTo>
                    <a:cubicBezTo>
                      <a:pt x="8899" y="15332"/>
                      <a:pt x="8960" y="15379"/>
                      <a:pt x="9021" y="15424"/>
                    </a:cubicBezTo>
                    <a:cubicBezTo>
                      <a:pt x="8967" y="15448"/>
                      <a:pt x="8909" y="15472"/>
                      <a:pt x="8855" y="15495"/>
                    </a:cubicBezTo>
                    <a:cubicBezTo>
                      <a:pt x="8610" y="15608"/>
                      <a:pt x="8365" y="15743"/>
                      <a:pt x="8052" y="15941"/>
                    </a:cubicBezTo>
                    <a:cubicBezTo>
                      <a:pt x="7766" y="16121"/>
                      <a:pt x="7508" y="16322"/>
                      <a:pt x="7283" y="16539"/>
                    </a:cubicBezTo>
                    <a:cubicBezTo>
                      <a:pt x="6773" y="17037"/>
                      <a:pt x="6352" y="17563"/>
                      <a:pt x="6035" y="18111"/>
                    </a:cubicBezTo>
                    <a:cubicBezTo>
                      <a:pt x="5930" y="18291"/>
                      <a:pt x="5851" y="18492"/>
                      <a:pt x="5776" y="18686"/>
                    </a:cubicBezTo>
                    <a:lnTo>
                      <a:pt x="5756" y="18734"/>
                    </a:lnTo>
                    <a:cubicBezTo>
                      <a:pt x="5668" y="18965"/>
                      <a:pt x="5630" y="19207"/>
                      <a:pt x="5606" y="19411"/>
                    </a:cubicBezTo>
                    <a:cubicBezTo>
                      <a:pt x="5569" y="19714"/>
                      <a:pt x="5610" y="20006"/>
                      <a:pt x="5647" y="20230"/>
                    </a:cubicBezTo>
                    <a:cubicBezTo>
                      <a:pt x="5664" y="20329"/>
                      <a:pt x="5694" y="20428"/>
                      <a:pt x="5735" y="20527"/>
                    </a:cubicBezTo>
                    <a:cubicBezTo>
                      <a:pt x="5807" y="20693"/>
                      <a:pt x="5865" y="20822"/>
                      <a:pt x="5991" y="20962"/>
                    </a:cubicBezTo>
                    <a:cubicBezTo>
                      <a:pt x="6096" y="21078"/>
                      <a:pt x="6215" y="21166"/>
                      <a:pt x="6341" y="21221"/>
                    </a:cubicBezTo>
                    <a:cubicBezTo>
                      <a:pt x="6419" y="21262"/>
                      <a:pt x="6501" y="21292"/>
                      <a:pt x="6583" y="21315"/>
                    </a:cubicBezTo>
                    <a:cubicBezTo>
                      <a:pt x="6674" y="21333"/>
                      <a:pt x="6763" y="21346"/>
                      <a:pt x="6855" y="21353"/>
                    </a:cubicBezTo>
                    <a:cubicBezTo>
                      <a:pt x="6875" y="21356"/>
                      <a:pt x="6895" y="21356"/>
                      <a:pt x="6916" y="21356"/>
                    </a:cubicBezTo>
                    <a:cubicBezTo>
                      <a:pt x="6960" y="21356"/>
                      <a:pt x="7008" y="21353"/>
                      <a:pt x="7055" y="21350"/>
                    </a:cubicBezTo>
                    <a:cubicBezTo>
                      <a:pt x="7096" y="21346"/>
                      <a:pt x="7140" y="21339"/>
                      <a:pt x="7184" y="21336"/>
                    </a:cubicBezTo>
                    <a:lnTo>
                      <a:pt x="7184" y="21336"/>
                    </a:lnTo>
                    <a:cubicBezTo>
                      <a:pt x="7148" y="21384"/>
                      <a:pt x="7110" y="21435"/>
                      <a:pt x="7073" y="21486"/>
                    </a:cubicBezTo>
                    <a:cubicBezTo>
                      <a:pt x="7032" y="21537"/>
                      <a:pt x="6994" y="21588"/>
                      <a:pt x="6957" y="21639"/>
                    </a:cubicBezTo>
                    <a:cubicBezTo>
                      <a:pt x="6834" y="21788"/>
                      <a:pt x="6726" y="21928"/>
                      <a:pt x="6620" y="22061"/>
                    </a:cubicBezTo>
                    <a:lnTo>
                      <a:pt x="6617" y="22061"/>
                    </a:lnTo>
                    <a:lnTo>
                      <a:pt x="6606" y="22078"/>
                    </a:lnTo>
                    <a:lnTo>
                      <a:pt x="6610" y="22071"/>
                    </a:lnTo>
                    <a:lnTo>
                      <a:pt x="6610" y="22071"/>
                    </a:lnTo>
                    <a:cubicBezTo>
                      <a:pt x="6602" y="22082"/>
                      <a:pt x="6594" y="22093"/>
                      <a:pt x="6586" y="22104"/>
                    </a:cubicBezTo>
                    <a:lnTo>
                      <a:pt x="6586" y="22104"/>
                    </a:lnTo>
                    <a:cubicBezTo>
                      <a:pt x="6408" y="22327"/>
                      <a:pt x="6225" y="22552"/>
                      <a:pt x="6046" y="22768"/>
                    </a:cubicBezTo>
                    <a:lnTo>
                      <a:pt x="6035" y="22782"/>
                    </a:lnTo>
                    <a:cubicBezTo>
                      <a:pt x="5783" y="23081"/>
                      <a:pt x="5545" y="23397"/>
                      <a:pt x="5303" y="23744"/>
                    </a:cubicBezTo>
                    <a:cubicBezTo>
                      <a:pt x="4909" y="24316"/>
                      <a:pt x="4528" y="24898"/>
                      <a:pt x="4181" y="25476"/>
                    </a:cubicBezTo>
                    <a:lnTo>
                      <a:pt x="4082" y="25639"/>
                    </a:lnTo>
                    <a:cubicBezTo>
                      <a:pt x="3776" y="26149"/>
                      <a:pt x="3457" y="26674"/>
                      <a:pt x="3171" y="27204"/>
                    </a:cubicBezTo>
                    <a:cubicBezTo>
                      <a:pt x="3075" y="27381"/>
                      <a:pt x="2984" y="27554"/>
                      <a:pt x="2888" y="27732"/>
                    </a:cubicBezTo>
                    <a:cubicBezTo>
                      <a:pt x="2831" y="27837"/>
                      <a:pt x="2780" y="27949"/>
                      <a:pt x="2728" y="28054"/>
                    </a:cubicBezTo>
                    <a:cubicBezTo>
                      <a:pt x="2702" y="28109"/>
                      <a:pt x="2674" y="28167"/>
                      <a:pt x="2647" y="28221"/>
                    </a:cubicBezTo>
                    <a:cubicBezTo>
                      <a:pt x="2528" y="28459"/>
                      <a:pt x="2402" y="28728"/>
                      <a:pt x="2253" y="29062"/>
                    </a:cubicBezTo>
                    <a:cubicBezTo>
                      <a:pt x="2130" y="29333"/>
                      <a:pt x="2000" y="29636"/>
                      <a:pt x="1851" y="29980"/>
                    </a:cubicBezTo>
                    <a:cubicBezTo>
                      <a:pt x="1780" y="30150"/>
                      <a:pt x="1701" y="30320"/>
                      <a:pt x="1630" y="30487"/>
                    </a:cubicBezTo>
                    <a:cubicBezTo>
                      <a:pt x="1568" y="30619"/>
                      <a:pt x="1507" y="30752"/>
                      <a:pt x="1449" y="30888"/>
                    </a:cubicBezTo>
                    <a:cubicBezTo>
                      <a:pt x="1092" y="31707"/>
                      <a:pt x="841" y="32348"/>
                      <a:pt x="629" y="32960"/>
                    </a:cubicBezTo>
                    <a:cubicBezTo>
                      <a:pt x="521" y="33279"/>
                      <a:pt x="422" y="33599"/>
                      <a:pt x="334" y="33912"/>
                    </a:cubicBezTo>
                    <a:cubicBezTo>
                      <a:pt x="245" y="34222"/>
                      <a:pt x="198" y="34544"/>
                      <a:pt x="154" y="34858"/>
                    </a:cubicBezTo>
                    <a:lnTo>
                      <a:pt x="150" y="34868"/>
                    </a:lnTo>
                    <a:cubicBezTo>
                      <a:pt x="127" y="35031"/>
                      <a:pt x="106" y="35202"/>
                      <a:pt x="86" y="35361"/>
                    </a:cubicBezTo>
                    <a:cubicBezTo>
                      <a:pt x="78" y="35429"/>
                      <a:pt x="72" y="35494"/>
                      <a:pt x="61" y="35558"/>
                    </a:cubicBezTo>
                    <a:cubicBezTo>
                      <a:pt x="14" y="35940"/>
                      <a:pt x="0" y="36351"/>
                      <a:pt x="17" y="36814"/>
                    </a:cubicBezTo>
                    <a:cubicBezTo>
                      <a:pt x="31" y="37177"/>
                      <a:pt x="65" y="37538"/>
                      <a:pt x="109" y="37967"/>
                    </a:cubicBezTo>
                    <a:cubicBezTo>
                      <a:pt x="143" y="38307"/>
                      <a:pt x="184" y="38675"/>
                      <a:pt x="249" y="39031"/>
                    </a:cubicBezTo>
                    <a:cubicBezTo>
                      <a:pt x="314" y="39392"/>
                      <a:pt x="385" y="39763"/>
                      <a:pt x="466" y="40165"/>
                    </a:cubicBezTo>
                    <a:cubicBezTo>
                      <a:pt x="490" y="40276"/>
                      <a:pt x="521" y="40386"/>
                      <a:pt x="551" y="40494"/>
                    </a:cubicBezTo>
                    <a:cubicBezTo>
                      <a:pt x="562" y="40535"/>
                      <a:pt x="572" y="40573"/>
                      <a:pt x="582" y="40614"/>
                    </a:cubicBezTo>
                    <a:cubicBezTo>
                      <a:pt x="670" y="40947"/>
                      <a:pt x="772" y="41256"/>
                      <a:pt x="895" y="41559"/>
                    </a:cubicBezTo>
                    <a:cubicBezTo>
                      <a:pt x="1086" y="42028"/>
                      <a:pt x="1283" y="42396"/>
                      <a:pt x="1514" y="42716"/>
                    </a:cubicBezTo>
                    <a:cubicBezTo>
                      <a:pt x="1657" y="42913"/>
                      <a:pt x="1821" y="43096"/>
                      <a:pt x="1980" y="43277"/>
                    </a:cubicBezTo>
                    <a:lnTo>
                      <a:pt x="2011" y="43314"/>
                    </a:lnTo>
                    <a:cubicBezTo>
                      <a:pt x="2154" y="43474"/>
                      <a:pt x="2320" y="43638"/>
                      <a:pt x="2531" y="43821"/>
                    </a:cubicBezTo>
                    <a:cubicBezTo>
                      <a:pt x="3229" y="44423"/>
                      <a:pt x="4093" y="44889"/>
                      <a:pt x="5032" y="45168"/>
                    </a:cubicBezTo>
                    <a:cubicBezTo>
                      <a:pt x="5454" y="45291"/>
                      <a:pt x="5936" y="45362"/>
                      <a:pt x="6470" y="45382"/>
                    </a:cubicBezTo>
                    <a:cubicBezTo>
                      <a:pt x="6515" y="45386"/>
                      <a:pt x="6556" y="45386"/>
                      <a:pt x="6600" y="45386"/>
                    </a:cubicBezTo>
                    <a:cubicBezTo>
                      <a:pt x="6824" y="45386"/>
                      <a:pt x="7042" y="45366"/>
                      <a:pt x="7225" y="45346"/>
                    </a:cubicBezTo>
                    <a:cubicBezTo>
                      <a:pt x="7531" y="45311"/>
                      <a:pt x="7834" y="45260"/>
                      <a:pt x="8123" y="45192"/>
                    </a:cubicBezTo>
                    <a:cubicBezTo>
                      <a:pt x="8536" y="45093"/>
                      <a:pt x="8964" y="44913"/>
                      <a:pt x="9437" y="44641"/>
                    </a:cubicBezTo>
                    <a:cubicBezTo>
                      <a:pt x="9607" y="44542"/>
                      <a:pt x="9776" y="44427"/>
                      <a:pt x="9994" y="44264"/>
                    </a:cubicBezTo>
                    <a:cubicBezTo>
                      <a:pt x="10042" y="44226"/>
                      <a:pt x="10090" y="44189"/>
                      <a:pt x="10137" y="44151"/>
                    </a:cubicBezTo>
                    <a:lnTo>
                      <a:pt x="10137" y="44151"/>
                    </a:lnTo>
                    <a:lnTo>
                      <a:pt x="10134" y="44233"/>
                    </a:lnTo>
                    <a:lnTo>
                      <a:pt x="10131" y="44403"/>
                    </a:lnTo>
                    <a:cubicBezTo>
                      <a:pt x="10131" y="44529"/>
                      <a:pt x="10137" y="44655"/>
                      <a:pt x="10144" y="44777"/>
                    </a:cubicBezTo>
                    <a:cubicBezTo>
                      <a:pt x="10148" y="44835"/>
                      <a:pt x="10151" y="44892"/>
                      <a:pt x="10154" y="44947"/>
                    </a:cubicBezTo>
                    <a:cubicBezTo>
                      <a:pt x="10158" y="45066"/>
                      <a:pt x="10172" y="45186"/>
                      <a:pt x="10181" y="45297"/>
                    </a:cubicBezTo>
                    <a:cubicBezTo>
                      <a:pt x="10185" y="45341"/>
                      <a:pt x="10189" y="45386"/>
                      <a:pt x="10192" y="45427"/>
                    </a:cubicBezTo>
                    <a:cubicBezTo>
                      <a:pt x="10230" y="45848"/>
                      <a:pt x="10287" y="46230"/>
                      <a:pt x="10368" y="46594"/>
                    </a:cubicBezTo>
                    <a:cubicBezTo>
                      <a:pt x="10457" y="46995"/>
                      <a:pt x="10610" y="47417"/>
                      <a:pt x="10831" y="47883"/>
                    </a:cubicBezTo>
                    <a:cubicBezTo>
                      <a:pt x="10933" y="48104"/>
                      <a:pt x="11079" y="48298"/>
                      <a:pt x="11222" y="48472"/>
                    </a:cubicBezTo>
                    <a:cubicBezTo>
                      <a:pt x="11280" y="48539"/>
                      <a:pt x="11355" y="48594"/>
                      <a:pt x="11426" y="48645"/>
                    </a:cubicBezTo>
                    <a:cubicBezTo>
                      <a:pt x="11447" y="48662"/>
                      <a:pt x="11470" y="48676"/>
                      <a:pt x="11491" y="48693"/>
                    </a:cubicBezTo>
                    <a:cubicBezTo>
                      <a:pt x="11577" y="48757"/>
                      <a:pt x="11675" y="48805"/>
                      <a:pt x="11770" y="48852"/>
                    </a:cubicBezTo>
                    <a:lnTo>
                      <a:pt x="11787" y="48859"/>
                    </a:lnTo>
                    <a:cubicBezTo>
                      <a:pt x="11960" y="48941"/>
                      <a:pt x="12158" y="49015"/>
                      <a:pt x="12393" y="49087"/>
                    </a:cubicBezTo>
                    <a:cubicBezTo>
                      <a:pt x="12505" y="49117"/>
                      <a:pt x="12618" y="49134"/>
                      <a:pt x="12716" y="49148"/>
                    </a:cubicBezTo>
                    <a:cubicBezTo>
                      <a:pt x="12838" y="49165"/>
                      <a:pt x="12981" y="49183"/>
                      <a:pt x="13141" y="49186"/>
                    </a:cubicBezTo>
                    <a:lnTo>
                      <a:pt x="13158" y="49186"/>
                    </a:lnTo>
                    <a:cubicBezTo>
                      <a:pt x="13236" y="49186"/>
                      <a:pt x="13315" y="49175"/>
                      <a:pt x="13393" y="49165"/>
                    </a:cubicBezTo>
                    <a:lnTo>
                      <a:pt x="13423" y="49162"/>
                    </a:lnTo>
                    <a:cubicBezTo>
                      <a:pt x="13552" y="49148"/>
                      <a:pt x="13675" y="49128"/>
                      <a:pt x="13808" y="49104"/>
                    </a:cubicBezTo>
                    <a:cubicBezTo>
                      <a:pt x="14053" y="49063"/>
                      <a:pt x="14298" y="48985"/>
                      <a:pt x="14512" y="48913"/>
                    </a:cubicBezTo>
                    <a:cubicBezTo>
                      <a:pt x="14743" y="48839"/>
                      <a:pt x="14974" y="48740"/>
                      <a:pt x="15175" y="48655"/>
                    </a:cubicBezTo>
                    <a:cubicBezTo>
                      <a:pt x="15424" y="48546"/>
                      <a:pt x="15614" y="48458"/>
                      <a:pt x="15788" y="48366"/>
                    </a:cubicBezTo>
                    <a:cubicBezTo>
                      <a:pt x="16077" y="48213"/>
                      <a:pt x="16373" y="48015"/>
                      <a:pt x="16686" y="47764"/>
                    </a:cubicBezTo>
                    <a:lnTo>
                      <a:pt x="16703" y="47863"/>
                    </a:lnTo>
                    <a:cubicBezTo>
                      <a:pt x="16747" y="48131"/>
                      <a:pt x="16798" y="48338"/>
                      <a:pt x="16866" y="48533"/>
                    </a:cubicBezTo>
                    <a:cubicBezTo>
                      <a:pt x="16900" y="48627"/>
                      <a:pt x="16944" y="48726"/>
                      <a:pt x="16985" y="48819"/>
                    </a:cubicBezTo>
                    <a:lnTo>
                      <a:pt x="16998" y="48849"/>
                    </a:lnTo>
                    <a:lnTo>
                      <a:pt x="17015" y="48876"/>
                    </a:lnTo>
                    <a:lnTo>
                      <a:pt x="17042" y="48924"/>
                    </a:lnTo>
                    <a:lnTo>
                      <a:pt x="17202" y="49131"/>
                    </a:lnTo>
                    <a:cubicBezTo>
                      <a:pt x="17380" y="49315"/>
                      <a:pt x="17557" y="49448"/>
                      <a:pt x="17740" y="49533"/>
                    </a:cubicBezTo>
                    <a:cubicBezTo>
                      <a:pt x="17863" y="49587"/>
                      <a:pt x="17945" y="49615"/>
                      <a:pt x="18060" y="49628"/>
                    </a:cubicBezTo>
                    <a:cubicBezTo>
                      <a:pt x="18182" y="49645"/>
                      <a:pt x="18318" y="49662"/>
                      <a:pt x="18455" y="49662"/>
                    </a:cubicBezTo>
                    <a:cubicBezTo>
                      <a:pt x="18482" y="49662"/>
                      <a:pt x="18505" y="49662"/>
                      <a:pt x="18532" y="49659"/>
                    </a:cubicBezTo>
                    <a:cubicBezTo>
                      <a:pt x="18757" y="49652"/>
                      <a:pt x="18978" y="49597"/>
                      <a:pt x="19169" y="49546"/>
                    </a:cubicBezTo>
                    <a:cubicBezTo>
                      <a:pt x="19417" y="49481"/>
                      <a:pt x="19652" y="49366"/>
                      <a:pt x="19829" y="49274"/>
                    </a:cubicBezTo>
                    <a:cubicBezTo>
                      <a:pt x="20016" y="49172"/>
                      <a:pt x="20186" y="49040"/>
                      <a:pt x="20359" y="48900"/>
                    </a:cubicBezTo>
                    <a:cubicBezTo>
                      <a:pt x="20543" y="48754"/>
                      <a:pt x="20713" y="48594"/>
                      <a:pt x="20873" y="48410"/>
                    </a:cubicBezTo>
                    <a:cubicBezTo>
                      <a:pt x="21009" y="48260"/>
                      <a:pt x="21138" y="48087"/>
                      <a:pt x="21288" y="47866"/>
                    </a:cubicBezTo>
                    <a:cubicBezTo>
                      <a:pt x="21421" y="47668"/>
                      <a:pt x="21520" y="47454"/>
                      <a:pt x="21604" y="47250"/>
                    </a:cubicBezTo>
                    <a:cubicBezTo>
                      <a:pt x="21710" y="47009"/>
                      <a:pt x="21782" y="46801"/>
                      <a:pt x="21836" y="46600"/>
                    </a:cubicBezTo>
                    <a:cubicBezTo>
                      <a:pt x="21893" y="46373"/>
                      <a:pt x="21920" y="46137"/>
                      <a:pt x="21945" y="45906"/>
                    </a:cubicBezTo>
                    <a:lnTo>
                      <a:pt x="21945" y="45889"/>
                    </a:lnTo>
                    <a:cubicBezTo>
                      <a:pt x="21978" y="45600"/>
                      <a:pt x="22006" y="45257"/>
                      <a:pt x="21982" y="44923"/>
                    </a:cubicBezTo>
                    <a:cubicBezTo>
                      <a:pt x="21948" y="44488"/>
                      <a:pt x="21897" y="43978"/>
                      <a:pt x="21764" y="43484"/>
                    </a:cubicBezTo>
                    <a:cubicBezTo>
                      <a:pt x="21686" y="43192"/>
                      <a:pt x="21557" y="42913"/>
                      <a:pt x="21427" y="42644"/>
                    </a:cubicBezTo>
                    <a:lnTo>
                      <a:pt x="21421" y="42631"/>
                    </a:lnTo>
                    <a:cubicBezTo>
                      <a:pt x="21360" y="42498"/>
                      <a:pt x="21298" y="42366"/>
                      <a:pt x="21231" y="42233"/>
                    </a:cubicBezTo>
                    <a:cubicBezTo>
                      <a:pt x="21132" y="42035"/>
                      <a:pt x="21013" y="41807"/>
                      <a:pt x="20870" y="41593"/>
                    </a:cubicBezTo>
                    <a:cubicBezTo>
                      <a:pt x="20713" y="41352"/>
                      <a:pt x="20529" y="41100"/>
                      <a:pt x="20312" y="40831"/>
                    </a:cubicBezTo>
                    <a:cubicBezTo>
                      <a:pt x="20006" y="40443"/>
                      <a:pt x="19669" y="40039"/>
                      <a:pt x="19257" y="39556"/>
                    </a:cubicBezTo>
                    <a:cubicBezTo>
                      <a:pt x="19203" y="39494"/>
                      <a:pt x="19152" y="39433"/>
                      <a:pt x="19097" y="39372"/>
                    </a:cubicBezTo>
                    <a:cubicBezTo>
                      <a:pt x="18985" y="39239"/>
                      <a:pt x="18873" y="39107"/>
                      <a:pt x="18761" y="38978"/>
                    </a:cubicBezTo>
                    <a:cubicBezTo>
                      <a:pt x="18587" y="38780"/>
                      <a:pt x="18403" y="38590"/>
                      <a:pt x="18213" y="38392"/>
                    </a:cubicBezTo>
                    <a:cubicBezTo>
                      <a:pt x="18009" y="38182"/>
                      <a:pt x="17829" y="37984"/>
                      <a:pt x="17662" y="37783"/>
                    </a:cubicBezTo>
                    <a:cubicBezTo>
                      <a:pt x="17496" y="37586"/>
                      <a:pt x="17336" y="37386"/>
                      <a:pt x="17185" y="37191"/>
                    </a:cubicBezTo>
                    <a:cubicBezTo>
                      <a:pt x="17019" y="36973"/>
                      <a:pt x="16849" y="36753"/>
                      <a:pt x="16679" y="36535"/>
                    </a:cubicBezTo>
                    <a:cubicBezTo>
                      <a:pt x="16284" y="36014"/>
                      <a:pt x="15961" y="35535"/>
                      <a:pt x="15689" y="35072"/>
                    </a:cubicBezTo>
                    <a:cubicBezTo>
                      <a:pt x="15536" y="34810"/>
                      <a:pt x="15373" y="34528"/>
                      <a:pt x="15230" y="34232"/>
                    </a:cubicBezTo>
                    <a:cubicBezTo>
                      <a:pt x="15100" y="33960"/>
                      <a:pt x="14974" y="33691"/>
                      <a:pt x="14859" y="33429"/>
                    </a:cubicBezTo>
                    <a:lnTo>
                      <a:pt x="14784" y="33255"/>
                    </a:lnTo>
                    <a:lnTo>
                      <a:pt x="14716" y="33082"/>
                    </a:lnTo>
                    <a:cubicBezTo>
                      <a:pt x="14668" y="32970"/>
                      <a:pt x="14631" y="32855"/>
                      <a:pt x="14593" y="32739"/>
                    </a:cubicBezTo>
                    <a:cubicBezTo>
                      <a:pt x="14573" y="32684"/>
                      <a:pt x="14556" y="32626"/>
                      <a:pt x="14536" y="32572"/>
                    </a:cubicBezTo>
                    <a:cubicBezTo>
                      <a:pt x="14499" y="32467"/>
                      <a:pt x="14471" y="32357"/>
                      <a:pt x="14441" y="32252"/>
                    </a:cubicBezTo>
                    <a:cubicBezTo>
                      <a:pt x="14430" y="32208"/>
                      <a:pt x="14417" y="32161"/>
                      <a:pt x="14406" y="32116"/>
                    </a:cubicBezTo>
                    <a:cubicBezTo>
                      <a:pt x="14362" y="31966"/>
                      <a:pt x="14328" y="31810"/>
                      <a:pt x="14291" y="31663"/>
                    </a:cubicBezTo>
                    <a:lnTo>
                      <a:pt x="14287" y="31640"/>
                    </a:lnTo>
                    <a:cubicBezTo>
                      <a:pt x="14161" y="31089"/>
                      <a:pt x="14050" y="30497"/>
                      <a:pt x="13937" y="29776"/>
                    </a:cubicBezTo>
                    <a:lnTo>
                      <a:pt x="13930" y="29718"/>
                    </a:lnTo>
                    <a:cubicBezTo>
                      <a:pt x="13916" y="29589"/>
                      <a:pt x="13899" y="29453"/>
                      <a:pt x="13896" y="29319"/>
                    </a:cubicBezTo>
                    <a:cubicBezTo>
                      <a:pt x="13886" y="29106"/>
                      <a:pt x="13876" y="28895"/>
                      <a:pt x="13876" y="28687"/>
                    </a:cubicBezTo>
                    <a:cubicBezTo>
                      <a:pt x="13872" y="28269"/>
                      <a:pt x="13876" y="27843"/>
                      <a:pt x="13879" y="27435"/>
                    </a:cubicBezTo>
                    <a:cubicBezTo>
                      <a:pt x="13883" y="26540"/>
                      <a:pt x="13903" y="25789"/>
                      <a:pt x="13985" y="25041"/>
                    </a:cubicBezTo>
                    <a:cubicBezTo>
                      <a:pt x="14111" y="24176"/>
                      <a:pt x="14298" y="23303"/>
                      <a:pt x="14532" y="22445"/>
                    </a:cubicBezTo>
                    <a:cubicBezTo>
                      <a:pt x="14624" y="22122"/>
                      <a:pt x="14723" y="21795"/>
                      <a:pt x="14818" y="21475"/>
                    </a:cubicBezTo>
                    <a:lnTo>
                      <a:pt x="14903" y="21200"/>
                    </a:lnTo>
                    <a:cubicBezTo>
                      <a:pt x="14961" y="21006"/>
                      <a:pt x="15015" y="20802"/>
                      <a:pt x="15073" y="20577"/>
                    </a:cubicBezTo>
                    <a:cubicBezTo>
                      <a:pt x="15103" y="20452"/>
                      <a:pt x="15138" y="20315"/>
                      <a:pt x="15185" y="20183"/>
                    </a:cubicBezTo>
                    <a:cubicBezTo>
                      <a:pt x="15406" y="20244"/>
                      <a:pt x="15621" y="20329"/>
                      <a:pt x="15835" y="20421"/>
                    </a:cubicBezTo>
                    <a:cubicBezTo>
                      <a:pt x="16015" y="20496"/>
                      <a:pt x="16193" y="20568"/>
                      <a:pt x="16373" y="20642"/>
                    </a:cubicBezTo>
                    <a:cubicBezTo>
                      <a:pt x="16481" y="20687"/>
                      <a:pt x="16590" y="20729"/>
                      <a:pt x="16699" y="20773"/>
                    </a:cubicBezTo>
                    <a:lnTo>
                      <a:pt x="16699" y="20773"/>
                    </a:lnTo>
                    <a:lnTo>
                      <a:pt x="16682" y="20764"/>
                    </a:lnTo>
                    <a:lnTo>
                      <a:pt x="16682" y="20764"/>
                    </a:lnTo>
                    <a:cubicBezTo>
                      <a:pt x="17026" y="20911"/>
                      <a:pt x="17366" y="21053"/>
                      <a:pt x="17709" y="21196"/>
                    </a:cubicBezTo>
                    <a:lnTo>
                      <a:pt x="17706" y="21196"/>
                    </a:lnTo>
                    <a:cubicBezTo>
                      <a:pt x="18039" y="21336"/>
                      <a:pt x="18336" y="21458"/>
                      <a:pt x="18614" y="21574"/>
                    </a:cubicBezTo>
                    <a:cubicBezTo>
                      <a:pt x="18713" y="21612"/>
                      <a:pt x="18818" y="21649"/>
                      <a:pt x="18917" y="21683"/>
                    </a:cubicBezTo>
                    <a:cubicBezTo>
                      <a:pt x="18968" y="21703"/>
                      <a:pt x="19022" y="21720"/>
                      <a:pt x="19074" y="21738"/>
                    </a:cubicBezTo>
                    <a:lnTo>
                      <a:pt x="19088" y="21744"/>
                    </a:lnTo>
                    <a:cubicBezTo>
                      <a:pt x="19240" y="21799"/>
                      <a:pt x="19397" y="21857"/>
                      <a:pt x="19550" y="21901"/>
                    </a:cubicBezTo>
                    <a:lnTo>
                      <a:pt x="19818" y="21979"/>
                    </a:lnTo>
                    <a:cubicBezTo>
                      <a:pt x="20373" y="22146"/>
                      <a:pt x="20948" y="22316"/>
                      <a:pt x="21523" y="22435"/>
                    </a:cubicBezTo>
                    <a:cubicBezTo>
                      <a:pt x="22186" y="22571"/>
                      <a:pt x="22911" y="22686"/>
                      <a:pt x="23741" y="22792"/>
                    </a:cubicBezTo>
                    <a:lnTo>
                      <a:pt x="24183" y="22846"/>
                    </a:lnTo>
                    <a:lnTo>
                      <a:pt x="24754" y="22918"/>
                    </a:lnTo>
                    <a:cubicBezTo>
                      <a:pt x="25054" y="22956"/>
                      <a:pt x="25360" y="22976"/>
                      <a:pt x="25655" y="22996"/>
                    </a:cubicBezTo>
                    <a:lnTo>
                      <a:pt x="25795" y="23006"/>
                    </a:lnTo>
                    <a:cubicBezTo>
                      <a:pt x="26078" y="23023"/>
                      <a:pt x="26387" y="23033"/>
                      <a:pt x="26771" y="23033"/>
                    </a:cubicBezTo>
                    <a:cubicBezTo>
                      <a:pt x="26962" y="23033"/>
                      <a:pt x="27156" y="23030"/>
                      <a:pt x="27350" y="23030"/>
                    </a:cubicBezTo>
                    <a:cubicBezTo>
                      <a:pt x="27448" y="23030"/>
                      <a:pt x="27547" y="23027"/>
                      <a:pt x="27646" y="23027"/>
                    </a:cubicBezTo>
                    <a:cubicBezTo>
                      <a:pt x="28306" y="23020"/>
                      <a:pt x="28915" y="23000"/>
                      <a:pt x="29510" y="22962"/>
                    </a:cubicBezTo>
                    <a:cubicBezTo>
                      <a:pt x="30214" y="22918"/>
                      <a:pt x="30803" y="22874"/>
                      <a:pt x="31401" y="22823"/>
                    </a:cubicBezTo>
                    <a:cubicBezTo>
                      <a:pt x="31517" y="22813"/>
                      <a:pt x="31636" y="22799"/>
                      <a:pt x="31752" y="22785"/>
                    </a:cubicBezTo>
                    <a:lnTo>
                      <a:pt x="31823" y="22775"/>
                    </a:lnTo>
                    <a:cubicBezTo>
                      <a:pt x="31925" y="22765"/>
                      <a:pt x="32027" y="22752"/>
                      <a:pt x="32130" y="22738"/>
                    </a:cubicBezTo>
                    <a:lnTo>
                      <a:pt x="32316" y="22714"/>
                    </a:lnTo>
                    <a:lnTo>
                      <a:pt x="32503" y="22686"/>
                    </a:lnTo>
                    <a:lnTo>
                      <a:pt x="32524" y="22686"/>
                    </a:lnTo>
                    <a:lnTo>
                      <a:pt x="32599" y="22676"/>
                    </a:lnTo>
                    <a:lnTo>
                      <a:pt x="32673" y="22666"/>
                    </a:lnTo>
                    <a:cubicBezTo>
                      <a:pt x="32993" y="22622"/>
                      <a:pt x="33313" y="22554"/>
                      <a:pt x="33623" y="22486"/>
                    </a:cubicBezTo>
                    <a:cubicBezTo>
                      <a:pt x="33697" y="22469"/>
                      <a:pt x="33775" y="22452"/>
                      <a:pt x="33854" y="22435"/>
                    </a:cubicBezTo>
                    <a:cubicBezTo>
                      <a:pt x="34276" y="22347"/>
                      <a:pt x="34701" y="22234"/>
                      <a:pt x="35024" y="22149"/>
                    </a:cubicBezTo>
                    <a:cubicBezTo>
                      <a:pt x="35422" y="22040"/>
                      <a:pt x="35772" y="21931"/>
                      <a:pt x="36096" y="21816"/>
                    </a:cubicBezTo>
                    <a:cubicBezTo>
                      <a:pt x="36452" y="21686"/>
                      <a:pt x="36827" y="21540"/>
                      <a:pt x="37276" y="21350"/>
                    </a:cubicBezTo>
                    <a:lnTo>
                      <a:pt x="37419" y="21292"/>
                    </a:lnTo>
                    <a:cubicBezTo>
                      <a:pt x="37694" y="21176"/>
                      <a:pt x="37980" y="21061"/>
                      <a:pt x="38248" y="20921"/>
                    </a:cubicBezTo>
                    <a:cubicBezTo>
                      <a:pt x="38534" y="20775"/>
                      <a:pt x="38837" y="20612"/>
                      <a:pt x="39120" y="20414"/>
                    </a:cubicBezTo>
                    <a:cubicBezTo>
                      <a:pt x="39460" y="20176"/>
                      <a:pt x="39779" y="19941"/>
                      <a:pt x="40089" y="19697"/>
                    </a:cubicBezTo>
                    <a:cubicBezTo>
                      <a:pt x="40232" y="19584"/>
                      <a:pt x="40355" y="19455"/>
                      <a:pt x="40487" y="19285"/>
                    </a:cubicBezTo>
                    <a:cubicBezTo>
                      <a:pt x="40552" y="19196"/>
                      <a:pt x="40613" y="19114"/>
                      <a:pt x="40667" y="19026"/>
                    </a:cubicBezTo>
                    <a:cubicBezTo>
                      <a:pt x="40749" y="18904"/>
                      <a:pt x="40834" y="18772"/>
                      <a:pt x="40909" y="18632"/>
                    </a:cubicBezTo>
                    <a:cubicBezTo>
                      <a:pt x="41072" y="18315"/>
                      <a:pt x="41239" y="17979"/>
                      <a:pt x="41344" y="17629"/>
                    </a:cubicBezTo>
                    <a:cubicBezTo>
                      <a:pt x="41412" y="17397"/>
                      <a:pt x="41429" y="17155"/>
                      <a:pt x="41392" y="16910"/>
                    </a:cubicBezTo>
                    <a:lnTo>
                      <a:pt x="41392" y="16910"/>
                    </a:lnTo>
                    <a:cubicBezTo>
                      <a:pt x="41661" y="16941"/>
                      <a:pt x="41886" y="16958"/>
                      <a:pt x="42096" y="16958"/>
                    </a:cubicBezTo>
                    <a:lnTo>
                      <a:pt x="42157" y="16958"/>
                    </a:lnTo>
                    <a:cubicBezTo>
                      <a:pt x="42749" y="16958"/>
                      <a:pt x="43437" y="16944"/>
                      <a:pt x="44093" y="16812"/>
                    </a:cubicBezTo>
                    <a:cubicBezTo>
                      <a:pt x="44222" y="16784"/>
                      <a:pt x="44376" y="16754"/>
                      <a:pt x="44528" y="16710"/>
                    </a:cubicBezTo>
                    <a:cubicBezTo>
                      <a:pt x="44671" y="16673"/>
                      <a:pt x="44811" y="16618"/>
                      <a:pt x="44954" y="16563"/>
                    </a:cubicBezTo>
                    <a:cubicBezTo>
                      <a:pt x="45123" y="16495"/>
                      <a:pt x="45287" y="16414"/>
                      <a:pt x="45450" y="16335"/>
                    </a:cubicBezTo>
                    <a:cubicBezTo>
                      <a:pt x="45505" y="16308"/>
                      <a:pt x="45563" y="16277"/>
                      <a:pt x="45616" y="16250"/>
                    </a:cubicBezTo>
                    <a:cubicBezTo>
                      <a:pt x="45732" y="16353"/>
                      <a:pt x="45831" y="16448"/>
                      <a:pt x="45913" y="16543"/>
                    </a:cubicBezTo>
                    <a:cubicBezTo>
                      <a:pt x="46035" y="16717"/>
                      <a:pt x="46147" y="16897"/>
                      <a:pt x="46257" y="17073"/>
                    </a:cubicBezTo>
                    <a:lnTo>
                      <a:pt x="46301" y="17145"/>
                    </a:lnTo>
                    <a:cubicBezTo>
                      <a:pt x="46437" y="17370"/>
                      <a:pt x="46576" y="17591"/>
                      <a:pt x="46715" y="17812"/>
                    </a:cubicBezTo>
                    <a:lnTo>
                      <a:pt x="46784" y="17918"/>
                    </a:lnTo>
                    <a:cubicBezTo>
                      <a:pt x="47100" y="18417"/>
                      <a:pt x="47433" y="18955"/>
                      <a:pt x="47726" y="19499"/>
                    </a:cubicBezTo>
                    <a:lnTo>
                      <a:pt x="47889" y="19805"/>
                    </a:lnTo>
                    <a:cubicBezTo>
                      <a:pt x="48138" y="20268"/>
                      <a:pt x="48386" y="20727"/>
                      <a:pt x="48631" y="21190"/>
                    </a:cubicBezTo>
                    <a:cubicBezTo>
                      <a:pt x="48774" y="21462"/>
                      <a:pt x="48913" y="21727"/>
                      <a:pt x="49042" y="22003"/>
                    </a:cubicBezTo>
                    <a:cubicBezTo>
                      <a:pt x="49168" y="22275"/>
                      <a:pt x="49298" y="22557"/>
                      <a:pt x="49420" y="22843"/>
                    </a:cubicBezTo>
                    <a:cubicBezTo>
                      <a:pt x="49648" y="23418"/>
                      <a:pt x="49825" y="23890"/>
                      <a:pt x="49981" y="24326"/>
                    </a:cubicBezTo>
                    <a:cubicBezTo>
                      <a:pt x="50012" y="24418"/>
                      <a:pt x="50039" y="24513"/>
                      <a:pt x="50063" y="24605"/>
                    </a:cubicBezTo>
                    <a:cubicBezTo>
                      <a:pt x="50073" y="24650"/>
                      <a:pt x="50086" y="24694"/>
                      <a:pt x="50097" y="24735"/>
                    </a:cubicBezTo>
                    <a:cubicBezTo>
                      <a:pt x="50131" y="24850"/>
                      <a:pt x="50158" y="24969"/>
                      <a:pt x="50182" y="25085"/>
                    </a:cubicBezTo>
                    <a:cubicBezTo>
                      <a:pt x="50240" y="25340"/>
                      <a:pt x="50287" y="25602"/>
                      <a:pt x="50331" y="25843"/>
                    </a:cubicBezTo>
                    <a:cubicBezTo>
                      <a:pt x="50365" y="26153"/>
                      <a:pt x="50392" y="26469"/>
                      <a:pt x="50417" y="26779"/>
                    </a:cubicBezTo>
                    <a:cubicBezTo>
                      <a:pt x="50444" y="27123"/>
                      <a:pt x="50450" y="27470"/>
                      <a:pt x="50454" y="27796"/>
                    </a:cubicBezTo>
                    <a:cubicBezTo>
                      <a:pt x="50464" y="28354"/>
                      <a:pt x="50423" y="28922"/>
                      <a:pt x="50383" y="29470"/>
                    </a:cubicBezTo>
                    <a:cubicBezTo>
                      <a:pt x="50376" y="29592"/>
                      <a:pt x="50365" y="29711"/>
                      <a:pt x="50359" y="29834"/>
                    </a:cubicBezTo>
                    <a:cubicBezTo>
                      <a:pt x="50352" y="29929"/>
                      <a:pt x="50345" y="30024"/>
                      <a:pt x="50339" y="30120"/>
                    </a:cubicBezTo>
                    <a:cubicBezTo>
                      <a:pt x="50321" y="30357"/>
                      <a:pt x="50304" y="30599"/>
                      <a:pt x="50294" y="30840"/>
                    </a:cubicBezTo>
                    <a:cubicBezTo>
                      <a:pt x="50277" y="31167"/>
                      <a:pt x="50267" y="31511"/>
                      <a:pt x="50260" y="31891"/>
                    </a:cubicBezTo>
                    <a:cubicBezTo>
                      <a:pt x="50250" y="32589"/>
                      <a:pt x="50240" y="33307"/>
                      <a:pt x="50397" y="34007"/>
                    </a:cubicBezTo>
                    <a:cubicBezTo>
                      <a:pt x="50423" y="34130"/>
                      <a:pt x="50461" y="34290"/>
                      <a:pt x="50508" y="34453"/>
                    </a:cubicBezTo>
                    <a:cubicBezTo>
                      <a:pt x="50526" y="34511"/>
                      <a:pt x="50549" y="34569"/>
                      <a:pt x="50573" y="34623"/>
                    </a:cubicBezTo>
                    <a:lnTo>
                      <a:pt x="50593" y="34674"/>
                    </a:lnTo>
                    <a:cubicBezTo>
                      <a:pt x="50645" y="34807"/>
                      <a:pt x="50699" y="34932"/>
                      <a:pt x="50767" y="35055"/>
                    </a:cubicBezTo>
                    <a:cubicBezTo>
                      <a:pt x="50821" y="35150"/>
                      <a:pt x="50893" y="35235"/>
                      <a:pt x="50961" y="35320"/>
                    </a:cubicBezTo>
                    <a:lnTo>
                      <a:pt x="50998" y="35368"/>
                    </a:lnTo>
                    <a:cubicBezTo>
                      <a:pt x="51053" y="35433"/>
                      <a:pt x="51107" y="35487"/>
                      <a:pt x="51165" y="35538"/>
                    </a:cubicBezTo>
                    <a:cubicBezTo>
                      <a:pt x="51315" y="35664"/>
                      <a:pt x="51482" y="35786"/>
                      <a:pt x="51662" y="35899"/>
                    </a:cubicBezTo>
                    <a:cubicBezTo>
                      <a:pt x="51771" y="35963"/>
                      <a:pt x="51886" y="36028"/>
                      <a:pt x="52033" y="36100"/>
                    </a:cubicBezTo>
                    <a:cubicBezTo>
                      <a:pt x="52127" y="36147"/>
                      <a:pt x="52233" y="36188"/>
                      <a:pt x="52339" y="36229"/>
                    </a:cubicBezTo>
                    <a:lnTo>
                      <a:pt x="52380" y="36246"/>
                    </a:lnTo>
                    <a:cubicBezTo>
                      <a:pt x="52522" y="36300"/>
                      <a:pt x="52651" y="36348"/>
                      <a:pt x="52794" y="36381"/>
                    </a:cubicBezTo>
                    <a:cubicBezTo>
                      <a:pt x="52964" y="36422"/>
                      <a:pt x="53162" y="36439"/>
                      <a:pt x="53393" y="36439"/>
                    </a:cubicBezTo>
                    <a:lnTo>
                      <a:pt x="53509" y="36439"/>
                    </a:lnTo>
                    <a:cubicBezTo>
                      <a:pt x="53648" y="36436"/>
                      <a:pt x="53788" y="36426"/>
                      <a:pt x="53920" y="36416"/>
                    </a:cubicBezTo>
                    <a:lnTo>
                      <a:pt x="54005" y="36409"/>
                    </a:lnTo>
                    <a:lnTo>
                      <a:pt x="54036" y="36406"/>
                    </a:lnTo>
                    <a:cubicBezTo>
                      <a:pt x="54179" y="36395"/>
                      <a:pt x="54328" y="36385"/>
                      <a:pt x="54474" y="36365"/>
                    </a:cubicBezTo>
                    <a:cubicBezTo>
                      <a:pt x="54519" y="36361"/>
                      <a:pt x="54563" y="36354"/>
                      <a:pt x="54608" y="36351"/>
                    </a:cubicBezTo>
                    <a:cubicBezTo>
                      <a:pt x="54703" y="36341"/>
                      <a:pt x="54801" y="36328"/>
                      <a:pt x="54897" y="36310"/>
                    </a:cubicBezTo>
                    <a:cubicBezTo>
                      <a:pt x="55057" y="36279"/>
                      <a:pt x="55196" y="36243"/>
                      <a:pt x="55328" y="36194"/>
                    </a:cubicBezTo>
                    <a:cubicBezTo>
                      <a:pt x="55645" y="36075"/>
                      <a:pt x="55941" y="35926"/>
                      <a:pt x="56213" y="35753"/>
                    </a:cubicBezTo>
                    <a:cubicBezTo>
                      <a:pt x="56560" y="35528"/>
                      <a:pt x="56809" y="35314"/>
                      <a:pt x="56995" y="35075"/>
                    </a:cubicBezTo>
                    <a:cubicBezTo>
                      <a:pt x="57124" y="34912"/>
                      <a:pt x="57223" y="34773"/>
                      <a:pt x="57305" y="34606"/>
                    </a:cubicBezTo>
                    <a:cubicBezTo>
                      <a:pt x="57352" y="34504"/>
                      <a:pt x="57397" y="34395"/>
                      <a:pt x="57427" y="34290"/>
                    </a:cubicBezTo>
                    <a:cubicBezTo>
                      <a:pt x="57448" y="34218"/>
                      <a:pt x="57458" y="34144"/>
                      <a:pt x="57465" y="34072"/>
                    </a:cubicBezTo>
                    <a:cubicBezTo>
                      <a:pt x="57468" y="34045"/>
                      <a:pt x="57468" y="34021"/>
                      <a:pt x="57471" y="33993"/>
                    </a:cubicBezTo>
                    <a:cubicBezTo>
                      <a:pt x="57482" y="33916"/>
                      <a:pt x="57482" y="33841"/>
                      <a:pt x="57482" y="33769"/>
                    </a:cubicBezTo>
                    <a:cubicBezTo>
                      <a:pt x="57479" y="33674"/>
                      <a:pt x="57465" y="33575"/>
                      <a:pt x="57448" y="33483"/>
                    </a:cubicBezTo>
                    <a:lnTo>
                      <a:pt x="57438" y="33409"/>
                    </a:lnTo>
                    <a:cubicBezTo>
                      <a:pt x="57427" y="33334"/>
                      <a:pt x="57413" y="33273"/>
                      <a:pt x="57404" y="33215"/>
                    </a:cubicBezTo>
                    <a:lnTo>
                      <a:pt x="57404" y="33215"/>
                    </a:lnTo>
                    <a:cubicBezTo>
                      <a:pt x="57672" y="33255"/>
                      <a:pt x="57917" y="33276"/>
                      <a:pt x="58148" y="33276"/>
                    </a:cubicBezTo>
                    <a:cubicBezTo>
                      <a:pt x="58295" y="33276"/>
                      <a:pt x="58434" y="33266"/>
                      <a:pt x="58570" y="33252"/>
                    </a:cubicBezTo>
                    <a:cubicBezTo>
                      <a:pt x="58785" y="33228"/>
                      <a:pt x="59002" y="33194"/>
                      <a:pt x="59217" y="33144"/>
                    </a:cubicBezTo>
                    <a:cubicBezTo>
                      <a:pt x="59441" y="33095"/>
                      <a:pt x="59672" y="33014"/>
                      <a:pt x="59948" y="32895"/>
                    </a:cubicBezTo>
                    <a:cubicBezTo>
                      <a:pt x="60081" y="32834"/>
                      <a:pt x="60237" y="32759"/>
                      <a:pt x="60390" y="32657"/>
                    </a:cubicBezTo>
                    <a:cubicBezTo>
                      <a:pt x="60523" y="32569"/>
                      <a:pt x="60646" y="32459"/>
                      <a:pt x="60778" y="32310"/>
                    </a:cubicBezTo>
                    <a:cubicBezTo>
                      <a:pt x="61002" y="32054"/>
                      <a:pt x="61217" y="31800"/>
                      <a:pt x="61380" y="31511"/>
                    </a:cubicBezTo>
                    <a:cubicBezTo>
                      <a:pt x="61418" y="31426"/>
                      <a:pt x="61455" y="31334"/>
                      <a:pt x="61492" y="31245"/>
                    </a:cubicBezTo>
                    <a:cubicBezTo>
                      <a:pt x="61523" y="31136"/>
                      <a:pt x="61540" y="31021"/>
                      <a:pt x="61553" y="30875"/>
                    </a:cubicBezTo>
                    <a:cubicBezTo>
                      <a:pt x="61561" y="30793"/>
                      <a:pt x="61550" y="30707"/>
                      <a:pt x="61536" y="30626"/>
                    </a:cubicBezTo>
                    <a:lnTo>
                      <a:pt x="61533" y="30596"/>
                    </a:lnTo>
                    <a:cubicBezTo>
                      <a:pt x="61520" y="30480"/>
                      <a:pt x="61503" y="30374"/>
                      <a:pt x="61462" y="30255"/>
                    </a:cubicBezTo>
                    <a:cubicBezTo>
                      <a:pt x="61438" y="30181"/>
                      <a:pt x="61411" y="30109"/>
                      <a:pt x="61377" y="30038"/>
                    </a:cubicBezTo>
                    <a:cubicBezTo>
                      <a:pt x="61547" y="30034"/>
                      <a:pt x="61717" y="30024"/>
                      <a:pt x="61860" y="30018"/>
                    </a:cubicBezTo>
                    <a:cubicBezTo>
                      <a:pt x="61918" y="30010"/>
                      <a:pt x="61979" y="30004"/>
                      <a:pt x="62037" y="29997"/>
                    </a:cubicBezTo>
                    <a:cubicBezTo>
                      <a:pt x="62064" y="29993"/>
                      <a:pt x="62091" y="29990"/>
                      <a:pt x="62118" y="29986"/>
                    </a:cubicBezTo>
                    <a:cubicBezTo>
                      <a:pt x="62234" y="29973"/>
                      <a:pt x="62353" y="29956"/>
                      <a:pt x="62469" y="29936"/>
                    </a:cubicBezTo>
                    <a:cubicBezTo>
                      <a:pt x="62727" y="29891"/>
                      <a:pt x="62976" y="29847"/>
                      <a:pt x="63217" y="29752"/>
                    </a:cubicBezTo>
                    <a:cubicBezTo>
                      <a:pt x="63615" y="29602"/>
                      <a:pt x="64075" y="29408"/>
                      <a:pt x="64479" y="29136"/>
                    </a:cubicBezTo>
                    <a:cubicBezTo>
                      <a:pt x="64724" y="28977"/>
                      <a:pt x="64911" y="28793"/>
                      <a:pt x="65061" y="28581"/>
                    </a:cubicBezTo>
                    <a:cubicBezTo>
                      <a:pt x="65207" y="28371"/>
                      <a:pt x="65302" y="28129"/>
                      <a:pt x="65387" y="27915"/>
                    </a:cubicBezTo>
                    <a:cubicBezTo>
                      <a:pt x="65428" y="27809"/>
                      <a:pt x="65449" y="27697"/>
                      <a:pt x="65472" y="27585"/>
                    </a:cubicBezTo>
                    <a:lnTo>
                      <a:pt x="65486" y="27514"/>
                    </a:lnTo>
                    <a:cubicBezTo>
                      <a:pt x="65524" y="27327"/>
                      <a:pt x="65554" y="27123"/>
                      <a:pt x="65582" y="26854"/>
                    </a:cubicBezTo>
                    <a:cubicBezTo>
                      <a:pt x="65615" y="26514"/>
                      <a:pt x="65591" y="26143"/>
                      <a:pt x="65493" y="25660"/>
                    </a:cubicBezTo>
                    <a:lnTo>
                      <a:pt x="65466" y="25517"/>
                    </a:lnTo>
                    <a:lnTo>
                      <a:pt x="65435" y="25371"/>
                    </a:lnTo>
                    <a:cubicBezTo>
                      <a:pt x="65391" y="25135"/>
                      <a:pt x="65309" y="24915"/>
                      <a:pt x="65244" y="24748"/>
                    </a:cubicBezTo>
                    <a:cubicBezTo>
                      <a:pt x="65010" y="24129"/>
                      <a:pt x="64700" y="23496"/>
                      <a:pt x="64271" y="22758"/>
                    </a:cubicBezTo>
                    <a:cubicBezTo>
                      <a:pt x="64105" y="22469"/>
                      <a:pt x="63932" y="22169"/>
                      <a:pt x="63728" y="21890"/>
                    </a:cubicBezTo>
                    <a:cubicBezTo>
                      <a:pt x="63513" y="21601"/>
                      <a:pt x="63279" y="21319"/>
                      <a:pt x="63054" y="21047"/>
                    </a:cubicBezTo>
                    <a:lnTo>
                      <a:pt x="63040" y="21033"/>
                    </a:lnTo>
                    <a:cubicBezTo>
                      <a:pt x="62615" y="20523"/>
                      <a:pt x="62145" y="20064"/>
                      <a:pt x="61618" y="19554"/>
                    </a:cubicBezTo>
                    <a:cubicBezTo>
                      <a:pt x="61459" y="19400"/>
                      <a:pt x="61285" y="19251"/>
                      <a:pt x="61118" y="19108"/>
                    </a:cubicBezTo>
                    <a:cubicBezTo>
                      <a:pt x="61054" y="19050"/>
                      <a:pt x="60989" y="18996"/>
                      <a:pt x="60924" y="18941"/>
                    </a:cubicBezTo>
                    <a:lnTo>
                      <a:pt x="60788" y="18819"/>
                    </a:lnTo>
                    <a:cubicBezTo>
                      <a:pt x="60608" y="18662"/>
                      <a:pt x="60424" y="18499"/>
                      <a:pt x="60237" y="18346"/>
                    </a:cubicBezTo>
                    <a:cubicBezTo>
                      <a:pt x="59696" y="17904"/>
                      <a:pt x="59104" y="17502"/>
                      <a:pt x="58594" y="17166"/>
                    </a:cubicBezTo>
                    <a:cubicBezTo>
                      <a:pt x="58019" y="16784"/>
                      <a:pt x="57499" y="16445"/>
                      <a:pt x="56964" y="16118"/>
                    </a:cubicBezTo>
                    <a:cubicBezTo>
                      <a:pt x="56424" y="15788"/>
                      <a:pt x="55887" y="15481"/>
                      <a:pt x="55288" y="15145"/>
                    </a:cubicBezTo>
                    <a:cubicBezTo>
                      <a:pt x="55009" y="14985"/>
                      <a:pt x="54733" y="14832"/>
                      <a:pt x="54441" y="14696"/>
                    </a:cubicBezTo>
                    <a:cubicBezTo>
                      <a:pt x="54121" y="14547"/>
                      <a:pt x="53777" y="14400"/>
                      <a:pt x="53417" y="14261"/>
                    </a:cubicBezTo>
                    <a:cubicBezTo>
                      <a:pt x="53305" y="14220"/>
                      <a:pt x="53196" y="14175"/>
                      <a:pt x="53083" y="14134"/>
                    </a:cubicBezTo>
                    <a:cubicBezTo>
                      <a:pt x="52866" y="14053"/>
                      <a:pt x="52642" y="13968"/>
                      <a:pt x="52424" y="13880"/>
                    </a:cubicBezTo>
                    <a:cubicBezTo>
                      <a:pt x="52100" y="13751"/>
                      <a:pt x="51747" y="13635"/>
                      <a:pt x="51318" y="13516"/>
                    </a:cubicBezTo>
                    <a:lnTo>
                      <a:pt x="51281" y="13509"/>
                    </a:lnTo>
                    <a:cubicBezTo>
                      <a:pt x="51403" y="13404"/>
                      <a:pt x="51515" y="13294"/>
                      <a:pt x="51607" y="13179"/>
                    </a:cubicBezTo>
                    <a:cubicBezTo>
                      <a:pt x="51771" y="12982"/>
                      <a:pt x="52009" y="12679"/>
                      <a:pt x="52193" y="12355"/>
                    </a:cubicBezTo>
                    <a:cubicBezTo>
                      <a:pt x="52356" y="12073"/>
                      <a:pt x="52495" y="11743"/>
                      <a:pt x="52617" y="11352"/>
                    </a:cubicBezTo>
                    <a:cubicBezTo>
                      <a:pt x="52638" y="11288"/>
                      <a:pt x="52658" y="11220"/>
                      <a:pt x="52682" y="11154"/>
                    </a:cubicBezTo>
                    <a:cubicBezTo>
                      <a:pt x="52757" y="10914"/>
                      <a:pt x="52838" y="10665"/>
                      <a:pt x="52900" y="10413"/>
                    </a:cubicBezTo>
                    <a:cubicBezTo>
                      <a:pt x="53002" y="9995"/>
                      <a:pt x="53036" y="9628"/>
                      <a:pt x="52998" y="9291"/>
                    </a:cubicBezTo>
                    <a:cubicBezTo>
                      <a:pt x="52958" y="8913"/>
                      <a:pt x="52873" y="8539"/>
                      <a:pt x="52791" y="8188"/>
                    </a:cubicBezTo>
                    <a:cubicBezTo>
                      <a:pt x="52757" y="8052"/>
                      <a:pt x="52730" y="7917"/>
                      <a:pt x="52703" y="7787"/>
                    </a:cubicBezTo>
                    <a:cubicBezTo>
                      <a:pt x="52669" y="7614"/>
                      <a:pt x="52631" y="7437"/>
                      <a:pt x="52587" y="7263"/>
                    </a:cubicBezTo>
                    <a:cubicBezTo>
                      <a:pt x="52505" y="6950"/>
                      <a:pt x="52359" y="6623"/>
                      <a:pt x="52152" y="6290"/>
                    </a:cubicBezTo>
                    <a:cubicBezTo>
                      <a:pt x="51780" y="5685"/>
                      <a:pt x="51433" y="5147"/>
                      <a:pt x="50968" y="4709"/>
                    </a:cubicBezTo>
                    <a:cubicBezTo>
                      <a:pt x="50780" y="4532"/>
                      <a:pt x="50580" y="4345"/>
                      <a:pt x="50365" y="4178"/>
                    </a:cubicBezTo>
                    <a:cubicBezTo>
                      <a:pt x="50107" y="3977"/>
                      <a:pt x="49828" y="3766"/>
                      <a:pt x="49535" y="3576"/>
                    </a:cubicBezTo>
                    <a:cubicBezTo>
                      <a:pt x="49307" y="3430"/>
                      <a:pt x="49066" y="3293"/>
                      <a:pt x="48838" y="3164"/>
                    </a:cubicBezTo>
                    <a:lnTo>
                      <a:pt x="48658" y="3066"/>
                    </a:lnTo>
                    <a:cubicBezTo>
                      <a:pt x="48453" y="2950"/>
                      <a:pt x="48243" y="2831"/>
                      <a:pt x="48032" y="2719"/>
                    </a:cubicBezTo>
                    <a:cubicBezTo>
                      <a:pt x="47974" y="2688"/>
                      <a:pt x="47916" y="2657"/>
                      <a:pt x="47862" y="2627"/>
                    </a:cubicBezTo>
                    <a:cubicBezTo>
                      <a:pt x="47753" y="2566"/>
                      <a:pt x="47637" y="2508"/>
                      <a:pt x="47525" y="2450"/>
                    </a:cubicBezTo>
                    <a:cubicBezTo>
                      <a:pt x="47263" y="2317"/>
                      <a:pt x="47001" y="2208"/>
                      <a:pt x="46777" y="2117"/>
                    </a:cubicBezTo>
                    <a:cubicBezTo>
                      <a:pt x="46559" y="2025"/>
                      <a:pt x="46335" y="1940"/>
                      <a:pt x="46117" y="1855"/>
                    </a:cubicBezTo>
                    <a:cubicBezTo>
                      <a:pt x="45913" y="1776"/>
                      <a:pt x="45698" y="1695"/>
                      <a:pt x="45491" y="1610"/>
                    </a:cubicBezTo>
                    <a:lnTo>
                      <a:pt x="45341" y="1541"/>
                    </a:lnTo>
                    <a:cubicBezTo>
                      <a:pt x="45106" y="1439"/>
                      <a:pt x="44869" y="1331"/>
                      <a:pt x="44627" y="1235"/>
                    </a:cubicBezTo>
                    <a:cubicBezTo>
                      <a:pt x="44365" y="1130"/>
                      <a:pt x="44096" y="1045"/>
                      <a:pt x="43831" y="963"/>
                    </a:cubicBezTo>
                    <a:lnTo>
                      <a:pt x="43654" y="905"/>
                    </a:lnTo>
                    <a:cubicBezTo>
                      <a:pt x="43256" y="780"/>
                      <a:pt x="42845" y="688"/>
                      <a:pt x="42443" y="599"/>
                    </a:cubicBezTo>
                    <a:cubicBezTo>
                      <a:pt x="42277" y="562"/>
                      <a:pt x="42106" y="525"/>
                      <a:pt x="41936" y="484"/>
                    </a:cubicBezTo>
                    <a:lnTo>
                      <a:pt x="41906" y="477"/>
                    </a:lnTo>
                    <a:cubicBezTo>
                      <a:pt x="41637" y="412"/>
                      <a:pt x="41361" y="348"/>
                      <a:pt x="41085" y="300"/>
                    </a:cubicBezTo>
                    <a:cubicBezTo>
                      <a:pt x="40770" y="242"/>
                      <a:pt x="40426" y="194"/>
                      <a:pt x="39997" y="144"/>
                    </a:cubicBezTo>
                    <a:cubicBezTo>
                      <a:pt x="39371" y="69"/>
                      <a:pt x="38738" y="35"/>
                      <a:pt x="38096" y="7"/>
                    </a:cubicBezTo>
                    <a:cubicBezTo>
                      <a:pt x="37967" y="4"/>
                      <a:pt x="37827" y="1"/>
                      <a:pt x="376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26"/>
              <p:cNvSpPr/>
              <p:nvPr/>
            </p:nvSpPr>
            <p:spPr>
              <a:xfrm>
                <a:off x="202378" y="1088183"/>
                <a:ext cx="2609022" cy="2456629"/>
              </a:xfrm>
              <a:custGeom>
                <a:avLst/>
                <a:gdLst/>
                <a:ahLst/>
                <a:cxnLst/>
                <a:rect l="l" t="t" r="r" b="b"/>
                <a:pathLst>
                  <a:path w="52217" h="49167" extrusionOk="0">
                    <a:moveTo>
                      <a:pt x="19138" y="6498"/>
                    </a:moveTo>
                    <a:cubicBezTo>
                      <a:pt x="19142" y="6505"/>
                      <a:pt x="19142" y="6515"/>
                      <a:pt x="19145" y="6522"/>
                    </a:cubicBezTo>
                    <a:cubicBezTo>
                      <a:pt x="19142" y="6515"/>
                      <a:pt x="19138" y="6505"/>
                      <a:pt x="19138" y="6498"/>
                    </a:cubicBezTo>
                    <a:close/>
                    <a:moveTo>
                      <a:pt x="20999" y="4012"/>
                    </a:moveTo>
                    <a:cubicBezTo>
                      <a:pt x="21231" y="4117"/>
                      <a:pt x="21451" y="4246"/>
                      <a:pt x="21655" y="4396"/>
                    </a:cubicBezTo>
                    <a:cubicBezTo>
                      <a:pt x="21741" y="4467"/>
                      <a:pt x="21819" y="4543"/>
                      <a:pt x="21890" y="4624"/>
                    </a:cubicBezTo>
                    <a:cubicBezTo>
                      <a:pt x="21925" y="4672"/>
                      <a:pt x="21952" y="4719"/>
                      <a:pt x="21979" y="4770"/>
                    </a:cubicBezTo>
                    <a:cubicBezTo>
                      <a:pt x="21992" y="4808"/>
                      <a:pt x="22002" y="4841"/>
                      <a:pt x="22010" y="4882"/>
                    </a:cubicBezTo>
                    <a:cubicBezTo>
                      <a:pt x="22016" y="5022"/>
                      <a:pt x="22006" y="5155"/>
                      <a:pt x="21989" y="5294"/>
                    </a:cubicBezTo>
                    <a:cubicBezTo>
                      <a:pt x="21961" y="5474"/>
                      <a:pt x="21934" y="5654"/>
                      <a:pt x="21873" y="5828"/>
                    </a:cubicBezTo>
                    <a:cubicBezTo>
                      <a:pt x="21867" y="5838"/>
                      <a:pt x="21859" y="5852"/>
                      <a:pt x="21853" y="5862"/>
                    </a:cubicBezTo>
                    <a:cubicBezTo>
                      <a:pt x="21805" y="5913"/>
                      <a:pt x="21754" y="5961"/>
                      <a:pt x="21700" y="6005"/>
                    </a:cubicBezTo>
                    <a:cubicBezTo>
                      <a:pt x="21404" y="6219"/>
                      <a:pt x="21091" y="6420"/>
                      <a:pt x="20757" y="6573"/>
                    </a:cubicBezTo>
                    <a:cubicBezTo>
                      <a:pt x="20578" y="6641"/>
                      <a:pt x="20394" y="6692"/>
                      <a:pt x="20203" y="6722"/>
                    </a:cubicBezTo>
                    <a:cubicBezTo>
                      <a:pt x="20116" y="6731"/>
                      <a:pt x="20030" y="6735"/>
                      <a:pt x="19944" y="6735"/>
                    </a:cubicBezTo>
                    <a:cubicBezTo>
                      <a:pt x="19859" y="6735"/>
                      <a:pt x="19773" y="6731"/>
                      <a:pt x="19686" y="6722"/>
                    </a:cubicBezTo>
                    <a:cubicBezTo>
                      <a:pt x="19553" y="6702"/>
                      <a:pt x="19421" y="6672"/>
                      <a:pt x="19292" y="6624"/>
                    </a:cubicBezTo>
                    <a:cubicBezTo>
                      <a:pt x="19247" y="6604"/>
                      <a:pt x="19206" y="6579"/>
                      <a:pt x="19165" y="6553"/>
                    </a:cubicBezTo>
                    <a:cubicBezTo>
                      <a:pt x="19159" y="6529"/>
                      <a:pt x="19152" y="6505"/>
                      <a:pt x="19149" y="6481"/>
                    </a:cubicBezTo>
                    <a:cubicBezTo>
                      <a:pt x="19145" y="6416"/>
                      <a:pt x="19145" y="6352"/>
                      <a:pt x="19152" y="6290"/>
                    </a:cubicBezTo>
                    <a:cubicBezTo>
                      <a:pt x="19179" y="6121"/>
                      <a:pt x="19220" y="5957"/>
                      <a:pt x="19278" y="5794"/>
                    </a:cubicBezTo>
                    <a:cubicBezTo>
                      <a:pt x="19363" y="5610"/>
                      <a:pt x="19468" y="5444"/>
                      <a:pt x="19591" y="5281"/>
                    </a:cubicBezTo>
                    <a:cubicBezTo>
                      <a:pt x="19900" y="4896"/>
                      <a:pt x="20267" y="4563"/>
                      <a:pt x="20652" y="4257"/>
                    </a:cubicBezTo>
                    <a:cubicBezTo>
                      <a:pt x="20765" y="4171"/>
                      <a:pt x="20880" y="4089"/>
                      <a:pt x="20996" y="4012"/>
                    </a:cubicBezTo>
                    <a:close/>
                    <a:moveTo>
                      <a:pt x="35140" y="11927"/>
                    </a:moveTo>
                    <a:lnTo>
                      <a:pt x="35140" y="11927"/>
                    </a:lnTo>
                    <a:cubicBezTo>
                      <a:pt x="35133" y="11944"/>
                      <a:pt x="35126" y="11961"/>
                      <a:pt x="35116" y="11982"/>
                    </a:cubicBezTo>
                    <a:cubicBezTo>
                      <a:pt x="35123" y="11961"/>
                      <a:pt x="35133" y="11944"/>
                      <a:pt x="35140" y="11927"/>
                    </a:cubicBezTo>
                    <a:close/>
                    <a:moveTo>
                      <a:pt x="11384" y="13989"/>
                    </a:moveTo>
                    <a:cubicBezTo>
                      <a:pt x="11459" y="13989"/>
                      <a:pt x="11535" y="13992"/>
                      <a:pt x="11610" y="13999"/>
                    </a:cubicBezTo>
                    <a:cubicBezTo>
                      <a:pt x="11546" y="14009"/>
                      <a:pt x="11478" y="14019"/>
                      <a:pt x="11409" y="14029"/>
                    </a:cubicBezTo>
                    <a:cubicBezTo>
                      <a:pt x="11260" y="14050"/>
                      <a:pt x="11111" y="14067"/>
                      <a:pt x="10960" y="14081"/>
                    </a:cubicBezTo>
                    <a:cubicBezTo>
                      <a:pt x="10825" y="14094"/>
                      <a:pt x="10688" y="14104"/>
                      <a:pt x="10549" y="14108"/>
                    </a:cubicBezTo>
                    <a:lnTo>
                      <a:pt x="10546" y="14108"/>
                    </a:lnTo>
                    <a:cubicBezTo>
                      <a:pt x="10679" y="14070"/>
                      <a:pt x="10817" y="14036"/>
                      <a:pt x="10954" y="14013"/>
                    </a:cubicBezTo>
                    <a:cubicBezTo>
                      <a:pt x="11096" y="13999"/>
                      <a:pt x="11240" y="13989"/>
                      <a:pt x="11384" y="13989"/>
                    </a:cubicBezTo>
                    <a:close/>
                    <a:moveTo>
                      <a:pt x="35949" y="11756"/>
                    </a:moveTo>
                    <a:cubicBezTo>
                      <a:pt x="36118" y="11756"/>
                      <a:pt x="36288" y="11769"/>
                      <a:pt x="36457" y="11788"/>
                    </a:cubicBezTo>
                    <a:cubicBezTo>
                      <a:pt x="36848" y="11849"/>
                      <a:pt x="37235" y="11941"/>
                      <a:pt x="37603" y="12080"/>
                    </a:cubicBezTo>
                    <a:cubicBezTo>
                      <a:pt x="37868" y="12200"/>
                      <a:pt x="38116" y="12342"/>
                      <a:pt x="38351" y="12516"/>
                    </a:cubicBezTo>
                    <a:cubicBezTo>
                      <a:pt x="38575" y="12696"/>
                      <a:pt x="38769" y="12903"/>
                      <a:pt x="38953" y="13128"/>
                    </a:cubicBezTo>
                    <a:cubicBezTo>
                      <a:pt x="39187" y="13441"/>
                      <a:pt x="39402" y="13774"/>
                      <a:pt x="39569" y="14131"/>
                    </a:cubicBezTo>
                    <a:cubicBezTo>
                      <a:pt x="39647" y="14335"/>
                      <a:pt x="39708" y="14539"/>
                      <a:pt x="39743" y="14754"/>
                    </a:cubicBezTo>
                    <a:cubicBezTo>
                      <a:pt x="39743" y="14768"/>
                      <a:pt x="39746" y="14778"/>
                      <a:pt x="39746" y="14792"/>
                    </a:cubicBezTo>
                    <a:cubicBezTo>
                      <a:pt x="39708" y="14788"/>
                      <a:pt x="39671" y="14784"/>
                      <a:pt x="39633" y="14781"/>
                    </a:cubicBezTo>
                    <a:cubicBezTo>
                      <a:pt x="39432" y="14764"/>
                      <a:pt x="39232" y="14748"/>
                      <a:pt x="39032" y="14730"/>
                    </a:cubicBezTo>
                    <a:cubicBezTo>
                      <a:pt x="38845" y="14703"/>
                      <a:pt x="38661" y="14672"/>
                      <a:pt x="38473" y="14646"/>
                    </a:cubicBezTo>
                    <a:cubicBezTo>
                      <a:pt x="38280" y="14615"/>
                      <a:pt x="38089" y="14564"/>
                      <a:pt x="37898" y="14519"/>
                    </a:cubicBezTo>
                    <a:cubicBezTo>
                      <a:pt x="37518" y="14434"/>
                      <a:pt x="37146" y="14315"/>
                      <a:pt x="36786" y="14169"/>
                    </a:cubicBezTo>
                    <a:cubicBezTo>
                      <a:pt x="36545" y="14063"/>
                      <a:pt x="36310" y="13948"/>
                      <a:pt x="36089" y="13805"/>
                    </a:cubicBezTo>
                    <a:cubicBezTo>
                      <a:pt x="35983" y="13734"/>
                      <a:pt x="35881" y="13662"/>
                      <a:pt x="35779" y="13587"/>
                    </a:cubicBezTo>
                    <a:cubicBezTo>
                      <a:pt x="35708" y="13526"/>
                      <a:pt x="35636" y="13468"/>
                      <a:pt x="35568" y="13404"/>
                    </a:cubicBezTo>
                    <a:cubicBezTo>
                      <a:pt x="35483" y="13329"/>
                      <a:pt x="35416" y="13240"/>
                      <a:pt x="35344" y="13152"/>
                    </a:cubicBezTo>
                    <a:cubicBezTo>
                      <a:pt x="35320" y="13121"/>
                      <a:pt x="35296" y="13090"/>
                      <a:pt x="35273" y="13060"/>
                    </a:cubicBezTo>
                    <a:cubicBezTo>
                      <a:pt x="35225" y="12996"/>
                      <a:pt x="35187" y="12927"/>
                      <a:pt x="35154" y="12856"/>
                    </a:cubicBezTo>
                    <a:cubicBezTo>
                      <a:pt x="35119" y="12751"/>
                      <a:pt x="35092" y="12645"/>
                      <a:pt x="35072" y="12536"/>
                    </a:cubicBezTo>
                    <a:cubicBezTo>
                      <a:pt x="35058" y="12437"/>
                      <a:pt x="35055" y="12339"/>
                      <a:pt x="35058" y="12240"/>
                    </a:cubicBezTo>
                    <a:cubicBezTo>
                      <a:pt x="35078" y="12128"/>
                      <a:pt x="35113" y="12019"/>
                      <a:pt x="35150" y="11911"/>
                    </a:cubicBezTo>
                    <a:cubicBezTo>
                      <a:pt x="35154" y="11903"/>
                      <a:pt x="35154" y="11900"/>
                      <a:pt x="35157" y="11897"/>
                    </a:cubicBezTo>
                    <a:cubicBezTo>
                      <a:pt x="35157" y="11893"/>
                      <a:pt x="35160" y="11893"/>
                      <a:pt x="35160" y="11893"/>
                    </a:cubicBezTo>
                    <a:cubicBezTo>
                      <a:pt x="35184" y="11876"/>
                      <a:pt x="35212" y="11862"/>
                      <a:pt x="35235" y="11849"/>
                    </a:cubicBezTo>
                    <a:cubicBezTo>
                      <a:pt x="35320" y="11822"/>
                      <a:pt x="35405" y="11801"/>
                      <a:pt x="35490" y="11784"/>
                    </a:cubicBezTo>
                    <a:cubicBezTo>
                      <a:pt x="35572" y="11777"/>
                      <a:pt x="35650" y="11771"/>
                      <a:pt x="35732" y="11764"/>
                    </a:cubicBezTo>
                    <a:cubicBezTo>
                      <a:pt x="35804" y="11759"/>
                      <a:pt x="35877" y="11756"/>
                      <a:pt x="35949" y="11756"/>
                    </a:cubicBezTo>
                    <a:close/>
                    <a:moveTo>
                      <a:pt x="8464" y="18938"/>
                    </a:moveTo>
                    <a:lnTo>
                      <a:pt x="8464" y="18938"/>
                    </a:lnTo>
                    <a:cubicBezTo>
                      <a:pt x="8478" y="18945"/>
                      <a:pt x="8495" y="18948"/>
                      <a:pt x="8508" y="18959"/>
                    </a:cubicBezTo>
                    <a:cubicBezTo>
                      <a:pt x="8491" y="18952"/>
                      <a:pt x="8478" y="18945"/>
                      <a:pt x="8464" y="18938"/>
                    </a:cubicBezTo>
                    <a:close/>
                    <a:moveTo>
                      <a:pt x="10712" y="37862"/>
                    </a:moveTo>
                    <a:cubicBezTo>
                      <a:pt x="10723" y="37882"/>
                      <a:pt x="10733" y="37902"/>
                      <a:pt x="10740" y="37926"/>
                    </a:cubicBezTo>
                    <a:cubicBezTo>
                      <a:pt x="10729" y="37906"/>
                      <a:pt x="10723" y="37882"/>
                      <a:pt x="10712" y="37862"/>
                    </a:cubicBezTo>
                    <a:close/>
                    <a:moveTo>
                      <a:pt x="10746" y="38052"/>
                    </a:moveTo>
                    <a:cubicBezTo>
                      <a:pt x="10746" y="38100"/>
                      <a:pt x="10743" y="38147"/>
                      <a:pt x="10740" y="38199"/>
                    </a:cubicBezTo>
                    <a:cubicBezTo>
                      <a:pt x="10702" y="38423"/>
                      <a:pt x="10654" y="38651"/>
                      <a:pt x="10590" y="38872"/>
                    </a:cubicBezTo>
                    <a:cubicBezTo>
                      <a:pt x="10549" y="38995"/>
                      <a:pt x="10519" y="39124"/>
                      <a:pt x="10475" y="39246"/>
                    </a:cubicBezTo>
                    <a:cubicBezTo>
                      <a:pt x="10420" y="39379"/>
                      <a:pt x="10368" y="39512"/>
                      <a:pt x="10318" y="39648"/>
                    </a:cubicBezTo>
                    <a:cubicBezTo>
                      <a:pt x="10219" y="39865"/>
                      <a:pt x="10120" y="40086"/>
                      <a:pt x="10012" y="40301"/>
                    </a:cubicBezTo>
                    <a:cubicBezTo>
                      <a:pt x="9940" y="40447"/>
                      <a:pt x="9869" y="40593"/>
                      <a:pt x="9790" y="40736"/>
                    </a:cubicBezTo>
                    <a:cubicBezTo>
                      <a:pt x="9624" y="41036"/>
                      <a:pt x="9437" y="41317"/>
                      <a:pt x="9230" y="41590"/>
                    </a:cubicBezTo>
                    <a:cubicBezTo>
                      <a:pt x="9137" y="41709"/>
                      <a:pt x="9039" y="41828"/>
                      <a:pt x="8940" y="41940"/>
                    </a:cubicBezTo>
                    <a:cubicBezTo>
                      <a:pt x="8957" y="41828"/>
                      <a:pt x="8974" y="41716"/>
                      <a:pt x="8991" y="41607"/>
                    </a:cubicBezTo>
                    <a:cubicBezTo>
                      <a:pt x="9015" y="41457"/>
                      <a:pt x="9056" y="41308"/>
                      <a:pt x="9087" y="41158"/>
                    </a:cubicBezTo>
                    <a:cubicBezTo>
                      <a:pt x="9178" y="40726"/>
                      <a:pt x="9294" y="40301"/>
                      <a:pt x="9461" y="39893"/>
                    </a:cubicBezTo>
                    <a:cubicBezTo>
                      <a:pt x="9654" y="39444"/>
                      <a:pt x="9899" y="39022"/>
                      <a:pt x="10192" y="38631"/>
                    </a:cubicBezTo>
                    <a:cubicBezTo>
                      <a:pt x="10253" y="38559"/>
                      <a:pt x="10311" y="38491"/>
                      <a:pt x="10373" y="38419"/>
                    </a:cubicBezTo>
                    <a:cubicBezTo>
                      <a:pt x="10478" y="38294"/>
                      <a:pt x="10597" y="38178"/>
                      <a:pt x="10723" y="38069"/>
                    </a:cubicBezTo>
                    <a:cubicBezTo>
                      <a:pt x="10729" y="38062"/>
                      <a:pt x="10740" y="38056"/>
                      <a:pt x="10746" y="38052"/>
                    </a:cubicBezTo>
                    <a:close/>
                    <a:moveTo>
                      <a:pt x="16723" y="44057"/>
                    </a:moveTo>
                    <a:cubicBezTo>
                      <a:pt x="16723" y="44104"/>
                      <a:pt x="16720" y="44151"/>
                      <a:pt x="16716" y="44199"/>
                    </a:cubicBezTo>
                    <a:cubicBezTo>
                      <a:pt x="16679" y="44379"/>
                      <a:pt x="16631" y="44553"/>
                      <a:pt x="16567" y="44726"/>
                    </a:cubicBezTo>
                    <a:cubicBezTo>
                      <a:pt x="16496" y="44873"/>
                      <a:pt x="16407" y="45008"/>
                      <a:pt x="16312" y="45142"/>
                    </a:cubicBezTo>
                    <a:cubicBezTo>
                      <a:pt x="16257" y="45206"/>
                      <a:pt x="16202" y="45271"/>
                      <a:pt x="16149" y="45335"/>
                    </a:cubicBezTo>
                    <a:cubicBezTo>
                      <a:pt x="16193" y="45097"/>
                      <a:pt x="16247" y="44859"/>
                      <a:pt x="16336" y="44631"/>
                    </a:cubicBezTo>
                    <a:cubicBezTo>
                      <a:pt x="16420" y="44461"/>
                      <a:pt x="16529" y="44301"/>
                      <a:pt x="16642" y="44148"/>
                    </a:cubicBezTo>
                    <a:cubicBezTo>
                      <a:pt x="16669" y="44118"/>
                      <a:pt x="16696" y="44087"/>
                      <a:pt x="16723" y="44057"/>
                    </a:cubicBezTo>
                    <a:close/>
                    <a:moveTo>
                      <a:pt x="35708" y="1"/>
                    </a:moveTo>
                    <a:cubicBezTo>
                      <a:pt x="35582" y="1"/>
                      <a:pt x="35452" y="1"/>
                      <a:pt x="35327" y="4"/>
                    </a:cubicBezTo>
                    <a:cubicBezTo>
                      <a:pt x="34732" y="18"/>
                      <a:pt x="34140" y="32"/>
                      <a:pt x="33544" y="56"/>
                    </a:cubicBezTo>
                    <a:cubicBezTo>
                      <a:pt x="33269" y="65"/>
                      <a:pt x="32993" y="69"/>
                      <a:pt x="32722" y="89"/>
                    </a:cubicBezTo>
                    <a:cubicBezTo>
                      <a:pt x="32391" y="109"/>
                      <a:pt x="32064" y="134"/>
                      <a:pt x="31735" y="158"/>
                    </a:cubicBezTo>
                    <a:cubicBezTo>
                      <a:pt x="31606" y="164"/>
                      <a:pt x="31477" y="175"/>
                      <a:pt x="31347" y="185"/>
                    </a:cubicBezTo>
                    <a:cubicBezTo>
                      <a:pt x="31272" y="188"/>
                      <a:pt x="31197" y="202"/>
                      <a:pt x="31122" y="211"/>
                    </a:cubicBezTo>
                    <a:cubicBezTo>
                      <a:pt x="30755" y="260"/>
                      <a:pt x="30387" y="307"/>
                      <a:pt x="30020" y="354"/>
                    </a:cubicBezTo>
                    <a:cubicBezTo>
                      <a:pt x="29786" y="385"/>
                      <a:pt x="29551" y="426"/>
                      <a:pt x="29316" y="464"/>
                    </a:cubicBezTo>
                    <a:cubicBezTo>
                      <a:pt x="29007" y="518"/>
                      <a:pt x="28697" y="566"/>
                      <a:pt x="28387" y="620"/>
                    </a:cubicBezTo>
                    <a:cubicBezTo>
                      <a:pt x="28095" y="668"/>
                      <a:pt x="27809" y="729"/>
                      <a:pt x="27520" y="783"/>
                    </a:cubicBezTo>
                    <a:cubicBezTo>
                      <a:pt x="27296" y="828"/>
                      <a:pt x="27071" y="872"/>
                      <a:pt x="26850" y="923"/>
                    </a:cubicBezTo>
                    <a:cubicBezTo>
                      <a:pt x="26568" y="991"/>
                      <a:pt x="26285" y="1048"/>
                      <a:pt x="26007" y="1123"/>
                    </a:cubicBezTo>
                    <a:cubicBezTo>
                      <a:pt x="25737" y="1191"/>
                      <a:pt x="25469" y="1256"/>
                      <a:pt x="25203" y="1338"/>
                    </a:cubicBezTo>
                    <a:cubicBezTo>
                      <a:pt x="24938" y="1416"/>
                      <a:pt x="24676" y="1494"/>
                      <a:pt x="24415" y="1586"/>
                    </a:cubicBezTo>
                    <a:cubicBezTo>
                      <a:pt x="24156" y="1674"/>
                      <a:pt x="23894" y="1759"/>
                      <a:pt x="23635" y="1861"/>
                    </a:cubicBezTo>
                    <a:cubicBezTo>
                      <a:pt x="23462" y="1930"/>
                      <a:pt x="23288" y="1998"/>
                      <a:pt x="23115" y="2066"/>
                    </a:cubicBezTo>
                    <a:cubicBezTo>
                      <a:pt x="22996" y="2114"/>
                      <a:pt x="22873" y="2158"/>
                      <a:pt x="22754" y="2208"/>
                    </a:cubicBezTo>
                    <a:cubicBezTo>
                      <a:pt x="22486" y="2334"/>
                      <a:pt x="22217" y="2457"/>
                      <a:pt x="21948" y="2579"/>
                    </a:cubicBezTo>
                    <a:cubicBezTo>
                      <a:pt x="21907" y="2596"/>
                      <a:pt x="21870" y="2620"/>
                      <a:pt x="21832" y="2640"/>
                    </a:cubicBezTo>
                    <a:cubicBezTo>
                      <a:pt x="21747" y="2688"/>
                      <a:pt x="21663" y="2733"/>
                      <a:pt x="21581" y="2777"/>
                    </a:cubicBezTo>
                    <a:cubicBezTo>
                      <a:pt x="21465" y="2838"/>
                      <a:pt x="21349" y="2893"/>
                      <a:pt x="21240" y="2957"/>
                    </a:cubicBezTo>
                    <a:cubicBezTo>
                      <a:pt x="21121" y="3032"/>
                      <a:pt x="21002" y="3103"/>
                      <a:pt x="20887" y="3175"/>
                    </a:cubicBezTo>
                    <a:cubicBezTo>
                      <a:pt x="20809" y="3151"/>
                      <a:pt x="20727" y="3127"/>
                      <a:pt x="20649" y="3106"/>
                    </a:cubicBezTo>
                    <a:cubicBezTo>
                      <a:pt x="20444" y="3056"/>
                      <a:pt x="20237" y="3022"/>
                      <a:pt x="20030" y="2995"/>
                    </a:cubicBezTo>
                    <a:cubicBezTo>
                      <a:pt x="19689" y="2946"/>
                      <a:pt x="19342" y="2933"/>
                      <a:pt x="18999" y="2913"/>
                    </a:cubicBezTo>
                    <a:cubicBezTo>
                      <a:pt x="18679" y="2893"/>
                      <a:pt x="18359" y="2889"/>
                      <a:pt x="18043" y="2875"/>
                    </a:cubicBezTo>
                    <a:cubicBezTo>
                      <a:pt x="17962" y="2873"/>
                      <a:pt x="17882" y="2871"/>
                      <a:pt x="17802" y="2871"/>
                    </a:cubicBezTo>
                    <a:cubicBezTo>
                      <a:pt x="17688" y="2871"/>
                      <a:pt x="17575" y="2874"/>
                      <a:pt x="17461" y="2882"/>
                    </a:cubicBezTo>
                    <a:cubicBezTo>
                      <a:pt x="17284" y="2896"/>
                      <a:pt x="17111" y="2933"/>
                      <a:pt x="16937" y="2981"/>
                    </a:cubicBezTo>
                    <a:cubicBezTo>
                      <a:pt x="16686" y="3045"/>
                      <a:pt x="16441" y="3137"/>
                      <a:pt x="16196" y="3226"/>
                    </a:cubicBezTo>
                    <a:cubicBezTo>
                      <a:pt x="15917" y="3328"/>
                      <a:pt x="15634" y="3426"/>
                      <a:pt x="15359" y="3546"/>
                    </a:cubicBezTo>
                    <a:cubicBezTo>
                      <a:pt x="15213" y="3610"/>
                      <a:pt x="15067" y="3671"/>
                      <a:pt x="14924" y="3736"/>
                    </a:cubicBezTo>
                    <a:cubicBezTo>
                      <a:pt x="14797" y="3791"/>
                      <a:pt x="14675" y="3852"/>
                      <a:pt x="14553" y="3910"/>
                    </a:cubicBezTo>
                    <a:cubicBezTo>
                      <a:pt x="14455" y="3957"/>
                      <a:pt x="14356" y="4005"/>
                      <a:pt x="14257" y="4056"/>
                    </a:cubicBezTo>
                    <a:cubicBezTo>
                      <a:pt x="14121" y="4127"/>
                      <a:pt x="13981" y="4196"/>
                      <a:pt x="13849" y="4273"/>
                    </a:cubicBezTo>
                    <a:cubicBezTo>
                      <a:pt x="13597" y="4423"/>
                      <a:pt x="13345" y="4573"/>
                      <a:pt x="13097" y="4729"/>
                    </a:cubicBezTo>
                    <a:cubicBezTo>
                      <a:pt x="12654" y="5008"/>
                      <a:pt x="12205" y="5270"/>
                      <a:pt x="11787" y="5579"/>
                    </a:cubicBezTo>
                    <a:cubicBezTo>
                      <a:pt x="11654" y="5675"/>
                      <a:pt x="11522" y="5770"/>
                      <a:pt x="11396" y="5872"/>
                    </a:cubicBezTo>
                    <a:cubicBezTo>
                      <a:pt x="11263" y="5978"/>
                      <a:pt x="11131" y="6083"/>
                      <a:pt x="11001" y="6188"/>
                    </a:cubicBezTo>
                    <a:cubicBezTo>
                      <a:pt x="10903" y="6263"/>
                      <a:pt x="10814" y="6352"/>
                      <a:pt x="10723" y="6433"/>
                    </a:cubicBezTo>
                    <a:cubicBezTo>
                      <a:pt x="10634" y="6515"/>
                      <a:pt x="10546" y="6597"/>
                      <a:pt x="10457" y="6681"/>
                    </a:cubicBezTo>
                    <a:cubicBezTo>
                      <a:pt x="10359" y="6774"/>
                      <a:pt x="10257" y="6865"/>
                      <a:pt x="10164" y="6964"/>
                    </a:cubicBezTo>
                    <a:cubicBezTo>
                      <a:pt x="10046" y="7086"/>
                      <a:pt x="9927" y="7212"/>
                      <a:pt x="9808" y="7339"/>
                    </a:cubicBezTo>
                    <a:cubicBezTo>
                      <a:pt x="9723" y="7427"/>
                      <a:pt x="9644" y="7522"/>
                      <a:pt x="9563" y="7614"/>
                    </a:cubicBezTo>
                    <a:cubicBezTo>
                      <a:pt x="9478" y="7709"/>
                      <a:pt x="9393" y="7808"/>
                      <a:pt x="9311" y="7906"/>
                    </a:cubicBezTo>
                    <a:cubicBezTo>
                      <a:pt x="9212" y="8029"/>
                      <a:pt x="9110" y="8144"/>
                      <a:pt x="9018" y="8270"/>
                    </a:cubicBezTo>
                    <a:cubicBezTo>
                      <a:pt x="8916" y="8407"/>
                      <a:pt x="8817" y="8546"/>
                      <a:pt x="8715" y="8686"/>
                    </a:cubicBezTo>
                    <a:cubicBezTo>
                      <a:pt x="8644" y="8784"/>
                      <a:pt x="8583" y="8893"/>
                      <a:pt x="8515" y="8998"/>
                    </a:cubicBezTo>
                    <a:cubicBezTo>
                      <a:pt x="8450" y="9104"/>
                      <a:pt x="8385" y="9206"/>
                      <a:pt x="8327" y="9318"/>
                    </a:cubicBezTo>
                    <a:cubicBezTo>
                      <a:pt x="8270" y="9430"/>
                      <a:pt x="8202" y="9539"/>
                      <a:pt x="8151" y="9655"/>
                    </a:cubicBezTo>
                    <a:cubicBezTo>
                      <a:pt x="8087" y="9798"/>
                      <a:pt x="8025" y="9941"/>
                      <a:pt x="7960" y="10080"/>
                    </a:cubicBezTo>
                    <a:cubicBezTo>
                      <a:pt x="7892" y="10230"/>
                      <a:pt x="7838" y="10386"/>
                      <a:pt x="7780" y="10539"/>
                    </a:cubicBezTo>
                    <a:cubicBezTo>
                      <a:pt x="7729" y="10672"/>
                      <a:pt x="7685" y="10804"/>
                      <a:pt x="7644" y="10941"/>
                    </a:cubicBezTo>
                    <a:cubicBezTo>
                      <a:pt x="7542" y="11281"/>
                      <a:pt x="7491" y="11638"/>
                      <a:pt x="7470" y="11992"/>
                    </a:cubicBezTo>
                    <a:cubicBezTo>
                      <a:pt x="7460" y="12186"/>
                      <a:pt x="7481" y="12383"/>
                      <a:pt x="7505" y="12573"/>
                    </a:cubicBezTo>
                    <a:cubicBezTo>
                      <a:pt x="7522" y="12710"/>
                      <a:pt x="7542" y="12839"/>
                      <a:pt x="7569" y="12972"/>
                    </a:cubicBezTo>
                    <a:cubicBezTo>
                      <a:pt x="7580" y="13036"/>
                      <a:pt x="7593" y="13101"/>
                      <a:pt x="7607" y="13165"/>
                    </a:cubicBezTo>
                    <a:cubicBezTo>
                      <a:pt x="7641" y="13329"/>
                      <a:pt x="7682" y="13509"/>
                      <a:pt x="7760" y="13655"/>
                    </a:cubicBezTo>
                    <a:cubicBezTo>
                      <a:pt x="7883" y="13886"/>
                      <a:pt x="8066" y="14081"/>
                      <a:pt x="8277" y="14241"/>
                    </a:cubicBezTo>
                    <a:cubicBezTo>
                      <a:pt x="8209" y="14278"/>
                      <a:pt x="8137" y="14315"/>
                      <a:pt x="8069" y="14356"/>
                    </a:cubicBezTo>
                    <a:cubicBezTo>
                      <a:pt x="7834" y="14489"/>
                      <a:pt x="7607" y="14649"/>
                      <a:pt x="7393" y="14815"/>
                    </a:cubicBezTo>
                    <a:cubicBezTo>
                      <a:pt x="7175" y="14988"/>
                      <a:pt x="6964" y="15162"/>
                      <a:pt x="6763" y="15356"/>
                    </a:cubicBezTo>
                    <a:cubicBezTo>
                      <a:pt x="6661" y="15451"/>
                      <a:pt x="6562" y="15553"/>
                      <a:pt x="6467" y="15652"/>
                    </a:cubicBezTo>
                    <a:cubicBezTo>
                      <a:pt x="6375" y="15751"/>
                      <a:pt x="6291" y="15853"/>
                      <a:pt x="6202" y="15955"/>
                    </a:cubicBezTo>
                    <a:cubicBezTo>
                      <a:pt x="6148" y="16020"/>
                      <a:pt x="6096" y="16095"/>
                      <a:pt x="6046" y="16162"/>
                    </a:cubicBezTo>
                    <a:cubicBezTo>
                      <a:pt x="6011" y="16206"/>
                      <a:pt x="5974" y="16251"/>
                      <a:pt x="5944" y="16299"/>
                    </a:cubicBezTo>
                    <a:cubicBezTo>
                      <a:pt x="5862" y="16421"/>
                      <a:pt x="5780" y="16547"/>
                      <a:pt x="5702" y="16673"/>
                    </a:cubicBezTo>
                    <a:cubicBezTo>
                      <a:pt x="5633" y="16785"/>
                      <a:pt x="5569" y="16900"/>
                      <a:pt x="5518" y="17020"/>
                    </a:cubicBezTo>
                    <a:cubicBezTo>
                      <a:pt x="5457" y="17163"/>
                      <a:pt x="5416" y="17309"/>
                      <a:pt x="5382" y="17462"/>
                    </a:cubicBezTo>
                    <a:cubicBezTo>
                      <a:pt x="5355" y="17605"/>
                      <a:pt x="5335" y="17758"/>
                      <a:pt x="5324" y="17904"/>
                    </a:cubicBezTo>
                    <a:cubicBezTo>
                      <a:pt x="5317" y="17982"/>
                      <a:pt x="5311" y="18064"/>
                      <a:pt x="5307" y="18145"/>
                    </a:cubicBezTo>
                    <a:cubicBezTo>
                      <a:pt x="5300" y="18598"/>
                      <a:pt x="5341" y="19088"/>
                      <a:pt x="5630" y="19458"/>
                    </a:cubicBezTo>
                    <a:cubicBezTo>
                      <a:pt x="5712" y="19560"/>
                      <a:pt x="5811" y="19635"/>
                      <a:pt x="5919" y="19711"/>
                    </a:cubicBezTo>
                    <a:cubicBezTo>
                      <a:pt x="5984" y="19755"/>
                      <a:pt x="6073" y="19789"/>
                      <a:pt x="6148" y="19816"/>
                    </a:cubicBezTo>
                    <a:cubicBezTo>
                      <a:pt x="6157" y="19819"/>
                      <a:pt x="6168" y="19822"/>
                      <a:pt x="6178" y="19826"/>
                    </a:cubicBezTo>
                    <a:cubicBezTo>
                      <a:pt x="6073" y="19948"/>
                      <a:pt x="5971" y="20075"/>
                      <a:pt x="5865" y="20197"/>
                    </a:cubicBezTo>
                    <a:cubicBezTo>
                      <a:pt x="5674" y="20428"/>
                      <a:pt x="5484" y="20662"/>
                      <a:pt x="5300" y="20901"/>
                    </a:cubicBezTo>
                    <a:cubicBezTo>
                      <a:pt x="5123" y="21122"/>
                      <a:pt x="4960" y="21360"/>
                      <a:pt x="4793" y="21592"/>
                    </a:cubicBezTo>
                    <a:cubicBezTo>
                      <a:pt x="4623" y="21833"/>
                      <a:pt x="4460" y="22075"/>
                      <a:pt x="4294" y="22320"/>
                    </a:cubicBezTo>
                    <a:cubicBezTo>
                      <a:pt x="4120" y="22574"/>
                      <a:pt x="3956" y="22840"/>
                      <a:pt x="3796" y="23102"/>
                    </a:cubicBezTo>
                    <a:cubicBezTo>
                      <a:pt x="3613" y="23401"/>
                      <a:pt x="3429" y="23697"/>
                      <a:pt x="3253" y="23997"/>
                    </a:cubicBezTo>
                    <a:cubicBezTo>
                      <a:pt x="3069" y="24320"/>
                      <a:pt x="2882" y="24642"/>
                      <a:pt x="2705" y="24969"/>
                    </a:cubicBezTo>
                    <a:cubicBezTo>
                      <a:pt x="2637" y="25096"/>
                      <a:pt x="2572" y="25218"/>
                      <a:pt x="2507" y="25347"/>
                    </a:cubicBezTo>
                    <a:cubicBezTo>
                      <a:pt x="2429" y="25508"/>
                      <a:pt x="2347" y="25665"/>
                      <a:pt x="2275" y="25827"/>
                    </a:cubicBezTo>
                    <a:lnTo>
                      <a:pt x="2275" y="25827"/>
                    </a:lnTo>
                    <a:cubicBezTo>
                      <a:pt x="2280" y="25816"/>
                      <a:pt x="2285" y="25804"/>
                      <a:pt x="2290" y="25793"/>
                    </a:cubicBezTo>
                    <a:lnTo>
                      <a:pt x="2290" y="25793"/>
                    </a:lnTo>
                    <a:cubicBezTo>
                      <a:pt x="2276" y="25823"/>
                      <a:pt x="2262" y="25854"/>
                      <a:pt x="2249" y="25887"/>
                    </a:cubicBezTo>
                    <a:cubicBezTo>
                      <a:pt x="2258" y="25867"/>
                      <a:pt x="2267" y="25847"/>
                      <a:pt x="2275" y="25827"/>
                    </a:cubicBezTo>
                    <a:lnTo>
                      <a:pt x="2275" y="25827"/>
                    </a:lnTo>
                    <a:cubicBezTo>
                      <a:pt x="2230" y="25935"/>
                      <a:pt x="2186" y="26042"/>
                      <a:pt x="2140" y="26149"/>
                    </a:cubicBezTo>
                    <a:cubicBezTo>
                      <a:pt x="2086" y="26279"/>
                      <a:pt x="2028" y="26405"/>
                      <a:pt x="1977" y="26534"/>
                    </a:cubicBezTo>
                    <a:cubicBezTo>
                      <a:pt x="1912" y="26704"/>
                      <a:pt x="1848" y="26878"/>
                      <a:pt x="1780" y="27048"/>
                    </a:cubicBezTo>
                    <a:cubicBezTo>
                      <a:pt x="1684" y="27300"/>
                      <a:pt x="1600" y="27558"/>
                      <a:pt x="1511" y="27813"/>
                    </a:cubicBezTo>
                    <a:cubicBezTo>
                      <a:pt x="1429" y="28044"/>
                      <a:pt x="1355" y="28279"/>
                      <a:pt x="1279" y="28514"/>
                    </a:cubicBezTo>
                    <a:cubicBezTo>
                      <a:pt x="1195" y="28786"/>
                      <a:pt x="1110" y="29058"/>
                      <a:pt x="1025" y="29330"/>
                    </a:cubicBezTo>
                    <a:cubicBezTo>
                      <a:pt x="933" y="29622"/>
                      <a:pt x="844" y="29919"/>
                      <a:pt x="759" y="30211"/>
                    </a:cubicBezTo>
                    <a:cubicBezTo>
                      <a:pt x="681" y="30487"/>
                      <a:pt x="612" y="30765"/>
                      <a:pt x="541" y="31045"/>
                    </a:cubicBezTo>
                    <a:cubicBezTo>
                      <a:pt x="518" y="31143"/>
                      <a:pt x="497" y="31242"/>
                      <a:pt x="477" y="31341"/>
                    </a:cubicBezTo>
                    <a:cubicBezTo>
                      <a:pt x="446" y="31484"/>
                      <a:pt x="408" y="31627"/>
                      <a:pt x="381" y="31770"/>
                    </a:cubicBezTo>
                    <a:cubicBezTo>
                      <a:pt x="337" y="32031"/>
                      <a:pt x="286" y="32293"/>
                      <a:pt x="249" y="32558"/>
                    </a:cubicBezTo>
                    <a:cubicBezTo>
                      <a:pt x="204" y="32875"/>
                      <a:pt x="160" y="33194"/>
                      <a:pt x="127" y="33511"/>
                    </a:cubicBezTo>
                    <a:cubicBezTo>
                      <a:pt x="113" y="33637"/>
                      <a:pt x="96" y="33762"/>
                      <a:pt x="86" y="33888"/>
                    </a:cubicBezTo>
                    <a:cubicBezTo>
                      <a:pt x="75" y="34062"/>
                      <a:pt x="65" y="34235"/>
                      <a:pt x="52" y="34409"/>
                    </a:cubicBezTo>
                    <a:cubicBezTo>
                      <a:pt x="31" y="34688"/>
                      <a:pt x="25" y="34963"/>
                      <a:pt x="14" y="35243"/>
                    </a:cubicBezTo>
                    <a:cubicBezTo>
                      <a:pt x="11" y="35354"/>
                      <a:pt x="11" y="35464"/>
                      <a:pt x="11" y="35576"/>
                    </a:cubicBezTo>
                    <a:cubicBezTo>
                      <a:pt x="8" y="35705"/>
                      <a:pt x="0" y="35835"/>
                      <a:pt x="4" y="35960"/>
                    </a:cubicBezTo>
                    <a:cubicBezTo>
                      <a:pt x="14" y="36246"/>
                      <a:pt x="21" y="36528"/>
                      <a:pt x="38" y="36811"/>
                    </a:cubicBezTo>
                    <a:cubicBezTo>
                      <a:pt x="48" y="36957"/>
                      <a:pt x="58" y="37103"/>
                      <a:pt x="65" y="37246"/>
                    </a:cubicBezTo>
                    <a:cubicBezTo>
                      <a:pt x="69" y="37293"/>
                      <a:pt x="79" y="37345"/>
                      <a:pt x="82" y="37389"/>
                    </a:cubicBezTo>
                    <a:cubicBezTo>
                      <a:pt x="96" y="37501"/>
                      <a:pt x="110" y="37613"/>
                      <a:pt x="123" y="37725"/>
                    </a:cubicBezTo>
                    <a:cubicBezTo>
                      <a:pt x="140" y="37845"/>
                      <a:pt x="154" y="37967"/>
                      <a:pt x="174" y="38086"/>
                    </a:cubicBezTo>
                    <a:cubicBezTo>
                      <a:pt x="208" y="38270"/>
                      <a:pt x="242" y="38450"/>
                      <a:pt x="276" y="38634"/>
                    </a:cubicBezTo>
                    <a:cubicBezTo>
                      <a:pt x="300" y="38753"/>
                      <a:pt x="334" y="38868"/>
                      <a:pt x="364" y="38984"/>
                    </a:cubicBezTo>
                    <a:cubicBezTo>
                      <a:pt x="395" y="39103"/>
                      <a:pt x="422" y="39226"/>
                      <a:pt x="460" y="39342"/>
                    </a:cubicBezTo>
                    <a:cubicBezTo>
                      <a:pt x="515" y="39505"/>
                      <a:pt x="568" y="39672"/>
                      <a:pt x="620" y="39835"/>
                    </a:cubicBezTo>
                    <a:cubicBezTo>
                      <a:pt x="657" y="39950"/>
                      <a:pt x="708" y="40066"/>
                      <a:pt x="752" y="40182"/>
                    </a:cubicBezTo>
                    <a:cubicBezTo>
                      <a:pt x="834" y="40379"/>
                      <a:pt x="926" y="40573"/>
                      <a:pt x="1025" y="40763"/>
                    </a:cubicBezTo>
                    <a:cubicBezTo>
                      <a:pt x="1266" y="41226"/>
                      <a:pt x="1572" y="41644"/>
                      <a:pt x="1878" y="42066"/>
                    </a:cubicBezTo>
                    <a:cubicBezTo>
                      <a:pt x="2028" y="42270"/>
                      <a:pt x="2188" y="42471"/>
                      <a:pt x="2355" y="42661"/>
                    </a:cubicBezTo>
                    <a:cubicBezTo>
                      <a:pt x="2623" y="42967"/>
                      <a:pt x="2929" y="43233"/>
                      <a:pt x="3253" y="43481"/>
                    </a:cubicBezTo>
                    <a:cubicBezTo>
                      <a:pt x="3542" y="43702"/>
                      <a:pt x="3865" y="43879"/>
                      <a:pt x="4201" y="44019"/>
                    </a:cubicBezTo>
                    <a:cubicBezTo>
                      <a:pt x="4361" y="44083"/>
                      <a:pt x="4528" y="44141"/>
                      <a:pt x="4694" y="44189"/>
                    </a:cubicBezTo>
                    <a:cubicBezTo>
                      <a:pt x="4903" y="44247"/>
                      <a:pt x="5113" y="44274"/>
                      <a:pt x="5324" y="44305"/>
                    </a:cubicBezTo>
                    <a:cubicBezTo>
                      <a:pt x="5454" y="44321"/>
                      <a:pt x="5585" y="44328"/>
                      <a:pt x="5716" y="44328"/>
                    </a:cubicBezTo>
                    <a:cubicBezTo>
                      <a:pt x="5943" y="44328"/>
                      <a:pt x="6171" y="44306"/>
                      <a:pt x="6396" y="44274"/>
                    </a:cubicBezTo>
                    <a:cubicBezTo>
                      <a:pt x="6773" y="44216"/>
                      <a:pt x="7134" y="44090"/>
                      <a:pt x="7478" y="43937"/>
                    </a:cubicBezTo>
                    <a:cubicBezTo>
                      <a:pt x="7709" y="43832"/>
                      <a:pt x="7933" y="43716"/>
                      <a:pt x="8144" y="43580"/>
                    </a:cubicBezTo>
                    <a:cubicBezTo>
                      <a:pt x="8144" y="43594"/>
                      <a:pt x="8144" y="43608"/>
                      <a:pt x="8148" y="43617"/>
                    </a:cubicBezTo>
                    <a:cubicBezTo>
                      <a:pt x="8161" y="43777"/>
                      <a:pt x="8195" y="43937"/>
                      <a:pt x="8222" y="44093"/>
                    </a:cubicBezTo>
                    <a:cubicBezTo>
                      <a:pt x="8246" y="44230"/>
                      <a:pt x="8277" y="44366"/>
                      <a:pt x="8307" y="44501"/>
                    </a:cubicBezTo>
                    <a:cubicBezTo>
                      <a:pt x="8376" y="44808"/>
                      <a:pt x="8487" y="45097"/>
                      <a:pt x="8627" y="45379"/>
                    </a:cubicBezTo>
                    <a:cubicBezTo>
                      <a:pt x="8709" y="45550"/>
                      <a:pt x="8811" y="45710"/>
                      <a:pt x="8910" y="45873"/>
                    </a:cubicBezTo>
                    <a:cubicBezTo>
                      <a:pt x="8933" y="45917"/>
                      <a:pt x="8968" y="45958"/>
                      <a:pt x="8998" y="46002"/>
                    </a:cubicBezTo>
                    <a:cubicBezTo>
                      <a:pt x="9042" y="46067"/>
                      <a:pt x="9090" y="46131"/>
                      <a:pt x="9134" y="46200"/>
                    </a:cubicBezTo>
                    <a:cubicBezTo>
                      <a:pt x="9222" y="46325"/>
                      <a:pt x="9328" y="46445"/>
                      <a:pt x="9423" y="46563"/>
                    </a:cubicBezTo>
                    <a:cubicBezTo>
                      <a:pt x="9528" y="46696"/>
                      <a:pt x="9644" y="46825"/>
                      <a:pt x="9764" y="46947"/>
                    </a:cubicBezTo>
                    <a:cubicBezTo>
                      <a:pt x="9825" y="47012"/>
                      <a:pt x="9896" y="47067"/>
                      <a:pt x="9968" y="47121"/>
                    </a:cubicBezTo>
                    <a:cubicBezTo>
                      <a:pt x="10042" y="47183"/>
                      <a:pt x="10120" y="47241"/>
                      <a:pt x="10202" y="47294"/>
                    </a:cubicBezTo>
                    <a:cubicBezTo>
                      <a:pt x="10287" y="47356"/>
                      <a:pt x="10376" y="47414"/>
                      <a:pt x="10464" y="47472"/>
                    </a:cubicBezTo>
                    <a:cubicBezTo>
                      <a:pt x="10699" y="47624"/>
                      <a:pt x="10951" y="47737"/>
                      <a:pt x="11219" y="47805"/>
                    </a:cubicBezTo>
                    <a:cubicBezTo>
                      <a:pt x="11389" y="47849"/>
                      <a:pt x="11566" y="47869"/>
                      <a:pt x="11740" y="47890"/>
                    </a:cubicBezTo>
                    <a:cubicBezTo>
                      <a:pt x="11897" y="47910"/>
                      <a:pt x="12058" y="47917"/>
                      <a:pt x="12219" y="47917"/>
                    </a:cubicBezTo>
                    <a:cubicBezTo>
                      <a:pt x="12281" y="47917"/>
                      <a:pt x="12342" y="47916"/>
                      <a:pt x="12403" y="47914"/>
                    </a:cubicBezTo>
                    <a:cubicBezTo>
                      <a:pt x="13165" y="47890"/>
                      <a:pt x="13896" y="47655"/>
                      <a:pt x="14593" y="47363"/>
                    </a:cubicBezTo>
                    <a:cubicBezTo>
                      <a:pt x="14863" y="47247"/>
                      <a:pt x="15121" y="47111"/>
                      <a:pt x="15366" y="46955"/>
                    </a:cubicBezTo>
                    <a:cubicBezTo>
                      <a:pt x="15386" y="47101"/>
                      <a:pt x="15417" y="47247"/>
                      <a:pt x="15461" y="47390"/>
                    </a:cubicBezTo>
                    <a:cubicBezTo>
                      <a:pt x="15560" y="47723"/>
                      <a:pt x="15757" y="47999"/>
                      <a:pt x="15971" y="48268"/>
                    </a:cubicBezTo>
                    <a:cubicBezTo>
                      <a:pt x="16193" y="48553"/>
                      <a:pt x="16475" y="48788"/>
                      <a:pt x="16794" y="48955"/>
                    </a:cubicBezTo>
                    <a:cubicBezTo>
                      <a:pt x="16945" y="49029"/>
                      <a:pt x="17104" y="49098"/>
                      <a:pt x="17267" y="49135"/>
                    </a:cubicBezTo>
                    <a:cubicBezTo>
                      <a:pt x="17349" y="49155"/>
                      <a:pt x="17434" y="49162"/>
                      <a:pt x="17519" y="49166"/>
                    </a:cubicBezTo>
                    <a:cubicBezTo>
                      <a:pt x="17530" y="49166"/>
                      <a:pt x="17542" y="49167"/>
                      <a:pt x="17553" y="49167"/>
                    </a:cubicBezTo>
                    <a:cubicBezTo>
                      <a:pt x="17637" y="49167"/>
                      <a:pt x="17724" y="49147"/>
                      <a:pt x="17808" y="49135"/>
                    </a:cubicBezTo>
                    <a:cubicBezTo>
                      <a:pt x="17972" y="49108"/>
                      <a:pt x="18132" y="49040"/>
                      <a:pt x="18284" y="48971"/>
                    </a:cubicBezTo>
                    <a:cubicBezTo>
                      <a:pt x="18410" y="48914"/>
                      <a:pt x="18532" y="48849"/>
                      <a:pt x="18655" y="48781"/>
                    </a:cubicBezTo>
                    <a:cubicBezTo>
                      <a:pt x="18757" y="48723"/>
                      <a:pt x="18863" y="48662"/>
                      <a:pt x="18955" y="48588"/>
                    </a:cubicBezTo>
                    <a:cubicBezTo>
                      <a:pt x="19077" y="48481"/>
                      <a:pt x="19179" y="48359"/>
                      <a:pt x="19275" y="48233"/>
                    </a:cubicBezTo>
                    <a:cubicBezTo>
                      <a:pt x="19431" y="48029"/>
                      <a:pt x="19567" y="47815"/>
                      <a:pt x="19696" y="47591"/>
                    </a:cubicBezTo>
                    <a:cubicBezTo>
                      <a:pt x="19826" y="47366"/>
                      <a:pt x="19955" y="47138"/>
                      <a:pt x="20067" y="46903"/>
                    </a:cubicBezTo>
                    <a:cubicBezTo>
                      <a:pt x="20132" y="46760"/>
                      <a:pt x="20203" y="46621"/>
                      <a:pt x="20261" y="46475"/>
                    </a:cubicBezTo>
                    <a:cubicBezTo>
                      <a:pt x="20312" y="46342"/>
                      <a:pt x="20369" y="46213"/>
                      <a:pt x="20418" y="46080"/>
                    </a:cubicBezTo>
                    <a:cubicBezTo>
                      <a:pt x="20458" y="45958"/>
                      <a:pt x="20506" y="45835"/>
                      <a:pt x="20543" y="45710"/>
                    </a:cubicBezTo>
                    <a:cubicBezTo>
                      <a:pt x="20587" y="45560"/>
                      <a:pt x="20625" y="45413"/>
                      <a:pt x="20662" y="45261"/>
                    </a:cubicBezTo>
                    <a:cubicBezTo>
                      <a:pt x="20754" y="44862"/>
                      <a:pt x="20798" y="44451"/>
                      <a:pt x="20812" y="44046"/>
                    </a:cubicBezTo>
                    <a:cubicBezTo>
                      <a:pt x="20818" y="43692"/>
                      <a:pt x="20761" y="43338"/>
                      <a:pt x="20683" y="42998"/>
                    </a:cubicBezTo>
                    <a:cubicBezTo>
                      <a:pt x="20618" y="42733"/>
                      <a:pt x="20529" y="42478"/>
                      <a:pt x="20424" y="42226"/>
                    </a:cubicBezTo>
                    <a:cubicBezTo>
                      <a:pt x="20369" y="42090"/>
                      <a:pt x="20319" y="41950"/>
                      <a:pt x="20254" y="41818"/>
                    </a:cubicBezTo>
                    <a:cubicBezTo>
                      <a:pt x="20186" y="41675"/>
                      <a:pt x="20115" y="41532"/>
                      <a:pt x="20047" y="41389"/>
                    </a:cubicBezTo>
                    <a:cubicBezTo>
                      <a:pt x="20019" y="41335"/>
                      <a:pt x="19986" y="41284"/>
                      <a:pt x="19958" y="41233"/>
                    </a:cubicBezTo>
                    <a:cubicBezTo>
                      <a:pt x="19911" y="41154"/>
                      <a:pt x="19866" y="41077"/>
                      <a:pt x="19818" y="40998"/>
                    </a:cubicBezTo>
                    <a:cubicBezTo>
                      <a:pt x="19747" y="40873"/>
                      <a:pt x="19666" y="40757"/>
                      <a:pt x="19587" y="40634"/>
                    </a:cubicBezTo>
                    <a:cubicBezTo>
                      <a:pt x="19485" y="40481"/>
                      <a:pt x="19373" y="40331"/>
                      <a:pt x="19267" y="40182"/>
                    </a:cubicBezTo>
                    <a:cubicBezTo>
                      <a:pt x="19217" y="40107"/>
                      <a:pt x="19159" y="40039"/>
                      <a:pt x="19104" y="39967"/>
                    </a:cubicBezTo>
                    <a:cubicBezTo>
                      <a:pt x="19033" y="39868"/>
                      <a:pt x="18961" y="39774"/>
                      <a:pt x="18887" y="39678"/>
                    </a:cubicBezTo>
                    <a:cubicBezTo>
                      <a:pt x="18652" y="39389"/>
                      <a:pt x="18424" y="39100"/>
                      <a:pt x="18176" y="38827"/>
                    </a:cubicBezTo>
                    <a:cubicBezTo>
                      <a:pt x="18050" y="38685"/>
                      <a:pt x="17920" y="38546"/>
                      <a:pt x="17794" y="38406"/>
                    </a:cubicBezTo>
                    <a:cubicBezTo>
                      <a:pt x="17665" y="38256"/>
                      <a:pt x="17529" y="38113"/>
                      <a:pt x="17403" y="37964"/>
                    </a:cubicBezTo>
                    <a:cubicBezTo>
                      <a:pt x="17271" y="37800"/>
                      <a:pt x="17135" y="37640"/>
                      <a:pt x="17006" y="37477"/>
                    </a:cubicBezTo>
                    <a:cubicBezTo>
                      <a:pt x="16893" y="37338"/>
                      <a:pt x="16785" y="37199"/>
                      <a:pt x="16672" y="37056"/>
                    </a:cubicBezTo>
                    <a:cubicBezTo>
                      <a:pt x="16482" y="36797"/>
                      <a:pt x="16291" y="36542"/>
                      <a:pt x="16097" y="36284"/>
                    </a:cubicBezTo>
                    <a:cubicBezTo>
                      <a:pt x="15883" y="35990"/>
                      <a:pt x="15689" y="35684"/>
                      <a:pt x="15499" y="35375"/>
                    </a:cubicBezTo>
                    <a:cubicBezTo>
                      <a:pt x="15332" y="35113"/>
                      <a:pt x="15179" y="34838"/>
                      <a:pt x="15036" y="34562"/>
                    </a:cubicBezTo>
                    <a:cubicBezTo>
                      <a:pt x="14965" y="34423"/>
                      <a:pt x="14886" y="34287"/>
                      <a:pt x="14822" y="34147"/>
                    </a:cubicBezTo>
                    <a:cubicBezTo>
                      <a:pt x="14740" y="33974"/>
                      <a:pt x="14659" y="33803"/>
                      <a:pt x="14577" y="33630"/>
                    </a:cubicBezTo>
                    <a:cubicBezTo>
                      <a:pt x="14526" y="33500"/>
                      <a:pt x="14471" y="33371"/>
                      <a:pt x="14417" y="33242"/>
                    </a:cubicBezTo>
                    <a:cubicBezTo>
                      <a:pt x="14295" y="32943"/>
                      <a:pt x="14202" y="32630"/>
                      <a:pt x="14117" y="32317"/>
                    </a:cubicBezTo>
                    <a:cubicBezTo>
                      <a:pt x="14050" y="32065"/>
                      <a:pt x="14001" y="31814"/>
                      <a:pt x="13961" y="31558"/>
                    </a:cubicBezTo>
                    <a:cubicBezTo>
                      <a:pt x="13937" y="31412"/>
                      <a:pt x="13910" y="31263"/>
                      <a:pt x="13890" y="31117"/>
                    </a:cubicBezTo>
                    <a:cubicBezTo>
                      <a:pt x="13805" y="30507"/>
                      <a:pt x="13720" y="29902"/>
                      <a:pt x="13638" y="29293"/>
                    </a:cubicBezTo>
                    <a:cubicBezTo>
                      <a:pt x="13618" y="29085"/>
                      <a:pt x="13587" y="28875"/>
                      <a:pt x="13577" y="28667"/>
                    </a:cubicBezTo>
                    <a:cubicBezTo>
                      <a:pt x="13560" y="28429"/>
                      <a:pt x="13543" y="28191"/>
                      <a:pt x="13536" y="27953"/>
                    </a:cubicBezTo>
                    <a:cubicBezTo>
                      <a:pt x="13522" y="27443"/>
                      <a:pt x="13512" y="26932"/>
                      <a:pt x="13512" y="26422"/>
                    </a:cubicBezTo>
                    <a:cubicBezTo>
                      <a:pt x="13512" y="25504"/>
                      <a:pt x="13610" y="24585"/>
                      <a:pt x="13720" y="23673"/>
                    </a:cubicBezTo>
                    <a:cubicBezTo>
                      <a:pt x="13757" y="23418"/>
                      <a:pt x="13794" y="23163"/>
                      <a:pt x="13838" y="22908"/>
                    </a:cubicBezTo>
                    <a:cubicBezTo>
                      <a:pt x="13890" y="22629"/>
                      <a:pt x="13937" y="22347"/>
                      <a:pt x="14009" y="22071"/>
                    </a:cubicBezTo>
                    <a:cubicBezTo>
                      <a:pt x="14039" y="21952"/>
                      <a:pt x="14077" y="21836"/>
                      <a:pt x="14111" y="21720"/>
                    </a:cubicBezTo>
                    <a:cubicBezTo>
                      <a:pt x="14155" y="21581"/>
                      <a:pt x="14192" y="21438"/>
                      <a:pt x="14230" y="21295"/>
                    </a:cubicBezTo>
                    <a:cubicBezTo>
                      <a:pt x="14298" y="21044"/>
                      <a:pt x="14373" y="20796"/>
                      <a:pt x="14424" y="20540"/>
                    </a:cubicBezTo>
                    <a:cubicBezTo>
                      <a:pt x="14447" y="20422"/>
                      <a:pt x="14441" y="20309"/>
                      <a:pt x="14379" y="20204"/>
                    </a:cubicBezTo>
                    <a:cubicBezTo>
                      <a:pt x="14321" y="20108"/>
                      <a:pt x="14230" y="20034"/>
                      <a:pt x="14121" y="20003"/>
                    </a:cubicBezTo>
                    <a:cubicBezTo>
                      <a:pt x="14084" y="19993"/>
                      <a:pt x="14046" y="19988"/>
                      <a:pt x="14007" y="19988"/>
                    </a:cubicBezTo>
                    <a:cubicBezTo>
                      <a:pt x="13930" y="19988"/>
                      <a:pt x="13853" y="20008"/>
                      <a:pt x="13784" y="20047"/>
                    </a:cubicBezTo>
                    <a:cubicBezTo>
                      <a:pt x="13682" y="20108"/>
                      <a:pt x="13628" y="20197"/>
                      <a:pt x="13587" y="20309"/>
                    </a:cubicBezTo>
                    <a:cubicBezTo>
                      <a:pt x="13543" y="20418"/>
                      <a:pt x="13495" y="20527"/>
                      <a:pt x="13454" y="20639"/>
                    </a:cubicBezTo>
                    <a:cubicBezTo>
                      <a:pt x="13410" y="20758"/>
                      <a:pt x="13376" y="20880"/>
                      <a:pt x="13339" y="21003"/>
                    </a:cubicBezTo>
                    <a:cubicBezTo>
                      <a:pt x="13271" y="21241"/>
                      <a:pt x="13199" y="21479"/>
                      <a:pt x="13128" y="21714"/>
                    </a:cubicBezTo>
                    <a:cubicBezTo>
                      <a:pt x="13059" y="21945"/>
                      <a:pt x="13015" y="22187"/>
                      <a:pt x="12978" y="22425"/>
                    </a:cubicBezTo>
                    <a:cubicBezTo>
                      <a:pt x="12934" y="22694"/>
                      <a:pt x="12890" y="22959"/>
                      <a:pt x="12855" y="23228"/>
                    </a:cubicBezTo>
                    <a:cubicBezTo>
                      <a:pt x="12774" y="23826"/>
                      <a:pt x="12709" y="24429"/>
                      <a:pt x="12658" y="25034"/>
                    </a:cubicBezTo>
                    <a:cubicBezTo>
                      <a:pt x="12610" y="25575"/>
                      <a:pt x="12597" y="26119"/>
                      <a:pt x="12601" y="26660"/>
                    </a:cubicBezTo>
                    <a:cubicBezTo>
                      <a:pt x="12601" y="27194"/>
                      <a:pt x="12614" y="27728"/>
                      <a:pt x="12648" y="28259"/>
                    </a:cubicBezTo>
                    <a:cubicBezTo>
                      <a:pt x="12658" y="28402"/>
                      <a:pt x="12665" y="28545"/>
                      <a:pt x="12675" y="28688"/>
                    </a:cubicBezTo>
                    <a:cubicBezTo>
                      <a:pt x="12685" y="28844"/>
                      <a:pt x="12709" y="29000"/>
                      <a:pt x="12726" y="29157"/>
                    </a:cubicBezTo>
                    <a:cubicBezTo>
                      <a:pt x="12756" y="29453"/>
                      <a:pt x="12805" y="29745"/>
                      <a:pt x="12849" y="30041"/>
                    </a:cubicBezTo>
                    <a:cubicBezTo>
                      <a:pt x="12927" y="30575"/>
                      <a:pt x="12998" y="31109"/>
                      <a:pt x="13090" y="31643"/>
                    </a:cubicBezTo>
                    <a:cubicBezTo>
                      <a:pt x="13114" y="31783"/>
                      <a:pt x="13138" y="31926"/>
                      <a:pt x="13161" y="32065"/>
                    </a:cubicBezTo>
                    <a:cubicBezTo>
                      <a:pt x="13192" y="32263"/>
                      <a:pt x="13250" y="32456"/>
                      <a:pt x="13301" y="32647"/>
                    </a:cubicBezTo>
                    <a:cubicBezTo>
                      <a:pt x="13359" y="32861"/>
                      <a:pt x="13430" y="33076"/>
                      <a:pt x="13505" y="33287"/>
                    </a:cubicBezTo>
                    <a:cubicBezTo>
                      <a:pt x="13560" y="33436"/>
                      <a:pt x="13624" y="33582"/>
                      <a:pt x="13686" y="33729"/>
                    </a:cubicBezTo>
                    <a:cubicBezTo>
                      <a:pt x="13740" y="33858"/>
                      <a:pt x="13791" y="33990"/>
                      <a:pt x="13852" y="34117"/>
                    </a:cubicBezTo>
                    <a:cubicBezTo>
                      <a:pt x="13927" y="34273"/>
                      <a:pt x="13998" y="34426"/>
                      <a:pt x="14073" y="34582"/>
                    </a:cubicBezTo>
                    <a:cubicBezTo>
                      <a:pt x="14128" y="34695"/>
                      <a:pt x="14189" y="34803"/>
                      <a:pt x="14243" y="34913"/>
                    </a:cubicBezTo>
                    <a:cubicBezTo>
                      <a:pt x="14298" y="35015"/>
                      <a:pt x="14348" y="35120"/>
                      <a:pt x="14406" y="35219"/>
                    </a:cubicBezTo>
                    <a:cubicBezTo>
                      <a:pt x="14499" y="35372"/>
                      <a:pt x="14590" y="35528"/>
                      <a:pt x="14682" y="35681"/>
                    </a:cubicBezTo>
                    <a:cubicBezTo>
                      <a:pt x="14957" y="36158"/>
                      <a:pt x="15281" y="36599"/>
                      <a:pt x="15614" y="37039"/>
                    </a:cubicBezTo>
                    <a:cubicBezTo>
                      <a:pt x="15784" y="37263"/>
                      <a:pt x="15954" y="37491"/>
                      <a:pt x="16131" y="37712"/>
                    </a:cubicBezTo>
                    <a:cubicBezTo>
                      <a:pt x="16305" y="37926"/>
                      <a:pt x="16482" y="38141"/>
                      <a:pt x="16659" y="38348"/>
                    </a:cubicBezTo>
                    <a:cubicBezTo>
                      <a:pt x="17019" y="38774"/>
                      <a:pt x="17407" y="39174"/>
                      <a:pt x="17774" y="39590"/>
                    </a:cubicBezTo>
                    <a:cubicBezTo>
                      <a:pt x="18067" y="39920"/>
                      <a:pt x="18339" y="40260"/>
                      <a:pt x="18614" y="40603"/>
                    </a:cubicBezTo>
                    <a:cubicBezTo>
                      <a:pt x="18716" y="40743"/>
                      <a:pt x="18826" y="40879"/>
                      <a:pt x="18924" y="41022"/>
                    </a:cubicBezTo>
                    <a:cubicBezTo>
                      <a:pt x="18992" y="41124"/>
                      <a:pt x="19063" y="41229"/>
                      <a:pt x="19135" y="41331"/>
                    </a:cubicBezTo>
                    <a:cubicBezTo>
                      <a:pt x="19186" y="41406"/>
                      <a:pt x="19234" y="41491"/>
                      <a:pt x="19281" y="41573"/>
                    </a:cubicBezTo>
                    <a:cubicBezTo>
                      <a:pt x="19325" y="41644"/>
                      <a:pt x="19373" y="41713"/>
                      <a:pt x="19410" y="41787"/>
                    </a:cubicBezTo>
                    <a:cubicBezTo>
                      <a:pt x="19468" y="41903"/>
                      <a:pt x="19529" y="42019"/>
                      <a:pt x="19587" y="42134"/>
                    </a:cubicBezTo>
                    <a:cubicBezTo>
                      <a:pt x="19666" y="42287"/>
                      <a:pt x="19733" y="42447"/>
                      <a:pt x="19802" y="42603"/>
                    </a:cubicBezTo>
                    <a:cubicBezTo>
                      <a:pt x="19934" y="42947"/>
                      <a:pt x="20036" y="43294"/>
                      <a:pt x="20094" y="43658"/>
                    </a:cubicBezTo>
                    <a:cubicBezTo>
                      <a:pt x="20129" y="43978"/>
                      <a:pt x="20115" y="44297"/>
                      <a:pt x="20080" y="44621"/>
                    </a:cubicBezTo>
                    <a:cubicBezTo>
                      <a:pt x="20063" y="44733"/>
                      <a:pt x="20050" y="44848"/>
                      <a:pt x="20027" y="44961"/>
                    </a:cubicBezTo>
                    <a:cubicBezTo>
                      <a:pt x="19989" y="45121"/>
                      <a:pt x="19951" y="45277"/>
                      <a:pt x="19907" y="45434"/>
                    </a:cubicBezTo>
                    <a:cubicBezTo>
                      <a:pt x="19826" y="45706"/>
                      <a:pt x="19720" y="45971"/>
                      <a:pt x="19614" y="46233"/>
                    </a:cubicBezTo>
                    <a:cubicBezTo>
                      <a:pt x="19560" y="46352"/>
                      <a:pt x="19502" y="46468"/>
                      <a:pt x="19448" y="46583"/>
                    </a:cubicBezTo>
                    <a:cubicBezTo>
                      <a:pt x="19394" y="46699"/>
                      <a:pt x="19328" y="46812"/>
                      <a:pt x="19264" y="46924"/>
                    </a:cubicBezTo>
                    <a:cubicBezTo>
                      <a:pt x="19108" y="47213"/>
                      <a:pt x="18937" y="47498"/>
                      <a:pt x="18741" y="47764"/>
                    </a:cubicBezTo>
                    <a:cubicBezTo>
                      <a:pt x="18662" y="47863"/>
                      <a:pt x="18581" y="47955"/>
                      <a:pt x="18488" y="48037"/>
                    </a:cubicBezTo>
                    <a:cubicBezTo>
                      <a:pt x="18328" y="48139"/>
                      <a:pt x="18155" y="48227"/>
                      <a:pt x="17978" y="48305"/>
                    </a:cubicBezTo>
                    <a:cubicBezTo>
                      <a:pt x="17866" y="48349"/>
                      <a:pt x="17754" y="48383"/>
                      <a:pt x="17634" y="48410"/>
                    </a:cubicBezTo>
                    <a:cubicBezTo>
                      <a:pt x="17601" y="48413"/>
                      <a:pt x="17567" y="48415"/>
                      <a:pt x="17533" y="48415"/>
                    </a:cubicBezTo>
                    <a:cubicBezTo>
                      <a:pt x="17518" y="48415"/>
                      <a:pt x="17503" y="48415"/>
                      <a:pt x="17488" y="48414"/>
                    </a:cubicBezTo>
                    <a:cubicBezTo>
                      <a:pt x="17438" y="48404"/>
                      <a:pt x="17386" y="48390"/>
                      <a:pt x="17332" y="48370"/>
                    </a:cubicBezTo>
                    <a:cubicBezTo>
                      <a:pt x="17185" y="48305"/>
                      <a:pt x="17047" y="48230"/>
                      <a:pt x="16914" y="48134"/>
                    </a:cubicBezTo>
                    <a:cubicBezTo>
                      <a:pt x="16761" y="48005"/>
                      <a:pt x="16625" y="47863"/>
                      <a:pt x="16499" y="47706"/>
                    </a:cubicBezTo>
                    <a:cubicBezTo>
                      <a:pt x="16397" y="47570"/>
                      <a:pt x="16305" y="47431"/>
                      <a:pt x="16226" y="47277"/>
                    </a:cubicBezTo>
                    <a:cubicBezTo>
                      <a:pt x="16185" y="47169"/>
                      <a:pt x="16152" y="47057"/>
                      <a:pt x="16124" y="46944"/>
                    </a:cubicBezTo>
                    <a:cubicBezTo>
                      <a:pt x="16111" y="46876"/>
                      <a:pt x="16100" y="46812"/>
                      <a:pt x="16091" y="46743"/>
                    </a:cubicBezTo>
                    <a:cubicBezTo>
                      <a:pt x="16077" y="46641"/>
                      <a:pt x="16067" y="46539"/>
                      <a:pt x="16060" y="46434"/>
                    </a:cubicBezTo>
                    <a:cubicBezTo>
                      <a:pt x="16210" y="46302"/>
                      <a:pt x="16356" y="46162"/>
                      <a:pt x="16496" y="46016"/>
                    </a:cubicBezTo>
                    <a:cubicBezTo>
                      <a:pt x="16736" y="45764"/>
                      <a:pt x="16972" y="45502"/>
                      <a:pt x="17149" y="45199"/>
                    </a:cubicBezTo>
                    <a:cubicBezTo>
                      <a:pt x="17274" y="44985"/>
                      <a:pt x="17345" y="44743"/>
                      <a:pt x="17414" y="44509"/>
                    </a:cubicBezTo>
                    <a:cubicBezTo>
                      <a:pt x="17451" y="44366"/>
                      <a:pt x="17468" y="44212"/>
                      <a:pt x="17479" y="44066"/>
                    </a:cubicBezTo>
                    <a:cubicBezTo>
                      <a:pt x="17488" y="43954"/>
                      <a:pt x="17468" y="43839"/>
                      <a:pt x="17451" y="43723"/>
                    </a:cubicBezTo>
                    <a:cubicBezTo>
                      <a:pt x="17447" y="43702"/>
                      <a:pt x="17444" y="43679"/>
                      <a:pt x="17438" y="43658"/>
                    </a:cubicBezTo>
                    <a:cubicBezTo>
                      <a:pt x="17417" y="43603"/>
                      <a:pt x="17397" y="43550"/>
                      <a:pt x="17373" y="43498"/>
                    </a:cubicBezTo>
                    <a:cubicBezTo>
                      <a:pt x="17342" y="43451"/>
                      <a:pt x="17312" y="43407"/>
                      <a:pt x="17274" y="43363"/>
                    </a:cubicBezTo>
                    <a:cubicBezTo>
                      <a:pt x="17240" y="43322"/>
                      <a:pt x="17199" y="43284"/>
                      <a:pt x="17155" y="43256"/>
                    </a:cubicBezTo>
                    <a:cubicBezTo>
                      <a:pt x="17138" y="43243"/>
                      <a:pt x="17124" y="43233"/>
                      <a:pt x="17108" y="43223"/>
                    </a:cubicBezTo>
                    <a:cubicBezTo>
                      <a:pt x="17060" y="43192"/>
                      <a:pt x="17002" y="43175"/>
                      <a:pt x="16945" y="43175"/>
                    </a:cubicBezTo>
                    <a:cubicBezTo>
                      <a:pt x="16910" y="43168"/>
                      <a:pt x="16876" y="43165"/>
                      <a:pt x="16843" y="43162"/>
                    </a:cubicBezTo>
                    <a:cubicBezTo>
                      <a:pt x="16788" y="43165"/>
                      <a:pt x="16736" y="43172"/>
                      <a:pt x="16683" y="43189"/>
                    </a:cubicBezTo>
                    <a:cubicBezTo>
                      <a:pt x="16607" y="43209"/>
                      <a:pt x="16529" y="43256"/>
                      <a:pt x="16465" y="43297"/>
                    </a:cubicBezTo>
                    <a:cubicBezTo>
                      <a:pt x="16394" y="43342"/>
                      <a:pt x="16328" y="43399"/>
                      <a:pt x="16264" y="43454"/>
                    </a:cubicBezTo>
                    <a:cubicBezTo>
                      <a:pt x="16199" y="43509"/>
                      <a:pt x="16149" y="43580"/>
                      <a:pt x="16094" y="43644"/>
                    </a:cubicBezTo>
                    <a:cubicBezTo>
                      <a:pt x="16036" y="43719"/>
                      <a:pt x="15981" y="43798"/>
                      <a:pt x="15931" y="43876"/>
                    </a:cubicBezTo>
                    <a:cubicBezTo>
                      <a:pt x="15890" y="43937"/>
                      <a:pt x="15852" y="43995"/>
                      <a:pt x="15815" y="44057"/>
                    </a:cubicBezTo>
                    <a:cubicBezTo>
                      <a:pt x="15607" y="44399"/>
                      <a:pt x="15502" y="44795"/>
                      <a:pt x="15430" y="45186"/>
                    </a:cubicBezTo>
                    <a:cubicBezTo>
                      <a:pt x="15406" y="45325"/>
                      <a:pt x="15386" y="45461"/>
                      <a:pt x="15366" y="45597"/>
                    </a:cubicBezTo>
                    <a:cubicBezTo>
                      <a:pt x="15339" y="45781"/>
                      <a:pt x="15315" y="45961"/>
                      <a:pt x="15304" y="46145"/>
                    </a:cubicBezTo>
                    <a:cubicBezTo>
                      <a:pt x="15152" y="46257"/>
                      <a:pt x="14995" y="46366"/>
                      <a:pt x="14832" y="46461"/>
                    </a:cubicBezTo>
                    <a:cubicBezTo>
                      <a:pt x="14634" y="46580"/>
                      <a:pt x="14424" y="46682"/>
                      <a:pt x="14213" y="46774"/>
                    </a:cubicBezTo>
                    <a:cubicBezTo>
                      <a:pt x="13750" y="46958"/>
                      <a:pt x="13277" y="47107"/>
                      <a:pt x="12784" y="47186"/>
                    </a:cubicBezTo>
                    <a:cubicBezTo>
                      <a:pt x="12604" y="47206"/>
                      <a:pt x="12424" y="47216"/>
                      <a:pt x="12245" y="47216"/>
                    </a:cubicBezTo>
                    <a:cubicBezTo>
                      <a:pt x="12066" y="47216"/>
                      <a:pt x="11886" y="47206"/>
                      <a:pt x="11706" y="47186"/>
                    </a:cubicBezTo>
                    <a:cubicBezTo>
                      <a:pt x="11532" y="47159"/>
                      <a:pt x="11362" y="47118"/>
                      <a:pt x="11195" y="47060"/>
                    </a:cubicBezTo>
                    <a:cubicBezTo>
                      <a:pt x="10954" y="46947"/>
                      <a:pt x="10733" y="46791"/>
                      <a:pt x="10519" y="46635"/>
                    </a:cubicBezTo>
                    <a:cubicBezTo>
                      <a:pt x="10437" y="46567"/>
                      <a:pt x="10359" y="46498"/>
                      <a:pt x="10284" y="46427"/>
                    </a:cubicBezTo>
                    <a:cubicBezTo>
                      <a:pt x="10230" y="46373"/>
                      <a:pt x="10182" y="46308"/>
                      <a:pt x="10134" y="46247"/>
                    </a:cubicBezTo>
                    <a:cubicBezTo>
                      <a:pt x="10083" y="46186"/>
                      <a:pt x="10032" y="46121"/>
                      <a:pt x="9981" y="46060"/>
                    </a:cubicBezTo>
                    <a:cubicBezTo>
                      <a:pt x="9927" y="45988"/>
                      <a:pt x="9872" y="45917"/>
                      <a:pt x="9817" y="45842"/>
                    </a:cubicBezTo>
                    <a:cubicBezTo>
                      <a:pt x="9753" y="45757"/>
                      <a:pt x="9699" y="45662"/>
                      <a:pt x="9638" y="45573"/>
                    </a:cubicBezTo>
                    <a:cubicBezTo>
                      <a:pt x="9484" y="45342"/>
                      <a:pt x="9352" y="45097"/>
                      <a:pt x="9239" y="44845"/>
                    </a:cubicBezTo>
                    <a:cubicBezTo>
                      <a:pt x="9205" y="44760"/>
                      <a:pt x="9175" y="44675"/>
                      <a:pt x="9148" y="44590"/>
                    </a:cubicBezTo>
                    <a:cubicBezTo>
                      <a:pt x="9114" y="44495"/>
                      <a:pt x="9093" y="44396"/>
                      <a:pt x="9070" y="44297"/>
                    </a:cubicBezTo>
                    <a:cubicBezTo>
                      <a:pt x="9049" y="44203"/>
                      <a:pt x="9029" y="44104"/>
                      <a:pt x="9008" y="44005"/>
                    </a:cubicBezTo>
                    <a:cubicBezTo>
                      <a:pt x="8974" y="43865"/>
                      <a:pt x="8954" y="43719"/>
                      <a:pt x="8930" y="43576"/>
                    </a:cubicBezTo>
                    <a:cubicBezTo>
                      <a:pt x="8919" y="43461"/>
                      <a:pt x="8906" y="43345"/>
                      <a:pt x="8896" y="43230"/>
                    </a:cubicBezTo>
                    <a:cubicBezTo>
                      <a:pt x="8889" y="43165"/>
                      <a:pt x="8889" y="43097"/>
                      <a:pt x="8889" y="43032"/>
                    </a:cubicBezTo>
                    <a:cubicBezTo>
                      <a:pt x="8889" y="43022"/>
                      <a:pt x="8889" y="43012"/>
                      <a:pt x="8886" y="43002"/>
                    </a:cubicBezTo>
                    <a:cubicBezTo>
                      <a:pt x="9035" y="42865"/>
                      <a:pt x="9175" y="42723"/>
                      <a:pt x="9314" y="42576"/>
                    </a:cubicBezTo>
                    <a:cubicBezTo>
                      <a:pt x="9552" y="42322"/>
                      <a:pt x="9770" y="42042"/>
                      <a:pt x="9977" y="41763"/>
                    </a:cubicBezTo>
                    <a:cubicBezTo>
                      <a:pt x="10158" y="41515"/>
                      <a:pt x="10328" y="41250"/>
                      <a:pt x="10471" y="40978"/>
                    </a:cubicBezTo>
                    <a:cubicBezTo>
                      <a:pt x="10549" y="40828"/>
                      <a:pt x="10627" y="40675"/>
                      <a:pt x="10706" y="40526"/>
                    </a:cubicBezTo>
                    <a:cubicBezTo>
                      <a:pt x="10767" y="40406"/>
                      <a:pt x="10825" y="40281"/>
                      <a:pt x="10883" y="40161"/>
                    </a:cubicBezTo>
                    <a:cubicBezTo>
                      <a:pt x="10937" y="40042"/>
                      <a:pt x="10991" y="39923"/>
                      <a:pt x="11042" y="39801"/>
                    </a:cubicBezTo>
                    <a:cubicBezTo>
                      <a:pt x="11097" y="39664"/>
                      <a:pt x="11161" y="39532"/>
                      <a:pt x="11209" y="39392"/>
                    </a:cubicBezTo>
                    <a:cubicBezTo>
                      <a:pt x="11250" y="39263"/>
                      <a:pt x="11298" y="39138"/>
                      <a:pt x="11335" y="39008"/>
                    </a:cubicBezTo>
                    <a:cubicBezTo>
                      <a:pt x="11379" y="38852"/>
                      <a:pt x="11420" y="38698"/>
                      <a:pt x="11461" y="38542"/>
                    </a:cubicBezTo>
                    <a:cubicBezTo>
                      <a:pt x="11505" y="38365"/>
                      <a:pt x="11532" y="38182"/>
                      <a:pt x="11539" y="38001"/>
                    </a:cubicBezTo>
                    <a:cubicBezTo>
                      <a:pt x="11542" y="37909"/>
                      <a:pt x="11522" y="37814"/>
                      <a:pt x="11508" y="37722"/>
                    </a:cubicBezTo>
                    <a:cubicBezTo>
                      <a:pt x="11498" y="37698"/>
                      <a:pt x="11488" y="37675"/>
                      <a:pt x="11481" y="37651"/>
                    </a:cubicBezTo>
                    <a:cubicBezTo>
                      <a:pt x="11464" y="37593"/>
                      <a:pt x="11434" y="37538"/>
                      <a:pt x="11396" y="37494"/>
                    </a:cubicBezTo>
                    <a:cubicBezTo>
                      <a:pt x="11338" y="37413"/>
                      <a:pt x="11284" y="37358"/>
                      <a:pt x="11205" y="37301"/>
                    </a:cubicBezTo>
                    <a:cubicBezTo>
                      <a:pt x="11120" y="37240"/>
                      <a:pt x="11018" y="37191"/>
                      <a:pt x="10910" y="37191"/>
                    </a:cubicBezTo>
                    <a:cubicBezTo>
                      <a:pt x="10907" y="37191"/>
                      <a:pt x="10905" y="37191"/>
                      <a:pt x="10902" y="37191"/>
                    </a:cubicBezTo>
                    <a:cubicBezTo>
                      <a:pt x="10576" y="37191"/>
                      <a:pt x="10305" y="37394"/>
                      <a:pt x="10083" y="37610"/>
                    </a:cubicBezTo>
                    <a:cubicBezTo>
                      <a:pt x="9930" y="37753"/>
                      <a:pt x="9801" y="37920"/>
                      <a:pt x="9668" y="38083"/>
                    </a:cubicBezTo>
                    <a:cubicBezTo>
                      <a:pt x="9216" y="38637"/>
                      <a:pt x="8879" y="39287"/>
                      <a:pt x="8634" y="39957"/>
                    </a:cubicBezTo>
                    <a:cubicBezTo>
                      <a:pt x="8508" y="40301"/>
                      <a:pt x="8423" y="40664"/>
                      <a:pt x="8341" y="41025"/>
                    </a:cubicBezTo>
                    <a:cubicBezTo>
                      <a:pt x="8311" y="41154"/>
                      <a:pt x="8277" y="41287"/>
                      <a:pt x="8253" y="41420"/>
                    </a:cubicBezTo>
                    <a:cubicBezTo>
                      <a:pt x="8222" y="41597"/>
                      <a:pt x="8185" y="41774"/>
                      <a:pt x="8164" y="41950"/>
                    </a:cubicBezTo>
                    <a:cubicBezTo>
                      <a:pt x="8151" y="42093"/>
                      <a:pt x="8137" y="42236"/>
                      <a:pt x="8120" y="42379"/>
                    </a:cubicBezTo>
                    <a:cubicBezTo>
                      <a:pt x="8107" y="42498"/>
                      <a:pt x="8107" y="42617"/>
                      <a:pt x="8107" y="42733"/>
                    </a:cubicBezTo>
                    <a:cubicBezTo>
                      <a:pt x="7828" y="42941"/>
                      <a:pt x="7528" y="43110"/>
                      <a:pt x="7212" y="43253"/>
                    </a:cubicBezTo>
                    <a:cubicBezTo>
                      <a:pt x="7069" y="43311"/>
                      <a:pt x="6930" y="43363"/>
                      <a:pt x="6784" y="43410"/>
                    </a:cubicBezTo>
                    <a:cubicBezTo>
                      <a:pt x="6603" y="43471"/>
                      <a:pt x="6416" y="43509"/>
                      <a:pt x="6229" y="43539"/>
                    </a:cubicBezTo>
                    <a:cubicBezTo>
                      <a:pt x="6088" y="43554"/>
                      <a:pt x="5948" y="43562"/>
                      <a:pt x="5808" y="43562"/>
                    </a:cubicBezTo>
                    <a:cubicBezTo>
                      <a:pt x="5660" y="43562"/>
                      <a:pt x="5513" y="43553"/>
                      <a:pt x="5365" y="43536"/>
                    </a:cubicBezTo>
                    <a:cubicBezTo>
                      <a:pt x="5055" y="43488"/>
                      <a:pt x="4760" y="43407"/>
                      <a:pt x="4470" y="43291"/>
                    </a:cubicBezTo>
                    <a:cubicBezTo>
                      <a:pt x="4168" y="43151"/>
                      <a:pt x="3885" y="42981"/>
                      <a:pt x="3620" y="42780"/>
                    </a:cubicBezTo>
                    <a:cubicBezTo>
                      <a:pt x="3436" y="42634"/>
                      <a:pt x="3263" y="42478"/>
                      <a:pt x="3099" y="42308"/>
                    </a:cubicBezTo>
                    <a:cubicBezTo>
                      <a:pt x="2923" y="42127"/>
                      <a:pt x="2760" y="41934"/>
                      <a:pt x="2603" y="41736"/>
                    </a:cubicBezTo>
                    <a:cubicBezTo>
                      <a:pt x="2480" y="41573"/>
                      <a:pt x="2361" y="41406"/>
                      <a:pt x="2242" y="41243"/>
                    </a:cubicBezTo>
                    <a:cubicBezTo>
                      <a:pt x="1943" y="40835"/>
                      <a:pt x="1688" y="40396"/>
                      <a:pt x="1487" y="39934"/>
                    </a:cubicBezTo>
                    <a:cubicBezTo>
                      <a:pt x="1344" y="39573"/>
                      <a:pt x="1222" y="39202"/>
                      <a:pt x="1123" y="38827"/>
                    </a:cubicBezTo>
                    <a:cubicBezTo>
                      <a:pt x="1086" y="38678"/>
                      <a:pt x="1041" y="38529"/>
                      <a:pt x="1011" y="38375"/>
                    </a:cubicBezTo>
                    <a:cubicBezTo>
                      <a:pt x="977" y="38191"/>
                      <a:pt x="943" y="38011"/>
                      <a:pt x="909" y="37827"/>
                    </a:cubicBezTo>
                    <a:cubicBezTo>
                      <a:pt x="885" y="37648"/>
                      <a:pt x="865" y="37467"/>
                      <a:pt x="841" y="37287"/>
                    </a:cubicBezTo>
                    <a:cubicBezTo>
                      <a:pt x="817" y="37086"/>
                      <a:pt x="810" y="36882"/>
                      <a:pt x="796" y="36681"/>
                    </a:cubicBezTo>
                    <a:cubicBezTo>
                      <a:pt x="772" y="36297"/>
                      <a:pt x="769" y="35909"/>
                      <a:pt x="776" y="35525"/>
                    </a:cubicBezTo>
                    <a:cubicBezTo>
                      <a:pt x="780" y="35168"/>
                      <a:pt x="790" y="34811"/>
                      <a:pt x="813" y="34453"/>
                    </a:cubicBezTo>
                    <a:cubicBezTo>
                      <a:pt x="827" y="34249"/>
                      <a:pt x="834" y="34048"/>
                      <a:pt x="857" y="33847"/>
                    </a:cubicBezTo>
                    <a:cubicBezTo>
                      <a:pt x="882" y="33633"/>
                      <a:pt x="902" y="33419"/>
                      <a:pt x="926" y="33208"/>
                    </a:cubicBezTo>
                    <a:cubicBezTo>
                      <a:pt x="959" y="32977"/>
                      <a:pt x="987" y="32745"/>
                      <a:pt x="1028" y="32517"/>
                    </a:cubicBezTo>
                    <a:cubicBezTo>
                      <a:pt x="1058" y="32348"/>
                      <a:pt x="1089" y="32178"/>
                      <a:pt x="1119" y="32010"/>
                    </a:cubicBezTo>
                    <a:cubicBezTo>
                      <a:pt x="1140" y="31885"/>
                      <a:pt x="1171" y="31766"/>
                      <a:pt x="1198" y="31643"/>
                    </a:cubicBezTo>
                    <a:cubicBezTo>
                      <a:pt x="1262" y="31351"/>
                      <a:pt x="1337" y="31062"/>
                      <a:pt x="1408" y="30773"/>
                    </a:cubicBezTo>
                    <a:cubicBezTo>
                      <a:pt x="1477" y="30507"/>
                      <a:pt x="1562" y="30242"/>
                      <a:pt x="1640" y="29974"/>
                    </a:cubicBezTo>
                    <a:cubicBezTo>
                      <a:pt x="1708" y="29738"/>
                      <a:pt x="1783" y="29507"/>
                      <a:pt x="1857" y="29272"/>
                    </a:cubicBezTo>
                    <a:cubicBezTo>
                      <a:pt x="1946" y="29000"/>
                      <a:pt x="2031" y="28729"/>
                      <a:pt x="2120" y="28456"/>
                    </a:cubicBezTo>
                    <a:cubicBezTo>
                      <a:pt x="2215" y="28170"/>
                      <a:pt x="2314" y="27884"/>
                      <a:pt x="2413" y="27599"/>
                    </a:cubicBezTo>
                    <a:cubicBezTo>
                      <a:pt x="2507" y="27327"/>
                      <a:pt x="2613" y="27058"/>
                      <a:pt x="2719" y="26790"/>
                    </a:cubicBezTo>
                    <a:cubicBezTo>
                      <a:pt x="2725" y="26769"/>
                      <a:pt x="2732" y="26749"/>
                      <a:pt x="2742" y="26728"/>
                    </a:cubicBezTo>
                    <a:cubicBezTo>
                      <a:pt x="2776" y="26643"/>
                      <a:pt x="2813" y="26558"/>
                      <a:pt x="2848" y="26473"/>
                    </a:cubicBezTo>
                    <a:cubicBezTo>
                      <a:pt x="2895" y="26367"/>
                      <a:pt x="2933" y="26259"/>
                      <a:pt x="2984" y="26157"/>
                    </a:cubicBezTo>
                    <a:cubicBezTo>
                      <a:pt x="3102" y="25918"/>
                      <a:pt x="3215" y="25680"/>
                      <a:pt x="3341" y="25449"/>
                    </a:cubicBezTo>
                    <a:cubicBezTo>
                      <a:pt x="3474" y="25207"/>
                      <a:pt x="3606" y="24969"/>
                      <a:pt x="3743" y="24731"/>
                    </a:cubicBezTo>
                    <a:cubicBezTo>
                      <a:pt x="3892" y="24476"/>
                      <a:pt x="4045" y="24224"/>
                      <a:pt x="4198" y="23973"/>
                    </a:cubicBezTo>
                    <a:cubicBezTo>
                      <a:pt x="4454" y="23551"/>
                      <a:pt x="4708" y="23129"/>
                      <a:pt x="4984" y="22721"/>
                    </a:cubicBezTo>
                    <a:cubicBezTo>
                      <a:pt x="5286" y="22272"/>
                      <a:pt x="5597" y="21830"/>
                      <a:pt x="5913" y="21387"/>
                    </a:cubicBezTo>
                    <a:cubicBezTo>
                      <a:pt x="6038" y="21227"/>
                      <a:pt x="6164" y="21064"/>
                      <a:pt x="6294" y="20904"/>
                    </a:cubicBezTo>
                    <a:cubicBezTo>
                      <a:pt x="6474" y="20683"/>
                      <a:pt x="6654" y="20466"/>
                      <a:pt x="6838" y="20248"/>
                    </a:cubicBezTo>
                    <a:cubicBezTo>
                      <a:pt x="6913" y="20156"/>
                      <a:pt x="6991" y="20071"/>
                      <a:pt x="7073" y="19982"/>
                    </a:cubicBezTo>
                    <a:cubicBezTo>
                      <a:pt x="7151" y="19982"/>
                      <a:pt x="7229" y="19973"/>
                      <a:pt x="7307" y="19965"/>
                    </a:cubicBezTo>
                    <a:cubicBezTo>
                      <a:pt x="7420" y="19955"/>
                      <a:pt x="7531" y="19938"/>
                      <a:pt x="7641" y="19915"/>
                    </a:cubicBezTo>
                    <a:cubicBezTo>
                      <a:pt x="7756" y="19887"/>
                      <a:pt x="7872" y="19833"/>
                      <a:pt x="7977" y="19782"/>
                    </a:cubicBezTo>
                    <a:cubicBezTo>
                      <a:pt x="8114" y="19720"/>
                      <a:pt x="8243" y="19653"/>
                      <a:pt x="8372" y="19581"/>
                    </a:cubicBezTo>
                    <a:cubicBezTo>
                      <a:pt x="8491" y="19513"/>
                      <a:pt x="8603" y="19435"/>
                      <a:pt x="8709" y="19353"/>
                    </a:cubicBezTo>
                    <a:cubicBezTo>
                      <a:pt x="8825" y="19261"/>
                      <a:pt x="8923" y="19159"/>
                      <a:pt x="8994" y="19030"/>
                    </a:cubicBezTo>
                    <a:cubicBezTo>
                      <a:pt x="9035" y="18952"/>
                      <a:pt x="9039" y="18880"/>
                      <a:pt x="9039" y="18795"/>
                    </a:cubicBezTo>
                    <a:cubicBezTo>
                      <a:pt x="9039" y="18693"/>
                      <a:pt x="8985" y="18591"/>
                      <a:pt x="8927" y="18513"/>
                    </a:cubicBezTo>
                    <a:cubicBezTo>
                      <a:pt x="8886" y="18455"/>
                      <a:pt x="8825" y="18387"/>
                      <a:pt x="8763" y="18353"/>
                    </a:cubicBezTo>
                    <a:cubicBezTo>
                      <a:pt x="8699" y="18323"/>
                      <a:pt x="8638" y="18295"/>
                      <a:pt x="8569" y="18274"/>
                    </a:cubicBezTo>
                    <a:cubicBezTo>
                      <a:pt x="8549" y="18274"/>
                      <a:pt x="8528" y="18271"/>
                      <a:pt x="8505" y="18268"/>
                    </a:cubicBezTo>
                    <a:cubicBezTo>
                      <a:pt x="8468" y="18260"/>
                      <a:pt x="8431" y="18255"/>
                      <a:pt x="8394" y="18255"/>
                    </a:cubicBezTo>
                    <a:cubicBezTo>
                      <a:pt x="8369" y="18255"/>
                      <a:pt x="8344" y="18257"/>
                      <a:pt x="8318" y="18261"/>
                    </a:cubicBezTo>
                    <a:cubicBezTo>
                      <a:pt x="8250" y="18268"/>
                      <a:pt x="8178" y="18282"/>
                      <a:pt x="8110" y="18295"/>
                    </a:cubicBezTo>
                    <a:cubicBezTo>
                      <a:pt x="7991" y="18319"/>
                      <a:pt x="7878" y="18356"/>
                      <a:pt x="7767" y="18401"/>
                    </a:cubicBezTo>
                    <a:cubicBezTo>
                      <a:pt x="7638" y="18452"/>
                      <a:pt x="7522" y="18516"/>
                      <a:pt x="7409" y="18598"/>
                    </a:cubicBezTo>
                    <a:cubicBezTo>
                      <a:pt x="7256" y="18714"/>
                      <a:pt x="7113" y="18846"/>
                      <a:pt x="6977" y="18982"/>
                    </a:cubicBezTo>
                    <a:lnTo>
                      <a:pt x="6749" y="19210"/>
                    </a:lnTo>
                    <a:cubicBezTo>
                      <a:pt x="6630" y="19186"/>
                      <a:pt x="6511" y="19152"/>
                      <a:pt x="6396" y="19108"/>
                    </a:cubicBezTo>
                    <a:cubicBezTo>
                      <a:pt x="6352" y="19088"/>
                      <a:pt x="6311" y="19064"/>
                      <a:pt x="6270" y="19037"/>
                    </a:cubicBezTo>
                    <a:cubicBezTo>
                      <a:pt x="6250" y="19020"/>
                      <a:pt x="6229" y="18999"/>
                      <a:pt x="6212" y="18979"/>
                    </a:cubicBezTo>
                    <a:cubicBezTo>
                      <a:pt x="6192" y="18945"/>
                      <a:pt x="6175" y="18911"/>
                      <a:pt x="6154" y="18877"/>
                    </a:cubicBezTo>
                    <a:cubicBezTo>
                      <a:pt x="6123" y="18789"/>
                      <a:pt x="6107" y="18697"/>
                      <a:pt x="6090" y="18605"/>
                    </a:cubicBezTo>
                    <a:cubicBezTo>
                      <a:pt x="6062" y="18336"/>
                      <a:pt x="6076" y="18070"/>
                      <a:pt x="6107" y="17809"/>
                    </a:cubicBezTo>
                    <a:cubicBezTo>
                      <a:pt x="6134" y="17652"/>
                      <a:pt x="6168" y="17503"/>
                      <a:pt x="6219" y="17356"/>
                    </a:cubicBezTo>
                    <a:cubicBezTo>
                      <a:pt x="6365" y="17047"/>
                      <a:pt x="6569" y="16761"/>
                      <a:pt x="6776" y="16486"/>
                    </a:cubicBezTo>
                    <a:cubicBezTo>
                      <a:pt x="6855" y="16390"/>
                      <a:pt x="6933" y="16295"/>
                      <a:pt x="7018" y="16203"/>
                    </a:cubicBezTo>
                    <a:cubicBezTo>
                      <a:pt x="7123" y="16091"/>
                      <a:pt x="7233" y="15979"/>
                      <a:pt x="7345" y="15870"/>
                    </a:cubicBezTo>
                    <a:cubicBezTo>
                      <a:pt x="7528" y="15693"/>
                      <a:pt x="7723" y="15530"/>
                      <a:pt x="7919" y="15370"/>
                    </a:cubicBezTo>
                    <a:cubicBezTo>
                      <a:pt x="8029" y="15291"/>
                      <a:pt x="8134" y="15210"/>
                      <a:pt x="8250" y="15135"/>
                    </a:cubicBezTo>
                    <a:cubicBezTo>
                      <a:pt x="8393" y="15043"/>
                      <a:pt x="8536" y="14958"/>
                      <a:pt x="8685" y="14873"/>
                    </a:cubicBezTo>
                    <a:cubicBezTo>
                      <a:pt x="8821" y="14795"/>
                      <a:pt x="8960" y="14723"/>
                      <a:pt x="9103" y="14659"/>
                    </a:cubicBezTo>
                    <a:cubicBezTo>
                      <a:pt x="9222" y="14690"/>
                      <a:pt x="9341" y="14713"/>
                      <a:pt x="9461" y="14730"/>
                    </a:cubicBezTo>
                    <a:cubicBezTo>
                      <a:pt x="9744" y="14778"/>
                      <a:pt x="10033" y="14801"/>
                      <a:pt x="10321" y="14801"/>
                    </a:cubicBezTo>
                    <a:cubicBezTo>
                      <a:pt x="10427" y="14801"/>
                      <a:pt x="10533" y="14798"/>
                      <a:pt x="10638" y="14792"/>
                    </a:cubicBezTo>
                    <a:cubicBezTo>
                      <a:pt x="10817" y="14778"/>
                      <a:pt x="10991" y="14754"/>
                      <a:pt x="11169" y="14730"/>
                    </a:cubicBezTo>
                    <a:cubicBezTo>
                      <a:pt x="11304" y="14713"/>
                      <a:pt x="11437" y="14693"/>
                      <a:pt x="11573" y="14666"/>
                    </a:cubicBezTo>
                    <a:cubicBezTo>
                      <a:pt x="11695" y="14641"/>
                      <a:pt x="11818" y="14618"/>
                      <a:pt x="11937" y="14580"/>
                    </a:cubicBezTo>
                    <a:cubicBezTo>
                      <a:pt x="12005" y="14557"/>
                      <a:pt x="12067" y="14533"/>
                      <a:pt x="12131" y="14509"/>
                    </a:cubicBezTo>
                    <a:cubicBezTo>
                      <a:pt x="12202" y="14478"/>
                      <a:pt x="12271" y="14445"/>
                      <a:pt x="12335" y="14404"/>
                    </a:cubicBezTo>
                    <a:cubicBezTo>
                      <a:pt x="12373" y="14376"/>
                      <a:pt x="12409" y="14349"/>
                      <a:pt x="12444" y="14319"/>
                    </a:cubicBezTo>
                    <a:cubicBezTo>
                      <a:pt x="12471" y="14285"/>
                      <a:pt x="12495" y="14250"/>
                      <a:pt x="12522" y="14217"/>
                    </a:cubicBezTo>
                    <a:cubicBezTo>
                      <a:pt x="12549" y="14162"/>
                      <a:pt x="12573" y="14111"/>
                      <a:pt x="12583" y="14057"/>
                    </a:cubicBezTo>
                    <a:cubicBezTo>
                      <a:pt x="12597" y="13988"/>
                      <a:pt x="12601" y="13914"/>
                      <a:pt x="12583" y="13845"/>
                    </a:cubicBezTo>
                    <a:cubicBezTo>
                      <a:pt x="12566" y="13788"/>
                      <a:pt x="12522" y="13693"/>
                      <a:pt x="12471" y="13652"/>
                    </a:cubicBezTo>
                    <a:cubicBezTo>
                      <a:pt x="12417" y="13605"/>
                      <a:pt x="12362" y="13564"/>
                      <a:pt x="12301" y="13530"/>
                    </a:cubicBezTo>
                    <a:cubicBezTo>
                      <a:pt x="12169" y="13454"/>
                      <a:pt x="12005" y="13414"/>
                      <a:pt x="11858" y="13376"/>
                    </a:cubicBezTo>
                    <a:cubicBezTo>
                      <a:pt x="11702" y="13335"/>
                      <a:pt x="11542" y="13322"/>
                      <a:pt x="11382" y="13312"/>
                    </a:cubicBezTo>
                    <a:cubicBezTo>
                      <a:pt x="11286" y="13307"/>
                      <a:pt x="11192" y="13304"/>
                      <a:pt x="11098" y="13304"/>
                    </a:cubicBezTo>
                    <a:cubicBezTo>
                      <a:pt x="11064" y="13304"/>
                      <a:pt x="11029" y="13304"/>
                      <a:pt x="10995" y="13305"/>
                    </a:cubicBezTo>
                    <a:cubicBezTo>
                      <a:pt x="10770" y="13312"/>
                      <a:pt x="10552" y="13363"/>
                      <a:pt x="10338" y="13417"/>
                    </a:cubicBezTo>
                    <a:cubicBezTo>
                      <a:pt x="10073" y="13478"/>
                      <a:pt x="9817" y="13580"/>
                      <a:pt x="9559" y="13676"/>
                    </a:cubicBezTo>
                    <a:cubicBezTo>
                      <a:pt x="9393" y="13740"/>
                      <a:pt x="9222" y="13805"/>
                      <a:pt x="9056" y="13876"/>
                    </a:cubicBezTo>
                    <a:cubicBezTo>
                      <a:pt x="8957" y="13825"/>
                      <a:pt x="8862" y="13771"/>
                      <a:pt x="8770" y="13707"/>
                    </a:cubicBezTo>
                    <a:cubicBezTo>
                      <a:pt x="8668" y="13621"/>
                      <a:pt x="8572" y="13533"/>
                      <a:pt x="8487" y="13434"/>
                    </a:cubicBezTo>
                    <a:cubicBezTo>
                      <a:pt x="8464" y="13396"/>
                      <a:pt x="8440" y="13360"/>
                      <a:pt x="8420" y="13322"/>
                    </a:cubicBezTo>
                    <a:cubicBezTo>
                      <a:pt x="8376" y="13186"/>
                      <a:pt x="8345" y="13043"/>
                      <a:pt x="8318" y="12903"/>
                    </a:cubicBezTo>
                    <a:cubicBezTo>
                      <a:pt x="8301" y="12805"/>
                      <a:pt x="8283" y="12710"/>
                      <a:pt x="8266" y="12611"/>
                    </a:cubicBezTo>
                    <a:cubicBezTo>
                      <a:pt x="8250" y="12471"/>
                      <a:pt x="8239" y="12332"/>
                      <a:pt x="8236" y="12189"/>
                    </a:cubicBezTo>
                    <a:cubicBezTo>
                      <a:pt x="8229" y="12046"/>
                      <a:pt x="8239" y="11906"/>
                      <a:pt x="8256" y="11768"/>
                    </a:cubicBezTo>
                    <a:cubicBezTo>
                      <a:pt x="8291" y="11560"/>
                      <a:pt x="8332" y="11352"/>
                      <a:pt x="8393" y="11148"/>
                    </a:cubicBezTo>
                    <a:cubicBezTo>
                      <a:pt x="8423" y="11043"/>
                      <a:pt x="8461" y="10937"/>
                      <a:pt x="8498" y="10835"/>
                    </a:cubicBezTo>
                    <a:cubicBezTo>
                      <a:pt x="8545" y="10699"/>
                      <a:pt x="8600" y="10567"/>
                      <a:pt x="8654" y="10434"/>
                    </a:cubicBezTo>
                    <a:cubicBezTo>
                      <a:pt x="8685" y="10366"/>
                      <a:pt x="8715" y="10298"/>
                      <a:pt x="8746" y="10230"/>
                    </a:cubicBezTo>
                    <a:cubicBezTo>
                      <a:pt x="8776" y="10162"/>
                      <a:pt x="8804" y="10090"/>
                      <a:pt x="8838" y="10022"/>
                    </a:cubicBezTo>
                    <a:cubicBezTo>
                      <a:pt x="8889" y="9934"/>
                      <a:pt x="8937" y="9845"/>
                      <a:pt x="8985" y="9757"/>
                    </a:cubicBezTo>
                    <a:cubicBezTo>
                      <a:pt x="9018" y="9692"/>
                      <a:pt x="9049" y="9625"/>
                      <a:pt x="9090" y="9563"/>
                    </a:cubicBezTo>
                    <a:cubicBezTo>
                      <a:pt x="9185" y="9410"/>
                      <a:pt x="9283" y="9253"/>
                      <a:pt x="9382" y="9101"/>
                    </a:cubicBezTo>
                    <a:cubicBezTo>
                      <a:pt x="9430" y="9025"/>
                      <a:pt x="9491" y="8954"/>
                      <a:pt x="9542" y="8883"/>
                    </a:cubicBezTo>
                    <a:cubicBezTo>
                      <a:pt x="9586" y="8825"/>
                      <a:pt x="9627" y="8767"/>
                      <a:pt x="9668" y="8713"/>
                    </a:cubicBezTo>
                    <a:cubicBezTo>
                      <a:pt x="9828" y="8518"/>
                      <a:pt x="9991" y="8325"/>
                      <a:pt x="10158" y="8135"/>
                    </a:cubicBezTo>
                    <a:cubicBezTo>
                      <a:pt x="10342" y="7923"/>
                      <a:pt x="10536" y="7722"/>
                      <a:pt x="10729" y="7522"/>
                    </a:cubicBezTo>
                    <a:cubicBezTo>
                      <a:pt x="10831" y="7413"/>
                      <a:pt x="10944" y="7314"/>
                      <a:pt x="11049" y="7212"/>
                    </a:cubicBezTo>
                    <a:cubicBezTo>
                      <a:pt x="11138" y="7127"/>
                      <a:pt x="11230" y="7046"/>
                      <a:pt x="11321" y="6961"/>
                    </a:cubicBezTo>
                    <a:cubicBezTo>
                      <a:pt x="11406" y="6886"/>
                      <a:pt x="11491" y="6804"/>
                      <a:pt x="11583" y="6733"/>
                    </a:cubicBezTo>
                    <a:cubicBezTo>
                      <a:pt x="11692" y="6645"/>
                      <a:pt x="11805" y="6553"/>
                      <a:pt x="11913" y="6464"/>
                    </a:cubicBezTo>
                    <a:cubicBezTo>
                      <a:pt x="12046" y="6369"/>
                      <a:pt x="12175" y="6267"/>
                      <a:pt x="12312" y="6175"/>
                    </a:cubicBezTo>
                    <a:cubicBezTo>
                      <a:pt x="12478" y="6063"/>
                      <a:pt x="12641" y="5951"/>
                      <a:pt x="12811" y="5845"/>
                    </a:cubicBezTo>
                    <a:cubicBezTo>
                      <a:pt x="13131" y="5645"/>
                      <a:pt x="13447" y="5444"/>
                      <a:pt x="13764" y="5243"/>
                    </a:cubicBezTo>
                    <a:cubicBezTo>
                      <a:pt x="14087" y="5042"/>
                      <a:pt x="14424" y="4865"/>
                      <a:pt x="14757" y="4689"/>
                    </a:cubicBezTo>
                    <a:cubicBezTo>
                      <a:pt x="14924" y="4600"/>
                      <a:pt x="15100" y="4525"/>
                      <a:pt x="15271" y="4444"/>
                    </a:cubicBezTo>
                    <a:cubicBezTo>
                      <a:pt x="15406" y="4379"/>
                      <a:pt x="15549" y="4321"/>
                      <a:pt x="15689" y="4260"/>
                    </a:cubicBezTo>
                    <a:cubicBezTo>
                      <a:pt x="15883" y="4188"/>
                      <a:pt x="16073" y="4110"/>
                      <a:pt x="16271" y="4039"/>
                    </a:cubicBezTo>
                    <a:cubicBezTo>
                      <a:pt x="16655" y="3899"/>
                      <a:pt x="17036" y="3750"/>
                      <a:pt x="17441" y="3671"/>
                    </a:cubicBezTo>
                    <a:cubicBezTo>
                      <a:pt x="17570" y="3658"/>
                      <a:pt x="17700" y="3653"/>
                      <a:pt x="17830" y="3653"/>
                    </a:cubicBezTo>
                    <a:cubicBezTo>
                      <a:pt x="17998" y="3653"/>
                      <a:pt x="18166" y="3661"/>
                      <a:pt x="18332" y="3665"/>
                    </a:cubicBezTo>
                    <a:cubicBezTo>
                      <a:pt x="18532" y="3671"/>
                      <a:pt x="18737" y="3678"/>
                      <a:pt x="18937" y="3685"/>
                    </a:cubicBezTo>
                    <a:cubicBezTo>
                      <a:pt x="19063" y="3689"/>
                      <a:pt x="19190" y="3695"/>
                      <a:pt x="19315" y="3702"/>
                    </a:cubicBezTo>
                    <a:cubicBezTo>
                      <a:pt x="19537" y="3715"/>
                      <a:pt x="19754" y="3726"/>
                      <a:pt x="19975" y="3753"/>
                    </a:cubicBezTo>
                    <a:cubicBezTo>
                      <a:pt x="19999" y="3756"/>
                      <a:pt x="20022" y="3760"/>
                      <a:pt x="20047" y="3763"/>
                    </a:cubicBezTo>
                    <a:cubicBezTo>
                      <a:pt x="19788" y="3971"/>
                      <a:pt x="19540" y="4191"/>
                      <a:pt x="19308" y="4430"/>
                    </a:cubicBezTo>
                    <a:cubicBezTo>
                      <a:pt x="19182" y="4563"/>
                      <a:pt x="19067" y="4706"/>
                      <a:pt x="18955" y="4849"/>
                    </a:cubicBezTo>
                    <a:cubicBezTo>
                      <a:pt x="18843" y="4998"/>
                      <a:pt x="18741" y="5151"/>
                      <a:pt x="18655" y="5318"/>
                    </a:cubicBezTo>
                    <a:cubicBezTo>
                      <a:pt x="18488" y="5631"/>
                      <a:pt x="18414" y="5978"/>
                      <a:pt x="18380" y="6328"/>
                    </a:cubicBezTo>
                    <a:cubicBezTo>
                      <a:pt x="18377" y="6396"/>
                      <a:pt x="18383" y="6464"/>
                      <a:pt x="18394" y="6532"/>
                    </a:cubicBezTo>
                    <a:cubicBezTo>
                      <a:pt x="18400" y="6604"/>
                      <a:pt x="18414" y="6672"/>
                      <a:pt x="18430" y="6743"/>
                    </a:cubicBezTo>
                    <a:cubicBezTo>
                      <a:pt x="18444" y="6808"/>
                      <a:pt x="18479" y="6873"/>
                      <a:pt x="18509" y="6934"/>
                    </a:cubicBezTo>
                    <a:lnTo>
                      <a:pt x="18601" y="7056"/>
                    </a:lnTo>
                    <a:cubicBezTo>
                      <a:pt x="18639" y="7094"/>
                      <a:pt x="18679" y="7127"/>
                      <a:pt x="18727" y="7158"/>
                    </a:cubicBezTo>
                    <a:cubicBezTo>
                      <a:pt x="18995" y="7359"/>
                      <a:pt x="19333" y="7420"/>
                      <a:pt x="19659" y="7461"/>
                    </a:cubicBezTo>
                    <a:cubicBezTo>
                      <a:pt x="19745" y="7472"/>
                      <a:pt x="19831" y="7477"/>
                      <a:pt x="19918" y="7477"/>
                    </a:cubicBezTo>
                    <a:cubicBezTo>
                      <a:pt x="20196" y="7477"/>
                      <a:pt x="20476" y="7426"/>
                      <a:pt x="20741" y="7348"/>
                    </a:cubicBezTo>
                    <a:cubicBezTo>
                      <a:pt x="21067" y="7253"/>
                      <a:pt x="21369" y="7080"/>
                      <a:pt x="21655" y="6896"/>
                    </a:cubicBezTo>
                    <a:cubicBezTo>
                      <a:pt x="21792" y="6804"/>
                      <a:pt x="21928" y="6713"/>
                      <a:pt x="22057" y="6614"/>
                    </a:cubicBezTo>
                    <a:cubicBezTo>
                      <a:pt x="22149" y="6543"/>
                      <a:pt x="22241" y="6471"/>
                      <a:pt x="22322" y="6386"/>
                    </a:cubicBezTo>
                    <a:cubicBezTo>
                      <a:pt x="22374" y="6339"/>
                      <a:pt x="22414" y="6277"/>
                      <a:pt x="22455" y="6219"/>
                    </a:cubicBezTo>
                    <a:cubicBezTo>
                      <a:pt x="22503" y="6151"/>
                      <a:pt x="22526" y="6069"/>
                      <a:pt x="22557" y="5995"/>
                    </a:cubicBezTo>
                    <a:cubicBezTo>
                      <a:pt x="22605" y="5882"/>
                      <a:pt x="22622" y="5750"/>
                      <a:pt x="22642" y="5631"/>
                    </a:cubicBezTo>
                    <a:cubicBezTo>
                      <a:pt x="22655" y="5529"/>
                      <a:pt x="22672" y="5430"/>
                      <a:pt x="22683" y="5331"/>
                    </a:cubicBezTo>
                    <a:cubicBezTo>
                      <a:pt x="22693" y="5267"/>
                      <a:pt x="22700" y="5205"/>
                      <a:pt x="22707" y="5141"/>
                    </a:cubicBezTo>
                    <a:cubicBezTo>
                      <a:pt x="22727" y="4981"/>
                      <a:pt x="22713" y="4824"/>
                      <a:pt x="22690" y="4665"/>
                    </a:cubicBezTo>
                    <a:cubicBezTo>
                      <a:pt x="22680" y="4590"/>
                      <a:pt x="22642" y="4505"/>
                      <a:pt x="22608" y="4436"/>
                    </a:cubicBezTo>
                    <a:cubicBezTo>
                      <a:pt x="22574" y="4365"/>
                      <a:pt x="22537" y="4301"/>
                      <a:pt x="22492" y="4232"/>
                    </a:cubicBezTo>
                    <a:cubicBezTo>
                      <a:pt x="22380" y="4066"/>
                      <a:pt x="22234" y="3930"/>
                      <a:pt x="22077" y="3804"/>
                    </a:cubicBezTo>
                    <a:cubicBezTo>
                      <a:pt x="21965" y="3719"/>
                      <a:pt x="21850" y="3637"/>
                      <a:pt x="21730" y="3563"/>
                    </a:cubicBezTo>
                    <a:cubicBezTo>
                      <a:pt x="21826" y="3511"/>
                      <a:pt x="21917" y="3461"/>
                      <a:pt x="22010" y="3413"/>
                    </a:cubicBezTo>
                    <a:cubicBezTo>
                      <a:pt x="22176" y="3324"/>
                      <a:pt x="22336" y="3236"/>
                      <a:pt x="22506" y="3161"/>
                    </a:cubicBezTo>
                    <a:cubicBezTo>
                      <a:pt x="22707" y="3066"/>
                      <a:pt x="22911" y="2974"/>
                      <a:pt x="23112" y="2882"/>
                    </a:cubicBezTo>
                    <a:cubicBezTo>
                      <a:pt x="23380" y="2777"/>
                      <a:pt x="23649" y="2671"/>
                      <a:pt x="23914" y="2569"/>
                    </a:cubicBezTo>
                    <a:cubicBezTo>
                      <a:pt x="23999" y="2535"/>
                      <a:pt x="24081" y="2508"/>
                      <a:pt x="24166" y="2481"/>
                    </a:cubicBezTo>
                    <a:cubicBezTo>
                      <a:pt x="24349" y="2416"/>
                      <a:pt x="24537" y="2351"/>
                      <a:pt x="24724" y="2287"/>
                    </a:cubicBezTo>
                    <a:cubicBezTo>
                      <a:pt x="24972" y="2202"/>
                      <a:pt x="25231" y="2134"/>
                      <a:pt x="25483" y="2059"/>
                    </a:cubicBezTo>
                    <a:cubicBezTo>
                      <a:pt x="25588" y="2028"/>
                      <a:pt x="25693" y="2004"/>
                      <a:pt x="25798" y="1977"/>
                    </a:cubicBezTo>
                    <a:cubicBezTo>
                      <a:pt x="25949" y="1940"/>
                      <a:pt x="26098" y="1902"/>
                      <a:pt x="26247" y="1865"/>
                    </a:cubicBezTo>
                    <a:cubicBezTo>
                      <a:pt x="26554" y="1787"/>
                      <a:pt x="26864" y="1726"/>
                      <a:pt x="27173" y="1654"/>
                    </a:cubicBezTo>
                    <a:cubicBezTo>
                      <a:pt x="27404" y="1599"/>
                      <a:pt x="27639" y="1563"/>
                      <a:pt x="27874" y="1518"/>
                    </a:cubicBezTo>
                    <a:cubicBezTo>
                      <a:pt x="28125" y="1474"/>
                      <a:pt x="28377" y="1423"/>
                      <a:pt x="28629" y="1382"/>
                    </a:cubicBezTo>
                    <a:cubicBezTo>
                      <a:pt x="28976" y="1328"/>
                      <a:pt x="29323" y="1273"/>
                      <a:pt x="29667" y="1219"/>
                    </a:cubicBezTo>
                    <a:cubicBezTo>
                      <a:pt x="29775" y="1202"/>
                      <a:pt x="29885" y="1185"/>
                      <a:pt x="29990" y="1167"/>
                    </a:cubicBezTo>
                    <a:cubicBezTo>
                      <a:pt x="30265" y="1134"/>
                      <a:pt x="30544" y="1100"/>
                      <a:pt x="30819" y="1065"/>
                    </a:cubicBezTo>
                    <a:cubicBezTo>
                      <a:pt x="31031" y="1039"/>
                      <a:pt x="31245" y="1007"/>
                      <a:pt x="31459" y="994"/>
                    </a:cubicBezTo>
                    <a:cubicBezTo>
                      <a:pt x="31827" y="974"/>
                      <a:pt x="32194" y="950"/>
                      <a:pt x="32565" y="930"/>
                    </a:cubicBezTo>
                    <a:cubicBezTo>
                      <a:pt x="32772" y="916"/>
                      <a:pt x="32983" y="913"/>
                      <a:pt x="33194" y="905"/>
                    </a:cubicBezTo>
                    <a:cubicBezTo>
                      <a:pt x="33513" y="896"/>
                      <a:pt x="33833" y="885"/>
                      <a:pt x="34154" y="875"/>
                    </a:cubicBezTo>
                    <a:cubicBezTo>
                      <a:pt x="34439" y="869"/>
                      <a:pt x="34725" y="869"/>
                      <a:pt x="35011" y="865"/>
                    </a:cubicBezTo>
                    <a:cubicBezTo>
                      <a:pt x="35190" y="862"/>
                      <a:pt x="35366" y="857"/>
                      <a:pt x="35544" y="857"/>
                    </a:cubicBezTo>
                    <a:cubicBezTo>
                      <a:pt x="35586" y="857"/>
                      <a:pt x="35628" y="857"/>
                      <a:pt x="35670" y="858"/>
                    </a:cubicBezTo>
                    <a:cubicBezTo>
                      <a:pt x="36044" y="865"/>
                      <a:pt x="36416" y="872"/>
                      <a:pt x="36786" y="878"/>
                    </a:cubicBezTo>
                    <a:cubicBezTo>
                      <a:pt x="37317" y="892"/>
                      <a:pt x="37848" y="930"/>
                      <a:pt x="38378" y="960"/>
                    </a:cubicBezTo>
                    <a:cubicBezTo>
                      <a:pt x="38575" y="971"/>
                      <a:pt x="38773" y="991"/>
                      <a:pt x="38970" y="1007"/>
                    </a:cubicBezTo>
                    <a:cubicBezTo>
                      <a:pt x="39253" y="1035"/>
                      <a:pt x="39534" y="1059"/>
                      <a:pt x="39817" y="1086"/>
                    </a:cubicBezTo>
                    <a:cubicBezTo>
                      <a:pt x="40049" y="1117"/>
                      <a:pt x="40280" y="1150"/>
                      <a:pt x="40511" y="1181"/>
                    </a:cubicBezTo>
                    <a:cubicBezTo>
                      <a:pt x="40712" y="1208"/>
                      <a:pt x="40913" y="1236"/>
                      <a:pt x="41113" y="1273"/>
                    </a:cubicBezTo>
                    <a:cubicBezTo>
                      <a:pt x="41429" y="1338"/>
                      <a:pt x="41749" y="1399"/>
                      <a:pt x="42065" y="1464"/>
                    </a:cubicBezTo>
                    <a:cubicBezTo>
                      <a:pt x="42277" y="1505"/>
                      <a:pt x="42487" y="1566"/>
                      <a:pt x="42695" y="1617"/>
                    </a:cubicBezTo>
                    <a:cubicBezTo>
                      <a:pt x="42858" y="1657"/>
                      <a:pt x="43021" y="1698"/>
                      <a:pt x="43185" y="1742"/>
                    </a:cubicBezTo>
                    <a:cubicBezTo>
                      <a:pt x="43243" y="1756"/>
                      <a:pt x="43300" y="1770"/>
                      <a:pt x="43355" y="1787"/>
                    </a:cubicBezTo>
                    <a:cubicBezTo>
                      <a:pt x="43665" y="1882"/>
                      <a:pt x="43974" y="1981"/>
                      <a:pt x="44280" y="2076"/>
                    </a:cubicBezTo>
                    <a:cubicBezTo>
                      <a:pt x="44719" y="2212"/>
                      <a:pt x="45144" y="2386"/>
                      <a:pt x="45573" y="2549"/>
                    </a:cubicBezTo>
                    <a:cubicBezTo>
                      <a:pt x="45879" y="2685"/>
                      <a:pt x="46185" y="2817"/>
                      <a:pt x="46494" y="2954"/>
                    </a:cubicBezTo>
                    <a:cubicBezTo>
                      <a:pt x="46814" y="3093"/>
                      <a:pt x="47124" y="3263"/>
                      <a:pt x="47427" y="3436"/>
                    </a:cubicBezTo>
                    <a:cubicBezTo>
                      <a:pt x="47855" y="3678"/>
                      <a:pt x="48263" y="3951"/>
                      <a:pt x="48654" y="4246"/>
                    </a:cubicBezTo>
                    <a:cubicBezTo>
                      <a:pt x="49223" y="4695"/>
                      <a:pt x="49730" y="5205"/>
                      <a:pt x="50179" y="5774"/>
                    </a:cubicBezTo>
                    <a:cubicBezTo>
                      <a:pt x="50325" y="5967"/>
                      <a:pt x="50461" y="6165"/>
                      <a:pt x="50590" y="6372"/>
                    </a:cubicBezTo>
                    <a:cubicBezTo>
                      <a:pt x="50726" y="6587"/>
                      <a:pt x="50838" y="6815"/>
                      <a:pt x="50940" y="7049"/>
                    </a:cubicBezTo>
                    <a:cubicBezTo>
                      <a:pt x="51015" y="7226"/>
                      <a:pt x="51080" y="7403"/>
                      <a:pt x="51138" y="7587"/>
                    </a:cubicBezTo>
                    <a:cubicBezTo>
                      <a:pt x="51206" y="7804"/>
                      <a:pt x="51254" y="8025"/>
                      <a:pt x="51287" y="8250"/>
                    </a:cubicBezTo>
                    <a:cubicBezTo>
                      <a:pt x="51301" y="8393"/>
                      <a:pt x="51311" y="8532"/>
                      <a:pt x="51311" y="8675"/>
                    </a:cubicBezTo>
                    <a:cubicBezTo>
                      <a:pt x="51315" y="8835"/>
                      <a:pt x="51301" y="8995"/>
                      <a:pt x="51281" y="9155"/>
                    </a:cubicBezTo>
                    <a:cubicBezTo>
                      <a:pt x="51229" y="9468"/>
                      <a:pt x="51148" y="9771"/>
                      <a:pt x="51033" y="10063"/>
                    </a:cubicBezTo>
                    <a:cubicBezTo>
                      <a:pt x="50890" y="10380"/>
                      <a:pt x="50706" y="10672"/>
                      <a:pt x="50499" y="10951"/>
                    </a:cubicBezTo>
                    <a:cubicBezTo>
                      <a:pt x="50202" y="11328"/>
                      <a:pt x="49873" y="11682"/>
                      <a:pt x="49508" y="11999"/>
                    </a:cubicBezTo>
                    <a:cubicBezTo>
                      <a:pt x="49287" y="12189"/>
                      <a:pt x="49070" y="12383"/>
                      <a:pt x="48838" y="12564"/>
                    </a:cubicBezTo>
                    <a:cubicBezTo>
                      <a:pt x="48254" y="13009"/>
                      <a:pt x="47614" y="13373"/>
                      <a:pt x="46937" y="13666"/>
                    </a:cubicBezTo>
                    <a:cubicBezTo>
                      <a:pt x="46596" y="13805"/>
                      <a:pt x="46249" y="13921"/>
                      <a:pt x="45902" y="14040"/>
                    </a:cubicBezTo>
                    <a:cubicBezTo>
                      <a:pt x="45773" y="14084"/>
                      <a:pt x="45641" y="14111"/>
                      <a:pt x="45511" y="14148"/>
                    </a:cubicBezTo>
                    <a:cubicBezTo>
                      <a:pt x="45365" y="14189"/>
                      <a:pt x="45219" y="14237"/>
                      <a:pt x="45070" y="14268"/>
                    </a:cubicBezTo>
                    <a:cubicBezTo>
                      <a:pt x="44913" y="14305"/>
                      <a:pt x="44756" y="14339"/>
                      <a:pt x="44600" y="14373"/>
                    </a:cubicBezTo>
                    <a:cubicBezTo>
                      <a:pt x="44457" y="14404"/>
                      <a:pt x="44318" y="14445"/>
                      <a:pt x="44172" y="14468"/>
                    </a:cubicBezTo>
                    <a:cubicBezTo>
                      <a:pt x="43869" y="14519"/>
                      <a:pt x="43566" y="14574"/>
                      <a:pt x="43260" y="14625"/>
                    </a:cubicBezTo>
                    <a:cubicBezTo>
                      <a:pt x="43093" y="14646"/>
                      <a:pt x="42922" y="14666"/>
                      <a:pt x="42756" y="14686"/>
                    </a:cubicBezTo>
                    <a:cubicBezTo>
                      <a:pt x="42616" y="14707"/>
                      <a:pt x="42478" y="14723"/>
                      <a:pt x="42341" y="14737"/>
                    </a:cubicBezTo>
                    <a:cubicBezTo>
                      <a:pt x="42103" y="14754"/>
                      <a:pt x="41865" y="14775"/>
                      <a:pt x="41630" y="14792"/>
                    </a:cubicBezTo>
                    <a:cubicBezTo>
                      <a:pt x="41494" y="14805"/>
                      <a:pt x="41358" y="14805"/>
                      <a:pt x="41219" y="14809"/>
                    </a:cubicBezTo>
                    <a:cubicBezTo>
                      <a:pt x="41032" y="14812"/>
                      <a:pt x="40845" y="14819"/>
                      <a:pt x="40654" y="14822"/>
                    </a:cubicBezTo>
                    <a:cubicBezTo>
                      <a:pt x="40650" y="14757"/>
                      <a:pt x="40644" y="14693"/>
                      <a:pt x="40633" y="14628"/>
                    </a:cubicBezTo>
                    <a:cubicBezTo>
                      <a:pt x="40610" y="14437"/>
                      <a:pt x="40569" y="14254"/>
                      <a:pt x="40511" y="14070"/>
                    </a:cubicBezTo>
                    <a:cubicBezTo>
                      <a:pt x="40385" y="13679"/>
                      <a:pt x="40181" y="13315"/>
                      <a:pt x="39953" y="12975"/>
                    </a:cubicBezTo>
                    <a:cubicBezTo>
                      <a:pt x="39743" y="12658"/>
                      <a:pt x="39504" y="12363"/>
                      <a:pt x="39236" y="12094"/>
                    </a:cubicBezTo>
                    <a:cubicBezTo>
                      <a:pt x="39096" y="11955"/>
                      <a:pt x="38939" y="11835"/>
                      <a:pt x="38783" y="11720"/>
                    </a:cubicBezTo>
                    <a:cubicBezTo>
                      <a:pt x="38609" y="11591"/>
                      <a:pt x="38419" y="11482"/>
                      <a:pt x="38228" y="11386"/>
                    </a:cubicBezTo>
                    <a:cubicBezTo>
                      <a:pt x="37909" y="11226"/>
                      <a:pt x="37572" y="11121"/>
                      <a:pt x="37225" y="11043"/>
                    </a:cubicBezTo>
                    <a:cubicBezTo>
                      <a:pt x="36838" y="10954"/>
                      <a:pt x="36439" y="10900"/>
                      <a:pt x="36038" y="10900"/>
                    </a:cubicBezTo>
                    <a:cubicBezTo>
                      <a:pt x="36027" y="10900"/>
                      <a:pt x="36015" y="10900"/>
                      <a:pt x="36003" y="10900"/>
                    </a:cubicBezTo>
                    <a:cubicBezTo>
                      <a:pt x="35817" y="10903"/>
                      <a:pt x="35626" y="10927"/>
                      <a:pt x="35443" y="10958"/>
                    </a:cubicBezTo>
                    <a:cubicBezTo>
                      <a:pt x="35167" y="11005"/>
                      <a:pt x="34895" y="11084"/>
                      <a:pt x="34677" y="11264"/>
                    </a:cubicBezTo>
                    <a:cubicBezTo>
                      <a:pt x="34616" y="11315"/>
                      <a:pt x="34551" y="11376"/>
                      <a:pt x="34514" y="11444"/>
                    </a:cubicBezTo>
                    <a:cubicBezTo>
                      <a:pt x="34473" y="11523"/>
                      <a:pt x="34439" y="11600"/>
                      <a:pt x="34408" y="11682"/>
                    </a:cubicBezTo>
                    <a:cubicBezTo>
                      <a:pt x="34375" y="11777"/>
                      <a:pt x="34358" y="11880"/>
                      <a:pt x="34340" y="11978"/>
                    </a:cubicBezTo>
                    <a:cubicBezTo>
                      <a:pt x="34317" y="12098"/>
                      <a:pt x="34306" y="12213"/>
                      <a:pt x="34309" y="12335"/>
                    </a:cubicBezTo>
                    <a:cubicBezTo>
                      <a:pt x="34314" y="12462"/>
                      <a:pt x="34340" y="12587"/>
                      <a:pt x="34361" y="12710"/>
                    </a:cubicBezTo>
                    <a:cubicBezTo>
                      <a:pt x="34381" y="12832"/>
                      <a:pt x="34422" y="12951"/>
                      <a:pt x="34469" y="13063"/>
                    </a:cubicBezTo>
                    <a:cubicBezTo>
                      <a:pt x="34504" y="13148"/>
                      <a:pt x="34541" y="13230"/>
                      <a:pt x="34585" y="13312"/>
                    </a:cubicBezTo>
                    <a:cubicBezTo>
                      <a:pt x="34647" y="13417"/>
                      <a:pt x="34732" y="13512"/>
                      <a:pt x="34807" y="13608"/>
                    </a:cubicBezTo>
                    <a:cubicBezTo>
                      <a:pt x="34840" y="13652"/>
                      <a:pt x="34878" y="13696"/>
                      <a:pt x="34915" y="13737"/>
                    </a:cubicBezTo>
                    <a:cubicBezTo>
                      <a:pt x="34994" y="13832"/>
                      <a:pt x="35082" y="13914"/>
                      <a:pt x="35174" y="13992"/>
                    </a:cubicBezTo>
                    <a:cubicBezTo>
                      <a:pt x="35296" y="14094"/>
                      <a:pt x="35422" y="14189"/>
                      <a:pt x="35551" y="14285"/>
                    </a:cubicBezTo>
                    <a:cubicBezTo>
                      <a:pt x="35609" y="14329"/>
                      <a:pt x="35677" y="14366"/>
                      <a:pt x="35738" y="14407"/>
                    </a:cubicBezTo>
                    <a:cubicBezTo>
                      <a:pt x="35827" y="14465"/>
                      <a:pt x="35922" y="14516"/>
                      <a:pt x="36017" y="14570"/>
                    </a:cubicBezTo>
                    <a:cubicBezTo>
                      <a:pt x="36262" y="14703"/>
                      <a:pt x="36521" y="14812"/>
                      <a:pt x="36783" y="14907"/>
                    </a:cubicBezTo>
                    <a:cubicBezTo>
                      <a:pt x="36902" y="14952"/>
                      <a:pt x="37021" y="14999"/>
                      <a:pt x="37143" y="15037"/>
                    </a:cubicBezTo>
                    <a:cubicBezTo>
                      <a:pt x="37297" y="15077"/>
                      <a:pt x="37446" y="15121"/>
                      <a:pt x="37600" y="15166"/>
                    </a:cubicBezTo>
                    <a:cubicBezTo>
                      <a:pt x="37746" y="15206"/>
                      <a:pt x="37895" y="15233"/>
                      <a:pt x="38038" y="15268"/>
                    </a:cubicBezTo>
                    <a:cubicBezTo>
                      <a:pt x="38147" y="15291"/>
                      <a:pt x="38256" y="15312"/>
                      <a:pt x="38365" y="15332"/>
                    </a:cubicBezTo>
                    <a:cubicBezTo>
                      <a:pt x="38534" y="15360"/>
                      <a:pt x="38702" y="15387"/>
                      <a:pt x="38871" y="15414"/>
                    </a:cubicBezTo>
                    <a:cubicBezTo>
                      <a:pt x="38997" y="15434"/>
                      <a:pt x="39126" y="15445"/>
                      <a:pt x="39253" y="15455"/>
                    </a:cubicBezTo>
                    <a:cubicBezTo>
                      <a:pt x="39412" y="15472"/>
                      <a:pt x="39569" y="15486"/>
                      <a:pt x="39729" y="15499"/>
                    </a:cubicBezTo>
                    <a:cubicBezTo>
                      <a:pt x="39664" y="15904"/>
                      <a:pt x="39555" y="16299"/>
                      <a:pt x="39402" y="16676"/>
                    </a:cubicBezTo>
                    <a:cubicBezTo>
                      <a:pt x="39184" y="17163"/>
                      <a:pt x="38906" y="17615"/>
                      <a:pt x="38586" y="18040"/>
                    </a:cubicBezTo>
                    <a:cubicBezTo>
                      <a:pt x="38147" y="18591"/>
                      <a:pt x="37653" y="19091"/>
                      <a:pt x="37102" y="19527"/>
                    </a:cubicBezTo>
                    <a:cubicBezTo>
                      <a:pt x="36885" y="19690"/>
                      <a:pt x="36661" y="19853"/>
                      <a:pt x="36429" y="19993"/>
                    </a:cubicBezTo>
                    <a:cubicBezTo>
                      <a:pt x="36306" y="20064"/>
                      <a:pt x="36184" y="20139"/>
                      <a:pt x="36061" y="20210"/>
                    </a:cubicBezTo>
                    <a:cubicBezTo>
                      <a:pt x="35950" y="20279"/>
                      <a:pt x="35837" y="20343"/>
                      <a:pt x="35728" y="20408"/>
                    </a:cubicBezTo>
                    <a:cubicBezTo>
                      <a:pt x="35643" y="20458"/>
                      <a:pt x="35554" y="20496"/>
                      <a:pt x="35470" y="20540"/>
                    </a:cubicBezTo>
                    <a:cubicBezTo>
                      <a:pt x="35259" y="20646"/>
                      <a:pt x="35048" y="20761"/>
                      <a:pt x="34830" y="20857"/>
                    </a:cubicBezTo>
                    <a:cubicBezTo>
                      <a:pt x="34595" y="20962"/>
                      <a:pt x="34361" y="21064"/>
                      <a:pt x="34126" y="21169"/>
                    </a:cubicBezTo>
                    <a:cubicBezTo>
                      <a:pt x="33807" y="21292"/>
                      <a:pt x="33483" y="21425"/>
                      <a:pt x="33157" y="21530"/>
                    </a:cubicBezTo>
                    <a:cubicBezTo>
                      <a:pt x="32912" y="21609"/>
                      <a:pt x="32667" y="21687"/>
                      <a:pt x="32422" y="21765"/>
                    </a:cubicBezTo>
                    <a:cubicBezTo>
                      <a:pt x="32248" y="21823"/>
                      <a:pt x="32068" y="21860"/>
                      <a:pt x="31891" y="21907"/>
                    </a:cubicBezTo>
                    <a:cubicBezTo>
                      <a:pt x="31731" y="21948"/>
                      <a:pt x="31571" y="21993"/>
                      <a:pt x="31411" y="22027"/>
                    </a:cubicBezTo>
                    <a:cubicBezTo>
                      <a:pt x="31153" y="22085"/>
                      <a:pt x="30894" y="22139"/>
                      <a:pt x="30636" y="22193"/>
                    </a:cubicBezTo>
                    <a:cubicBezTo>
                      <a:pt x="30486" y="22227"/>
                      <a:pt x="30334" y="22248"/>
                      <a:pt x="30183" y="22272"/>
                    </a:cubicBezTo>
                    <a:cubicBezTo>
                      <a:pt x="29987" y="22303"/>
                      <a:pt x="29792" y="22336"/>
                      <a:pt x="29595" y="22367"/>
                    </a:cubicBezTo>
                    <a:cubicBezTo>
                      <a:pt x="29343" y="22394"/>
                      <a:pt x="29089" y="22422"/>
                      <a:pt x="28836" y="22449"/>
                    </a:cubicBezTo>
                    <a:cubicBezTo>
                      <a:pt x="28629" y="22472"/>
                      <a:pt x="28418" y="22483"/>
                      <a:pt x="28207" y="22496"/>
                    </a:cubicBezTo>
                    <a:cubicBezTo>
                      <a:pt x="27990" y="22510"/>
                      <a:pt x="27768" y="22530"/>
                      <a:pt x="27547" y="22534"/>
                    </a:cubicBezTo>
                    <a:cubicBezTo>
                      <a:pt x="27241" y="22534"/>
                      <a:pt x="26938" y="22537"/>
                      <a:pt x="26632" y="22540"/>
                    </a:cubicBezTo>
                    <a:cubicBezTo>
                      <a:pt x="26598" y="22541"/>
                      <a:pt x="26564" y="22541"/>
                      <a:pt x="26530" y="22541"/>
                    </a:cubicBezTo>
                    <a:cubicBezTo>
                      <a:pt x="26296" y="22541"/>
                      <a:pt x="26064" y="22530"/>
                      <a:pt x="25829" y="22527"/>
                    </a:cubicBezTo>
                    <a:cubicBezTo>
                      <a:pt x="25615" y="22524"/>
                      <a:pt x="25401" y="22510"/>
                      <a:pt x="25186" y="22499"/>
                    </a:cubicBezTo>
                    <a:cubicBezTo>
                      <a:pt x="24969" y="22490"/>
                      <a:pt x="24754" y="22483"/>
                      <a:pt x="24537" y="22463"/>
                    </a:cubicBezTo>
                    <a:cubicBezTo>
                      <a:pt x="24258" y="22435"/>
                      <a:pt x="23975" y="22411"/>
                      <a:pt x="23693" y="22384"/>
                    </a:cubicBezTo>
                    <a:cubicBezTo>
                      <a:pt x="23418" y="22343"/>
                      <a:pt x="23142" y="22306"/>
                      <a:pt x="22867" y="22268"/>
                    </a:cubicBezTo>
                    <a:cubicBezTo>
                      <a:pt x="22591" y="22227"/>
                      <a:pt x="22319" y="22173"/>
                      <a:pt x="22047" y="22125"/>
                    </a:cubicBezTo>
                    <a:cubicBezTo>
                      <a:pt x="21509" y="22034"/>
                      <a:pt x="20978" y="21907"/>
                      <a:pt x="20448" y="21785"/>
                    </a:cubicBezTo>
                    <a:cubicBezTo>
                      <a:pt x="19907" y="21656"/>
                      <a:pt x="19377" y="21496"/>
                      <a:pt x="18846" y="21340"/>
                    </a:cubicBezTo>
                    <a:cubicBezTo>
                      <a:pt x="18567" y="21258"/>
                      <a:pt x="18295" y="21166"/>
                      <a:pt x="18022" y="21078"/>
                    </a:cubicBezTo>
                    <a:cubicBezTo>
                      <a:pt x="17761" y="20993"/>
                      <a:pt x="17505" y="20891"/>
                      <a:pt x="17247" y="20796"/>
                    </a:cubicBezTo>
                    <a:cubicBezTo>
                      <a:pt x="17050" y="20724"/>
                      <a:pt x="16856" y="20639"/>
                      <a:pt x="16659" y="20560"/>
                    </a:cubicBezTo>
                    <a:cubicBezTo>
                      <a:pt x="16475" y="20475"/>
                      <a:pt x="16291" y="20391"/>
                      <a:pt x="16108" y="20309"/>
                    </a:cubicBezTo>
                    <a:cubicBezTo>
                      <a:pt x="15920" y="20224"/>
                      <a:pt x="15744" y="20125"/>
                      <a:pt x="15560" y="20034"/>
                    </a:cubicBezTo>
                    <a:cubicBezTo>
                      <a:pt x="15393" y="19952"/>
                      <a:pt x="15230" y="19860"/>
                      <a:pt x="15067" y="19768"/>
                    </a:cubicBezTo>
                    <a:cubicBezTo>
                      <a:pt x="14883" y="19666"/>
                      <a:pt x="14699" y="19568"/>
                      <a:pt x="14519" y="19462"/>
                    </a:cubicBezTo>
                    <a:cubicBezTo>
                      <a:pt x="14325" y="19353"/>
                      <a:pt x="14135" y="19238"/>
                      <a:pt x="13944" y="19122"/>
                    </a:cubicBezTo>
                    <a:cubicBezTo>
                      <a:pt x="13777" y="19020"/>
                      <a:pt x="13618" y="18907"/>
                      <a:pt x="13454" y="18799"/>
                    </a:cubicBezTo>
                    <a:cubicBezTo>
                      <a:pt x="13090" y="18554"/>
                      <a:pt x="12740" y="18292"/>
                      <a:pt x="12393" y="18026"/>
                    </a:cubicBezTo>
                    <a:cubicBezTo>
                      <a:pt x="12361" y="18003"/>
                      <a:pt x="12315" y="17993"/>
                      <a:pt x="12271" y="17993"/>
                    </a:cubicBezTo>
                    <a:cubicBezTo>
                      <a:pt x="12245" y="17993"/>
                      <a:pt x="12218" y="17996"/>
                      <a:pt x="12196" y="18003"/>
                    </a:cubicBezTo>
                    <a:cubicBezTo>
                      <a:pt x="12134" y="18020"/>
                      <a:pt x="12076" y="18061"/>
                      <a:pt x="12046" y="18119"/>
                    </a:cubicBezTo>
                    <a:cubicBezTo>
                      <a:pt x="12009" y="18176"/>
                      <a:pt x="12001" y="18248"/>
                      <a:pt x="12018" y="18315"/>
                    </a:cubicBezTo>
                    <a:cubicBezTo>
                      <a:pt x="12039" y="18384"/>
                      <a:pt x="12080" y="18425"/>
                      <a:pt x="12134" y="18469"/>
                    </a:cubicBezTo>
                    <a:cubicBezTo>
                      <a:pt x="12597" y="18819"/>
                      <a:pt x="13067" y="19159"/>
                      <a:pt x="13539" y="19493"/>
                    </a:cubicBezTo>
                    <a:cubicBezTo>
                      <a:pt x="13767" y="19653"/>
                      <a:pt x="14006" y="19795"/>
                      <a:pt x="14240" y="19935"/>
                    </a:cubicBezTo>
                    <a:cubicBezTo>
                      <a:pt x="14455" y="20067"/>
                      <a:pt x="14672" y="20193"/>
                      <a:pt x="14886" y="20320"/>
                    </a:cubicBezTo>
                    <a:cubicBezTo>
                      <a:pt x="15155" y="20472"/>
                      <a:pt x="15427" y="20618"/>
                      <a:pt x="15700" y="20764"/>
                    </a:cubicBezTo>
                    <a:cubicBezTo>
                      <a:pt x="15791" y="20816"/>
                      <a:pt x="15883" y="20860"/>
                      <a:pt x="15978" y="20904"/>
                    </a:cubicBezTo>
                    <a:cubicBezTo>
                      <a:pt x="16111" y="20969"/>
                      <a:pt x="16243" y="21044"/>
                      <a:pt x="16380" y="21102"/>
                    </a:cubicBezTo>
                    <a:cubicBezTo>
                      <a:pt x="16907" y="21329"/>
                      <a:pt x="17438" y="21557"/>
                      <a:pt x="17978" y="21748"/>
                    </a:cubicBezTo>
                    <a:cubicBezTo>
                      <a:pt x="18254" y="21843"/>
                      <a:pt x="18529" y="21935"/>
                      <a:pt x="18805" y="22023"/>
                    </a:cubicBezTo>
                    <a:cubicBezTo>
                      <a:pt x="19070" y="22108"/>
                      <a:pt x="19336" y="22190"/>
                      <a:pt x="19601" y="22268"/>
                    </a:cubicBezTo>
                    <a:cubicBezTo>
                      <a:pt x="19727" y="22306"/>
                      <a:pt x="19849" y="22343"/>
                      <a:pt x="19972" y="22381"/>
                    </a:cubicBezTo>
                    <a:cubicBezTo>
                      <a:pt x="20118" y="22425"/>
                      <a:pt x="20264" y="22455"/>
                      <a:pt x="20407" y="22493"/>
                    </a:cubicBezTo>
                    <a:cubicBezTo>
                      <a:pt x="20676" y="22561"/>
                      <a:pt x="20941" y="22626"/>
                      <a:pt x="21214" y="22687"/>
                    </a:cubicBezTo>
                    <a:cubicBezTo>
                      <a:pt x="21468" y="22744"/>
                      <a:pt x="21724" y="22799"/>
                      <a:pt x="21982" y="22850"/>
                    </a:cubicBezTo>
                    <a:cubicBezTo>
                      <a:pt x="22241" y="22898"/>
                      <a:pt x="22499" y="22952"/>
                      <a:pt x="22761" y="22993"/>
                    </a:cubicBezTo>
                    <a:cubicBezTo>
                      <a:pt x="22945" y="23020"/>
                      <a:pt x="23132" y="23047"/>
                      <a:pt x="23316" y="23078"/>
                    </a:cubicBezTo>
                    <a:cubicBezTo>
                      <a:pt x="23442" y="23099"/>
                      <a:pt x="23567" y="23119"/>
                      <a:pt x="23693" y="23132"/>
                    </a:cubicBezTo>
                    <a:cubicBezTo>
                      <a:pt x="24010" y="23166"/>
                      <a:pt x="24329" y="23204"/>
                      <a:pt x="24646" y="23238"/>
                    </a:cubicBezTo>
                    <a:cubicBezTo>
                      <a:pt x="24731" y="23245"/>
                      <a:pt x="24816" y="23248"/>
                      <a:pt x="24897" y="23255"/>
                    </a:cubicBezTo>
                    <a:cubicBezTo>
                      <a:pt x="25098" y="23265"/>
                      <a:pt x="25302" y="23279"/>
                      <a:pt x="25503" y="23292"/>
                    </a:cubicBezTo>
                    <a:cubicBezTo>
                      <a:pt x="25772" y="23306"/>
                      <a:pt x="26043" y="23312"/>
                      <a:pt x="26313" y="23320"/>
                    </a:cubicBezTo>
                    <a:cubicBezTo>
                      <a:pt x="26571" y="23326"/>
                      <a:pt x="26830" y="23330"/>
                      <a:pt x="27088" y="23330"/>
                    </a:cubicBezTo>
                    <a:cubicBezTo>
                      <a:pt x="27350" y="23330"/>
                      <a:pt x="27612" y="23330"/>
                      <a:pt x="27870" y="23316"/>
                    </a:cubicBezTo>
                    <a:cubicBezTo>
                      <a:pt x="28061" y="23306"/>
                      <a:pt x="28255" y="23295"/>
                      <a:pt x="28445" y="23286"/>
                    </a:cubicBezTo>
                    <a:cubicBezTo>
                      <a:pt x="28533" y="23282"/>
                      <a:pt x="28622" y="23279"/>
                      <a:pt x="28711" y="23268"/>
                    </a:cubicBezTo>
                    <a:cubicBezTo>
                      <a:pt x="29023" y="23238"/>
                      <a:pt x="29337" y="23207"/>
                      <a:pt x="29649" y="23173"/>
                    </a:cubicBezTo>
                    <a:cubicBezTo>
                      <a:pt x="29772" y="23163"/>
                      <a:pt x="29894" y="23139"/>
                      <a:pt x="30017" y="23119"/>
                    </a:cubicBezTo>
                    <a:cubicBezTo>
                      <a:pt x="30214" y="23088"/>
                      <a:pt x="30415" y="23058"/>
                      <a:pt x="30612" y="23027"/>
                    </a:cubicBezTo>
                    <a:cubicBezTo>
                      <a:pt x="30874" y="22986"/>
                      <a:pt x="31136" y="22925"/>
                      <a:pt x="31398" y="22871"/>
                    </a:cubicBezTo>
                    <a:cubicBezTo>
                      <a:pt x="31500" y="22850"/>
                      <a:pt x="31606" y="22833"/>
                      <a:pt x="31711" y="22805"/>
                    </a:cubicBezTo>
                    <a:cubicBezTo>
                      <a:pt x="31860" y="22769"/>
                      <a:pt x="32010" y="22731"/>
                      <a:pt x="32160" y="22694"/>
                    </a:cubicBezTo>
                    <a:cubicBezTo>
                      <a:pt x="32306" y="22656"/>
                      <a:pt x="32456" y="22619"/>
                      <a:pt x="32602" y="22581"/>
                    </a:cubicBezTo>
                    <a:cubicBezTo>
                      <a:pt x="32711" y="22551"/>
                      <a:pt x="32816" y="22513"/>
                      <a:pt x="32926" y="22479"/>
                    </a:cubicBezTo>
                    <a:cubicBezTo>
                      <a:pt x="33180" y="22397"/>
                      <a:pt x="33439" y="22320"/>
                      <a:pt x="33691" y="22227"/>
                    </a:cubicBezTo>
                    <a:cubicBezTo>
                      <a:pt x="33973" y="22122"/>
                      <a:pt x="34262" y="22023"/>
                      <a:pt x="34538" y="21901"/>
                    </a:cubicBezTo>
                    <a:cubicBezTo>
                      <a:pt x="34701" y="21833"/>
                      <a:pt x="34865" y="21761"/>
                      <a:pt x="35028" y="21690"/>
                    </a:cubicBezTo>
                    <a:cubicBezTo>
                      <a:pt x="35133" y="21642"/>
                      <a:pt x="35245" y="21601"/>
                      <a:pt x="35347" y="21551"/>
                    </a:cubicBezTo>
                    <a:cubicBezTo>
                      <a:pt x="35616" y="21418"/>
                      <a:pt x="35885" y="21282"/>
                      <a:pt x="36154" y="21149"/>
                    </a:cubicBezTo>
                    <a:cubicBezTo>
                      <a:pt x="36191" y="21132"/>
                      <a:pt x="36225" y="21108"/>
                      <a:pt x="36259" y="21088"/>
                    </a:cubicBezTo>
                    <a:cubicBezTo>
                      <a:pt x="36337" y="21040"/>
                      <a:pt x="36416" y="20996"/>
                      <a:pt x="36493" y="20952"/>
                    </a:cubicBezTo>
                    <a:cubicBezTo>
                      <a:pt x="36620" y="20877"/>
                      <a:pt x="36749" y="20802"/>
                      <a:pt x="36875" y="20728"/>
                    </a:cubicBezTo>
                    <a:cubicBezTo>
                      <a:pt x="37041" y="20632"/>
                      <a:pt x="37198" y="20520"/>
                      <a:pt x="37355" y="20408"/>
                    </a:cubicBezTo>
                    <a:cubicBezTo>
                      <a:pt x="37514" y="20299"/>
                      <a:pt x="37667" y="20180"/>
                      <a:pt x="37817" y="20061"/>
                    </a:cubicBezTo>
                    <a:cubicBezTo>
                      <a:pt x="38133" y="19813"/>
                      <a:pt x="38422" y="19533"/>
                      <a:pt x="38702" y="19244"/>
                    </a:cubicBezTo>
                    <a:cubicBezTo>
                      <a:pt x="39232" y="18693"/>
                      <a:pt x="39694" y="18070"/>
                      <a:pt x="40049" y="17390"/>
                    </a:cubicBezTo>
                    <a:cubicBezTo>
                      <a:pt x="40348" y="16816"/>
                      <a:pt x="40548" y="16183"/>
                      <a:pt x="40630" y="15536"/>
                    </a:cubicBezTo>
                    <a:cubicBezTo>
                      <a:pt x="40659" y="15537"/>
                      <a:pt x="40688" y="15538"/>
                      <a:pt x="40717" y="15538"/>
                    </a:cubicBezTo>
                    <a:cubicBezTo>
                      <a:pt x="40787" y="15538"/>
                      <a:pt x="40857" y="15535"/>
                      <a:pt x="40926" y="15533"/>
                    </a:cubicBezTo>
                    <a:cubicBezTo>
                      <a:pt x="41198" y="15530"/>
                      <a:pt x="41470" y="15526"/>
                      <a:pt x="41743" y="15506"/>
                    </a:cubicBezTo>
                    <a:cubicBezTo>
                      <a:pt x="42021" y="15486"/>
                      <a:pt x="42300" y="15472"/>
                      <a:pt x="42576" y="15437"/>
                    </a:cubicBezTo>
                    <a:cubicBezTo>
                      <a:pt x="42767" y="15414"/>
                      <a:pt x="42957" y="15393"/>
                      <a:pt x="43144" y="15370"/>
                    </a:cubicBezTo>
                    <a:cubicBezTo>
                      <a:pt x="43260" y="15356"/>
                      <a:pt x="43372" y="15343"/>
                      <a:pt x="43487" y="15326"/>
                    </a:cubicBezTo>
                    <a:cubicBezTo>
                      <a:pt x="43657" y="15295"/>
                      <a:pt x="43831" y="15268"/>
                      <a:pt x="44001" y="15237"/>
                    </a:cubicBezTo>
                    <a:cubicBezTo>
                      <a:pt x="44127" y="15217"/>
                      <a:pt x="44253" y="15203"/>
                      <a:pt x="44376" y="15176"/>
                    </a:cubicBezTo>
                    <a:cubicBezTo>
                      <a:pt x="44671" y="15111"/>
                      <a:pt x="44971" y="15043"/>
                      <a:pt x="45266" y="14979"/>
                    </a:cubicBezTo>
                    <a:cubicBezTo>
                      <a:pt x="45382" y="14955"/>
                      <a:pt x="45494" y="14917"/>
                      <a:pt x="45607" y="14886"/>
                    </a:cubicBezTo>
                    <a:cubicBezTo>
                      <a:pt x="45770" y="14842"/>
                      <a:pt x="45930" y="14798"/>
                      <a:pt x="46090" y="14754"/>
                    </a:cubicBezTo>
                    <a:cubicBezTo>
                      <a:pt x="46208" y="14723"/>
                      <a:pt x="46324" y="14672"/>
                      <a:pt x="46440" y="14635"/>
                    </a:cubicBezTo>
                    <a:cubicBezTo>
                      <a:pt x="46600" y="14580"/>
                      <a:pt x="46764" y="14526"/>
                      <a:pt x="46920" y="14465"/>
                    </a:cubicBezTo>
                    <a:cubicBezTo>
                      <a:pt x="47645" y="14189"/>
                      <a:pt x="48335" y="13832"/>
                      <a:pt x="48974" y="13393"/>
                    </a:cubicBezTo>
                    <a:cubicBezTo>
                      <a:pt x="49352" y="13131"/>
                      <a:pt x="49699" y="12832"/>
                      <a:pt x="50050" y="12539"/>
                    </a:cubicBezTo>
                    <a:cubicBezTo>
                      <a:pt x="50549" y="12115"/>
                      <a:pt x="50995" y="11628"/>
                      <a:pt x="51372" y="11094"/>
                    </a:cubicBezTo>
                    <a:cubicBezTo>
                      <a:pt x="51576" y="10808"/>
                      <a:pt x="51730" y="10498"/>
                      <a:pt x="51862" y="10176"/>
                    </a:cubicBezTo>
                    <a:cubicBezTo>
                      <a:pt x="52009" y="9812"/>
                      <a:pt x="52080" y="9430"/>
                      <a:pt x="52124" y="9043"/>
                    </a:cubicBezTo>
                    <a:cubicBezTo>
                      <a:pt x="52216" y="8267"/>
                      <a:pt x="52036" y="7485"/>
                      <a:pt x="51740" y="6767"/>
                    </a:cubicBezTo>
                    <a:cubicBezTo>
                      <a:pt x="51601" y="6424"/>
                      <a:pt x="51430" y="6094"/>
                      <a:pt x="51229" y="5780"/>
                    </a:cubicBezTo>
                    <a:cubicBezTo>
                      <a:pt x="51009" y="5436"/>
                      <a:pt x="50757" y="5117"/>
                      <a:pt x="50491" y="4811"/>
                    </a:cubicBezTo>
                    <a:cubicBezTo>
                      <a:pt x="50246" y="4522"/>
                      <a:pt x="49981" y="4253"/>
                      <a:pt x="49703" y="3998"/>
                    </a:cubicBezTo>
                    <a:cubicBezTo>
                      <a:pt x="49403" y="3729"/>
                      <a:pt x="49083" y="3488"/>
                      <a:pt x="48756" y="3257"/>
                    </a:cubicBezTo>
                    <a:cubicBezTo>
                      <a:pt x="48444" y="3035"/>
                      <a:pt x="48117" y="2831"/>
                      <a:pt x="47784" y="2644"/>
                    </a:cubicBezTo>
                    <a:cubicBezTo>
                      <a:pt x="47624" y="2552"/>
                      <a:pt x="47461" y="2467"/>
                      <a:pt x="47298" y="2386"/>
                    </a:cubicBezTo>
                    <a:cubicBezTo>
                      <a:pt x="47182" y="2324"/>
                      <a:pt x="47066" y="2263"/>
                      <a:pt x="46947" y="2212"/>
                    </a:cubicBezTo>
                    <a:cubicBezTo>
                      <a:pt x="46641" y="2076"/>
                      <a:pt x="46331" y="1940"/>
                      <a:pt x="46022" y="1803"/>
                    </a:cubicBezTo>
                    <a:cubicBezTo>
                      <a:pt x="45773" y="1692"/>
                      <a:pt x="45515" y="1599"/>
                      <a:pt x="45260" y="1505"/>
                    </a:cubicBezTo>
                    <a:cubicBezTo>
                      <a:pt x="45035" y="1420"/>
                      <a:pt x="44814" y="1328"/>
                      <a:pt x="44586" y="1256"/>
                    </a:cubicBezTo>
                    <a:cubicBezTo>
                      <a:pt x="44253" y="1150"/>
                      <a:pt x="43919" y="1045"/>
                      <a:pt x="43589" y="943"/>
                    </a:cubicBezTo>
                    <a:cubicBezTo>
                      <a:pt x="43522" y="919"/>
                      <a:pt x="43450" y="905"/>
                      <a:pt x="43382" y="889"/>
                    </a:cubicBezTo>
                    <a:cubicBezTo>
                      <a:pt x="43181" y="838"/>
                      <a:pt x="42984" y="787"/>
                      <a:pt x="42784" y="736"/>
                    </a:cubicBezTo>
                    <a:cubicBezTo>
                      <a:pt x="42654" y="701"/>
                      <a:pt x="42528" y="671"/>
                      <a:pt x="42399" y="637"/>
                    </a:cubicBezTo>
                    <a:cubicBezTo>
                      <a:pt x="42307" y="616"/>
                      <a:pt x="42212" y="599"/>
                      <a:pt x="42120" y="583"/>
                    </a:cubicBezTo>
                    <a:cubicBezTo>
                      <a:pt x="41814" y="522"/>
                      <a:pt x="41504" y="460"/>
                      <a:pt x="41195" y="399"/>
                    </a:cubicBezTo>
                    <a:cubicBezTo>
                      <a:pt x="41093" y="382"/>
                      <a:pt x="40988" y="371"/>
                      <a:pt x="40886" y="358"/>
                    </a:cubicBezTo>
                    <a:cubicBezTo>
                      <a:pt x="40674" y="327"/>
                      <a:pt x="40463" y="300"/>
                      <a:pt x="40256" y="269"/>
                    </a:cubicBezTo>
                    <a:cubicBezTo>
                      <a:pt x="40151" y="256"/>
                      <a:pt x="40049" y="243"/>
                      <a:pt x="39947" y="229"/>
                    </a:cubicBezTo>
                    <a:cubicBezTo>
                      <a:pt x="39814" y="208"/>
                      <a:pt x="39681" y="198"/>
                      <a:pt x="39545" y="188"/>
                    </a:cubicBezTo>
                    <a:cubicBezTo>
                      <a:pt x="39195" y="158"/>
                      <a:pt x="38845" y="127"/>
                      <a:pt x="38494" y="96"/>
                    </a:cubicBezTo>
                    <a:cubicBezTo>
                      <a:pt x="38245" y="76"/>
                      <a:pt x="37997" y="69"/>
                      <a:pt x="37749" y="59"/>
                    </a:cubicBezTo>
                    <a:cubicBezTo>
                      <a:pt x="37565" y="48"/>
                      <a:pt x="37378" y="38"/>
                      <a:pt x="37195" y="28"/>
                    </a:cubicBezTo>
                    <a:cubicBezTo>
                      <a:pt x="37119" y="25"/>
                      <a:pt x="37044" y="21"/>
                      <a:pt x="36970" y="18"/>
                    </a:cubicBezTo>
                    <a:cubicBezTo>
                      <a:pt x="36551" y="15"/>
                      <a:pt x="36130" y="1"/>
                      <a:pt x="357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26"/>
              <p:cNvSpPr/>
              <p:nvPr/>
            </p:nvSpPr>
            <p:spPr>
              <a:xfrm>
                <a:off x="2473819" y="1703312"/>
                <a:ext cx="967472" cy="1219446"/>
              </a:xfrm>
              <a:custGeom>
                <a:avLst/>
                <a:gdLst/>
                <a:ahLst/>
                <a:cxnLst/>
                <a:rect l="l" t="t" r="r" b="b"/>
                <a:pathLst>
                  <a:path w="19363" h="24406" extrusionOk="0">
                    <a:moveTo>
                      <a:pt x="12227" y="15397"/>
                    </a:moveTo>
                    <a:cubicBezTo>
                      <a:pt x="12356" y="15397"/>
                      <a:pt x="12485" y="15411"/>
                      <a:pt x="12614" y="15427"/>
                    </a:cubicBezTo>
                    <a:cubicBezTo>
                      <a:pt x="12862" y="15465"/>
                      <a:pt x="13104" y="15519"/>
                      <a:pt x="13338" y="15601"/>
                    </a:cubicBezTo>
                    <a:cubicBezTo>
                      <a:pt x="13488" y="15672"/>
                      <a:pt x="13627" y="15757"/>
                      <a:pt x="13760" y="15853"/>
                    </a:cubicBezTo>
                    <a:cubicBezTo>
                      <a:pt x="13889" y="15951"/>
                      <a:pt x="14015" y="16057"/>
                      <a:pt x="14131" y="16169"/>
                    </a:cubicBezTo>
                    <a:cubicBezTo>
                      <a:pt x="14260" y="16295"/>
                      <a:pt x="14379" y="16427"/>
                      <a:pt x="14489" y="16564"/>
                    </a:cubicBezTo>
                    <a:cubicBezTo>
                      <a:pt x="14502" y="16581"/>
                      <a:pt x="14512" y="16594"/>
                      <a:pt x="14522" y="16611"/>
                    </a:cubicBezTo>
                    <a:cubicBezTo>
                      <a:pt x="14427" y="16597"/>
                      <a:pt x="14332" y="16584"/>
                      <a:pt x="14236" y="16560"/>
                    </a:cubicBezTo>
                    <a:cubicBezTo>
                      <a:pt x="14063" y="16520"/>
                      <a:pt x="13893" y="16475"/>
                      <a:pt x="13723" y="16424"/>
                    </a:cubicBezTo>
                    <a:cubicBezTo>
                      <a:pt x="13382" y="16319"/>
                      <a:pt x="13049" y="16196"/>
                      <a:pt x="12719" y="16063"/>
                    </a:cubicBezTo>
                    <a:cubicBezTo>
                      <a:pt x="12590" y="16002"/>
                      <a:pt x="12471" y="15937"/>
                      <a:pt x="12355" y="15856"/>
                    </a:cubicBezTo>
                    <a:cubicBezTo>
                      <a:pt x="12301" y="15808"/>
                      <a:pt x="12247" y="15757"/>
                      <a:pt x="12199" y="15703"/>
                    </a:cubicBezTo>
                    <a:cubicBezTo>
                      <a:pt x="12172" y="15666"/>
                      <a:pt x="12148" y="15625"/>
                      <a:pt x="12128" y="15581"/>
                    </a:cubicBezTo>
                    <a:cubicBezTo>
                      <a:pt x="12114" y="15543"/>
                      <a:pt x="12104" y="15506"/>
                      <a:pt x="12093" y="15468"/>
                    </a:cubicBezTo>
                    <a:cubicBezTo>
                      <a:pt x="12093" y="15462"/>
                      <a:pt x="12093" y="15451"/>
                      <a:pt x="12096" y="15444"/>
                    </a:cubicBezTo>
                    <a:lnTo>
                      <a:pt x="12096" y="15430"/>
                    </a:lnTo>
                    <a:cubicBezTo>
                      <a:pt x="12104" y="15424"/>
                      <a:pt x="12107" y="15417"/>
                      <a:pt x="12110" y="15410"/>
                    </a:cubicBezTo>
                    <a:cubicBezTo>
                      <a:pt x="12114" y="15407"/>
                      <a:pt x="12117" y="15404"/>
                      <a:pt x="12121" y="15400"/>
                    </a:cubicBezTo>
                    <a:lnTo>
                      <a:pt x="12124" y="15400"/>
                    </a:lnTo>
                    <a:cubicBezTo>
                      <a:pt x="12159" y="15398"/>
                      <a:pt x="12193" y="15397"/>
                      <a:pt x="12227" y="15397"/>
                    </a:cubicBezTo>
                    <a:close/>
                    <a:moveTo>
                      <a:pt x="5314" y="0"/>
                    </a:moveTo>
                    <a:cubicBezTo>
                      <a:pt x="5239" y="0"/>
                      <a:pt x="5168" y="18"/>
                      <a:pt x="5106" y="55"/>
                    </a:cubicBezTo>
                    <a:cubicBezTo>
                      <a:pt x="4953" y="143"/>
                      <a:pt x="4875" y="330"/>
                      <a:pt x="4926" y="504"/>
                    </a:cubicBezTo>
                    <a:cubicBezTo>
                      <a:pt x="4967" y="661"/>
                      <a:pt x="5039" y="790"/>
                      <a:pt x="5141" y="912"/>
                    </a:cubicBezTo>
                    <a:cubicBezTo>
                      <a:pt x="5208" y="994"/>
                      <a:pt x="5280" y="1065"/>
                      <a:pt x="5355" y="1137"/>
                    </a:cubicBezTo>
                    <a:cubicBezTo>
                      <a:pt x="5501" y="1276"/>
                      <a:pt x="5644" y="1416"/>
                      <a:pt x="5800" y="1548"/>
                    </a:cubicBezTo>
                    <a:cubicBezTo>
                      <a:pt x="6151" y="1848"/>
                      <a:pt x="6556" y="2082"/>
                      <a:pt x="6953" y="2317"/>
                    </a:cubicBezTo>
                    <a:cubicBezTo>
                      <a:pt x="7311" y="2531"/>
                      <a:pt x="7675" y="2732"/>
                      <a:pt x="8042" y="2933"/>
                    </a:cubicBezTo>
                    <a:cubicBezTo>
                      <a:pt x="8423" y="3140"/>
                      <a:pt x="8804" y="3358"/>
                      <a:pt x="9188" y="3566"/>
                    </a:cubicBezTo>
                    <a:cubicBezTo>
                      <a:pt x="9947" y="3974"/>
                      <a:pt x="10699" y="4399"/>
                      <a:pt x="11430" y="4855"/>
                    </a:cubicBezTo>
                    <a:cubicBezTo>
                      <a:pt x="12137" y="5297"/>
                      <a:pt x="12831" y="5767"/>
                      <a:pt x="13512" y="6253"/>
                    </a:cubicBezTo>
                    <a:cubicBezTo>
                      <a:pt x="13627" y="6338"/>
                      <a:pt x="13740" y="6423"/>
                      <a:pt x="13856" y="6508"/>
                    </a:cubicBezTo>
                    <a:cubicBezTo>
                      <a:pt x="14093" y="6702"/>
                      <a:pt x="14318" y="6906"/>
                      <a:pt x="14536" y="7117"/>
                    </a:cubicBezTo>
                    <a:cubicBezTo>
                      <a:pt x="14767" y="7342"/>
                      <a:pt x="14982" y="7583"/>
                      <a:pt x="15192" y="7821"/>
                    </a:cubicBezTo>
                    <a:cubicBezTo>
                      <a:pt x="15407" y="8059"/>
                      <a:pt x="15614" y="8301"/>
                      <a:pt x="15822" y="8549"/>
                    </a:cubicBezTo>
                    <a:cubicBezTo>
                      <a:pt x="16002" y="8764"/>
                      <a:pt x="16175" y="8984"/>
                      <a:pt x="16349" y="9209"/>
                    </a:cubicBezTo>
                    <a:cubicBezTo>
                      <a:pt x="16512" y="9423"/>
                      <a:pt x="16672" y="9645"/>
                      <a:pt x="16825" y="9866"/>
                    </a:cubicBezTo>
                    <a:cubicBezTo>
                      <a:pt x="16979" y="10094"/>
                      <a:pt x="17117" y="10335"/>
                      <a:pt x="17244" y="10580"/>
                    </a:cubicBezTo>
                    <a:cubicBezTo>
                      <a:pt x="17481" y="11039"/>
                      <a:pt x="17696" y="11512"/>
                      <a:pt x="17900" y="11992"/>
                    </a:cubicBezTo>
                    <a:cubicBezTo>
                      <a:pt x="17951" y="12111"/>
                      <a:pt x="17999" y="12233"/>
                      <a:pt x="18043" y="12356"/>
                    </a:cubicBezTo>
                    <a:cubicBezTo>
                      <a:pt x="18087" y="12478"/>
                      <a:pt x="18122" y="12604"/>
                      <a:pt x="18158" y="12730"/>
                    </a:cubicBezTo>
                    <a:cubicBezTo>
                      <a:pt x="18227" y="12948"/>
                      <a:pt x="18274" y="13172"/>
                      <a:pt x="18312" y="13400"/>
                    </a:cubicBezTo>
                    <a:cubicBezTo>
                      <a:pt x="18339" y="13760"/>
                      <a:pt x="18332" y="14118"/>
                      <a:pt x="18291" y="14479"/>
                    </a:cubicBezTo>
                    <a:cubicBezTo>
                      <a:pt x="18240" y="14774"/>
                      <a:pt x="18155" y="15060"/>
                      <a:pt x="18046" y="15339"/>
                    </a:cubicBezTo>
                    <a:cubicBezTo>
                      <a:pt x="17979" y="15482"/>
                      <a:pt x="17900" y="15617"/>
                      <a:pt x="17808" y="15747"/>
                    </a:cubicBezTo>
                    <a:cubicBezTo>
                      <a:pt x="17676" y="15897"/>
                      <a:pt x="17533" y="16030"/>
                      <a:pt x="17383" y="16155"/>
                    </a:cubicBezTo>
                    <a:cubicBezTo>
                      <a:pt x="17274" y="16230"/>
                      <a:pt x="17166" y="16302"/>
                      <a:pt x="17050" y="16369"/>
                    </a:cubicBezTo>
                    <a:cubicBezTo>
                      <a:pt x="16954" y="16424"/>
                      <a:pt x="16856" y="16468"/>
                      <a:pt x="16757" y="16512"/>
                    </a:cubicBezTo>
                    <a:cubicBezTo>
                      <a:pt x="16525" y="16597"/>
                      <a:pt x="16294" y="16662"/>
                      <a:pt x="16053" y="16699"/>
                    </a:cubicBezTo>
                    <a:cubicBezTo>
                      <a:pt x="15947" y="16710"/>
                      <a:pt x="15839" y="16716"/>
                      <a:pt x="15734" y="16720"/>
                    </a:cubicBezTo>
                    <a:cubicBezTo>
                      <a:pt x="15706" y="16662"/>
                      <a:pt x="15676" y="16604"/>
                      <a:pt x="15645" y="16550"/>
                    </a:cubicBezTo>
                    <a:cubicBezTo>
                      <a:pt x="15553" y="16369"/>
                      <a:pt x="15444" y="16203"/>
                      <a:pt x="15325" y="16036"/>
                    </a:cubicBezTo>
                    <a:cubicBezTo>
                      <a:pt x="15196" y="15849"/>
                      <a:pt x="15049" y="15669"/>
                      <a:pt x="14886" y="15509"/>
                    </a:cubicBezTo>
                    <a:cubicBezTo>
                      <a:pt x="14737" y="15359"/>
                      <a:pt x="14577" y="15223"/>
                      <a:pt x="14413" y="15091"/>
                    </a:cubicBezTo>
                    <a:cubicBezTo>
                      <a:pt x="14236" y="14955"/>
                      <a:pt x="14056" y="14818"/>
                      <a:pt x="13848" y="14730"/>
                    </a:cubicBezTo>
                    <a:cubicBezTo>
                      <a:pt x="13641" y="14638"/>
                      <a:pt x="13437" y="14563"/>
                      <a:pt x="13213" y="14512"/>
                    </a:cubicBezTo>
                    <a:cubicBezTo>
                      <a:pt x="12985" y="14458"/>
                      <a:pt x="12740" y="14427"/>
                      <a:pt x="12505" y="14407"/>
                    </a:cubicBezTo>
                    <a:cubicBezTo>
                      <a:pt x="12410" y="14397"/>
                      <a:pt x="12318" y="14390"/>
                      <a:pt x="12223" y="14390"/>
                    </a:cubicBezTo>
                    <a:cubicBezTo>
                      <a:pt x="12128" y="14393"/>
                      <a:pt x="12032" y="14400"/>
                      <a:pt x="11937" y="14417"/>
                    </a:cubicBezTo>
                    <a:cubicBezTo>
                      <a:pt x="11767" y="14444"/>
                      <a:pt x="11621" y="14512"/>
                      <a:pt x="11492" y="14625"/>
                    </a:cubicBezTo>
                    <a:cubicBezTo>
                      <a:pt x="11410" y="14699"/>
                      <a:pt x="11338" y="14788"/>
                      <a:pt x="11280" y="14883"/>
                    </a:cubicBezTo>
                    <a:cubicBezTo>
                      <a:pt x="11185" y="15030"/>
                      <a:pt x="11165" y="15199"/>
                      <a:pt x="11141" y="15366"/>
                    </a:cubicBezTo>
                    <a:cubicBezTo>
                      <a:pt x="11127" y="15485"/>
                      <a:pt x="11154" y="15614"/>
                      <a:pt x="11189" y="15727"/>
                    </a:cubicBezTo>
                    <a:cubicBezTo>
                      <a:pt x="11226" y="15842"/>
                      <a:pt x="11277" y="15955"/>
                      <a:pt x="11338" y="16060"/>
                    </a:cubicBezTo>
                    <a:cubicBezTo>
                      <a:pt x="11484" y="16302"/>
                      <a:pt x="11692" y="16471"/>
                      <a:pt x="11913" y="16635"/>
                    </a:cubicBezTo>
                    <a:cubicBezTo>
                      <a:pt x="12107" y="16778"/>
                      <a:pt x="12345" y="16859"/>
                      <a:pt x="12566" y="16948"/>
                    </a:cubicBezTo>
                    <a:cubicBezTo>
                      <a:pt x="12743" y="17022"/>
                      <a:pt x="12927" y="17091"/>
                      <a:pt x="13107" y="17152"/>
                    </a:cubicBezTo>
                    <a:cubicBezTo>
                      <a:pt x="13471" y="17275"/>
                      <a:pt x="13835" y="17387"/>
                      <a:pt x="14213" y="17454"/>
                    </a:cubicBezTo>
                    <a:cubicBezTo>
                      <a:pt x="14440" y="17492"/>
                      <a:pt x="14672" y="17523"/>
                      <a:pt x="14903" y="17550"/>
                    </a:cubicBezTo>
                    <a:cubicBezTo>
                      <a:pt x="14938" y="17556"/>
                      <a:pt x="14971" y="17560"/>
                      <a:pt x="15009" y="17564"/>
                    </a:cubicBezTo>
                    <a:cubicBezTo>
                      <a:pt x="15009" y="17577"/>
                      <a:pt x="15012" y="17591"/>
                      <a:pt x="15015" y="17608"/>
                    </a:cubicBezTo>
                    <a:cubicBezTo>
                      <a:pt x="15029" y="17778"/>
                      <a:pt x="15019" y="17944"/>
                      <a:pt x="14999" y="18115"/>
                    </a:cubicBezTo>
                    <a:cubicBezTo>
                      <a:pt x="14978" y="18261"/>
                      <a:pt x="14951" y="18401"/>
                      <a:pt x="14917" y="18543"/>
                    </a:cubicBezTo>
                    <a:cubicBezTo>
                      <a:pt x="14889" y="18659"/>
                      <a:pt x="14845" y="18774"/>
                      <a:pt x="14798" y="18883"/>
                    </a:cubicBezTo>
                    <a:cubicBezTo>
                      <a:pt x="14747" y="18996"/>
                      <a:pt x="14696" y="19104"/>
                      <a:pt x="14635" y="19206"/>
                    </a:cubicBezTo>
                    <a:cubicBezTo>
                      <a:pt x="14577" y="19308"/>
                      <a:pt x="14512" y="19404"/>
                      <a:pt x="14444" y="19495"/>
                    </a:cubicBezTo>
                    <a:cubicBezTo>
                      <a:pt x="14338" y="19622"/>
                      <a:pt x="14230" y="19744"/>
                      <a:pt x="14117" y="19863"/>
                    </a:cubicBezTo>
                    <a:cubicBezTo>
                      <a:pt x="14015" y="19969"/>
                      <a:pt x="13906" y="20060"/>
                      <a:pt x="13795" y="20153"/>
                    </a:cubicBezTo>
                    <a:cubicBezTo>
                      <a:pt x="13685" y="20227"/>
                      <a:pt x="13577" y="20299"/>
                      <a:pt x="13464" y="20370"/>
                    </a:cubicBezTo>
                    <a:cubicBezTo>
                      <a:pt x="13366" y="20431"/>
                      <a:pt x="13260" y="20479"/>
                      <a:pt x="13155" y="20526"/>
                    </a:cubicBezTo>
                    <a:cubicBezTo>
                      <a:pt x="12842" y="20646"/>
                      <a:pt x="12522" y="20731"/>
                      <a:pt x="12192" y="20781"/>
                    </a:cubicBezTo>
                    <a:cubicBezTo>
                      <a:pt x="12039" y="20798"/>
                      <a:pt x="11886" y="20812"/>
                      <a:pt x="11729" y="20812"/>
                    </a:cubicBezTo>
                    <a:cubicBezTo>
                      <a:pt x="11583" y="20812"/>
                      <a:pt x="11440" y="20798"/>
                      <a:pt x="11297" y="20781"/>
                    </a:cubicBezTo>
                    <a:cubicBezTo>
                      <a:pt x="11216" y="20768"/>
                      <a:pt x="11131" y="20751"/>
                      <a:pt x="11049" y="20737"/>
                    </a:cubicBezTo>
                    <a:cubicBezTo>
                      <a:pt x="10971" y="20720"/>
                      <a:pt x="10892" y="20693"/>
                      <a:pt x="10818" y="20666"/>
                    </a:cubicBezTo>
                    <a:cubicBezTo>
                      <a:pt x="10743" y="20629"/>
                      <a:pt x="10668" y="20591"/>
                      <a:pt x="10600" y="20547"/>
                    </a:cubicBezTo>
                    <a:cubicBezTo>
                      <a:pt x="10607" y="20377"/>
                      <a:pt x="10614" y="20206"/>
                      <a:pt x="10603" y="20033"/>
                    </a:cubicBezTo>
                    <a:cubicBezTo>
                      <a:pt x="10593" y="19911"/>
                      <a:pt x="10580" y="19778"/>
                      <a:pt x="10556" y="19655"/>
                    </a:cubicBezTo>
                    <a:cubicBezTo>
                      <a:pt x="10539" y="19561"/>
                      <a:pt x="10522" y="19465"/>
                      <a:pt x="10484" y="19377"/>
                    </a:cubicBezTo>
                    <a:cubicBezTo>
                      <a:pt x="10410" y="19186"/>
                      <a:pt x="10335" y="19023"/>
                      <a:pt x="10198" y="18867"/>
                    </a:cubicBezTo>
                    <a:cubicBezTo>
                      <a:pt x="10110" y="18761"/>
                      <a:pt x="9994" y="18672"/>
                      <a:pt x="9869" y="18614"/>
                    </a:cubicBezTo>
                    <a:cubicBezTo>
                      <a:pt x="9794" y="18581"/>
                      <a:pt x="9726" y="18550"/>
                      <a:pt x="9644" y="18536"/>
                    </a:cubicBezTo>
                    <a:cubicBezTo>
                      <a:pt x="9572" y="18522"/>
                      <a:pt x="9510" y="18515"/>
                      <a:pt x="9448" y="18515"/>
                    </a:cubicBezTo>
                    <a:cubicBezTo>
                      <a:pt x="9390" y="18515"/>
                      <a:pt x="9332" y="18521"/>
                      <a:pt x="9267" y="18533"/>
                    </a:cubicBezTo>
                    <a:cubicBezTo>
                      <a:pt x="9195" y="18547"/>
                      <a:pt x="9121" y="18574"/>
                      <a:pt x="9059" y="18608"/>
                    </a:cubicBezTo>
                    <a:cubicBezTo>
                      <a:pt x="8994" y="18645"/>
                      <a:pt x="8940" y="18693"/>
                      <a:pt x="8886" y="18737"/>
                    </a:cubicBezTo>
                    <a:cubicBezTo>
                      <a:pt x="8753" y="18850"/>
                      <a:pt x="8688" y="19037"/>
                      <a:pt x="8641" y="19197"/>
                    </a:cubicBezTo>
                    <a:cubicBezTo>
                      <a:pt x="8610" y="19285"/>
                      <a:pt x="8610" y="19384"/>
                      <a:pt x="8597" y="19475"/>
                    </a:cubicBezTo>
                    <a:cubicBezTo>
                      <a:pt x="8586" y="19561"/>
                      <a:pt x="8603" y="19673"/>
                      <a:pt x="8620" y="19754"/>
                    </a:cubicBezTo>
                    <a:cubicBezTo>
                      <a:pt x="8634" y="19822"/>
                      <a:pt x="8651" y="19887"/>
                      <a:pt x="8672" y="19952"/>
                    </a:cubicBezTo>
                    <a:cubicBezTo>
                      <a:pt x="8736" y="20139"/>
                      <a:pt x="8835" y="20299"/>
                      <a:pt x="8957" y="20448"/>
                    </a:cubicBezTo>
                    <a:cubicBezTo>
                      <a:pt x="9015" y="20520"/>
                      <a:pt x="9073" y="20591"/>
                      <a:pt x="9137" y="20652"/>
                    </a:cubicBezTo>
                    <a:cubicBezTo>
                      <a:pt x="9259" y="20771"/>
                      <a:pt x="9393" y="20880"/>
                      <a:pt x="9525" y="20982"/>
                    </a:cubicBezTo>
                    <a:cubicBezTo>
                      <a:pt x="9518" y="21122"/>
                      <a:pt x="9504" y="21258"/>
                      <a:pt x="9488" y="21398"/>
                    </a:cubicBezTo>
                    <a:cubicBezTo>
                      <a:pt x="9468" y="21530"/>
                      <a:pt x="9447" y="21663"/>
                      <a:pt x="9419" y="21792"/>
                    </a:cubicBezTo>
                    <a:cubicBezTo>
                      <a:pt x="9389" y="21949"/>
                      <a:pt x="9345" y="22098"/>
                      <a:pt x="9291" y="22244"/>
                    </a:cubicBezTo>
                    <a:cubicBezTo>
                      <a:pt x="9188" y="22462"/>
                      <a:pt x="9073" y="22676"/>
                      <a:pt x="8937" y="22874"/>
                    </a:cubicBezTo>
                    <a:cubicBezTo>
                      <a:pt x="8920" y="22894"/>
                      <a:pt x="8899" y="22914"/>
                      <a:pt x="8879" y="22935"/>
                    </a:cubicBezTo>
                    <a:cubicBezTo>
                      <a:pt x="8835" y="22965"/>
                      <a:pt x="8794" y="22993"/>
                      <a:pt x="8749" y="23017"/>
                    </a:cubicBezTo>
                    <a:cubicBezTo>
                      <a:pt x="8708" y="23040"/>
                      <a:pt x="8672" y="23061"/>
                      <a:pt x="8631" y="23078"/>
                    </a:cubicBezTo>
                    <a:cubicBezTo>
                      <a:pt x="8545" y="23108"/>
                      <a:pt x="8463" y="23139"/>
                      <a:pt x="8379" y="23166"/>
                    </a:cubicBezTo>
                    <a:cubicBezTo>
                      <a:pt x="8294" y="23194"/>
                      <a:pt x="8198" y="23210"/>
                      <a:pt x="8107" y="23227"/>
                    </a:cubicBezTo>
                    <a:cubicBezTo>
                      <a:pt x="8063" y="23230"/>
                      <a:pt x="8019" y="23231"/>
                      <a:pt x="7976" y="23231"/>
                    </a:cubicBezTo>
                    <a:cubicBezTo>
                      <a:pt x="7867" y="23231"/>
                      <a:pt x="7760" y="23223"/>
                      <a:pt x="7651" y="23214"/>
                    </a:cubicBezTo>
                    <a:cubicBezTo>
                      <a:pt x="7474" y="23186"/>
                      <a:pt x="7304" y="23149"/>
                      <a:pt x="7137" y="23092"/>
                    </a:cubicBezTo>
                    <a:cubicBezTo>
                      <a:pt x="7066" y="23054"/>
                      <a:pt x="7005" y="23010"/>
                      <a:pt x="6940" y="22965"/>
                    </a:cubicBezTo>
                    <a:cubicBezTo>
                      <a:pt x="6651" y="22728"/>
                      <a:pt x="6369" y="22472"/>
                      <a:pt x="6130" y="22186"/>
                    </a:cubicBezTo>
                    <a:cubicBezTo>
                      <a:pt x="6022" y="22037"/>
                      <a:pt x="5929" y="21880"/>
                      <a:pt x="5851" y="21714"/>
                    </a:cubicBezTo>
                    <a:cubicBezTo>
                      <a:pt x="5777" y="21520"/>
                      <a:pt x="5712" y="21322"/>
                      <a:pt x="5651" y="21128"/>
                    </a:cubicBezTo>
                    <a:cubicBezTo>
                      <a:pt x="5600" y="20958"/>
                      <a:pt x="5562" y="20789"/>
                      <a:pt x="5532" y="20615"/>
                    </a:cubicBezTo>
                    <a:cubicBezTo>
                      <a:pt x="5518" y="20438"/>
                      <a:pt x="5511" y="20264"/>
                      <a:pt x="5521" y="20087"/>
                    </a:cubicBezTo>
                    <a:cubicBezTo>
                      <a:pt x="5535" y="19883"/>
                      <a:pt x="5552" y="19679"/>
                      <a:pt x="5565" y="19475"/>
                    </a:cubicBezTo>
                    <a:cubicBezTo>
                      <a:pt x="5590" y="19077"/>
                      <a:pt x="5603" y="18679"/>
                      <a:pt x="5620" y="18281"/>
                    </a:cubicBezTo>
                    <a:cubicBezTo>
                      <a:pt x="5631" y="18077"/>
                      <a:pt x="5637" y="17876"/>
                      <a:pt x="5661" y="17676"/>
                    </a:cubicBezTo>
                    <a:cubicBezTo>
                      <a:pt x="5684" y="17458"/>
                      <a:pt x="5715" y="17244"/>
                      <a:pt x="5739" y="17026"/>
                    </a:cubicBezTo>
                    <a:cubicBezTo>
                      <a:pt x="5766" y="16826"/>
                      <a:pt x="5783" y="16625"/>
                      <a:pt x="5797" y="16424"/>
                    </a:cubicBezTo>
                    <a:cubicBezTo>
                      <a:pt x="5810" y="16209"/>
                      <a:pt x="5824" y="15995"/>
                      <a:pt x="5827" y="15781"/>
                    </a:cubicBezTo>
                    <a:cubicBezTo>
                      <a:pt x="5831" y="14978"/>
                      <a:pt x="5804" y="14176"/>
                      <a:pt x="5715" y="13376"/>
                    </a:cubicBezTo>
                    <a:cubicBezTo>
                      <a:pt x="5692" y="13138"/>
                      <a:pt x="5661" y="12903"/>
                      <a:pt x="5631" y="12665"/>
                    </a:cubicBezTo>
                    <a:cubicBezTo>
                      <a:pt x="5596" y="12407"/>
                      <a:pt x="5552" y="12152"/>
                      <a:pt x="5504" y="11893"/>
                    </a:cubicBezTo>
                    <a:cubicBezTo>
                      <a:pt x="5471" y="11695"/>
                      <a:pt x="5419" y="11502"/>
                      <a:pt x="5375" y="11308"/>
                    </a:cubicBezTo>
                    <a:cubicBezTo>
                      <a:pt x="5331" y="11114"/>
                      <a:pt x="5276" y="10927"/>
                      <a:pt x="5226" y="10736"/>
                    </a:cubicBezTo>
                    <a:cubicBezTo>
                      <a:pt x="4981" y="9876"/>
                      <a:pt x="4728" y="9012"/>
                      <a:pt x="4345" y="8199"/>
                    </a:cubicBezTo>
                    <a:cubicBezTo>
                      <a:pt x="4256" y="8012"/>
                      <a:pt x="4168" y="7821"/>
                      <a:pt x="4069" y="7637"/>
                    </a:cubicBezTo>
                    <a:cubicBezTo>
                      <a:pt x="3977" y="7464"/>
                      <a:pt x="3879" y="7290"/>
                      <a:pt x="3783" y="7120"/>
                    </a:cubicBezTo>
                    <a:cubicBezTo>
                      <a:pt x="3582" y="6756"/>
                      <a:pt x="3378" y="6396"/>
                      <a:pt x="3181" y="6032"/>
                    </a:cubicBezTo>
                    <a:cubicBezTo>
                      <a:pt x="3039" y="5770"/>
                      <a:pt x="2888" y="5511"/>
                      <a:pt x="2732" y="5256"/>
                    </a:cubicBezTo>
                    <a:cubicBezTo>
                      <a:pt x="2657" y="5137"/>
                      <a:pt x="2576" y="5018"/>
                      <a:pt x="2494" y="4902"/>
                    </a:cubicBezTo>
                    <a:cubicBezTo>
                      <a:pt x="2392" y="4763"/>
                      <a:pt x="2300" y="4613"/>
                      <a:pt x="2191" y="4478"/>
                    </a:cubicBezTo>
                    <a:cubicBezTo>
                      <a:pt x="2025" y="4273"/>
                      <a:pt x="1868" y="4065"/>
                      <a:pt x="1684" y="3875"/>
                    </a:cubicBezTo>
                    <a:cubicBezTo>
                      <a:pt x="1626" y="3817"/>
                      <a:pt x="1565" y="3763"/>
                      <a:pt x="1504" y="3709"/>
                    </a:cubicBezTo>
                    <a:cubicBezTo>
                      <a:pt x="1348" y="3572"/>
                      <a:pt x="1188" y="3433"/>
                      <a:pt x="1001" y="3341"/>
                    </a:cubicBezTo>
                    <a:cubicBezTo>
                      <a:pt x="834" y="3256"/>
                      <a:pt x="654" y="3188"/>
                      <a:pt x="480" y="3113"/>
                    </a:cubicBezTo>
                    <a:cubicBezTo>
                      <a:pt x="423" y="3089"/>
                      <a:pt x="371" y="3072"/>
                      <a:pt x="314" y="3072"/>
                    </a:cubicBezTo>
                    <a:cubicBezTo>
                      <a:pt x="290" y="3072"/>
                      <a:pt x="265" y="3075"/>
                      <a:pt x="238" y="3082"/>
                    </a:cubicBezTo>
                    <a:cubicBezTo>
                      <a:pt x="161" y="3103"/>
                      <a:pt x="92" y="3157"/>
                      <a:pt x="51" y="3225"/>
                    </a:cubicBezTo>
                    <a:cubicBezTo>
                      <a:pt x="10" y="3297"/>
                      <a:pt x="1" y="3385"/>
                      <a:pt x="21" y="3467"/>
                    </a:cubicBezTo>
                    <a:cubicBezTo>
                      <a:pt x="41" y="3535"/>
                      <a:pt x="95" y="3624"/>
                      <a:pt x="164" y="3654"/>
                    </a:cubicBezTo>
                    <a:cubicBezTo>
                      <a:pt x="398" y="3753"/>
                      <a:pt x="651" y="3841"/>
                      <a:pt x="861" y="3988"/>
                    </a:cubicBezTo>
                    <a:cubicBezTo>
                      <a:pt x="1034" y="4131"/>
                      <a:pt x="1188" y="4290"/>
                      <a:pt x="1331" y="4460"/>
                    </a:cubicBezTo>
                    <a:cubicBezTo>
                      <a:pt x="1521" y="4723"/>
                      <a:pt x="1684" y="5001"/>
                      <a:pt x="1851" y="5277"/>
                    </a:cubicBezTo>
                    <a:cubicBezTo>
                      <a:pt x="2042" y="5600"/>
                      <a:pt x="2211" y="5933"/>
                      <a:pt x="2372" y="6274"/>
                    </a:cubicBezTo>
                    <a:cubicBezTo>
                      <a:pt x="2528" y="6613"/>
                      <a:pt x="2692" y="6950"/>
                      <a:pt x="2858" y="7287"/>
                    </a:cubicBezTo>
                    <a:cubicBezTo>
                      <a:pt x="3028" y="7634"/>
                      <a:pt x="3208" y="7974"/>
                      <a:pt x="3361" y="8328"/>
                    </a:cubicBezTo>
                    <a:cubicBezTo>
                      <a:pt x="3488" y="8627"/>
                      <a:pt x="3617" y="8927"/>
                      <a:pt x="3719" y="9236"/>
                    </a:cubicBezTo>
                    <a:cubicBezTo>
                      <a:pt x="3844" y="9621"/>
                      <a:pt x="3963" y="10009"/>
                      <a:pt x="4072" y="10397"/>
                    </a:cubicBezTo>
                    <a:cubicBezTo>
                      <a:pt x="4181" y="10774"/>
                      <a:pt x="4270" y="11152"/>
                      <a:pt x="4361" y="11532"/>
                    </a:cubicBezTo>
                    <a:cubicBezTo>
                      <a:pt x="4443" y="11876"/>
                      <a:pt x="4494" y="12226"/>
                      <a:pt x="4545" y="12573"/>
                    </a:cubicBezTo>
                    <a:cubicBezTo>
                      <a:pt x="4582" y="12948"/>
                      <a:pt x="4613" y="13318"/>
                      <a:pt x="4637" y="13696"/>
                    </a:cubicBezTo>
                    <a:cubicBezTo>
                      <a:pt x="4657" y="14036"/>
                      <a:pt x="4651" y="14380"/>
                      <a:pt x="4637" y="14719"/>
                    </a:cubicBezTo>
                    <a:cubicBezTo>
                      <a:pt x="4623" y="15101"/>
                      <a:pt x="4617" y="15482"/>
                      <a:pt x="4606" y="15866"/>
                    </a:cubicBezTo>
                    <a:cubicBezTo>
                      <a:pt x="4596" y="16203"/>
                      <a:pt x="4559" y="16543"/>
                      <a:pt x="4515" y="16880"/>
                    </a:cubicBezTo>
                    <a:cubicBezTo>
                      <a:pt x="4450" y="17308"/>
                      <a:pt x="4381" y="17737"/>
                      <a:pt x="4358" y="18173"/>
                    </a:cubicBezTo>
                    <a:cubicBezTo>
                      <a:pt x="4331" y="18591"/>
                      <a:pt x="4304" y="19010"/>
                      <a:pt x="4276" y="19431"/>
                    </a:cubicBezTo>
                    <a:cubicBezTo>
                      <a:pt x="4252" y="19822"/>
                      <a:pt x="4198" y="20214"/>
                      <a:pt x="4229" y="20608"/>
                    </a:cubicBezTo>
                    <a:cubicBezTo>
                      <a:pt x="4246" y="20853"/>
                      <a:pt x="4290" y="21098"/>
                      <a:pt x="4348" y="21336"/>
                    </a:cubicBezTo>
                    <a:cubicBezTo>
                      <a:pt x="4399" y="21530"/>
                      <a:pt x="4463" y="21720"/>
                      <a:pt x="4528" y="21908"/>
                    </a:cubicBezTo>
                    <a:cubicBezTo>
                      <a:pt x="4590" y="22087"/>
                      <a:pt x="4661" y="22261"/>
                      <a:pt x="4742" y="22431"/>
                    </a:cubicBezTo>
                    <a:cubicBezTo>
                      <a:pt x="4807" y="22568"/>
                      <a:pt x="4888" y="22693"/>
                      <a:pt x="4973" y="22816"/>
                    </a:cubicBezTo>
                    <a:cubicBezTo>
                      <a:pt x="5089" y="22976"/>
                      <a:pt x="5215" y="23128"/>
                      <a:pt x="5351" y="23271"/>
                    </a:cubicBezTo>
                    <a:cubicBezTo>
                      <a:pt x="5532" y="23459"/>
                      <a:pt x="5736" y="23629"/>
                      <a:pt x="5937" y="23792"/>
                    </a:cubicBezTo>
                    <a:cubicBezTo>
                      <a:pt x="6236" y="24034"/>
                      <a:pt x="6556" y="24241"/>
                      <a:pt x="6940" y="24320"/>
                    </a:cubicBezTo>
                    <a:cubicBezTo>
                      <a:pt x="7188" y="24370"/>
                      <a:pt x="7440" y="24398"/>
                      <a:pt x="7692" y="24404"/>
                    </a:cubicBezTo>
                    <a:cubicBezTo>
                      <a:pt x="7714" y="24405"/>
                      <a:pt x="7736" y="24405"/>
                      <a:pt x="7758" y="24405"/>
                    </a:cubicBezTo>
                    <a:cubicBezTo>
                      <a:pt x="8035" y="24405"/>
                      <a:pt x="8311" y="24367"/>
                      <a:pt x="8573" y="24285"/>
                    </a:cubicBezTo>
                    <a:cubicBezTo>
                      <a:pt x="8841" y="24204"/>
                      <a:pt x="9113" y="24092"/>
                      <a:pt x="9345" y="23935"/>
                    </a:cubicBezTo>
                    <a:cubicBezTo>
                      <a:pt x="9427" y="23877"/>
                      <a:pt x="9501" y="23816"/>
                      <a:pt x="9580" y="23751"/>
                    </a:cubicBezTo>
                    <a:cubicBezTo>
                      <a:pt x="9692" y="23659"/>
                      <a:pt x="9777" y="23533"/>
                      <a:pt x="9859" y="23414"/>
                    </a:cubicBezTo>
                    <a:cubicBezTo>
                      <a:pt x="9933" y="23309"/>
                      <a:pt x="9994" y="23190"/>
                      <a:pt x="10052" y="23074"/>
                    </a:cubicBezTo>
                    <a:cubicBezTo>
                      <a:pt x="10168" y="22853"/>
                      <a:pt x="10270" y="22625"/>
                      <a:pt x="10345" y="22387"/>
                    </a:cubicBezTo>
                    <a:cubicBezTo>
                      <a:pt x="10399" y="22214"/>
                      <a:pt x="10430" y="22034"/>
                      <a:pt x="10460" y="21853"/>
                    </a:cubicBezTo>
                    <a:cubicBezTo>
                      <a:pt x="10478" y="21751"/>
                      <a:pt x="10495" y="21649"/>
                      <a:pt x="10509" y="21547"/>
                    </a:cubicBezTo>
                    <a:cubicBezTo>
                      <a:pt x="10620" y="21585"/>
                      <a:pt x="10733" y="21618"/>
                      <a:pt x="10845" y="21635"/>
                    </a:cubicBezTo>
                    <a:cubicBezTo>
                      <a:pt x="11087" y="21676"/>
                      <a:pt x="11328" y="21700"/>
                      <a:pt x="11570" y="21717"/>
                    </a:cubicBezTo>
                    <a:cubicBezTo>
                      <a:pt x="11609" y="21719"/>
                      <a:pt x="11649" y="21720"/>
                      <a:pt x="11689" y="21720"/>
                    </a:cubicBezTo>
                    <a:cubicBezTo>
                      <a:pt x="11888" y="21720"/>
                      <a:pt x="12089" y="21694"/>
                      <a:pt x="12288" y="21663"/>
                    </a:cubicBezTo>
                    <a:cubicBezTo>
                      <a:pt x="12501" y="21632"/>
                      <a:pt x="12709" y="21588"/>
                      <a:pt x="12920" y="21530"/>
                    </a:cubicBezTo>
                    <a:cubicBezTo>
                      <a:pt x="13332" y="21414"/>
                      <a:pt x="13740" y="21244"/>
                      <a:pt x="14090" y="20999"/>
                    </a:cubicBezTo>
                    <a:cubicBezTo>
                      <a:pt x="14291" y="20860"/>
                      <a:pt x="14478" y="20710"/>
                      <a:pt x="14662" y="20550"/>
                    </a:cubicBezTo>
                    <a:cubicBezTo>
                      <a:pt x="14737" y="20486"/>
                      <a:pt x="14801" y="20411"/>
                      <a:pt x="14866" y="20340"/>
                    </a:cubicBezTo>
                    <a:cubicBezTo>
                      <a:pt x="14941" y="20258"/>
                      <a:pt x="15015" y="20173"/>
                      <a:pt x="15087" y="20087"/>
                    </a:cubicBezTo>
                    <a:cubicBezTo>
                      <a:pt x="15236" y="19914"/>
                      <a:pt x="15373" y="19727"/>
                      <a:pt x="15481" y="19526"/>
                    </a:cubicBezTo>
                    <a:cubicBezTo>
                      <a:pt x="15591" y="19322"/>
                      <a:pt x="15682" y="19112"/>
                      <a:pt x="15770" y="18894"/>
                    </a:cubicBezTo>
                    <a:cubicBezTo>
                      <a:pt x="15845" y="18707"/>
                      <a:pt x="15876" y="18503"/>
                      <a:pt x="15913" y="18302"/>
                    </a:cubicBezTo>
                    <a:cubicBezTo>
                      <a:pt x="15954" y="18074"/>
                      <a:pt x="15985" y="17842"/>
                      <a:pt x="15974" y="17608"/>
                    </a:cubicBezTo>
                    <a:cubicBezTo>
                      <a:pt x="16250" y="17591"/>
                      <a:pt x="16525" y="17540"/>
                      <a:pt x="16788" y="17458"/>
                    </a:cubicBezTo>
                    <a:cubicBezTo>
                      <a:pt x="17233" y="17319"/>
                      <a:pt x="17641" y="17091"/>
                      <a:pt x="18006" y="16801"/>
                    </a:cubicBezTo>
                    <a:cubicBezTo>
                      <a:pt x="18339" y="16536"/>
                      <a:pt x="18642" y="16217"/>
                      <a:pt x="18832" y="15835"/>
                    </a:cubicBezTo>
                    <a:cubicBezTo>
                      <a:pt x="18934" y="15631"/>
                      <a:pt x="19023" y="15421"/>
                      <a:pt x="19097" y="15209"/>
                    </a:cubicBezTo>
                    <a:cubicBezTo>
                      <a:pt x="19158" y="15039"/>
                      <a:pt x="19210" y="14866"/>
                      <a:pt x="19244" y="14689"/>
                    </a:cubicBezTo>
                    <a:cubicBezTo>
                      <a:pt x="19322" y="14250"/>
                      <a:pt x="19362" y="13808"/>
                      <a:pt x="19332" y="13363"/>
                    </a:cubicBezTo>
                    <a:cubicBezTo>
                      <a:pt x="19326" y="13234"/>
                      <a:pt x="19301" y="13097"/>
                      <a:pt x="19278" y="12968"/>
                    </a:cubicBezTo>
                    <a:cubicBezTo>
                      <a:pt x="19257" y="12862"/>
                      <a:pt x="19237" y="12753"/>
                      <a:pt x="19213" y="12648"/>
                    </a:cubicBezTo>
                    <a:cubicBezTo>
                      <a:pt x="19158" y="12441"/>
                      <a:pt x="19108" y="12229"/>
                      <a:pt x="19036" y="12025"/>
                    </a:cubicBezTo>
                    <a:cubicBezTo>
                      <a:pt x="18883" y="11597"/>
                      <a:pt x="18706" y="11175"/>
                      <a:pt x="18519" y="10760"/>
                    </a:cubicBezTo>
                    <a:cubicBezTo>
                      <a:pt x="18346" y="10376"/>
                      <a:pt x="18169" y="9998"/>
                      <a:pt x="17958" y="9637"/>
                    </a:cubicBezTo>
                    <a:cubicBezTo>
                      <a:pt x="17761" y="9294"/>
                      <a:pt x="17522" y="8974"/>
                      <a:pt x="17288" y="8658"/>
                    </a:cubicBezTo>
                    <a:cubicBezTo>
                      <a:pt x="16774" y="7974"/>
                      <a:pt x="16223" y="7324"/>
                      <a:pt x="15645" y="6698"/>
                    </a:cubicBezTo>
                    <a:cubicBezTo>
                      <a:pt x="15373" y="6406"/>
                      <a:pt x="15090" y="6134"/>
                      <a:pt x="14791" y="5872"/>
                    </a:cubicBezTo>
                    <a:cubicBezTo>
                      <a:pt x="14454" y="5580"/>
                      <a:pt x="14087" y="5321"/>
                      <a:pt x="13723" y="5065"/>
                    </a:cubicBezTo>
                    <a:cubicBezTo>
                      <a:pt x="13386" y="4831"/>
                      <a:pt x="13043" y="4600"/>
                      <a:pt x="12702" y="4371"/>
                    </a:cubicBezTo>
                    <a:cubicBezTo>
                      <a:pt x="12349" y="4131"/>
                      <a:pt x="11991" y="3899"/>
                      <a:pt x="11624" y="3682"/>
                    </a:cubicBezTo>
                    <a:cubicBezTo>
                      <a:pt x="11236" y="3450"/>
                      <a:pt x="10845" y="3222"/>
                      <a:pt x="10451" y="3001"/>
                    </a:cubicBezTo>
                    <a:cubicBezTo>
                      <a:pt x="10093" y="2800"/>
                      <a:pt x="9733" y="2613"/>
                      <a:pt x="9372" y="2419"/>
                    </a:cubicBezTo>
                    <a:cubicBezTo>
                      <a:pt x="8865" y="2143"/>
                      <a:pt x="8352" y="1872"/>
                      <a:pt x="7845" y="1596"/>
                    </a:cubicBezTo>
                    <a:cubicBezTo>
                      <a:pt x="7603" y="1463"/>
                      <a:pt x="7361" y="1327"/>
                      <a:pt x="7124" y="1192"/>
                    </a:cubicBezTo>
                    <a:cubicBezTo>
                      <a:pt x="6896" y="1062"/>
                      <a:pt x="6671" y="926"/>
                      <a:pt x="6457" y="776"/>
                    </a:cubicBezTo>
                    <a:cubicBezTo>
                      <a:pt x="6325" y="667"/>
                      <a:pt x="6195" y="559"/>
                      <a:pt x="6062" y="449"/>
                    </a:cubicBezTo>
                    <a:cubicBezTo>
                      <a:pt x="5967" y="371"/>
                      <a:pt x="5868" y="294"/>
                      <a:pt x="5766" y="218"/>
                    </a:cubicBezTo>
                    <a:cubicBezTo>
                      <a:pt x="5684" y="157"/>
                      <a:pt x="5596" y="110"/>
                      <a:pt x="5511" y="55"/>
                    </a:cubicBezTo>
                    <a:cubicBezTo>
                      <a:pt x="5450" y="18"/>
                      <a:pt x="5382" y="0"/>
                      <a:pt x="531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26"/>
              <p:cNvSpPr/>
              <p:nvPr/>
            </p:nvSpPr>
            <p:spPr>
              <a:xfrm>
                <a:off x="1162369" y="2409728"/>
                <a:ext cx="118167" cy="170081"/>
              </a:xfrm>
              <a:custGeom>
                <a:avLst/>
                <a:gdLst/>
                <a:ahLst/>
                <a:cxnLst/>
                <a:rect l="l" t="t" r="r" b="b"/>
                <a:pathLst>
                  <a:path w="2365" h="3404" extrusionOk="0">
                    <a:moveTo>
                      <a:pt x="867" y="0"/>
                    </a:moveTo>
                    <a:cubicBezTo>
                      <a:pt x="847" y="0"/>
                      <a:pt x="830" y="0"/>
                      <a:pt x="814" y="3"/>
                    </a:cubicBezTo>
                    <a:cubicBezTo>
                      <a:pt x="738" y="7"/>
                      <a:pt x="674" y="21"/>
                      <a:pt x="605" y="44"/>
                    </a:cubicBezTo>
                    <a:cubicBezTo>
                      <a:pt x="511" y="78"/>
                      <a:pt x="405" y="132"/>
                      <a:pt x="330" y="207"/>
                    </a:cubicBezTo>
                    <a:cubicBezTo>
                      <a:pt x="218" y="323"/>
                      <a:pt x="126" y="459"/>
                      <a:pt x="79" y="616"/>
                    </a:cubicBezTo>
                    <a:cubicBezTo>
                      <a:pt x="58" y="688"/>
                      <a:pt x="41" y="759"/>
                      <a:pt x="31" y="834"/>
                    </a:cubicBezTo>
                    <a:cubicBezTo>
                      <a:pt x="7" y="986"/>
                      <a:pt x="0" y="1140"/>
                      <a:pt x="10" y="1296"/>
                    </a:cubicBezTo>
                    <a:cubicBezTo>
                      <a:pt x="38" y="1745"/>
                      <a:pt x="156" y="2204"/>
                      <a:pt x="371" y="2599"/>
                    </a:cubicBezTo>
                    <a:cubicBezTo>
                      <a:pt x="409" y="2671"/>
                      <a:pt x="449" y="2742"/>
                      <a:pt x="497" y="2810"/>
                    </a:cubicBezTo>
                    <a:cubicBezTo>
                      <a:pt x="582" y="2925"/>
                      <a:pt x="671" y="3041"/>
                      <a:pt x="776" y="3140"/>
                    </a:cubicBezTo>
                    <a:cubicBezTo>
                      <a:pt x="961" y="3308"/>
                      <a:pt x="1206" y="3403"/>
                      <a:pt x="1456" y="3403"/>
                    </a:cubicBezTo>
                    <a:cubicBezTo>
                      <a:pt x="1518" y="3403"/>
                      <a:pt x="1581" y="3397"/>
                      <a:pt x="1643" y="3385"/>
                    </a:cubicBezTo>
                    <a:cubicBezTo>
                      <a:pt x="1715" y="3368"/>
                      <a:pt x="1779" y="3347"/>
                      <a:pt x="1841" y="3313"/>
                    </a:cubicBezTo>
                    <a:cubicBezTo>
                      <a:pt x="1905" y="3280"/>
                      <a:pt x="1956" y="3235"/>
                      <a:pt x="2010" y="3191"/>
                    </a:cubicBezTo>
                    <a:cubicBezTo>
                      <a:pt x="2068" y="3147"/>
                      <a:pt x="2109" y="3076"/>
                      <a:pt x="2150" y="3014"/>
                    </a:cubicBezTo>
                    <a:cubicBezTo>
                      <a:pt x="2205" y="2942"/>
                      <a:pt x="2232" y="2844"/>
                      <a:pt x="2263" y="2759"/>
                    </a:cubicBezTo>
                    <a:cubicBezTo>
                      <a:pt x="2307" y="2626"/>
                      <a:pt x="2327" y="2484"/>
                      <a:pt x="2344" y="2344"/>
                    </a:cubicBezTo>
                    <a:cubicBezTo>
                      <a:pt x="2357" y="2245"/>
                      <a:pt x="2365" y="2146"/>
                      <a:pt x="2361" y="2044"/>
                    </a:cubicBezTo>
                    <a:cubicBezTo>
                      <a:pt x="2357" y="1919"/>
                      <a:pt x="2334" y="1793"/>
                      <a:pt x="2316" y="1667"/>
                    </a:cubicBezTo>
                    <a:cubicBezTo>
                      <a:pt x="2303" y="1572"/>
                      <a:pt x="2283" y="1473"/>
                      <a:pt x="2263" y="1374"/>
                    </a:cubicBezTo>
                    <a:cubicBezTo>
                      <a:pt x="2208" y="1157"/>
                      <a:pt x="2140" y="953"/>
                      <a:pt x="2041" y="752"/>
                    </a:cubicBezTo>
                    <a:cubicBezTo>
                      <a:pt x="1997" y="653"/>
                      <a:pt x="1925" y="572"/>
                      <a:pt x="1861" y="487"/>
                    </a:cubicBezTo>
                    <a:cubicBezTo>
                      <a:pt x="1837" y="459"/>
                      <a:pt x="1814" y="432"/>
                      <a:pt x="1789" y="405"/>
                    </a:cubicBezTo>
                    <a:cubicBezTo>
                      <a:pt x="1718" y="323"/>
                      <a:pt x="1633" y="259"/>
                      <a:pt x="1544" y="194"/>
                    </a:cubicBezTo>
                    <a:cubicBezTo>
                      <a:pt x="1487" y="150"/>
                      <a:pt x="1409" y="129"/>
                      <a:pt x="1337" y="105"/>
                    </a:cubicBezTo>
                    <a:cubicBezTo>
                      <a:pt x="1307" y="92"/>
                      <a:pt x="1266" y="88"/>
                      <a:pt x="1222" y="85"/>
                    </a:cubicBezTo>
                    <a:cubicBezTo>
                      <a:pt x="1201" y="75"/>
                      <a:pt x="1181" y="68"/>
                      <a:pt x="1164" y="58"/>
                    </a:cubicBezTo>
                    <a:cubicBezTo>
                      <a:pt x="1068" y="21"/>
                      <a:pt x="966" y="0"/>
                      <a:pt x="8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26"/>
              <p:cNvSpPr/>
              <p:nvPr/>
            </p:nvSpPr>
            <p:spPr>
              <a:xfrm>
                <a:off x="2226489" y="2086899"/>
                <a:ext cx="123114" cy="167533"/>
              </a:xfrm>
              <a:custGeom>
                <a:avLst/>
                <a:gdLst/>
                <a:ahLst/>
                <a:cxnLst/>
                <a:rect l="l" t="t" r="r" b="b"/>
                <a:pathLst>
                  <a:path w="2464" h="3353" extrusionOk="0">
                    <a:moveTo>
                      <a:pt x="1070" y="994"/>
                    </a:moveTo>
                    <a:cubicBezTo>
                      <a:pt x="1100" y="1035"/>
                      <a:pt x="1131" y="1079"/>
                      <a:pt x="1161" y="1123"/>
                    </a:cubicBezTo>
                    <a:cubicBezTo>
                      <a:pt x="1134" y="1181"/>
                      <a:pt x="1114" y="1257"/>
                      <a:pt x="1114" y="1324"/>
                    </a:cubicBezTo>
                    <a:cubicBezTo>
                      <a:pt x="1103" y="1277"/>
                      <a:pt x="1093" y="1230"/>
                      <a:pt x="1083" y="1181"/>
                    </a:cubicBezTo>
                    <a:cubicBezTo>
                      <a:pt x="1076" y="1120"/>
                      <a:pt x="1073" y="1056"/>
                      <a:pt x="1070" y="994"/>
                    </a:cubicBezTo>
                    <a:close/>
                    <a:moveTo>
                      <a:pt x="1651" y="2502"/>
                    </a:moveTo>
                    <a:cubicBezTo>
                      <a:pt x="1651" y="2508"/>
                      <a:pt x="1654" y="2515"/>
                      <a:pt x="1654" y="2522"/>
                    </a:cubicBezTo>
                    <a:cubicBezTo>
                      <a:pt x="1657" y="2539"/>
                      <a:pt x="1665" y="2549"/>
                      <a:pt x="1671" y="2563"/>
                    </a:cubicBezTo>
                    <a:cubicBezTo>
                      <a:pt x="1668" y="2563"/>
                      <a:pt x="1665" y="2566"/>
                      <a:pt x="1661" y="2566"/>
                    </a:cubicBezTo>
                    <a:cubicBezTo>
                      <a:pt x="1630" y="2566"/>
                      <a:pt x="1603" y="2566"/>
                      <a:pt x="1576" y="2563"/>
                    </a:cubicBezTo>
                    <a:cubicBezTo>
                      <a:pt x="1569" y="2563"/>
                      <a:pt x="1566" y="2560"/>
                      <a:pt x="1559" y="2560"/>
                    </a:cubicBezTo>
                    <a:cubicBezTo>
                      <a:pt x="1593" y="2546"/>
                      <a:pt x="1624" y="2525"/>
                      <a:pt x="1651" y="2502"/>
                    </a:cubicBezTo>
                    <a:close/>
                    <a:moveTo>
                      <a:pt x="967" y="1"/>
                    </a:moveTo>
                    <a:cubicBezTo>
                      <a:pt x="899" y="1"/>
                      <a:pt x="831" y="18"/>
                      <a:pt x="770" y="38"/>
                    </a:cubicBezTo>
                    <a:cubicBezTo>
                      <a:pt x="732" y="52"/>
                      <a:pt x="698" y="66"/>
                      <a:pt x="665" y="87"/>
                    </a:cubicBezTo>
                    <a:cubicBezTo>
                      <a:pt x="651" y="87"/>
                      <a:pt x="641" y="90"/>
                      <a:pt x="627" y="90"/>
                    </a:cubicBezTo>
                    <a:cubicBezTo>
                      <a:pt x="613" y="96"/>
                      <a:pt x="596" y="103"/>
                      <a:pt x="583" y="107"/>
                    </a:cubicBezTo>
                    <a:cubicBezTo>
                      <a:pt x="535" y="120"/>
                      <a:pt x="494" y="144"/>
                      <a:pt x="457" y="168"/>
                    </a:cubicBezTo>
                    <a:cubicBezTo>
                      <a:pt x="403" y="202"/>
                      <a:pt x="348" y="250"/>
                      <a:pt x="304" y="294"/>
                    </a:cubicBezTo>
                    <a:cubicBezTo>
                      <a:pt x="253" y="345"/>
                      <a:pt x="212" y="409"/>
                      <a:pt x="175" y="470"/>
                    </a:cubicBezTo>
                    <a:cubicBezTo>
                      <a:pt x="137" y="528"/>
                      <a:pt x="117" y="593"/>
                      <a:pt x="90" y="658"/>
                    </a:cubicBezTo>
                    <a:cubicBezTo>
                      <a:pt x="1" y="883"/>
                      <a:pt x="8" y="1128"/>
                      <a:pt x="18" y="1365"/>
                    </a:cubicBezTo>
                    <a:cubicBezTo>
                      <a:pt x="29" y="1563"/>
                      <a:pt x="59" y="1760"/>
                      <a:pt x="100" y="1954"/>
                    </a:cubicBezTo>
                    <a:cubicBezTo>
                      <a:pt x="140" y="2151"/>
                      <a:pt x="208" y="2352"/>
                      <a:pt x="307" y="2532"/>
                    </a:cubicBezTo>
                    <a:cubicBezTo>
                      <a:pt x="345" y="2597"/>
                      <a:pt x="385" y="2658"/>
                      <a:pt x="426" y="2723"/>
                    </a:cubicBezTo>
                    <a:cubicBezTo>
                      <a:pt x="484" y="2811"/>
                      <a:pt x="542" y="2899"/>
                      <a:pt x="613" y="2978"/>
                    </a:cubicBezTo>
                    <a:cubicBezTo>
                      <a:pt x="712" y="3090"/>
                      <a:pt x="828" y="3178"/>
                      <a:pt x="960" y="3240"/>
                    </a:cubicBezTo>
                    <a:cubicBezTo>
                      <a:pt x="1045" y="3280"/>
                      <a:pt x="1131" y="3311"/>
                      <a:pt x="1222" y="3332"/>
                    </a:cubicBezTo>
                    <a:cubicBezTo>
                      <a:pt x="1297" y="3345"/>
                      <a:pt x="1376" y="3352"/>
                      <a:pt x="1453" y="3352"/>
                    </a:cubicBezTo>
                    <a:cubicBezTo>
                      <a:pt x="1525" y="3352"/>
                      <a:pt x="1596" y="3338"/>
                      <a:pt x="1665" y="3328"/>
                    </a:cubicBezTo>
                    <a:cubicBezTo>
                      <a:pt x="1780" y="3311"/>
                      <a:pt x="1882" y="3271"/>
                      <a:pt x="1984" y="3219"/>
                    </a:cubicBezTo>
                    <a:cubicBezTo>
                      <a:pt x="2110" y="3158"/>
                      <a:pt x="2202" y="3039"/>
                      <a:pt x="2274" y="2927"/>
                    </a:cubicBezTo>
                    <a:cubicBezTo>
                      <a:pt x="2310" y="2869"/>
                      <a:pt x="2331" y="2801"/>
                      <a:pt x="2351" y="2740"/>
                    </a:cubicBezTo>
                    <a:cubicBezTo>
                      <a:pt x="2368" y="2692"/>
                      <a:pt x="2379" y="2641"/>
                      <a:pt x="2389" y="2593"/>
                    </a:cubicBezTo>
                    <a:cubicBezTo>
                      <a:pt x="2399" y="2549"/>
                      <a:pt x="2409" y="2505"/>
                      <a:pt x="2417" y="2457"/>
                    </a:cubicBezTo>
                    <a:cubicBezTo>
                      <a:pt x="2447" y="2257"/>
                      <a:pt x="2464" y="2053"/>
                      <a:pt x="2453" y="1848"/>
                    </a:cubicBezTo>
                    <a:cubicBezTo>
                      <a:pt x="2440" y="1654"/>
                      <a:pt x="2420" y="1457"/>
                      <a:pt x="2362" y="1274"/>
                    </a:cubicBezTo>
                    <a:cubicBezTo>
                      <a:pt x="2304" y="1076"/>
                      <a:pt x="2219" y="883"/>
                      <a:pt x="2097" y="715"/>
                    </a:cubicBezTo>
                    <a:cubicBezTo>
                      <a:pt x="2039" y="634"/>
                      <a:pt x="1974" y="552"/>
                      <a:pt x="1906" y="478"/>
                    </a:cubicBezTo>
                    <a:cubicBezTo>
                      <a:pt x="1828" y="389"/>
                      <a:pt x="1732" y="318"/>
                      <a:pt x="1637" y="246"/>
                    </a:cubicBezTo>
                    <a:cubicBezTo>
                      <a:pt x="1566" y="195"/>
                      <a:pt x="1491" y="151"/>
                      <a:pt x="1409" y="117"/>
                    </a:cubicBezTo>
                    <a:cubicBezTo>
                      <a:pt x="1341" y="87"/>
                      <a:pt x="1270" y="56"/>
                      <a:pt x="1198" y="32"/>
                    </a:cubicBezTo>
                    <a:cubicBezTo>
                      <a:pt x="1134" y="12"/>
                      <a:pt x="1065" y="8"/>
                      <a:pt x="9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" name="Google Shape;805;p26"/>
              <p:cNvSpPr/>
              <p:nvPr/>
            </p:nvSpPr>
            <p:spPr>
              <a:xfrm>
                <a:off x="1698801" y="2322188"/>
                <a:ext cx="189317" cy="160138"/>
              </a:xfrm>
              <a:custGeom>
                <a:avLst/>
                <a:gdLst/>
                <a:ahLst/>
                <a:cxnLst/>
                <a:rect l="l" t="t" r="r" b="b"/>
                <a:pathLst>
                  <a:path w="3789" h="3205" extrusionOk="0">
                    <a:moveTo>
                      <a:pt x="2456" y="2555"/>
                    </a:moveTo>
                    <a:cubicBezTo>
                      <a:pt x="2449" y="2558"/>
                      <a:pt x="2446" y="2562"/>
                      <a:pt x="2439" y="2562"/>
                    </a:cubicBezTo>
                    <a:cubicBezTo>
                      <a:pt x="2442" y="2558"/>
                      <a:pt x="2449" y="2558"/>
                      <a:pt x="2456" y="2555"/>
                    </a:cubicBezTo>
                    <a:close/>
                    <a:moveTo>
                      <a:pt x="3432" y="0"/>
                    </a:moveTo>
                    <a:cubicBezTo>
                      <a:pt x="3320" y="0"/>
                      <a:pt x="3204" y="58"/>
                      <a:pt x="3153" y="160"/>
                    </a:cubicBezTo>
                    <a:cubicBezTo>
                      <a:pt x="3112" y="242"/>
                      <a:pt x="3071" y="327"/>
                      <a:pt x="3041" y="412"/>
                    </a:cubicBezTo>
                    <a:cubicBezTo>
                      <a:pt x="3024" y="452"/>
                      <a:pt x="3017" y="501"/>
                      <a:pt x="3010" y="541"/>
                    </a:cubicBezTo>
                    <a:cubicBezTo>
                      <a:pt x="2993" y="630"/>
                      <a:pt x="2973" y="718"/>
                      <a:pt x="2952" y="803"/>
                    </a:cubicBezTo>
                    <a:cubicBezTo>
                      <a:pt x="2911" y="1003"/>
                      <a:pt x="2867" y="1201"/>
                      <a:pt x="2823" y="1402"/>
                    </a:cubicBezTo>
                    <a:cubicBezTo>
                      <a:pt x="2782" y="1586"/>
                      <a:pt x="2735" y="1769"/>
                      <a:pt x="2680" y="1953"/>
                    </a:cubicBezTo>
                    <a:cubicBezTo>
                      <a:pt x="2633" y="2119"/>
                      <a:pt x="2582" y="2286"/>
                      <a:pt x="2520" y="2449"/>
                    </a:cubicBezTo>
                    <a:cubicBezTo>
                      <a:pt x="2514" y="2460"/>
                      <a:pt x="2510" y="2470"/>
                      <a:pt x="2503" y="2484"/>
                    </a:cubicBezTo>
                    <a:cubicBezTo>
                      <a:pt x="2408" y="2426"/>
                      <a:pt x="2313" y="2364"/>
                      <a:pt x="2221" y="2297"/>
                    </a:cubicBezTo>
                    <a:cubicBezTo>
                      <a:pt x="1956" y="2079"/>
                      <a:pt x="1721" y="1820"/>
                      <a:pt x="1487" y="1568"/>
                    </a:cubicBezTo>
                    <a:cubicBezTo>
                      <a:pt x="1190" y="1252"/>
                      <a:pt x="901" y="929"/>
                      <a:pt x="605" y="612"/>
                    </a:cubicBezTo>
                    <a:cubicBezTo>
                      <a:pt x="543" y="546"/>
                      <a:pt x="459" y="514"/>
                      <a:pt x="374" y="514"/>
                    </a:cubicBezTo>
                    <a:cubicBezTo>
                      <a:pt x="285" y="514"/>
                      <a:pt x="196" y="548"/>
                      <a:pt x="132" y="612"/>
                    </a:cubicBezTo>
                    <a:cubicBezTo>
                      <a:pt x="0" y="741"/>
                      <a:pt x="7" y="950"/>
                      <a:pt x="132" y="1082"/>
                    </a:cubicBezTo>
                    <a:cubicBezTo>
                      <a:pt x="405" y="1378"/>
                      <a:pt x="674" y="1674"/>
                      <a:pt x="942" y="1973"/>
                    </a:cubicBezTo>
                    <a:cubicBezTo>
                      <a:pt x="1068" y="2113"/>
                      <a:pt x="1194" y="2248"/>
                      <a:pt x="1323" y="2388"/>
                    </a:cubicBezTo>
                    <a:cubicBezTo>
                      <a:pt x="1439" y="2511"/>
                      <a:pt x="1554" y="2636"/>
                      <a:pt x="1680" y="2749"/>
                    </a:cubicBezTo>
                    <a:cubicBezTo>
                      <a:pt x="1817" y="2871"/>
                      <a:pt x="1966" y="2973"/>
                      <a:pt x="2123" y="3065"/>
                    </a:cubicBezTo>
                    <a:cubicBezTo>
                      <a:pt x="2242" y="3137"/>
                      <a:pt x="2377" y="3205"/>
                      <a:pt x="2517" y="3205"/>
                    </a:cubicBezTo>
                    <a:cubicBezTo>
                      <a:pt x="2523" y="3205"/>
                      <a:pt x="2528" y="3205"/>
                      <a:pt x="2534" y="3205"/>
                    </a:cubicBezTo>
                    <a:cubicBezTo>
                      <a:pt x="2632" y="3205"/>
                      <a:pt x="2720" y="3178"/>
                      <a:pt x="2806" y="3133"/>
                    </a:cubicBezTo>
                    <a:cubicBezTo>
                      <a:pt x="2915" y="3072"/>
                      <a:pt x="2993" y="2963"/>
                      <a:pt x="3058" y="2861"/>
                    </a:cubicBezTo>
                    <a:cubicBezTo>
                      <a:pt x="3115" y="2766"/>
                      <a:pt x="3156" y="2650"/>
                      <a:pt x="3197" y="2545"/>
                    </a:cubicBezTo>
                    <a:cubicBezTo>
                      <a:pt x="3228" y="2470"/>
                      <a:pt x="3258" y="2391"/>
                      <a:pt x="3286" y="2313"/>
                    </a:cubicBezTo>
                    <a:cubicBezTo>
                      <a:pt x="3344" y="2146"/>
                      <a:pt x="3398" y="1983"/>
                      <a:pt x="3449" y="1817"/>
                    </a:cubicBezTo>
                    <a:cubicBezTo>
                      <a:pt x="3517" y="1589"/>
                      <a:pt x="3575" y="1358"/>
                      <a:pt x="3636" y="1126"/>
                    </a:cubicBezTo>
                    <a:cubicBezTo>
                      <a:pt x="3663" y="1017"/>
                      <a:pt x="3691" y="909"/>
                      <a:pt x="3721" y="803"/>
                    </a:cubicBezTo>
                    <a:cubicBezTo>
                      <a:pt x="3735" y="749"/>
                      <a:pt x="3748" y="694"/>
                      <a:pt x="3759" y="639"/>
                    </a:cubicBezTo>
                    <a:cubicBezTo>
                      <a:pt x="3789" y="504"/>
                      <a:pt x="3782" y="367"/>
                      <a:pt x="3742" y="235"/>
                    </a:cubicBezTo>
                    <a:cubicBezTo>
                      <a:pt x="3704" y="129"/>
                      <a:pt x="3626" y="41"/>
                      <a:pt x="3514" y="11"/>
                    </a:cubicBezTo>
                    <a:cubicBezTo>
                      <a:pt x="3490" y="3"/>
                      <a:pt x="3462" y="0"/>
                      <a:pt x="343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26"/>
              <p:cNvSpPr/>
              <p:nvPr/>
            </p:nvSpPr>
            <p:spPr>
              <a:xfrm>
                <a:off x="1164717" y="2628428"/>
                <a:ext cx="174778" cy="174828"/>
              </a:xfrm>
              <a:custGeom>
                <a:avLst/>
                <a:gdLst/>
                <a:ahLst/>
                <a:cxnLst/>
                <a:rect l="l" t="t" r="r" b="b"/>
                <a:pathLst>
                  <a:path w="3498" h="3499" extrusionOk="0">
                    <a:moveTo>
                      <a:pt x="1749" y="1"/>
                    </a:moveTo>
                    <a:cubicBezTo>
                      <a:pt x="797" y="1"/>
                      <a:pt x="1" y="793"/>
                      <a:pt x="1" y="1749"/>
                    </a:cubicBezTo>
                    <a:cubicBezTo>
                      <a:pt x="1" y="2702"/>
                      <a:pt x="797" y="3498"/>
                      <a:pt x="1749" y="3498"/>
                    </a:cubicBezTo>
                    <a:cubicBezTo>
                      <a:pt x="2705" y="3498"/>
                      <a:pt x="3497" y="2702"/>
                      <a:pt x="3497" y="1749"/>
                    </a:cubicBezTo>
                    <a:cubicBezTo>
                      <a:pt x="3497" y="793"/>
                      <a:pt x="2705" y="1"/>
                      <a:pt x="174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26"/>
              <p:cNvSpPr/>
              <p:nvPr/>
            </p:nvSpPr>
            <p:spPr>
              <a:xfrm>
                <a:off x="2299438" y="2295156"/>
                <a:ext cx="174927" cy="174927"/>
              </a:xfrm>
              <a:custGeom>
                <a:avLst/>
                <a:gdLst/>
                <a:ahLst/>
                <a:cxnLst/>
                <a:rect l="l" t="t" r="r" b="b"/>
                <a:pathLst>
                  <a:path w="3501" h="3501" extrusionOk="0">
                    <a:moveTo>
                      <a:pt x="1748" y="1"/>
                    </a:moveTo>
                    <a:cubicBezTo>
                      <a:pt x="797" y="1"/>
                      <a:pt x="1" y="797"/>
                      <a:pt x="1" y="1752"/>
                    </a:cubicBezTo>
                    <a:cubicBezTo>
                      <a:pt x="1" y="2705"/>
                      <a:pt x="797" y="3501"/>
                      <a:pt x="1748" y="3501"/>
                    </a:cubicBezTo>
                    <a:cubicBezTo>
                      <a:pt x="2704" y="3501"/>
                      <a:pt x="3500" y="2705"/>
                      <a:pt x="3500" y="1752"/>
                    </a:cubicBezTo>
                    <a:cubicBezTo>
                      <a:pt x="3500" y="797"/>
                      <a:pt x="2704" y="1"/>
                      <a:pt x="17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8" name="Google Shape;808;p26"/>
            <p:cNvGrpSpPr/>
            <p:nvPr/>
          </p:nvGrpSpPr>
          <p:grpSpPr>
            <a:xfrm rot="-882864">
              <a:off x="1298364" y="1349371"/>
              <a:ext cx="524323" cy="720597"/>
              <a:chOff x="1322550" y="2267825"/>
              <a:chExt cx="524325" cy="720600"/>
            </a:xfrm>
          </p:grpSpPr>
          <p:sp>
            <p:nvSpPr>
              <p:cNvPr id="809" name="Google Shape;809;p26"/>
              <p:cNvSpPr/>
              <p:nvPr/>
            </p:nvSpPr>
            <p:spPr>
              <a:xfrm>
                <a:off x="1583125" y="2267825"/>
                <a:ext cx="41275" cy="81450"/>
              </a:xfrm>
              <a:custGeom>
                <a:avLst/>
                <a:gdLst/>
                <a:ahLst/>
                <a:cxnLst/>
                <a:rect l="l" t="t" r="r" b="b"/>
                <a:pathLst>
                  <a:path w="1651" h="3258" extrusionOk="0">
                    <a:moveTo>
                      <a:pt x="939" y="0"/>
                    </a:moveTo>
                    <a:cubicBezTo>
                      <a:pt x="756" y="0"/>
                      <a:pt x="579" y="71"/>
                      <a:pt x="450" y="201"/>
                    </a:cubicBezTo>
                    <a:cubicBezTo>
                      <a:pt x="412" y="248"/>
                      <a:pt x="379" y="296"/>
                      <a:pt x="341" y="341"/>
                    </a:cubicBezTo>
                    <a:cubicBezTo>
                      <a:pt x="280" y="449"/>
                      <a:pt x="249" y="565"/>
                      <a:pt x="249" y="691"/>
                    </a:cubicBezTo>
                    <a:cubicBezTo>
                      <a:pt x="239" y="752"/>
                      <a:pt x="232" y="817"/>
                      <a:pt x="225" y="878"/>
                    </a:cubicBezTo>
                    <a:cubicBezTo>
                      <a:pt x="211" y="953"/>
                      <a:pt x="198" y="1031"/>
                      <a:pt x="184" y="1106"/>
                    </a:cubicBezTo>
                    <a:cubicBezTo>
                      <a:pt x="150" y="1272"/>
                      <a:pt x="134" y="1439"/>
                      <a:pt x="109" y="1606"/>
                    </a:cubicBezTo>
                    <a:cubicBezTo>
                      <a:pt x="86" y="1796"/>
                      <a:pt x="86" y="1987"/>
                      <a:pt x="65" y="2178"/>
                    </a:cubicBezTo>
                    <a:cubicBezTo>
                      <a:pt x="59" y="2218"/>
                      <a:pt x="52" y="2255"/>
                      <a:pt x="45" y="2296"/>
                    </a:cubicBezTo>
                    <a:cubicBezTo>
                      <a:pt x="24" y="2382"/>
                      <a:pt x="1" y="2476"/>
                      <a:pt x="1" y="2561"/>
                    </a:cubicBezTo>
                    <a:cubicBezTo>
                      <a:pt x="1" y="2691"/>
                      <a:pt x="38" y="2834"/>
                      <a:pt x="106" y="2943"/>
                    </a:cubicBezTo>
                    <a:cubicBezTo>
                      <a:pt x="191" y="3085"/>
                      <a:pt x="324" y="3191"/>
                      <a:pt x="484" y="3235"/>
                    </a:cubicBezTo>
                    <a:cubicBezTo>
                      <a:pt x="539" y="3250"/>
                      <a:pt x="593" y="3258"/>
                      <a:pt x="646" y="3258"/>
                    </a:cubicBezTo>
                    <a:cubicBezTo>
                      <a:pt x="759" y="3258"/>
                      <a:pt x="868" y="3226"/>
                      <a:pt x="974" y="3170"/>
                    </a:cubicBezTo>
                    <a:cubicBezTo>
                      <a:pt x="1205" y="3051"/>
                      <a:pt x="1307" y="2806"/>
                      <a:pt x="1385" y="2572"/>
                    </a:cubicBezTo>
                    <a:cubicBezTo>
                      <a:pt x="1436" y="2418"/>
                      <a:pt x="1450" y="2249"/>
                      <a:pt x="1470" y="2089"/>
                    </a:cubicBezTo>
                    <a:cubicBezTo>
                      <a:pt x="1494" y="1875"/>
                      <a:pt x="1504" y="1660"/>
                      <a:pt x="1528" y="1446"/>
                    </a:cubicBezTo>
                    <a:cubicBezTo>
                      <a:pt x="1566" y="1194"/>
                      <a:pt x="1603" y="942"/>
                      <a:pt x="1630" y="691"/>
                    </a:cubicBezTo>
                    <a:cubicBezTo>
                      <a:pt x="1651" y="517"/>
                      <a:pt x="1545" y="320"/>
                      <a:pt x="1426" y="201"/>
                    </a:cubicBezTo>
                    <a:cubicBezTo>
                      <a:pt x="1300" y="71"/>
                      <a:pt x="1120" y="0"/>
                      <a:pt x="9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26"/>
              <p:cNvSpPr/>
              <p:nvPr/>
            </p:nvSpPr>
            <p:spPr>
              <a:xfrm>
                <a:off x="1322550" y="2392250"/>
                <a:ext cx="69525" cy="62575"/>
              </a:xfrm>
              <a:custGeom>
                <a:avLst/>
                <a:gdLst/>
                <a:ahLst/>
                <a:cxnLst/>
                <a:rect l="l" t="t" r="r" b="b"/>
                <a:pathLst>
                  <a:path w="2781" h="2503" extrusionOk="0">
                    <a:moveTo>
                      <a:pt x="790" y="0"/>
                    </a:moveTo>
                    <a:cubicBezTo>
                      <a:pt x="671" y="0"/>
                      <a:pt x="548" y="30"/>
                      <a:pt x="440" y="95"/>
                    </a:cubicBezTo>
                    <a:cubicBezTo>
                      <a:pt x="110" y="289"/>
                      <a:pt x="1" y="721"/>
                      <a:pt x="192" y="1051"/>
                    </a:cubicBezTo>
                    <a:cubicBezTo>
                      <a:pt x="379" y="1385"/>
                      <a:pt x="572" y="1714"/>
                      <a:pt x="872" y="1959"/>
                    </a:cubicBezTo>
                    <a:cubicBezTo>
                      <a:pt x="1035" y="2088"/>
                      <a:pt x="1202" y="2208"/>
                      <a:pt x="1393" y="2289"/>
                    </a:cubicBezTo>
                    <a:cubicBezTo>
                      <a:pt x="1518" y="2344"/>
                      <a:pt x="1641" y="2398"/>
                      <a:pt x="1773" y="2435"/>
                    </a:cubicBezTo>
                    <a:cubicBezTo>
                      <a:pt x="1858" y="2456"/>
                      <a:pt x="1947" y="2462"/>
                      <a:pt x="2032" y="2479"/>
                    </a:cubicBezTo>
                    <a:cubicBezTo>
                      <a:pt x="2083" y="2495"/>
                      <a:pt x="2134" y="2503"/>
                      <a:pt x="2185" y="2503"/>
                    </a:cubicBezTo>
                    <a:cubicBezTo>
                      <a:pt x="2236" y="2503"/>
                      <a:pt x="2287" y="2495"/>
                      <a:pt x="2338" y="2479"/>
                    </a:cubicBezTo>
                    <a:cubicBezTo>
                      <a:pt x="2481" y="2442"/>
                      <a:pt x="2607" y="2347"/>
                      <a:pt x="2682" y="2217"/>
                    </a:cubicBezTo>
                    <a:cubicBezTo>
                      <a:pt x="2760" y="2085"/>
                      <a:pt x="2780" y="1922"/>
                      <a:pt x="2740" y="1772"/>
                    </a:cubicBezTo>
                    <a:cubicBezTo>
                      <a:pt x="2699" y="1622"/>
                      <a:pt x="2603" y="1517"/>
                      <a:pt x="2474" y="1429"/>
                    </a:cubicBezTo>
                    <a:cubicBezTo>
                      <a:pt x="2372" y="1357"/>
                      <a:pt x="2273" y="1279"/>
                      <a:pt x="2168" y="1204"/>
                    </a:cubicBezTo>
                    <a:cubicBezTo>
                      <a:pt x="2090" y="1150"/>
                      <a:pt x="2011" y="1092"/>
                      <a:pt x="1936" y="1034"/>
                    </a:cubicBezTo>
                    <a:cubicBezTo>
                      <a:pt x="1838" y="956"/>
                      <a:pt x="1746" y="874"/>
                      <a:pt x="1664" y="782"/>
                    </a:cubicBezTo>
                    <a:cubicBezTo>
                      <a:pt x="1566" y="643"/>
                      <a:pt x="1484" y="493"/>
                      <a:pt x="1399" y="347"/>
                    </a:cubicBezTo>
                    <a:cubicBezTo>
                      <a:pt x="1273" y="123"/>
                      <a:pt x="1032" y="0"/>
                      <a:pt x="79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" name="Google Shape;811;p26"/>
              <p:cNvSpPr/>
              <p:nvPr/>
            </p:nvSpPr>
            <p:spPr>
              <a:xfrm>
                <a:off x="1387875" y="2414925"/>
                <a:ext cx="438075" cy="477050"/>
              </a:xfrm>
              <a:custGeom>
                <a:avLst/>
                <a:gdLst/>
                <a:ahLst/>
                <a:cxnLst/>
                <a:rect l="l" t="t" r="r" b="b"/>
                <a:pathLst>
                  <a:path w="17523" h="19082" extrusionOk="0">
                    <a:moveTo>
                      <a:pt x="8168" y="1"/>
                    </a:moveTo>
                    <a:cubicBezTo>
                      <a:pt x="7862" y="1"/>
                      <a:pt x="7525" y="21"/>
                      <a:pt x="7113" y="62"/>
                    </a:cubicBezTo>
                    <a:cubicBezTo>
                      <a:pt x="7018" y="73"/>
                      <a:pt x="6923" y="86"/>
                      <a:pt x="6828" y="96"/>
                    </a:cubicBezTo>
                    <a:lnTo>
                      <a:pt x="6784" y="103"/>
                    </a:lnTo>
                    <a:cubicBezTo>
                      <a:pt x="6589" y="127"/>
                      <a:pt x="6409" y="147"/>
                      <a:pt x="6225" y="205"/>
                    </a:cubicBezTo>
                    <a:cubicBezTo>
                      <a:pt x="6157" y="229"/>
                      <a:pt x="6086" y="260"/>
                      <a:pt x="6018" y="287"/>
                    </a:cubicBezTo>
                    <a:lnTo>
                      <a:pt x="5991" y="297"/>
                    </a:lnTo>
                    <a:lnTo>
                      <a:pt x="5960" y="310"/>
                    </a:lnTo>
                    <a:cubicBezTo>
                      <a:pt x="5726" y="409"/>
                      <a:pt x="5481" y="508"/>
                      <a:pt x="5253" y="624"/>
                    </a:cubicBezTo>
                    <a:cubicBezTo>
                      <a:pt x="4796" y="852"/>
                      <a:pt x="4396" y="1164"/>
                      <a:pt x="4008" y="1467"/>
                    </a:cubicBezTo>
                    <a:cubicBezTo>
                      <a:pt x="3742" y="1675"/>
                      <a:pt x="3490" y="1910"/>
                      <a:pt x="3249" y="2134"/>
                    </a:cubicBezTo>
                    <a:cubicBezTo>
                      <a:pt x="3171" y="2205"/>
                      <a:pt x="3093" y="2277"/>
                      <a:pt x="3018" y="2348"/>
                    </a:cubicBezTo>
                    <a:cubicBezTo>
                      <a:pt x="2977" y="2386"/>
                      <a:pt x="2936" y="2420"/>
                      <a:pt x="2898" y="2457"/>
                    </a:cubicBezTo>
                    <a:cubicBezTo>
                      <a:pt x="2769" y="2569"/>
                      <a:pt x="2640" y="2685"/>
                      <a:pt x="2524" y="2814"/>
                    </a:cubicBezTo>
                    <a:cubicBezTo>
                      <a:pt x="2347" y="3001"/>
                      <a:pt x="2171" y="3216"/>
                      <a:pt x="1970" y="3481"/>
                    </a:cubicBezTo>
                    <a:lnTo>
                      <a:pt x="1865" y="3613"/>
                    </a:lnTo>
                    <a:cubicBezTo>
                      <a:pt x="1653" y="3886"/>
                      <a:pt x="1433" y="4165"/>
                      <a:pt x="1225" y="4447"/>
                    </a:cubicBezTo>
                    <a:cubicBezTo>
                      <a:pt x="1102" y="4621"/>
                      <a:pt x="1004" y="4777"/>
                      <a:pt x="929" y="4930"/>
                    </a:cubicBezTo>
                    <a:cubicBezTo>
                      <a:pt x="816" y="5152"/>
                      <a:pt x="728" y="5383"/>
                      <a:pt x="643" y="5610"/>
                    </a:cubicBezTo>
                    <a:lnTo>
                      <a:pt x="606" y="5706"/>
                    </a:lnTo>
                    <a:cubicBezTo>
                      <a:pt x="579" y="5777"/>
                      <a:pt x="551" y="5852"/>
                      <a:pt x="521" y="5923"/>
                    </a:cubicBezTo>
                    <a:cubicBezTo>
                      <a:pt x="425" y="6168"/>
                      <a:pt x="327" y="6420"/>
                      <a:pt x="262" y="6675"/>
                    </a:cubicBezTo>
                    <a:cubicBezTo>
                      <a:pt x="174" y="7029"/>
                      <a:pt x="147" y="7400"/>
                      <a:pt x="123" y="7760"/>
                    </a:cubicBezTo>
                    <a:cubicBezTo>
                      <a:pt x="116" y="7852"/>
                      <a:pt x="113" y="7940"/>
                      <a:pt x="102" y="8033"/>
                    </a:cubicBezTo>
                    <a:cubicBezTo>
                      <a:pt x="99" y="8104"/>
                      <a:pt x="92" y="8176"/>
                      <a:pt x="89" y="8250"/>
                    </a:cubicBezTo>
                    <a:cubicBezTo>
                      <a:pt x="82" y="8356"/>
                      <a:pt x="75" y="8468"/>
                      <a:pt x="65" y="8576"/>
                    </a:cubicBezTo>
                    <a:cubicBezTo>
                      <a:pt x="45" y="8785"/>
                      <a:pt x="31" y="8975"/>
                      <a:pt x="28" y="9162"/>
                    </a:cubicBezTo>
                    <a:lnTo>
                      <a:pt x="25" y="9206"/>
                    </a:lnTo>
                    <a:cubicBezTo>
                      <a:pt x="14" y="9543"/>
                      <a:pt x="0" y="9893"/>
                      <a:pt x="25" y="10234"/>
                    </a:cubicBezTo>
                    <a:cubicBezTo>
                      <a:pt x="52" y="10666"/>
                      <a:pt x="82" y="11155"/>
                      <a:pt x="163" y="11631"/>
                    </a:cubicBezTo>
                    <a:cubicBezTo>
                      <a:pt x="238" y="12074"/>
                      <a:pt x="480" y="12471"/>
                      <a:pt x="705" y="12798"/>
                    </a:cubicBezTo>
                    <a:cubicBezTo>
                      <a:pt x="926" y="13118"/>
                      <a:pt x="1221" y="13533"/>
                      <a:pt x="1562" y="13908"/>
                    </a:cubicBezTo>
                    <a:cubicBezTo>
                      <a:pt x="1694" y="14050"/>
                      <a:pt x="1827" y="14186"/>
                      <a:pt x="1956" y="14308"/>
                    </a:cubicBezTo>
                    <a:cubicBezTo>
                      <a:pt x="2198" y="14530"/>
                      <a:pt x="2457" y="14724"/>
                      <a:pt x="2657" y="14863"/>
                    </a:cubicBezTo>
                    <a:cubicBezTo>
                      <a:pt x="2769" y="14944"/>
                      <a:pt x="2898" y="15016"/>
                      <a:pt x="3021" y="15084"/>
                    </a:cubicBezTo>
                    <a:cubicBezTo>
                      <a:pt x="3058" y="15108"/>
                      <a:pt x="3096" y="15128"/>
                      <a:pt x="3133" y="15148"/>
                    </a:cubicBezTo>
                    <a:cubicBezTo>
                      <a:pt x="3256" y="15220"/>
                      <a:pt x="3388" y="15288"/>
                      <a:pt x="3515" y="15353"/>
                    </a:cubicBezTo>
                    <a:lnTo>
                      <a:pt x="3640" y="15418"/>
                    </a:lnTo>
                    <a:cubicBezTo>
                      <a:pt x="4076" y="15646"/>
                      <a:pt x="4511" y="15819"/>
                      <a:pt x="4939" y="15938"/>
                    </a:cubicBezTo>
                    <a:cubicBezTo>
                      <a:pt x="5103" y="15982"/>
                      <a:pt x="5273" y="16020"/>
                      <a:pt x="5437" y="16054"/>
                    </a:cubicBezTo>
                    <a:cubicBezTo>
                      <a:pt x="5610" y="16095"/>
                      <a:pt x="5790" y="16132"/>
                      <a:pt x="5964" y="16183"/>
                    </a:cubicBezTo>
                    <a:cubicBezTo>
                      <a:pt x="6028" y="16200"/>
                      <a:pt x="6090" y="16217"/>
                      <a:pt x="6154" y="16234"/>
                    </a:cubicBezTo>
                    <a:cubicBezTo>
                      <a:pt x="6368" y="16291"/>
                      <a:pt x="6589" y="16353"/>
                      <a:pt x="6801" y="16431"/>
                    </a:cubicBezTo>
                    <a:cubicBezTo>
                      <a:pt x="6913" y="16486"/>
                      <a:pt x="7015" y="16544"/>
                      <a:pt x="7110" y="16605"/>
                    </a:cubicBezTo>
                    <a:cubicBezTo>
                      <a:pt x="7202" y="16693"/>
                      <a:pt x="7300" y="16795"/>
                      <a:pt x="7402" y="16921"/>
                    </a:cubicBezTo>
                    <a:cubicBezTo>
                      <a:pt x="7440" y="16976"/>
                      <a:pt x="7474" y="17026"/>
                      <a:pt x="7501" y="17081"/>
                    </a:cubicBezTo>
                    <a:cubicBezTo>
                      <a:pt x="7556" y="17227"/>
                      <a:pt x="7603" y="17390"/>
                      <a:pt x="7651" y="17571"/>
                    </a:cubicBezTo>
                    <a:cubicBezTo>
                      <a:pt x="7671" y="17649"/>
                      <a:pt x="7688" y="17727"/>
                      <a:pt x="7709" y="17806"/>
                    </a:cubicBezTo>
                    <a:lnTo>
                      <a:pt x="7726" y="17888"/>
                    </a:lnTo>
                    <a:lnTo>
                      <a:pt x="7746" y="17962"/>
                    </a:lnTo>
                    <a:lnTo>
                      <a:pt x="7763" y="18040"/>
                    </a:lnTo>
                    <a:cubicBezTo>
                      <a:pt x="7790" y="18153"/>
                      <a:pt x="7848" y="18268"/>
                      <a:pt x="7886" y="18346"/>
                    </a:cubicBezTo>
                    <a:cubicBezTo>
                      <a:pt x="7988" y="18550"/>
                      <a:pt x="8140" y="18679"/>
                      <a:pt x="8294" y="18789"/>
                    </a:cubicBezTo>
                    <a:cubicBezTo>
                      <a:pt x="8443" y="18891"/>
                      <a:pt x="8641" y="18965"/>
                      <a:pt x="8903" y="19006"/>
                    </a:cubicBezTo>
                    <a:cubicBezTo>
                      <a:pt x="9032" y="19026"/>
                      <a:pt x="9175" y="19047"/>
                      <a:pt x="9321" y="19064"/>
                    </a:cubicBezTo>
                    <a:cubicBezTo>
                      <a:pt x="9440" y="19075"/>
                      <a:pt x="9552" y="19081"/>
                      <a:pt x="9661" y="19081"/>
                    </a:cubicBezTo>
                    <a:lnTo>
                      <a:pt x="9702" y="19081"/>
                    </a:lnTo>
                    <a:cubicBezTo>
                      <a:pt x="9916" y="19078"/>
                      <a:pt x="10134" y="19040"/>
                      <a:pt x="10341" y="19003"/>
                    </a:cubicBezTo>
                    <a:cubicBezTo>
                      <a:pt x="10470" y="18979"/>
                      <a:pt x="10586" y="18924"/>
                      <a:pt x="10709" y="18870"/>
                    </a:cubicBezTo>
                    <a:lnTo>
                      <a:pt x="10719" y="18863"/>
                    </a:lnTo>
                    <a:cubicBezTo>
                      <a:pt x="10736" y="18857"/>
                      <a:pt x="10750" y="18847"/>
                      <a:pt x="10764" y="18833"/>
                    </a:cubicBezTo>
                    <a:lnTo>
                      <a:pt x="10777" y="18822"/>
                    </a:lnTo>
                    <a:cubicBezTo>
                      <a:pt x="10855" y="18778"/>
                      <a:pt x="10927" y="18720"/>
                      <a:pt x="10985" y="18652"/>
                    </a:cubicBezTo>
                    <a:cubicBezTo>
                      <a:pt x="11015" y="18622"/>
                      <a:pt x="11046" y="18585"/>
                      <a:pt x="11076" y="18541"/>
                    </a:cubicBezTo>
                    <a:cubicBezTo>
                      <a:pt x="11280" y="18537"/>
                      <a:pt x="11481" y="18452"/>
                      <a:pt x="11624" y="18309"/>
                    </a:cubicBezTo>
                    <a:cubicBezTo>
                      <a:pt x="11753" y="18180"/>
                      <a:pt x="11875" y="17955"/>
                      <a:pt x="11858" y="17748"/>
                    </a:cubicBezTo>
                    <a:cubicBezTo>
                      <a:pt x="11838" y="17536"/>
                      <a:pt x="11822" y="17326"/>
                      <a:pt x="11801" y="17112"/>
                    </a:cubicBezTo>
                    <a:cubicBezTo>
                      <a:pt x="11784" y="16900"/>
                      <a:pt x="11764" y="16690"/>
                      <a:pt x="11746" y="16479"/>
                    </a:cubicBezTo>
                    <a:cubicBezTo>
                      <a:pt x="11720" y="16189"/>
                      <a:pt x="11695" y="15853"/>
                      <a:pt x="11715" y="15523"/>
                    </a:cubicBezTo>
                    <a:cubicBezTo>
                      <a:pt x="11764" y="15285"/>
                      <a:pt x="11849" y="15064"/>
                      <a:pt x="11930" y="14859"/>
                    </a:cubicBezTo>
                    <a:cubicBezTo>
                      <a:pt x="11947" y="14819"/>
                      <a:pt x="11964" y="14785"/>
                      <a:pt x="11985" y="14754"/>
                    </a:cubicBezTo>
                    <a:cubicBezTo>
                      <a:pt x="12083" y="14649"/>
                      <a:pt x="12199" y="14561"/>
                      <a:pt x="12304" y="14475"/>
                    </a:cubicBezTo>
                    <a:cubicBezTo>
                      <a:pt x="12447" y="14370"/>
                      <a:pt x="12597" y="14268"/>
                      <a:pt x="12743" y="14169"/>
                    </a:cubicBezTo>
                    <a:cubicBezTo>
                      <a:pt x="12842" y="14104"/>
                      <a:pt x="12940" y="14037"/>
                      <a:pt x="13039" y="13969"/>
                    </a:cubicBezTo>
                    <a:cubicBezTo>
                      <a:pt x="13315" y="13774"/>
                      <a:pt x="13627" y="13553"/>
                      <a:pt x="13924" y="13316"/>
                    </a:cubicBezTo>
                    <a:cubicBezTo>
                      <a:pt x="14155" y="13128"/>
                      <a:pt x="14383" y="12921"/>
                      <a:pt x="14604" y="12724"/>
                    </a:cubicBezTo>
                    <a:cubicBezTo>
                      <a:pt x="14811" y="12536"/>
                      <a:pt x="15026" y="12339"/>
                      <a:pt x="15246" y="12159"/>
                    </a:cubicBezTo>
                    <a:lnTo>
                      <a:pt x="15348" y="12084"/>
                    </a:lnTo>
                    <a:cubicBezTo>
                      <a:pt x="15471" y="11992"/>
                      <a:pt x="15597" y="11900"/>
                      <a:pt x="15716" y="11801"/>
                    </a:cubicBezTo>
                    <a:cubicBezTo>
                      <a:pt x="15828" y="11713"/>
                      <a:pt x="15934" y="11611"/>
                      <a:pt x="16036" y="11515"/>
                    </a:cubicBezTo>
                    <a:cubicBezTo>
                      <a:pt x="16077" y="11479"/>
                      <a:pt x="16114" y="11438"/>
                      <a:pt x="16155" y="11400"/>
                    </a:cubicBezTo>
                    <a:cubicBezTo>
                      <a:pt x="16278" y="11288"/>
                      <a:pt x="16420" y="11152"/>
                      <a:pt x="16549" y="11005"/>
                    </a:cubicBezTo>
                    <a:cubicBezTo>
                      <a:pt x="16662" y="10876"/>
                      <a:pt x="16761" y="10760"/>
                      <a:pt x="16832" y="10628"/>
                    </a:cubicBezTo>
                    <a:cubicBezTo>
                      <a:pt x="16879" y="10536"/>
                      <a:pt x="16924" y="10441"/>
                      <a:pt x="16971" y="10339"/>
                    </a:cubicBezTo>
                    <a:cubicBezTo>
                      <a:pt x="17100" y="10060"/>
                      <a:pt x="17193" y="9842"/>
                      <a:pt x="17264" y="9634"/>
                    </a:cubicBezTo>
                    <a:cubicBezTo>
                      <a:pt x="17353" y="9372"/>
                      <a:pt x="17394" y="9101"/>
                      <a:pt x="17424" y="8866"/>
                    </a:cubicBezTo>
                    <a:cubicBezTo>
                      <a:pt x="17451" y="8658"/>
                      <a:pt x="17482" y="8413"/>
                      <a:pt x="17499" y="8158"/>
                    </a:cubicBezTo>
                    <a:cubicBezTo>
                      <a:pt x="17523" y="7780"/>
                      <a:pt x="17465" y="7397"/>
                      <a:pt x="17410" y="7022"/>
                    </a:cubicBezTo>
                    <a:cubicBezTo>
                      <a:pt x="17363" y="6678"/>
                      <a:pt x="17274" y="6301"/>
                      <a:pt x="17145" y="5866"/>
                    </a:cubicBezTo>
                    <a:cubicBezTo>
                      <a:pt x="16995" y="5359"/>
                      <a:pt x="16822" y="4907"/>
                      <a:pt x="16614" y="4485"/>
                    </a:cubicBezTo>
                    <a:cubicBezTo>
                      <a:pt x="16522" y="4294"/>
                      <a:pt x="16410" y="4070"/>
                      <a:pt x="16278" y="3849"/>
                    </a:cubicBezTo>
                    <a:cubicBezTo>
                      <a:pt x="16097" y="3549"/>
                      <a:pt x="15866" y="3243"/>
                      <a:pt x="15563" y="2920"/>
                    </a:cubicBezTo>
                    <a:cubicBezTo>
                      <a:pt x="15240" y="2573"/>
                      <a:pt x="14957" y="2304"/>
                      <a:pt x="14668" y="2066"/>
                    </a:cubicBezTo>
                    <a:lnTo>
                      <a:pt x="14654" y="2056"/>
                    </a:lnTo>
                    <a:cubicBezTo>
                      <a:pt x="14284" y="1753"/>
                      <a:pt x="13896" y="1437"/>
                      <a:pt x="13481" y="1185"/>
                    </a:cubicBezTo>
                    <a:cubicBezTo>
                      <a:pt x="13307" y="1079"/>
                      <a:pt x="13131" y="991"/>
                      <a:pt x="12960" y="916"/>
                    </a:cubicBezTo>
                    <a:cubicBezTo>
                      <a:pt x="12740" y="811"/>
                      <a:pt x="12478" y="695"/>
                      <a:pt x="12202" y="603"/>
                    </a:cubicBezTo>
                    <a:cubicBezTo>
                      <a:pt x="11814" y="474"/>
                      <a:pt x="11409" y="368"/>
                      <a:pt x="10964" y="277"/>
                    </a:cubicBezTo>
                    <a:cubicBezTo>
                      <a:pt x="10542" y="192"/>
                      <a:pt x="10079" y="123"/>
                      <a:pt x="9511" y="62"/>
                    </a:cubicBezTo>
                    <a:cubicBezTo>
                      <a:pt x="9120" y="21"/>
                      <a:pt x="8732" y="12"/>
                      <a:pt x="830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" name="Google Shape;812;p26"/>
              <p:cNvSpPr/>
              <p:nvPr/>
            </p:nvSpPr>
            <p:spPr>
              <a:xfrm>
                <a:off x="1569850" y="2877500"/>
                <a:ext cx="131950" cy="110925"/>
              </a:xfrm>
              <a:custGeom>
                <a:avLst/>
                <a:gdLst/>
                <a:ahLst/>
                <a:cxnLst/>
                <a:rect l="l" t="t" r="r" b="b"/>
                <a:pathLst>
                  <a:path w="5278" h="4437" extrusionOk="0">
                    <a:moveTo>
                      <a:pt x="913" y="0"/>
                    </a:moveTo>
                    <a:cubicBezTo>
                      <a:pt x="753" y="0"/>
                      <a:pt x="603" y="41"/>
                      <a:pt x="467" y="119"/>
                    </a:cubicBezTo>
                    <a:cubicBezTo>
                      <a:pt x="270" y="234"/>
                      <a:pt x="123" y="425"/>
                      <a:pt x="62" y="646"/>
                    </a:cubicBezTo>
                    <a:cubicBezTo>
                      <a:pt x="1" y="874"/>
                      <a:pt x="32" y="1123"/>
                      <a:pt x="150" y="1327"/>
                    </a:cubicBezTo>
                    <a:cubicBezTo>
                      <a:pt x="256" y="1507"/>
                      <a:pt x="464" y="1691"/>
                      <a:pt x="678" y="1732"/>
                    </a:cubicBezTo>
                    <a:cubicBezTo>
                      <a:pt x="814" y="1755"/>
                      <a:pt x="950" y="1779"/>
                      <a:pt x="1086" y="1803"/>
                    </a:cubicBezTo>
                    <a:cubicBezTo>
                      <a:pt x="1059" y="1861"/>
                      <a:pt x="1039" y="1919"/>
                      <a:pt x="1025" y="1980"/>
                    </a:cubicBezTo>
                    <a:cubicBezTo>
                      <a:pt x="984" y="2156"/>
                      <a:pt x="987" y="2319"/>
                      <a:pt x="1028" y="2500"/>
                    </a:cubicBezTo>
                    <a:cubicBezTo>
                      <a:pt x="1086" y="2735"/>
                      <a:pt x="1284" y="2956"/>
                      <a:pt x="1494" y="3068"/>
                    </a:cubicBezTo>
                    <a:cubicBezTo>
                      <a:pt x="1590" y="3115"/>
                      <a:pt x="1688" y="3153"/>
                      <a:pt x="1787" y="3181"/>
                    </a:cubicBezTo>
                    <a:cubicBezTo>
                      <a:pt x="1770" y="3231"/>
                      <a:pt x="1753" y="3283"/>
                      <a:pt x="1746" y="3337"/>
                    </a:cubicBezTo>
                    <a:cubicBezTo>
                      <a:pt x="1739" y="3388"/>
                      <a:pt x="1715" y="3493"/>
                      <a:pt x="1719" y="3565"/>
                    </a:cubicBezTo>
                    <a:cubicBezTo>
                      <a:pt x="1722" y="3748"/>
                      <a:pt x="1753" y="3789"/>
                      <a:pt x="1821" y="3952"/>
                    </a:cubicBezTo>
                    <a:cubicBezTo>
                      <a:pt x="1882" y="4092"/>
                      <a:pt x="2025" y="4208"/>
                      <a:pt x="2147" y="4293"/>
                    </a:cubicBezTo>
                    <a:cubicBezTo>
                      <a:pt x="2219" y="4340"/>
                      <a:pt x="2290" y="4365"/>
                      <a:pt x="2375" y="4398"/>
                    </a:cubicBezTo>
                    <a:cubicBezTo>
                      <a:pt x="2444" y="4426"/>
                      <a:pt x="2517" y="4436"/>
                      <a:pt x="2591" y="4436"/>
                    </a:cubicBezTo>
                    <a:cubicBezTo>
                      <a:pt x="2679" y="4436"/>
                      <a:pt x="2768" y="4422"/>
                      <a:pt x="2852" y="4405"/>
                    </a:cubicBezTo>
                    <a:cubicBezTo>
                      <a:pt x="2995" y="4378"/>
                      <a:pt x="3168" y="4266"/>
                      <a:pt x="3263" y="4156"/>
                    </a:cubicBezTo>
                    <a:cubicBezTo>
                      <a:pt x="3389" y="4018"/>
                      <a:pt x="3474" y="3854"/>
                      <a:pt x="3505" y="3674"/>
                    </a:cubicBezTo>
                    <a:cubicBezTo>
                      <a:pt x="3508" y="3671"/>
                      <a:pt x="3511" y="3667"/>
                      <a:pt x="3515" y="3667"/>
                    </a:cubicBezTo>
                    <a:cubicBezTo>
                      <a:pt x="3648" y="3575"/>
                      <a:pt x="3770" y="3473"/>
                      <a:pt x="3882" y="3357"/>
                    </a:cubicBezTo>
                    <a:cubicBezTo>
                      <a:pt x="3967" y="3272"/>
                      <a:pt x="4042" y="3181"/>
                      <a:pt x="4117" y="3085"/>
                    </a:cubicBezTo>
                    <a:cubicBezTo>
                      <a:pt x="4260" y="2997"/>
                      <a:pt x="4386" y="2878"/>
                      <a:pt x="4467" y="2724"/>
                    </a:cubicBezTo>
                    <a:cubicBezTo>
                      <a:pt x="4610" y="2459"/>
                      <a:pt x="4634" y="2123"/>
                      <a:pt x="4474" y="1864"/>
                    </a:cubicBezTo>
                    <a:cubicBezTo>
                      <a:pt x="4546" y="1826"/>
                      <a:pt x="4617" y="1786"/>
                      <a:pt x="4685" y="1745"/>
                    </a:cubicBezTo>
                    <a:cubicBezTo>
                      <a:pt x="4777" y="1687"/>
                      <a:pt x="4879" y="1616"/>
                      <a:pt x="4957" y="1544"/>
                    </a:cubicBezTo>
                    <a:cubicBezTo>
                      <a:pt x="5097" y="1418"/>
                      <a:pt x="5179" y="1269"/>
                      <a:pt x="5232" y="1088"/>
                    </a:cubicBezTo>
                    <a:cubicBezTo>
                      <a:pt x="5277" y="949"/>
                      <a:pt x="5273" y="759"/>
                      <a:pt x="5226" y="622"/>
                    </a:cubicBezTo>
                    <a:cubicBezTo>
                      <a:pt x="5202" y="554"/>
                      <a:pt x="5175" y="470"/>
                      <a:pt x="5127" y="408"/>
                    </a:cubicBezTo>
                    <a:cubicBezTo>
                      <a:pt x="5008" y="252"/>
                      <a:pt x="5015" y="245"/>
                      <a:pt x="4852" y="132"/>
                    </a:cubicBezTo>
                    <a:cubicBezTo>
                      <a:pt x="4730" y="46"/>
                      <a:pt x="4578" y="13"/>
                      <a:pt x="4427" y="13"/>
                    </a:cubicBezTo>
                    <a:cubicBezTo>
                      <a:pt x="4322" y="13"/>
                      <a:pt x="4216" y="29"/>
                      <a:pt x="4121" y="54"/>
                    </a:cubicBezTo>
                    <a:cubicBezTo>
                      <a:pt x="4042" y="74"/>
                      <a:pt x="3967" y="99"/>
                      <a:pt x="3889" y="115"/>
                    </a:cubicBezTo>
                    <a:cubicBezTo>
                      <a:pt x="3800" y="136"/>
                      <a:pt x="3712" y="149"/>
                      <a:pt x="3624" y="163"/>
                    </a:cubicBezTo>
                    <a:cubicBezTo>
                      <a:pt x="3392" y="190"/>
                      <a:pt x="3164" y="214"/>
                      <a:pt x="2937" y="228"/>
                    </a:cubicBezTo>
                    <a:cubicBezTo>
                      <a:pt x="2860" y="233"/>
                      <a:pt x="2783" y="235"/>
                      <a:pt x="2707" y="235"/>
                    </a:cubicBezTo>
                    <a:cubicBezTo>
                      <a:pt x="2526" y="235"/>
                      <a:pt x="2346" y="222"/>
                      <a:pt x="2164" y="201"/>
                    </a:cubicBezTo>
                    <a:cubicBezTo>
                      <a:pt x="1824" y="149"/>
                      <a:pt x="1484" y="92"/>
                      <a:pt x="1147" y="30"/>
                    </a:cubicBezTo>
                    <a:cubicBezTo>
                      <a:pt x="1069" y="20"/>
                      <a:pt x="991" y="10"/>
                      <a:pt x="9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26"/>
              <p:cNvSpPr/>
              <p:nvPr/>
            </p:nvSpPr>
            <p:spPr>
              <a:xfrm>
                <a:off x="1378950" y="2412300"/>
                <a:ext cx="465525" cy="521850"/>
              </a:xfrm>
              <a:custGeom>
                <a:avLst/>
                <a:gdLst/>
                <a:ahLst/>
                <a:cxnLst/>
                <a:rect l="l" t="t" r="r" b="b"/>
                <a:pathLst>
                  <a:path w="18621" h="20874" extrusionOk="0">
                    <a:moveTo>
                      <a:pt x="9207" y="1036"/>
                    </a:moveTo>
                    <a:cubicBezTo>
                      <a:pt x="9274" y="1036"/>
                      <a:pt x="9340" y="1037"/>
                      <a:pt x="9406" y="1038"/>
                    </a:cubicBezTo>
                    <a:cubicBezTo>
                      <a:pt x="9705" y="1041"/>
                      <a:pt x="10005" y="1079"/>
                      <a:pt x="10301" y="1120"/>
                    </a:cubicBezTo>
                    <a:cubicBezTo>
                      <a:pt x="10675" y="1170"/>
                      <a:pt x="11045" y="1232"/>
                      <a:pt x="11416" y="1304"/>
                    </a:cubicBezTo>
                    <a:cubicBezTo>
                      <a:pt x="11603" y="1338"/>
                      <a:pt x="11791" y="1382"/>
                      <a:pt x="11978" y="1429"/>
                    </a:cubicBezTo>
                    <a:cubicBezTo>
                      <a:pt x="12130" y="1467"/>
                      <a:pt x="12281" y="1528"/>
                      <a:pt x="12430" y="1589"/>
                    </a:cubicBezTo>
                    <a:cubicBezTo>
                      <a:pt x="12535" y="1637"/>
                      <a:pt x="12637" y="1685"/>
                      <a:pt x="12743" y="1735"/>
                    </a:cubicBezTo>
                    <a:cubicBezTo>
                      <a:pt x="12848" y="1787"/>
                      <a:pt x="12950" y="1848"/>
                      <a:pt x="13056" y="1905"/>
                    </a:cubicBezTo>
                    <a:cubicBezTo>
                      <a:pt x="13260" y="2021"/>
                      <a:pt x="13454" y="2150"/>
                      <a:pt x="13651" y="2280"/>
                    </a:cubicBezTo>
                    <a:cubicBezTo>
                      <a:pt x="13855" y="2409"/>
                      <a:pt x="14060" y="2542"/>
                      <a:pt x="14267" y="2671"/>
                    </a:cubicBezTo>
                    <a:cubicBezTo>
                      <a:pt x="14424" y="2770"/>
                      <a:pt x="14576" y="2878"/>
                      <a:pt x="14726" y="2991"/>
                    </a:cubicBezTo>
                    <a:cubicBezTo>
                      <a:pt x="14978" y="3198"/>
                      <a:pt x="15212" y="3420"/>
                      <a:pt x="15437" y="3657"/>
                    </a:cubicBezTo>
                    <a:cubicBezTo>
                      <a:pt x="15655" y="3892"/>
                      <a:pt x="15856" y="4137"/>
                      <a:pt x="16052" y="4385"/>
                    </a:cubicBezTo>
                    <a:cubicBezTo>
                      <a:pt x="16243" y="4640"/>
                      <a:pt x="16430" y="4896"/>
                      <a:pt x="16594" y="5164"/>
                    </a:cubicBezTo>
                    <a:cubicBezTo>
                      <a:pt x="16679" y="5307"/>
                      <a:pt x="16763" y="5450"/>
                      <a:pt x="16839" y="5596"/>
                    </a:cubicBezTo>
                    <a:cubicBezTo>
                      <a:pt x="16914" y="5736"/>
                      <a:pt x="16978" y="5879"/>
                      <a:pt x="17046" y="6025"/>
                    </a:cubicBezTo>
                    <a:cubicBezTo>
                      <a:pt x="17141" y="6266"/>
                      <a:pt x="17220" y="6515"/>
                      <a:pt x="17294" y="6767"/>
                    </a:cubicBezTo>
                    <a:cubicBezTo>
                      <a:pt x="17328" y="6893"/>
                      <a:pt x="17366" y="7015"/>
                      <a:pt x="17399" y="7141"/>
                    </a:cubicBezTo>
                    <a:cubicBezTo>
                      <a:pt x="17434" y="7270"/>
                      <a:pt x="17454" y="7400"/>
                      <a:pt x="17475" y="7532"/>
                    </a:cubicBezTo>
                    <a:cubicBezTo>
                      <a:pt x="17502" y="7750"/>
                      <a:pt x="17522" y="7967"/>
                      <a:pt x="17529" y="8188"/>
                    </a:cubicBezTo>
                    <a:cubicBezTo>
                      <a:pt x="17536" y="8420"/>
                      <a:pt x="17512" y="8651"/>
                      <a:pt x="17488" y="8879"/>
                    </a:cubicBezTo>
                    <a:cubicBezTo>
                      <a:pt x="17454" y="9100"/>
                      <a:pt x="17407" y="9321"/>
                      <a:pt x="17352" y="9539"/>
                    </a:cubicBezTo>
                    <a:cubicBezTo>
                      <a:pt x="17318" y="9678"/>
                      <a:pt x="17281" y="9815"/>
                      <a:pt x="17240" y="9954"/>
                    </a:cubicBezTo>
                    <a:cubicBezTo>
                      <a:pt x="17209" y="10046"/>
                      <a:pt x="17175" y="10138"/>
                      <a:pt x="17138" y="10226"/>
                    </a:cubicBezTo>
                    <a:cubicBezTo>
                      <a:pt x="17043" y="10433"/>
                      <a:pt x="16941" y="10628"/>
                      <a:pt x="16812" y="10815"/>
                    </a:cubicBezTo>
                    <a:cubicBezTo>
                      <a:pt x="16611" y="11056"/>
                      <a:pt x="16393" y="11278"/>
                      <a:pt x="16172" y="11498"/>
                    </a:cubicBezTo>
                    <a:cubicBezTo>
                      <a:pt x="15947" y="11723"/>
                      <a:pt x="15716" y="11934"/>
                      <a:pt x="15468" y="12131"/>
                    </a:cubicBezTo>
                    <a:cubicBezTo>
                      <a:pt x="15168" y="12349"/>
                      <a:pt x="14852" y="12546"/>
                      <a:pt x="14536" y="12740"/>
                    </a:cubicBezTo>
                    <a:cubicBezTo>
                      <a:pt x="14366" y="12849"/>
                      <a:pt x="14192" y="12951"/>
                      <a:pt x="14019" y="13057"/>
                    </a:cubicBezTo>
                    <a:cubicBezTo>
                      <a:pt x="13852" y="13155"/>
                      <a:pt x="13689" y="13261"/>
                      <a:pt x="13526" y="13363"/>
                    </a:cubicBezTo>
                    <a:cubicBezTo>
                      <a:pt x="13352" y="13468"/>
                      <a:pt x="13179" y="13573"/>
                      <a:pt x="13015" y="13689"/>
                    </a:cubicBezTo>
                    <a:cubicBezTo>
                      <a:pt x="12838" y="13818"/>
                      <a:pt x="12668" y="13958"/>
                      <a:pt x="12505" y="14104"/>
                    </a:cubicBezTo>
                    <a:cubicBezTo>
                      <a:pt x="12444" y="14159"/>
                      <a:pt x="12386" y="14217"/>
                      <a:pt x="12335" y="14278"/>
                    </a:cubicBezTo>
                    <a:cubicBezTo>
                      <a:pt x="12219" y="14407"/>
                      <a:pt x="12148" y="14543"/>
                      <a:pt x="12090" y="14706"/>
                    </a:cubicBezTo>
                    <a:cubicBezTo>
                      <a:pt x="12049" y="14815"/>
                      <a:pt x="12039" y="14938"/>
                      <a:pt x="12025" y="15053"/>
                    </a:cubicBezTo>
                    <a:cubicBezTo>
                      <a:pt x="12019" y="15138"/>
                      <a:pt x="12015" y="15223"/>
                      <a:pt x="12008" y="15308"/>
                    </a:cubicBezTo>
                    <a:cubicBezTo>
                      <a:pt x="11964" y="15818"/>
                      <a:pt x="12011" y="16329"/>
                      <a:pt x="12032" y="16839"/>
                    </a:cubicBezTo>
                    <a:cubicBezTo>
                      <a:pt x="12039" y="17101"/>
                      <a:pt x="12052" y="17363"/>
                      <a:pt x="12059" y="17625"/>
                    </a:cubicBezTo>
                    <a:cubicBezTo>
                      <a:pt x="12066" y="17870"/>
                      <a:pt x="12059" y="18115"/>
                      <a:pt x="12039" y="18363"/>
                    </a:cubicBezTo>
                    <a:cubicBezTo>
                      <a:pt x="11930" y="18363"/>
                      <a:pt x="11818" y="18366"/>
                      <a:pt x="11705" y="18373"/>
                    </a:cubicBezTo>
                    <a:cubicBezTo>
                      <a:pt x="11573" y="18380"/>
                      <a:pt x="11444" y="18397"/>
                      <a:pt x="11311" y="18401"/>
                    </a:cubicBezTo>
                    <a:cubicBezTo>
                      <a:pt x="11174" y="18407"/>
                      <a:pt x="11042" y="18421"/>
                      <a:pt x="10906" y="18431"/>
                    </a:cubicBezTo>
                    <a:cubicBezTo>
                      <a:pt x="10763" y="18445"/>
                      <a:pt x="10620" y="18445"/>
                      <a:pt x="10474" y="18445"/>
                    </a:cubicBezTo>
                    <a:cubicBezTo>
                      <a:pt x="10334" y="18448"/>
                      <a:pt x="10199" y="18451"/>
                      <a:pt x="10059" y="18455"/>
                    </a:cubicBezTo>
                    <a:cubicBezTo>
                      <a:pt x="9916" y="18462"/>
                      <a:pt x="9770" y="18486"/>
                      <a:pt x="9627" y="18486"/>
                    </a:cubicBezTo>
                    <a:cubicBezTo>
                      <a:pt x="9355" y="18486"/>
                      <a:pt x="9080" y="18486"/>
                      <a:pt x="8807" y="18458"/>
                    </a:cubicBezTo>
                    <a:cubicBezTo>
                      <a:pt x="8763" y="18451"/>
                      <a:pt x="8722" y="18442"/>
                      <a:pt x="8678" y="18428"/>
                    </a:cubicBezTo>
                    <a:cubicBezTo>
                      <a:pt x="8631" y="18295"/>
                      <a:pt x="8603" y="18152"/>
                      <a:pt x="8579" y="18013"/>
                    </a:cubicBezTo>
                    <a:cubicBezTo>
                      <a:pt x="8546" y="17842"/>
                      <a:pt x="8505" y="17672"/>
                      <a:pt x="8480" y="17499"/>
                    </a:cubicBezTo>
                    <a:cubicBezTo>
                      <a:pt x="8430" y="17148"/>
                      <a:pt x="8321" y="16792"/>
                      <a:pt x="8083" y="16519"/>
                    </a:cubicBezTo>
                    <a:cubicBezTo>
                      <a:pt x="7977" y="16401"/>
                      <a:pt x="7848" y="16305"/>
                      <a:pt x="7719" y="16209"/>
                    </a:cubicBezTo>
                    <a:cubicBezTo>
                      <a:pt x="7572" y="16098"/>
                      <a:pt x="7409" y="16019"/>
                      <a:pt x="7232" y="15972"/>
                    </a:cubicBezTo>
                    <a:cubicBezTo>
                      <a:pt x="6899" y="15880"/>
                      <a:pt x="6579" y="15754"/>
                      <a:pt x="6252" y="15631"/>
                    </a:cubicBezTo>
                    <a:cubicBezTo>
                      <a:pt x="5896" y="15502"/>
                      <a:pt x="5528" y="15404"/>
                      <a:pt x="5171" y="15267"/>
                    </a:cubicBezTo>
                    <a:cubicBezTo>
                      <a:pt x="5007" y="15196"/>
                      <a:pt x="4851" y="15115"/>
                      <a:pt x="4695" y="15026"/>
                    </a:cubicBezTo>
                    <a:cubicBezTo>
                      <a:pt x="4511" y="14924"/>
                      <a:pt x="4334" y="14809"/>
                      <a:pt x="4153" y="14696"/>
                    </a:cubicBezTo>
                    <a:cubicBezTo>
                      <a:pt x="3974" y="14587"/>
                      <a:pt x="3797" y="14475"/>
                      <a:pt x="3623" y="14360"/>
                    </a:cubicBezTo>
                    <a:cubicBezTo>
                      <a:pt x="3467" y="14253"/>
                      <a:pt x="3310" y="14155"/>
                      <a:pt x="3161" y="14043"/>
                    </a:cubicBezTo>
                    <a:cubicBezTo>
                      <a:pt x="2966" y="13883"/>
                      <a:pt x="2783" y="13713"/>
                      <a:pt x="2613" y="13526"/>
                    </a:cubicBezTo>
                    <a:cubicBezTo>
                      <a:pt x="2443" y="13342"/>
                      <a:pt x="2286" y="13148"/>
                      <a:pt x="2133" y="12951"/>
                    </a:cubicBezTo>
                    <a:cubicBezTo>
                      <a:pt x="1980" y="12750"/>
                      <a:pt x="1837" y="12546"/>
                      <a:pt x="1701" y="12335"/>
                    </a:cubicBezTo>
                    <a:cubicBezTo>
                      <a:pt x="1627" y="12220"/>
                      <a:pt x="1555" y="12104"/>
                      <a:pt x="1484" y="11988"/>
                    </a:cubicBezTo>
                    <a:cubicBezTo>
                      <a:pt x="1432" y="11910"/>
                      <a:pt x="1391" y="11821"/>
                      <a:pt x="1354" y="11733"/>
                    </a:cubicBezTo>
                    <a:cubicBezTo>
                      <a:pt x="1300" y="11587"/>
                      <a:pt x="1252" y="11441"/>
                      <a:pt x="1214" y="11287"/>
                    </a:cubicBezTo>
                    <a:cubicBezTo>
                      <a:pt x="1178" y="11124"/>
                      <a:pt x="1150" y="10958"/>
                      <a:pt x="1123" y="10791"/>
                    </a:cubicBezTo>
                    <a:cubicBezTo>
                      <a:pt x="1092" y="10543"/>
                      <a:pt x="1062" y="10294"/>
                      <a:pt x="1027" y="10046"/>
                    </a:cubicBezTo>
                    <a:cubicBezTo>
                      <a:pt x="1010" y="9913"/>
                      <a:pt x="994" y="9780"/>
                      <a:pt x="980" y="9648"/>
                    </a:cubicBezTo>
                    <a:cubicBezTo>
                      <a:pt x="969" y="9505"/>
                      <a:pt x="969" y="9359"/>
                      <a:pt x="973" y="9216"/>
                    </a:cubicBezTo>
                    <a:cubicBezTo>
                      <a:pt x="980" y="8951"/>
                      <a:pt x="1000" y="8685"/>
                      <a:pt x="1031" y="8420"/>
                    </a:cubicBezTo>
                    <a:cubicBezTo>
                      <a:pt x="1071" y="8127"/>
                      <a:pt x="1120" y="7835"/>
                      <a:pt x="1170" y="7543"/>
                    </a:cubicBezTo>
                    <a:cubicBezTo>
                      <a:pt x="1222" y="7257"/>
                      <a:pt x="1303" y="6984"/>
                      <a:pt x="1409" y="6716"/>
                    </a:cubicBezTo>
                    <a:cubicBezTo>
                      <a:pt x="1497" y="6518"/>
                      <a:pt x="1599" y="6324"/>
                      <a:pt x="1701" y="6130"/>
                    </a:cubicBezTo>
                    <a:cubicBezTo>
                      <a:pt x="1806" y="5926"/>
                      <a:pt x="1905" y="5719"/>
                      <a:pt x="2007" y="5511"/>
                    </a:cubicBezTo>
                    <a:cubicBezTo>
                      <a:pt x="2184" y="5161"/>
                      <a:pt x="2395" y="4824"/>
                      <a:pt x="2633" y="4511"/>
                    </a:cubicBezTo>
                    <a:cubicBezTo>
                      <a:pt x="2756" y="4359"/>
                      <a:pt x="2881" y="4208"/>
                      <a:pt x="3010" y="4062"/>
                    </a:cubicBezTo>
                    <a:cubicBezTo>
                      <a:pt x="3153" y="3899"/>
                      <a:pt x="3296" y="3732"/>
                      <a:pt x="3450" y="3576"/>
                    </a:cubicBezTo>
                    <a:cubicBezTo>
                      <a:pt x="3735" y="3280"/>
                      <a:pt x="4035" y="3007"/>
                      <a:pt x="4354" y="2753"/>
                    </a:cubicBezTo>
                    <a:cubicBezTo>
                      <a:pt x="4963" y="2300"/>
                      <a:pt x="5637" y="1943"/>
                      <a:pt x="6324" y="1630"/>
                    </a:cubicBezTo>
                    <a:cubicBezTo>
                      <a:pt x="6484" y="1566"/>
                      <a:pt x="6640" y="1508"/>
                      <a:pt x="6803" y="1456"/>
                    </a:cubicBezTo>
                    <a:cubicBezTo>
                      <a:pt x="7001" y="1399"/>
                      <a:pt x="7202" y="1348"/>
                      <a:pt x="7403" y="1304"/>
                    </a:cubicBezTo>
                    <a:cubicBezTo>
                      <a:pt x="7786" y="1211"/>
                      <a:pt x="8178" y="1137"/>
                      <a:pt x="8573" y="1079"/>
                    </a:cubicBezTo>
                    <a:cubicBezTo>
                      <a:pt x="8688" y="1062"/>
                      <a:pt x="8807" y="1048"/>
                      <a:pt x="8926" y="1041"/>
                    </a:cubicBezTo>
                    <a:cubicBezTo>
                      <a:pt x="9020" y="1038"/>
                      <a:pt x="9114" y="1036"/>
                      <a:pt x="9207" y="1036"/>
                    </a:cubicBezTo>
                    <a:close/>
                    <a:moveTo>
                      <a:pt x="8106" y="19095"/>
                    </a:moveTo>
                    <a:cubicBezTo>
                      <a:pt x="8188" y="19152"/>
                      <a:pt x="8280" y="19193"/>
                      <a:pt x="8382" y="19224"/>
                    </a:cubicBezTo>
                    <a:cubicBezTo>
                      <a:pt x="8491" y="19258"/>
                      <a:pt x="8607" y="19271"/>
                      <a:pt x="8722" y="19282"/>
                    </a:cubicBezTo>
                    <a:cubicBezTo>
                      <a:pt x="8800" y="19291"/>
                      <a:pt x="8882" y="19295"/>
                      <a:pt x="8964" y="19299"/>
                    </a:cubicBezTo>
                    <a:cubicBezTo>
                      <a:pt x="9147" y="19302"/>
                      <a:pt x="9331" y="19302"/>
                      <a:pt x="9515" y="19302"/>
                    </a:cubicBezTo>
                    <a:cubicBezTo>
                      <a:pt x="9692" y="19299"/>
                      <a:pt x="9868" y="19274"/>
                      <a:pt x="10042" y="19261"/>
                    </a:cubicBezTo>
                    <a:cubicBezTo>
                      <a:pt x="10212" y="19247"/>
                      <a:pt x="10383" y="19244"/>
                      <a:pt x="10552" y="19241"/>
                    </a:cubicBezTo>
                    <a:cubicBezTo>
                      <a:pt x="10722" y="19238"/>
                      <a:pt x="10889" y="19224"/>
                      <a:pt x="11059" y="19210"/>
                    </a:cubicBezTo>
                    <a:cubicBezTo>
                      <a:pt x="11165" y="19200"/>
                      <a:pt x="11270" y="19193"/>
                      <a:pt x="11372" y="19186"/>
                    </a:cubicBezTo>
                    <a:cubicBezTo>
                      <a:pt x="11474" y="19180"/>
                      <a:pt x="11573" y="19166"/>
                      <a:pt x="11675" y="19152"/>
                    </a:cubicBezTo>
                    <a:cubicBezTo>
                      <a:pt x="11774" y="19142"/>
                      <a:pt x="11876" y="19128"/>
                      <a:pt x="11978" y="19122"/>
                    </a:cubicBezTo>
                    <a:cubicBezTo>
                      <a:pt x="12057" y="19112"/>
                      <a:pt x="12144" y="19101"/>
                      <a:pt x="12227" y="19101"/>
                    </a:cubicBezTo>
                    <a:cubicBezTo>
                      <a:pt x="12237" y="19101"/>
                      <a:pt x="12246" y="19101"/>
                      <a:pt x="12256" y="19101"/>
                    </a:cubicBezTo>
                    <a:cubicBezTo>
                      <a:pt x="12270" y="19104"/>
                      <a:pt x="12281" y="19108"/>
                      <a:pt x="12294" y="19111"/>
                    </a:cubicBezTo>
                    <a:cubicBezTo>
                      <a:pt x="12325" y="19128"/>
                      <a:pt x="12355" y="19142"/>
                      <a:pt x="12386" y="19152"/>
                    </a:cubicBezTo>
                    <a:cubicBezTo>
                      <a:pt x="12410" y="19166"/>
                      <a:pt x="12433" y="19176"/>
                      <a:pt x="12460" y="19186"/>
                    </a:cubicBezTo>
                    <a:cubicBezTo>
                      <a:pt x="12477" y="19247"/>
                      <a:pt x="12488" y="19312"/>
                      <a:pt x="12501" y="19373"/>
                    </a:cubicBezTo>
                    <a:lnTo>
                      <a:pt x="12532" y="19527"/>
                    </a:lnTo>
                    <a:lnTo>
                      <a:pt x="12532" y="19553"/>
                    </a:lnTo>
                    <a:cubicBezTo>
                      <a:pt x="12518" y="19585"/>
                      <a:pt x="12501" y="19611"/>
                      <a:pt x="12481" y="19638"/>
                    </a:cubicBezTo>
                    <a:cubicBezTo>
                      <a:pt x="12454" y="19669"/>
                      <a:pt x="12424" y="19700"/>
                      <a:pt x="12389" y="19727"/>
                    </a:cubicBezTo>
                    <a:cubicBezTo>
                      <a:pt x="12348" y="19754"/>
                      <a:pt x="12308" y="19778"/>
                      <a:pt x="12263" y="19802"/>
                    </a:cubicBezTo>
                    <a:cubicBezTo>
                      <a:pt x="12042" y="19883"/>
                      <a:pt x="11807" y="19924"/>
                      <a:pt x="11576" y="19965"/>
                    </a:cubicBezTo>
                    <a:cubicBezTo>
                      <a:pt x="11375" y="19989"/>
                      <a:pt x="11171" y="20003"/>
                      <a:pt x="10970" y="20023"/>
                    </a:cubicBezTo>
                    <a:cubicBezTo>
                      <a:pt x="10750" y="20043"/>
                      <a:pt x="10532" y="20060"/>
                      <a:pt x="10311" y="20074"/>
                    </a:cubicBezTo>
                    <a:cubicBezTo>
                      <a:pt x="10187" y="20082"/>
                      <a:pt x="10062" y="20085"/>
                      <a:pt x="9938" y="20085"/>
                    </a:cubicBezTo>
                    <a:cubicBezTo>
                      <a:pt x="9850" y="20085"/>
                      <a:pt x="9762" y="20084"/>
                      <a:pt x="9675" y="20081"/>
                    </a:cubicBezTo>
                    <a:cubicBezTo>
                      <a:pt x="9484" y="20074"/>
                      <a:pt x="9293" y="20070"/>
                      <a:pt x="9103" y="20050"/>
                    </a:cubicBezTo>
                    <a:cubicBezTo>
                      <a:pt x="8875" y="20013"/>
                      <a:pt x="8654" y="19938"/>
                      <a:pt x="8439" y="19853"/>
                    </a:cubicBezTo>
                    <a:cubicBezTo>
                      <a:pt x="8419" y="19842"/>
                      <a:pt x="8399" y="19829"/>
                      <a:pt x="8382" y="19819"/>
                    </a:cubicBezTo>
                    <a:cubicBezTo>
                      <a:pt x="8341" y="19785"/>
                      <a:pt x="8304" y="19751"/>
                      <a:pt x="8270" y="19713"/>
                    </a:cubicBezTo>
                    <a:cubicBezTo>
                      <a:pt x="8212" y="19632"/>
                      <a:pt x="8161" y="19550"/>
                      <a:pt x="8117" y="19462"/>
                    </a:cubicBezTo>
                    <a:cubicBezTo>
                      <a:pt x="8103" y="19417"/>
                      <a:pt x="8092" y="19373"/>
                      <a:pt x="8086" y="19329"/>
                    </a:cubicBezTo>
                    <a:cubicBezTo>
                      <a:pt x="8083" y="19282"/>
                      <a:pt x="8079" y="19233"/>
                      <a:pt x="8079" y="19186"/>
                    </a:cubicBezTo>
                    <a:cubicBezTo>
                      <a:pt x="8086" y="19156"/>
                      <a:pt x="8097" y="19125"/>
                      <a:pt x="8106" y="19095"/>
                    </a:cubicBezTo>
                    <a:close/>
                    <a:moveTo>
                      <a:pt x="9222" y="1"/>
                    </a:moveTo>
                    <a:cubicBezTo>
                      <a:pt x="9124" y="1"/>
                      <a:pt x="9025" y="1"/>
                      <a:pt x="8926" y="7"/>
                    </a:cubicBezTo>
                    <a:cubicBezTo>
                      <a:pt x="8692" y="21"/>
                      <a:pt x="8453" y="59"/>
                      <a:pt x="8222" y="96"/>
                    </a:cubicBezTo>
                    <a:cubicBezTo>
                      <a:pt x="7838" y="157"/>
                      <a:pt x="7457" y="242"/>
                      <a:pt x="7083" y="348"/>
                    </a:cubicBezTo>
                    <a:cubicBezTo>
                      <a:pt x="6674" y="460"/>
                      <a:pt x="6263" y="575"/>
                      <a:pt x="5875" y="756"/>
                    </a:cubicBezTo>
                    <a:cubicBezTo>
                      <a:pt x="5518" y="922"/>
                      <a:pt x="5158" y="1099"/>
                      <a:pt x="4817" y="1297"/>
                    </a:cubicBezTo>
                    <a:cubicBezTo>
                      <a:pt x="4439" y="1517"/>
                      <a:pt x="4068" y="1756"/>
                      <a:pt x="3725" y="2024"/>
                    </a:cubicBezTo>
                    <a:cubicBezTo>
                      <a:pt x="3429" y="2256"/>
                      <a:pt x="3150" y="2504"/>
                      <a:pt x="2885" y="2770"/>
                    </a:cubicBezTo>
                    <a:cubicBezTo>
                      <a:pt x="2613" y="3038"/>
                      <a:pt x="2365" y="3324"/>
                      <a:pt x="2112" y="3613"/>
                    </a:cubicBezTo>
                    <a:cubicBezTo>
                      <a:pt x="1858" y="3913"/>
                      <a:pt x="1627" y="4229"/>
                      <a:pt x="1418" y="4563"/>
                    </a:cubicBezTo>
                    <a:cubicBezTo>
                      <a:pt x="1225" y="4875"/>
                      <a:pt x="1076" y="5208"/>
                      <a:pt x="908" y="5538"/>
                    </a:cubicBezTo>
                    <a:cubicBezTo>
                      <a:pt x="820" y="5712"/>
                      <a:pt x="729" y="5879"/>
                      <a:pt x="643" y="6056"/>
                    </a:cubicBezTo>
                    <a:cubicBezTo>
                      <a:pt x="548" y="6260"/>
                      <a:pt x="459" y="6467"/>
                      <a:pt x="385" y="6678"/>
                    </a:cubicBezTo>
                    <a:cubicBezTo>
                      <a:pt x="286" y="6960"/>
                      <a:pt x="235" y="7253"/>
                      <a:pt x="187" y="7546"/>
                    </a:cubicBezTo>
                    <a:cubicBezTo>
                      <a:pt x="133" y="7879"/>
                      <a:pt x="71" y="8212"/>
                      <a:pt x="41" y="8549"/>
                    </a:cubicBezTo>
                    <a:cubicBezTo>
                      <a:pt x="17" y="8859"/>
                      <a:pt x="0" y="9171"/>
                      <a:pt x="10" y="9485"/>
                    </a:cubicBezTo>
                    <a:cubicBezTo>
                      <a:pt x="17" y="9672"/>
                      <a:pt x="48" y="9859"/>
                      <a:pt x="71" y="10042"/>
                    </a:cubicBezTo>
                    <a:cubicBezTo>
                      <a:pt x="92" y="10196"/>
                      <a:pt x="116" y="10345"/>
                      <a:pt x="137" y="10495"/>
                    </a:cubicBezTo>
                    <a:cubicBezTo>
                      <a:pt x="164" y="10695"/>
                      <a:pt x="187" y="10893"/>
                      <a:pt x="222" y="11090"/>
                    </a:cubicBezTo>
                    <a:cubicBezTo>
                      <a:pt x="252" y="11281"/>
                      <a:pt x="283" y="11478"/>
                      <a:pt x="341" y="11665"/>
                    </a:cubicBezTo>
                    <a:cubicBezTo>
                      <a:pt x="405" y="11879"/>
                      <a:pt x="487" y="12090"/>
                      <a:pt x="589" y="12291"/>
                    </a:cubicBezTo>
                    <a:cubicBezTo>
                      <a:pt x="671" y="12454"/>
                      <a:pt x="769" y="12608"/>
                      <a:pt x="871" y="12757"/>
                    </a:cubicBezTo>
                    <a:cubicBezTo>
                      <a:pt x="1106" y="13104"/>
                      <a:pt x="1357" y="13434"/>
                      <a:pt x="1627" y="13754"/>
                    </a:cubicBezTo>
                    <a:cubicBezTo>
                      <a:pt x="1867" y="14046"/>
                      <a:pt x="2129" y="14325"/>
                      <a:pt x="2426" y="14567"/>
                    </a:cubicBezTo>
                    <a:cubicBezTo>
                      <a:pt x="2756" y="14839"/>
                      <a:pt x="3120" y="15057"/>
                      <a:pt x="3484" y="15278"/>
                    </a:cubicBezTo>
                    <a:cubicBezTo>
                      <a:pt x="3650" y="15380"/>
                      <a:pt x="3814" y="15478"/>
                      <a:pt x="3984" y="15574"/>
                    </a:cubicBezTo>
                    <a:cubicBezTo>
                      <a:pt x="4144" y="15669"/>
                      <a:pt x="4307" y="15764"/>
                      <a:pt x="4473" y="15845"/>
                    </a:cubicBezTo>
                    <a:cubicBezTo>
                      <a:pt x="4681" y="15947"/>
                      <a:pt x="4892" y="16040"/>
                      <a:pt x="5113" y="16111"/>
                    </a:cubicBezTo>
                    <a:cubicBezTo>
                      <a:pt x="5293" y="16169"/>
                      <a:pt x="5473" y="16223"/>
                      <a:pt x="5657" y="16278"/>
                    </a:cubicBezTo>
                    <a:cubicBezTo>
                      <a:pt x="5831" y="16329"/>
                      <a:pt x="6004" y="16380"/>
                      <a:pt x="6174" y="16437"/>
                    </a:cubicBezTo>
                    <a:cubicBezTo>
                      <a:pt x="6334" y="16495"/>
                      <a:pt x="6497" y="16550"/>
                      <a:pt x="6661" y="16605"/>
                    </a:cubicBezTo>
                    <a:cubicBezTo>
                      <a:pt x="6811" y="16655"/>
                      <a:pt x="6967" y="16686"/>
                      <a:pt x="7113" y="16737"/>
                    </a:cubicBezTo>
                    <a:cubicBezTo>
                      <a:pt x="7154" y="16757"/>
                      <a:pt x="7194" y="16781"/>
                      <a:pt x="7229" y="16809"/>
                    </a:cubicBezTo>
                    <a:cubicBezTo>
                      <a:pt x="7310" y="16873"/>
                      <a:pt x="7389" y="16944"/>
                      <a:pt x="7457" y="17023"/>
                    </a:cubicBezTo>
                    <a:cubicBezTo>
                      <a:pt x="7480" y="17057"/>
                      <a:pt x="7501" y="17094"/>
                      <a:pt x="7521" y="17131"/>
                    </a:cubicBezTo>
                    <a:cubicBezTo>
                      <a:pt x="7569" y="17268"/>
                      <a:pt x="7603" y="17404"/>
                      <a:pt x="7623" y="17543"/>
                    </a:cubicBezTo>
                    <a:cubicBezTo>
                      <a:pt x="7648" y="17740"/>
                      <a:pt x="7668" y="17935"/>
                      <a:pt x="7701" y="18125"/>
                    </a:cubicBezTo>
                    <a:cubicBezTo>
                      <a:pt x="7722" y="18244"/>
                      <a:pt x="7739" y="18366"/>
                      <a:pt x="7766" y="18482"/>
                    </a:cubicBezTo>
                    <a:cubicBezTo>
                      <a:pt x="7664" y="18533"/>
                      <a:pt x="7593" y="18615"/>
                      <a:pt x="7535" y="18713"/>
                    </a:cubicBezTo>
                    <a:cubicBezTo>
                      <a:pt x="7477" y="18802"/>
                      <a:pt x="7433" y="18897"/>
                      <a:pt x="7403" y="18999"/>
                    </a:cubicBezTo>
                    <a:cubicBezTo>
                      <a:pt x="7345" y="19200"/>
                      <a:pt x="7372" y="19414"/>
                      <a:pt x="7419" y="19611"/>
                    </a:cubicBezTo>
                    <a:cubicBezTo>
                      <a:pt x="7447" y="19720"/>
                      <a:pt x="7501" y="19822"/>
                      <a:pt x="7559" y="19918"/>
                    </a:cubicBezTo>
                    <a:cubicBezTo>
                      <a:pt x="7620" y="20016"/>
                      <a:pt x="7688" y="20115"/>
                      <a:pt x="7763" y="20203"/>
                    </a:cubicBezTo>
                    <a:cubicBezTo>
                      <a:pt x="7827" y="20282"/>
                      <a:pt x="7906" y="20343"/>
                      <a:pt x="7984" y="20404"/>
                    </a:cubicBezTo>
                    <a:cubicBezTo>
                      <a:pt x="8106" y="20496"/>
                      <a:pt x="8253" y="20550"/>
                      <a:pt x="8392" y="20601"/>
                    </a:cubicBezTo>
                    <a:cubicBezTo>
                      <a:pt x="8555" y="20659"/>
                      <a:pt x="8712" y="20723"/>
                      <a:pt x="8879" y="20761"/>
                    </a:cubicBezTo>
                    <a:cubicBezTo>
                      <a:pt x="9080" y="20809"/>
                      <a:pt x="9293" y="20830"/>
                      <a:pt x="9498" y="20843"/>
                    </a:cubicBezTo>
                    <a:cubicBezTo>
                      <a:pt x="9684" y="20856"/>
                      <a:pt x="9872" y="20874"/>
                      <a:pt x="10056" y="20874"/>
                    </a:cubicBezTo>
                    <a:cubicBezTo>
                      <a:pt x="10253" y="20874"/>
                      <a:pt x="10450" y="20863"/>
                      <a:pt x="10648" y="20850"/>
                    </a:cubicBezTo>
                    <a:cubicBezTo>
                      <a:pt x="10852" y="20836"/>
                      <a:pt x="11056" y="20812"/>
                      <a:pt x="11263" y="20795"/>
                    </a:cubicBezTo>
                    <a:cubicBezTo>
                      <a:pt x="11477" y="20775"/>
                      <a:pt x="11695" y="20754"/>
                      <a:pt x="11906" y="20707"/>
                    </a:cubicBezTo>
                    <a:cubicBezTo>
                      <a:pt x="12083" y="20670"/>
                      <a:pt x="12263" y="20635"/>
                      <a:pt x="12433" y="20574"/>
                    </a:cubicBezTo>
                    <a:cubicBezTo>
                      <a:pt x="12655" y="20496"/>
                      <a:pt x="12852" y="20390"/>
                      <a:pt x="13019" y="20224"/>
                    </a:cubicBezTo>
                    <a:cubicBezTo>
                      <a:pt x="13104" y="20145"/>
                      <a:pt x="13171" y="20043"/>
                      <a:pt x="13229" y="19945"/>
                    </a:cubicBezTo>
                    <a:cubicBezTo>
                      <a:pt x="13260" y="19891"/>
                      <a:pt x="13281" y="19829"/>
                      <a:pt x="13301" y="19771"/>
                    </a:cubicBezTo>
                    <a:cubicBezTo>
                      <a:pt x="13325" y="19713"/>
                      <a:pt x="13325" y="19649"/>
                      <a:pt x="13331" y="19588"/>
                    </a:cubicBezTo>
                    <a:cubicBezTo>
                      <a:pt x="13342" y="19513"/>
                      <a:pt x="13317" y="19414"/>
                      <a:pt x="13308" y="19346"/>
                    </a:cubicBezTo>
                    <a:cubicBezTo>
                      <a:pt x="13294" y="19261"/>
                      <a:pt x="13270" y="19180"/>
                      <a:pt x="13250" y="19098"/>
                    </a:cubicBezTo>
                    <a:cubicBezTo>
                      <a:pt x="13236" y="19050"/>
                      <a:pt x="13226" y="19006"/>
                      <a:pt x="13209" y="18958"/>
                    </a:cubicBezTo>
                    <a:cubicBezTo>
                      <a:pt x="13165" y="18846"/>
                      <a:pt x="13110" y="18754"/>
                      <a:pt x="13028" y="18666"/>
                    </a:cubicBezTo>
                    <a:cubicBezTo>
                      <a:pt x="12964" y="18594"/>
                      <a:pt x="12879" y="18540"/>
                      <a:pt x="12787" y="18495"/>
                    </a:cubicBezTo>
                    <a:cubicBezTo>
                      <a:pt x="12794" y="18468"/>
                      <a:pt x="12797" y="18442"/>
                      <a:pt x="12801" y="18411"/>
                    </a:cubicBezTo>
                    <a:cubicBezTo>
                      <a:pt x="12838" y="17944"/>
                      <a:pt x="12865" y="17482"/>
                      <a:pt x="12886" y="17016"/>
                    </a:cubicBezTo>
                    <a:cubicBezTo>
                      <a:pt x="12903" y="16556"/>
                      <a:pt x="12906" y="16094"/>
                      <a:pt x="12961" y="15635"/>
                    </a:cubicBezTo>
                    <a:cubicBezTo>
                      <a:pt x="12984" y="15471"/>
                      <a:pt x="13022" y="15305"/>
                      <a:pt x="13077" y="15148"/>
                    </a:cubicBezTo>
                    <a:cubicBezTo>
                      <a:pt x="13093" y="15111"/>
                      <a:pt x="13113" y="15077"/>
                      <a:pt x="13138" y="15043"/>
                    </a:cubicBezTo>
                    <a:cubicBezTo>
                      <a:pt x="13243" y="14927"/>
                      <a:pt x="13366" y="14825"/>
                      <a:pt x="13491" y="14727"/>
                    </a:cubicBezTo>
                    <a:cubicBezTo>
                      <a:pt x="13771" y="14523"/>
                      <a:pt x="14077" y="14352"/>
                      <a:pt x="14369" y="14168"/>
                    </a:cubicBezTo>
                    <a:cubicBezTo>
                      <a:pt x="14713" y="13951"/>
                      <a:pt x="15063" y="13743"/>
                      <a:pt x="15403" y="13526"/>
                    </a:cubicBezTo>
                    <a:cubicBezTo>
                      <a:pt x="15556" y="13424"/>
                      <a:pt x="15713" y="13328"/>
                      <a:pt x="15859" y="13220"/>
                    </a:cubicBezTo>
                    <a:cubicBezTo>
                      <a:pt x="16060" y="13074"/>
                      <a:pt x="16253" y="12917"/>
                      <a:pt x="16440" y="12757"/>
                    </a:cubicBezTo>
                    <a:cubicBezTo>
                      <a:pt x="16580" y="12634"/>
                      <a:pt x="16713" y="12505"/>
                      <a:pt x="16839" y="12376"/>
                    </a:cubicBezTo>
                    <a:cubicBezTo>
                      <a:pt x="16981" y="12233"/>
                      <a:pt x="17121" y="12087"/>
                      <a:pt x="17261" y="11937"/>
                    </a:cubicBezTo>
                    <a:cubicBezTo>
                      <a:pt x="17533" y="11641"/>
                      <a:pt x="17798" y="11325"/>
                      <a:pt x="17975" y="10958"/>
                    </a:cubicBezTo>
                    <a:cubicBezTo>
                      <a:pt x="18080" y="10743"/>
                      <a:pt x="18172" y="10522"/>
                      <a:pt x="18253" y="10298"/>
                    </a:cubicBezTo>
                    <a:cubicBezTo>
                      <a:pt x="18318" y="10114"/>
                      <a:pt x="18363" y="9920"/>
                      <a:pt x="18410" y="9730"/>
                    </a:cubicBezTo>
                    <a:cubicBezTo>
                      <a:pt x="18512" y="9318"/>
                      <a:pt x="18573" y="8899"/>
                      <a:pt x="18608" y="8477"/>
                    </a:cubicBezTo>
                    <a:cubicBezTo>
                      <a:pt x="18621" y="8284"/>
                      <a:pt x="18614" y="8086"/>
                      <a:pt x="18597" y="7893"/>
                    </a:cubicBezTo>
                    <a:cubicBezTo>
                      <a:pt x="18577" y="7648"/>
                      <a:pt x="18547" y="7406"/>
                      <a:pt x="18506" y="7168"/>
                    </a:cubicBezTo>
                    <a:cubicBezTo>
                      <a:pt x="18434" y="6773"/>
                      <a:pt x="18311" y="6392"/>
                      <a:pt x="18182" y="6015"/>
                    </a:cubicBezTo>
                    <a:cubicBezTo>
                      <a:pt x="18046" y="5610"/>
                      <a:pt x="17859" y="5226"/>
                      <a:pt x="17652" y="4855"/>
                    </a:cubicBezTo>
                    <a:cubicBezTo>
                      <a:pt x="17457" y="4511"/>
                      <a:pt x="17230" y="4188"/>
                      <a:pt x="16991" y="3872"/>
                    </a:cubicBezTo>
                    <a:cubicBezTo>
                      <a:pt x="16723" y="3522"/>
                      <a:pt x="16448" y="3185"/>
                      <a:pt x="16145" y="2865"/>
                    </a:cubicBezTo>
                    <a:cubicBezTo>
                      <a:pt x="15859" y="2562"/>
                      <a:pt x="15546" y="2293"/>
                      <a:pt x="15216" y="2042"/>
                    </a:cubicBezTo>
                    <a:cubicBezTo>
                      <a:pt x="15052" y="1922"/>
                      <a:pt x="14883" y="1811"/>
                      <a:pt x="14713" y="1705"/>
                    </a:cubicBezTo>
                    <a:cubicBezTo>
                      <a:pt x="14546" y="1599"/>
                      <a:pt x="14383" y="1494"/>
                      <a:pt x="14220" y="1385"/>
                    </a:cubicBezTo>
                    <a:cubicBezTo>
                      <a:pt x="13879" y="1167"/>
                      <a:pt x="13542" y="953"/>
                      <a:pt x="13182" y="779"/>
                    </a:cubicBezTo>
                    <a:cubicBezTo>
                      <a:pt x="12964" y="677"/>
                      <a:pt x="12739" y="586"/>
                      <a:pt x="12515" y="504"/>
                    </a:cubicBezTo>
                    <a:cubicBezTo>
                      <a:pt x="12338" y="440"/>
                      <a:pt x="12158" y="395"/>
                      <a:pt x="11978" y="354"/>
                    </a:cubicBezTo>
                    <a:cubicBezTo>
                      <a:pt x="11794" y="310"/>
                      <a:pt x="11610" y="283"/>
                      <a:pt x="11427" y="249"/>
                    </a:cubicBezTo>
                    <a:cubicBezTo>
                      <a:pt x="11240" y="215"/>
                      <a:pt x="11049" y="184"/>
                      <a:pt x="10855" y="157"/>
                    </a:cubicBezTo>
                    <a:cubicBezTo>
                      <a:pt x="10416" y="93"/>
                      <a:pt x="9978" y="28"/>
                      <a:pt x="9532" y="7"/>
                    </a:cubicBezTo>
                    <a:cubicBezTo>
                      <a:pt x="9430" y="1"/>
                      <a:pt x="9324" y="1"/>
                      <a:pt x="92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26"/>
              <p:cNvSpPr/>
              <p:nvPr/>
            </p:nvSpPr>
            <p:spPr>
              <a:xfrm>
                <a:off x="1590100" y="2921200"/>
                <a:ext cx="96400" cy="40825"/>
              </a:xfrm>
              <a:custGeom>
                <a:avLst/>
                <a:gdLst/>
                <a:ahLst/>
                <a:cxnLst/>
                <a:rect l="l" t="t" r="r" b="b"/>
                <a:pathLst>
                  <a:path w="3856" h="1633" extrusionOk="0">
                    <a:moveTo>
                      <a:pt x="3205" y="936"/>
                    </a:moveTo>
                    <a:cubicBezTo>
                      <a:pt x="3202" y="939"/>
                      <a:pt x="3198" y="939"/>
                      <a:pt x="3195" y="943"/>
                    </a:cubicBezTo>
                    <a:cubicBezTo>
                      <a:pt x="3198" y="939"/>
                      <a:pt x="3202" y="936"/>
                      <a:pt x="3205" y="936"/>
                    </a:cubicBezTo>
                    <a:close/>
                    <a:moveTo>
                      <a:pt x="287" y="0"/>
                    </a:moveTo>
                    <a:cubicBezTo>
                      <a:pt x="133" y="0"/>
                      <a:pt x="24" y="122"/>
                      <a:pt x="18" y="269"/>
                    </a:cubicBezTo>
                    <a:cubicBezTo>
                      <a:pt x="11" y="402"/>
                      <a:pt x="1" y="538"/>
                      <a:pt x="4" y="670"/>
                    </a:cubicBezTo>
                    <a:cubicBezTo>
                      <a:pt x="7" y="772"/>
                      <a:pt x="24" y="871"/>
                      <a:pt x="55" y="967"/>
                    </a:cubicBezTo>
                    <a:cubicBezTo>
                      <a:pt x="72" y="1028"/>
                      <a:pt x="103" y="1089"/>
                      <a:pt x="140" y="1140"/>
                    </a:cubicBezTo>
                    <a:cubicBezTo>
                      <a:pt x="198" y="1221"/>
                      <a:pt x="266" y="1279"/>
                      <a:pt x="348" y="1337"/>
                    </a:cubicBezTo>
                    <a:cubicBezTo>
                      <a:pt x="576" y="1494"/>
                      <a:pt x="844" y="1518"/>
                      <a:pt x="1109" y="1551"/>
                    </a:cubicBezTo>
                    <a:cubicBezTo>
                      <a:pt x="1372" y="1589"/>
                      <a:pt x="1630" y="1612"/>
                      <a:pt x="1892" y="1626"/>
                    </a:cubicBezTo>
                    <a:cubicBezTo>
                      <a:pt x="2018" y="1630"/>
                      <a:pt x="2141" y="1633"/>
                      <a:pt x="2266" y="1633"/>
                    </a:cubicBezTo>
                    <a:cubicBezTo>
                      <a:pt x="2381" y="1633"/>
                      <a:pt x="2501" y="1626"/>
                      <a:pt x="2617" y="1620"/>
                    </a:cubicBezTo>
                    <a:cubicBezTo>
                      <a:pt x="2722" y="1612"/>
                      <a:pt x="2827" y="1612"/>
                      <a:pt x="2929" y="1603"/>
                    </a:cubicBezTo>
                    <a:cubicBezTo>
                      <a:pt x="3001" y="1596"/>
                      <a:pt x="3072" y="1582"/>
                      <a:pt x="3147" y="1572"/>
                    </a:cubicBezTo>
                    <a:cubicBezTo>
                      <a:pt x="3171" y="1568"/>
                      <a:pt x="3198" y="1565"/>
                      <a:pt x="3226" y="1559"/>
                    </a:cubicBezTo>
                    <a:cubicBezTo>
                      <a:pt x="3279" y="1551"/>
                      <a:pt x="3328" y="1531"/>
                      <a:pt x="3378" y="1510"/>
                    </a:cubicBezTo>
                    <a:cubicBezTo>
                      <a:pt x="3450" y="1480"/>
                      <a:pt x="3515" y="1429"/>
                      <a:pt x="3573" y="1378"/>
                    </a:cubicBezTo>
                    <a:cubicBezTo>
                      <a:pt x="3664" y="1300"/>
                      <a:pt x="3722" y="1198"/>
                      <a:pt x="3753" y="1082"/>
                    </a:cubicBezTo>
                    <a:cubicBezTo>
                      <a:pt x="3773" y="1011"/>
                      <a:pt x="3780" y="932"/>
                      <a:pt x="3786" y="854"/>
                    </a:cubicBezTo>
                    <a:cubicBezTo>
                      <a:pt x="3790" y="803"/>
                      <a:pt x="3797" y="749"/>
                      <a:pt x="3804" y="698"/>
                    </a:cubicBezTo>
                    <a:cubicBezTo>
                      <a:pt x="3810" y="647"/>
                      <a:pt x="3817" y="596"/>
                      <a:pt x="3824" y="548"/>
                    </a:cubicBezTo>
                    <a:cubicBezTo>
                      <a:pt x="3835" y="463"/>
                      <a:pt x="3855" y="375"/>
                      <a:pt x="3855" y="293"/>
                    </a:cubicBezTo>
                    <a:cubicBezTo>
                      <a:pt x="3851" y="163"/>
                      <a:pt x="3766" y="48"/>
                      <a:pt x="3644" y="14"/>
                    </a:cubicBezTo>
                    <a:cubicBezTo>
                      <a:pt x="3621" y="8"/>
                      <a:pt x="3597" y="5"/>
                      <a:pt x="3573" y="5"/>
                    </a:cubicBezTo>
                    <a:cubicBezTo>
                      <a:pt x="3447" y="5"/>
                      <a:pt x="3316" y="86"/>
                      <a:pt x="3290" y="215"/>
                    </a:cubicBezTo>
                    <a:cubicBezTo>
                      <a:pt x="3276" y="282"/>
                      <a:pt x="3273" y="351"/>
                      <a:pt x="3263" y="419"/>
                    </a:cubicBezTo>
                    <a:cubicBezTo>
                      <a:pt x="3259" y="474"/>
                      <a:pt x="3249" y="531"/>
                      <a:pt x="3243" y="585"/>
                    </a:cubicBezTo>
                    <a:cubicBezTo>
                      <a:pt x="3229" y="687"/>
                      <a:pt x="3226" y="789"/>
                      <a:pt x="3215" y="892"/>
                    </a:cubicBezTo>
                    <a:cubicBezTo>
                      <a:pt x="3212" y="902"/>
                      <a:pt x="3212" y="915"/>
                      <a:pt x="3208" y="926"/>
                    </a:cubicBezTo>
                    <a:cubicBezTo>
                      <a:pt x="3188" y="939"/>
                      <a:pt x="3168" y="949"/>
                      <a:pt x="3144" y="963"/>
                    </a:cubicBezTo>
                    <a:cubicBezTo>
                      <a:pt x="3062" y="987"/>
                      <a:pt x="2973" y="997"/>
                      <a:pt x="2885" y="1011"/>
                    </a:cubicBezTo>
                    <a:cubicBezTo>
                      <a:pt x="2756" y="1028"/>
                      <a:pt x="2623" y="1034"/>
                      <a:pt x="2494" y="1045"/>
                    </a:cubicBezTo>
                    <a:cubicBezTo>
                      <a:pt x="2367" y="1055"/>
                      <a:pt x="2240" y="1059"/>
                      <a:pt x="2111" y="1059"/>
                    </a:cubicBezTo>
                    <a:cubicBezTo>
                      <a:pt x="2071" y="1059"/>
                      <a:pt x="2031" y="1059"/>
                      <a:pt x="1990" y="1058"/>
                    </a:cubicBezTo>
                    <a:cubicBezTo>
                      <a:pt x="1814" y="1055"/>
                      <a:pt x="1634" y="1052"/>
                      <a:pt x="1456" y="1038"/>
                    </a:cubicBezTo>
                    <a:cubicBezTo>
                      <a:pt x="1287" y="1025"/>
                      <a:pt x="1116" y="1004"/>
                      <a:pt x="946" y="984"/>
                    </a:cubicBezTo>
                    <a:cubicBezTo>
                      <a:pt x="865" y="973"/>
                      <a:pt x="786" y="956"/>
                      <a:pt x="708" y="929"/>
                    </a:cubicBezTo>
                    <a:cubicBezTo>
                      <a:pt x="671" y="909"/>
                      <a:pt x="634" y="888"/>
                      <a:pt x="596" y="865"/>
                    </a:cubicBezTo>
                    <a:cubicBezTo>
                      <a:pt x="589" y="857"/>
                      <a:pt x="579" y="851"/>
                      <a:pt x="572" y="844"/>
                    </a:cubicBezTo>
                    <a:cubicBezTo>
                      <a:pt x="569" y="837"/>
                      <a:pt x="565" y="830"/>
                      <a:pt x="562" y="827"/>
                    </a:cubicBezTo>
                    <a:cubicBezTo>
                      <a:pt x="552" y="796"/>
                      <a:pt x="545" y="766"/>
                      <a:pt x="538" y="735"/>
                    </a:cubicBezTo>
                    <a:cubicBezTo>
                      <a:pt x="535" y="657"/>
                      <a:pt x="538" y="582"/>
                      <a:pt x="541" y="507"/>
                    </a:cubicBezTo>
                    <a:cubicBezTo>
                      <a:pt x="545" y="429"/>
                      <a:pt x="549" y="347"/>
                      <a:pt x="552" y="269"/>
                    </a:cubicBezTo>
                    <a:cubicBezTo>
                      <a:pt x="558" y="122"/>
                      <a:pt x="426" y="0"/>
                      <a:pt x="2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26"/>
              <p:cNvSpPr/>
              <p:nvPr/>
            </p:nvSpPr>
            <p:spPr>
              <a:xfrm>
                <a:off x="1606675" y="2947725"/>
                <a:ext cx="53025" cy="38950"/>
              </a:xfrm>
              <a:custGeom>
                <a:avLst/>
                <a:gdLst/>
                <a:ahLst/>
                <a:cxnLst/>
                <a:rect l="l" t="t" r="r" b="b"/>
                <a:pathLst>
                  <a:path w="2121" h="1558" extrusionOk="0">
                    <a:moveTo>
                      <a:pt x="317" y="0"/>
                    </a:moveTo>
                    <a:cubicBezTo>
                      <a:pt x="147" y="0"/>
                      <a:pt x="4" y="143"/>
                      <a:pt x="4" y="314"/>
                    </a:cubicBezTo>
                    <a:cubicBezTo>
                      <a:pt x="4" y="433"/>
                      <a:pt x="1" y="551"/>
                      <a:pt x="8" y="671"/>
                    </a:cubicBezTo>
                    <a:cubicBezTo>
                      <a:pt x="15" y="793"/>
                      <a:pt x="38" y="923"/>
                      <a:pt x="96" y="1031"/>
                    </a:cubicBezTo>
                    <a:cubicBezTo>
                      <a:pt x="140" y="1120"/>
                      <a:pt x="198" y="1198"/>
                      <a:pt x="269" y="1266"/>
                    </a:cubicBezTo>
                    <a:cubicBezTo>
                      <a:pt x="314" y="1311"/>
                      <a:pt x="368" y="1347"/>
                      <a:pt x="423" y="1385"/>
                    </a:cubicBezTo>
                    <a:cubicBezTo>
                      <a:pt x="498" y="1433"/>
                      <a:pt x="575" y="1470"/>
                      <a:pt x="661" y="1504"/>
                    </a:cubicBezTo>
                    <a:cubicBezTo>
                      <a:pt x="753" y="1542"/>
                      <a:pt x="858" y="1548"/>
                      <a:pt x="957" y="1556"/>
                    </a:cubicBezTo>
                    <a:cubicBezTo>
                      <a:pt x="977" y="1557"/>
                      <a:pt x="998" y="1558"/>
                      <a:pt x="1019" y="1558"/>
                    </a:cubicBezTo>
                    <a:cubicBezTo>
                      <a:pt x="1051" y="1558"/>
                      <a:pt x="1083" y="1556"/>
                      <a:pt x="1113" y="1552"/>
                    </a:cubicBezTo>
                    <a:cubicBezTo>
                      <a:pt x="1188" y="1548"/>
                      <a:pt x="1263" y="1538"/>
                      <a:pt x="1331" y="1521"/>
                    </a:cubicBezTo>
                    <a:cubicBezTo>
                      <a:pt x="1409" y="1501"/>
                      <a:pt x="1481" y="1474"/>
                      <a:pt x="1552" y="1443"/>
                    </a:cubicBezTo>
                    <a:cubicBezTo>
                      <a:pt x="1593" y="1423"/>
                      <a:pt x="1637" y="1402"/>
                      <a:pt x="1674" y="1378"/>
                    </a:cubicBezTo>
                    <a:cubicBezTo>
                      <a:pt x="1729" y="1344"/>
                      <a:pt x="1780" y="1303"/>
                      <a:pt x="1828" y="1259"/>
                    </a:cubicBezTo>
                    <a:cubicBezTo>
                      <a:pt x="1869" y="1225"/>
                      <a:pt x="1896" y="1174"/>
                      <a:pt x="1927" y="1134"/>
                    </a:cubicBezTo>
                    <a:cubicBezTo>
                      <a:pt x="1954" y="1096"/>
                      <a:pt x="1974" y="1055"/>
                      <a:pt x="1991" y="1014"/>
                    </a:cubicBezTo>
                    <a:cubicBezTo>
                      <a:pt x="2021" y="956"/>
                      <a:pt x="2045" y="892"/>
                      <a:pt x="2062" y="827"/>
                    </a:cubicBezTo>
                    <a:cubicBezTo>
                      <a:pt x="2076" y="783"/>
                      <a:pt x="2090" y="739"/>
                      <a:pt x="2100" y="691"/>
                    </a:cubicBezTo>
                    <a:cubicBezTo>
                      <a:pt x="2120" y="613"/>
                      <a:pt x="2120" y="535"/>
                      <a:pt x="2120" y="457"/>
                    </a:cubicBezTo>
                    <a:cubicBezTo>
                      <a:pt x="2117" y="351"/>
                      <a:pt x="2049" y="256"/>
                      <a:pt x="1943" y="225"/>
                    </a:cubicBezTo>
                    <a:cubicBezTo>
                      <a:pt x="1925" y="220"/>
                      <a:pt x="1905" y="218"/>
                      <a:pt x="1885" y="218"/>
                    </a:cubicBezTo>
                    <a:cubicBezTo>
                      <a:pt x="1801" y="218"/>
                      <a:pt x="1710" y="258"/>
                      <a:pt x="1674" y="338"/>
                    </a:cubicBezTo>
                    <a:cubicBezTo>
                      <a:pt x="1657" y="372"/>
                      <a:pt x="1637" y="402"/>
                      <a:pt x="1620" y="436"/>
                    </a:cubicBezTo>
                    <a:cubicBezTo>
                      <a:pt x="1596" y="487"/>
                      <a:pt x="1576" y="535"/>
                      <a:pt x="1563" y="586"/>
                    </a:cubicBezTo>
                    <a:cubicBezTo>
                      <a:pt x="1549" y="630"/>
                      <a:pt x="1535" y="674"/>
                      <a:pt x="1522" y="715"/>
                    </a:cubicBezTo>
                    <a:cubicBezTo>
                      <a:pt x="1508" y="739"/>
                      <a:pt x="1494" y="763"/>
                      <a:pt x="1481" y="783"/>
                    </a:cubicBezTo>
                    <a:cubicBezTo>
                      <a:pt x="1467" y="800"/>
                      <a:pt x="1453" y="813"/>
                      <a:pt x="1437" y="827"/>
                    </a:cubicBezTo>
                    <a:cubicBezTo>
                      <a:pt x="1412" y="844"/>
                      <a:pt x="1385" y="858"/>
                      <a:pt x="1358" y="871"/>
                    </a:cubicBezTo>
                    <a:cubicBezTo>
                      <a:pt x="1304" y="892"/>
                      <a:pt x="1253" y="906"/>
                      <a:pt x="1198" y="916"/>
                    </a:cubicBezTo>
                    <a:cubicBezTo>
                      <a:pt x="1168" y="918"/>
                      <a:pt x="1137" y="919"/>
                      <a:pt x="1107" y="919"/>
                    </a:cubicBezTo>
                    <a:cubicBezTo>
                      <a:pt x="1057" y="919"/>
                      <a:pt x="1008" y="916"/>
                      <a:pt x="957" y="912"/>
                    </a:cubicBezTo>
                    <a:cubicBezTo>
                      <a:pt x="919" y="902"/>
                      <a:pt x="882" y="892"/>
                      <a:pt x="841" y="882"/>
                    </a:cubicBezTo>
                    <a:cubicBezTo>
                      <a:pt x="804" y="858"/>
                      <a:pt x="767" y="837"/>
                      <a:pt x="729" y="810"/>
                    </a:cubicBezTo>
                    <a:cubicBezTo>
                      <a:pt x="712" y="796"/>
                      <a:pt x="695" y="780"/>
                      <a:pt x="678" y="763"/>
                    </a:cubicBezTo>
                    <a:cubicBezTo>
                      <a:pt x="671" y="749"/>
                      <a:pt x="661" y="732"/>
                      <a:pt x="654" y="719"/>
                    </a:cubicBezTo>
                    <a:cubicBezTo>
                      <a:pt x="647" y="694"/>
                      <a:pt x="641" y="671"/>
                      <a:pt x="637" y="647"/>
                    </a:cubicBezTo>
                    <a:cubicBezTo>
                      <a:pt x="630" y="538"/>
                      <a:pt x="630" y="426"/>
                      <a:pt x="630" y="314"/>
                    </a:cubicBezTo>
                    <a:cubicBezTo>
                      <a:pt x="633" y="143"/>
                      <a:pt x="487" y="0"/>
                      <a:pt x="3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26"/>
              <p:cNvSpPr/>
              <p:nvPr/>
            </p:nvSpPr>
            <p:spPr>
              <a:xfrm>
                <a:off x="1492650" y="2622275"/>
                <a:ext cx="127925" cy="257700"/>
              </a:xfrm>
              <a:custGeom>
                <a:avLst/>
                <a:gdLst/>
                <a:ahLst/>
                <a:cxnLst/>
                <a:rect l="l" t="t" r="r" b="b"/>
                <a:pathLst>
                  <a:path w="5117" h="10308" extrusionOk="0">
                    <a:moveTo>
                      <a:pt x="347" y="1"/>
                    </a:moveTo>
                    <a:cubicBezTo>
                      <a:pt x="211" y="1"/>
                      <a:pt x="85" y="95"/>
                      <a:pt x="51" y="229"/>
                    </a:cubicBezTo>
                    <a:cubicBezTo>
                      <a:pt x="21" y="337"/>
                      <a:pt x="7" y="446"/>
                      <a:pt x="4" y="558"/>
                    </a:cubicBezTo>
                    <a:cubicBezTo>
                      <a:pt x="0" y="633"/>
                      <a:pt x="4" y="711"/>
                      <a:pt x="4" y="786"/>
                    </a:cubicBezTo>
                    <a:cubicBezTo>
                      <a:pt x="4" y="946"/>
                      <a:pt x="7" y="1109"/>
                      <a:pt x="10" y="1273"/>
                    </a:cubicBezTo>
                    <a:cubicBezTo>
                      <a:pt x="21" y="1637"/>
                      <a:pt x="51" y="1997"/>
                      <a:pt x="106" y="2358"/>
                    </a:cubicBezTo>
                    <a:cubicBezTo>
                      <a:pt x="129" y="2507"/>
                      <a:pt x="153" y="2661"/>
                      <a:pt x="181" y="2810"/>
                    </a:cubicBezTo>
                    <a:cubicBezTo>
                      <a:pt x="214" y="2977"/>
                      <a:pt x="255" y="3140"/>
                      <a:pt x="307" y="3307"/>
                    </a:cubicBezTo>
                    <a:cubicBezTo>
                      <a:pt x="354" y="3470"/>
                      <a:pt x="418" y="3630"/>
                      <a:pt x="480" y="3790"/>
                    </a:cubicBezTo>
                    <a:cubicBezTo>
                      <a:pt x="544" y="3967"/>
                      <a:pt x="626" y="4140"/>
                      <a:pt x="707" y="4307"/>
                    </a:cubicBezTo>
                    <a:cubicBezTo>
                      <a:pt x="756" y="4405"/>
                      <a:pt x="803" y="4501"/>
                      <a:pt x="868" y="4589"/>
                    </a:cubicBezTo>
                    <a:cubicBezTo>
                      <a:pt x="922" y="4664"/>
                      <a:pt x="977" y="4739"/>
                      <a:pt x="1038" y="4810"/>
                    </a:cubicBezTo>
                    <a:cubicBezTo>
                      <a:pt x="1120" y="4906"/>
                      <a:pt x="1214" y="4994"/>
                      <a:pt x="1310" y="5079"/>
                    </a:cubicBezTo>
                    <a:cubicBezTo>
                      <a:pt x="1426" y="5181"/>
                      <a:pt x="1544" y="5276"/>
                      <a:pt x="1664" y="5369"/>
                    </a:cubicBezTo>
                    <a:cubicBezTo>
                      <a:pt x="1783" y="5457"/>
                      <a:pt x="1908" y="5525"/>
                      <a:pt x="2038" y="5589"/>
                    </a:cubicBezTo>
                    <a:cubicBezTo>
                      <a:pt x="2177" y="5661"/>
                      <a:pt x="2327" y="5719"/>
                      <a:pt x="2473" y="5769"/>
                    </a:cubicBezTo>
                    <a:cubicBezTo>
                      <a:pt x="2602" y="5814"/>
                      <a:pt x="2732" y="5858"/>
                      <a:pt x="2864" y="5892"/>
                    </a:cubicBezTo>
                    <a:cubicBezTo>
                      <a:pt x="3150" y="5964"/>
                      <a:pt x="3447" y="5984"/>
                      <a:pt x="3739" y="6018"/>
                    </a:cubicBezTo>
                    <a:cubicBezTo>
                      <a:pt x="3830" y="6035"/>
                      <a:pt x="3926" y="6052"/>
                      <a:pt x="4018" y="6083"/>
                    </a:cubicBezTo>
                    <a:cubicBezTo>
                      <a:pt x="4034" y="6093"/>
                      <a:pt x="4051" y="6099"/>
                      <a:pt x="4072" y="6110"/>
                    </a:cubicBezTo>
                    <a:cubicBezTo>
                      <a:pt x="4079" y="6120"/>
                      <a:pt x="4086" y="6127"/>
                      <a:pt x="4096" y="6137"/>
                    </a:cubicBezTo>
                    <a:cubicBezTo>
                      <a:pt x="4096" y="6140"/>
                      <a:pt x="4100" y="6144"/>
                      <a:pt x="4103" y="6147"/>
                    </a:cubicBezTo>
                    <a:cubicBezTo>
                      <a:pt x="4127" y="6226"/>
                      <a:pt x="4147" y="6307"/>
                      <a:pt x="4161" y="6389"/>
                    </a:cubicBezTo>
                    <a:cubicBezTo>
                      <a:pt x="4177" y="6504"/>
                      <a:pt x="4198" y="6620"/>
                      <a:pt x="4215" y="6736"/>
                    </a:cubicBezTo>
                    <a:cubicBezTo>
                      <a:pt x="4232" y="6865"/>
                      <a:pt x="4252" y="6994"/>
                      <a:pt x="4273" y="7124"/>
                    </a:cubicBezTo>
                    <a:cubicBezTo>
                      <a:pt x="4324" y="7532"/>
                      <a:pt x="4412" y="7933"/>
                      <a:pt x="4470" y="8341"/>
                    </a:cubicBezTo>
                    <a:cubicBezTo>
                      <a:pt x="4483" y="8467"/>
                      <a:pt x="4497" y="8597"/>
                      <a:pt x="4504" y="8722"/>
                    </a:cubicBezTo>
                    <a:cubicBezTo>
                      <a:pt x="4514" y="8859"/>
                      <a:pt x="4518" y="8998"/>
                      <a:pt x="4524" y="9134"/>
                    </a:cubicBezTo>
                    <a:cubicBezTo>
                      <a:pt x="4538" y="9440"/>
                      <a:pt x="4572" y="9749"/>
                      <a:pt x="4606" y="10056"/>
                    </a:cubicBezTo>
                    <a:cubicBezTo>
                      <a:pt x="4613" y="10124"/>
                      <a:pt x="4630" y="10181"/>
                      <a:pt x="4681" y="10233"/>
                    </a:cubicBezTo>
                    <a:cubicBezTo>
                      <a:pt x="4725" y="10280"/>
                      <a:pt x="4790" y="10308"/>
                      <a:pt x="4858" y="10308"/>
                    </a:cubicBezTo>
                    <a:cubicBezTo>
                      <a:pt x="4926" y="10308"/>
                      <a:pt x="4990" y="10280"/>
                      <a:pt x="5034" y="10233"/>
                    </a:cubicBezTo>
                    <a:cubicBezTo>
                      <a:pt x="5079" y="10192"/>
                      <a:pt x="5116" y="10117"/>
                      <a:pt x="5110" y="10056"/>
                    </a:cubicBezTo>
                    <a:cubicBezTo>
                      <a:pt x="5086" y="9814"/>
                      <a:pt x="5059" y="9573"/>
                      <a:pt x="5042" y="9331"/>
                    </a:cubicBezTo>
                    <a:cubicBezTo>
                      <a:pt x="5028" y="9117"/>
                      <a:pt x="5031" y="8906"/>
                      <a:pt x="5028" y="8691"/>
                    </a:cubicBezTo>
                    <a:cubicBezTo>
                      <a:pt x="5025" y="8484"/>
                      <a:pt x="5011" y="8273"/>
                      <a:pt x="4990" y="8066"/>
                    </a:cubicBezTo>
                    <a:cubicBezTo>
                      <a:pt x="4981" y="7964"/>
                      <a:pt x="4967" y="7865"/>
                      <a:pt x="4953" y="7766"/>
                    </a:cubicBezTo>
                    <a:cubicBezTo>
                      <a:pt x="4941" y="7654"/>
                      <a:pt x="4926" y="7545"/>
                      <a:pt x="4911" y="7433"/>
                    </a:cubicBezTo>
                    <a:lnTo>
                      <a:pt x="4911" y="7433"/>
                    </a:lnTo>
                    <a:cubicBezTo>
                      <a:pt x="4900" y="7338"/>
                      <a:pt x="4890" y="7243"/>
                      <a:pt x="4882" y="7148"/>
                    </a:cubicBezTo>
                    <a:cubicBezTo>
                      <a:pt x="4875" y="7035"/>
                      <a:pt x="4858" y="6926"/>
                      <a:pt x="4847" y="6818"/>
                    </a:cubicBezTo>
                    <a:cubicBezTo>
                      <a:pt x="4821" y="6562"/>
                      <a:pt x="4800" y="6303"/>
                      <a:pt x="4759" y="6049"/>
                    </a:cubicBezTo>
                    <a:cubicBezTo>
                      <a:pt x="4749" y="5994"/>
                      <a:pt x="4739" y="5936"/>
                      <a:pt x="4725" y="5882"/>
                    </a:cubicBezTo>
                    <a:cubicBezTo>
                      <a:pt x="4708" y="5831"/>
                      <a:pt x="4681" y="5780"/>
                      <a:pt x="4661" y="5732"/>
                    </a:cubicBezTo>
                    <a:cubicBezTo>
                      <a:pt x="4634" y="5671"/>
                      <a:pt x="4589" y="5623"/>
                      <a:pt x="4549" y="5569"/>
                    </a:cubicBezTo>
                    <a:cubicBezTo>
                      <a:pt x="4532" y="5552"/>
                      <a:pt x="4514" y="5538"/>
                      <a:pt x="4494" y="5525"/>
                    </a:cubicBezTo>
                    <a:cubicBezTo>
                      <a:pt x="4467" y="5501"/>
                      <a:pt x="4436" y="5477"/>
                      <a:pt x="4406" y="5457"/>
                    </a:cubicBezTo>
                    <a:cubicBezTo>
                      <a:pt x="4368" y="5430"/>
                      <a:pt x="4331" y="5409"/>
                      <a:pt x="4287" y="5392"/>
                    </a:cubicBezTo>
                    <a:cubicBezTo>
                      <a:pt x="4198" y="5355"/>
                      <a:pt x="4116" y="5324"/>
                      <a:pt x="4025" y="5303"/>
                    </a:cubicBezTo>
                    <a:cubicBezTo>
                      <a:pt x="3885" y="5267"/>
                      <a:pt x="3739" y="5253"/>
                      <a:pt x="3593" y="5239"/>
                    </a:cubicBezTo>
                    <a:cubicBezTo>
                      <a:pt x="3491" y="5226"/>
                      <a:pt x="3392" y="5215"/>
                      <a:pt x="3290" y="5205"/>
                    </a:cubicBezTo>
                    <a:cubicBezTo>
                      <a:pt x="2998" y="5157"/>
                      <a:pt x="2712" y="5076"/>
                      <a:pt x="2436" y="4967"/>
                    </a:cubicBezTo>
                    <a:cubicBezTo>
                      <a:pt x="2357" y="4929"/>
                      <a:pt x="2279" y="4892"/>
                      <a:pt x="2205" y="4851"/>
                    </a:cubicBezTo>
                    <a:cubicBezTo>
                      <a:pt x="2133" y="4810"/>
                      <a:pt x="2065" y="4763"/>
                      <a:pt x="2001" y="4715"/>
                    </a:cubicBezTo>
                    <a:cubicBezTo>
                      <a:pt x="1919" y="4650"/>
                      <a:pt x="1841" y="4586"/>
                      <a:pt x="1766" y="4518"/>
                    </a:cubicBezTo>
                    <a:cubicBezTo>
                      <a:pt x="1718" y="4474"/>
                      <a:pt x="1671" y="4430"/>
                      <a:pt x="1623" y="4385"/>
                    </a:cubicBezTo>
                    <a:cubicBezTo>
                      <a:pt x="1582" y="4348"/>
                      <a:pt x="1548" y="4303"/>
                      <a:pt x="1514" y="4262"/>
                    </a:cubicBezTo>
                    <a:cubicBezTo>
                      <a:pt x="1467" y="4198"/>
                      <a:pt x="1422" y="4130"/>
                      <a:pt x="1381" y="4062"/>
                    </a:cubicBezTo>
                    <a:cubicBezTo>
                      <a:pt x="1354" y="4008"/>
                      <a:pt x="1327" y="3953"/>
                      <a:pt x="1303" y="3899"/>
                    </a:cubicBezTo>
                    <a:cubicBezTo>
                      <a:pt x="1252" y="3793"/>
                      <a:pt x="1205" y="3684"/>
                      <a:pt x="1157" y="3576"/>
                    </a:cubicBezTo>
                    <a:cubicBezTo>
                      <a:pt x="1062" y="3328"/>
                      <a:pt x="970" y="3075"/>
                      <a:pt x="905" y="2817"/>
                    </a:cubicBezTo>
                    <a:cubicBezTo>
                      <a:pt x="875" y="2695"/>
                      <a:pt x="854" y="2568"/>
                      <a:pt x="830" y="2443"/>
                    </a:cubicBezTo>
                    <a:cubicBezTo>
                      <a:pt x="810" y="2323"/>
                      <a:pt x="793" y="2201"/>
                      <a:pt x="773" y="2083"/>
                    </a:cubicBezTo>
                    <a:cubicBezTo>
                      <a:pt x="742" y="1797"/>
                      <a:pt x="721" y="1514"/>
                      <a:pt x="707" y="1225"/>
                    </a:cubicBezTo>
                    <a:cubicBezTo>
                      <a:pt x="704" y="1072"/>
                      <a:pt x="698" y="919"/>
                      <a:pt x="694" y="766"/>
                    </a:cubicBezTo>
                    <a:cubicBezTo>
                      <a:pt x="694" y="698"/>
                      <a:pt x="691" y="626"/>
                      <a:pt x="691" y="558"/>
                    </a:cubicBezTo>
                    <a:cubicBezTo>
                      <a:pt x="684" y="446"/>
                      <a:pt x="663" y="337"/>
                      <a:pt x="646" y="229"/>
                    </a:cubicBezTo>
                    <a:cubicBezTo>
                      <a:pt x="633" y="174"/>
                      <a:pt x="605" y="130"/>
                      <a:pt x="565" y="92"/>
                    </a:cubicBezTo>
                    <a:cubicBezTo>
                      <a:pt x="511" y="34"/>
                      <a:pt x="429" y="1"/>
                      <a:pt x="3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26"/>
              <p:cNvSpPr/>
              <p:nvPr/>
            </p:nvSpPr>
            <p:spPr>
              <a:xfrm>
                <a:off x="1639100" y="2612750"/>
                <a:ext cx="79625" cy="272850"/>
              </a:xfrm>
              <a:custGeom>
                <a:avLst/>
                <a:gdLst/>
                <a:ahLst/>
                <a:cxnLst/>
                <a:rect l="l" t="t" r="r" b="b"/>
                <a:pathLst>
                  <a:path w="3185" h="10914" extrusionOk="0">
                    <a:moveTo>
                      <a:pt x="2307" y="5243"/>
                    </a:moveTo>
                    <a:lnTo>
                      <a:pt x="2307" y="5243"/>
                    </a:lnTo>
                    <a:cubicBezTo>
                      <a:pt x="2305" y="5245"/>
                      <a:pt x="2303" y="5247"/>
                      <a:pt x="2301" y="5250"/>
                    </a:cubicBezTo>
                    <a:lnTo>
                      <a:pt x="2301" y="5250"/>
                    </a:lnTo>
                    <a:cubicBezTo>
                      <a:pt x="2303" y="5247"/>
                      <a:pt x="2305" y="5245"/>
                      <a:pt x="2307" y="5243"/>
                    </a:cubicBezTo>
                    <a:close/>
                    <a:moveTo>
                      <a:pt x="711" y="6290"/>
                    </a:moveTo>
                    <a:cubicBezTo>
                      <a:pt x="704" y="6301"/>
                      <a:pt x="697" y="6307"/>
                      <a:pt x="691" y="6314"/>
                    </a:cubicBezTo>
                    <a:cubicBezTo>
                      <a:pt x="697" y="6307"/>
                      <a:pt x="704" y="6297"/>
                      <a:pt x="711" y="6290"/>
                    </a:cubicBezTo>
                    <a:close/>
                    <a:moveTo>
                      <a:pt x="2796" y="0"/>
                    </a:moveTo>
                    <a:cubicBezTo>
                      <a:pt x="2698" y="0"/>
                      <a:pt x="2605" y="38"/>
                      <a:pt x="2538" y="106"/>
                    </a:cubicBezTo>
                    <a:cubicBezTo>
                      <a:pt x="2493" y="150"/>
                      <a:pt x="2462" y="205"/>
                      <a:pt x="2446" y="266"/>
                    </a:cubicBezTo>
                    <a:cubicBezTo>
                      <a:pt x="2429" y="330"/>
                      <a:pt x="2429" y="392"/>
                      <a:pt x="2446" y="456"/>
                    </a:cubicBezTo>
                    <a:cubicBezTo>
                      <a:pt x="2446" y="463"/>
                      <a:pt x="2449" y="470"/>
                      <a:pt x="2449" y="476"/>
                    </a:cubicBezTo>
                    <a:cubicBezTo>
                      <a:pt x="2487" y="820"/>
                      <a:pt x="2473" y="1167"/>
                      <a:pt x="2462" y="1511"/>
                    </a:cubicBezTo>
                    <a:cubicBezTo>
                      <a:pt x="2456" y="1885"/>
                      <a:pt x="2442" y="2255"/>
                      <a:pt x="2405" y="2627"/>
                    </a:cubicBezTo>
                    <a:cubicBezTo>
                      <a:pt x="2360" y="2940"/>
                      <a:pt x="2299" y="3246"/>
                      <a:pt x="2231" y="3552"/>
                    </a:cubicBezTo>
                    <a:cubicBezTo>
                      <a:pt x="2194" y="3718"/>
                      <a:pt x="2143" y="3878"/>
                      <a:pt x="2089" y="4042"/>
                    </a:cubicBezTo>
                    <a:cubicBezTo>
                      <a:pt x="2041" y="4188"/>
                      <a:pt x="1993" y="4334"/>
                      <a:pt x="1936" y="4474"/>
                    </a:cubicBezTo>
                    <a:cubicBezTo>
                      <a:pt x="1861" y="4640"/>
                      <a:pt x="1759" y="4790"/>
                      <a:pt x="1653" y="4936"/>
                    </a:cubicBezTo>
                    <a:cubicBezTo>
                      <a:pt x="1528" y="5083"/>
                      <a:pt x="1381" y="5208"/>
                      <a:pt x="1231" y="5331"/>
                    </a:cubicBezTo>
                    <a:cubicBezTo>
                      <a:pt x="1156" y="5385"/>
                      <a:pt x="1079" y="5439"/>
                      <a:pt x="997" y="5488"/>
                    </a:cubicBezTo>
                    <a:cubicBezTo>
                      <a:pt x="915" y="5538"/>
                      <a:pt x="826" y="5579"/>
                      <a:pt x="738" y="5617"/>
                    </a:cubicBezTo>
                    <a:cubicBezTo>
                      <a:pt x="595" y="5675"/>
                      <a:pt x="452" y="5719"/>
                      <a:pt x="316" y="5790"/>
                    </a:cubicBezTo>
                    <a:cubicBezTo>
                      <a:pt x="217" y="5844"/>
                      <a:pt x="153" y="5923"/>
                      <a:pt x="88" y="6011"/>
                    </a:cubicBezTo>
                    <a:cubicBezTo>
                      <a:pt x="82" y="6025"/>
                      <a:pt x="79" y="6035"/>
                      <a:pt x="71" y="6048"/>
                    </a:cubicBezTo>
                    <a:cubicBezTo>
                      <a:pt x="51" y="6086"/>
                      <a:pt x="34" y="6127"/>
                      <a:pt x="27" y="6171"/>
                    </a:cubicBezTo>
                    <a:cubicBezTo>
                      <a:pt x="10" y="6235"/>
                      <a:pt x="7" y="6307"/>
                      <a:pt x="3" y="6375"/>
                    </a:cubicBezTo>
                    <a:cubicBezTo>
                      <a:pt x="0" y="6453"/>
                      <a:pt x="7" y="6532"/>
                      <a:pt x="7" y="6613"/>
                    </a:cubicBezTo>
                    <a:cubicBezTo>
                      <a:pt x="13" y="6940"/>
                      <a:pt x="13" y="7270"/>
                      <a:pt x="10" y="7600"/>
                    </a:cubicBezTo>
                    <a:cubicBezTo>
                      <a:pt x="7" y="7937"/>
                      <a:pt x="0" y="8273"/>
                      <a:pt x="7" y="8610"/>
                    </a:cubicBezTo>
                    <a:cubicBezTo>
                      <a:pt x="13" y="8937"/>
                      <a:pt x="27" y="9263"/>
                      <a:pt x="44" y="9590"/>
                    </a:cubicBezTo>
                    <a:cubicBezTo>
                      <a:pt x="54" y="9760"/>
                      <a:pt x="71" y="9926"/>
                      <a:pt x="85" y="10097"/>
                    </a:cubicBezTo>
                    <a:cubicBezTo>
                      <a:pt x="102" y="10284"/>
                      <a:pt x="102" y="10471"/>
                      <a:pt x="105" y="10655"/>
                    </a:cubicBezTo>
                    <a:cubicBezTo>
                      <a:pt x="109" y="10797"/>
                      <a:pt x="221" y="10913"/>
                      <a:pt x="364" y="10913"/>
                    </a:cubicBezTo>
                    <a:cubicBezTo>
                      <a:pt x="503" y="10913"/>
                      <a:pt x="626" y="10797"/>
                      <a:pt x="622" y="10655"/>
                    </a:cubicBezTo>
                    <a:cubicBezTo>
                      <a:pt x="616" y="10477"/>
                      <a:pt x="616" y="10297"/>
                      <a:pt x="609" y="10117"/>
                    </a:cubicBezTo>
                    <a:cubicBezTo>
                      <a:pt x="602" y="9964"/>
                      <a:pt x="589" y="9811"/>
                      <a:pt x="585" y="9654"/>
                    </a:cubicBezTo>
                    <a:cubicBezTo>
                      <a:pt x="575" y="9325"/>
                      <a:pt x="572" y="8991"/>
                      <a:pt x="578" y="8661"/>
                    </a:cubicBezTo>
                    <a:cubicBezTo>
                      <a:pt x="589" y="8321"/>
                      <a:pt x="609" y="7981"/>
                      <a:pt x="630" y="7640"/>
                    </a:cubicBezTo>
                    <a:cubicBezTo>
                      <a:pt x="646" y="7321"/>
                      <a:pt x="660" y="6998"/>
                      <a:pt x="670" y="6678"/>
                    </a:cubicBezTo>
                    <a:cubicBezTo>
                      <a:pt x="674" y="6566"/>
                      <a:pt x="677" y="6453"/>
                      <a:pt x="684" y="6345"/>
                    </a:cubicBezTo>
                    <a:cubicBezTo>
                      <a:pt x="684" y="6342"/>
                      <a:pt x="684" y="6337"/>
                      <a:pt x="687" y="6334"/>
                    </a:cubicBezTo>
                    <a:cubicBezTo>
                      <a:pt x="803" y="6260"/>
                      <a:pt x="932" y="6212"/>
                      <a:pt x="1058" y="6154"/>
                    </a:cubicBezTo>
                    <a:cubicBezTo>
                      <a:pt x="1214" y="6086"/>
                      <a:pt x="1371" y="6011"/>
                      <a:pt x="1520" y="5926"/>
                    </a:cubicBezTo>
                    <a:cubicBezTo>
                      <a:pt x="1677" y="5838"/>
                      <a:pt x="1823" y="5732"/>
                      <a:pt x="1963" y="5617"/>
                    </a:cubicBezTo>
                    <a:cubicBezTo>
                      <a:pt x="2021" y="5569"/>
                      <a:pt x="2079" y="5518"/>
                      <a:pt x="2129" y="5464"/>
                    </a:cubicBezTo>
                    <a:cubicBezTo>
                      <a:pt x="2174" y="5416"/>
                      <a:pt x="2216" y="5364"/>
                      <a:pt x="2255" y="5312"/>
                    </a:cubicBezTo>
                    <a:lnTo>
                      <a:pt x="2255" y="5312"/>
                    </a:lnTo>
                    <a:cubicBezTo>
                      <a:pt x="2254" y="5313"/>
                      <a:pt x="2253" y="5315"/>
                      <a:pt x="2252" y="5317"/>
                    </a:cubicBezTo>
                    <a:cubicBezTo>
                      <a:pt x="2344" y="5194"/>
                      <a:pt x="2436" y="5076"/>
                      <a:pt x="2511" y="4943"/>
                    </a:cubicBezTo>
                    <a:cubicBezTo>
                      <a:pt x="2599" y="4794"/>
                      <a:pt x="2663" y="4623"/>
                      <a:pt x="2721" y="4460"/>
                    </a:cubicBezTo>
                    <a:cubicBezTo>
                      <a:pt x="2779" y="4307"/>
                      <a:pt x="2834" y="4154"/>
                      <a:pt x="2881" y="3998"/>
                    </a:cubicBezTo>
                    <a:cubicBezTo>
                      <a:pt x="2925" y="3844"/>
                      <a:pt x="2963" y="3688"/>
                      <a:pt x="2993" y="3535"/>
                    </a:cubicBezTo>
                    <a:cubicBezTo>
                      <a:pt x="3062" y="3191"/>
                      <a:pt x="3112" y="2844"/>
                      <a:pt x="3147" y="2497"/>
                    </a:cubicBezTo>
                    <a:cubicBezTo>
                      <a:pt x="3177" y="2181"/>
                      <a:pt x="3177" y="1858"/>
                      <a:pt x="3181" y="1538"/>
                    </a:cubicBezTo>
                    <a:cubicBezTo>
                      <a:pt x="3184" y="1337"/>
                      <a:pt x="3184" y="1133"/>
                      <a:pt x="3184" y="929"/>
                    </a:cubicBezTo>
                    <a:cubicBezTo>
                      <a:pt x="3184" y="739"/>
                      <a:pt x="3181" y="548"/>
                      <a:pt x="3156" y="361"/>
                    </a:cubicBezTo>
                    <a:cubicBezTo>
                      <a:pt x="3153" y="330"/>
                      <a:pt x="3147" y="296"/>
                      <a:pt x="3143" y="266"/>
                    </a:cubicBezTo>
                    <a:cubicBezTo>
                      <a:pt x="3126" y="205"/>
                      <a:pt x="3095" y="150"/>
                      <a:pt x="3051" y="106"/>
                    </a:cubicBezTo>
                    <a:cubicBezTo>
                      <a:pt x="2983" y="38"/>
                      <a:pt x="2891" y="0"/>
                      <a:pt x="27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" name="Google Shape;818;p26"/>
              <p:cNvSpPr/>
              <p:nvPr/>
            </p:nvSpPr>
            <p:spPr>
              <a:xfrm>
                <a:off x="1492900" y="2617075"/>
                <a:ext cx="214325" cy="69025"/>
              </a:xfrm>
              <a:custGeom>
                <a:avLst/>
                <a:gdLst/>
                <a:ahLst/>
                <a:cxnLst/>
                <a:rect l="l" t="t" r="r" b="b"/>
                <a:pathLst>
                  <a:path w="8573" h="2761" extrusionOk="0">
                    <a:moveTo>
                      <a:pt x="3317" y="1"/>
                    </a:moveTo>
                    <a:cubicBezTo>
                      <a:pt x="3300" y="1"/>
                      <a:pt x="3286" y="1"/>
                      <a:pt x="3277" y="5"/>
                    </a:cubicBezTo>
                    <a:cubicBezTo>
                      <a:pt x="3245" y="8"/>
                      <a:pt x="3219" y="11"/>
                      <a:pt x="3192" y="14"/>
                    </a:cubicBezTo>
                    <a:cubicBezTo>
                      <a:pt x="3151" y="28"/>
                      <a:pt x="3116" y="45"/>
                      <a:pt x="3079" y="62"/>
                    </a:cubicBezTo>
                    <a:cubicBezTo>
                      <a:pt x="3024" y="90"/>
                      <a:pt x="2974" y="154"/>
                      <a:pt x="2943" y="201"/>
                    </a:cubicBezTo>
                    <a:cubicBezTo>
                      <a:pt x="2922" y="232"/>
                      <a:pt x="2902" y="266"/>
                      <a:pt x="2889" y="300"/>
                    </a:cubicBezTo>
                    <a:cubicBezTo>
                      <a:pt x="2800" y="481"/>
                      <a:pt x="2766" y="674"/>
                      <a:pt x="2759" y="875"/>
                    </a:cubicBezTo>
                    <a:cubicBezTo>
                      <a:pt x="2759" y="964"/>
                      <a:pt x="2759" y="1052"/>
                      <a:pt x="2770" y="1140"/>
                    </a:cubicBezTo>
                    <a:cubicBezTo>
                      <a:pt x="2776" y="1209"/>
                      <a:pt x="2787" y="1266"/>
                      <a:pt x="2807" y="1327"/>
                    </a:cubicBezTo>
                    <a:cubicBezTo>
                      <a:pt x="2824" y="1385"/>
                      <a:pt x="2851" y="1450"/>
                      <a:pt x="2875" y="1501"/>
                    </a:cubicBezTo>
                    <a:cubicBezTo>
                      <a:pt x="2881" y="1511"/>
                      <a:pt x="2885" y="1522"/>
                      <a:pt x="2892" y="1531"/>
                    </a:cubicBezTo>
                    <a:cubicBezTo>
                      <a:pt x="2667" y="1699"/>
                      <a:pt x="2436" y="1855"/>
                      <a:pt x="2184" y="1974"/>
                    </a:cubicBezTo>
                    <a:cubicBezTo>
                      <a:pt x="2143" y="1988"/>
                      <a:pt x="2106" y="1997"/>
                      <a:pt x="2062" y="2008"/>
                    </a:cubicBezTo>
                    <a:cubicBezTo>
                      <a:pt x="2022" y="2011"/>
                      <a:pt x="1983" y="2013"/>
                      <a:pt x="1943" y="2013"/>
                    </a:cubicBezTo>
                    <a:cubicBezTo>
                      <a:pt x="1869" y="2013"/>
                      <a:pt x="1794" y="2008"/>
                      <a:pt x="1718" y="2001"/>
                    </a:cubicBezTo>
                    <a:cubicBezTo>
                      <a:pt x="1477" y="1960"/>
                      <a:pt x="1236" y="1909"/>
                      <a:pt x="1004" y="1824"/>
                    </a:cubicBezTo>
                    <a:cubicBezTo>
                      <a:pt x="960" y="1804"/>
                      <a:pt x="915" y="1780"/>
                      <a:pt x="875" y="1753"/>
                    </a:cubicBezTo>
                    <a:cubicBezTo>
                      <a:pt x="875" y="1749"/>
                      <a:pt x="871" y="1749"/>
                      <a:pt x="871" y="1746"/>
                    </a:cubicBezTo>
                    <a:cubicBezTo>
                      <a:pt x="790" y="1637"/>
                      <a:pt x="715" y="1522"/>
                      <a:pt x="640" y="1406"/>
                    </a:cubicBezTo>
                    <a:cubicBezTo>
                      <a:pt x="595" y="1338"/>
                      <a:pt x="534" y="1283"/>
                      <a:pt x="453" y="1263"/>
                    </a:cubicBezTo>
                    <a:cubicBezTo>
                      <a:pt x="424" y="1255"/>
                      <a:pt x="395" y="1250"/>
                      <a:pt x="365" y="1250"/>
                    </a:cubicBezTo>
                    <a:cubicBezTo>
                      <a:pt x="310" y="1250"/>
                      <a:pt x="255" y="1265"/>
                      <a:pt x="208" y="1294"/>
                    </a:cubicBezTo>
                    <a:cubicBezTo>
                      <a:pt x="65" y="1379"/>
                      <a:pt x="0" y="1583"/>
                      <a:pt x="96" y="1726"/>
                    </a:cubicBezTo>
                    <a:cubicBezTo>
                      <a:pt x="140" y="1801"/>
                      <a:pt x="187" y="1872"/>
                      <a:pt x="235" y="1944"/>
                    </a:cubicBezTo>
                    <a:cubicBezTo>
                      <a:pt x="259" y="1977"/>
                      <a:pt x="286" y="2011"/>
                      <a:pt x="310" y="2049"/>
                    </a:cubicBezTo>
                    <a:cubicBezTo>
                      <a:pt x="324" y="2069"/>
                      <a:pt x="341" y="2090"/>
                      <a:pt x="355" y="2110"/>
                    </a:cubicBezTo>
                    <a:cubicBezTo>
                      <a:pt x="405" y="2181"/>
                      <a:pt x="457" y="2229"/>
                      <a:pt x="528" y="2280"/>
                    </a:cubicBezTo>
                    <a:cubicBezTo>
                      <a:pt x="688" y="2396"/>
                      <a:pt x="885" y="2460"/>
                      <a:pt x="1075" y="2515"/>
                    </a:cubicBezTo>
                    <a:cubicBezTo>
                      <a:pt x="1191" y="2549"/>
                      <a:pt x="1310" y="2569"/>
                      <a:pt x="1429" y="2597"/>
                    </a:cubicBezTo>
                    <a:cubicBezTo>
                      <a:pt x="1514" y="2613"/>
                      <a:pt x="1603" y="2627"/>
                      <a:pt x="1688" y="2633"/>
                    </a:cubicBezTo>
                    <a:cubicBezTo>
                      <a:pt x="1759" y="2643"/>
                      <a:pt x="1831" y="2655"/>
                      <a:pt x="1903" y="2655"/>
                    </a:cubicBezTo>
                    <a:cubicBezTo>
                      <a:pt x="1913" y="2655"/>
                      <a:pt x="1923" y="2654"/>
                      <a:pt x="1933" y="2654"/>
                    </a:cubicBezTo>
                    <a:cubicBezTo>
                      <a:pt x="1980" y="2654"/>
                      <a:pt x="2024" y="2651"/>
                      <a:pt x="2069" y="2647"/>
                    </a:cubicBezTo>
                    <a:cubicBezTo>
                      <a:pt x="2181" y="2641"/>
                      <a:pt x="2283" y="2620"/>
                      <a:pt x="2388" y="2580"/>
                    </a:cubicBezTo>
                    <a:cubicBezTo>
                      <a:pt x="2538" y="2522"/>
                      <a:pt x="2677" y="2443"/>
                      <a:pt x="2817" y="2362"/>
                    </a:cubicBezTo>
                    <a:cubicBezTo>
                      <a:pt x="2943" y="2291"/>
                      <a:pt x="3062" y="2209"/>
                      <a:pt x="3181" y="2123"/>
                    </a:cubicBezTo>
                    <a:cubicBezTo>
                      <a:pt x="3208" y="2103"/>
                      <a:pt x="3236" y="2082"/>
                      <a:pt x="3263" y="2062"/>
                    </a:cubicBezTo>
                    <a:cubicBezTo>
                      <a:pt x="3334" y="2144"/>
                      <a:pt x="3416" y="2219"/>
                      <a:pt x="3498" y="2287"/>
                    </a:cubicBezTo>
                    <a:cubicBezTo>
                      <a:pt x="3586" y="2355"/>
                      <a:pt x="3671" y="2423"/>
                      <a:pt x="3763" y="2487"/>
                    </a:cubicBezTo>
                    <a:cubicBezTo>
                      <a:pt x="3902" y="2586"/>
                      <a:pt x="4073" y="2638"/>
                      <a:pt x="4236" y="2678"/>
                    </a:cubicBezTo>
                    <a:cubicBezTo>
                      <a:pt x="4310" y="2695"/>
                      <a:pt x="4388" y="2712"/>
                      <a:pt x="4464" y="2729"/>
                    </a:cubicBezTo>
                    <a:cubicBezTo>
                      <a:pt x="4552" y="2746"/>
                      <a:pt x="4641" y="2760"/>
                      <a:pt x="4729" y="2760"/>
                    </a:cubicBezTo>
                    <a:cubicBezTo>
                      <a:pt x="4736" y="2760"/>
                      <a:pt x="4742" y="2760"/>
                      <a:pt x="4749" y="2760"/>
                    </a:cubicBezTo>
                    <a:cubicBezTo>
                      <a:pt x="4865" y="2760"/>
                      <a:pt x="4987" y="2734"/>
                      <a:pt x="5103" y="2715"/>
                    </a:cubicBezTo>
                    <a:cubicBezTo>
                      <a:pt x="5246" y="2691"/>
                      <a:pt x="5396" y="2661"/>
                      <a:pt x="5528" y="2603"/>
                    </a:cubicBezTo>
                    <a:cubicBezTo>
                      <a:pt x="5596" y="2576"/>
                      <a:pt x="5661" y="2549"/>
                      <a:pt x="5726" y="2515"/>
                    </a:cubicBezTo>
                    <a:cubicBezTo>
                      <a:pt x="5811" y="2470"/>
                      <a:pt x="5892" y="2396"/>
                      <a:pt x="5963" y="2331"/>
                    </a:cubicBezTo>
                    <a:cubicBezTo>
                      <a:pt x="6035" y="2266"/>
                      <a:pt x="6096" y="2195"/>
                      <a:pt x="6158" y="2127"/>
                    </a:cubicBezTo>
                    <a:cubicBezTo>
                      <a:pt x="6164" y="2120"/>
                      <a:pt x="6167" y="2113"/>
                      <a:pt x="6171" y="2110"/>
                    </a:cubicBezTo>
                    <a:cubicBezTo>
                      <a:pt x="6274" y="2171"/>
                      <a:pt x="6385" y="2215"/>
                      <a:pt x="6498" y="2253"/>
                    </a:cubicBezTo>
                    <a:cubicBezTo>
                      <a:pt x="6657" y="2304"/>
                      <a:pt x="6834" y="2324"/>
                      <a:pt x="7001" y="2338"/>
                    </a:cubicBezTo>
                    <a:cubicBezTo>
                      <a:pt x="7025" y="2340"/>
                      <a:pt x="7050" y="2341"/>
                      <a:pt x="7074" y="2341"/>
                    </a:cubicBezTo>
                    <a:cubicBezTo>
                      <a:pt x="7119" y="2341"/>
                      <a:pt x="7165" y="2338"/>
                      <a:pt x="7208" y="2331"/>
                    </a:cubicBezTo>
                    <a:cubicBezTo>
                      <a:pt x="7304" y="2321"/>
                      <a:pt x="7399" y="2307"/>
                      <a:pt x="7491" y="2283"/>
                    </a:cubicBezTo>
                    <a:cubicBezTo>
                      <a:pt x="7621" y="2253"/>
                      <a:pt x="7750" y="2215"/>
                      <a:pt x="7872" y="2171"/>
                    </a:cubicBezTo>
                    <a:cubicBezTo>
                      <a:pt x="7947" y="2144"/>
                      <a:pt x="8018" y="2113"/>
                      <a:pt x="8086" y="2073"/>
                    </a:cubicBezTo>
                    <a:cubicBezTo>
                      <a:pt x="8147" y="2038"/>
                      <a:pt x="8205" y="1994"/>
                      <a:pt x="8263" y="1953"/>
                    </a:cubicBezTo>
                    <a:cubicBezTo>
                      <a:pt x="8399" y="1858"/>
                      <a:pt x="8573" y="1735"/>
                      <a:pt x="8563" y="1548"/>
                    </a:cubicBezTo>
                    <a:cubicBezTo>
                      <a:pt x="8559" y="1484"/>
                      <a:pt x="8539" y="1426"/>
                      <a:pt x="8494" y="1382"/>
                    </a:cubicBezTo>
                    <a:cubicBezTo>
                      <a:pt x="8464" y="1352"/>
                      <a:pt x="8430" y="1331"/>
                      <a:pt x="8389" y="1321"/>
                    </a:cubicBezTo>
                    <a:cubicBezTo>
                      <a:pt x="8368" y="1316"/>
                      <a:pt x="8347" y="1313"/>
                      <a:pt x="8326" y="1313"/>
                    </a:cubicBezTo>
                    <a:cubicBezTo>
                      <a:pt x="8305" y="1313"/>
                      <a:pt x="8284" y="1316"/>
                      <a:pt x="8263" y="1321"/>
                    </a:cubicBezTo>
                    <a:cubicBezTo>
                      <a:pt x="8185" y="1331"/>
                      <a:pt x="8127" y="1379"/>
                      <a:pt x="8070" y="1426"/>
                    </a:cubicBezTo>
                    <a:cubicBezTo>
                      <a:pt x="7984" y="1487"/>
                      <a:pt x="7896" y="1542"/>
                      <a:pt x="7800" y="1589"/>
                    </a:cubicBezTo>
                    <a:cubicBezTo>
                      <a:pt x="7634" y="1651"/>
                      <a:pt x="7461" y="1688"/>
                      <a:pt x="7287" y="1715"/>
                    </a:cubicBezTo>
                    <a:cubicBezTo>
                      <a:pt x="7232" y="1720"/>
                      <a:pt x="7179" y="1723"/>
                      <a:pt x="7125" y="1723"/>
                    </a:cubicBezTo>
                    <a:cubicBezTo>
                      <a:pt x="7072" y="1723"/>
                      <a:pt x="7018" y="1720"/>
                      <a:pt x="6963" y="1715"/>
                    </a:cubicBezTo>
                    <a:cubicBezTo>
                      <a:pt x="6821" y="1691"/>
                      <a:pt x="6678" y="1661"/>
                      <a:pt x="6539" y="1613"/>
                    </a:cubicBezTo>
                    <a:cubicBezTo>
                      <a:pt x="6522" y="1606"/>
                      <a:pt x="6508" y="1597"/>
                      <a:pt x="6494" y="1589"/>
                    </a:cubicBezTo>
                    <a:cubicBezTo>
                      <a:pt x="6498" y="1576"/>
                      <a:pt x="6505" y="1562"/>
                      <a:pt x="6511" y="1548"/>
                    </a:cubicBezTo>
                    <a:cubicBezTo>
                      <a:pt x="6542" y="1474"/>
                      <a:pt x="6559" y="1396"/>
                      <a:pt x="6572" y="1314"/>
                    </a:cubicBezTo>
                    <a:cubicBezTo>
                      <a:pt x="6586" y="1215"/>
                      <a:pt x="6593" y="1113"/>
                      <a:pt x="6583" y="1015"/>
                    </a:cubicBezTo>
                    <a:cubicBezTo>
                      <a:pt x="6569" y="906"/>
                      <a:pt x="6555" y="797"/>
                      <a:pt x="6514" y="695"/>
                    </a:cubicBezTo>
                    <a:cubicBezTo>
                      <a:pt x="6474" y="592"/>
                      <a:pt x="6423" y="504"/>
                      <a:pt x="6345" y="423"/>
                    </a:cubicBezTo>
                    <a:cubicBezTo>
                      <a:pt x="6276" y="355"/>
                      <a:pt x="6183" y="319"/>
                      <a:pt x="6090" y="319"/>
                    </a:cubicBezTo>
                    <a:cubicBezTo>
                      <a:pt x="6048" y="319"/>
                      <a:pt x="6006" y="326"/>
                      <a:pt x="5967" y="341"/>
                    </a:cubicBezTo>
                    <a:cubicBezTo>
                      <a:pt x="5855" y="382"/>
                      <a:pt x="5776" y="454"/>
                      <a:pt x="5715" y="556"/>
                    </a:cubicBezTo>
                    <a:cubicBezTo>
                      <a:pt x="5678" y="617"/>
                      <a:pt x="5654" y="691"/>
                      <a:pt x="5633" y="763"/>
                    </a:cubicBezTo>
                    <a:cubicBezTo>
                      <a:pt x="5610" y="834"/>
                      <a:pt x="5593" y="909"/>
                      <a:pt x="5586" y="984"/>
                    </a:cubicBezTo>
                    <a:cubicBezTo>
                      <a:pt x="5575" y="1099"/>
                      <a:pt x="5600" y="1212"/>
                      <a:pt x="5627" y="1324"/>
                    </a:cubicBezTo>
                    <a:cubicBezTo>
                      <a:pt x="5651" y="1419"/>
                      <a:pt x="5691" y="1511"/>
                      <a:pt x="5732" y="1597"/>
                    </a:cubicBezTo>
                    <a:cubicBezTo>
                      <a:pt x="5739" y="1613"/>
                      <a:pt x="5749" y="1630"/>
                      <a:pt x="5756" y="1647"/>
                    </a:cubicBezTo>
                    <a:cubicBezTo>
                      <a:pt x="5671" y="1743"/>
                      <a:pt x="5583" y="1831"/>
                      <a:pt x="5484" y="1913"/>
                    </a:cubicBezTo>
                    <a:cubicBezTo>
                      <a:pt x="5457" y="1933"/>
                      <a:pt x="5429" y="1950"/>
                      <a:pt x="5399" y="1964"/>
                    </a:cubicBezTo>
                    <a:cubicBezTo>
                      <a:pt x="5239" y="2021"/>
                      <a:pt x="5069" y="2049"/>
                      <a:pt x="4899" y="2076"/>
                    </a:cubicBezTo>
                    <a:cubicBezTo>
                      <a:pt x="4850" y="2081"/>
                      <a:pt x="4799" y="2084"/>
                      <a:pt x="4748" y="2084"/>
                    </a:cubicBezTo>
                    <a:cubicBezTo>
                      <a:pt x="4729" y="2084"/>
                      <a:pt x="4710" y="2084"/>
                      <a:pt x="4691" y="2082"/>
                    </a:cubicBezTo>
                    <a:cubicBezTo>
                      <a:pt x="4535" y="2052"/>
                      <a:pt x="4379" y="2015"/>
                      <a:pt x="4233" y="1960"/>
                    </a:cubicBezTo>
                    <a:cubicBezTo>
                      <a:pt x="4161" y="1926"/>
                      <a:pt x="4096" y="1882"/>
                      <a:pt x="4035" y="1834"/>
                    </a:cubicBezTo>
                    <a:cubicBezTo>
                      <a:pt x="3930" y="1746"/>
                      <a:pt x="3831" y="1658"/>
                      <a:pt x="3739" y="1559"/>
                    </a:cubicBezTo>
                    <a:cubicBezTo>
                      <a:pt x="3845" y="1382"/>
                      <a:pt x="3886" y="1178"/>
                      <a:pt x="3916" y="977"/>
                    </a:cubicBezTo>
                    <a:cubicBezTo>
                      <a:pt x="3943" y="810"/>
                      <a:pt x="3950" y="644"/>
                      <a:pt x="3895" y="481"/>
                    </a:cubicBezTo>
                    <a:cubicBezTo>
                      <a:pt x="3865" y="385"/>
                      <a:pt x="3810" y="294"/>
                      <a:pt x="3743" y="215"/>
                    </a:cubicBezTo>
                    <a:cubicBezTo>
                      <a:pt x="3654" y="120"/>
                      <a:pt x="3552" y="52"/>
                      <a:pt x="3426" y="14"/>
                    </a:cubicBezTo>
                    <a:cubicBezTo>
                      <a:pt x="3392" y="5"/>
                      <a:pt x="3355" y="1"/>
                      <a:pt x="33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26"/>
              <p:cNvSpPr/>
              <p:nvPr/>
            </p:nvSpPr>
            <p:spPr>
              <a:xfrm>
                <a:off x="1789850" y="2338650"/>
                <a:ext cx="57025" cy="66975"/>
              </a:xfrm>
              <a:custGeom>
                <a:avLst/>
                <a:gdLst/>
                <a:ahLst/>
                <a:cxnLst/>
                <a:rect l="l" t="t" r="r" b="b"/>
                <a:pathLst>
                  <a:path w="2281" h="2679" extrusionOk="0">
                    <a:moveTo>
                      <a:pt x="1723" y="1"/>
                    </a:moveTo>
                    <a:cubicBezTo>
                      <a:pt x="1675" y="1"/>
                      <a:pt x="1627" y="8"/>
                      <a:pt x="1580" y="21"/>
                    </a:cubicBezTo>
                    <a:cubicBezTo>
                      <a:pt x="1539" y="39"/>
                      <a:pt x="1494" y="55"/>
                      <a:pt x="1450" y="75"/>
                    </a:cubicBezTo>
                    <a:cubicBezTo>
                      <a:pt x="1372" y="123"/>
                      <a:pt x="1307" y="188"/>
                      <a:pt x="1257" y="266"/>
                    </a:cubicBezTo>
                    <a:cubicBezTo>
                      <a:pt x="1045" y="549"/>
                      <a:pt x="858" y="841"/>
                      <a:pt x="665" y="1133"/>
                    </a:cubicBezTo>
                    <a:cubicBezTo>
                      <a:pt x="576" y="1270"/>
                      <a:pt x="484" y="1399"/>
                      <a:pt x="389" y="1532"/>
                    </a:cubicBezTo>
                    <a:cubicBezTo>
                      <a:pt x="341" y="1596"/>
                      <a:pt x="294" y="1657"/>
                      <a:pt x="249" y="1722"/>
                    </a:cubicBezTo>
                    <a:cubicBezTo>
                      <a:pt x="199" y="1794"/>
                      <a:pt x="161" y="1871"/>
                      <a:pt x="117" y="1946"/>
                    </a:cubicBezTo>
                    <a:cubicBezTo>
                      <a:pt x="1" y="2130"/>
                      <a:pt x="42" y="2386"/>
                      <a:pt x="192" y="2538"/>
                    </a:cubicBezTo>
                    <a:cubicBezTo>
                      <a:pt x="288" y="2635"/>
                      <a:pt x="409" y="2679"/>
                      <a:pt x="532" y="2679"/>
                    </a:cubicBezTo>
                    <a:cubicBezTo>
                      <a:pt x="619" y="2679"/>
                      <a:pt x="706" y="2657"/>
                      <a:pt x="787" y="2617"/>
                    </a:cubicBezTo>
                    <a:cubicBezTo>
                      <a:pt x="892" y="2562"/>
                      <a:pt x="994" y="2501"/>
                      <a:pt x="1076" y="2413"/>
                    </a:cubicBezTo>
                    <a:cubicBezTo>
                      <a:pt x="1161" y="2317"/>
                      <a:pt x="1239" y="2218"/>
                      <a:pt x="1310" y="2113"/>
                    </a:cubicBezTo>
                    <a:cubicBezTo>
                      <a:pt x="1406" y="1977"/>
                      <a:pt x="1498" y="1835"/>
                      <a:pt x="1590" y="1692"/>
                    </a:cubicBezTo>
                    <a:cubicBezTo>
                      <a:pt x="1784" y="1392"/>
                      <a:pt x="1977" y="1096"/>
                      <a:pt x="2192" y="814"/>
                    </a:cubicBezTo>
                    <a:cubicBezTo>
                      <a:pt x="2274" y="705"/>
                      <a:pt x="2280" y="521"/>
                      <a:pt x="2246" y="395"/>
                    </a:cubicBezTo>
                    <a:cubicBezTo>
                      <a:pt x="2208" y="263"/>
                      <a:pt x="2117" y="144"/>
                      <a:pt x="1998" y="75"/>
                    </a:cubicBezTo>
                    <a:cubicBezTo>
                      <a:pt x="1913" y="25"/>
                      <a:pt x="1817" y="1"/>
                      <a:pt x="17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20" name="Google Shape;820;p26"/>
          <p:cNvGrpSpPr/>
          <p:nvPr/>
        </p:nvGrpSpPr>
        <p:grpSpPr>
          <a:xfrm>
            <a:off x="283814" y="296958"/>
            <a:ext cx="8466957" cy="4430004"/>
            <a:chOff x="283814" y="296958"/>
            <a:chExt cx="8466957" cy="4430004"/>
          </a:xfrm>
        </p:grpSpPr>
        <p:grpSp>
          <p:nvGrpSpPr>
            <p:cNvPr id="821" name="Google Shape;821;p26"/>
            <p:cNvGrpSpPr/>
            <p:nvPr/>
          </p:nvGrpSpPr>
          <p:grpSpPr>
            <a:xfrm>
              <a:off x="7532873" y="1119000"/>
              <a:ext cx="321470" cy="282317"/>
              <a:chOff x="7062749" y="741575"/>
              <a:chExt cx="321470" cy="282317"/>
            </a:xfrm>
          </p:grpSpPr>
          <p:sp>
            <p:nvSpPr>
              <p:cNvPr id="822" name="Google Shape;822;p26"/>
              <p:cNvSpPr/>
              <p:nvPr/>
            </p:nvSpPr>
            <p:spPr>
              <a:xfrm>
                <a:off x="7100556" y="741575"/>
                <a:ext cx="258879" cy="282317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6071" extrusionOk="0">
                    <a:moveTo>
                      <a:pt x="1395" y="1"/>
                    </a:moveTo>
                    <a:cubicBezTo>
                      <a:pt x="1348" y="1"/>
                      <a:pt x="1298" y="5"/>
                      <a:pt x="1246" y="11"/>
                    </a:cubicBezTo>
                    <a:cubicBezTo>
                      <a:pt x="1208" y="18"/>
                      <a:pt x="1171" y="25"/>
                      <a:pt x="1134" y="31"/>
                    </a:cubicBezTo>
                    <a:cubicBezTo>
                      <a:pt x="1096" y="39"/>
                      <a:pt x="1059" y="48"/>
                      <a:pt x="1021" y="59"/>
                    </a:cubicBezTo>
                    <a:cubicBezTo>
                      <a:pt x="933" y="79"/>
                      <a:pt x="841" y="120"/>
                      <a:pt x="735" y="185"/>
                    </a:cubicBezTo>
                    <a:cubicBezTo>
                      <a:pt x="664" y="226"/>
                      <a:pt x="600" y="284"/>
                      <a:pt x="548" y="331"/>
                    </a:cubicBezTo>
                    <a:cubicBezTo>
                      <a:pt x="522" y="355"/>
                      <a:pt x="498" y="375"/>
                      <a:pt x="473" y="403"/>
                    </a:cubicBezTo>
                    <a:cubicBezTo>
                      <a:pt x="467" y="409"/>
                      <a:pt x="460" y="419"/>
                      <a:pt x="450" y="426"/>
                    </a:cubicBezTo>
                    <a:cubicBezTo>
                      <a:pt x="446" y="430"/>
                      <a:pt x="443" y="436"/>
                      <a:pt x="440" y="439"/>
                    </a:cubicBezTo>
                    <a:cubicBezTo>
                      <a:pt x="429" y="453"/>
                      <a:pt x="416" y="470"/>
                      <a:pt x="406" y="488"/>
                    </a:cubicBezTo>
                    <a:cubicBezTo>
                      <a:pt x="399" y="494"/>
                      <a:pt x="396" y="501"/>
                      <a:pt x="388" y="508"/>
                    </a:cubicBezTo>
                    <a:cubicBezTo>
                      <a:pt x="368" y="538"/>
                      <a:pt x="351" y="566"/>
                      <a:pt x="335" y="590"/>
                    </a:cubicBezTo>
                    <a:cubicBezTo>
                      <a:pt x="327" y="599"/>
                      <a:pt x="324" y="607"/>
                      <a:pt x="317" y="617"/>
                    </a:cubicBezTo>
                    <a:cubicBezTo>
                      <a:pt x="304" y="637"/>
                      <a:pt x="290" y="657"/>
                      <a:pt x="280" y="681"/>
                    </a:cubicBezTo>
                    <a:lnTo>
                      <a:pt x="266" y="702"/>
                    </a:lnTo>
                    <a:cubicBezTo>
                      <a:pt x="253" y="729"/>
                      <a:pt x="239" y="756"/>
                      <a:pt x="225" y="783"/>
                    </a:cubicBezTo>
                    <a:cubicBezTo>
                      <a:pt x="205" y="827"/>
                      <a:pt x="192" y="862"/>
                      <a:pt x="178" y="893"/>
                    </a:cubicBezTo>
                    <a:cubicBezTo>
                      <a:pt x="144" y="970"/>
                      <a:pt x="120" y="1049"/>
                      <a:pt x="96" y="1127"/>
                    </a:cubicBezTo>
                    <a:lnTo>
                      <a:pt x="93" y="1133"/>
                    </a:lnTo>
                    <a:cubicBezTo>
                      <a:pt x="69" y="1209"/>
                      <a:pt x="52" y="1290"/>
                      <a:pt x="38" y="1372"/>
                    </a:cubicBezTo>
                    <a:cubicBezTo>
                      <a:pt x="28" y="1430"/>
                      <a:pt x="21" y="1494"/>
                      <a:pt x="15" y="1555"/>
                    </a:cubicBezTo>
                    <a:lnTo>
                      <a:pt x="15" y="1576"/>
                    </a:lnTo>
                    <a:cubicBezTo>
                      <a:pt x="11" y="1600"/>
                      <a:pt x="8" y="1623"/>
                      <a:pt x="8" y="1648"/>
                    </a:cubicBezTo>
                    <a:lnTo>
                      <a:pt x="8" y="1678"/>
                    </a:lnTo>
                    <a:lnTo>
                      <a:pt x="1" y="1791"/>
                    </a:lnTo>
                    <a:lnTo>
                      <a:pt x="1" y="1855"/>
                    </a:lnTo>
                    <a:lnTo>
                      <a:pt x="1" y="1879"/>
                    </a:lnTo>
                    <a:lnTo>
                      <a:pt x="1" y="1913"/>
                    </a:lnTo>
                    <a:lnTo>
                      <a:pt x="1" y="1987"/>
                    </a:lnTo>
                    <a:cubicBezTo>
                      <a:pt x="1" y="2005"/>
                      <a:pt x="4" y="2025"/>
                      <a:pt x="4" y="2042"/>
                    </a:cubicBezTo>
                    <a:cubicBezTo>
                      <a:pt x="38" y="1995"/>
                      <a:pt x="65" y="1954"/>
                      <a:pt x="90" y="1913"/>
                    </a:cubicBezTo>
                    <a:cubicBezTo>
                      <a:pt x="117" y="1868"/>
                      <a:pt x="144" y="1821"/>
                      <a:pt x="175" y="1770"/>
                    </a:cubicBezTo>
                    <a:lnTo>
                      <a:pt x="188" y="1746"/>
                    </a:lnTo>
                    <a:lnTo>
                      <a:pt x="192" y="1742"/>
                    </a:lnTo>
                    <a:cubicBezTo>
                      <a:pt x="201" y="1725"/>
                      <a:pt x="212" y="1709"/>
                      <a:pt x="222" y="1692"/>
                    </a:cubicBezTo>
                    <a:cubicBezTo>
                      <a:pt x="225" y="1684"/>
                      <a:pt x="228" y="1678"/>
                      <a:pt x="233" y="1675"/>
                    </a:cubicBezTo>
                    <a:lnTo>
                      <a:pt x="236" y="1668"/>
                    </a:lnTo>
                    <a:cubicBezTo>
                      <a:pt x="242" y="1651"/>
                      <a:pt x="253" y="1634"/>
                      <a:pt x="263" y="1617"/>
                    </a:cubicBezTo>
                    <a:cubicBezTo>
                      <a:pt x="283" y="1587"/>
                      <a:pt x="300" y="1555"/>
                      <a:pt x="338" y="1546"/>
                    </a:cubicBezTo>
                    <a:cubicBezTo>
                      <a:pt x="345" y="1544"/>
                      <a:pt x="353" y="1543"/>
                      <a:pt x="361" y="1543"/>
                    </a:cubicBezTo>
                    <a:cubicBezTo>
                      <a:pt x="372" y="1543"/>
                      <a:pt x="382" y="1545"/>
                      <a:pt x="392" y="1549"/>
                    </a:cubicBezTo>
                    <a:cubicBezTo>
                      <a:pt x="419" y="1562"/>
                      <a:pt x="440" y="1587"/>
                      <a:pt x="443" y="1613"/>
                    </a:cubicBezTo>
                    <a:cubicBezTo>
                      <a:pt x="446" y="1637"/>
                      <a:pt x="446" y="1654"/>
                      <a:pt x="446" y="1671"/>
                    </a:cubicBezTo>
                    <a:cubicBezTo>
                      <a:pt x="446" y="1681"/>
                      <a:pt x="443" y="1695"/>
                      <a:pt x="443" y="1705"/>
                    </a:cubicBezTo>
                    <a:cubicBezTo>
                      <a:pt x="437" y="1766"/>
                      <a:pt x="433" y="1824"/>
                      <a:pt x="433" y="1879"/>
                    </a:cubicBezTo>
                    <a:cubicBezTo>
                      <a:pt x="433" y="1937"/>
                      <a:pt x="433" y="1995"/>
                      <a:pt x="440" y="2049"/>
                    </a:cubicBezTo>
                    <a:cubicBezTo>
                      <a:pt x="446" y="2103"/>
                      <a:pt x="460" y="2154"/>
                      <a:pt x="473" y="2202"/>
                    </a:cubicBezTo>
                    <a:lnTo>
                      <a:pt x="481" y="2226"/>
                    </a:lnTo>
                    <a:cubicBezTo>
                      <a:pt x="490" y="2267"/>
                      <a:pt x="504" y="2307"/>
                      <a:pt x="522" y="2351"/>
                    </a:cubicBezTo>
                    <a:cubicBezTo>
                      <a:pt x="535" y="2378"/>
                      <a:pt x="552" y="2406"/>
                      <a:pt x="566" y="2430"/>
                    </a:cubicBezTo>
                    <a:lnTo>
                      <a:pt x="569" y="2436"/>
                    </a:lnTo>
                    <a:cubicBezTo>
                      <a:pt x="583" y="2454"/>
                      <a:pt x="593" y="2471"/>
                      <a:pt x="606" y="2488"/>
                    </a:cubicBezTo>
                    <a:cubicBezTo>
                      <a:pt x="620" y="2505"/>
                      <a:pt x="633" y="2521"/>
                      <a:pt x="654" y="2538"/>
                    </a:cubicBezTo>
                    <a:cubicBezTo>
                      <a:pt x="671" y="2552"/>
                      <a:pt x="688" y="2569"/>
                      <a:pt x="712" y="2590"/>
                    </a:cubicBezTo>
                    <a:cubicBezTo>
                      <a:pt x="766" y="2627"/>
                      <a:pt x="814" y="2661"/>
                      <a:pt x="861" y="2692"/>
                    </a:cubicBezTo>
                    <a:cubicBezTo>
                      <a:pt x="892" y="2709"/>
                      <a:pt x="922" y="2725"/>
                      <a:pt x="957" y="2746"/>
                    </a:cubicBezTo>
                    <a:lnTo>
                      <a:pt x="960" y="2750"/>
                    </a:lnTo>
                    <a:lnTo>
                      <a:pt x="963" y="2750"/>
                    </a:lnTo>
                    <a:cubicBezTo>
                      <a:pt x="974" y="2756"/>
                      <a:pt x="984" y="2760"/>
                      <a:pt x="997" y="2766"/>
                    </a:cubicBezTo>
                    <a:lnTo>
                      <a:pt x="1004" y="2770"/>
                    </a:lnTo>
                    <a:cubicBezTo>
                      <a:pt x="1032" y="2783"/>
                      <a:pt x="1059" y="2797"/>
                      <a:pt x="1069" y="2821"/>
                    </a:cubicBezTo>
                    <a:cubicBezTo>
                      <a:pt x="1082" y="2848"/>
                      <a:pt x="1086" y="2868"/>
                      <a:pt x="1079" y="2889"/>
                    </a:cubicBezTo>
                    <a:cubicBezTo>
                      <a:pt x="1076" y="2906"/>
                      <a:pt x="1069" y="2920"/>
                      <a:pt x="1055" y="2930"/>
                    </a:cubicBezTo>
                    <a:lnTo>
                      <a:pt x="1049" y="2937"/>
                    </a:lnTo>
                    <a:lnTo>
                      <a:pt x="1038" y="2943"/>
                    </a:lnTo>
                    <a:cubicBezTo>
                      <a:pt x="1018" y="2961"/>
                      <a:pt x="988" y="2961"/>
                      <a:pt x="963" y="2961"/>
                    </a:cubicBezTo>
                    <a:lnTo>
                      <a:pt x="906" y="2961"/>
                    </a:lnTo>
                    <a:cubicBezTo>
                      <a:pt x="882" y="2964"/>
                      <a:pt x="861" y="2964"/>
                      <a:pt x="837" y="2964"/>
                    </a:cubicBezTo>
                    <a:lnTo>
                      <a:pt x="828" y="2964"/>
                    </a:lnTo>
                    <a:cubicBezTo>
                      <a:pt x="807" y="2967"/>
                      <a:pt x="787" y="2967"/>
                      <a:pt x="766" y="2970"/>
                    </a:cubicBezTo>
                    <a:lnTo>
                      <a:pt x="759" y="2970"/>
                    </a:lnTo>
                    <a:cubicBezTo>
                      <a:pt x="753" y="2970"/>
                      <a:pt x="746" y="2974"/>
                      <a:pt x="739" y="2974"/>
                    </a:cubicBezTo>
                    <a:cubicBezTo>
                      <a:pt x="708" y="2978"/>
                      <a:pt x="685" y="2981"/>
                      <a:pt x="661" y="2984"/>
                    </a:cubicBezTo>
                    <a:cubicBezTo>
                      <a:pt x="552" y="3001"/>
                      <a:pt x="464" y="3025"/>
                      <a:pt x="388" y="3052"/>
                    </a:cubicBezTo>
                    <a:cubicBezTo>
                      <a:pt x="368" y="3063"/>
                      <a:pt x="355" y="3069"/>
                      <a:pt x="344" y="3076"/>
                    </a:cubicBezTo>
                    <a:cubicBezTo>
                      <a:pt x="327" y="3086"/>
                      <a:pt x="310" y="3097"/>
                      <a:pt x="297" y="3110"/>
                    </a:cubicBezTo>
                    <a:cubicBezTo>
                      <a:pt x="269" y="3130"/>
                      <a:pt x="242" y="3154"/>
                      <a:pt x="215" y="3179"/>
                    </a:cubicBezTo>
                    <a:cubicBezTo>
                      <a:pt x="201" y="3192"/>
                      <a:pt x="188" y="3205"/>
                      <a:pt x="178" y="3215"/>
                    </a:cubicBezTo>
                    <a:cubicBezTo>
                      <a:pt x="188" y="3256"/>
                      <a:pt x="198" y="3294"/>
                      <a:pt x="208" y="3331"/>
                    </a:cubicBezTo>
                    <a:lnTo>
                      <a:pt x="225" y="3389"/>
                    </a:lnTo>
                    <a:lnTo>
                      <a:pt x="239" y="3447"/>
                    </a:lnTo>
                    <a:cubicBezTo>
                      <a:pt x="246" y="3471"/>
                      <a:pt x="256" y="3498"/>
                      <a:pt x="263" y="3521"/>
                    </a:cubicBezTo>
                    <a:cubicBezTo>
                      <a:pt x="266" y="3535"/>
                      <a:pt x="273" y="3546"/>
                      <a:pt x="277" y="3559"/>
                    </a:cubicBezTo>
                    <a:cubicBezTo>
                      <a:pt x="317" y="3699"/>
                      <a:pt x="365" y="3845"/>
                      <a:pt x="412" y="3991"/>
                    </a:cubicBezTo>
                    <a:cubicBezTo>
                      <a:pt x="419" y="4011"/>
                      <a:pt x="426" y="4036"/>
                      <a:pt x="437" y="4056"/>
                    </a:cubicBezTo>
                    <a:cubicBezTo>
                      <a:pt x="440" y="4066"/>
                      <a:pt x="443" y="4072"/>
                      <a:pt x="443" y="4080"/>
                    </a:cubicBezTo>
                    <a:cubicBezTo>
                      <a:pt x="446" y="4090"/>
                      <a:pt x="450" y="4100"/>
                      <a:pt x="453" y="4110"/>
                    </a:cubicBezTo>
                    <a:cubicBezTo>
                      <a:pt x="464" y="4130"/>
                      <a:pt x="470" y="4154"/>
                      <a:pt x="477" y="4175"/>
                    </a:cubicBezTo>
                    <a:lnTo>
                      <a:pt x="484" y="4195"/>
                    </a:lnTo>
                    <a:cubicBezTo>
                      <a:pt x="511" y="4260"/>
                      <a:pt x="535" y="4325"/>
                      <a:pt x="559" y="4393"/>
                    </a:cubicBezTo>
                    <a:cubicBezTo>
                      <a:pt x="610" y="4521"/>
                      <a:pt x="668" y="4675"/>
                      <a:pt x="729" y="4824"/>
                    </a:cubicBezTo>
                    <a:cubicBezTo>
                      <a:pt x="773" y="4937"/>
                      <a:pt x="820" y="5052"/>
                      <a:pt x="865" y="5162"/>
                    </a:cubicBezTo>
                    <a:lnTo>
                      <a:pt x="892" y="5226"/>
                    </a:lnTo>
                    <a:cubicBezTo>
                      <a:pt x="902" y="5243"/>
                      <a:pt x="909" y="5264"/>
                      <a:pt x="916" y="5284"/>
                    </a:cubicBezTo>
                    <a:cubicBezTo>
                      <a:pt x="940" y="5338"/>
                      <a:pt x="963" y="5396"/>
                      <a:pt x="988" y="5451"/>
                    </a:cubicBezTo>
                    <a:cubicBezTo>
                      <a:pt x="1021" y="5518"/>
                      <a:pt x="1055" y="5590"/>
                      <a:pt x="1090" y="5661"/>
                    </a:cubicBezTo>
                    <a:cubicBezTo>
                      <a:pt x="1100" y="5675"/>
                      <a:pt x="1106" y="5689"/>
                      <a:pt x="1113" y="5705"/>
                    </a:cubicBezTo>
                    <a:cubicBezTo>
                      <a:pt x="1137" y="5750"/>
                      <a:pt x="1161" y="5801"/>
                      <a:pt x="1188" y="5845"/>
                    </a:cubicBezTo>
                    <a:cubicBezTo>
                      <a:pt x="1215" y="5889"/>
                      <a:pt x="1239" y="5923"/>
                      <a:pt x="1269" y="5958"/>
                    </a:cubicBezTo>
                    <a:cubicBezTo>
                      <a:pt x="1290" y="5978"/>
                      <a:pt x="1314" y="5998"/>
                      <a:pt x="1338" y="6016"/>
                    </a:cubicBezTo>
                    <a:cubicBezTo>
                      <a:pt x="1351" y="6025"/>
                      <a:pt x="1365" y="6032"/>
                      <a:pt x="1379" y="6039"/>
                    </a:cubicBezTo>
                    <a:cubicBezTo>
                      <a:pt x="1382" y="6042"/>
                      <a:pt x="1389" y="6042"/>
                      <a:pt x="1392" y="6046"/>
                    </a:cubicBezTo>
                    <a:cubicBezTo>
                      <a:pt x="1402" y="6049"/>
                      <a:pt x="1412" y="6052"/>
                      <a:pt x="1426" y="6060"/>
                    </a:cubicBezTo>
                    <a:cubicBezTo>
                      <a:pt x="1450" y="6066"/>
                      <a:pt x="1473" y="6069"/>
                      <a:pt x="1494" y="6069"/>
                    </a:cubicBezTo>
                    <a:cubicBezTo>
                      <a:pt x="1500" y="6070"/>
                      <a:pt x="1506" y="6070"/>
                      <a:pt x="1512" y="6070"/>
                    </a:cubicBezTo>
                    <a:cubicBezTo>
                      <a:pt x="1536" y="6070"/>
                      <a:pt x="1560" y="6066"/>
                      <a:pt x="1583" y="6063"/>
                    </a:cubicBezTo>
                    <a:lnTo>
                      <a:pt x="1589" y="6060"/>
                    </a:lnTo>
                    <a:cubicBezTo>
                      <a:pt x="1627" y="6052"/>
                      <a:pt x="1664" y="6039"/>
                      <a:pt x="1709" y="6011"/>
                    </a:cubicBezTo>
                    <a:cubicBezTo>
                      <a:pt x="1722" y="6002"/>
                      <a:pt x="1736" y="5995"/>
                      <a:pt x="1749" y="5984"/>
                    </a:cubicBezTo>
                    <a:cubicBezTo>
                      <a:pt x="1767" y="5975"/>
                      <a:pt x="1784" y="5967"/>
                      <a:pt x="1797" y="5958"/>
                    </a:cubicBezTo>
                    <a:cubicBezTo>
                      <a:pt x="1858" y="5920"/>
                      <a:pt x="1922" y="5882"/>
                      <a:pt x="1998" y="5838"/>
                    </a:cubicBezTo>
                    <a:cubicBezTo>
                      <a:pt x="2025" y="5824"/>
                      <a:pt x="2056" y="5807"/>
                      <a:pt x="2082" y="5794"/>
                    </a:cubicBezTo>
                    <a:cubicBezTo>
                      <a:pt x="2117" y="5774"/>
                      <a:pt x="2151" y="5757"/>
                      <a:pt x="2185" y="5736"/>
                    </a:cubicBezTo>
                    <a:cubicBezTo>
                      <a:pt x="2246" y="5699"/>
                      <a:pt x="2314" y="5658"/>
                      <a:pt x="2389" y="5611"/>
                    </a:cubicBezTo>
                    <a:cubicBezTo>
                      <a:pt x="2416" y="5593"/>
                      <a:pt x="2443" y="5576"/>
                      <a:pt x="2467" y="5559"/>
                    </a:cubicBezTo>
                    <a:cubicBezTo>
                      <a:pt x="2532" y="5522"/>
                      <a:pt x="2596" y="5481"/>
                      <a:pt x="2661" y="5440"/>
                    </a:cubicBezTo>
                    <a:lnTo>
                      <a:pt x="2682" y="5427"/>
                    </a:lnTo>
                    <a:cubicBezTo>
                      <a:pt x="2773" y="5369"/>
                      <a:pt x="2865" y="5308"/>
                      <a:pt x="2954" y="5240"/>
                    </a:cubicBezTo>
                    <a:cubicBezTo>
                      <a:pt x="2967" y="5229"/>
                      <a:pt x="2977" y="5220"/>
                      <a:pt x="2991" y="5212"/>
                    </a:cubicBezTo>
                    <a:cubicBezTo>
                      <a:pt x="3035" y="5179"/>
                      <a:pt x="3083" y="5141"/>
                      <a:pt x="3127" y="5104"/>
                    </a:cubicBezTo>
                    <a:lnTo>
                      <a:pt x="3158" y="5080"/>
                    </a:lnTo>
                    <a:cubicBezTo>
                      <a:pt x="3205" y="5039"/>
                      <a:pt x="3253" y="4998"/>
                      <a:pt x="3301" y="4957"/>
                    </a:cubicBezTo>
                    <a:cubicBezTo>
                      <a:pt x="3368" y="4899"/>
                      <a:pt x="3437" y="4842"/>
                      <a:pt x="3501" y="4784"/>
                    </a:cubicBezTo>
                    <a:cubicBezTo>
                      <a:pt x="3549" y="4743"/>
                      <a:pt x="3593" y="4705"/>
                      <a:pt x="3641" y="4664"/>
                    </a:cubicBezTo>
                    <a:cubicBezTo>
                      <a:pt x="3698" y="4614"/>
                      <a:pt x="3753" y="4566"/>
                      <a:pt x="3808" y="4515"/>
                    </a:cubicBezTo>
                    <a:lnTo>
                      <a:pt x="3848" y="4481"/>
                    </a:lnTo>
                    <a:lnTo>
                      <a:pt x="3906" y="4427"/>
                    </a:lnTo>
                    <a:lnTo>
                      <a:pt x="3950" y="4383"/>
                    </a:lnTo>
                    <a:cubicBezTo>
                      <a:pt x="3960" y="4372"/>
                      <a:pt x="3968" y="4366"/>
                      <a:pt x="3974" y="4358"/>
                    </a:cubicBezTo>
                    <a:cubicBezTo>
                      <a:pt x="3984" y="4348"/>
                      <a:pt x="3991" y="4342"/>
                      <a:pt x="4001" y="4331"/>
                    </a:cubicBezTo>
                    <a:cubicBezTo>
                      <a:pt x="4018" y="4314"/>
                      <a:pt x="4035" y="4297"/>
                      <a:pt x="4052" y="4281"/>
                    </a:cubicBezTo>
                    <a:lnTo>
                      <a:pt x="4093" y="4236"/>
                    </a:lnTo>
                    <a:lnTo>
                      <a:pt x="4134" y="4192"/>
                    </a:lnTo>
                    <a:cubicBezTo>
                      <a:pt x="4185" y="4134"/>
                      <a:pt x="4236" y="4080"/>
                      <a:pt x="4283" y="4025"/>
                    </a:cubicBezTo>
                    <a:cubicBezTo>
                      <a:pt x="4372" y="3926"/>
                      <a:pt x="4467" y="3818"/>
                      <a:pt x="4580" y="3689"/>
                    </a:cubicBezTo>
                    <a:cubicBezTo>
                      <a:pt x="4630" y="3631"/>
                      <a:pt x="4678" y="3570"/>
                      <a:pt x="4726" y="3515"/>
                    </a:cubicBezTo>
                    <a:cubicBezTo>
                      <a:pt x="4750" y="3485"/>
                      <a:pt x="4773" y="3457"/>
                      <a:pt x="4794" y="3427"/>
                    </a:cubicBezTo>
                    <a:lnTo>
                      <a:pt x="4838" y="3369"/>
                    </a:lnTo>
                    <a:lnTo>
                      <a:pt x="4882" y="3311"/>
                    </a:lnTo>
                    <a:cubicBezTo>
                      <a:pt x="4916" y="3267"/>
                      <a:pt x="4950" y="3215"/>
                      <a:pt x="4981" y="3168"/>
                    </a:cubicBezTo>
                    <a:cubicBezTo>
                      <a:pt x="4991" y="3154"/>
                      <a:pt x="5001" y="3141"/>
                      <a:pt x="5008" y="3127"/>
                    </a:cubicBezTo>
                    <a:cubicBezTo>
                      <a:pt x="5035" y="3086"/>
                      <a:pt x="5062" y="3042"/>
                      <a:pt x="5086" y="3001"/>
                    </a:cubicBezTo>
                    <a:cubicBezTo>
                      <a:pt x="5097" y="2981"/>
                      <a:pt x="5111" y="2964"/>
                      <a:pt x="5120" y="2943"/>
                    </a:cubicBezTo>
                    <a:cubicBezTo>
                      <a:pt x="5134" y="2926"/>
                      <a:pt x="5144" y="2906"/>
                      <a:pt x="5155" y="2885"/>
                    </a:cubicBezTo>
                    <a:cubicBezTo>
                      <a:pt x="5161" y="2876"/>
                      <a:pt x="5168" y="2868"/>
                      <a:pt x="5172" y="2858"/>
                    </a:cubicBezTo>
                    <a:cubicBezTo>
                      <a:pt x="5178" y="2848"/>
                      <a:pt x="5185" y="2838"/>
                      <a:pt x="5188" y="2827"/>
                    </a:cubicBezTo>
                    <a:cubicBezTo>
                      <a:pt x="5202" y="2811"/>
                      <a:pt x="5213" y="2791"/>
                      <a:pt x="5222" y="2770"/>
                    </a:cubicBezTo>
                    <a:lnTo>
                      <a:pt x="5246" y="2729"/>
                    </a:lnTo>
                    <a:cubicBezTo>
                      <a:pt x="5290" y="2648"/>
                      <a:pt x="5338" y="2566"/>
                      <a:pt x="5379" y="2485"/>
                    </a:cubicBezTo>
                    <a:cubicBezTo>
                      <a:pt x="5426" y="2386"/>
                      <a:pt x="5467" y="2276"/>
                      <a:pt x="5498" y="2165"/>
                    </a:cubicBezTo>
                    <a:cubicBezTo>
                      <a:pt x="5522" y="2069"/>
                      <a:pt x="5542" y="1960"/>
                      <a:pt x="5552" y="1838"/>
                    </a:cubicBezTo>
                    <a:cubicBezTo>
                      <a:pt x="5560" y="1791"/>
                      <a:pt x="5560" y="1742"/>
                      <a:pt x="5563" y="1695"/>
                    </a:cubicBezTo>
                    <a:lnTo>
                      <a:pt x="5563" y="1678"/>
                    </a:lnTo>
                    <a:cubicBezTo>
                      <a:pt x="5566" y="1664"/>
                      <a:pt x="5566" y="1654"/>
                      <a:pt x="5566" y="1640"/>
                    </a:cubicBezTo>
                    <a:lnTo>
                      <a:pt x="5566" y="1640"/>
                    </a:lnTo>
                    <a:cubicBezTo>
                      <a:pt x="5546" y="1658"/>
                      <a:pt x="5525" y="1675"/>
                      <a:pt x="5508" y="1695"/>
                    </a:cubicBezTo>
                    <a:cubicBezTo>
                      <a:pt x="5481" y="1719"/>
                      <a:pt x="5457" y="1750"/>
                      <a:pt x="5433" y="1780"/>
                    </a:cubicBezTo>
                    <a:lnTo>
                      <a:pt x="5423" y="1794"/>
                    </a:lnTo>
                    <a:cubicBezTo>
                      <a:pt x="5396" y="1831"/>
                      <a:pt x="5372" y="1865"/>
                      <a:pt x="5348" y="1899"/>
                    </a:cubicBezTo>
                    <a:lnTo>
                      <a:pt x="5342" y="1906"/>
                    </a:lnTo>
                    <a:lnTo>
                      <a:pt x="5338" y="1913"/>
                    </a:lnTo>
                    <a:cubicBezTo>
                      <a:pt x="5328" y="1926"/>
                      <a:pt x="5318" y="1940"/>
                      <a:pt x="5307" y="1957"/>
                    </a:cubicBezTo>
                    <a:cubicBezTo>
                      <a:pt x="5304" y="1960"/>
                      <a:pt x="5301" y="1964"/>
                      <a:pt x="5301" y="1967"/>
                    </a:cubicBezTo>
                    <a:cubicBezTo>
                      <a:pt x="5290" y="1984"/>
                      <a:pt x="5277" y="1998"/>
                      <a:pt x="5266" y="2015"/>
                    </a:cubicBezTo>
                    <a:cubicBezTo>
                      <a:pt x="5257" y="2025"/>
                      <a:pt x="5243" y="2036"/>
                      <a:pt x="5229" y="2045"/>
                    </a:cubicBezTo>
                    <a:cubicBezTo>
                      <a:pt x="5216" y="2052"/>
                      <a:pt x="5199" y="2056"/>
                      <a:pt x="5182" y="2056"/>
                    </a:cubicBezTo>
                    <a:lnTo>
                      <a:pt x="5172" y="2056"/>
                    </a:lnTo>
                    <a:lnTo>
                      <a:pt x="5158" y="2052"/>
                    </a:lnTo>
                    <a:cubicBezTo>
                      <a:pt x="5151" y="2052"/>
                      <a:pt x="5147" y="2052"/>
                      <a:pt x="5141" y="2049"/>
                    </a:cubicBezTo>
                    <a:cubicBezTo>
                      <a:pt x="5114" y="2039"/>
                      <a:pt x="5093" y="2011"/>
                      <a:pt x="5083" y="1984"/>
                    </a:cubicBezTo>
                    <a:cubicBezTo>
                      <a:pt x="5073" y="1947"/>
                      <a:pt x="5079" y="1909"/>
                      <a:pt x="5086" y="1868"/>
                    </a:cubicBezTo>
                    <a:lnTo>
                      <a:pt x="5086" y="1865"/>
                    </a:lnTo>
                    <a:lnTo>
                      <a:pt x="5086" y="1852"/>
                    </a:lnTo>
                    <a:cubicBezTo>
                      <a:pt x="5090" y="1824"/>
                      <a:pt x="5090" y="1800"/>
                      <a:pt x="5090" y="1780"/>
                    </a:cubicBezTo>
                    <a:cubicBezTo>
                      <a:pt x="5083" y="1753"/>
                      <a:pt x="5076" y="1729"/>
                      <a:pt x="5070" y="1709"/>
                    </a:cubicBezTo>
                    <a:cubicBezTo>
                      <a:pt x="5062" y="1698"/>
                      <a:pt x="5059" y="1684"/>
                      <a:pt x="5056" y="1671"/>
                    </a:cubicBezTo>
                    <a:cubicBezTo>
                      <a:pt x="5053" y="1658"/>
                      <a:pt x="5045" y="1644"/>
                      <a:pt x="5039" y="1627"/>
                    </a:cubicBezTo>
                    <a:cubicBezTo>
                      <a:pt x="5029" y="1603"/>
                      <a:pt x="5012" y="1582"/>
                      <a:pt x="4995" y="1562"/>
                    </a:cubicBezTo>
                    <a:lnTo>
                      <a:pt x="4995" y="1559"/>
                    </a:lnTo>
                    <a:cubicBezTo>
                      <a:pt x="4991" y="1552"/>
                      <a:pt x="4984" y="1546"/>
                      <a:pt x="4981" y="1538"/>
                    </a:cubicBezTo>
                    <a:cubicBezTo>
                      <a:pt x="4964" y="1515"/>
                      <a:pt x="4947" y="1488"/>
                      <a:pt x="4933" y="1464"/>
                    </a:cubicBezTo>
                    <a:lnTo>
                      <a:pt x="4927" y="1457"/>
                    </a:lnTo>
                    <a:cubicBezTo>
                      <a:pt x="4913" y="1436"/>
                      <a:pt x="4899" y="1413"/>
                      <a:pt x="4882" y="1392"/>
                    </a:cubicBezTo>
                    <a:cubicBezTo>
                      <a:pt x="4879" y="1386"/>
                      <a:pt x="4872" y="1375"/>
                      <a:pt x="4866" y="1369"/>
                    </a:cubicBezTo>
                    <a:cubicBezTo>
                      <a:pt x="4855" y="1355"/>
                      <a:pt x="4848" y="1345"/>
                      <a:pt x="4838" y="1331"/>
                    </a:cubicBezTo>
                    <a:cubicBezTo>
                      <a:pt x="4831" y="1314"/>
                      <a:pt x="4817" y="1301"/>
                      <a:pt x="4808" y="1284"/>
                    </a:cubicBezTo>
                    <a:cubicBezTo>
                      <a:pt x="4794" y="1266"/>
                      <a:pt x="4780" y="1253"/>
                      <a:pt x="4770" y="1243"/>
                    </a:cubicBezTo>
                    <a:cubicBezTo>
                      <a:pt x="4759" y="1232"/>
                      <a:pt x="4753" y="1226"/>
                      <a:pt x="4746" y="1219"/>
                    </a:cubicBezTo>
                    <a:cubicBezTo>
                      <a:pt x="4729" y="1202"/>
                      <a:pt x="4715" y="1182"/>
                      <a:pt x="4712" y="1161"/>
                    </a:cubicBezTo>
                    <a:cubicBezTo>
                      <a:pt x="4706" y="1137"/>
                      <a:pt x="4712" y="1110"/>
                      <a:pt x="4729" y="1093"/>
                    </a:cubicBezTo>
                    <a:cubicBezTo>
                      <a:pt x="4743" y="1080"/>
                      <a:pt x="4756" y="1072"/>
                      <a:pt x="4780" y="1069"/>
                    </a:cubicBezTo>
                    <a:cubicBezTo>
                      <a:pt x="4794" y="1069"/>
                      <a:pt x="4808" y="1072"/>
                      <a:pt x="4821" y="1076"/>
                    </a:cubicBezTo>
                    <a:cubicBezTo>
                      <a:pt x="4825" y="1080"/>
                      <a:pt x="4825" y="1080"/>
                      <a:pt x="4828" y="1083"/>
                    </a:cubicBezTo>
                    <a:cubicBezTo>
                      <a:pt x="4882" y="1056"/>
                      <a:pt x="4930" y="1035"/>
                      <a:pt x="4971" y="1008"/>
                    </a:cubicBezTo>
                    <a:cubicBezTo>
                      <a:pt x="5022" y="977"/>
                      <a:pt x="5073" y="946"/>
                      <a:pt x="5117" y="909"/>
                    </a:cubicBezTo>
                    <a:cubicBezTo>
                      <a:pt x="5161" y="875"/>
                      <a:pt x="5195" y="841"/>
                      <a:pt x="5226" y="800"/>
                    </a:cubicBezTo>
                    <a:lnTo>
                      <a:pt x="5249" y="766"/>
                    </a:lnTo>
                    <a:cubicBezTo>
                      <a:pt x="5246" y="759"/>
                      <a:pt x="5240" y="753"/>
                      <a:pt x="5233" y="746"/>
                    </a:cubicBezTo>
                    <a:cubicBezTo>
                      <a:pt x="5195" y="705"/>
                      <a:pt x="5161" y="678"/>
                      <a:pt x="5131" y="654"/>
                    </a:cubicBezTo>
                    <a:cubicBezTo>
                      <a:pt x="5124" y="648"/>
                      <a:pt x="5114" y="640"/>
                      <a:pt x="5106" y="634"/>
                    </a:cubicBezTo>
                    <a:cubicBezTo>
                      <a:pt x="5079" y="613"/>
                      <a:pt x="5053" y="593"/>
                      <a:pt x="5025" y="576"/>
                    </a:cubicBezTo>
                    <a:cubicBezTo>
                      <a:pt x="4964" y="528"/>
                      <a:pt x="4902" y="488"/>
                      <a:pt x="4841" y="457"/>
                    </a:cubicBezTo>
                    <a:cubicBezTo>
                      <a:pt x="4825" y="450"/>
                      <a:pt x="4814" y="447"/>
                      <a:pt x="4800" y="439"/>
                    </a:cubicBezTo>
                    <a:cubicBezTo>
                      <a:pt x="4777" y="430"/>
                      <a:pt x="4756" y="423"/>
                      <a:pt x="4736" y="419"/>
                    </a:cubicBezTo>
                    <a:cubicBezTo>
                      <a:pt x="4723" y="416"/>
                      <a:pt x="4709" y="413"/>
                      <a:pt x="4688" y="409"/>
                    </a:cubicBezTo>
                    <a:lnTo>
                      <a:pt x="4671" y="409"/>
                    </a:lnTo>
                    <a:cubicBezTo>
                      <a:pt x="4661" y="406"/>
                      <a:pt x="4648" y="406"/>
                      <a:pt x="4634" y="406"/>
                    </a:cubicBezTo>
                    <a:cubicBezTo>
                      <a:pt x="4596" y="403"/>
                      <a:pt x="4559" y="403"/>
                      <a:pt x="4525" y="403"/>
                    </a:cubicBezTo>
                    <a:cubicBezTo>
                      <a:pt x="4461" y="406"/>
                      <a:pt x="4399" y="409"/>
                      <a:pt x="4338" y="416"/>
                    </a:cubicBezTo>
                    <a:lnTo>
                      <a:pt x="4310" y="419"/>
                    </a:lnTo>
                    <a:cubicBezTo>
                      <a:pt x="4277" y="423"/>
                      <a:pt x="4243" y="426"/>
                      <a:pt x="4208" y="433"/>
                    </a:cubicBezTo>
                    <a:lnTo>
                      <a:pt x="4185" y="436"/>
                    </a:lnTo>
                    <a:cubicBezTo>
                      <a:pt x="4151" y="439"/>
                      <a:pt x="4117" y="444"/>
                      <a:pt x="4083" y="450"/>
                    </a:cubicBezTo>
                    <a:cubicBezTo>
                      <a:pt x="4018" y="464"/>
                      <a:pt x="3950" y="477"/>
                      <a:pt x="3875" y="501"/>
                    </a:cubicBezTo>
                    <a:cubicBezTo>
                      <a:pt x="3797" y="525"/>
                      <a:pt x="3726" y="559"/>
                      <a:pt x="3665" y="590"/>
                    </a:cubicBezTo>
                    <a:cubicBezTo>
                      <a:pt x="3596" y="623"/>
                      <a:pt x="3535" y="654"/>
                      <a:pt x="3478" y="688"/>
                    </a:cubicBezTo>
                    <a:cubicBezTo>
                      <a:pt x="3450" y="705"/>
                      <a:pt x="3423" y="725"/>
                      <a:pt x="3396" y="742"/>
                    </a:cubicBezTo>
                    <a:cubicBezTo>
                      <a:pt x="3365" y="766"/>
                      <a:pt x="3335" y="786"/>
                      <a:pt x="3310" y="804"/>
                    </a:cubicBezTo>
                    <a:cubicBezTo>
                      <a:pt x="3195" y="888"/>
                      <a:pt x="3073" y="977"/>
                      <a:pt x="2960" y="1076"/>
                    </a:cubicBezTo>
                    <a:cubicBezTo>
                      <a:pt x="2909" y="1120"/>
                      <a:pt x="2858" y="1168"/>
                      <a:pt x="2807" y="1215"/>
                    </a:cubicBezTo>
                    <a:cubicBezTo>
                      <a:pt x="2784" y="1240"/>
                      <a:pt x="2759" y="1266"/>
                      <a:pt x="2732" y="1297"/>
                    </a:cubicBezTo>
                    <a:lnTo>
                      <a:pt x="2729" y="1287"/>
                    </a:lnTo>
                    <a:cubicBezTo>
                      <a:pt x="2723" y="1246"/>
                      <a:pt x="2712" y="1209"/>
                      <a:pt x="2702" y="1168"/>
                    </a:cubicBezTo>
                    <a:cubicBezTo>
                      <a:pt x="2661" y="1004"/>
                      <a:pt x="2589" y="848"/>
                      <a:pt x="2491" y="698"/>
                    </a:cubicBezTo>
                    <a:lnTo>
                      <a:pt x="2487" y="688"/>
                    </a:lnTo>
                    <a:cubicBezTo>
                      <a:pt x="2470" y="664"/>
                      <a:pt x="2450" y="634"/>
                      <a:pt x="2433" y="610"/>
                    </a:cubicBezTo>
                    <a:lnTo>
                      <a:pt x="2423" y="596"/>
                    </a:lnTo>
                    <a:cubicBezTo>
                      <a:pt x="2389" y="555"/>
                      <a:pt x="2355" y="511"/>
                      <a:pt x="2318" y="470"/>
                    </a:cubicBezTo>
                    <a:cubicBezTo>
                      <a:pt x="2283" y="430"/>
                      <a:pt x="2242" y="392"/>
                      <a:pt x="2208" y="365"/>
                    </a:cubicBezTo>
                    <a:cubicBezTo>
                      <a:pt x="2167" y="331"/>
                      <a:pt x="2127" y="301"/>
                      <a:pt x="2090" y="276"/>
                    </a:cubicBezTo>
                    <a:cubicBezTo>
                      <a:pt x="2082" y="270"/>
                      <a:pt x="2073" y="263"/>
                      <a:pt x="2062" y="256"/>
                    </a:cubicBezTo>
                    <a:cubicBezTo>
                      <a:pt x="2042" y="239"/>
                      <a:pt x="2018" y="226"/>
                      <a:pt x="1998" y="212"/>
                    </a:cubicBezTo>
                    <a:lnTo>
                      <a:pt x="1967" y="195"/>
                    </a:lnTo>
                    <a:cubicBezTo>
                      <a:pt x="1936" y="174"/>
                      <a:pt x="1906" y="154"/>
                      <a:pt x="1875" y="137"/>
                    </a:cubicBezTo>
                    <a:cubicBezTo>
                      <a:pt x="1851" y="124"/>
                      <a:pt x="1828" y="110"/>
                      <a:pt x="1793" y="97"/>
                    </a:cubicBezTo>
                    <a:cubicBezTo>
                      <a:pt x="1773" y="86"/>
                      <a:pt x="1749" y="79"/>
                      <a:pt x="1729" y="72"/>
                    </a:cubicBezTo>
                    <a:cubicBezTo>
                      <a:pt x="1718" y="66"/>
                      <a:pt x="1709" y="62"/>
                      <a:pt x="1698" y="59"/>
                    </a:cubicBezTo>
                    <a:cubicBezTo>
                      <a:pt x="1661" y="45"/>
                      <a:pt x="1630" y="35"/>
                      <a:pt x="1600" y="25"/>
                    </a:cubicBezTo>
                    <a:cubicBezTo>
                      <a:pt x="1580" y="21"/>
                      <a:pt x="1562" y="18"/>
                      <a:pt x="1545" y="15"/>
                    </a:cubicBezTo>
                    <a:cubicBezTo>
                      <a:pt x="1525" y="8"/>
                      <a:pt x="1504" y="8"/>
                      <a:pt x="1487" y="4"/>
                    </a:cubicBezTo>
                    <a:lnTo>
                      <a:pt x="1470" y="4"/>
                    </a:lnTo>
                    <a:cubicBezTo>
                      <a:pt x="1446" y="2"/>
                      <a:pt x="1421" y="1"/>
                      <a:pt x="13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26"/>
              <p:cNvSpPr/>
              <p:nvPr/>
            </p:nvSpPr>
            <p:spPr>
              <a:xfrm>
                <a:off x="7062749" y="813281"/>
                <a:ext cx="88308" cy="93749"/>
              </a:xfrm>
              <a:custGeom>
                <a:avLst/>
                <a:gdLst/>
                <a:ahLst/>
                <a:cxnLst/>
                <a:rect l="l" t="t" r="r" b="b"/>
                <a:pathLst>
                  <a:path w="1899" h="2016" extrusionOk="0">
                    <a:moveTo>
                      <a:pt x="1174" y="1"/>
                    </a:moveTo>
                    <a:cubicBezTo>
                      <a:pt x="1166" y="1"/>
                      <a:pt x="1158" y="2"/>
                      <a:pt x="1151" y="4"/>
                    </a:cubicBezTo>
                    <a:cubicBezTo>
                      <a:pt x="1113" y="13"/>
                      <a:pt x="1096" y="45"/>
                      <a:pt x="1076" y="75"/>
                    </a:cubicBezTo>
                    <a:cubicBezTo>
                      <a:pt x="1066" y="92"/>
                      <a:pt x="1055" y="109"/>
                      <a:pt x="1049" y="126"/>
                    </a:cubicBezTo>
                    <a:lnTo>
                      <a:pt x="1046" y="133"/>
                    </a:lnTo>
                    <a:cubicBezTo>
                      <a:pt x="1041" y="136"/>
                      <a:pt x="1038" y="142"/>
                      <a:pt x="1035" y="150"/>
                    </a:cubicBezTo>
                    <a:cubicBezTo>
                      <a:pt x="1025" y="167"/>
                      <a:pt x="1014" y="183"/>
                      <a:pt x="1005" y="200"/>
                    </a:cubicBezTo>
                    <a:lnTo>
                      <a:pt x="1001" y="204"/>
                    </a:lnTo>
                    <a:lnTo>
                      <a:pt x="988" y="228"/>
                    </a:lnTo>
                    <a:cubicBezTo>
                      <a:pt x="957" y="279"/>
                      <a:pt x="930" y="326"/>
                      <a:pt x="903" y="371"/>
                    </a:cubicBezTo>
                    <a:cubicBezTo>
                      <a:pt x="875" y="415"/>
                      <a:pt x="845" y="459"/>
                      <a:pt x="807" y="514"/>
                    </a:cubicBezTo>
                    <a:cubicBezTo>
                      <a:pt x="787" y="541"/>
                      <a:pt x="766" y="568"/>
                      <a:pt x="743" y="596"/>
                    </a:cubicBezTo>
                    <a:lnTo>
                      <a:pt x="732" y="609"/>
                    </a:lnTo>
                    <a:cubicBezTo>
                      <a:pt x="699" y="649"/>
                      <a:pt x="661" y="690"/>
                      <a:pt x="620" y="725"/>
                    </a:cubicBezTo>
                    <a:cubicBezTo>
                      <a:pt x="592" y="745"/>
                      <a:pt x="562" y="769"/>
                      <a:pt x="528" y="783"/>
                    </a:cubicBezTo>
                    <a:cubicBezTo>
                      <a:pt x="460" y="809"/>
                      <a:pt x="385" y="833"/>
                      <a:pt x="317" y="854"/>
                    </a:cubicBezTo>
                    <a:lnTo>
                      <a:pt x="307" y="854"/>
                    </a:lnTo>
                    <a:cubicBezTo>
                      <a:pt x="232" y="877"/>
                      <a:pt x="154" y="898"/>
                      <a:pt x="52" y="922"/>
                    </a:cubicBezTo>
                    <a:cubicBezTo>
                      <a:pt x="35" y="929"/>
                      <a:pt x="21" y="938"/>
                      <a:pt x="11" y="952"/>
                    </a:cubicBezTo>
                    <a:cubicBezTo>
                      <a:pt x="1" y="970"/>
                      <a:pt x="1" y="990"/>
                      <a:pt x="5" y="1007"/>
                    </a:cubicBezTo>
                    <a:cubicBezTo>
                      <a:pt x="8" y="1017"/>
                      <a:pt x="11" y="1027"/>
                      <a:pt x="18" y="1034"/>
                    </a:cubicBezTo>
                    <a:cubicBezTo>
                      <a:pt x="18" y="1054"/>
                      <a:pt x="21" y="1072"/>
                      <a:pt x="32" y="1092"/>
                    </a:cubicBezTo>
                    <a:cubicBezTo>
                      <a:pt x="38" y="1109"/>
                      <a:pt x="52" y="1122"/>
                      <a:pt x="66" y="1136"/>
                    </a:cubicBezTo>
                    <a:cubicBezTo>
                      <a:pt x="79" y="1143"/>
                      <a:pt x="90" y="1153"/>
                      <a:pt x="107" y="1163"/>
                    </a:cubicBezTo>
                    <a:lnTo>
                      <a:pt x="116" y="1170"/>
                    </a:lnTo>
                    <a:cubicBezTo>
                      <a:pt x="134" y="1183"/>
                      <a:pt x="151" y="1197"/>
                      <a:pt x="171" y="1211"/>
                    </a:cubicBezTo>
                    <a:cubicBezTo>
                      <a:pt x="192" y="1224"/>
                      <a:pt x="212" y="1241"/>
                      <a:pt x="229" y="1259"/>
                    </a:cubicBezTo>
                    <a:lnTo>
                      <a:pt x="242" y="1265"/>
                    </a:lnTo>
                    <a:cubicBezTo>
                      <a:pt x="259" y="1279"/>
                      <a:pt x="280" y="1296"/>
                      <a:pt x="297" y="1313"/>
                    </a:cubicBezTo>
                    <a:cubicBezTo>
                      <a:pt x="311" y="1326"/>
                      <a:pt x="324" y="1343"/>
                      <a:pt x="338" y="1361"/>
                    </a:cubicBezTo>
                    <a:cubicBezTo>
                      <a:pt x="341" y="1367"/>
                      <a:pt x="347" y="1371"/>
                      <a:pt x="352" y="1378"/>
                    </a:cubicBezTo>
                    <a:lnTo>
                      <a:pt x="355" y="1381"/>
                    </a:lnTo>
                    <a:cubicBezTo>
                      <a:pt x="372" y="1398"/>
                      <a:pt x="385" y="1419"/>
                      <a:pt x="402" y="1436"/>
                    </a:cubicBezTo>
                    <a:cubicBezTo>
                      <a:pt x="443" y="1490"/>
                      <a:pt x="477" y="1555"/>
                      <a:pt x="511" y="1632"/>
                    </a:cubicBezTo>
                    <a:cubicBezTo>
                      <a:pt x="518" y="1650"/>
                      <a:pt x="528" y="1670"/>
                      <a:pt x="535" y="1687"/>
                    </a:cubicBezTo>
                    <a:lnTo>
                      <a:pt x="539" y="1698"/>
                    </a:lnTo>
                    <a:cubicBezTo>
                      <a:pt x="545" y="1711"/>
                      <a:pt x="548" y="1725"/>
                      <a:pt x="552" y="1734"/>
                    </a:cubicBezTo>
                    <a:lnTo>
                      <a:pt x="556" y="1742"/>
                    </a:lnTo>
                    <a:cubicBezTo>
                      <a:pt x="562" y="1759"/>
                      <a:pt x="569" y="1779"/>
                      <a:pt x="572" y="1806"/>
                    </a:cubicBezTo>
                    <a:cubicBezTo>
                      <a:pt x="576" y="1820"/>
                      <a:pt x="576" y="1830"/>
                      <a:pt x="576" y="1844"/>
                    </a:cubicBezTo>
                    <a:cubicBezTo>
                      <a:pt x="579" y="1871"/>
                      <a:pt x="583" y="1894"/>
                      <a:pt x="589" y="1918"/>
                    </a:cubicBezTo>
                    <a:cubicBezTo>
                      <a:pt x="600" y="1946"/>
                      <a:pt x="610" y="1970"/>
                      <a:pt x="627" y="1987"/>
                    </a:cubicBezTo>
                    <a:cubicBezTo>
                      <a:pt x="637" y="1993"/>
                      <a:pt x="647" y="2004"/>
                      <a:pt x="661" y="2007"/>
                    </a:cubicBezTo>
                    <a:cubicBezTo>
                      <a:pt x="668" y="2010"/>
                      <a:pt x="671" y="2010"/>
                      <a:pt x="678" y="2010"/>
                    </a:cubicBezTo>
                    <a:cubicBezTo>
                      <a:pt x="686" y="2014"/>
                      <a:pt x="695" y="2015"/>
                      <a:pt x="703" y="2015"/>
                    </a:cubicBezTo>
                    <a:cubicBezTo>
                      <a:pt x="712" y="2015"/>
                      <a:pt x="720" y="2014"/>
                      <a:pt x="729" y="2010"/>
                    </a:cubicBezTo>
                    <a:cubicBezTo>
                      <a:pt x="739" y="2007"/>
                      <a:pt x="749" y="2004"/>
                      <a:pt x="756" y="2000"/>
                    </a:cubicBezTo>
                    <a:cubicBezTo>
                      <a:pt x="776" y="1990"/>
                      <a:pt x="790" y="1970"/>
                      <a:pt x="804" y="1949"/>
                    </a:cubicBezTo>
                    <a:lnTo>
                      <a:pt x="814" y="1939"/>
                    </a:lnTo>
                    <a:cubicBezTo>
                      <a:pt x="817" y="1932"/>
                      <a:pt x="824" y="1922"/>
                      <a:pt x="831" y="1915"/>
                    </a:cubicBezTo>
                    <a:lnTo>
                      <a:pt x="831" y="1912"/>
                    </a:lnTo>
                    <a:cubicBezTo>
                      <a:pt x="845" y="1894"/>
                      <a:pt x="854" y="1874"/>
                      <a:pt x="865" y="1857"/>
                    </a:cubicBezTo>
                    <a:lnTo>
                      <a:pt x="868" y="1850"/>
                    </a:lnTo>
                    <a:cubicBezTo>
                      <a:pt x="878" y="1837"/>
                      <a:pt x="886" y="1823"/>
                      <a:pt x="895" y="1810"/>
                    </a:cubicBezTo>
                    <a:cubicBezTo>
                      <a:pt x="916" y="1775"/>
                      <a:pt x="936" y="1745"/>
                      <a:pt x="960" y="1711"/>
                    </a:cubicBezTo>
                    <a:cubicBezTo>
                      <a:pt x="980" y="1687"/>
                      <a:pt x="1001" y="1660"/>
                      <a:pt x="1028" y="1637"/>
                    </a:cubicBezTo>
                    <a:cubicBezTo>
                      <a:pt x="1055" y="1612"/>
                      <a:pt x="1082" y="1588"/>
                      <a:pt x="1110" y="1568"/>
                    </a:cubicBezTo>
                    <a:cubicBezTo>
                      <a:pt x="1123" y="1555"/>
                      <a:pt x="1140" y="1544"/>
                      <a:pt x="1157" y="1534"/>
                    </a:cubicBezTo>
                    <a:cubicBezTo>
                      <a:pt x="1168" y="1527"/>
                      <a:pt x="1181" y="1521"/>
                      <a:pt x="1201" y="1510"/>
                    </a:cubicBezTo>
                    <a:cubicBezTo>
                      <a:pt x="1277" y="1483"/>
                      <a:pt x="1365" y="1459"/>
                      <a:pt x="1474" y="1442"/>
                    </a:cubicBezTo>
                    <a:cubicBezTo>
                      <a:pt x="1498" y="1439"/>
                      <a:pt x="1521" y="1436"/>
                      <a:pt x="1552" y="1432"/>
                    </a:cubicBezTo>
                    <a:cubicBezTo>
                      <a:pt x="1559" y="1432"/>
                      <a:pt x="1566" y="1428"/>
                      <a:pt x="1572" y="1428"/>
                    </a:cubicBezTo>
                    <a:lnTo>
                      <a:pt x="1579" y="1428"/>
                    </a:lnTo>
                    <a:cubicBezTo>
                      <a:pt x="1600" y="1425"/>
                      <a:pt x="1620" y="1425"/>
                      <a:pt x="1641" y="1422"/>
                    </a:cubicBezTo>
                    <a:lnTo>
                      <a:pt x="1650" y="1422"/>
                    </a:lnTo>
                    <a:cubicBezTo>
                      <a:pt x="1674" y="1422"/>
                      <a:pt x="1695" y="1422"/>
                      <a:pt x="1719" y="1419"/>
                    </a:cubicBezTo>
                    <a:lnTo>
                      <a:pt x="1776" y="1419"/>
                    </a:lnTo>
                    <a:cubicBezTo>
                      <a:pt x="1801" y="1419"/>
                      <a:pt x="1831" y="1419"/>
                      <a:pt x="1851" y="1401"/>
                    </a:cubicBezTo>
                    <a:lnTo>
                      <a:pt x="1862" y="1395"/>
                    </a:lnTo>
                    <a:lnTo>
                      <a:pt x="1868" y="1388"/>
                    </a:lnTo>
                    <a:cubicBezTo>
                      <a:pt x="1882" y="1378"/>
                      <a:pt x="1889" y="1364"/>
                      <a:pt x="1892" y="1347"/>
                    </a:cubicBezTo>
                    <a:cubicBezTo>
                      <a:pt x="1899" y="1326"/>
                      <a:pt x="1895" y="1306"/>
                      <a:pt x="1882" y="1279"/>
                    </a:cubicBezTo>
                    <a:cubicBezTo>
                      <a:pt x="1872" y="1255"/>
                      <a:pt x="1845" y="1241"/>
                      <a:pt x="1817" y="1228"/>
                    </a:cubicBezTo>
                    <a:lnTo>
                      <a:pt x="1810" y="1224"/>
                    </a:lnTo>
                    <a:cubicBezTo>
                      <a:pt x="1797" y="1218"/>
                      <a:pt x="1787" y="1214"/>
                      <a:pt x="1776" y="1208"/>
                    </a:cubicBezTo>
                    <a:lnTo>
                      <a:pt x="1773" y="1208"/>
                    </a:lnTo>
                    <a:lnTo>
                      <a:pt x="1770" y="1204"/>
                    </a:lnTo>
                    <a:cubicBezTo>
                      <a:pt x="1735" y="1183"/>
                      <a:pt x="1705" y="1167"/>
                      <a:pt x="1674" y="1150"/>
                    </a:cubicBezTo>
                    <a:cubicBezTo>
                      <a:pt x="1627" y="1119"/>
                      <a:pt x="1579" y="1085"/>
                      <a:pt x="1525" y="1045"/>
                    </a:cubicBezTo>
                    <a:cubicBezTo>
                      <a:pt x="1501" y="1027"/>
                      <a:pt x="1484" y="1010"/>
                      <a:pt x="1467" y="996"/>
                    </a:cubicBezTo>
                    <a:cubicBezTo>
                      <a:pt x="1446" y="979"/>
                      <a:pt x="1433" y="963"/>
                      <a:pt x="1419" y="946"/>
                    </a:cubicBezTo>
                    <a:cubicBezTo>
                      <a:pt x="1406" y="929"/>
                      <a:pt x="1396" y="912"/>
                      <a:pt x="1382" y="894"/>
                    </a:cubicBezTo>
                    <a:lnTo>
                      <a:pt x="1379" y="888"/>
                    </a:lnTo>
                    <a:cubicBezTo>
                      <a:pt x="1365" y="864"/>
                      <a:pt x="1348" y="836"/>
                      <a:pt x="1335" y="809"/>
                    </a:cubicBezTo>
                    <a:cubicBezTo>
                      <a:pt x="1317" y="765"/>
                      <a:pt x="1303" y="725"/>
                      <a:pt x="1294" y="684"/>
                    </a:cubicBezTo>
                    <a:lnTo>
                      <a:pt x="1286" y="660"/>
                    </a:lnTo>
                    <a:cubicBezTo>
                      <a:pt x="1273" y="612"/>
                      <a:pt x="1259" y="561"/>
                      <a:pt x="1253" y="507"/>
                    </a:cubicBezTo>
                    <a:cubicBezTo>
                      <a:pt x="1246" y="453"/>
                      <a:pt x="1246" y="395"/>
                      <a:pt x="1246" y="337"/>
                    </a:cubicBezTo>
                    <a:cubicBezTo>
                      <a:pt x="1246" y="282"/>
                      <a:pt x="1250" y="224"/>
                      <a:pt x="1256" y="163"/>
                    </a:cubicBezTo>
                    <a:cubicBezTo>
                      <a:pt x="1256" y="153"/>
                      <a:pt x="1259" y="139"/>
                      <a:pt x="1259" y="129"/>
                    </a:cubicBezTo>
                    <a:cubicBezTo>
                      <a:pt x="1259" y="112"/>
                      <a:pt x="1259" y="95"/>
                      <a:pt x="1256" y="71"/>
                    </a:cubicBezTo>
                    <a:cubicBezTo>
                      <a:pt x="1253" y="45"/>
                      <a:pt x="1232" y="20"/>
                      <a:pt x="1205" y="7"/>
                    </a:cubicBezTo>
                    <a:cubicBezTo>
                      <a:pt x="1195" y="3"/>
                      <a:pt x="1185" y="1"/>
                      <a:pt x="11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4" name="Google Shape;824;p26"/>
              <p:cNvSpPr/>
              <p:nvPr/>
            </p:nvSpPr>
            <p:spPr>
              <a:xfrm>
                <a:off x="7319348" y="758269"/>
                <a:ext cx="64871" cy="78915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1697" extrusionOk="0">
                    <a:moveTo>
                      <a:pt x="849" y="1"/>
                    </a:moveTo>
                    <a:cubicBezTo>
                      <a:pt x="802" y="1"/>
                      <a:pt x="773" y="44"/>
                      <a:pt x="748" y="80"/>
                    </a:cubicBezTo>
                    <a:lnTo>
                      <a:pt x="742" y="91"/>
                    </a:lnTo>
                    <a:cubicBezTo>
                      <a:pt x="732" y="108"/>
                      <a:pt x="721" y="125"/>
                      <a:pt x="712" y="142"/>
                    </a:cubicBezTo>
                    <a:lnTo>
                      <a:pt x="704" y="152"/>
                    </a:lnTo>
                    <a:cubicBezTo>
                      <a:pt x="691" y="176"/>
                      <a:pt x="677" y="196"/>
                      <a:pt x="667" y="217"/>
                    </a:cubicBezTo>
                    <a:lnTo>
                      <a:pt x="663" y="223"/>
                    </a:lnTo>
                    <a:cubicBezTo>
                      <a:pt x="654" y="240"/>
                      <a:pt x="643" y="261"/>
                      <a:pt x="633" y="278"/>
                    </a:cubicBezTo>
                    <a:cubicBezTo>
                      <a:pt x="610" y="316"/>
                      <a:pt x="582" y="356"/>
                      <a:pt x="552" y="404"/>
                    </a:cubicBezTo>
                    <a:lnTo>
                      <a:pt x="521" y="441"/>
                    </a:lnTo>
                    <a:cubicBezTo>
                      <a:pt x="490" y="482"/>
                      <a:pt x="456" y="516"/>
                      <a:pt x="412" y="550"/>
                    </a:cubicBezTo>
                    <a:cubicBezTo>
                      <a:pt x="368" y="587"/>
                      <a:pt x="317" y="618"/>
                      <a:pt x="266" y="649"/>
                    </a:cubicBezTo>
                    <a:cubicBezTo>
                      <a:pt x="225" y="676"/>
                      <a:pt x="177" y="697"/>
                      <a:pt x="123" y="724"/>
                    </a:cubicBezTo>
                    <a:cubicBezTo>
                      <a:pt x="120" y="721"/>
                      <a:pt x="120" y="721"/>
                      <a:pt x="116" y="717"/>
                    </a:cubicBezTo>
                    <a:cubicBezTo>
                      <a:pt x="103" y="713"/>
                      <a:pt x="89" y="710"/>
                      <a:pt x="75" y="710"/>
                    </a:cubicBezTo>
                    <a:cubicBezTo>
                      <a:pt x="51" y="713"/>
                      <a:pt x="38" y="721"/>
                      <a:pt x="24" y="734"/>
                    </a:cubicBezTo>
                    <a:cubicBezTo>
                      <a:pt x="7" y="751"/>
                      <a:pt x="1" y="778"/>
                      <a:pt x="7" y="802"/>
                    </a:cubicBezTo>
                    <a:cubicBezTo>
                      <a:pt x="10" y="823"/>
                      <a:pt x="24" y="843"/>
                      <a:pt x="41" y="860"/>
                    </a:cubicBezTo>
                    <a:cubicBezTo>
                      <a:pt x="48" y="867"/>
                      <a:pt x="54" y="873"/>
                      <a:pt x="65" y="884"/>
                    </a:cubicBezTo>
                    <a:cubicBezTo>
                      <a:pt x="75" y="894"/>
                      <a:pt x="89" y="907"/>
                      <a:pt x="103" y="925"/>
                    </a:cubicBezTo>
                    <a:cubicBezTo>
                      <a:pt x="112" y="942"/>
                      <a:pt x="126" y="955"/>
                      <a:pt x="133" y="972"/>
                    </a:cubicBezTo>
                    <a:cubicBezTo>
                      <a:pt x="143" y="986"/>
                      <a:pt x="150" y="996"/>
                      <a:pt x="161" y="1010"/>
                    </a:cubicBezTo>
                    <a:cubicBezTo>
                      <a:pt x="167" y="1016"/>
                      <a:pt x="174" y="1027"/>
                      <a:pt x="177" y="1033"/>
                    </a:cubicBezTo>
                    <a:cubicBezTo>
                      <a:pt x="194" y="1057"/>
                      <a:pt x="208" y="1077"/>
                      <a:pt x="222" y="1098"/>
                    </a:cubicBezTo>
                    <a:lnTo>
                      <a:pt x="228" y="1105"/>
                    </a:lnTo>
                    <a:cubicBezTo>
                      <a:pt x="242" y="1129"/>
                      <a:pt x="259" y="1156"/>
                      <a:pt x="276" y="1179"/>
                    </a:cubicBezTo>
                    <a:cubicBezTo>
                      <a:pt x="279" y="1187"/>
                      <a:pt x="286" y="1193"/>
                      <a:pt x="290" y="1200"/>
                    </a:cubicBezTo>
                    <a:lnTo>
                      <a:pt x="290" y="1203"/>
                    </a:lnTo>
                    <a:cubicBezTo>
                      <a:pt x="307" y="1223"/>
                      <a:pt x="324" y="1244"/>
                      <a:pt x="334" y="1268"/>
                    </a:cubicBezTo>
                    <a:cubicBezTo>
                      <a:pt x="340" y="1285"/>
                      <a:pt x="348" y="1299"/>
                      <a:pt x="351" y="1312"/>
                    </a:cubicBezTo>
                    <a:cubicBezTo>
                      <a:pt x="354" y="1325"/>
                      <a:pt x="357" y="1339"/>
                      <a:pt x="365" y="1350"/>
                    </a:cubicBezTo>
                    <a:cubicBezTo>
                      <a:pt x="371" y="1370"/>
                      <a:pt x="378" y="1394"/>
                      <a:pt x="385" y="1421"/>
                    </a:cubicBezTo>
                    <a:cubicBezTo>
                      <a:pt x="385" y="1441"/>
                      <a:pt x="385" y="1465"/>
                      <a:pt x="381" y="1493"/>
                    </a:cubicBezTo>
                    <a:lnTo>
                      <a:pt x="381" y="1506"/>
                    </a:lnTo>
                    <a:lnTo>
                      <a:pt x="381" y="1509"/>
                    </a:lnTo>
                    <a:cubicBezTo>
                      <a:pt x="374" y="1550"/>
                      <a:pt x="368" y="1588"/>
                      <a:pt x="378" y="1625"/>
                    </a:cubicBezTo>
                    <a:cubicBezTo>
                      <a:pt x="388" y="1652"/>
                      <a:pt x="409" y="1680"/>
                      <a:pt x="436" y="1690"/>
                    </a:cubicBezTo>
                    <a:cubicBezTo>
                      <a:pt x="442" y="1693"/>
                      <a:pt x="446" y="1693"/>
                      <a:pt x="453" y="1693"/>
                    </a:cubicBezTo>
                    <a:lnTo>
                      <a:pt x="467" y="1697"/>
                    </a:lnTo>
                    <a:lnTo>
                      <a:pt x="477" y="1697"/>
                    </a:lnTo>
                    <a:cubicBezTo>
                      <a:pt x="494" y="1697"/>
                      <a:pt x="511" y="1693"/>
                      <a:pt x="524" y="1686"/>
                    </a:cubicBezTo>
                    <a:cubicBezTo>
                      <a:pt x="538" y="1677"/>
                      <a:pt x="552" y="1666"/>
                      <a:pt x="561" y="1656"/>
                    </a:cubicBezTo>
                    <a:cubicBezTo>
                      <a:pt x="572" y="1642"/>
                      <a:pt x="585" y="1625"/>
                      <a:pt x="596" y="1608"/>
                    </a:cubicBezTo>
                    <a:cubicBezTo>
                      <a:pt x="596" y="1605"/>
                      <a:pt x="599" y="1601"/>
                      <a:pt x="602" y="1598"/>
                    </a:cubicBezTo>
                    <a:cubicBezTo>
                      <a:pt x="613" y="1581"/>
                      <a:pt x="623" y="1567"/>
                      <a:pt x="633" y="1554"/>
                    </a:cubicBezTo>
                    <a:lnTo>
                      <a:pt x="637" y="1547"/>
                    </a:lnTo>
                    <a:lnTo>
                      <a:pt x="643" y="1540"/>
                    </a:lnTo>
                    <a:cubicBezTo>
                      <a:pt x="667" y="1506"/>
                      <a:pt x="691" y="1472"/>
                      <a:pt x="718" y="1435"/>
                    </a:cubicBezTo>
                    <a:lnTo>
                      <a:pt x="728" y="1421"/>
                    </a:lnTo>
                    <a:cubicBezTo>
                      <a:pt x="752" y="1391"/>
                      <a:pt x="776" y="1360"/>
                      <a:pt x="803" y="1336"/>
                    </a:cubicBezTo>
                    <a:cubicBezTo>
                      <a:pt x="830" y="1309"/>
                      <a:pt x="861" y="1281"/>
                      <a:pt x="891" y="1258"/>
                    </a:cubicBezTo>
                    <a:cubicBezTo>
                      <a:pt x="919" y="1237"/>
                      <a:pt x="939" y="1220"/>
                      <a:pt x="966" y="1207"/>
                    </a:cubicBezTo>
                    <a:cubicBezTo>
                      <a:pt x="990" y="1193"/>
                      <a:pt x="1018" y="1179"/>
                      <a:pt x="1038" y="1170"/>
                    </a:cubicBezTo>
                    <a:cubicBezTo>
                      <a:pt x="1059" y="1162"/>
                      <a:pt x="1079" y="1156"/>
                      <a:pt x="1106" y="1146"/>
                    </a:cubicBezTo>
                    <a:cubicBezTo>
                      <a:pt x="1130" y="1139"/>
                      <a:pt x="1157" y="1135"/>
                      <a:pt x="1181" y="1132"/>
                    </a:cubicBezTo>
                    <a:lnTo>
                      <a:pt x="1184" y="1132"/>
                    </a:lnTo>
                    <a:cubicBezTo>
                      <a:pt x="1208" y="1129"/>
                      <a:pt x="1228" y="1125"/>
                      <a:pt x="1252" y="1121"/>
                    </a:cubicBezTo>
                    <a:lnTo>
                      <a:pt x="1273" y="1121"/>
                    </a:lnTo>
                    <a:cubicBezTo>
                      <a:pt x="1283" y="1118"/>
                      <a:pt x="1296" y="1118"/>
                      <a:pt x="1307" y="1115"/>
                    </a:cubicBezTo>
                    <a:cubicBezTo>
                      <a:pt x="1320" y="1112"/>
                      <a:pt x="1330" y="1108"/>
                      <a:pt x="1340" y="1101"/>
                    </a:cubicBezTo>
                    <a:lnTo>
                      <a:pt x="1344" y="1101"/>
                    </a:lnTo>
                    <a:cubicBezTo>
                      <a:pt x="1378" y="1085"/>
                      <a:pt x="1395" y="1033"/>
                      <a:pt x="1385" y="999"/>
                    </a:cubicBezTo>
                    <a:cubicBezTo>
                      <a:pt x="1378" y="975"/>
                      <a:pt x="1365" y="955"/>
                      <a:pt x="1348" y="942"/>
                    </a:cubicBezTo>
                    <a:cubicBezTo>
                      <a:pt x="1320" y="921"/>
                      <a:pt x="1293" y="904"/>
                      <a:pt x="1263" y="884"/>
                    </a:cubicBezTo>
                    <a:lnTo>
                      <a:pt x="1249" y="876"/>
                    </a:lnTo>
                    <a:cubicBezTo>
                      <a:pt x="1222" y="860"/>
                      <a:pt x="1194" y="840"/>
                      <a:pt x="1170" y="823"/>
                    </a:cubicBezTo>
                    <a:cubicBezTo>
                      <a:pt x="1150" y="809"/>
                      <a:pt x="1126" y="788"/>
                      <a:pt x="1106" y="768"/>
                    </a:cubicBezTo>
                    <a:cubicBezTo>
                      <a:pt x="1079" y="747"/>
                      <a:pt x="1059" y="724"/>
                      <a:pt x="1034" y="697"/>
                    </a:cubicBezTo>
                    <a:cubicBezTo>
                      <a:pt x="1028" y="683"/>
                      <a:pt x="1018" y="669"/>
                      <a:pt x="1007" y="652"/>
                    </a:cubicBezTo>
                    <a:cubicBezTo>
                      <a:pt x="997" y="625"/>
                      <a:pt x="987" y="598"/>
                      <a:pt x="980" y="578"/>
                    </a:cubicBezTo>
                    <a:cubicBezTo>
                      <a:pt x="973" y="554"/>
                      <a:pt x="966" y="534"/>
                      <a:pt x="957" y="513"/>
                    </a:cubicBezTo>
                    <a:cubicBezTo>
                      <a:pt x="949" y="489"/>
                      <a:pt x="939" y="462"/>
                      <a:pt x="929" y="435"/>
                    </a:cubicBezTo>
                    <a:cubicBezTo>
                      <a:pt x="922" y="414"/>
                      <a:pt x="919" y="391"/>
                      <a:pt x="916" y="366"/>
                    </a:cubicBezTo>
                    <a:cubicBezTo>
                      <a:pt x="908" y="298"/>
                      <a:pt x="908" y="248"/>
                      <a:pt x="912" y="196"/>
                    </a:cubicBezTo>
                    <a:cubicBezTo>
                      <a:pt x="912" y="179"/>
                      <a:pt x="916" y="162"/>
                      <a:pt x="919" y="142"/>
                    </a:cubicBezTo>
                    <a:cubicBezTo>
                      <a:pt x="922" y="129"/>
                      <a:pt x="926" y="118"/>
                      <a:pt x="926" y="108"/>
                    </a:cubicBezTo>
                    <a:cubicBezTo>
                      <a:pt x="929" y="91"/>
                      <a:pt x="929" y="74"/>
                      <a:pt x="922" y="57"/>
                    </a:cubicBezTo>
                    <a:cubicBezTo>
                      <a:pt x="919" y="47"/>
                      <a:pt x="912" y="33"/>
                      <a:pt x="905" y="23"/>
                    </a:cubicBezTo>
                    <a:cubicBezTo>
                      <a:pt x="899" y="16"/>
                      <a:pt x="888" y="13"/>
                      <a:pt x="878" y="6"/>
                    </a:cubicBezTo>
                    <a:cubicBezTo>
                      <a:pt x="875" y="6"/>
                      <a:pt x="871" y="6"/>
                      <a:pt x="868" y="3"/>
                    </a:cubicBezTo>
                    <a:cubicBezTo>
                      <a:pt x="861" y="1"/>
                      <a:pt x="855" y="1"/>
                      <a:pt x="84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5" name="Google Shape;825;p26"/>
            <p:cNvGrpSpPr/>
            <p:nvPr/>
          </p:nvGrpSpPr>
          <p:grpSpPr>
            <a:xfrm>
              <a:off x="283814" y="3465081"/>
              <a:ext cx="192515" cy="288298"/>
              <a:chOff x="1459800" y="1512500"/>
              <a:chExt cx="131625" cy="197100"/>
            </a:xfrm>
          </p:grpSpPr>
          <p:sp>
            <p:nvSpPr>
              <p:cNvPr id="826" name="Google Shape;826;p26"/>
              <p:cNvSpPr/>
              <p:nvPr/>
            </p:nvSpPr>
            <p:spPr>
              <a:xfrm>
                <a:off x="1533625" y="1599050"/>
                <a:ext cx="600" cy="2450"/>
              </a:xfrm>
              <a:custGeom>
                <a:avLst/>
                <a:gdLst/>
                <a:ahLst/>
                <a:cxnLst/>
                <a:rect l="l" t="t" r="r" b="b"/>
                <a:pathLst>
                  <a:path w="24" h="98" extrusionOk="0">
                    <a:moveTo>
                      <a:pt x="0" y="1"/>
                    </a:moveTo>
                    <a:cubicBezTo>
                      <a:pt x="2" y="11"/>
                      <a:pt x="5" y="21"/>
                      <a:pt x="7" y="30"/>
                    </a:cubicBezTo>
                    <a:lnTo>
                      <a:pt x="7" y="30"/>
                    </a:lnTo>
                    <a:cubicBezTo>
                      <a:pt x="7" y="19"/>
                      <a:pt x="3" y="9"/>
                      <a:pt x="0" y="1"/>
                    </a:cubicBezTo>
                    <a:close/>
                    <a:moveTo>
                      <a:pt x="7" y="30"/>
                    </a:moveTo>
                    <a:lnTo>
                      <a:pt x="7" y="30"/>
                    </a:lnTo>
                    <a:cubicBezTo>
                      <a:pt x="7" y="32"/>
                      <a:pt x="7" y="33"/>
                      <a:pt x="7" y="34"/>
                    </a:cubicBezTo>
                    <a:cubicBezTo>
                      <a:pt x="11" y="47"/>
                      <a:pt x="14" y="64"/>
                      <a:pt x="17" y="81"/>
                    </a:cubicBezTo>
                    <a:lnTo>
                      <a:pt x="23" y="98"/>
                    </a:lnTo>
                    <a:cubicBezTo>
                      <a:pt x="19" y="74"/>
                      <a:pt x="13" y="53"/>
                      <a:pt x="7" y="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26"/>
              <p:cNvSpPr/>
              <p:nvPr/>
            </p:nvSpPr>
            <p:spPr>
              <a:xfrm>
                <a:off x="1529350" y="1598125"/>
                <a:ext cx="9150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172" extrusionOk="0">
                    <a:moveTo>
                      <a:pt x="345" y="1"/>
                    </a:moveTo>
                    <a:lnTo>
                      <a:pt x="1" y="74"/>
                    </a:lnTo>
                    <a:lnTo>
                      <a:pt x="21" y="172"/>
                    </a:lnTo>
                    <a:lnTo>
                      <a:pt x="365" y="98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26"/>
              <p:cNvSpPr/>
              <p:nvPr/>
            </p:nvSpPr>
            <p:spPr>
              <a:xfrm>
                <a:off x="1463575" y="1516850"/>
                <a:ext cx="123425" cy="188350"/>
              </a:xfrm>
              <a:custGeom>
                <a:avLst/>
                <a:gdLst/>
                <a:ahLst/>
                <a:cxnLst/>
                <a:rect l="l" t="t" r="r" b="b"/>
                <a:pathLst>
                  <a:path w="4937" h="7534" extrusionOk="0">
                    <a:moveTo>
                      <a:pt x="2585" y="2359"/>
                    </a:moveTo>
                    <a:cubicBezTo>
                      <a:pt x="2601" y="2419"/>
                      <a:pt x="2618" y="2479"/>
                      <a:pt x="2635" y="2543"/>
                    </a:cubicBezTo>
                    <a:cubicBezTo>
                      <a:pt x="2682" y="2743"/>
                      <a:pt x="2729" y="2947"/>
                      <a:pt x="2772" y="3148"/>
                    </a:cubicBezTo>
                    <a:cubicBezTo>
                      <a:pt x="2782" y="3188"/>
                      <a:pt x="2793" y="3225"/>
                      <a:pt x="2799" y="3265"/>
                    </a:cubicBezTo>
                    <a:lnTo>
                      <a:pt x="2796" y="3245"/>
                    </a:lnTo>
                    <a:lnTo>
                      <a:pt x="2796" y="3245"/>
                    </a:lnTo>
                    <a:cubicBezTo>
                      <a:pt x="2799" y="3258"/>
                      <a:pt x="2802" y="3275"/>
                      <a:pt x="2805" y="3292"/>
                    </a:cubicBezTo>
                    <a:cubicBezTo>
                      <a:pt x="2805" y="3302"/>
                      <a:pt x="2809" y="3312"/>
                      <a:pt x="2809" y="3322"/>
                    </a:cubicBezTo>
                    <a:lnTo>
                      <a:pt x="2816" y="3338"/>
                    </a:lnTo>
                    <a:lnTo>
                      <a:pt x="2816" y="3352"/>
                    </a:lnTo>
                    <a:cubicBezTo>
                      <a:pt x="2859" y="3543"/>
                      <a:pt x="2902" y="3733"/>
                      <a:pt x="2946" y="3924"/>
                    </a:cubicBezTo>
                    <a:cubicBezTo>
                      <a:pt x="2856" y="3934"/>
                      <a:pt x="2762" y="3937"/>
                      <a:pt x="2672" y="3951"/>
                    </a:cubicBezTo>
                    <a:cubicBezTo>
                      <a:pt x="2558" y="3968"/>
                      <a:pt x="2444" y="3984"/>
                      <a:pt x="2328" y="4000"/>
                    </a:cubicBezTo>
                    <a:cubicBezTo>
                      <a:pt x="2197" y="4017"/>
                      <a:pt x="2067" y="4034"/>
                      <a:pt x="1939" y="4051"/>
                    </a:cubicBezTo>
                    <a:cubicBezTo>
                      <a:pt x="1979" y="3944"/>
                      <a:pt x="2020" y="3840"/>
                      <a:pt x="2060" y="3736"/>
                    </a:cubicBezTo>
                    <a:cubicBezTo>
                      <a:pt x="2227" y="3325"/>
                      <a:pt x="2401" y="2914"/>
                      <a:pt x="2541" y="2492"/>
                    </a:cubicBezTo>
                    <a:cubicBezTo>
                      <a:pt x="2555" y="2449"/>
                      <a:pt x="2572" y="2402"/>
                      <a:pt x="2585" y="2359"/>
                    </a:cubicBezTo>
                    <a:close/>
                    <a:moveTo>
                      <a:pt x="2705" y="1"/>
                    </a:moveTo>
                    <a:cubicBezTo>
                      <a:pt x="2595" y="1"/>
                      <a:pt x="2495" y="35"/>
                      <a:pt x="2391" y="95"/>
                    </a:cubicBezTo>
                    <a:cubicBezTo>
                      <a:pt x="2294" y="152"/>
                      <a:pt x="2240" y="235"/>
                      <a:pt x="2183" y="328"/>
                    </a:cubicBezTo>
                    <a:cubicBezTo>
                      <a:pt x="2130" y="416"/>
                      <a:pt x="2097" y="516"/>
                      <a:pt x="2063" y="609"/>
                    </a:cubicBezTo>
                    <a:cubicBezTo>
                      <a:pt x="1916" y="1024"/>
                      <a:pt x="1806" y="1449"/>
                      <a:pt x="1682" y="1870"/>
                    </a:cubicBezTo>
                    <a:cubicBezTo>
                      <a:pt x="1641" y="2011"/>
                      <a:pt x="1601" y="2148"/>
                      <a:pt x="1558" y="2285"/>
                    </a:cubicBezTo>
                    <a:cubicBezTo>
                      <a:pt x="1508" y="2435"/>
                      <a:pt x="1454" y="2586"/>
                      <a:pt x="1397" y="2736"/>
                    </a:cubicBezTo>
                    <a:cubicBezTo>
                      <a:pt x="1317" y="2944"/>
                      <a:pt x="1240" y="3151"/>
                      <a:pt x="1160" y="3358"/>
                    </a:cubicBezTo>
                    <a:cubicBezTo>
                      <a:pt x="1090" y="3543"/>
                      <a:pt x="1023" y="3727"/>
                      <a:pt x="956" y="3914"/>
                    </a:cubicBezTo>
                    <a:cubicBezTo>
                      <a:pt x="909" y="4034"/>
                      <a:pt x="873" y="4158"/>
                      <a:pt x="832" y="4278"/>
                    </a:cubicBezTo>
                    <a:cubicBezTo>
                      <a:pt x="806" y="4366"/>
                      <a:pt x="772" y="4452"/>
                      <a:pt x="749" y="4542"/>
                    </a:cubicBezTo>
                    <a:cubicBezTo>
                      <a:pt x="632" y="4937"/>
                      <a:pt x="522" y="5332"/>
                      <a:pt x="401" y="5726"/>
                    </a:cubicBezTo>
                    <a:cubicBezTo>
                      <a:pt x="334" y="5924"/>
                      <a:pt x="267" y="6118"/>
                      <a:pt x="210" y="6319"/>
                    </a:cubicBezTo>
                    <a:cubicBezTo>
                      <a:pt x="147" y="6529"/>
                      <a:pt x="107" y="6750"/>
                      <a:pt x="56" y="6964"/>
                    </a:cubicBezTo>
                    <a:cubicBezTo>
                      <a:pt x="0" y="7211"/>
                      <a:pt x="184" y="7466"/>
                      <a:pt x="425" y="7512"/>
                    </a:cubicBezTo>
                    <a:cubicBezTo>
                      <a:pt x="454" y="7518"/>
                      <a:pt x="483" y="7521"/>
                      <a:pt x="512" y="7521"/>
                    </a:cubicBezTo>
                    <a:cubicBezTo>
                      <a:pt x="605" y="7521"/>
                      <a:pt x="697" y="7493"/>
                      <a:pt x="775" y="7442"/>
                    </a:cubicBezTo>
                    <a:cubicBezTo>
                      <a:pt x="879" y="7368"/>
                      <a:pt x="943" y="7265"/>
                      <a:pt x="973" y="7141"/>
                    </a:cubicBezTo>
                    <a:cubicBezTo>
                      <a:pt x="1007" y="6990"/>
                      <a:pt x="1036" y="6837"/>
                      <a:pt x="1076" y="6689"/>
                    </a:cubicBezTo>
                    <a:cubicBezTo>
                      <a:pt x="1107" y="6576"/>
                      <a:pt x="1144" y="6469"/>
                      <a:pt x="1177" y="6359"/>
                    </a:cubicBezTo>
                    <a:cubicBezTo>
                      <a:pt x="1271" y="6091"/>
                      <a:pt x="1365" y="5827"/>
                      <a:pt x="1445" y="5556"/>
                    </a:cubicBezTo>
                    <a:lnTo>
                      <a:pt x="1535" y="5255"/>
                    </a:lnTo>
                    <a:cubicBezTo>
                      <a:pt x="1554" y="5257"/>
                      <a:pt x="1573" y="5259"/>
                      <a:pt x="1593" y="5259"/>
                    </a:cubicBezTo>
                    <a:cubicBezTo>
                      <a:pt x="1607" y="5259"/>
                      <a:pt x="1621" y="5258"/>
                      <a:pt x="1635" y="5255"/>
                    </a:cubicBezTo>
                    <a:cubicBezTo>
                      <a:pt x="1896" y="5221"/>
                      <a:pt x="2157" y="5188"/>
                      <a:pt x="2418" y="5151"/>
                    </a:cubicBezTo>
                    <a:cubicBezTo>
                      <a:pt x="2532" y="5138"/>
                      <a:pt x="2649" y="5118"/>
                      <a:pt x="2762" y="5098"/>
                    </a:cubicBezTo>
                    <a:cubicBezTo>
                      <a:pt x="2873" y="5078"/>
                      <a:pt x="2986" y="5078"/>
                      <a:pt x="3100" y="5061"/>
                    </a:cubicBezTo>
                    <a:cubicBezTo>
                      <a:pt x="3110" y="5058"/>
                      <a:pt x="3120" y="5054"/>
                      <a:pt x="3130" y="5054"/>
                    </a:cubicBezTo>
                    <a:cubicBezTo>
                      <a:pt x="3137" y="5081"/>
                      <a:pt x="3140" y="5111"/>
                      <a:pt x="3146" y="5138"/>
                    </a:cubicBezTo>
                    <a:cubicBezTo>
                      <a:pt x="3171" y="5285"/>
                      <a:pt x="3197" y="5436"/>
                      <a:pt x="3237" y="5579"/>
                    </a:cubicBezTo>
                    <a:cubicBezTo>
                      <a:pt x="3264" y="5673"/>
                      <a:pt x="3291" y="5766"/>
                      <a:pt x="3321" y="5860"/>
                    </a:cubicBezTo>
                    <a:cubicBezTo>
                      <a:pt x="3371" y="6031"/>
                      <a:pt x="3418" y="6201"/>
                      <a:pt x="3461" y="6372"/>
                    </a:cubicBezTo>
                    <a:cubicBezTo>
                      <a:pt x="3475" y="6439"/>
                      <a:pt x="3488" y="6509"/>
                      <a:pt x="3498" y="6576"/>
                    </a:cubicBezTo>
                    <a:cubicBezTo>
                      <a:pt x="3508" y="6626"/>
                      <a:pt x="3518" y="6677"/>
                      <a:pt x="3525" y="6730"/>
                    </a:cubicBezTo>
                    <a:cubicBezTo>
                      <a:pt x="3538" y="6817"/>
                      <a:pt x="3558" y="6904"/>
                      <a:pt x="3578" y="6987"/>
                    </a:cubicBezTo>
                    <a:cubicBezTo>
                      <a:pt x="3592" y="7041"/>
                      <a:pt x="3618" y="7091"/>
                      <a:pt x="3645" y="7138"/>
                    </a:cubicBezTo>
                    <a:cubicBezTo>
                      <a:pt x="3682" y="7228"/>
                      <a:pt x="3739" y="7305"/>
                      <a:pt x="3813" y="7372"/>
                    </a:cubicBezTo>
                    <a:cubicBezTo>
                      <a:pt x="3903" y="7449"/>
                      <a:pt x="4003" y="7499"/>
                      <a:pt x="4120" y="7523"/>
                    </a:cubicBezTo>
                    <a:cubicBezTo>
                      <a:pt x="4161" y="7530"/>
                      <a:pt x="4202" y="7534"/>
                      <a:pt x="4243" y="7534"/>
                    </a:cubicBezTo>
                    <a:cubicBezTo>
                      <a:pt x="4316" y="7534"/>
                      <a:pt x="4387" y="7522"/>
                      <a:pt x="4458" y="7496"/>
                    </a:cubicBezTo>
                    <a:cubicBezTo>
                      <a:pt x="4565" y="7459"/>
                      <a:pt x="4655" y="7396"/>
                      <a:pt x="4732" y="7311"/>
                    </a:cubicBezTo>
                    <a:cubicBezTo>
                      <a:pt x="4816" y="7185"/>
                      <a:pt x="4889" y="7095"/>
                      <a:pt x="4916" y="6937"/>
                    </a:cubicBezTo>
                    <a:cubicBezTo>
                      <a:pt x="4929" y="6860"/>
                      <a:pt x="4936" y="6783"/>
                      <a:pt x="4932" y="6700"/>
                    </a:cubicBezTo>
                    <a:cubicBezTo>
                      <a:pt x="4932" y="6660"/>
                      <a:pt x="4929" y="6620"/>
                      <a:pt x="4920" y="6579"/>
                    </a:cubicBezTo>
                    <a:cubicBezTo>
                      <a:pt x="4896" y="6445"/>
                      <a:pt x="4866" y="6308"/>
                      <a:pt x="4836" y="6175"/>
                    </a:cubicBezTo>
                    <a:cubicBezTo>
                      <a:pt x="4802" y="6018"/>
                      <a:pt x="4765" y="5860"/>
                      <a:pt x="4719" y="5706"/>
                    </a:cubicBezTo>
                    <a:cubicBezTo>
                      <a:pt x="4665" y="5539"/>
                      <a:pt x="4611" y="5372"/>
                      <a:pt x="4558" y="5208"/>
                    </a:cubicBezTo>
                    <a:cubicBezTo>
                      <a:pt x="4511" y="5071"/>
                      <a:pt x="4481" y="4934"/>
                      <a:pt x="4448" y="4794"/>
                    </a:cubicBezTo>
                    <a:cubicBezTo>
                      <a:pt x="4364" y="4375"/>
                      <a:pt x="4290" y="3957"/>
                      <a:pt x="4184" y="3546"/>
                    </a:cubicBezTo>
                    <a:cubicBezTo>
                      <a:pt x="4080" y="3162"/>
                      <a:pt x="3949" y="2787"/>
                      <a:pt x="3836" y="2406"/>
                    </a:cubicBezTo>
                    <a:cubicBezTo>
                      <a:pt x="3773" y="2191"/>
                      <a:pt x="3702" y="1984"/>
                      <a:pt x="3625" y="1777"/>
                    </a:cubicBezTo>
                    <a:cubicBezTo>
                      <a:pt x="3538" y="1549"/>
                      <a:pt x="3464" y="1325"/>
                      <a:pt x="3401" y="1091"/>
                    </a:cubicBezTo>
                    <a:cubicBezTo>
                      <a:pt x="3364" y="904"/>
                      <a:pt x="3331" y="714"/>
                      <a:pt x="3287" y="526"/>
                    </a:cubicBezTo>
                    <a:cubicBezTo>
                      <a:pt x="3281" y="502"/>
                      <a:pt x="3277" y="479"/>
                      <a:pt x="3271" y="456"/>
                    </a:cubicBezTo>
                    <a:cubicBezTo>
                      <a:pt x="3251" y="388"/>
                      <a:pt x="3220" y="336"/>
                      <a:pt x="3187" y="272"/>
                    </a:cubicBezTo>
                    <a:cubicBezTo>
                      <a:pt x="3120" y="135"/>
                      <a:pt x="2950" y="31"/>
                      <a:pt x="2805" y="11"/>
                    </a:cubicBezTo>
                    <a:cubicBezTo>
                      <a:pt x="2772" y="4"/>
                      <a:pt x="2739" y="1"/>
                      <a:pt x="270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9" name="Google Shape;829;p26"/>
              <p:cNvSpPr/>
              <p:nvPr/>
            </p:nvSpPr>
            <p:spPr>
              <a:xfrm>
                <a:off x="1459800" y="1512500"/>
                <a:ext cx="131625" cy="197100"/>
              </a:xfrm>
              <a:custGeom>
                <a:avLst/>
                <a:gdLst/>
                <a:ahLst/>
                <a:cxnLst/>
                <a:rect l="l" t="t" r="r" b="b"/>
                <a:pathLst>
                  <a:path w="5265" h="7884" extrusionOk="0">
                    <a:moveTo>
                      <a:pt x="2706" y="3151"/>
                    </a:moveTo>
                    <a:cubicBezTo>
                      <a:pt x="2723" y="3222"/>
                      <a:pt x="2736" y="3292"/>
                      <a:pt x="2752" y="3362"/>
                    </a:cubicBezTo>
                    <a:lnTo>
                      <a:pt x="2796" y="3563"/>
                    </a:lnTo>
                    <a:cubicBezTo>
                      <a:pt x="2823" y="3690"/>
                      <a:pt x="2853" y="3813"/>
                      <a:pt x="2880" y="3941"/>
                    </a:cubicBezTo>
                    <a:cubicBezTo>
                      <a:pt x="2853" y="3944"/>
                      <a:pt x="2826" y="3947"/>
                      <a:pt x="2800" y="3951"/>
                    </a:cubicBezTo>
                    <a:lnTo>
                      <a:pt x="2669" y="3971"/>
                    </a:lnTo>
                    <a:cubicBezTo>
                      <a:pt x="2599" y="3981"/>
                      <a:pt x="2529" y="3991"/>
                      <a:pt x="2455" y="4001"/>
                    </a:cubicBezTo>
                    <a:lnTo>
                      <a:pt x="2362" y="4011"/>
                    </a:lnTo>
                    <a:cubicBezTo>
                      <a:pt x="2365" y="4001"/>
                      <a:pt x="2368" y="3987"/>
                      <a:pt x="2374" y="3974"/>
                    </a:cubicBezTo>
                    <a:lnTo>
                      <a:pt x="2462" y="3760"/>
                    </a:lnTo>
                    <a:cubicBezTo>
                      <a:pt x="2545" y="3560"/>
                      <a:pt x="2629" y="3359"/>
                      <a:pt x="2706" y="3151"/>
                    </a:cubicBezTo>
                    <a:close/>
                    <a:moveTo>
                      <a:pt x="2749" y="1934"/>
                    </a:moveTo>
                    <a:lnTo>
                      <a:pt x="2525" y="2613"/>
                    </a:lnTo>
                    <a:cubicBezTo>
                      <a:pt x="2411" y="2954"/>
                      <a:pt x="2271" y="3296"/>
                      <a:pt x="2138" y="3626"/>
                    </a:cubicBezTo>
                    <a:lnTo>
                      <a:pt x="2050" y="3844"/>
                    </a:lnTo>
                    <a:cubicBezTo>
                      <a:pt x="2017" y="3924"/>
                      <a:pt x="1984" y="4008"/>
                      <a:pt x="1953" y="4091"/>
                    </a:cubicBezTo>
                    <a:lnTo>
                      <a:pt x="1820" y="4435"/>
                    </a:lnTo>
                    <a:lnTo>
                      <a:pt x="2502" y="4349"/>
                    </a:lnTo>
                    <a:cubicBezTo>
                      <a:pt x="2575" y="4339"/>
                      <a:pt x="2649" y="4329"/>
                      <a:pt x="2723" y="4319"/>
                    </a:cubicBezTo>
                    <a:lnTo>
                      <a:pt x="2850" y="4299"/>
                    </a:lnTo>
                    <a:cubicBezTo>
                      <a:pt x="2896" y="4292"/>
                      <a:pt x="2947" y="4288"/>
                      <a:pt x="2993" y="4282"/>
                    </a:cubicBezTo>
                    <a:cubicBezTo>
                      <a:pt x="3033" y="4279"/>
                      <a:pt x="3077" y="4275"/>
                      <a:pt x="3117" y="4272"/>
                    </a:cubicBezTo>
                    <a:lnTo>
                      <a:pt x="3311" y="4248"/>
                    </a:lnTo>
                    <a:lnTo>
                      <a:pt x="3228" y="3887"/>
                    </a:lnTo>
                    <a:cubicBezTo>
                      <a:pt x="3197" y="3753"/>
                      <a:pt x="3167" y="3623"/>
                      <a:pt x="3137" y="3476"/>
                    </a:cubicBezTo>
                    <a:lnTo>
                      <a:pt x="3134" y="3456"/>
                    </a:lnTo>
                    <a:lnTo>
                      <a:pt x="2960" y="3496"/>
                    </a:lnTo>
                    <a:lnTo>
                      <a:pt x="3127" y="3429"/>
                    </a:lnTo>
                    <a:lnTo>
                      <a:pt x="3117" y="3382"/>
                    </a:lnTo>
                    <a:lnTo>
                      <a:pt x="3097" y="3285"/>
                    </a:lnTo>
                    <a:cubicBezTo>
                      <a:pt x="3050" y="3081"/>
                      <a:pt x="3004" y="2877"/>
                      <a:pt x="2956" y="2673"/>
                    </a:cubicBezTo>
                    <a:cubicBezTo>
                      <a:pt x="2940" y="2609"/>
                      <a:pt x="2923" y="2546"/>
                      <a:pt x="2907" y="2486"/>
                    </a:cubicBezTo>
                    <a:lnTo>
                      <a:pt x="2749" y="1934"/>
                    </a:lnTo>
                    <a:close/>
                    <a:moveTo>
                      <a:pt x="2855" y="352"/>
                    </a:moveTo>
                    <a:cubicBezTo>
                      <a:pt x="2879" y="352"/>
                      <a:pt x="2904" y="355"/>
                      <a:pt x="2930" y="359"/>
                    </a:cubicBezTo>
                    <a:cubicBezTo>
                      <a:pt x="3030" y="372"/>
                      <a:pt x="3144" y="449"/>
                      <a:pt x="3181" y="526"/>
                    </a:cubicBezTo>
                    <a:lnTo>
                      <a:pt x="3201" y="566"/>
                    </a:lnTo>
                    <a:cubicBezTo>
                      <a:pt x="3224" y="607"/>
                      <a:pt x="3241" y="640"/>
                      <a:pt x="3251" y="673"/>
                    </a:cubicBezTo>
                    <a:cubicBezTo>
                      <a:pt x="3257" y="697"/>
                      <a:pt x="3261" y="717"/>
                      <a:pt x="3268" y="740"/>
                    </a:cubicBezTo>
                    <a:cubicBezTo>
                      <a:pt x="3294" y="871"/>
                      <a:pt x="3322" y="1001"/>
                      <a:pt x="3345" y="1132"/>
                    </a:cubicBezTo>
                    <a:lnTo>
                      <a:pt x="3382" y="1315"/>
                    </a:lnTo>
                    <a:cubicBezTo>
                      <a:pt x="3448" y="1553"/>
                      <a:pt x="3522" y="1780"/>
                      <a:pt x="3609" y="2011"/>
                    </a:cubicBezTo>
                    <a:cubicBezTo>
                      <a:pt x="3686" y="2212"/>
                      <a:pt x="3753" y="2416"/>
                      <a:pt x="3819" y="2629"/>
                    </a:cubicBezTo>
                    <a:cubicBezTo>
                      <a:pt x="3856" y="2760"/>
                      <a:pt x="3899" y="2890"/>
                      <a:pt x="3940" y="3021"/>
                    </a:cubicBezTo>
                    <a:cubicBezTo>
                      <a:pt x="4017" y="3265"/>
                      <a:pt x="4097" y="3516"/>
                      <a:pt x="4164" y="3767"/>
                    </a:cubicBezTo>
                    <a:cubicBezTo>
                      <a:pt x="4248" y="4081"/>
                      <a:pt x="4311" y="4409"/>
                      <a:pt x="4371" y="4723"/>
                    </a:cubicBezTo>
                    <a:lnTo>
                      <a:pt x="4428" y="5004"/>
                    </a:lnTo>
                    <a:cubicBezTo>
                      <a:pt x="4461" y="5151"/>
                      <a:pt x="4495" y="5295"/>
                      <a:pt x="4542" y="5439"/>
                    </a:cubicBezTo>
                    <a:cubicBezTo>
                      <a:pt x="4595" y="5603"/>
                      <a:pt x="4649" y="5767"/>
                      <a:pt x="4699" y="5931"/>
                    </a:cubicBezTo>
                    <a:cubicBezTo>
                      <a:pt x="4739" y="6061"/>
                      <a:pt x="4776" y="6201"/>
                      <a:pt x="4816" y="6386"/>
                    </a:cubicBezTo>
                    <a:lnTo>
                      <a:pt x="4836" y="6476"/>
                    </a:lnTo>
                    <a:cubicBezTo>
                      <a:pt x="4856" y="6579"/>
                      <a:pt x="4880" y="6683"/>
                      <a:pt x="4900" y="6787"/>
                    </a:cubicBezTo>
                    <a:cubicBezTo>
                      <a:pt x="4907" y="6817"/>
                      <a:pt x="4907" y="6847"/>
                      <a:pt x="4910" y="6880"/>
                    </a:cubicBezTo>
                    <a:cubicBezTo>
                      <a:pt x="4910" y="6948"/>
                      <a:pt x="4907" y="7011"/>
                      <a:pt x="4893" y="7081"/>
                    </a:cubicBezTo>
                    <a:cubicBezTo>
                      <a:pt x="4876" y="7181"/>
                      <a:pt x="4833" y="7245"/>
                      <a:pt x="4766" y="7345"/>
                    </a:cubicBezTo>
                    <a:lnTo>
                      <a:pt x="4742" y="7375"/>
                    </a:lnTo>
                    <a:cubicBezTo>
                      <a:pt x="4689" y="7436"/>
                      <a:pt x="4626" y="7479"/>
                      <a:pt x="4552" y="7506"/>
                    </a:cubicBezTo>
                    <a:cubicBezTo>
                      <a:pt x="4499" y="7523"/>
                      <a:pt x="4448" y="7532"/>
                      <a:pt x="4396" y="7532"/>
                    </a:cubicBezTo>
                    <a:cubicBezTo>
                      <a:pt x="4366" y="7532"/>
                      <a:pt x="4336" y="7529"/>
                      <a:pt x="4305" y="7522"/>
                    </a:cubicBezTo>
                    <a:cubicBezTo>
                      <a:pt x="4217" y="7506"/>
                      <a:pt x="4144" y="7469"/>
                      <a:pt x="4080" y="7416"/>
                    </a:cubicBezTo>
                    <a:cubicBezTo>
                      <a:pt x="4027" y="7365"/>
                      <a:pt x="3987" y="7309"/>
                      <a:pt x="3956" y="7245"/>
                    </a:cubicBezTo>
                    <a:lnTo>
                      <a:pt x="3947" y="7225"/>
                    </a:lnTo>
                    <a:cubicBezTo>
                      <a:pt x="3927" y="7188"/>
                      <a:pt x="3907" y="7152"/>
                      <a:pt x="3896" y="7104"/>
                    </a:cubicBezTo>
                    <a:cubicBezTo>
                      <a:pt x="3879" y="7031"/>
                      <a:pt x="3859" y="6954"/>
                      <a:pt x="3850" y="6877"/>
                    </a:cubicBezTo>
                    <a:cubicBezTo>
                      <a:pt x="3843" y="6823"/>
                      <a:pt x="3833" y="6770"/>
                      <a:pt x="3823" y="6717"/>
                    </a:cubicBezTo>
                    <a:cubicBezTo>
                      <a:pt x="3810" y="6650"/>
                      <a:pt x="3796" y="6579"/>
                      <a:pt x="3783" y="6506"/>
                    </a:cubicBezTo>
                    <a:cubicBezTo>
                      <a:pt x="3746" y="6352"/>
                      <a:pt x="3699" y="6192"/>
                      <a:pt x="3639" y="5984"/>
                    </a:cubicBezTo>
                    <a:lnTo>
                      <a:pt x="3632" y="5968"/>
                    </a:lnTo>
                    <a:cubicBezTo>
                      <a:pt x="3609" y="5880"/>
                      <a:pt x="3582" y="5793"/>
                      <a:pt x="3558" y="5707"/>
                    </a:cubicBezTo>
                    <a:cubicBezTo>
                      <a:pt x="3518" y="5563"/>
                      <a:pt x="3492" y="5412"/>
                      <a:pt x="3468" y="5285"/>
                    </a:cubicBezTo>
                    <a:lnTo>
                      <a:pt x="3425" y="5017"/>
                    </a:lnTo>
                    <a:lnTo>
                      <a:pt x="3221" y="5061"/>
                    </a:lnTo>
                    <a:cubicBezTo>
                      <a:pt x="3174" y="5068"/>
                      <a:pt x="3124" y="5071"/>
                      <a:pt x="3074" y="5077"/>
                    </a:cubicBezTo>
                    <a:cubicBezTo>
                      <a:pt x="3010" y="5081"/>
                      <a:pt x="2947" y="5088"/>
                      <a:pt x="2883" y="5102"/>
                    </a:cubicBezTo>
                    <a:cubicBezTo>
                      <a:pt x="2769" y="5122"/>
                      <a:pt x="2655" y="5138"/>
                      <a:pt x="2545" y="5151"/>
                    </a:cubicBezTo>
                    <a:cubicBezTo>
                      <a:pt x="2374" y="5178"/>
                      <a:pt x="2204" y="5198"/>
                      <a:pt x="2033" y="5222"/>
                    </a:cubicBezTo>
                    <a:lnTo>
                      <a:pt x="1763" y="5255"/>
                    </a:lnTo>
                    <a:cubicBezTo>
                      <a:pt x="1756" y="5256"/>
                      <a:pt x="1748" y="5257"/>
                      <a:pt x="1738" y="5257"/>
                    </a:cubicBezTo>
                    <a:cubicBezTo>
                      <a:pt x="1727" y="5257"/>
                      <a:pt x="1716" y="5256"/>
                      <a:pt x="1703" y="5255"/>
                    </a:cubicBezTo>
                    <a:lnTo>
                      <a:pt x="1559" y="5242"/>
                    </a:lnTo>
                    <a:lnTo>
                      <a:pt x="1428" y="5679"/>
                    </a:lnTo>
                    <a:cubicBezTo>
                      <a:pt x="1358" y="5917"/>
                      <a:pt x="1275" y="6155"/>
                      <a:pt x="1195" y="6386"/>
                    </a:cubicBezTo>
                    <a:lnTo>
                      <a:pt x="1161" y="6479"/>
                    </a:lnTo>
                    <a:cubicBezTo>
                      <a:pt x="1124" y="6590"/>
                      <a:pt x="1090" y="6703"/>
                      <a:pt x="1060" y="6817"/>
                    </a:cubicBezTo>
                    <a:cubicBezTo>
                      <a:pt x="1030" y="6924"/>
                      <a:pt x="1007" y="7031"/>
                      <a:pt x="983" y="7141"/>
                    </a:cubicBezTo>
                    <a:lnTo>
                      <a:pt x="950" y="7275"/>
                    </a:lnTo>
                    <a:cubicBezTo>
                      <a:pt x="934" y="7362"/>
                      <a:pt x="890" y="7425"/>
                      <a:pt x="826" y="7469"/>
                    </a:cubicBezTo>
                    <a:cubicBezTo>
                      <a:pt x="779" y="7502"/>
                      <a:pt x="724" y="7519"/>
                      <a:pt x="668" y="7519"/>
                    </a:cubicBezTo>
                    <a:cubicBezTo>
                      <a:pt x="648" y="7519"/>
                      <a:pt x="628" y="7517"/>
                      <a:pt x="609" y="7513"/>
                    </a:cubicBezTo>
                    <a:cubicBezTo>
                      <a:pt x="536" y="7499"/>
                      <a:pt x="465" y="7449"/>
                      <a:pt x="418" y="7382"/>
                    </a:cubicBezTo>
                    <a:cubicBezTo>
                      <a:pt x="378" y="7315"/>
                      <a:pt x="365" y="7245"/>
                      <a:pt x="378" y="7178"/>
                    </a:cubicBezTo>
                    <a:cubicBezTo>
                      <a:pt x="392" y="7115"/>
                      <a:pt x="408" y="7054"/>
                      <a:pt x="422" y="6991"/>
                    </a:cubicBezTo>
                    <a:cubicBezTo>
                      <a:pt x="452" y="6840"/>
                      <a:pt x="485" y="6687"/>
                      <a:pt x="528" y="6542"/>
                    </a:cubicBezTo>
                    <a:cubicBezTo>
                      <a:pt x="589" y="6342"/>
                      <a:pt x="656" y="6141"/>
                      <a:pt x="719" y="5951"/>
                    </a:cubicBezTo>
                    <a:cubicBezTo>
                      <a:pt x="806" y="5663"/>
                      <a:pt x="894" y="5369"/>
                      <a:pt x="977" y="5077"/>
                    </a:cubicBezTo>
                    <a:lnTo>
                      <a:pt x="1067" y="4764"/>
                    </a:lnTo>
                    <a:cubicBezTo>
                      <a:pt x="1084" y="4707"/>
                      <a:pt x="1104" y="4653"/>
                      <a:pt x="1121" y="4596"/>
                    </a:cubicBezTo>
                    <a:lnTo>
                      <a:pt x="1187" y="4395"/>
                    </a:lnTo>
                    <a:cubicBezTo>
                      <a:pt x="1215" y="4312"/>
                      <a:pt x="1241" y="4228"/>
                      <a:pt x="1271" y="4148"/>
                    </a:cubicBezTo>
                    <a:lnTo>
                      <a:pt x="1325" y="4001"/>
                    </a:lnTo>
                    <a:cubicBezTo>
                      <a:pt x="1375" y="3867"/>
                      <a:pt x="1425" y="3730"/>
                      <a:pt x="1475" y="3597"/>
                    </a:cubicBezTo>
                    <a:lnTo>
                      <a:pt x="1485" y="3569"/>
                    </a:lnTo>
                    <a:cubicBezTo>
                      <a:pt x="1562" y="3372"/>
                      <a:pt x="1636" y="3171"/>
                      <a:pt x="1712" y="2974"/>
                    </a:cubicBezTo>
                    <a:cubicBezTo>
                      <a:pt x="1769" y="2824"/>
                      <a:pt x="1823" y="2669"/>
                      <a:pt x="1880" y="2509"/>
                    </a:cubicBezTo>
                    <a:lnTo>
                      <a:pt x="1900" y="2433"/>
                    </a:lnTo>
                    <a:cubicBezTo>
                      <a:pt x="1937" y="2322"/>
                      <a:pt x="1970" y="2208"/>
                      <a:pt x="2004" y="2095"/>
                    </a:cubicBezTo>
                    <a:cubicBezTo>
                      <a:pt x="2033" y="1994"/>
                      <a:pt x="2061" y="1891"/>
                      <a:pt x="2090" y="1791"/>
                    </a:cubicBezTo>
                    <a:cubicBezTo>
                      <a:pt x="2178" y="1476"/>
                      <a:pt x="2271" y="1152"/>
                      <a:pt x="2382" y="843"/>
                    </a:cubicBezTo>
                    <a:lnTo>
                      <a:pt x="2391" y="817"/>
                    </a:lnTo>
                    <a:cubicBezTo>
                      <a:pt x="2419" y="737"/>
                      <a:pt x="2448" y="656"/>
                      <a:pt x="2485" y="593"/>
                    </a:cubicBezTo>
                    <a:cubicBezTo>
                      <a:pt x="2539" y="506"/>
                      <a:pt x="2575" y="456"/>
                      <a:pt x="2632" y="419"/>
                    </a:cubicBezTo>
                    <a:cubicBezTo>
                      <a:pt x="2711" y="373"/>
                      <a:pt x="2780" y="352"/>
                      <a:pt x="2855" y="352"/>
                    </a:cubicBezTo>
                    <a:close/>
                    <a:moveTo>
                      <a:pt x="2851" y="0"/>
                    </a:moveTo>
                    <a:cubicBezTo>
                      <a:pt x="2711" y="0"/>
                      <a:pt x="2582" y="39"/>
                      <a:pt x="2451" y="118"/>
                    </a:cubicBezTo>
                    <a:cubicBezTo>
                      <a:pt x="2321" y="198"/>
                      <a:pt x="2248" y="309"/>
                      <a:pt x="2184" y="412"/>
                    </a:cubicBezTo>
                    <a:cubicBezTo>
                      <a:pt x="2127" y="506"/>
                      <a:pt x="2090" y="610"/>
                      <a:pt x="2061" y="700"/>
                    </a:cubicBezTo>
                    <a:lnTo>
                      <a:pt x="2050" y="727"/>
                    </a:lnTo>
                    <a:cubicBezTo>
                      <a:pt x="1937" y="1044"/>
                      <a:pt x="1843" y="1376"/>
                      <a:pt x="1752" y="1693"/>
                    </a:cubicBezTo>
                    <a:cubicBezTo>
                      <a:pt x="1723" y="1794"/>
                      <a:pt x="1696" y="1894"/>
                      <a:pt x="1666" y="1998"/>
                    </a:cubicBezTo>
                    <a:cubicBezTo>
                      <a:pt x="1632" y="2108"/>
                      <a:pt x="1599" y="2222"/>
                      <a:pt x="1565" y="2332"/>
                    </a:cubicBezTo>
                    <a:lnTo>
                      <a:pt x="1545" y="2402"/>
                    </a:lnTo>
                    <a:cubicBezTo>
                      <a:pt x="1491" y="2553"/>
                      <a:pt x="1442" y="2700"/>
                      <a:pt x="1385" y="2850"/>
                    </a:cubicBezTo>
                    <a:cubicBezTo>
                      <a:pt x="1308" y="3048"/>
                      <a:pt x="1235" y="3245"/>
                      <a:pt x="1158" y="3442"/>
                    </a:cubicBezTo>
                    <a:lnTo>
                      <a:pt x="1147" y="3469"/>
                    </a:lnTo>
                    <a:cubicBezTo>
                      <a:pt x="1094" y="3606"/>
                      <a:pt x="1044" y="3743"/>
                      <a:pt x="994" y="3881"/>
                    </a:cubicBezTo>
                    <a:lnTo>
                      <a:pt x="940" y="4024"/>
                    </a:lnTo>
                    <a:cubicBezTo>
                      <a:pt x="910" y="4111"/>
                      <a:pt x="880" y="4202"/>
                      <a:pt x="853" y="4288"/>
                    </a:cubicBezTo>
                    <a:lnTo>
                      <a:pt x="789" y="4483"/>
                    </a:lnTo>
                    <a:cubicBezTo>
                      <a:pt x="769" y="4543"/>
                      <a:pt x="749" y="4603"/>
                      <a:pt x="729" y="4667"/>
                    </a:cubicBezTo>
                    <a:lnTo>
                      <a:pt x="639" y="4981"/>
                    </a:lnTo>
                    <a:cubicBezTo>
                      <a:pt x="556" y="5272"/>
                      <a:pt x="472" y="5559"/>
                      <a:pt x="385" y="5844"/>
                    </a:cubicBezTo>
                    <a:cubicBezTo>
                      <a:pt x="321" y="6034"/>
                      <a:pt x="251" y="6235"/>
                      <a:pt x="191" y="6442"/>
                    </a:cubicBezTo>
                    <a:cubicBezTo>
                      <a:pt x="147" y="6599"/>
                      <a:pt x="111" y="6760"/>
                      <a:pt x="77" y="6914"/>
                    </a:cubicBezTo>
                    <a:cubicBezTo>
                      <a:pt x="64" y="6977"/>
                      <a:pt x="51" y="7038"/>
                      <a:pt x="37" y="7098"/>
                    </a:cubicBezTo>
                    <a:cubicBezTo>
                      <a:pt x="0" y="7258"/>
                      <a:pt x="31" y="7429"/>
                      <a:pt x="124" y="7573"/>
                    </a:cubicBezTo>
                    <a:cubicBezTo>
                      <a:pt x="221" y="7723"/>
                      <a:pt x="375" y="7827"/>
                      <a:pt x="542" y="7860"/>
                    </a:cubicBezTo>
                    <a:cubicBezTo>
                      <a:pt x="580" y="7867"/>
                      <a:pt x="619" y="7871"/>
                      <a:pt x="658" y="7871"/>
                    </a:cubicBezTo>
                    <a:cubicBezTo>
                      <a:pt x="787" y="7871"/>
                      <a:pt x="915" y="7832"/>
                      <a:pt x="1024" y="7760"/>
                    </a:cubicBezTo>
                    <a:cubicBezTo>
                      <a:pt x="1161" y="7666"/>
                      <a:pt x="1255" y="7526"/>
                      <a:pt x="1295" y="7355"/>
                    </a:cubicBezTo>
                    <a:lnTo>
                      <a:pt x="1325" y="7215"/>
                    </a:lnTo>
                    <a:cubicBezTo>
                      <a:pt x="1348" y="7115"/>
                      <a:pt x="1371" y="7011"/>
                      <a:pt x="1398" y="6911"/>
                    </a:cubicBezTo>
                    <a:cubicBezTo>
                      <a:pt x="1428" y="6800"/>
                      <a:pt x="1462" y="6693"/>
                      <a:pt x="1496" y="6590"/>
                    </a:cubicBezTo>
                    <a:lnTo>
                      <a:pt x="1525" y="6502"/>
                    </a:lnTo>
                    <a:cubicBezTo>
                      <a:pt x="1609" y="6269"/>
                      <a:pt x="1692" y="6025"/>
                      <a:pt x="1766" y="5780"/>
                    </a:cubicBezTo>
                    <a:lnTo>
                      <a:pt x="1817" y="5603"/>
                    </a:lnTo>
                    <a:lnTo>
                      <a:pt x="2081" y="5570"/>
                    </a:lnTo>
                    <a:cubicBezTo>
                      <a:pt x="2251" y="5546"/>
                      <a:pt x="2422" y="5526"/>
                      <a:pt x="2592" y="5499"/>
                    </a:cubicBezTo>
                    <a:cubicBezTo>
                      <a:pt x="2709" y="5486"/>
                      <a:pt x="2830" y="5466"/>
                      <a:pt x="2944" y="5446"/>
                    </a:cubicBezTo>
                    <a:cubicBezTo>
                      <a:pt x="2996" y="5435"/>
                      <a:pt x="3050" y="5432"/>
                      <a:pt x="3107" y="5426"/>
                    </a:cubicBezTo>
                    <a:lnTo>
                      <a:pt x="3137" y="5426"/>
                    </a:lnTo>
                    <a:cubicBezTo>
                      <a:pt x="3157" y="5543"/>
                      <a:pt x="3184" y="5670"/>
                      <a:pt x="3217" y="5800"/>
                    </a:cubicBezTo>
                    <a:cubicBezTo>
                      <a:pt x="3245" y="5891"/>
                      <a:pt x="3271" y="5977"/>
                      <a:pt x="3297" y="6068"/>
                    </a:cubicBezTo>
                    <a:lnTo>
                      <a:pt x="3302" y="6085"/>
                    </a:lnTo>
                    <a:cubicBezTo>
                      <a:pt x="3362" y="6285"/>
                      <a:pt x="3405" y="6442"/>
                      <a:pt x="3438" y="6582"/>
                    </a:cubicBezTo>
                    <a:cubicBezTo>
                      <a:pt x="3452" y="6650"/>
                      <a:pt x="3465" y="6713"/>
                      <a:pt x="3478" y="6780"/>
                    </a:cubicBezTo>
                    <a:cubicBezTo>
                      <a:pt x="3485" y="6830"/>
                      <a:pt x="3495" y="6880"/>
                      <a:pt x="3502" y="6931"/>
                    </a:cubicBezTo>
                    <a:cubicBezTo>
                      <a:pt x="3515" y="7014"/>
                      <a:pt x="3535" y="7101"/>
                      <a:pt x="3558" y="7201"/>
                    </a:cubicBezTo>
                    <a:cubicBezTo>
                      <a:pt x="3575" y="7275"/>
                      <a:pt x="3609" y="7339"/>
                      <a:pt x="3639" y="7392"/>
                    </a:cubicBezTo>
                    <a:cubicBezTo>
                      <a:pt x="3686" y="7499"/>
                      <a:pt x="3756" y="7596"/>
                      <a:pt x="3850" y="7680"/>
                    </a:cubicBezTo>
                    <a:cubicBezTo>
                      <a:pt x="3960" y="7777"/>
                      <a:pt x="4091" y="7840"/>
                      <a:pt x="4237" y="7867"/>
                    </a:cubicBezTo>
                    <a:cubicBezTo>
                      <a:pt x="4288" y="7877"/>
                      <a:pt x="4341" y="7884"/>
                      <a:pt x="4395" y="7884"/>
                    </a:cubicBezTo>
                    <a:cubicBezTo>
                      <a:pt x="4485" y="7884"/>
                      <a:pt x="4579" y="7867"/>
                      <a:pt x="4669" y="7837"/>
                    </a:cubicBezTo>
                    <a:cubicBezTo>
                      <a:pt x="4802" y="7786"/>
                      <a:pt x="4920" y="7710"/>
                      <a:pt x="5014" y="7603"/>
                    </a:cubicBezTo>
                    <a:lnTo>
                      <a:pt x="5057" y="7542"/>
                    </a:lnTo>
                    <a:cubicBezTo>
                      <a:pt x="5134" y="7425"/>
                      <a:pt x="5208" y="7319"/>
                      <a:pt x="5241" y="7141"/>
                    </a:cubicBezTo>
                    <a:cubicBezTo>
                      <a:pt x="5258" y="7048"/>
                      <a:pt x="5264" y="6961"/>
                      <a:pt x="5261" y="6871"/>
                    </a:cubicBezTo>
                    <a:cubicBezTo>
                      <a:pt x="5258" y="6820"/>
                      <a:pt x="5254" y="6770"/>
                      <a:pt x="5244" y="6720"/>
                    </a:cubicBezTo>
                    <a:cubicBezTo>
                      <a:pt x="5224" y="6613"/>
                      <a:pt x="5201" y="6509"/>
                      <a:pt x="5177" y="6402"/>
                    </a:cubicBezTo>
                    <a:lnTo>
                      <a:pt x="5157" y="6312"/>
                    </a:lnTo>
                    <a:cubicBezTo>
                      <a:pt x="5117" y="6121"/>
                      <a:pt x="5077" y="5968"/>
                      <a:pt x="5037" y="5827"/>
                    </a:cubicBezTo>
                    <a:cubicBezTo>
                      <a:pt x="4987" y="5659"/>
                      <a:pt x="4930" y="5492"/>
                      <a:pt x="4876" y="5325"/>
                    </a:cubicBezTo>
                    <a:cubicBezTo>
                      <a:pt x="4833" y="5202"/>
                      <a:pt x="4802" y="5071"/>
                      <a:pt x="4773" y="4934"/>
                    </a:cubicBezTo>
                    <a:lnTo>
                      <a:pt x="4719" y="4656"/>
                    </a:lnTo>
                    <a:cubicBezTo>
                      <a:pt x="4656" y="4335"/>
                      <a:pt x="4589" y="4001"/>
                      <a:pt x="4501" y="3677"/>
                    </a:cubicBezTo>
                    <a:cubicBezTo>
                      <a:pt x="4435" y="3419"/>
                      <a:pt x="4355" y="3165"/>
                      <a:pt x="4274" y="2917"/>
                    </a:cubicBezTo>
                    <a:lnTo>
                      <a:pt x="4154" y="2526"/>
                    </a:lnTo>
                    <a:cubicBezTo>
                      <a:pt x="4087" y="2308"/>
                      <a:pt x="4017" y="2095"/>
                      <a:pt x="3940" y="1887"/>
                    </a:cubicBezTo>
                    <a:cubicBezTo>
                      <a:pt x="3856" y="1666"/>
                      <a:pt x="3786" y="1445"/>
                      <a:pt x="3723" y="1232"/>
                    </a:cubicBezTo>
                    <a:lnTo>
                      <a:pt x="3692" y="1068"/>
                    </a:lnTo>
                    <a:cubicBezTo>
                      <a:pt x="3666" y="931"/>
                      <a:pt x="3639" y="797"/>
                      <a:pt x="3609" y="663"/>
                    </a:cubicBezTo>
                    <a:cubicBezTo>
                      <a:pt x="3606" y="636"/>
                      <a:pt x="3598" y="610"/>
                      <a:pt x="3592" y="583"/>
                    </a:cubicBezTo>
                    <a:cubicBezTo>
                      <a:pt x="3572" y="513"/>
                      <a:pt x="3542" y="456"/>
                      <a:pt x="3515" y="402"/>
                    </a:cubicBezTo>
                    <a:lnTo>
                      <a:pt x="3495" y="366"/>
                    </a:lnTo>
                    <a:cubicBezTo>
                      <a:pt x="3405" y="188"/>
                      <a:pt x="3194" y="41"/>
                      <a:pt x="2984" y="11"/>
                    </a:cubicBezTo>
                    <a:cubicBezTo>
                      <a:pt x="2938" y="4"/>
                      <a:pt x="2894" y="0"/>
                      <a:pt x="28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0" name="Google Shape;830;p26"/>
            <p:cNvGrpSpPr/>
            <p:nvPr/>
          </p:nvGrpSpPr>
          <p:grpSpPr>
            <a:xfrm>
              <a:off x="8558254" y="296958"/>
              <a:ext cx="192516" cy="227716"/>
              <a:chOff x="1824250" y="1008625"/>
              <a:chExt cx="144250" cy="170625"/>
            </a:xfrm>
          </p:grpSpPr>
          <p:sp>
            <p:nvSpPr>
              <p:cNvPr id="831" name="Google Shape;831;p26"/>
              <p:cNvSpPr/>
              <p:nvPr/>
            </p:nvSpPr>
            <p:spPr>
              <a:xfrm>
                <a:off x="1828675" y="1013025"/>
                <a:ext cx="135400" cy="161850"/>
              </a:xfrm>
              <a:custGeom>
                <a:avLst/>
                <a:gdLst/>
                <a:ahLst/>
                <a:cxnLst/>
                <a:rect l="l" t="t" r="r" b="b"/>
                <a:pathLst>
                  <a:path w="5416" h="6474" extrusionOk="0">
                    <a:moveTo>
                      <a:pt x="2356" y="0"/>
                    </a:moveTo>
                    <a:cubicBezTo>
                      <a:pt x="2252" y="0"/>
                      <a:pt x="2150" y="4"/>
                      <a:pt x="2047" y="21"/>
                    </a:cubicBezTo>
                    <a:cubicBezTo>
                      <a:pt x="1947" y="37"/>
                      <a:pt x="1847" y="67"/>
                      <a:pt x="1750" y="94"/>
                    </a:cubicBezTo>
                    <a:cubicBezTo>
                      <a:pt x="1690" y="107"/>
                      <a:pt x="1636" y="138"/>
                      <a:pt x="1579" y="161"/>
                    </a:cubicBezTo>
                    <a:cubicBezTo>
                      <a:pt x="1469" y="211"/>
                      <a:pt x="1362" y="274"/>
                      <a:pt x="1258" y="342"/>
                    </a:cubicBezTo>
                    <a:cubicBezTo>
                      <a:pt x="1164" y="402"/>
                      <a:pt x="1074" y="472"/>
                      <a:pt x="988" y="539"/>
                    </a:cubicBezTo>
                    <a:cubicBezTo>
                      <a:pt x="871" y="629"/>
                      <a:pt x="760" y="743"/>
                      <a:pt x="659" y="850"/>
                    </a:cubicBezTo>
                    <a:cubicBezTo>
                      <a:pt x="647" y="863"/>
                      <a:pt x="636" y="876"/>
                      <a:pt x="623" y="890"/>
                    </a:cubicBezTo>
                    <a:cubicBezTo>
                      <a:pt x="562" y="960"/>
                      <a:pt x="506" y="1034"/>
                      <a:pt x="456" y="1111"/>
                    </a:cubicBezTo>
                    <a:cubicBezTo>
                      <a:pt x="358" y="1265"/>
                      <a:pt x="272" y="1428"/>
                      <a:pt x="208" y="1599"/>
                    </a:cubicBezTo>
                    <a:cubicBezTo>
                      <a:pt x="141" y="1783"/>
                      <a:pt x="98" y="1973"/>
                      <a:pt x="65" y="2164"/>
                    </a:cubicBezTo>
                    <a:cubicBezTo>
                      <a:pt x="45" y="2291"/>
                      <a:pt x="28" y="2418"/>
                      <a:pt x="17" y="2546"/>
                    </a:cubicBezTo>
                    <a:cubicBezTo>
                      <a:pt x="1" y="2696"/>
                      <a:pt x="1" y="2850"/>
                      <a:pt x="5" y="3003"/>
                    </a:cubicBezTo>
                    <a:cubicBezTo>
                      <a:pt x="11" y="3144"/>
                      <a:pt x="51" y="3295"/>
                      <a:pt x="91" y="3429"/>
                    </a:cubicBezTo>
                    <a:cubicBezTo>
                      <a:pt x="151" y="3619"/>
                      <a:pt x="228" y="3803"/>
                      <a:pt x="306" y="3987"/>
                    </a:cubicBezTo>
                    <a:cubicBezTo>
                      <a:pt x="342" y="4077"/>
                      <a:pt x="382" y="4167"/>
                      <a:pt x="422" y="4258"/>
                    </a:cubicBezTo>
                    <a:cubicBezTo>
                      <a:pt x="489" y="4402"/>
                      <a:pt x="573" y="4539"/>
                      <a:pt x="656" y="4676"/>
                    </a:cubicBezTo>
                    <a:cubicBezTo>
                      <a:pt x="757" y="4846"/>
                      <a:pt x="867" y="5007"/>
                      <a:pt x="997" y="5150"/>
                    </a:cubicBezTo>
                    <a:cubicBezTo>
                      <a:pt x="1161" y="5331"/>
                      <a:pt x="1339" y="5505"/>
                      <a:pt x="1522" y="5666"/>
                    </a:cubicBezTo>
                    <a:cubicBezTo>
                      <a:pt x="1666" y="5793"/>
                      <a:pt x="1817" y="5917"/>
                      <a:pt x="1977" y="6024"/>
                    </a:cubicBezTo>
                    <a:cubicBezTo>
                      <a:pt x="2175" y="6161"/>
                      <a:pt x="2385" y="6285"/>
                      <a:pt x="2613" y="6362"/>
                    </a:cubicBezTo>
                    <a:cubicBezTo>
                      <a:pt x="2743" y="6405"/>
                      <a:pt x="2877" y="6442"/>
                      <a:pt x="3014" y="6459"/>
                    </a:cubicBezTo>
                    <a:cubicBezTo>
                      <a:pt x="3084" y="6469"/>
                      <a:pt x="3155" y="6473"/>
                      <a:pt x="3227" y="6473"/>
                    </a:cubicBezTo>
                    <a:cubicBezTo>
                      <a:pt x="3293" y="6473"/>
                      <a:pt x="3360" y="6470"/>
                      <a:pt x="3425" y="6465"/>
                    </a:cubicBezTo>
                    <a:cubicBezTo>
                      <a:pt x="3509" y="6459"/>
                      <a:pt x="3589" y="6445"/>
                      <a:pt x="3669" y="6428"/>
                    </a:cubicBezTo>
                    <a:cubicBezTo>
                      <a:pt x="3813" y="6395"/>
                      <a:pt x="3958" y="6362"/>
                      <a:pt x="4098" y="6311"/>
                    </a:cubicBezTo>
                    <a:cubicBezTo>
                      <a:pt x="4248" y="6261"/>
                      <a:pt x="4389" y="6184"/>
                      <a:pt x="4519" y="6094"/>
                    </a:cubicBezTo>
                    <a:cubicBezTo>
                      <a:pt x="4646" y="6007"/>
                      <a:pt x="4750" y="5886"/>
                      <a:pt x="4853" y="5769"/>
                    </a:cubicBezTo>
                    <a:cubicBezTo>
                      <a:pt x="4957" y="5652"/>
                      <a:pt x="5031" y="5528"/>
                      <a:pt x="5108" y="5391"/>
                    </a:cubicBezTo>
                    <a:cubicBezTo>
                      <a:pt x="5185" y="5251"/>
                      <a:pt x="5228" y="5097"/>
                      <a:pt x="5268" y="4943"/>
                    </a:cubicBezTo>
                    <a:cubicBezTo>
                      <a:pt x="5332" y="4706"/>
                      <a:pt x="5402" y="4465"/>
                      <a:pt x="5409" y="4218"/>
                    </a:cubicBezTo>
                    <a:cubicBezTo>
                      <a:pt x="5415" y="4054"/>
                      <a:pt x="5415" y="3886"/>
                      <a:pt x="5392" y="3722"/>
                    </a:cubicBezTo>
                    <a:cubicBezTo>
                      <a:pt x="5389" y="3699"/>
                      <a:pt x="5386" y="3676"/>
                      <a:pt x="5382" y="3649"/>
                    </a:cubicBezTo>
                    <a:cubicBezTo>
                      <a:pt x="5365" y="3579"/>
                      <a:pt x="5345" y="3512"/>
                      <a:pt x="5329" y="3442"/>
                    </a:cubicBezTo>
                    <a:cubicBezTo>
                      <a:pt x="5325" y="3429"/>
                      <a:pt x="5322" y="3415"/>
                      <a:pt x="5315" y="3401"/>
                    </a:cubicBezTo>
                    <a:cubicBezTo>
                      <a:pt x="5272" y="3324"/>
                      <a:pt x="5238" y="3244"/>
                      <a:pt x="5178" y="3181"/>
                    </a:cubicBezTo>
                    <a:cubicBezTo>
                      <a:pt x="5128" y="3128"/>
                      <a:pt x="5077" y="3071"/>
                      <a:pt x="5017" y="3027"/>
                    </a:cubicBezTo>
                    <a:cubicBezTo>
                      <a:pt x="4997" y="3014"/>
                      <a:pt x="4981" y="2997"/>
                      <a:pt x="4961" y="2983"/>
                    </a:cubicBezTo>
                    <a:cubicBezTo>
                      <a:pt x="4852" y="2900"/>
                      <a:pt x="4718" y="2857"/>
                      <a:pt x="4583" y="2857"/>
                    </a:cubicBezTo>
                    <a:cubicBezTo>
                      <a:pt x="4503" y="2857"/>
                      <a:pt x="4423" y="2872"/>
                      <a:pt x="4349" y="2903"/>
                    </a:cubicBezTo>
                    <a:cubicBezTo>
                      <a:pt x="4108" y="3000"/>
                      <a:pt x="3944" y="3251"/>
                      <a:pt x="3958" y="3512"/>
                    </a:cubicBezTo>
                    <a:lnTo>
                      <a:pt x="3958" y="3525"/>
                    </a:lnTo>
                    <a:cubicBezTo>
                      <a:pt x="3944" y="3602"/>
                      <a:pt x="3950" y="3682"/>
                      <a:pt x="3954" y="3759"/>
                    </a:cubicBezTo>
                    <a:cubicBezTo>
                      <a:pt x="3954" y="3803"/>
                      <a:pt x="3967" y="3850"/>
                      <a:pt x="3974" y="3890"/>
                    </a:cubicBezTo>
                    <a:cubicBezTo>
                      <a:pt x="3984" y="3950"/>
                      <a:pt x="3991" y="4011"/>
                      <a:pt x="3994" y="4067"/>
                    </a:cubicBezTo>
                    <a:cubicBezTo>
                      <a:pt x="3984" y="4207"/>
                      <a:pt x="3958" y="4345"/>
                      <a:pt x="3927" y="4482"/>
                    </a:cubicBezTo>
                    <a:cubicBezTo>
                      <a:pt x="3901" y="4576"/>
                      <a:pt x="3870" y="4669"/>
                      <a:pt x="3830" y="4759"/>
                    </a:cubicBezTo>
                    <a:cubicBezTo>
                      <a:pt x="3793" y="4813"/>
                      <a:pt x="3753" y="4863"/>
                      <a:pt x="3710" y="4914"/>
                    </a:cubicBezTo>
                    <a:cubicBezTo>
                      <a:pt x="3697" y="4923"/>
                      <a:pt x="3683" y="4934"/>
                      <a:pt x="3669" y="4943"/>
                    </a:cubicBezTo>
                    <a:cubicBezTo>
                      <a:pt x="3620" y="4967"/>
                      <a:pt x="3563" y="4987"/>
                      <a:pt x="3509" y="5004"/>
                    </a:cubicBezTo>
                    <a:cubicBezTo>
                      <a:pt x="3419" y="5024"/>
                      <a:pt x="3325" y="5040"/>
                      <a:pt x="3231" y="5047"/>
                    </a:cubicBezTo>
                    <a:cubicBezTo>
                      <a:pt x="3202" y="5044"/>
                      <a:pt x="3168" y="5037"/>
                      <a:pt x="3135" y="5034"/>
                    </a:cubicBezTo>
                    <a:cubicBezTo>
                      <a:pt x="3061" y="5007"/>
                      <a:pt x="2987" y="4977"/>
                      <a:pt x="2917" y="4940"/>
                    </a:cubicBezTo>
                    <a:cubicBezTo>
                      <a:pt x="2649" y="4773"/>
                      <a:pt x="2408" y="4562"/>
                      <a:pt x="2181" y="4345"/>
                    </a:cubicBezTo>
                    <a:cubicBezTo>
                      <a:pt x="2101" y="4261"/>
                      <a:pt x="2027" y="4174"/>
                      <a:pt x="1957" y="4084"/>
                    </a:cubicBezTo>
                    <a:cubicBezTo>
                      <a:pt x="1894" y="4000"/>
                      <a:pt x="1837" y="3910"/>
                      <a:pt x="1780" y="3820"/>
                    </a:cubicBezTo>
                    <a:cubicBezTo>
                      <a:pt x="1706" y="3679"/>
                      <a:pt x="1643" y="3532"/>
                      <a:pt x="1579" y="3385"/>
                    </a:cubicBezTo>
                    <a:cubicBezTo>
                      <a:pt x="1519" y="3241"/>
                      <a:pt x="1453" y="3094"/>
                      <a:pt x="1405" y="2947"/>
                    </a:cubicBezTo>
                    <a:cubicBezTo>
                      <a:pt x="1396" y="2883"/>
                      <a:pt x="1389" y="2823"/>
                      <a:pt x="1385" y="2759"/>
                    </a:cubicBezTo>
                    <a:cubicBezTo>
                      <a:pt x="1392" y="2552"/>
                      <a:pt x="1416" y="2345"/>
                      <a:pt x="1459" y="2140"/>
                    </a:cubicBezTo>
                    <a:cubicBezTo>
                      <a:pt x="1489" y="2047"/>
                      <a:pt x="1522" y="1957"/>
                      <a:pt x="1566" y="1867"/>
                    </a:cubicBezTo>
                    <a:cubicBezTo>
                      <a:pt x="1636" y="1759"/>
                      <a:pt x="1713" y="1659"/>
                      <a:pt x="1800" y="1562"/>
                    </a:cubicBezTo>
                    <a:cubicBezTo>
                      <a:pt x="1904" y="1462"/>
                      <a:pt x="2014" y="1368"/>
                      <a:pt x="2135" y="1291"/>
                    </a:cubicBezTo>
                    <a:cubicBezTo>
                      <a:pt x="2212" y="1251"/>
                      <a:pt x="2285" y="1217"/>
                      <a:pt x="2365" y="1188"/>
                    </a:cubicBezTo>
                    <a:cubicBezTo>
                      <a:pt x="2476" y="1171"/>
                      <a:pt x="2589" y="1168"/>
                      <a:pt x="2700" y="1168"/>
                    </a:cubicBezTo>
                    <a:lnTo>
                      <a:pt x="2914" y="1168"/>
                    </a:lnTo>
                    <a:cubicBezTo>
                      <a:pt x="3021" y="1154"/>
                      <a:pt x="3115" y="1117"/>
                      <a:pt x="3198" y="1050"/>
                    </a:cubicBezTo>
                    <a:cubicBezTo>
                      <a:pt x="3319" y="956"/>
                      <a:pt x="3399" y="816"/>
                      <a:pt x="3419" y="666"/>
                    </a:cubicBezTo>
                    <a:cubicBezTo>
                      <a:pt x="3439" y="512"/>
                      <a:pt x="3396" y="354"/>
                      <a:pt x="3302" y="234"/>
                    </a:cubicBezTo>
                    <a:cubicBezTo>
                      <a:pt x="3218" y="121"/>
                      <a:pt x="3064" y="13"/>
                      <a:pt x="2917" y="10"/>
                    </a:cubicBezTo>
                    <a:cubicBezTo>
                      <a:pt x="2803" y="7"/>
                      <a:pt x="2686" y="4"/>
                      <a:pt x="2573" y="4"/>
                    </a:cubicBezTo>
                    <a:cubicBezTo>
                      <a:pt x="2500" y="2"/>
                      <a:pt x="2428" y="0"/>
                      <a:pt x="23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26"/>
              <p:cNvSpPr/>
              <p:nvPr/>
            </p:nvSpPr>
            <p:spPr>
              <a:xfrm>
                <a:off x="1824250" y="1008625"/>
                <a:ext cx="144250" cy="170625"/>
              </a:xfrm>
              <a:custGeom>
                <a:avLst/>
                <a:gdLst/>
                <a:ahLst/>
                <a:cxnLst/>
                <a:rect l="l" t="t" r="r" b="b"/>
                <a:pathLst>
                  <a:path w="5770" h="6825" extrusionOk="0">
                    <a:moveTo>
                      <a:pt x="5328" y="3645"/>
                    </a:moveTo>
                    <a:lnTo>
                      <a:pt x="5328" y="3645"/>
                    </a:lnTo>
                    <a:cubicBezTo>
                      <a:pt x="5328" y="3645"/>
                      <a:pt x="5331" y="3651"/>
                      <a:pt x="5339" y="3661"/>
                    </a:cubicBezTo>
                    <a:cubicBezTo>
                      <a:pt x="5335" y="3655"/>
                      <a:pt x="5332" y="3650"/>
                      <a:pt x="5328" y="3645"/>
                    </a:cubicBezTo>
                    <a:close/>
                    <a:moveTo>
                      <a:pt x="2545" y="352"/>
                    </a:moveTo>
                    <a:cubicBezTo>
                      <a:pt x="2590" y="352"/>
                      <a:pt x="2636" y="353"/>
                      <a:pt x="2683" y="354"/>
                    </a:cubicBezTo>
                    <a:lnTo>
                      <a:pt x="2750" y="354"/>
                    </a:lnTo>
                    <a:cubicBezTo>
                      <a:pt x="2863" y="357"/>
                      <a:pt x="2977" y="357"/>
                      <a:pt x="3091" y="360"/>
                    </a:cubicBezTo>
                    <a:cubicBezTo>
                      <a:pt x="3164" y="364"/>
                      <a:pt x="3275" y="430"/>
                      <a:pt x="3342" y="518"/>
                    </a:cubicBezTo>
                    <a:cubicBezTo>
                      <a:pt x="3405" y="601"/>
                      <a:pt x="3436" y="711"/>
                      <a:pt x="3422" y="819"/>
                    </a:cubicBezTo>
                    <a:cubicBezTo>
                      <a:pt x="3408" y="925"/>
                      <a:pt x="3352" y="1023"/>
                      <a:pt x="3268" y="1089"/>
                    </a:cubicBezTo>
                    <a:cubicBezTo>
                      <a:pt x="3212" y="1129"/>
                      <a:pt x="3147" y="1157"/>
                      <a:pt x="3081" y="1169"/>
                    </a:cubicBezTo>
                    <a:lnTo>
                      <a:pt x="2877" y="1166"/>
                    </a:lnTo>
                    <a:cubicBezTo>
                      <a:pt x="2763" y="1166"/>
                      <a:pt x="2639" y="1169"/>
                      <a:pt x="2516" y="1189"/>
                    </a:cubicBezTo>
                    <a:lnTo>
                      <a:pt x="2482" y="1200"/>
                    </a:lnTo>
                    <a:cubicBezTo>
                      <a:pt x="2405" y="1226"/>
                      <a:pt x="2321" y="1263"/>
                      <a:pt x="2218" y="1320"/>
                    </a:cubicBezTo>
                    <a:cubicBezTo>
                      <a:pt x="2101" y="1393"/>
                      <a:pt x="1988" y="1487"/>
                      <a:pt x="1847" y="1621"/>
                    </a:cubicBezTo>
                    <a:cubicBezTo>
                      <a:pt x="1750" y="1728"/>
                      <a:pt x="1666" y="1839"/>
                      <a:pt x="1596" y="1949"/>
                    </a:cubicBezTo>
                    <a:lnTo>
                      <a:pt x="1586" y="1966"/>
                    </a:lnTo>
                    <a:cubicBezTo>
                      <a:pt x="1539" y="2060"/>
                      <a:pt x="1499" y="2160"/>
                      <a:pt x="1462" y="2280"/>
                    </a:cubicBezTo>
                    <a:cubicBezTo>
                      <a:pt x="1422" y="2474"/>
                      <a:pt x="1395" y="2685"/>
                      <a:pt x="1386" y="2946"/>
                    </a:cubicBezTo>
                    <a:cubicBezTo>
                      <a:pt x="1389" y="3016"/>
                      <a:pt x="1395" y="3083"/>
                      <a:pt x="1409" y="3150"/>
                    </a:cubicBezTo>
                    <a:lnTo>
                      <a:pt x="1415" y="3176"/>
                    </a:lnTo>
                    <a:cubicBezTo>
                      <a:pt x="1459" y="3313"/>
                      <a:pt x="1516" y="3444"/>
                      <a:pt x="1569" y="3571"/>
                    </a:cubicBezTo>
                    <a:lnTo>
                      <a:pt x="1596" y="3631"/>
                    </a:lnTo>
                    <a:cubicBezTo>
                      <a:pt x="1650" y="3755"/>
                      <a:pt x="1719" y="3919"/>
                      <a:pt x="1810" y="4089"/>
                    </a:cubicBezTo>
                    <a:cubicBezTo>
                      <a:pt x="1860" y="4173"/>
                      <a:pt x="1920" y="4273"/>
                      <a:pt x="1994" y="4367"/>
                    </a:cubicBezTo>
                    <a:cubicBezTo>
                      <a:pt x="2061" y="4457"/>
                      <a:pt x="2141" y="4548"/>
                      <a:pt x="2235" y="4648"/>
                    </a:cubicBezTo>
                    <a:cubicBezTo>
                      <a:pt x="2519" y="4919"/>
                      <a:pt x="2760" y="5113"/>
                      <a:pt x="3000" y="5266"/>
                    </a:cubicBezTo>
                    <a:lnTo>
                      <a:pt x="3017" y="5277"/>
                    </a:lnTo>
                    <a:cubicBezTo>
                      <a:pt x="3104" y="5317"/>
                      <a:pt x="3181" y="5350"/>
                      <a:pt x="3255" y="5374"/>
                    </a:cubicBezTo>
                    <a:lnTo>
                      <a:pt x="3278" y="5380"/>
                    </a:lnTo>
                    <a:cubicBezTo>
                      <a:pt x="3318" y="5387"/>
                      <a:pt x="3355" y="5394"/>
                      <a:pt x="3392" y="5397"/>
                    </a:cubicBezTo>
                    <a:lnTo>
                      <a:pt x="3408" y="5400"/>
                    </a:lnTo>
                    <a:lnTo>
                      <a:pt x="3425" y="5397"/>
                    </a:lnTo>
                    <a:cubicBezTo>
                      <a:pt x="3516" y="5391"/>
                      <a:pt x="3613" y="5377"/>
                      <a:pt x="3740" y="5346"/>
                    </a:cubicBezTo>
                    <a:cubicBezTo>
                      <a:pt x="3800" y="5330"/>
                      <a:pt x="3860" y="5306"/>
                      <a:pt x="3917" y="5283"/>
                    </a:cubicBezTo>
                    <a:lnTo>
                      <a:pt x="3950" y="5263"/>
                    </a:lnTo>
                    <a:cubicBezTo>
                      <a:pt x="3967" y="5250"/>
                      <a:pt x="3984" y="5240"/>
                      <a:pt x="3997" y="5226"/>
                    </a:cubicBezTo>
                    <a:lnTo>
                      <a:pt x="4017" y="5206"/>
                    </a:lnTo>
                    <a:cubicBezTo>
                      <a:pt x="4070" y="5146"/>
                      <a:pt x="4115" y="5090"/>
                      <a:pt x="4155" y="5036"/>
                    </a:cubicBezTo>
                    <a:lnTo>
                      <a:pt x="4168" y="5005"/>
                    </a:lnTo>
                    <a:cubicBezTo>
                      <a:pt x="4218" y="4899"/>
                      <a:pt x="4251" y="4789"/>
                      <a:pt x="4275" y="4698"/>
                    </a:cubicBezTo>
                    <a:cubicBezTo>
                      <a:pt x="4302" y="4581"/>
                      <a:pt x="4335" y="4423"/>
                      <a:pt x="4345" y="4256"/>
                    </a:cubicBezTo>
                    <a:lnTo>
                      <a:pt x="4345" y="4247"/>
                    </a:lnTo>
                    <a:lnTo>
                      <a:pt x="4345" y="4236"/>
                    </a:lnTo>
                    <a:cubicBezTo>
                      <a:pt x="4342" y="4170"/>
                      <a:pt x="4335" y="4102"/>
                      <a:pt x="4325" y="4039"/>
                    </a:cubicBezTo>
                    <a:cubicBezTo>
                      <a:pt x="4322" y="4019"/>
                      <a:pt x="4318" y="4002"/>
                      <a:pt x="4315" y="3982"/>
                    </a:cubicBezTo>
                    <a:cubicBezTo>
                      <a:pt x="4311" y="3966"/>
                      <a:pt x="4305" y="3942"/>
                      <a:pt x="4305" y="3935"/>
                    </a:cubicBezTo>
                    <a:lnTo>
                      <a:pt x="4305" y="3862"/>
                    </a:lnTo>
                    <a:cubicBezTo>
                      <a:pt x="4302" y="3815"/>
                      <a:pt x="4302" y="3768"/>
                      <a:pt x="4308" y="3715"/>
                    </a:cubicBezTo>
                    <a:lnTo>
                      <a:pt x="4311" y="3698"/>
                    </a:lnTo>
                    <a:lnTo>
                      <a:pt x="4311" y="3678"/>
                    </a:lnTo>
                    <a:cubicBezTo>
                      <a:pt x="4302" y="3494"/>
                      <a:pt x="4419" y="3310"/>
                      <a:pt x="4592" y="3243"/>
                    </a:cubicBezTo>
                    <a:cubicBezTo>
                      <a:pt x="4647" y="3221"/>
                      <a:pt x="4706" y="3209"/>
                      <a:pt x="4765" y="3209"/>
                    </a:cubicBezTo>
                    <a:cubicBezTo>
                      <a:pt x="4860" y="3209"/>
                      <a:pt x="4954" y="3239"/>
                      <a:pt x="5030" y="3296"/>
                    </a:cubicBezTo>
                    <a:lnTo>
                      <a:pt x="5091" y="3344"/>
                    </a:lnTo>
                    <a:cubicBezTo>
                      <a:pt x="5124" y="3370"/>
                      <a:pt x="5161" y="3407"/>
                      <a:pt x="5198" y="3444"/>
                    </a:cubicBezTo>
                    <a:lnTo>
                      <a:pt x="5231" y="3480"/>
                    </a:lnTo>
                    <a:cubicBezTo>
                      <a:pt x="5258" y="3508"/>
                      <a:pt x="5278" y="3551"/>
                      <a:pt x="5305" y="3601"/>
                    </a:cubicBezTo>
                    <a:cubicBezTo>
                      <a:pt x="5312" y="3615"/>
                      <a:pt x="5319" y="3630"/>
                      <a:pt x="5328" y="3645"/>
                    </a:cubicBezTo>
                    <a:lnTo>
                      <a:pt x="5328" y="3645"/>
                    </a:lnTo>
                    <a:lnTo>
                      <a:pt x="5499" y="3597"/>
                    </a:lnTo>
                    <a:lnTo>
                      <a:pt x="5499" y="3597"/>
                    </a:lnTo>
                    <a:lnTo>
                      <a:pt x="5335" y="3665"/>
                    </a:lnTo>
                    <a:lnTo>
                      <a:pt x="5342" y="3691"/>
                    </a:lnTo>
                    <a:cubicBezTo>
                      <a:pt x="5359" y="3748"/>
                      <a:pt x="5375" y="3801"/>
                      <a:pt x="5385" y="3858"/>
                    </a:cubicBezTo>
                    <a:cubicBezTo>
                      <a:pt x="5388" y="3882"/>
                      <a:pt x="5392" y="3902"/>
                      <a:pt x="5395" y="3926"/>
                    </a:cubicBezTo>
                    <a:cubicBezTo>
                      <a:pt x="5419" y="4073"/>
                      <a:pt x="5415" y="4230"/>
                      <a:pt x="5412" y="4390"/>
                    </a:cubicBezTo>
                    <a:cubicBezTo>
                      <a:pt x="5405" y="4591"/>
                      <a:pt x="5351" y="4792"/>
                      <a:pt x="5294" y="5005"/>
                    </a:cubicBezTo>
                    <a:lnTo>
                      <a:pt x="5274" y="5076"/>
                    </a:lnTo>
                    <a:cubicBezTo>
                      <a:pt x="5238" y="5220"/>
                      <a:pt x="5198" y="5360"/>
                      <a:pt x="5131" y="5481"/>
                    </a:cubicBezTo>
                    <a:cubicBezTo>
                      <a:pt x="5061" y="5607"/>
                      <a:pt x="4993" y="5725"/>
                      <a:pt x="4900" y="5828"/>
                    </a:cubicBezTo>
                    <a:lnTo>
                      <a:pt x="4873" y="5859"/>
                    </a:lnTo>
                    <a:cubicBezTo>
                      <a:pt x="4783" y="5959"/>
                      <a:pt x="4696" y="6059"/>
                      <a:pt x="4596" y="6126"/>
                    </a:cubicBezTo>
                    <a:cubicBezTo>
                      <a:pt x="4462" y="6217"/>
                      <a:pt x="4339" y="6283"/>
                      <a:pt x="4218" y="6323"/>
                    </a:cubicBezTo>
                    <a:cubicBezTo>
                      <a:pt x="4094" y="6363"/>
                      <a:pt x="3964" y="6397"/>
                      <a:pt x="3806" y="6434"/>
                    </a:cubicBezTo>
                    <a:cubicBezTo>
                      <a:pt x="3726" y="6450"/>
                      <a:pt x="3656" y="6461"/>
                      <a:pt x="3593" y="6467"/>
                    </a:cubicBezTo>
                    <a:cubicBezTo>
                      <a:pt x="3539" y="6471"/>
                      <a:pt x="3477" y="6474"/>
                      <a:pt x="3412" y="6474"/>
                    </a:cubicBezTo>
                    <a:cubicBezTo>
                      <a:pt x="3347" y="6474"/>
                      <a:pt x="3280" y="6471"/>
                      <a:pt x="3215" y="6461"/>
                    </a:cubicBezTo>
                    <a:cubicBezTo>
                      <a:pt x="3104" y="6447"/>
                      <a:pt x="2984" y="6417"/>
                      <a:pt x="2846" y="6370"/>
                    </a:cubicBezTo>
                    <a:cubicBezTo>
                      <a:pt x="2663" y="6310"/>
                      <a:pt x="2476" y="6209"/>
                      <a:pt x="2255" y="6056"/>
                    </a:cubicBezTo>
                    <a:cubicBezTo>
                      <a:pt x="2114" y="5962"/>
                      <a:pt x="1974" y="5848"/>
                      <a:pt x="1817" y="5712"/>
                    </a:cubicBezTo>
                    <a:cubicBezTo>
                      <a:pt x="1636" y="5551"/>
                      <a:pt x="1466" y="5383"/>
                      <a:pt x="1305" y="5210"/>
                    </a:cubicBezTo>
                    <a:cubicBezTo>
                      <a:pt x="1198" y="5090"/>
                      <a:pt x="1094" y="4949"/>
                      <a:pt x="984" y="4761"/>
                    </a:cubicBezTo>
                    <a:lnTo>
                      <a:pt x="964" y="4732"/>
                    </a:lnTo>
                    <a:cubicBezTo>
                      <a:pt x="890" y="4604"/>
                      <a:pt x="816" y="4488"/>
                      <a:pt x="759" y="4360"/>
                    </a:cubicBezTo>
                    <a:lnTo>
                      <a:pt x="739" y="4317"/>
                    </a:lnTo>
                    <a:cubicBezTo>
                      <a:pt x="710" y="4243"/>
                      <a:pt x="676" y="4170"/>
                      <a:pt x="646" y="4096"/>
                    </a:cubicBezTo>
                    <a:lnTo>
                      <a:pt x="616" y="4022"/>
                    </a:lnTo>
                    <a:cubicBezTo>
                      <a:pt x="549" y="3862"/>
                      <a:pt x="486" y="3708"/>
                      <a:pt x="435" y="3551"/>
                    </a:cubicBezTo>
                    <a:cubicBezTo>
                      <a:pt x="398" y="3427"/>
                      <a:pt x="362" y="3293"/>
                      <a:pt x="358" y="3173"/>
                    </a:cubicBezTo>
                    <a:cubicBezTo>
                      <a:pt x="355" y="3036"/>
                      <a:pt x="355" y="2885"/>
                      <a:pt x="369" y="2738"/>
                    </a:cubicBezTo>
                    <a:cubicBezTo>
                      <a:pt x="378" y="2637"/>
                      <a:pt x="392" y="2504"/>
                      <a:pt x="415" y="2370"/>
                    </a:cubicBezTo>
                    <a:cubicBezTo>
                      <a:pt x="452" y="2163"/>
                      <a:pt x="495" y="1989"/>
                      <a:pt x="549" y="1835"/>
                    </a:cubicBezTo>
                    <a:cubicBezTo>
                      <a:pt x="603" y="1688"/>
                      <a:pt x="683" y="1538"/>
                      <a:pt x="779" y="1380"/>
                    </a:cubicBezTo>
                    <a:cubicBezTo>
                      <a:pt x="824" y="1313"/>
                      <a:pt x="873" y="1250"/>
                      <a:pt x="934" y="1183"/>
                    </a:cubicBezTo>
                    <a:lnTo>
                      <a:pt x="967" y="1146"/>
                    </a:lnTo>
                    <a:cubicBezTo>
                      <a:pt x="1060" y="1043"/>
                      <a:pt x="1161" y="936"/>
                      <a:pt x="1272" y="856"/>
                    </a:cubicBezTo>
                    <a:lnTo>
                      <a:pt x="1312" y="825"/>
                    </a:lnTo>
                    <a:cubicBezTo>
                      <a:pt x="1386" y="765"/>
                      <a:pt x="1455" y="711"/>
                      <a:pt x="1529" y="665"/>
                    </a:cubicBezTo>
                    <a:cubicBezTo>
                      <a:pt x="1622" y="608"/>
                      <a:pt x="1727" y="544"/>
                      <a:pt x="1830" y="498"/>
                    </a:cubicBezTo>
                    <a:lnTo>
                      <a:pt x="1860" y="484"/>
                    </a:lnTo>
                    <a:cubicBezTo>
                      <a:pt x="1900" y="464"/>
                      <a:pt x="1940" y="447"/>
                      <a:pt x="1974" y="437"/>
                    </a:cubicBezTo>
                    <a:lnTo>
                      <a:pt x="2008" y="430"/>
                    </a:lnTo>
                    <a:cubicBezTo>
                      <a:pt x="2091" y="407"/>
                      <a:pt x="2171" y="384"/>
                      <a:pt x="2252" y="370"/>
                    </a:cubicBezTo>
                    <a:cubicBezTo>
                      <a:pt x="2346" y="356"/>
                      <a:pt x="2444" y="352"/>
                      <a:pt x="2545" y="352"/>
                    </a:cubicBezTo>
                    <a:close/>
                    <a:moveTo>
                      <a:pt x="2529" y="0"/>
                    </a:moveTo>
                    <a:cubicBezTo>
                      <a:pt x="2420" y="0"/>
                      <a:pt x="2309" y="5"/>
                      <a:pt x="2195" y="22"/>
                    </a:cubicBezTo>
                    <a:cubicBezTo>
                      <a:pt x="2097" y="39"/>
                      <a:pt x="2004" y="66"/>
                      <a:pt x="1914" y="89"/>
                    </a:cubicBezTo>
                    <a:lnTo>
                      <a:pt x="1880" y="99"/>
                    </a:lnTo>
                    <a:cubicBezTo>
                      <a:pt x="1817" y="116"/>
                      <a:pt x="1763" y="143"/>
                      <a:pt x="1713" y="166"/>
                    </a:cubicBezTo>
                    <a:lnTo>
                      <a:pt x="1687" y="176"/>
                    </a:lnTo>
                    <a:cubicBezTo>
                      <a:pt x="1562" y="233"/>
                      <a:pt x="1449" y="303"/>
                      <a:pt x="1341" y="367"/>
                    </a:cubicBezTo>
                    <a:cubicBezTo>
                      <a:pt x="1255" y="424"/>
                      <a:pt x="1174" y="484"/>
                      <a:pt x="1097" y="544"/>
                    </a:cubicBezTo>
                    <a:lnTo>
                      <a:pt x="1057" y="575"/>
                    </a:lnTo>
                    <a:cubicBezTo>
                      <a:pt x="927" y="675"/>
                      <a:pt x="813" y="791"/>
                      <a:pt x="706" y="909"/>
                    </a:cubicBezTo>
                    <a:lnTo>
                      <a:pt x="670" y="949"/>
                    </a:lnTo>
                    <a:cubicBezTo>
                      <a:pt x="596" y="1032"/>
                      <a:pt x="539" y="1109"/>
                      <a:pt x="486" y="1193"/>
                    </a:cubicBezTo>
                    <a:cubicBezTo>
                      <a:pt x="372" y="1367"/>
                      <a:pt x="282" y="1544"/>
                      <a:pt x="222" y="1714"/>
                    </a:cubicBezTo>
                    <a:cubicBezTo>
                      <a:pt x="157" y="1889"/>
                      <a:pt x="108" y="2083"/>
                      <a:pt x="68" y="2310"/>
                    </a:cubicBezTo>
                    <a:cubicBezTo>
                      <a:pt x="44" y="2454"/>
                      <a:pt x="27" y="2597"/>
                      <a:pt x="17" y="2705"/>
                    </a:cubicBezTo>
                    <a:cubicBezTo>
                      <a:pt x="1" y="2869"/>
                      <a:pt x="4" y="3032"/>
                      <a:pt x="7" y="3183"/>
                    </a:cubicBezTo>
                    <a:cubicBezTo>
                      <a:pt x="11" y="3347"/>
                      <a:pt x="54" y="3508"/>
                      <a:pt x="101" y="3654"/>
                    </a:cubicBezTo>
                    <a:cubicBezTo>
                      <a:pt x="154" y="3829"/>
                      <a:pt x="222" y="3996"/>
                      <a:pt x="288" y="4156"/>
                    </a:cubicBezTo>
                    <a:lnTo>
                      <a:pt x="322" y="4230"/>
                    </a:lnTo>
                    <a:cubicBezTo>
                      <a:pt x="352" y="4307"/>
                      <a:pt x="385" y="4383"/>
                      <a:pt x="418" y="4460"/>
                    </a:cubicBezTo>
                    <a:lnTo>
                      <a:pt x="438" y="4504"/>
                    </a:lnTo>
                    <a:cubicBezTo>
                      <a:pt x="506" y="4651"/>
                      <a:pt x="586" y="4785"/>
                      <a:pt x="663" y="4915"/>
                    </a:cubicBezTo>
                    <a:lnTo>
                      <a:pt x="683" y="4942"/>
                    </a:lnTo>
                    <a:cubicBezTo>
                      <a:pt x="807" y="5150"/>
                      <a:pt x="920" y="5306"/>
                      <a:pt x="1044" y="5444"/>
                    </a:cubicBezTo>
                    <a:cubicBezTo>
                      <a:pt x="1211" y="5627"/>
                      <a:pt x="1395" y="5808"/>
                      <a:pt x="1586" y="5976"/>
                    </a:cubicBezTo>
                    <a:cubicBezTo>
                      <a:pt x="1750" y="6119"/>
                      <a:pt x="1903" y="6243"/>
                      <a:pt x="2054" y="6347"/>
                    </a:cubicBezTo>
                    <a:cubicBezTo>
                      <a:pt x="2301" y="6518"/>
                      <a:pt x="2519" y="6635"/>
                      <a:pt x="2736" y="6705"/>
                    </a:cubicBezTo>
                    <a:cubicBezTo>
                      <a:pt x="2894" y="6758"/>
                      <a:pt x="3034" y="6791"/>
                      <a:pt x="3167" y="6811"/>
                    </a:cubicBezTo>
                    <a:cubicBezTo>
                      <a:pt x="3248" y="6822"/>
                      <a:pt x="3328" y="6825"/>
                      <a:pt x="3405" y="6825"/>
                    </a:cubicBezTo>
                    <a:cubicBezTo>
                      <a:pt x="3482" y="6825"/>
                      <a:pt x="3553" y="6822"/>
                      <a:pt x="3616" y="6819"/>
                    </a:cubicBezTo>
                    <a:cubicBezTo>
                      <a:pt x="3696" y="6811"/>
                      <a:pt x="3786" y="6798"/>
                      <a:pt x="3883" y="6775"/>
                    </a:cubicBezTo>
                    <a:cubicBezTo>
                      <a:pt x="4050" y="6738"/>
                      <a:pt x="4191" y="6701"/>
                      <a:pt x="4331" y="6655"/>
                    </a:cubicBezTo>
                    <a:cubicBezTo>
                      <a:pt x="4482" y="6604"/>
                      <a:pt x="4632" y="6527"/>
                      <a:pt x="4797" y="6417"/>
                    </a:cubicBezTo>
                    <a:cubicBezTo>
                      <a:pt x="4930" y="6323"/>
                      <a:pt x="5038" y="6206"/>
                      <a:pt x="5138" y="6089"/>
                    </a:cubicBezTo>
                    <a:lnTo>
                      <a:pt x="5161" y="6062"/>
                    </a:lnTo>
                    <a:cubicBezTo>
                      <a:pt x="5282" y="5932"/>
                      <a:pt x="5359" y="5788"/>
                      <a:pt x="5435" y="5651"/>
                    </a:cubicBezTo>
                    <a:cubicBezTo>
                      <a:pt x="5526" y="5494"/>
                      <a:pt x="5572" y="5326"/>
                      <a:pt x="5616" y="5166"/>
                    </a:cubicBezTo>
                    <a:lnTo>
                      <a:pt x="5636" y="5096"/>
                    </a:lnTo>
                    <a:cubicBezTo>
                      <a:pt x="5696" y="4872"/>
                      <a:pt x="5756" y="4644"/>
                      <a:pt x="5763" y="4397"/>
                    </a:cubicBezTo>
                    <a:cubicBezTo>
                      <a:pt x="5766" y="4230"/>
                      <a:pt x="5770" y="4049"/>
                      <a:pt x="5743" y="3875"/>
                    </a:cubicBezTo>
                    <a:cubicBezTo>
                      <a:pt x="5740" y="3849"/>
                      <a:pt x="5736" y="3821"/>
                      <a:pt x="5730" y="3795"/>
                    </a:cubicBezTo>
                    <a:cubicBezTo>
                      <a:pt x="5716" y="3728"/>
                      <a:pt x="5700" y="3661"/>
                      <a:pt x="5683" y="3597"/>
                    </a:cubicBezTo>
                    <a:lnTo>
                      <a:pt x="5673" y="3565"/>
                    </a:lnTo>
                    <a:cubicBezTo>
                      <a:pt x="5669" y="3548"/>
                      <a:pt x="5663" y="3520"/>
                      <a:pt x="5646" y="3491"/>
                    </a:cubicBezTo>
                    <a:cubicBezTo>
                      <a:pt x="5636" y="3474"/>
                      <a:pt x="5626" y="3457"/>
                      <a:pt x="5616" y="3437"/>
                    </a:cubicBezTo>
                    <a:cubicBezTo>
                      <a:pt x="5583" y="3374"/>
                      <a:pt x="5546" y="3300"/>
                      <a:pt x="5482" y="3236"/>
                    </a:cubicBezTo>
                    <a:lnTo>
                      <a:pt x="5452" y="3203"/>
                    </a:lnTo>
                    <a:cubicBezTo>
                      <a:pt x="5405" y="3156"/>
                      <a:pt x="5359" y="3106"/>
                      <a:pt x="5302" y="3063"/>
                    </a:cubicBezTo>
                    <a:lnTo>
                      <a:pt x="5245" y="3019"/>
                    </a:lnTo>
                    <a:cubicBezTo>
                      <a:pt x="5107" y="2913"/>
                      <a:pt x="4932" y="2857"/>
                      <a:pt x="4757" y="2857"/>
                    </a:cubicBezTo>
                    <a:cubicBezTo>
                      <a:pt x="4655" y="2857"/>
                      <a:pt x="4554" y="2876"/>
                      <a:pt x="4459" y="2915"/>
                    </a:cubicBezTo>
                    <a:cubicBezTo>
                      <a:pt x="4155" y="3039"/>
                      <a:pt x="3950" y="3350"/>
                      <a:pt x="3960" y="3675"/>
                    </a:cubicBezTo>
                    <a:cubicBezTo>
                      <a:pt x="3947" y="3748"/>
                      <a:pt x="3950" y="3815"/>
                      <a:pt x="3954" y="3875"/>
                    </a:cubicBezTo>
                    <a:lnTo>
                      <a:pt x="3954" y="3939"/>
                    </a:lnTo>
                    <a:cubicBezTo>
                      <a:pt x="3954" y="3982"/>
                      <a:pt x="3964" y="4026"/>
                      <a:pt x="3970" y="4059"/>
                    </a:cubicBezTo>
                    <a:cubicBezTo>
                      <a:pt x="3974" y="4073"/>
                      <a:pt x="3977" y="4082"/>
                      <a:pt x="3977" y="4096"/>
                    </a:cubicBezTo>
                    <a:cubicBezTo>
                      <a:pt x="3987" y="4142"/>
                      <a:pt x="3990" y="4193"/>
                      <a:pt x="3994" y="4243"/>
                    </a:cubicBezTo>
                    <a:cubicBezTo>
                      <a:pt x="3984" y="4380"/>
                      <a:pt x="3957" y="4517"/>
                      <a:pt x="3934" y="4611"/>
                    </a:cubicBezTo>
                    <a:cubicBezTo>
                      <a:pt x="3917" y="4678"/>
                      <a:pt x="3890" y="4765"/>
                      <a:pt x="3854" y="4849"/>
                    </a:cubicBezTo>
                    <a:cubicBezTo>
                      <a:pt x="3826" y="4889"/>
                      <a:pt x="3797" y="4925"/>
                      <a:pt x="3763" y="4962"/>
                    </a:cubicBezTo>
                    <a:cubicBezTo>
                      <a:pt x="3760" y="4965"/>
                      <a:pt x="3760" y="4965"/>
                      <a:pt x="3760" y="4969"/>
                    </a:cubicBezTo>
                    <a:cubicBezTo>
                      <a:pt x="3716" y="4985"/>
                      <a:pt x="3680" y="4999"/>
                      <a:pt x="3649" y="5009"/>
                    </a:cubicBezTo>
                    <a:cubicBezTo>
                      <a:pt x="3559" y="5025"/>
                      <a:pt x="3485" y="5039"/>
                      <a:pt x="3412" y="5045"/>
                    </a:cubicBezTo>
                    <a:cubicBezTo>
                      <a:pt x="3395" y="5042"/>
                      <a:pt x="3375" y="5039"/>
                      <a:pt x="3355" y="5039"/>
                    </a:cubicBezTo>
                    <a:cubicBezTo>
                      <a:pt x="3301" y="5019"/>
                      <a:pt x="3244" y="4992"/>
                      <a:pt x="3181" y="4962"/>
                    </a:cubicBezTo>
                    <a:cubicBezTo>
                      <a:pt x="2964" y="4825"/>
                      <a:pt x="2740" y="4644"/>
                      <a:pt x="2485" y="4397"/>
                    </a:cubicBezTo>
                    <a:cubicBezTo>
                      <a:pt x="2402" y="4313"/>
                      <a:pt x="2335" y="4233"/>
                      <a:pt x="2275" y="4153"/>
                    </a:cubicBezTo>
                    <a:cubicBezTo>
                      <a:pt x="2218" y="4079"/>
                      <a:pt x="2168" y="4002"/>
                      <a:pt x="2114" y="3915"/>
                    </a:cubicBezTo>
                    <a:cubicBezTo>
                      <a:pt x="2037" y="3765"/>
                      <a:pt x="1971" y="3611"/>
                      <a:pt x="1920" y="3494"/>
                    </a:cubicBezTo>
                    <a:lnTo>
                      <a:pt x="1894" y="3430"/>
                    </a:lnTo>
                    <a:cubicBezTo>
                      <a:pt x="1840" y="3310"/>
                      <a:pt x="1793" y="3196"/>
                      <a:pt x="1753" y="3079"/>
                    </a:cubicBezTo>
                    <a:cubicBezTo>
                      <a:pt x="1743" y="3029"/>
                      <a:pt x="1739" y="2979"/>
                      <a:pt x="1736" y="2946"/>
                    </a:cubicBezTo>
                    <a:cubicBezTo>
                      <a:pt x="1747" y="2722"/>
                      <a:pt x="1770" y="2527"/>
                      <a:pt x="1803" y="2370"/>
                    </a:cubicBezTo>
                    <a:cubicBezTo>
                      <a:pt x="1830" y="2287"/>
                      <a:pt x="1860" y="2206"/>
                      <a:pt x="1897" y="2129"/>
                    </a:cubicBezTo>
                    <a:cubicBezTo>
                      <a:pt x="1957" y="2035"/>
                      <a:pt x="2028" y="1946"/>
                      <a:pt x="2097" y="1865"/>
                    </a:cubicBezTo>
                    <a:cubicBezTo>
                      <a:pt x="2211" y="1759"/>
                      <a:pt x="2309" y="1678"/>
                      <a:pt x="2395" y="1625"/>
                    </a:cubicBezTo>
                    <a:cubicBezTo>
                      <a:pt x="2465" y="1584"/>
                      <a:pt x="2525" y="1558"/>
                      <a:pt x="2585" y="1538"/>
                    </a:cubicBezTo>
                    <a:cubicBezTo>
                      <a:pt x="2683" y="1521"/>
                      <a:pt x="2783" y="1518"/>
                      <a:pt x="2874" y="1518"/>
                    </a:cubicBezTo>
                    <a:lnTo>
                      <a:pt x="3091" y="1521"/>
                    </a:lnTo>
                    <a:lnTo>
                      <a:pt x="3114" y="1518"/>
                    </a:lnTo>
                    <a:cubicBezTo>
                      <a:pt x="3252" y="1501"/>
                      <a:pt x="3372" y="1450"/>
                      <a:pt x="3482" y="1367"/>
                    </a:cubicBezTo>
                    <a:cubicBezTo>
                      <a:pt x="3639" y="1246"/>
                      <a:pt x="3743" y="1063"/>
                      <a:pt x="3769" y="862"/>
                    </a:cubicBezTo>
                    <a:cubicBezTo>
                      <a:pt x="3797" y="665"/>
                      <a:pt x="3740" y="461"/>
                      <a:pt x="3619" y="303"/>
                    </a:cubicBezTo>
                    <a:cubicBezTo>
                      <a:pt x="3519" y="169"/>
                      <a:pt x="3322" y="16"/>
                      <a:pt x="3098" y="9"/>
                    </a:cubicBezTo>
                    <a:cubicBezTo>
                      <a:pt x="2984" y="6"/>
                      <a:pt x="2866" y="2"/>
                      <a:pt x="2753" y="2"/>
                    </a:cubicBezTo>
                    <a:lnTo>
                      <a:pt x="2686" y="2"/>
                    </a:lnTo>
                    <a:cubicBezTo>
                      <a:pt x="2634" y="1"/>
                      <a:pt x="2582" y="0"/>
                      <a:pt x="25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3" name="Google Shape;833;p26"/>
            <p:cNvGrpSpPr/>
            <p:nvPr/>
          </p:nvGrpSpPr>
          <p:grpSpPr>
            <a:xfrm>
              <a:off x="7893963" y="4404297"/>
              <a:ext cx="288484" cy="322665"/>
              <a:chOff x="4791500" y="4541438"/>
              <a:chExt cx="163225" cy="182575"/>
            </a:xfrm>
          </p:grpSpPr>
          <p:sp>
            <p:nvSpPr>
              <p:cNvPr id="834" name="Google Shape;834;p26"/>
              <p:cNvSpPr/>
              <p:nvPr/>
            </p:nvSpPr>
            <p:spPr>
              <a:xfrm>
                <a:off x="4795950" y="4545838"/>
                <a:ext cx="154425" cy="173825"/>
              </a:xfrm>
              <a:custGeom>
                <a:avLst/>
                <a:gdLst/>
                <a:ahLst/>
                <a:cxnLst/>
                <a:rect l="l" t="t" r="r" b="b"/>
                <a:pathLst>
                  <a:path w="6177" h="6953" extrusionOk="0">
                    <a:moveTo>
                      <a:pt x="3438" y="1267"/>
                    </a:moveTo>
                    <a:cubicBezTo>
                      <a:pt x="3458" y="1271"/>
                      <a:pt x="3475" y="1275"/>
                      <a:pt x="3495" y="1275"/>
                    </a:cubicBezTo>
                    <a:cubicBezTo>
                      <a:pt x="3575" y="1288"/>
                      <a:pt x="3652" y="1301"/>
                      <a:pt x="3733" y="1315"/>
                    </a:cubicBezTo>
                    <a:cubicBezTo>
                      <a:pt x="3849" y="1338"/>
                      <a:pt x="3969" y="1358"/>
                      <a:pt x="4087" y="1381"/>
                    </a:cubicBezTo>
                    <a:cubicBezTo>
                      <a:pt x="4190" y="1408"/>
                      <a:pt x="4294" y="1442"/>
                      <a:pt x="4391" y="1482"/>
                    </a:cubicBezTo>
                    <a:cubicBezTo>
                      <a:pt x="4491" y="1545"/>
                      <a:pt x="4585" y="1619"/>
                      <a:pt x="4676" y="1699"/>
                    </a:cubicBezTo>
                    <a:cubicBezTo>
                      <a:pt x="4776" y="1796"/>
                      <a:pt x="4876" y="1897"/>
                      <a:pt x="4960" y="2007"/>
                    </a:cubicBezTo>
                    <a:cubicBezTo>
                      <a:pt x="4966" y="2027"/>
                      <a:pt x="4977" y="2044"/>
                      <a:pt x="4986" y="2064"/>
                    </a:cubicBezTo>
                    <a:cubicBezTo>
                      <a:pt x="4983" y="2124"/>
                      <a:pt x="4980" y="2184"/>
                      <a:pt x="4970" y="2244"/>
                    </a:cubicBezTo>
                    <a:lnTo>
                      <a:pt x="4963" y="2264"/>
                    </a:lnTo>
                    <a:cubicBezTo>
                      <a:pt x="4920" y="2338"/>
                      <a:pt x="4866" y="2408"/>
                      <a:pt x="4812" y="2479"/>
                    </a:cubicBezTo>
                    <a:lnTo>
                      <a:pt x="4792" y="2495"/>
                    </a:lnTo>
                    <a:cubicBezTo>
                      <a:pt x="4702" y="2542"/>
                      <a:pt x="4608" y="2582"/>
                      <a:pt x="4515" y="2615"/>
                    </a:cubicBezTo>
                    <a:cubicBezTo>
                      <a:pt x="4408" y="2642"/>
                      <a:pt x="4298" y="2652"/>
                      <a:pt x="4190" y="2666"/>
                    </a:cubicBezTo>
                    <a:cubicBezTo>
                      <a:pt x="4114" y="2675"/>
                      <a:pt x="4034" y="2686"/>
                      <a:pt x="3953" y="2692"/>
                    </a:cubicBezTo>
                    <a:cubicBezTo>
                      <a:pt x="3816" y="2692"/>
                      <a:pt x="3679" y="2679"/>
                      <a:pt x="3538" y="2666"/>
                    </a:cubicBezTo>
                    <a:cubicBezTo>
                      <a:pt x="3415" y="2652"/>
                      <a:pt x="3291" y="2639"/>
                      <a:pt x="3167" y="2615"/>
                    </a:cubicBezTo>
                    <a:cubicBezTo>
                      <a:pt x="3074" y="2589"/>
                      <a:pt x="2983" y="2562"/>
                      <a:pt x="2886" y="2552"/>
                    </a:cubicBezTo>
                    <a:cubicBezTo>
                      <a:pt x="2864" y="2549"/>
                      <a:pt x="2843" y="2548"/>
                      <a:pt x="2822" y="2548"/>
                    </a:cubicBezTo>
                    <a:cubicBezTo>
                      <a:pt x="2763" y="2548"/>
                      <a:pt x="2705" y="2557"/>
                      <a:pt x="2649" y="2572"/>
                    </a:cubicBezTo>
                    <a:cubicBezTo>
                      <a:pt x="2665" y="2539"/>
                      <a:pt x="2679" y="2508"/>
                      <a:pt x="2692" y="2475"/>
                    </a:cubicBezTo>
                    <a:cubicBezTo>
                      <a:pt x="2742" y="2385"/>
                      <a:pt x="2789" y="2294"/>
                      <a:pt x="2842" y="2204"/>
                    </a:cubicBezTo>
                    <a:cubicBezTo>
                      <a:pt x="2923" y="2070"/>
                      <a:pt x="3000" y="1940"/>
                      <a:pt x="3080" y="1809"/>
                    </a:cubicBezTo>
                    <a:cubicBezTo>
                      <a:pt x="3157" y="1689"/>
                      <a:pt x="3231" y="1572"/>
                      <a:pt x="3311" y="1459"/>
                    </a:cubicBezTo>
                    <a:cubicBezTo>
                      <a:pt x="3355" y="1395"/>
                      <a:pt x="3395" y="1331"/>
                      <a:pt x="3438" y="1267"/>
                    </a:cubicBezTo>
                    <a:close/>
                    <a:moveTo>
                      <a:pt x="2228" y="3492"/>
                    </a:moveTo>
                    <a:cubicBezTo>
                      <a:pt x="2284" y="3609"/>
                      <a:pt x="2358" y="3675"/>
                      <a:pt x="2458" y="3759"/>
                    </a:cubicBezTo>
                    <a:lnTo>
                      <a:pt x="2461" y="3763"/>
                    </a:lnTo>
                    <a:cubicBezTo>
                      <a:pt x="2509" y="3796"/>
                      <a:pt x="2562" y="3826"/>
                      <a:pt x="2612" y="3853"/>
                    </a:cubicBezTo>
                    <a:cubicBezTo>
                      <a:pt x="2659" y="3879"/>
                      <a:pt x="2702" y="3907"/>
                      <a:pt x="2749" y="3933"/>
                    </a:cubicBezTo>
                    <a:cubicBezTo>
                      <a:pt x="2839" y="3984"/>
                      <a:pt x="2936" y="4037"/>
                      <a:pt x="3023" y="4097"/>
                    </a:cubicBezTo>
                    <a:cubicBezTo>
                      <a:pt x="3100" y="4147"/>
                      <a:pt x="3171" y="4204"/>
                      <a:pt x="3237" y="4261"/>
                    </a:cubicBezTo>
                    <a:cubicBezTo>
                      <a:pt x="3298" y="4321"/>
                      <a:pt x="3358" y="4385"/>
                      <a:pt x="3408" y="4452"/>
                    </a:cubicBezTo>
                    <a:cubicBezTo>
                      <a:pt x="3438" y="4509"/>
                      <a:pt x="3465" y="4572"/>
                      <a:pt x="3488" y="4635"/>
                    </a:cubicBezTo>
                    <a:cubicBezTo>
                      <a:pt x="3508" y="4709"/>
                      <a:pt x="3522" y="4786"/>
                      <a:pt x="3528" y="4863"/>
                    </a:cubicBezTo>
                    <a:cubicBezTo>
                      <a:pt x="3528" y="4900"/>
                      <a:pt x="3522" y="4933"/>
                      <a:pt x="3518" y="4967"/>
                    </a:cubicBezTo>
                    <a:cubicBezTo>
                      <a:pt x="3501" y="5020"/>
                      <a:pt x="3485" y="5074"/>
                      <a:pt x="3461" y="5128"/>
                    </a:cubicBezTo>
                    <a:cubicBezTo>
                      <a:pt x="3438" y="5168"/>
                      <a:pt x="3412" y="5208"/>
                      <a:pt x="3384" y="5244"/>
                    </a:cubicBezTo>
                    <a:cubicBezTo>
                      <a:pt x="3321" y="5301"/>
                      <a:pt x="3251" y="5355"/>
                      <a:pt x="3180" y="5401"/>
                    </a:cubicBezTo>
                    <a:cubicBezTo>
                      <a:pt x="3060" y="5472"/>
                      <a:pt x="2930" y="5525"/>
                      <a:pt x="2796" y="5572"/>
                    </a:cubicBezTo>
                    <a:cubicBezTo>
                      <a:pt x="2759" y="5582"/>
                      <a:pt x="2719" y="5592"/>
                      <a:pt x="2679" y="5599"/>
                    </a:cubicBezTo>
                    <a:cubicBezTo>
                      <a:pt x="2669" y="5599"/>
                      <a:pt x="2662" y="5595"/>
                      <a:pt x="2655" y="5595"/>
                    </a:cubicBezTo>
                    <a:cubicBezTo>
                      <a:pt x="2585" y="5575"/>
                      <a:pt x="2518" y="5555"/>
                      <a:pt x="2452" y="5535"/>
                    </a:cubicBezTo>
                    <a:cubicBezTo>
                      <a:pt x="2324" y="5495"/>
                      <a:pt x="2197" y="5458"/>
                      <a:pt x="2077" y="5404"/>
                    </a:cubicBezTo>
                    <a:cubicBezTo>
                      <a:pt x="1963" y="5341"/>
                      <a:pt x="1850" y="5274"/>
                      <a:pt x="1739" y="5204"/>
                    </a:cubicBezTo>
                    <a:cubicBezTo>
                      <a:pt x="1679" y="5168"/>
                      <a:pt x="1618" y="5123"/>
                      <a:pt x="1558" y="5087"/>
                    </a:cubicBezTo>
                    <a:cubicBezTo>
                      <a:pt x="1538" y="5077"/>
                      <a:pt x="1515" y="5063"/>
                      <a:pt x="1495" y="5050"/>
                    </a:cubicBezTo>
                    <a:cubicBezTo>
                      <a:pt x="1572" y="4873"/>
                      <a:pt x="1649" y="4696"/>
                      <a:pt x="1729" y="4518"/>
                    </a:cubicBezTo>
                    <a:cubicBezTo>
                      <a:pt x="1882" y="4171"/>
                      <a:pt x="2057" y="3833"/>
                      <a:pt x="2228" y="3492"/>
                    </a:cubicBezTo>
                    <a:close/>
                    <a:moveTo>
                      <a:pt x="3314" y="0"/>
                    </a:moveTo>
                    <a:cubicBezTo>
                      <a:pt x="3231" y="3"/>
                      <a:pt x="3151" y="3"/>
                      <a:pt x="3070" y="23"/>
                    </a:cubicBezTo>
                    <a:cubicBezTo>
                      <a:pt x="2997" y="40"/>
                      <a:pt x="2926" y="63"/>
                      <a:pt x="2859" y="87"/>
                    </a:cubicBezTo>
                    <a:cubicBezTo>
                      <a:pt x="2719" y="134"/>
                      <a:pt x="2589" y="224"/>
                      <a:pt x="2488" y="332"/>
                    </a:cubicBezTo>
                    <a:cubicBezTo>
                      <a:pt x="2381" y="445"/>
                      <a:pt x="2284" y="552"/>
                      <a:pt x="2204" y="686"/>
                    </a:cubicBezTo>
                    <a:cubicBezTo>
                      <a:pt x="2110" y="849"/>
                      <a:pt x="2023" y="1014"/>
                      <a:pt x="1933" y="1181"/>
                    </a:cubicBezTo>
                    <a:cubicBezTo>
                      <a:pt x="1726" y="1568"/>
                      <a:pt x="1518" y="1963"/>
                      <a:pt x="1361" y="2378"/>
                    </a:cubicBezTo>
                    <a:cubicBezTo>
                      <a:pt x="1291" y="2569"/>
                      <a:pt x="1228" y="2766"/>
                      <a:pt x="1144" y="2953"/>
                    </a:cubicBezTo>
                    <a:cubicBezTo>
                      <a:pt x="1053" y="3154"/>
                      <a:pt x="963" y="3354"/>
                      <a:pt x="870" y="3555"/>
                    </a:cubicBezTo>
                    <a:cubicBezTo>
                      <a:pt x="585" y="4180"/>
                      <a:pt x="325" y="4816"/>
                      <a:pt x="56" y="5449"/>
                    </a:cubicBezTo>
                    <a:cubicBezTo>
                      <a:pt x="0" y="5585"/>
                      <a:pt x="16" y="5759"/>
                      <a:pt x="76" y="5890"/>
                    </a:cubicBezTo>
                    <a:cubicBezTo>
                      <a:pt x="141" y="6031"/>
                      <a:pt x="264" y="6144"/>
                      <a:pt x="411" y="6197"/>
                    </a:cubicBezTo>
                    <a:cubicBezTo>
                      <a:pt x="473" y="6220"/>
                      <a:pt x="539" y="6231"/>
                      <a:pt x="605" y="6231"/>
                    </a:cubicBezTo>
                    <a:cubicBezTo>
                      <a:pt x="657" y="6231"/>
                      <a:pt x="709" y="6224"/>
                      <a:pt x="759" y="6211"/>
                    </a:cubicBezTo>
                    <a:cubicBezTo>
                      <a:pt x="783" y="6227"/>
                      <a:pt x="809" y="6244"/>
                      <a:pt x="836" y="6264"/>
                    </a:cubicBezTo>
                    <a:cubicBezTo>
                      <a:pt x="916" y="6318"/>
                      <a:pt x="1000" y="6368"/>
                      <a:pt x="1084" y="6418"/>
                    </a:cubicBezTo>
                    <a:cubicBezTo>
                      <a:pt x="1164" y="6468"/>
                      <a:pt x="1248" y="6515"/>
                      <a:pt x="1331" y="6562"/>
                    </a:cubicBezTo>
                    <a:cubicBezTo>
                      <a:pt x="1465" y="6639"/>
                      <a:pt x="1602" y="6706"/>
                      <a:pt x="1749" y="6753"/>
                    </a:cubicBezTo>
                    <a:cubicBezTo>
                      <a:pt x="1799" y="6769"/>
                      <a:pt x="1846" y="6786"/>
                      <a:pt x="1896" y="6799"/>
                    </a:cubicBezTo>
                    <a:cubicBezTo>
                      <a:pt x="1990" y="6826"/>
                      <a:pt x="2083" y="6856"/>
                      <a:pt x="2180" y="6880"/>
                    </a:cubicBezTo>
                    <a:cubicBezTo>
                      <a:pt x="2274" y="6900"/>
                      <a:pt x="2368" y="6923"/>
                      <a:pt x="2464" y="6940"/>
                    </a:cubicBezTo>
                    <a:cubicBezTo>
                      <a:pt x="2517" y="6949"/>
                      <a:pt x="2569" y="6953"/>
                      <a:pt x="2620" y="6953"/>
                    </a:cubicBezTo>
                    <a:cubicBezTo>
                      <a:pt x="2678" y="6953"/>
                      <a:pt x="2736" y="6949"/>
                      <a:pt x="2796" y="6943"/>
                    </a:cubicBezTo>
                    <a:cubicBezTo>
                      <a:pt x="2940" y="6937"/>
                      <a:pt x="3070" y="6886"/>
                      <a:pt x="3207" y="6843"/>
                    </a:cubicBezTo>
                    <a:cubicBezTo>
                      <a:pt x="3291" y="6816"/>
                      <a:pt x="3375" y="6779"/>
                      <a:pt x="3455" y="6742"/>
                    </a:cubicBezTo>
                    <a:cubicBezTo>
                      <a:pt x="3679" y="6639"/>
                      <a:pt x="3889" y="6508"/>
                      <a:pt x="4083" y="6355"/>
                    </a:cubicBezTo>
                    <a:cubicBezTo>
                      <a:pt x="4124" y="6321"/>
                      <a:pt x="4160" y="6287"/>
                      <a:pt x="4197" y="6254"/>
                    </a:cubicBezTo>
                    <a:cubicBezTo>
                      <a:pt x="4324" y="6127"/>
                      <a:pt x="4438" y="5994"/>
                      <a:pt x="4522" y="5836"/>
                    </a:cubicBezTo>
                    <a:cubicBezTo>
                      <a:pt x="4585" y="5719"/>
                      <a:pt x="4639" y="5605"/>
                      <a:pt x="4682" y="5478"/>
                    </a:cubicBezTo>
                    <a:cubicBezTo>
                      <a:pt x="4716" y="5384"/>
                      <a:pt x="4732" y="5284"/>
                      <a:pt x="4749" y="5188"/>
                    </a:cubicBezTo>
                    <a:cubicBezTo>
                      <a:pt x="4786" y="5007"/>
                      <a:pt x="4789" y="4827"/>
                      <a:pt x="4762" y="4642"/>
                    </a:cubicBezTo>
                    <a:cubicBezTo>
                      <a:pt x="4749" y="4546"/>
                      <a:pt x="4732" y="4452"/>
                      <a:pt x="4709" y="4358"/>
                    </a:cubicBezTo>
                    <a:cubicBezTo>
                      <a:pt x="4669" y="4211"/>
                      <a:pt x="4616" y="4074"/>
                      <a:pt x="4551" y="3940"/>
                    </a:cubicBezTo>
                    <a:cubicBezTo>
                      <a:pt x="4535" y="3910"/>
                      <a:pt x="4518" y="3879"/>
                      <a:pt x="4502" y="3850"/>
                    </a:cubicBezTo>
                    <a:cubicBezTo>
                      <a:pt x="4565" y="3839"/>
                      <a:pt x="4628" y="3830"/>
                      <a:pt x="4692" y="3816"/>
                    </a:cubicBezTo>
                    <a:cubicBezTo>
                      <a:pt x="4883" y="3783"/>
                      <a:pt x="5060" y="3703"/>
                      <a:pt x="5234" y="3623"/>
                    </a:cubicBezTo>
                    <a:cubicBezTo>
                      <a:pt x="5378" y="3558"/>
                      <a:pt x="5522" y="3475"/>
                      <a:pt x="5632" y="3354"/>
                    </a:cubicBezTo>
                    <a:cubicBezTo>
                      <a:pt x="5699" y="3281"/>
                      <a:pt x="5766" y="3208"/>
                      <a:pt x="5826" y="3127"/>
                    </a:cubicBezTo>
                    <a:cubicBezTo>
                      <a:pt x="5936" y="2980"/>
                      <a:pt x="6040" y="2823"/>
                      <a:pt x="6100" y="2649"/>
                    </a:cubicBezTo>
                    <a:cubicBezTo>
                      <a:pt x="6137" y="2539"/>
                      <a:pt x="6161" y="2414"/>
                      <a:pt x="6167" y="2298"/>
                    </a:cubicBezTo>
                    <a:cubicBezTo>
                      <a:pt x="6177" y="2161"/>
                      <a:pt x="6174" y="2027"/>
                      <a:pt x="6164" y="1886"/>
                    </a:cubicBezTo>
                    <a:cubicBezTo>
                      <a:pt x="6161" y="1860"/>
                      <a:pt x="6157" y="1833"/>
                      <a:pt x="6150" y="1806"/>
                    </a:cubicBezTo>
                    <a:cubicBezTo>
                      <a:pt x="6133" y="1739"/>
                      <a:pt x="6110" y="1672"/>
                      <a:pt x="6087" y="1609"/>
                    </a:cubicBezTo>
                    <a:cubicBezTo>
                      <a:pt x="6067" y="1556"/>
                      <a:pt x="6040" y="1508"/>
                      <a:pt x="6013" y="1459"/>
                    </a:cubicBezTo>
                    <a:cubicBezTo>
                      <a:pt x="5940" y="1338"/>
                      <a:pt x="5860" y="1224"/>
                      <a:pt x="5769" y="1117"/>
                    </a:cubicBezTo>
                    <a:cubicBezTo>
                      <a:pt x="5709" y="1047"/>
                      <a:pt x="5642" y="987"/>
                      <a:pt x="5575" y="923"/>
                    </a:cubicBezTo>
                    <a:cubicBezTo>
                      <a:pt x="5474" y="823"/>
                      <a:pt x="5368" y="729"/>
                      <a:pt x="5258" y="639"/>
                    </a:cubicBezTo>
                    <a:cubicBezTo>
                      <a:pt x="5241" y="625"/>
                      <a:pt x="5224" y="613"/>
                      <a:pt x="5207" y="599"/>
                    </a:cubicBezTo>
                    <a:cubicBezTo>
                      <a:pt x="5153" y="556"/>
                      <a:pt x="5104" y="515"/>
                      <a:pt x="5047" y="482"/>
                    </a:cubicBezTo>
                    <a:cubicBezTo>
                      <a:pt x="4846" y="361"/>
                      <a:pt x="4636" y="275"/>
                      <a:pt x="4408" y="214"/>
                    </a:cubicBezTo>
                    <a:cubicBezTo>
                      <a:pt x="4170" y="154"/>
                      <a:pt x="3929" y="107"/>
                      <a:pt x="3692" y="57"/>
                    </a:cubicBezTo>
                    <a:cubicBezTo>
                      <a:pt x="3602" y="37"/>
                      <a:pt x="3515" y="23"/>
                      <a:pt x="3428" y="7"/>
                    </a:cubicBezTo>
                    <a:cubicBezTo>
                      <a:pt x="3387" y="0"/>
                      <a:pt x="3351" y="0"/>
                      <a:pt x="3314" y="0"/>
                    </a:cubicBezTo>
                    <a:close/>
                  </a:path>
                </a:pathLst>
              </a:custGeom>
              <a:solidFill>
                <a:srgbClr val="FCB7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26"/>
              <p:cNvSpPr/>
              <p:nvPr/>
            </p:nvSpPr>
            <p:spPr>
              <a:xfrm>
                <a:off x="4791500" y="4541438"/>
                <a:ext cx="163225" cy="182575"/>
              </a:xfrm>
              <a:custGeom>
                <a:avLst/>
                <a:gdLst/>
                <a:ahLst/>
                <a:cxnLst/>
                <a:rect l="l" t="t" r="r" b="b"/>
                <a:pathLst>
                  <a:path w="6529" h="7303" extrusionOk="0">
                    <a:moveTo>
                      <a:pt x="3700" y="1635"/>
                    </a:moveTo>
                    <a:lnTo>
                      <a:pt x="3880" y="1664"/>
                    </a:lnTo>
                    <a:cubicBezTo>
                      <a:pt x="3997" y="1684"/>
                      <a:pt x="4111" y="1708"/>
                      <a:pt x="4221" y="1728"/>
                    </a:cubicBezTo>
                    <a:cubicBezTo>
                      <a:pt x="4325" y="1755"/>
                      <a:pt x="4412" y="1781"/>
                      <a:pt x="4489" y="1815"/>
                    </a:cubicBezTo>
                    <a:cubicBezTo>
                      <a:pt x="4582" y="1875"/>
                      <a:pt x="4669" y="1945"/>
                      <a:pt x="4733" y="2005"/>
                    </a:cubicBezTo>
                    <a:cubicBezTo>
                      <a:pt x="4817" y="2082"/>
                      <a:pt x="4907" y="2173"/>
                      <a:pt x="4987" y="2277"/>
                    </a:cubicBezTo>
                    <a:cubicBezTo>
                      <a:pt x="4984" y="2310"/>
                      <a:pt x="4981" y="2340"/>
                      <a:pt x="4977" y="2374"/>
                    </a:cubicBezTo>
                    <a:cubicBezTo>
                      <a:pt x="4947" y="2424"/>
                      <a:pt x="4907" y="2474"/>
                      <a:pt x="4867" y="2527"/>
                    </a:cubicBezTo>
                    <a:cubicBezTo>
                      <a:pt x="4797" y="2561"/>
                      <a:pt x="4723" y="2595"/>
                      <a:pt x="4643" y="2624"/>
                    </a:cubicBezTo>
                    <a:cubicBezTo>
                      <a:pt x="4566" y="2641"/>
                      <a:pt x="4489" y="2651"/>
                      <a:pt x="4405" y="2661"/>
                    </a:cubicBezTo>
                    <a:lnTo>
                      <a:pt x="4348" y="2668"/>
                    </a:lnTo>
                    <a:cubicBezTo>
                      <a:pt x="4272" y="2678"/>
                      <a:pt x="4195" y="2684"/>
                      <a:pt x="4131" y="2691"/>
                    </a:cubicBezTo>
                    <a:cubicBezTo>
                      <a:pt x="3991" y="2691"/>
                      <a:pt x="3854" y="2678"/>
                      <a:pt x="3736" y="2668"/>
                    </a:cubicBezTo>
                    <a:cubicBezTo>
                      <a:pt x="3596" y="2655"/>
                      <a:pt x="3485" y="2638"/>
                      <a:pt x="3385" y="2621"/>
                    </a:cubicBezTo>
                    <a:lnTo>
                      <a:pt x="3375" y="2618"/>
                    </a:lnTo>
                    <a:cubicBezTo>
                      <a:pt x="3295" y="2595"/>
                      <a:pt x="3215" y="2570"/>
                      <a:pt x="3121" y="2558"/>
                    </a:cubicBezTo>
                    <a:cubicBezTo>
                      <a:pt x="3138" y="2527"/>
                      <a:pt x="3155" y="2497"/>
                      <a:pt x="3171" y="2470"/>
                    </a:cubicBezTo>
                    <a:cubicBezTo>
                      <a:pt x="3252" y="2337"/>
                      <a:pt x="3329" y="2206"/>
                      <a:pt x="3409" y="2079"/>
                    </a:cubicBezTo>
                    <a:cubicBezTo>
                      <a:pt x="3482" y="1962"/>
                      <a:pt x="3556" y="1845"/>
                      <a:pt x="3633" y="1735"/>
                    </a:cubicBezTo>
                    <a:lnTo>
                      <a:pt x="3700" y="1635"/>
                    </a:lnTo>
                    <a:close/>
                    <a:moveTo>
                      <a:pt x="3536" y="1253"/>
                    </a:moveTo>
                    <a:lnTo>
                      <a:pt x="3345" y="1534"/>
                    </a:lnTo>
                    <a:cubicBezTo>
                      <a:pt x="3261" y="1651"/>
                      <a:pt x="3184" y="1772"/>
                      <a:pt x="3111" y="1892"/>
                    </a:cubicBezTo>
                    <a:cubicBezTo>
                      <a:pt x="3028" y="2022"/>
                      <a:pt x="2951" y="2156"/>
                      <a:pt x="2870" y="2289"/>
                    </a:cubicBezTo>
                    <a:cubicBezTo>
                      <a:pt x="2817" y="2380"/>
                      <a:pt x="2770" y="2470"/>
                      <a:pt x="2719" y="2561"/>
                    </a:cubicBezTo>
                    <a:lnTo>
                      <a:pt x="2509" y="3019"/>
                    </a:lnTo>
                    <a:lnTo>
                      <a:pt x="2874" y="2919"/>
                    </a:lnTo>
                    <a:cubicBezTo>
                      <a:pt x="2916" y="2906"/>
                      <a:pt x="2960" y="2899"/>
                      <a:pt x="3003" y="2899"/>
                    </a:cubicBezTo>
                    <a:cubicBezTo>
                      <a:pt x="3018" y="2899"/>
                      <a:pt x="3033" y="2900"/>
                      <a:pt x="3048" y="2902"/>
                    </a:cubicBezTo>
                    <a:cubicBezTo>
                      <a:pt x="3121" y="2908"/>
                      <a:pt x="3195" y="2932"/>
                      <a:pt x="3275" y="2956"/>
                    </a:cubicBezTo>
                    <a:lnTo>
                      <a:pt x="3312" y="2965"/>
                    </a:lnTo>
                    <a:cubicBezTo>
                      <a:pt x="3425" y="2985"/>
                      <a:pt x="3549" y="3002"/>
                      <a:pt x="3700" y="3016"/>
                    </a:cubicBezTo>
                    <a:cubicBezTo>
                      <a:pt x="3823" y="3029"/>
                      <a:pt x="3967" y="3042"/>
                      <a:pt x="4131" y="3042"/>
                    </a:cubicBezTo>
                    <a:lnTo>
                      <a:pt x="4144" y="3042"/>
                    </a:lnTo>
                    <a:cubicBezTo>
                      <a:pt x="4228" y="3036"/>
                      <a:pt x="4308" y="3029"/>
                      <a:pt x="4392" y="3016"/>
                    </a:cubicBezTo>
                    <a:lnTo>
                      <a:pt x="4452" y="3009"/>
                    </a:lnTo>
                    <a:cubicBezTo>
                      <a:pt x="4542" y="2999"/>
                      <a:pt x="4636" y="2985"/>
                      <a:pt x="4729" y="2965"/>
                    </a:cubicBezTo>
                    <a:lnTo>
                      <a:pt x="4753" y="2959"/>
                    </a:lnTo>
                    <a:cubicBezTo>
                      <a:pt x="4860" y="2919"/>
                      <a:pt x="4961" y="2875"/>
                      <a:pt x="5050" y="2828"/>
                    </a:cubicBezTo>
                    <a:lnTo>
                      <a:pt x="5124" y="2765"/>
                    </a:lnTo>
                    <a:cubicBezTo>
                      <a:pt x="5188" y="2688"/>
                      <a:pt x="5245" y="2607"/>
                      <a:pt x="5291" y="2534"/>
                    </a:cubicBezTo>
                    <a:lnTo>
                      <a:pt x="5322" y="2447"/>
                    </a:lnTo>
                    <a:cubicBezTo>
                      <a:pt x="5331" y="2380"/>
                      <a:pt x="5339" y="2310"/>
                      <a:pt x="5339" y="2243"/>
                    </a:cubicBezTo>
                    <a:lnTo>
                      <a:pt x="5339" y="2226"/>
                    </a:lnTo>
                    <a:lnTo>
                      <a:pt x="5322" y="2166"/>
                    </a:lnTo>
                    <a:cubicBezTo>
                      <a:pt x="5311" y="2143"/>
                      <a:pt x="5302" y="2123"/>
                      <a:pt x="5291" y="2102"/>
                    </a:cubicBezTo>
                    <a:lnTo>
                      <a:pt x="5278" y="2079"/>
                    </a:lnTo>
                    <a:cubicBezTo>
                      <a:pt x="5181" y="1948"/>
                      <a:pt x="5070" y="1838"/>
                      <a:pt x="4974" y="1748"/>
                    </a:cubicBezTo>
                    <a:lnTo>
                      <a:pt x="4967" y="1741"/>
                    </a:lnTo>
                    <a:cubicBezTo>
                      <a:pt x="4890" y="1675"/>
                      <a:pt x="4783" y="1584"/>
                      <a:pt x="4663" y="1511"/>
                    </a:cubicBezTo>
                    <a:lnTo>
                      <a:pt x="4639" y="1497"/>
                    </a:lnTo>
                    <a:cubicBezTo>
                      <a:pt x="4539" y="1454"/>
                      <a:pt x="4436" y="1420"/>
                      <a:pt x="4298" y="1387"/>
                    </a:cubicBezTo>
                    <a:cubicBezTo>
                      <a:pt x="4181" y="1363"/>
                      <a:pt x="4061" y="1340"/>
                      <a:pt x="3944" y="1320"/>
                    </a:cubicBezTo>
                    <a:cubicBezTo>
                      <a:pt x="3860" y="1303"/>
                      <a:pt x="3780" y="1290"/>
                      <a:pt x="3696" y="1277"/>
                    </a:cubicBezTo>
                    <a:lnTo>
                      <a:pt x="3536" y="1253"/>
                    </a:lnTo>
                    <a:close/>
                    <a:moveTo>
                      <a:pt x="2439" y="3995"/>
                    </a:moveTo>
                    <a:cubicBezTo>
                      <a:pt x="2466" y="4022"/>
                      <a:pt x="2496" y="4046"/>
                      <a:pt x="2526" y="4069"/>
                    </a:cubicBezTo>
                    <a:lnTo>
                      <a:pt x="2529" y="4072"/>
                    </a:lnTo>
                    <a:cubicBezTo>
                      <a:pt x="2576" y="4109"/>
                      <a:pt x="2622" y="4136"/>
                      <a:pt x="2662" y="4160"/>
                    </a:cubicBezTo>
                    <a:lnTo>
                      <a:pt x="2703" y="4183"/>
                    </a:lnTo>
                    <a:cubicBezTo>
                      <a:pt x="2747" y="4209"/>
                      <a:pt x="2793" y="4236"/>
                      <a:pt x="2840" y="4260"/>
                    </a:cubicBezTo>
                    <a:lnTo>
                      <a:pt x="2880" y="4287"/>
                    </a:lnTo>
                    <a:cubicBezTo>
                      <a:pt x="2957" y="4327"/>
                      <a:pt x="3034" y="4370"/>
                      <a:pt x="3104" y="4417"/>
                    </a:cubicBezTo>
                    <a:cubicBezTo>
                      <a:pt x="3168" y="4461"/>
                      <a:pt x="3232" y="4510"/>
                      <a:pt x="3292" y="4564"/>
                    </a:cubicBezTo>
                    <a:cubicBezTo>
                      <a:pt x="3352" y="4621"/>
                      <a:pt x="3399" y="4671"/>
                      <a:pt x="3439" y="4722"/>
                    </a:cubicBezTo>
                    <a:cubicBezTo>
                      <a:pt x="3459" y="4765"/>
                      <a:pt x="3479" y="4808"/>
                      <a:pt x="3499" y="4862"/>
                    </a:cubicBezTo>
                    <a:cubicBezTo>
                      <a:pt x="3512" y="4925"/>
                      <a:pt x="3522" y="4986"/>
                      <a:pt x="3533" y="5043"/>
                    </a:cubicBezTo>
                    <a:cubicBezTo>
                      <a:pt x="3529" y="5063"/>
                      <a:pt x="3525" y="5083"/>
                      <a:pt x="3522" y="5106"/>
                    </a:cubicBezTo>
                    <a:cubicBezTo>
                      <a:pt x="3512" y="5146"/>
                      <a:pt x="3499" y="5186"/>
                      <a:pt x="3482" y="5223"/>
                    </a:cubicBezTo>
                    <a:cubicBezTo>
                      <a:pt x="3465" y="5250"/>
                      <a:pt x="3449" y="5276"/>
                      <a:pt x="3429" y="5299"/>
                    </a:cubicBezTo>
                    <a:cubicBezTo>
                      <a:pt x="3385" y="5344"/>
                      <a:pt x="3332" y="5384"/>
                      <a:pt x="3275" y="5424"/>
                    </a:cubicBezTo>
                    <a:cubicBezTo>
                      <a:pt x="3171" y="5480"/>
                      <a:pt x="3054" y="5534"/>
                      <a:pt x="2931" y="5577"/>
                    </a:cubicBezTo>
                    <a:cubicBezTo>
                      <a:pt x="2903" y="5584"/>
                      <a:pt x="2880" y="5591"/>
                      <a:pt x="2854" y="5594"/>
                    </a:cubicBezTo>
                    <a:cubicBezTo>
                      <a:pt x="2810" y="5580"/>
                      <a:pt x="2767" y="5568"/>
                      <a:pt x="2723" y="5554"/>
                    </a:cubicBezTo>
                    <a:lnTo>
                      <a:pt x="2642" y="5531"/>
                    </a:lnTo>
                    <a:cubicBezTo>
                      <a:pt x="2532" y="5497"/>
                      <a:pt x="2426" y="5464"/>
                      <a:pt x="2338" y="5427"/>
                    </a:cubicBezTo>
                    <a:cubicBezTo>
                      <a:pt x="2228" y="5364"/>
                      <a:pt x="2121" y="5296"/>
                      <a:pt x="2011" y="5230"/>
                    </a:cubicBezTo>
                    <a:lnTo>
                      <a:pt x="1944" y="5186"/>
                    </a:lnTo>
                    <a:cubicBezTo>
                      <a:pt x="1927" y="5176"/>
                      <a:pt x="1910" y="5166"/>
                      <a:pt x="1897" y="5156"/>
                    </a:cubicBezTo>
                    <a:cubicBezTo>
                      <a:pt x="1954" y="5026"/>
                      <a:pt x="2011" y="4895"/>
                      <a:pt x="2068" y="4768"/>
                    </a:cubicBezTo>
                    <a:cubicBezTo>
                      <a:pt x="2181" y="4507"/>
                      <a:pt x="2309" y="4250"/>
                      <a:pt x="2439" y="3995"/>
                    </a:cubicBezTo>
                    <a:close/>
                    <a:moveTo>
                      <a:pt x="2409" y="3273"/>
                    </a:moveTo>
                    <a:lnTo>
                      <a:pt x="2228" y="3631"/>
                    </a:lnTo>
                    <a:cubicBezTo>
                      <a:pt x="2064" y="3952"/>
                      <a:pt x="1894" y="4287"/>
                      <a:pt x="1747" y="4624"/>
                    </a:cubicBezTo>
                    <a:cubicBezTo>
                      <a:pt x="1666" y="4802"/>
                      <a:pt x="1589" y="4978"/>
                      <a:pt x="1512" y="5156"/>
                    </a:cubicBezTo>
                    <a:lnTo>
                      <a:pt x="1449" y="5299"/>
                    </a:lnTo>
                    <a:lnTo>
                      <a:pt x="1646" y="5417"/>
                    </a:lnTo>
                    <a:cubicBezTo>
                      <a:pt x="1683" y="5437"/>
                      <a:pt x="1716" y="5460"/>
                      <a:pt x="1753" y="5480"/>
                    </a:cubicBezTo>
                    <a:lnTo>
                      <a:pt x="1827" y="5531"/>
                    </a:lnTo>
                    <a:cubicBezTo>
                      <a:pt x="1937" y="5600"/>
                      <a:pt x="2051" y="5668"/>
                      <a:pt x="2181" y="5741"/>
                    </a:cubicBezTo>
                    <a:cubicBezTo>
                      <a:pt x="2301" y="5795"/>
                      <a:pt x="2422" y="5832"/>
                      <a:pt x="2542" y="5869"/>
                    </a:cubicBezTo>
                    <a:lnTo>
                      <a:pt x="2619" y="5892"/>
                    </a:lnTo>
                    <a:cubicBezTo>
                      <a:pt x="2673" y="5909"/>
                      <a:pt x="2730" y="5926"/>
                      <a:pt x="2787" y="5942"/>
                    </a:cubicBezTo>
                    <a:lnTo>
                      <a:pt x="2863" y="5952"/>
                    </a:lnTo>
                    <a:lnTo>
                      <a:pt x="2887" y="5946"/>
                    </a:lnTo>
                    <a:cubicBezTo>
                      <a:pt x="2931" y="5938"/>
                      <a:pt x="2977" y="5929"/>
                      <a:pt x="3034" y="5912"/>
                    </a:cubicBezTo>
                    <a:cubicBezTo>
                      <a:pt x="3188" y="5858"/>
                      <a:pt x="3325" y="5798"/>
                      <a:pt x="3459" y="5721"/>
                    </a:cubicBezTo>
                    <a:cubicBezTo>
                      <a:pt x="3549" y="5661"/>
                      <a:pt x="3619" y="5605"/>
                      <a:pt x="3679" y="5548"/>
                    </a:cubicBezTo>
                    <a:lnTo>
                      <a:pt x="3700" y="5527"/>
                    </a:lnTo>
                    <a:cubicBezTo>
                      <a:pt x="3733" y="5484"/>
                      <a:pt x="3763" y="5440"/>
                      <a:pt x="3790" y="5393"/>
                    </a:cubicBezTo>
                    <a:lnTo>
                      <a:pt x="3803" y="5370"/>
                    </a:lnTo>
                    <a:cubicBezTo>
                      <a:pt x="3826" y="5310"/>
                      <a:pt x="3846" y="5253"/>
                      <a:pt x="3863" y="5190"/>
                    </a:cubicBezTo>
                    <a:lnTo>
                      <a:pt x="3870" y="5169"/>
                    </a:lnTo>
                    <a:cubicBezTo>
                      <a:pt x="3874" y="5129"/>
                      <a:pt x="3880" y="5092"/>
                      <a:pt x="3883" y="5052"/>
                    </a:cubicBezTo>
                    <a:lnTo>
                      <a:pt x="3883" y="5035"/>
                    </a:lnTo>
                    <a:lnTo>
                      <a:pt x="3883" y="5019"/>
                    </a:lnTo>
                    <a:cubicBezTo>
                      <a:pt x="3874" y="4942"/>
                      <a:pt x="3860" y="4858"/>
                      <a:pt x="3840" y="4771"/>
                    </a:cubicBezTo>
                    <a:lnTo>
                      <a:pt x="3834" y="4748"/>
                    </a:lnTo>
                    <a:cubicBezTo>
                      <a:pt x="3803" y="4674"/>
                      <a:pt x="3773" y="4608"/>
                      <a:pt x="3743" y="4544"/>
                    </a:cubicBezTo>
                    <a:lnTo>
                      <a:pt x="3726" y="4517"/>
                    </a:lnTo>
                    <a:cubicBezTo>
                      <a:pt x="3673" y="4453"/>
                      <a:pt x="3616" y="4387"/>
                      <a:pt x="3529" y="4303"/>
                    </a:cubicBezTo>
                    <a:cubicBezTo>
                      <a:pt x="3465" y="4250"/>
                      <a:pt x="3389" y="4186"/>
                      <a:pt x="3301" y="4126"/>
                    </a:cubicBezTo>
                    <a:cubicBezTo>
                      <a:pt x="3221" y="4072"/>
                      <a:pt x="3138" y="4026"/>
                      <a:pt x="3054" y="3979"/>
                    </a:cubicBezTo>
                    <a:lnTo>
                      <a:pt x="3011" y="3955"/>
                    </a:lnTo>
                    <a:cubicBezTo>
                      <a:pt x="2967" y="3929"/>
                      <a:pt x="2923" y="3905"/>
                      <a:pt x="2880" y="3879"/>
                    </a:cubicBezTo>
                    <a:lnTo>
                      <a:pt x="2837" y="3855"/>
                    </a:lnTo>
                    <a:cubicBezTo>
                      <a:pt x="2807" y="3839"/>
                      <a:pt x="2776" y="3822"/>
                      <a:pt x="2750" y="3802"/>
                    </a:cubicBezTo>
                    <a:lnTo>
                      <a:pt x="2639" y="3939"/>
                    </a:lnTo>
                    <a:lnTo>
                      <a:pt x="2747" y="3799"/>
                    </a:lnTo>
                    <a:cubicBezTo>
                      <a:pt x="2650" y="3718"/>
                      <a:pt x="2602" y="3674"/>
                      <a:pt x="2566" y="3591"/>
                    </a:cubicBezTo>
                    <a:lnTo>
                      <a:pt x="2409" y="3273"/>
                    </a:lnTo>
                    <a:close/>
                    <a:moveTo>
                      <a:pt x="3525" y="352"/>
                    </a:moveTo>
                    <a:cubicBezTo>
                      <a:pt x="3544" y="352"/>
                      <a:pt x="3562" y="354"/>
                      <a:pt x="3576" y="357"/>
                    </a:cubicBezTo>
                    <a:cubicBezTo>
                      <a:pt x="3663" y="370"/>
                      <a:pt x="3746" y="387"/>
                      <a:pt x="3834" y="403"/>
                    </a:cubicBezTo>
                    <a:lnTo>
                      <a:pt x="3980" y="434"/>
                    </a:lnTo>
                    <a:cubicBezTo>
                      <a:pt x="4167" y="474"/>
                      <a:pt x="4359" y="514"/>
                      <a:pt x="4542" y="561"/>
                    </a:cubicBezTo>
                    <a:cubicBezTo>
                      <a:pt x="4753" y="614"/>
                      <a:pt x="4944" y="698"/>
                      <a:pt x="5135" y="812"/>
                    </a:cubicBezTo>
                    <a:cubicBezTo>
                      <a:pt x="5184" y="838"/>
                      <a:pt x="5231" y="875"/>
                      <a:pt x="5275" y="912"/>
                    </a:cubicBezTo>
                    <a:lnTo>
                      <a:pt x="5325" y="952"/>
                    </a:lnTo>
                    <a:cubicBezTo>
                      <a:pt x="5432" y="1042"/>
                      <a:pt x="5536" y="1133"/>
                      <a:pt x="5632" y="1226"/>
                    </a:cubicBezTo>
                    <a:lnTo>
                      <a:pt x="5666" y="1256"/>
                    </a:lnTo>
                    <a:cubicBezTo>
                      <a:pt x="5720" y="1310"/>
                      <a:pt x="5770" y="1357"/>
                      <a:pt x="5813" y="1407"/>
                    </a:cubicBezTo>
                    <a:cubicBezTo>
                      <a:pt x="5893" y="1504"/>
                      <a:pt x="5967" y="1607"/>
                      <a:pt x="6038" y="1724"/>
                    </a:cubicBezTo>
                    <a:cubicBezTo>
                      <a:pt x="6061" y="1765"/>
                      <a:pt x="6084" y="1805"/>
                      <a:pt x="6101" y="1845"/>
                    </a:cubicBezTo>
                    <a:cubicBezTo>
                      <a:pt x="6121" y="1905"/>
                      <a:pt x="6141" y="1962"/>
                      <a:pt x="6154" y="2025"/>
                    </a:cubicBezTo>
                    <a:cubicBezTo>
                      <a:pt x="6161" y="2042"/>
                      <a:pt x="6164" y="2059"/>
                      <a:pt x="6168" y="2076"/>
                    </a:cubicBezTo>
                    <a:cubicBezTo>
                      <a:pt x="6178" y="2213"/>
                      <a:pt x="6178" y="2340"/>
                      <a:pt x="6171" y="2464"/>
                    </a:cubicBezTo>
                    <a:cubicBezTo>
                      <a:pt x="6164" y="2570"/>
                      <a:pt x="6141" y="2678"/>
                      <a:pt x="6111" y="2768"/>
                    </a:cubicBezTo>
                    <a:cubicBezTo>
                      <a:pt x="6058" y="2925"/>
                      <a:pt x="5957" y="3072"/>
                      <a:pt x="5863" y="3200"/>
                    </a:cubicBezTo>
                    <a:cubicBezTo>
                      <a:pt x="5820" y="3257"/>
                      <a:pt x="5770" y="3313"/>
                      <a:pt x="5713" y="3373"/>
                    </a:cubicBezTo>
                    <a:lnTo>
                      <a:pt x="5680" y="3413"/>
                    </a:lnTo>
                    <a:cubicBezTo>
                      <a:pt x="5603" y="3498"/>
                      <a:pt x="5496" y="3567"/>
                      <a:pt x="5339" y="3638"/>
                    </a:cubicBezTo>
                    <a:cubicBezTo>
                      <a:pt x="5175" y="3711"/>
                      <a:pt x="5007" y="3788"/>
                      <a:pt x="4840" y="3819"/>
                    </a:cubicBezTo>
                    <a:cubicBezTo>
                      <a:pt x="4777" y="3831"/>
                      <a:pt x="4716" y="3842"/>
                      <a:pt x="4653" y="3851"/>
                    </a:cubicBezTo>
                    <a:lnTo>
                      <a:pt x="4402" y="3892"/>
                    </a:lnTo>
                    <a:lnTo>
                      <a:pt x="4529" y="4112"/>
                    </a:lnTo>
                    <a:cubicBezTo>
                      <a:pt x="4542" y="4140"/>
                      <a:pt x="4556" y="4166"/>
                      <a:pt x="4569" y="4193"/>
                    </a:cubicBezTo>
                    <a:cubicBezTo>
                      <a:pt x="4633" y="4323"/>
                      <a:pt x="4683" y="4450"/>
                      <a:pt x="4716" y="4577"/>
                    </a:cubicBezTo>
                    <a:cubicBezTo>
                      <a:pt x="4740" y="4671"/>
                      <a:pt x="4757" y="4771"/>
                      <a:pt x="4766" y="4845"/>
                    </a:cubicBezTo>
                    <a:cubicBezTo>
                      <a:pt x="4794" y="5006"/>
                      <a:pt x="4786" y="5169"/>
                      <a:pt x="4757" y="5330"/>
                    </a:cubicBezTo>
                    <a:lnTo>
                      <a:pt x="4743" y="5393"/>
                    </a:lnTo>
                    <a:cubicBezTo>
                      <a:pt x="4729" y="5467"/>
                      <a:pt x="4716" y="5537"/>
                      <a:pt x="4696" y="5597"/>
                    </a:cubicBezTo>
                    <a:cubicBezTo>
                      <a:pt x="4660" y="5701"/>
                      <a:pt x="4613" y="5805"/>
                      <a:pt x="4546" y="5929"/>
                    </a:cubicBezTo>
                    <a:cubicBezTo>
                      <a:pt x="4476" y="6056"/>
                      <a:pt x="4382" y="6176"/>
                      <a:pt x="4252" y="6303"/>
                    </a:cubicBezTo>
                    <a:cubicBezTo>
                      <a:pt x="4218" y="6333"/>
                      <a:pt x="4188" y="6363"/>
                      <a:pt x="4151" y="6394"/>
                    </a:cubicBezTo>
                    <a:cubicBezTo>
                      <a:pt x="3971" y="6537"/>
                      <a:pt x="3770" y="6661"/>
                      <a:pt x="3559" y="6758"/>
                    </a:cubicBezTo>
                    <a:cubicBezTo>
                      <a:pt x="3472" y="6798"/>
                      <a:pt x="3399" y="6829"/>
                      <a:pt x="3332" y="6852"/>
                    </a:cubicBezTo>
                    <a:lnTo>
                      <a:pt x="3261" y="6872"/>
                    </a:lnTo>
                    <a:cubicBezTo>
                      <a:pt x="3158" y="6905"/>
                      <a:pt x="3057" y="6939"/>
                      <a:pt x="2954" y="6945"/>
                    </a:cubicBezTo>
                    <a:cubicBezTo>
                      <a:pt x="2899" y="6949"/>
                      <a:pt x="2847" y="6952"/>
                      <a:pt x="2798" y="6952"/>
                    </a:cubicBezTo>
                    <a:cubicBezTo>
                      <a:pt x="2755" y="6952"/>
                      <a:pt x="2713" y="6950"/>
                      <a:pt x="2673" y="6942"/>
                    </a:cubicBezTo>
                    <a:cubicBezTo>
                      <a:pt x="2579" y="6925"/>
                      <a:pt x="2489" y="6905"/>
                      <a:pt x="2395" y="6882"/>
                    </a:cubicBezTo>
                    <a:cubicBezTo>
                      <a:pt x="2335" y="6869"/>
                      <a:pt x="2275" y="6852"/>
                      <a:pt x="2215" y="6832"/>
                    </a:cubicBezTo>
                    <a:lnTo>
                      <a:pt x="2121" y="6804"/>
                    </a:lnTo>
                    <a:cubicBezTo>
                      <a:pt x="2085" y="6795"/>
                      <a:pt x="2044" y="6781"/>
                      <a:pt x="2004" y="6768"/>
                    </a:cubicBezTo>
                    <a:lnTo>
                      <a:pt x="1980" y="6761"/>
                    </a:lnTo>
                    <a:cubicBezTo>
                      <a:pt x="1840" y="6718"/>
                      <a:pt x="1710" y="6648"/>
                      <a:pt x="1596" y="6584"/>
                    </a:cubicBezTo>
                    <a:cubicBezTo>
                      <a:pt x="1512" y="6540"/>
                      <a:pt x="1432" y="6494"/>
                      <a:pt x="1352" y="6443"/>
                    </a:cubicBezTo>
                    <a:cubicBezTo>
                      <a:pt x="1268" y="6397"/>
                      <a:pt x="1191" y="6343"/>
                      <a:pt x="1111" y="6293"/>
                    </a:cubicBezTo>
                    <a:cubicBezTo>
                      <a:pt x="1084" y="6276"/>
                      <a:pt x="1061" y="6259"/>
                      <a:pt x="1041" y="6243"/>
                    </a:cubicBezTo>
                    <a:lnTo>
                      <a:pt x="970" y="6193"/>
                    </a:lnTo>
                    <a:lnTo>
                      <a:pt x="890" y="6216"/>
                    </a:lnTo>
                    <a:cubicBezTo>
                      <a:pt x="856" y="6225"/>
                      <a:pt x="820" y="6229"/>
                      <a:pt x="784" y="6229"/>
                    </a:cubicBezTo>
                    <a:cubicBezTo>
                      <a:pt x="737" y="6229"/>
                      <a:pt x="690" y="6222"/>
                      <a:pt x="646" y="6207"/>
                    </a:cubicBezTo>
                    <a:cubicBezTo>
                      <a:pt x="546" y="6170"/>
                      <a:pt x="459" y="6093"/>
                      <a:pt x="412" y="5992"/>
                    </a:cubicBezTo>
                    <a:cubicBezTo>
                      <a:pt x="368" y="5895"/>
                      <a:pt x="362" y="5771"/>
                      <a:pt x="395" y="5694"/>
                    </a:cubicBezTo>
                    <a:lnTo>
                      <a:pt x="569" y="5279"/>
                    </a:lnTo>
                    <a:cubicBezTo>
                      <a:pt x="776" y="4795"/>
                      <a:pt x="987" y="4293"/>
                      <a:pt x="1208" y="3805"/>
                    </a:cubicBezTo>
                    <a:cubicBezTo>
                      <a:pt x="1302" y="3604"/>
                      <a:pt x="1392" y="3404"/>
                      <a:pt x="1483" y="3200"/>
                    </a:cubicBezTo>
                    <a:cubicBezTo>
                      <a:pt x="1546" y="3052"/>
                      <a:pt x="1603" y="2899"/>
                      <a:pt x="1656" y="2751"/>
                    </a:cubicBezTo>
                    <a:lnTo>
                      <a:pt x="1707" y="2615"/>
                    </a:lnTo>
                    <a:cubicBezTo>
                      <a:pt x="1857" y="2209"/>
                      <a:pt x="2064" y="1818"/>
                      <a:pt x="2268" y="1437"/>
                    </a:cubicBezTo>
                    <a:lnTo>
                      <a:pt x="2298" y="1383"/>
                    </a:lnTo>
                    <a:cubicBezTo>
                      <a:pt x="2375" y="1240"/>
                      <a:pt x="2452" y="1093"/>
                      <a:pt x="2536" y="952"/>
                    </a:cubicBezTo>
                    <a:cubicBezTo>
                      <a:pt x="2606" y="835"/>
                      <a:pt x="2693" y="735"/>
                      <a:pt x="2793" y="628"/>
                    </a:cubicBezTo>
                    <a:cubicBezTo>
                      <a:pt x="2877" y="537"/>
                      <a:pt x="2984" y="467"/>
                      <a:pt x="3094" y="431"/>
                    </a:cubicBezTo>
                    <a:cubicBezTo>
                      <a:pt x="3158" y="407"/>
                      <a:pt x="3221" y="383"/>
                      <a:pt x="3289" y="370"/>
                    </a:cubicBezTo>
                    <a:cubicBezTo>
                      <a:pt x="3335" y="357"/>
                      <a:pt x="3385" y="357"/>
                      <a:pt x="3445" y="353"/>
                    </a:cubicBezTo>
                    <a:lnTo>
                      <a:pt x="3499" y="353"/>
                    </a:lnTo>
                    <a:cubicBezTo>
                      <a:pt x="3508" y="353"/>
                      <a:pt x="3516" y="352"/>
                      <a:pt x="3525" y="352"/>
                    </a:cubicBezTo>
                    <a:close/>
                    <a:moveTo>
                      <a:pt x="3528" y="1"/>
                    </a:moveTo>
                    <a:cubicBezTo>
                      <a:pt x="3515" y="1"/>
                      <a:pt x="3500" y="1"/>
                      <a:pt x="3485" y="2"/>
                    </a:cubicBezTo>
                    <a:lnTo>
                      <a:pt x="3435" y="2"/>
                    </a:lnTo>
                    <a:cubicBezTo>
                      <a:pt x="3362" y="6"/>
                      <a:pt x="3289" y="9"/>
                      <a:pt x="3208" y="26"/>
                    </a:cubicBezTo>
                    <a:cubicBezTo>
                      <a:pt x="3128" y="46"/>
                      <a:pt x="3054" y="69"/>
                      <a:pt x="2980" y="96"/>
                    </a:cubicBezTo>
                    <a:cubicBezTo>
                      <a:pt x="2817" y="153"/>
                      <a:pt x="2659" y="256"/>
                      <a:pt x="2536" y="387"/>
                    </a:cubicBezTo>
                    <a:cubicBezTo>
                      <a:pt x="2426" y="508"/>
                      <a:pt x="2318" y="624"/>
                      <a:pt x="2231" y="775"/>
                    </a:cubicBezTo>
                    <a:cubicBezTo>
                      <a:pt x="2148" y="919"/>
                      <a:pt x="2068" y="1069"/>
                      <a:pt x="1987" y="1216"/>
                    </a:cubicBezTo>
                    <a:lnTo>
                      <a:pt x="1957" y="1273"/>
                    </a:lnTo>
                    <a:cubicBezTo>
                      <a:pt x="1750" y="1661"/>
                      <a:pt x="1536" y="2066"/>
                      <a:pt x="1375" y="2494"/>
                    </a:cubicBezTo>
                    <a:lnTo>
                      <a:pt x="1325" y="2635"/>
                    </a:lnTo>
                    <a:cubicBezTo>
                      <a:pt x="1275" y="2775"/>
                      <a:pt x="1222" y="2922"/>
                      <a:pt x="1161" y="3056"/>
                    </a:cubicBezTo>
                    <a:lnTo>
                      <a:pt x="890" y="3658"/>
                    </a:lnTo>
                    <a:cubicBezTo>
                      <a:pt x="666" y="4149"/>
                      <a:pt x="452" y="4654"/>
                      <a:pt x="248" y="5143"/>
                    </a:cubicBezTo>
                    <a:lnTo>
                      <a:pt x="71" y="5557"/>
                    </a:lnTo>
                    <a:cubicBezTo>
                      <a:pt x="1" y="5728"/>
                      <a:pt x="7" y="5952"/>
                      <a:pt x="94" y="6139"/>
                    </a:cubicBezTo>
                    <a:cubicBezTo>
                      <a:pt x="178" y="6323"/>
                      <a:pt x="339" y="6471"/>
                      <a:pt x="529" y="6537"/>
                    </a:cubicBezTo>
                    <a:cubicBezTo>
                      <a:pt x="611" y="6568"/>
                      <a:pt x="698" y="6582"/>
                      <a:pt x="785" y="6582"/>
                    </a:cubicBezTo>
                    <a:cubicBezTo>
                      <a:pt x="822" y="6582"/>
                      <a:pt x="860" y="6579"/>
                      <a:pt x="897" y="6574"/>
                    </a:cubicBezTo>
                    <a:cubicBezTo>
                      <a:pt x="904" y="6577"/>
                      <a:pt x="910" y="6584"/>
                      <a:pt x="917" y="6588"/>
                    </a:cubicBezTo>
                    <a:cubicBezTo>
                      <a:pt x="1001" y="6641"/>
                      <a:pt x="1084" y="6695"/>
                      <a:pt x="1168" y="6744"/>
                    </a:cubicBezTo>
                    <a:cubicBezTo>
                      <a:pt x="1255" y="6795"/>
                      <a:pt x="1338" y="6845"/>
                      <a:pt x="1426" y="6892"/>
                    </a:cubicBezTo>
                    <a:cubicBezTo>
                      <a:pt x="1552" y="6962"/>
                      <a:pt x="1707" y="7042"/>
                      <a:pt x="1873" y="7096"/>
                    </a:cubicBezTo>
                    <a:lnTo>
                      <a:pt x="1897" y="7105"/>
                    </a:lnTo>
                    <a:cubicBezTo>
                      <a:pt x="1940" y="7119"/>
                      <a:pt x="1984" y="7133"/>
                      <a:pt x="2028" y="7142"/>
                    </a:cubicBezTo>
                    <a:lnTo>
                      <a:pt x="2114" y="7170"/>
                    </a:lnTo>
                    <a:cubicBezTo>
                      <a:pt x="2181" y="7190"/>
                      <a:pt x="2252" y="7210"/>
                      <a:pt x="2318" y="7226"/>
                    </a:cubicBezTo>
                    <a:cubicBezTo>
                      <a:pt x="2415" y="7250"/>
                      <a:pt x="2512" y="7270"/>
                      <a:pt x="2609" y="7286"/>
                    </a:cubicBezTo>
                    <a:cubicBezTo>
                      <a:pt x="2676" y="7300"/>
                      <a:pt x="2736" y="7303"/>
                      <a:pt x="2800" y="7303"/>
                    </a:cubicBezTo>
                    <a:cubicBezTo>
                      <a:pt x="2863" y="7303"/>
                      <a:pt x="2923" y="7300"/>
                      <a:pt x="2988" y="7297"/>
                    </a:cubicBezTo>
                    <a:cubicBezTo>
                      <a:pt x="3124" y="7286"/>
                      <a:pt x="3252" y="7246"/>
                      <a:pt x="3372" y="7206"/>
                    </a:cubicBezTo>
                    <a:lnTo>
                      <a:pt x="3435" y="7186"/>
                    </a:lnTo>
                    <a:cubicBezTo>
                      <a:pt x="3519" y="7159"/>
                      <a:pt x="3606" y="7126"/>
                      <a:pt x="3706" y="7079"/>
                    </a:cubicBezTo>
                    <a:cubicBezTo>
                      <a:pt x="3944" y="6969"/>
                      <a:pt x="4167" y="6832"/>
                      <a:pt x="4372" y="6668"/>
                    </a:cubicBezTo>
                    <a:cubicBezTo>
                      <a:pt x="4415" y="6634"/>
                      <a:pt x="4456" y="6594"/>
                      <a:pt x="4496" y="6557"/>
                    </a:cubicBezTo>
                    <a:cubicBezTo>
                      <a:pt x="4653" y="6403"/>
                      <a:pt x="4769" y="6253"/>
                      <a:pt x="4857" y="6096"/>
                    </a:cubicBezTo>
                    <a:cubicBezTo>
                      <a:pt x="4930" y="5955"/>
                      <a:pt x="4984" y="5835"/>
                      <a:pt x="5027" y="5714"/>
                    </a:cubicBezTo>
                    <a:cubicBezTo>
                      <a:pt x="5058" y="5628"/>
                      <a:pt x="5074" y="5540"/>
                      <a:pt x="5087" y="5460"/>
                    </a:cubicBezTo>
                    <a:lnTo>
                      <a:pt x="5101" y="5397"/>
                    </a:lnTo>
                    <a:cubicBezTo>
                      <a:pt x="5141" y="5199"/>
                      <a:pt x="5144" y="4995"/>
                      <a:pt x="5115" y="4791"/>
                    </a:cubicBezTo>
                    <a:cubicBezTo>
                      <a:pt x="5104" y="4708"/>
                      <a:pt x="5084" y="4601"/>
                      <a:pt x="5054" y="4487"/>
                    </a:cubicBezTo>
                    <a:cubicBezTo>
                      <a:pt x="5027" y="4376"/>
                      <a:pt x="4987" y="4270"/>
                      <a:pt x="4940" y="4156"/>
                    </a:cubicBezTo>
                    <a:cubicBezTo>
                      <a:pt x="5138" y="4116"/>
                      <a:pt x="5322" y="4032"/>
                      <a:pt x="5482" y="3959"/>
                    </a:cubicBezTo>
                    <a:cubicBezTo>
                      <a:pt x="5686" y="3868"/>
                      <a:pt x="5830" y="3768"/>
                      <a:pt x="5941" y="3648"/>
                    </a:cubicBezTo>
                    <a:lnTo>
                      <a:pt x="5973" y="3611"/>
                    </a:lnTo>
                    <a:cubicBezTo>
                      <a:pt x="6030" y="3547"/>
                      <a:pt x="6091" y="3481"/>
                      <a:pt x="6148" y="3407"/>
                    </a:cubicBezTo>
                    <a:cubicBezTo>
                      <a:pt x="6254" y="3260"/>
                      <a:pt x="6375" y="3089"/>
                      <a:pt x="6445" y="2882"/>
                    </a:cubicBezTo>
                    <a:cubicBezTo>
                      <a:pt x="6486" y="2761"/>
                      <a:pt x="6512" y="2624"/>
                      <a:pt x="6522" y="2484"/>
                    </a:cubicBezTo>
                    <a:cubicBezTo>
                      <a:pt x="6529" y="2346"/>
                      <a:pt x="6529" y="2203"/>
                      <a:pt x="6515" y="2053"/>
                    </a:cubicBezTo>
                    <a:cubicBezTo>
                      <a:pt x="6515" y="2013"/>
                      <a:pt x="6506" y="1976"/>
                      <a:pt x="6499" y="1939"/>
                    </a:cubicBezTo>
                    <a:cubicBezTo>
                      <a:pt x="6482" y="1875"/>
                      <a:pt x="6459" y="1805"/>
                      <a:pt x="6429" y="1724"/>
                    </a:cubicBezTo>
                    <a:cubicBezTo>
                      <a:pt x="6405" y="1658"/>
                      <a:pt x="6372" y="1601"/>
                      <a:pt x="6342" y="1547"/>
                    </a:cubicBezTo>
                    <a:cubicBezTo>
                      <a:pt x="6262" y="1411"/>
                      <a:pt x="6174" y="1290"/>
                      <a:pt x="6081" y="1179"/>
                    </a:cubicBezTo>
                    <a:cubicBezTo>
                      <a:pt x="6024" y="1116"/>
                      <a:pt x="5967" y="1059"/>
                      <a:pt x="5907" y="1002"/>
                    </a:cubicBezTo>
                    <a:lnTo>
                      <a:pt x="5877" y="972"/>
                    </a:lnTo>
                    <a:cubicBezTo>
                      <a:pt x="5773" y="875"/>
                      <a:pt x="5663" y="775"/>
                      <a:pt x="5546" y="681"/>
                    </a:cubicBezTo>
                    <a:lnTo>
                      <a:pt x="5496" y="638"/>
                    </a:lnTo>
                    <a:cubicBezTo>
                      <a:pt x="5442" y="594"/>
                      <a:pt x="5382" y="548"/>
                      <a:pt x="5315" y="508"/>
                    </a:cubicBezTo>
                    <a:cubicBezTo>
                      <a:pt x="5098" y="377"/>
                      <a:pt x="4874" y="283"/>
                      <a:pt x="4629" y="223"/>
                    </a:cubicBezTo>
                    <a:cubicBezTo>
                      <a:pt x="4439" y="173"/>
                      <a:pt x="4241" y="130"/>
                      <a:pt x="4054" y="93"/>
                    </a:cubicBezTo>
                    <a:lnTo>
                      <a:pt x="3907" y="59"/>
                    </a:lnTo>
                    <a:cubicBezTo>
                      <a:pt x="3817" y="42"/>
                      <a:pt x="3726" y="26"/>
                      <a:pt x="3633" y="9"/>
                    </a:cubicBezTo>
                    <a:cubicBezTo>
                      <a:pt x="3601" y="4"/>
                      <a:pt x="3567" y="1"/>
                      <a:pt x="35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Google Shape;1050;p29"/>
          <p:cNvGrpSpPr/>
          <p:nvPr/>
        </p:nvGrpSpPr>
        <p:grpSpPr>
          <a:xfrm>
            <a:off x="923399" y="408924"/>
            <a:ext cx="7439765" cy="865072"/>
            <a:chOff x="923400" y="408925"/>
            <a:chExt cx="7298860" cy="599400"/>
          </a:xfrm>
        </p:grpSpPr>
        <p:sp>
          <p:nvSpPr>
            <p:cNvPr id="1051" name="Google Shape;1051;p29"/>
            <p:cNvSpPr/>
            <p:nvPr/>
          </p:nvSpPr>
          <p:spPr>
            <a:xfrm>
              <a:off x="923400" y="408925"/>
              <a:ext cx="7297200" cy="5994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1094232" y="6433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3" name="Google Shape;1053;p29"/>
            <p:cNvCxnSpPr/>
            <p:nvPr/>
          </p:nvCxnSpPr>
          <p:spPr>
            <a:xfrm>
              <a:off x="1374460" y="9158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4" name="Google Shape;1054;p29"/>
            <p:cNvCxnSpPr/>
            <p:nvPr/>
          </p:nvCxnSpPr>
          <p:spPr>
            <a:xfrm>
              <a:off x="1374460" y="5014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5" name="Google Shape;1055;p29"/>
            <p:cNvCxnSpPr/>
            <p:nvPr/>
          </p:nvCxnSpPr>
          <p:spPr>
            <a:xfrm>
              <a:off x="1374460" y="408925"/>
              <a:ext cx="0" cy="5976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056" name="Google Shape;1056;p29"/>
          <p:cNvSpPr txBox="1">
            <a:spLocks noGrp="1"/>
          </p:cNvSpPr>
          <p:nvPr>
            <p:ph type="title"/>
          </p:nvPr>
        </p:nvSpPr>
        <p:spPr>
          <a:xfrm>
            <a:off x="1126499" y="572124"/>
            <a:ext cx="6897617" cy="47583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Di </a:t>
            </a:r>
            <a:r>
              <a:rPr lang="en-US" dirty="0" smtClean="0"/>
              <a:t>RUMAH, </a:t>
            </a:r>
            <a:r>
              <a:rPr lang="en-US" dirty="0" smtClean="0"/>
              <a:t>K</a:t>
            </a:r>
            <a:r>
              <a:rPr lang="en" dirty="0" smtClean="0"/>
              <a:t>ita dapat meniru sikap Yakub dengan cara :</a:t>
            </a:r>
            <a:endParaRPr/>
          </a:p>
        </p:txBody>
      </p:sp>
      <p:grpSp>
        <p:nvGrpSpPr>
          <p:cNvPr id="1057" name="Google Shape;1057;p29"/>
          <p:cNvGrpSpPr/>
          <p:nvPr/>
        </p:nvGrpSpPr>
        <p:grpSpPr>
          <a:xfrm>
            <a:off x="923400" y="1852075"/>
            <a:ext cx="7298860" cy="599400"/>
            <a:chOff x="923400" y="408925"/>
            <a:chExt cx="7298860" cy="599400"/>
          </a:xfrm>
        </p:grpSpPr>
        <p:sp>
          <p:nvSpPr>
            <p:cNvPr id="1058" name="Google Shape;1058;p29"/>
            <p:cNvSpPr/>
            <p:nvPr/>
          </p:nvSpPr>
          <p:spPr>
            <a:xfrm>
              <a:off x="923400" y="408925"/>
              <a:ext cx="7297200" cy="5994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9"/>
            <p:cNvSpPr/>
            <p:nvPr/>
          </p:nvSpPr>
          <p:spPr>
            <a:xfrm>
              <a:off x="1094232" y="6433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0" name="Google Shape;1060;p29"/>
            <p:cNvCxnSpPr/>
            <p:nvPr/>
          </p:nvCxnSpPr>
          <p:spPr>
            <a:xfrm>
              <a:off x="1374460" y="9158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1" name="Google Shape;1061;p29"/>
            <p:cNvCxnSpPr/>
            <p:nvPr/>
          </p:nvCxnSpPr>
          <p:spPr>
            <a:xfrm>
              <a:off x="1374460" y="5014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2" name="Google Shape;1062;p29"/>
            <p:cNvCxnSpPr/>
            <p:nvPr/>
          </p:nvCxnSpPr>
          <p:spPr>
            <a:xfrm>
              <a:off x="1374460" y="408925"/>
              <a:ext cx="0" cy="5976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63" name="Google Shape;1063;p29"/>
          <p:cNvGrpSpPr/>
          <p:nvPr/>
        </p:nvGrpSpPr>
        <p:grpSpPr>
          <a:xfrm>
            <a:off x="923400" y="2530113"/>
            <a:ext cx="7298860" cy="599400"/>
            <a:chOff x="923400" y="408925"/>
            <a:chExt cx="7298860" cy="599400"/>
          </a:xfrm>
        </p:grpSpPr>
        <p:sp>
          <p:nvSpPr>
            <p:cNvPr id="1064" name="Google Shape;1064;p29"/>
            <p:cNvSpPr/>
            <p:nvPr/>
          </p:nvSpPr>
          <p:spPr>
            <a:xfrm>
              <a:off x="923400" y="408925"/>
              <a:ext cx="7297200" cy="5994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29"/>
            <p:cNvSpPr/>
            <p:nvPr/>
          </p:nvSpPr>
          <p:spPr>
            <a:xfrm>
              <a:off x="1094232" y="6433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66" name="Google Shape;1066;p29"/>
            <p:cNvCxnSpPr/>
            <p:nvPr/>
          </p:nvCxnSpPr>
          <p:spPr>
            <a:xfrm>
              <a:off x="1374460" y="9158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7" name="Google Shape;1067;p29"/>
            <p:cNvCxnSpPr/>
            <p:nvPr/>
          </p:nvCxnSpPr>
          <p:spPr>
            <a:xfrm>
              <a:off x="1374460" y="5014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8" name="Google Shape;1068;p29"/>
            <p:cNvCxnSpPr/>
            <p:nvPr/>
          </p:nvCxnSpPr>
          <p:spPr>
            <a:xfrm>
              <a:off x="1374460" y="408925"/>
              <a:ext cx="0" cy="5976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69" name="Google Shape;1069;p29"/>
          <p:cNvGrpSpPr/>
          <p:nvPr/>
        </p:nvGrpSpPr>
        <p:grpSpPr>
          <a:xfrm>
            <a:off x="923400" y="3208150"/>
            <a:ext cx="7298860" cy="599400"/>
            <a:chOff x="923400" y="408925"/>
            <a:chExt cx="7298860" cy="599400"/>
          </a:xfrm>
        </p:grpSpPr>
        <p:sp>
          <p:nvSpPr>
            <p:cNvPr id="1070" name="Google Shape;1070;p29"/>
            <p:cNvSpPr/>
            <p:nvPr/>
          </p:nvSpPr>
          <p:spPr>
            <a:xfrm>
              <a:off x="923400" y="408925"/>
              <a:ext cx="7297200" cy="5994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9"/>
            <p:cNvSpPr/>
            <p:nvPr/>
          </p:nvSpPr>
          <p:spPr>
            <a:xfrm>
              <a:off x="1094232" y="6433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2" name="Google Shape;1072;p29"/>
            <p:cNvCxnSpPr/>
            <p:nvPr/>
          </p:nvCxnSpPr>
          <p:spPr>
            <a:xfrm>
              <a:off x="1374460" y="9158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3" name="Google Shape;1073;p29"/>
            <p:cNvCxnSpPr/>
            <p:nvPr/>
          </p:nvCxnSpPr>
          <p:spPr>
            <a:xfrm>
              <a:off x="1374460" y="5014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4" name="Google Shape;1074;p29"/>
            <p:cNvCxnSpPr/>
            <p:nvPr/>
          </p:nvCxnSpPr>
          <p:spPr>
            <a:xfrm>
              <a:off x="1374460" y="408925"/>
              <a:ext cx="0" cy="5976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75" name="Google Shape;1075;p29"/>
          <p:cNvGrpSpPr/>
          <p:nvPr/>
        </p:nvGrpSpPr>
        <p:grpSpPr>
          <a:xfrm>
            <a:off x="923400" y="3886188"/>
            <a:ext cx="7298860" cy="599400"/>
            <a:chOff x="923400" y="408925"/>
            <a:chExt cx="7298860" cy="599400"/>
          </a:xfrm>
        </p:grpSpPr>
        <p:sp>
          <p:nvSpPr>
            <p:cNvPr id="1076" name="Google Shape;1076;p29"/>
            <p:cNvSpPr/>
            <p:nvPr/>
          </p:nvSpPr>
          <p:spPr>
            <a:xfrm>
              <a:off x="923400" y="408925"/>
              <a:ext cx="7297200" cy="5994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29"/>
            <p:cNvSpPr/>
            <p:nvPr/>
          </p:nvSpPr>
          <p:spPr>
            <a:xfrm>
              <a:off x="1094232" y="6433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8" name="Google Shape;1078;p29"/>
            <p:cNvCxnSpPr/>
            <p:nvPr/>
          </p:nvCxnSpPr>
          <p:spPr>
            <a:xfrm>
              <a:off x="1374460" y="9158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9" name="Google Shape;1079;p29"/>
            <p:cNvCxnSpPr/>
            <p:nvPr/>
          </p:nvCxnSpPr>
          <p:spPr>
            <a:xfrm>
              <a:off x="1374460" y="5014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0" name="Google Shape;1080;p29"/>
            <p:cNvCxnSpPr/>
            <p:nvPr/>
          </p:nvCxnSpPr>
          <p:spPr>
            <a:xfrm>
              <a:off x="1374460" y="408925"/>
              <a:ext cx="0" cy="5976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082" name="Google Shape;1082;p29"/>
          <p:cNvSpPr txBox="1">
            <a:spLocks noGrp="1"/>
          </p:cNvSpPr>
          <p:nvPr>
            <p:ph type="body" idx="4294967295"/>
          </p:nvPr>
        </p:nvSpPr>
        <p:spPr>
          <a:xfrm>
            <a:off x="1508550" y="1981175"/>
            <a:ext cx="6235800" cy="353700"/>
          </a:xfrm>
          <a:prstGeom prst="rect">
            <a:avLst/>
          </a:prstGeom>
        </p:spPr>
        <p:txBody>
          <a:bodyPr spcFirstLastPara="1" wrap="square" lIns="91425" tIns="198000" rIns="91425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 dirty="0" smtClean="0">
                <a:solidFill>
                  <a:schemeClr val="dk1"/>
                </a:solidFill>
              </a:rPr>
              <a:t>Membantu orang tua</a:t>
            </a:r>
            <a:endParaRPr sz="16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3" name="Google Shape;1083;p29"/>
          <p:cNvSpPr txBox="1">
            <a:spLocks noGrp="1"/>
          </p:cNvSpPr>
          <p:nvPr>
            <p:ph type="body" idx="4294967295"/>
          </p:nvPr>
        </p:nvSpPr>
        <p:spPr>
          <a:xfrm>
            <a:off x="1508550" y="2652963"/>
            <a:ext cx="6235800" cy="353700"/>
          </a:xfrm>
          <a:prstGeom prst="rect">
            <a:avLst/>
          </a:prstGeom>
        </p:spPr>
        <p:txBody>
          <a:bodyPr spcFirstLastPara="1" wrap="square" lIns="91425" tIns="198000" rIns="91425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600" dirty="0" smtClean="0">
                <a:latin typeface="Barlow"/>
                <a:ea typeface="Barlow"/>
                <a:cs typeface="Barlow"/>
                <a:sym typeface="Barlow"/>
              </a:rPr>
              <a:t>M</a:t>
            </a:r>
            <a:r>
              <a:rPr lang="en" sz="1600" dirty="0" smtClean="0">
                <a:latin typeface="Barlow"/>
                <a:ea typeface="Barlow"/>
                <a:cs typeface="Barlow"/>
                <a:sym typeface="Barlow"/>
              </a:rPr>
              <a:t>embantu saudara (kakak/adik)</a:t>
            </a:r>
            <a:endParaRPr sz="16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4" name="Google Shape;1084;p29"/>
          <p:cNvSpPr txBox="1">
            <a:spLocks noGrp="1"/>
          </p:cNvSpPr>
          <p:nvPr>
            <p:ph type="body" idx="4294967295"/>
          </p:nvPr>
        </p:nvSpPr>
        <p:spPr>
          <a:xfrm>
            <a:off x="1508550" y="3331025"/>
            <a:ext cx="6235800" cy="353700"/>
          </a:xfrm>
          <a:prstGeom prst="rect">
            <a:avLst/>
          </a:prstGeom>
        </p:spPr>
        <p:txBody>
          <a:bodyPr spcFirstLastPara="1" wrap="square" lIns="91425" tIns="198000" rIns="91425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600" dirty="0" smtClean="0">
                <a:latin typeface="Barlow"/>
                <a:ea typeface="Barlow"/>
                <a:cs typeface="Barlow"/>
                <a:sym typeface="Barlow"/>
              </a:rPr>
              <a:t>R</a:t>
            </a:r>
            <a:r>
              <a:rPr lang="en" sz="1600" dirty="0" smtClean="0">
                <a:latin typeface="Barlow"/>
                <a:ea typeface="Barlow"/>
                <a:cs typeface="Barlow"/>
                <a:sym typeface="Barlow"/>
              </a:rPr>
              <a:t>ajin mengerjakan tugas</a:t>
            </a:r>
            <a:endParaRPr sz="16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85" name="Google Shape;1085;p29"/>
          <p:cNvSpPr txBox="1">
            <a:spLocks noGrp="1"/>
          </p:cNvSpPr>
          <p:nvPr>
            <p:ph type="body" idx="4294967295"/>
          </p:nvPr>
        </p:nvSpPr>
        <p:spPr>
          <a:xfrm>
            <a:off x="1508550" y="4009050"/>
            <a:ext cx="6235800" cy="353700"/>
          </a:xfrm>
          <a:prstGeom prst="rect">
            <a:avLst/>
          </a:prstGeom>
        </p:spPr>
        <p:txBody>
          <a:bodyPr spcFirstLastPara="1" wrap="square" lIns="91425" tIns="198000" rIns="91425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600" dirty="0" smtClean="0">
                <a:latin typeface="Barlow"/>
                <a:ea typeface="Barlow"/>
                <a:cs typeface="Barlow"/>
                <a:sym typeface="Barlow"/>
              </a:rPr>
              <a:t>S</a:t>
            </a:r>
            <a:r>
              <a:rPr lang="en" sz="1600" dirty="0" smtClean="0">
                <a:latin typeface="Barlow"/>
                <a:ea typeface="Barlow"/>
                <a:cs typeface="Barlow"/>
                <a:sym typeface="Barlow"/>
              </a:rPr>
              <a:t>aling menghormati dan menghargai </a:t>
            </a:r>
            <a:r>
              <a:rPr lang="en" sz="1600" dirty="0" smtClean="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 </a:t>
            </a:r>
            <a:endParaRPr sz="16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1086" name="Google Shape;1086;p29"/>
          <p:cNvGrpSpPr/>
          <p:nvPr/>
        </p:nvGrpSpPr>
        <p:grpSpPr>
          <a:xfrm>
            <a:off x="619956" y="131524"/>
            <a:ext cx="8130815" cy="4595438"/>
            <a:chOff x="619956" y="131524"/>
            <a:chExt cx="8130815" cy="4595438"/>
          </a:xfrm>
        </p:grpSpPr>
        <p:grpSp>
          <p:nvGrpSpPr>
            <p:cNvPr id="1087" name="Google Shape;1087;p29"/>
            <p:cNvGrpSpPr/>
            <p:nvPr/>
          </p:nvGrpSpPr>
          <p:grpSpPr>
            <a:xfrm>
              <a:off x="6952878" y="131524"/>
              <a:ext cx="617666" cy="536809"/>
              <a:chOff x="2468550" y="1600375"/>
              <a:chExt cx="2221020" cy="1930274"/>
            </a:xfrm>
          </p:grpSpPr>
          <p:sp>
            <p:nvSpPr>
              <p:cNvPr id="1088" name="Google Shape;1088;p29"/>
              <p:cNvSpPr/>
              <p:nvPr/>
            </p:nvSpPr>
            <p:spPr>
              <a:xfrm>
                <a:off x="2558405" y="1600375"/>
                <a:ext cx="2131165" cy="1870367"/>
              </a:xfrm>
              <a:custGeom>
                <a:avLst/>
                <a:gdLst/>
                <a:ahLst/>
                <a:cxnLst/>
                <a:rect l="l" t="t" r="r" b="b"/>
                <a:pathLst>
                  <a:path w="4625" h="4059" extrusionOk="0">
                    <a:moveTo>
                      <a:pt x="4167" y="0"/>
                    </a:moveTo>
                    <a:cubicBezTo>
                      <a:pt x="4157" y="0"/>
                      <a:pt x="4147" y="1"/>
                      <a:pt x="4137" y="2"/>
                    </a:cubicBezTo>
                    <a:cubicBezTo>
                      <a:pt x="4074" y="5"/>
                      <a:pt x="4009" y="35"/>
                      <a:pt x="3953" y="68"/>
                    </a:cubicBezTo>
                    <a:cubicBezTo>
                      <a:pt x="3853" y="132"/>
                      <a:pt x="3762" y="212"/>
                      <a:pt x="3665" y="279"/>
                    </a:cubicBezTo>
                    <a:cubicBezTo>
                      <a:pt x="3452" y="426"/>
                      <a:pt x="3271" y="613"/>
                      <a:pt x="3086" y="794"/>
                    </a:cubicBezTo>
                    <a:cubicBezTo>
                      <a:pt x="3013" y="868"/>
                      <a:pt x="2933" y="941"/>
                      <a:pt x="2856" y="1011"/>
                    </a:cubicBezTo>
                    <a:cubicBezTo>
                      <a:pt x="2772" y="1088"/>
                      <a:pt x="2699" y="1166"/>
                      <a:pt x="2615" y="1239"/>
                    </a:cubicBezTo>
                    <a:cubicBezTo>
                      <a:pt x="2532" y="1316"/>
                      <a:pt x="2444" y="1389"/>
                      <a:pt x="2361" y="1467"/>
                    </a:cubicBezTo>
                    <a:cubicBezTo>
                      <a:pt x="2284" y="1540"/>
                      <a:pt x="2203" y="1613"/>
                      <a:pt x="2123" y="1683"/>
                    </a:cubicBezTo>
                    <a:cubicBezTo>
                      <a:pt x="2056" y="1737"/>
                      <a:pt x="1990" y="1794"/>
                      <a:pt x="1926" y="1851"/>
                    </a:cubicBezTo>
                    <a:lnTo>
                      <a:pt x="1913" y="1861"/>
                    </a:lnTo>
                    <a:cubicBezTo>
                      <a:pt x="1819" y="1938"/>
                      <a:pt x="1726" y="2018"/>
                      <a:pt x="1629" y="2095"/>
                    </a:cubicBezTo>
                    <a:cubicBezTo>
                      <a:pt x="1578" y="2135"/>
                      <a:pt x="1528" y="2172"/>
                      <a:pt x="1478" y="2212"/>
                    </a:cubicBezTo>
                    <a:cubicBezTo>
                      <a:pt x="1421" y="2256"/>
                      <a:pt x="1368" y="2305"/>
                      <a:pt x="1314" y="2353"/>
                    </a:cubicBezTo>
                    <a:cubicBezTo>
                      <a:pt x="1224" y="2423"/>
                      <a:pt x="1127" y="2486"/>
                      <a:pt x="1040" y="2563"/>
                    </a:cubicBezTo>
                    <a:cubicBezTo>
                      <a:pt x="926" y="2657"/>
                      <a:pt x="819" y="2754"/>
                      <a:pt x="722" y="2867"/>
                    </a:cubicBezTo>
                    <a:cubicBezTo>
                      <a:pt x="686" y="2915"/>
                      <a:pt x="645" y="2958"/>
                      <a:pt x="612" y="3004"/>
                    </a:cubicBezTo>
                    <a:cubicBezTo>
                      <a:pt x="595" y="3028"/>
                      <a:pt x="578" y="3052"/>
                      <a:pt x="562" y="3072"/>
                    </a:cubicBezTo>
                    <a:cubicBezTo>
                      <a:pt x="545" y="3095"/>
                      <a:pt x="525" y="3115"/>
                      <a:pt x="502" y="3139"/>
                    </a:cubicBezTo>
                    <a:cubicBezTo>
                      <a:pt x="458" y="3182"/>
                      <a:pt x="417" y="3225"/>
                      <a:pt x="374" y="3269"/>
                    </a:cubicBezTo>
                    <a:cubicBezTo>
                      <a:pt x="334" y="3313"/>
                      <a:pt x="291" y="3353"/>
                      <a:pt x="250" y="3393"/>
                    </a:cubicBezTo>
                    <a:cubicBezTo>
                      <a:pt x="217" y="3429"/>
                      <a:pt x="184" y="3466"/>
                      <a:pt x="150" y="3503"/>
                    </a:cubicBezTo>
                    <a:cubicBezTo>
                      <a:pt x="137" y="3520"/>
                      <a:pt x="120" y="3537"/>
                      <a:pt x="104" y="3553"/>
                    </a:cubicBezTo>
                    <a:cubicBezTo>
                      <a:pt x="96" y="3563"/>
                      <a:pt x="87" y="3574"/>
                      <a:pt x="80" y="3583"/>
                    </a:cubicBezTo>
                    <a:cubicBezTo>
                      <a:pt x="63" y="3603"/>
                      <a:pt x="47" y="3630"/>
                      <a:pt x="33" y="3657"/>
                    </a:cubicBezTo>
                    <a:cubicBezTo>
                      <a:pt x="10" y="3700"/>
                      <a:pt x="6" y="3740"/>
                      <a:pt x="3" y="3790"/>
                    </a:cubicBezTo>
                    <a:cubicBezTo>
                      <a:pt x="0" y="3844"/>
                      <a:pt x="20" y="3891"/>
                      <a:pt x="47" y="3935"/>
                    </a:cubicBezTo>
                    <a:cubicBezTo>
                      <a:pt x="50" y="3944"/>
                      <a:pt x="80" y="3978"/>
                      <a:pt x="96" y="3991"/>
                    </a:cubicBezTo>
                    <a:cubicBezTo>
                      <a:pt x="133" y="4025"/>
                      <a:pt x="161" y="4035"/>
                      <a:pt x="207" y="4048"/>
                    </a:cubicBezTo>
                    <a:cubicBezTo>
                      <a:pt x="229" y="4055"/>
                      <a:pt x="252" y="4058"/>
                      <a:pt x="275" y="4058"/>
                    </a:cubicBezTo>
                    <a:cubicBezTo>
                      <a:pt x="325" y="4058"/>
                      <a:pt x="376" y="4044"/>
                      <a:pt x="425" y="4028"/>
                    </a:cubicBezTo>
                    <a:cubicBezTo>
                      <a:pt x="502" y="4005"/>
                      <a:pt x="572" y="3971"/>
                      <a:pt x="642" y="3935"/>
                    </a:cubicBezTo>
                    <a:cubicBezTo>
                      <a:pt x="698" y="3907"/>
                      <a:pt x="752" y="3878"/>
                      <a:pt x="806" y="3844"/>
                    </a:cubicBezTo>
                    <a:cubicBezTo>
                      <a:pt x="859" y="3814"/>
                      <a:pt x="913" y="3784"/>
                      <a:pt x="963" y="3750"/>
                    </a:cubicBezTo>
                    <a:cubicBezTo>
                      <a:pt x="1013" y="3717"/>
                      <a:pt x="1060" y="3680"/>
                      <a:pt x="1110" y="3647"/>
                    </a:cubicBezTo>
                    <a:cubicBezTo>
                      <a:pt x="1160" y="3610"/>
                      <a:pt x="1210" y="3574"/>
                      <a:pt x="1260" y="3533"/>
                    </a:cubicBezTo>
                    <a:cubicBezTo>
                      <a:pt x="1345" y="3466"/>
                      <a:pt x="1425" y="3396"/>
                      <a:pt x="1505" y="3322"/>
                    </a:cubicBezTo>
                    <a:cubicBezTo>
                      <a:pt x="1575" y="3265"/>
                      <a:pt x="1646" y="3212"/>
                      <a:pt x="1712" y="3152"/>
                    </a:cubicBezTo>
                    <a:cubicBezTo>
                      <a:pt x="1802" y="3078"/>
                      <a:pt x="1886" y="2998"/>
                      <a:pt x="1973" y="2921"/>
                    </a:cubicBezTo>
                    <a:cubicBezTo>
                      <a:pt x="2043" y="2858"/>
                      <a:pt x="2117" y="2797"/>
                      <a:pt x="2187" y="2734"/>
                    </a:cubicBezTo>
                    <a:cubicBezTo>
                      <a:pt x="2243" y="2683"/>
                      <a:pt x="2304" y="2630"/>
                      <a:pt x="2364" y="2577"/>
                    </a:cubicBezTo>
                    <a:cubicBezTo>
                      <a:pt x="2458" y="2500"/>
                      <a:pt x="2552" y="2426"/>
                      <a:pt x="2649" y="2349"/>
                    </a:cubicBezTo>
                    <a:cubicBezTo>
                      <a:pt x="2749" y="2272"/>
                      <a:pt x="2845" y="2192"/>
                      <a:pt x="2946" y="2115"/>
                    </a:cubicBezTo>
                    <a:cubicBezTo>
                      <a:pt x="3050" y="2041"/>
                      <a:pt x="3154" y="1971"/>
                      <a:pt x="3257" y="1898"/>
                    </a:cubicBezTo>
                    <a:cubicBezTo>
                      <a:pt x="3324" y="1851"/>
                      <a:pt x="3387" y="1800"/>
                      <a:pt x="3447" y="1747"/>
                    </a:cubicBezTo>
                    <a:cubicBezTo>
                      <a:pt x="3488" y="1711"/>
                      <a:pt x="3525" y="1667"/>
                      <a:pt x="3565" y="1630"/>
                    </a:cubicBezTo>
                    <a:cubicBezTo>
                      <a:pt x="3632" y="1573"/>
                      <a:pt x="3692" y="1513"/>
                      <a:pt x="3748" y="1450"/>
                    </a:cubicBezTo>
                    <a:cubicBezTo>
                      <a:pt x="3799" y="1393"/>
                      <a:pt x="3833" y="1319"/>
                      <a:pt x="3853" y="1246"/>
                    </a:cubicBezTo>
                    <a:cubicBezTo>
                      <a:pt x="3862" y="1219"/>
                      <a:pt x="3869" y="1192"/>
                      <a:pt x="3876" y="1166"/>
                    </a:cubicBezTo>
                    <a:cubicBezTo>
                      <a:pt x="3889" y="1132"/>
                      <a:pt x="3906" y="1101"/>
                      <a:pt x="3923" y="1072"/>
                    </a:cubicBezTo>
                    <a:cubicBezTo>
                      <a:pt x="3949" y="1035"/>
                      <a:pt x="3980" y="1005"/>
                      <a:pt x="4013" y="978"/>
                    </a:cubicBezTo>
                    <a:lnTo>
                      <a:pt x="4037" y="958"/>
                    </a:lnTo>
                    <a:cubicBezTo>
                      <a:pt x="4090" y="911"/>
                      <a:pt x="4147" y="865"/>
                      <a:pt x="4200" y="817"/>
                    </a:cubicBezTo>
                    <a:lnTo>
                      <a:pt x="4200" y="817"/>
                    </a:lnTo>
                    <a:lnTo>
                      <a:pt x="4190" y="828"/>
                    </a:lnTo>
                    <a:cubicBezTo>
                      <a:pt x="4250" y="777"/>
                      <a:pt x="4310" y="731"/>
                      <a:pt x="4375" y="690"/>
                    </a:cubicBezTo>
                    <a:cubicBezTo>
                      <a:pt x="4391" y="680"/>
                      <a:pt x="4407" y="670"/>
                      <a:pt x="4424" y="660"/>
                    </a:cubicBezTo>
                    <a:cubicBezTo>
                      <a:pt x="4455" y="644"/>
                      <a:pt x="4481" y="617"/>
                      <a:pt x="4508" y="593"/>
                    </a:cubicBezTo>
                    <a:cubicBezTo>
                      <a:pt x="4521" y="584"/>
                      <a:pt x="4531" y="573"/>
                      <a:pt x="4538" y="560"/>
                    </a:cubicBezTo>
                    <a:cubicBezTo>
                      <a:pt x="4551" y="550"/>
                      <a:pt x="4562" y="539"/>
                      <a:pt x="4571" y="530"/>
                    </a:cubicBezTo>
                    <a:cubicBezTo>
                      <a:pt x="4605" y="493"/>
                      <a:pt x="4625" y="443"/>
                      <a:pt x="4622" y="393"/>
                    </a:cubicBezTo>
                    <a:cubicBezTo>
                      <a:pt x="4619" y="346"/>
                      <a:pt x="4599" y="303"/>
                      <a:pt x="4565" y="269"/>
                    </a:cubicBezTo>
                    <a:cubicBezTo>
                      <a:pt x="4558" y="252"/>
                      <a:pt x="4548" y="238"/>
                      <a:pt x="4535" y="222"/>
                    </a:cubicBezTo>
                    <a:lnTo>
                      <a:pt x="4518" y="206"/>
                    </a:lnTo>
                    <a:cubicBezTo>
                      <a:pt x="4505" y="192"/>
                      <a:pt x="4488" y="178"/>
                      <a:pt x="4471" y="169"/>
                    </a:cubicBezTo>
                    <a:cubicBezTo>
                      <a:pt x="4448" y="145"/>
                      <a:pt x="4424" y="125"/>
                      <a:pt x="4398" y="102"/>
                    </a:cubicBezTo>
                    <a:cubicBezTo>
                      <a:pt x="4334" y="41"/>
                      <a:pt x="4255" y="0"/>
                      <a:pt x="41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29"/>
              <p:cNvSpPr/>
              <p:nvPr/>
            </p:nvSpPr>
            <p:spPr>
              <a:xfrm>
                <a:off x="2468550" y="3123306"/>
                <a:ext cx="452037" cy="407343"/>
              </a:xfrm>
              <a:custGeom>
                <a:avLst/>
                <a:gdLst/>
                <a:ahLst/>
                <a:cxnLst/>
                <a:rect l="l" t="t" r="r" b="b"/>
                <a:pathLst>
                  <a:path w="981" h="884" extrusionOk="0">
                    <a:moveTo>
                      <a:pt x="469" y="820"/>
                    </a:moveTo>
                    <a:cubicBezTo>
                      <a:pt x="467" y="820"/>
                      <a:pt x="465" y="821"/>
                      <a:pt x="463" y="821"/>
                    </a:cubicBezTo>
                    <a:lnTo>
                      <a:pt x="463" y="821"/>
                    </a:lnTo>
                    <a:lnTo>
                      <a:pt x="469" y="820"/>
                    </a:lnTo>
                    <a:close/>
                    <a:moveTo>
                      <a:pt x="508" y="1"/>
                    </a:moveTo>
                    <a:cubicBezTo>
                      <a:pt x="491" y="1"/>
                      <a:pt x="473" y="6"/>
                      <a:pt x="459" y="17"/>
                    </a:cubicBezTo>
                    <a:cubicBezTo>
                      <a:pt x="439" y="34"/>
                      <a:pt x="422" y="54"/>
                      <a:pt x="405" y="74"/>
                    </a:cubicBezTo>
                    <a:cubicBezTo>
                      <a:pt x="396" y="91"/>
                      <a:pt x="382" y="108"/>
                      <a:pt x="368" y="124"/>
                    </a:cubicBezTo>
                    <a:cubicBezTo>
                      <a:pt x="345" y="155"/>
                      <a:pt x="322" y="184"/>
                      <a:pt x="299" y="215"/>
                    </a:cubicBezTo>
                    <a:cubicBezTo>
                      <a:pt x="271" y="244"/>
                      <a:pt x="248" y="278"/>
                      <a:pt x="228" y="312"/>
                    </a:cubicBezTo>
                    <a:cubicBezTo>
                      <a:pt x="208" y="342"/>
                      <a:pt x="185" y="372"/>
                      <a:pt x="165" y="405"/>
                    </a:cubicBezTo>
                    <a:cubicBezTo>
                      <a:pt x="144" y="435"/>
                      <a:pt x="124" y="469"/>
                      <a:pt x="108" y="502"/>
                    </a:cubicBezTo>
                    <a:cubicBezTo>
                      <a:pt x="87" y="542"/>
                      <a:pt x="67" y="579"/>
                      <a:pt x="47" y="619"/>
                    </a:cubicBezTo>
                    <a:cubicBezTo>
                      <a:pt x="41" y="636"/>
                      <a:pt x="31" y="653"/>
                      <a:pt x="24" y="673"/>
                    </a:cubicBezTo>
                    <a:cubicBezTo>
                      <a:pt x="14" y="693"/>
                      <a:pt x="10" y="716"/>
                      <a:pt x="4" y="743"/>
                    </a:cubicBezTo>
                    <a:cubicBezTo>
                      <a:pt x="1" y="757"/>
                      <a:pt x="1" y="766"/>
                      <a:pt x="4" y="780"/>
                    </a:cubicBezTo>
                    <a:cubicBezTo>
                      <a:pt x="4" y="793"/>
                      <a:pt x="7" y="803"/>
                      <a:pt x="10" y="817"/>
                    </a:cubicBezTo>
                    <a:cubicBezTo>
                      <a:pt x="14" y="826"/>
                      <a:pt x="35" y="850"/>
                      <a:pt x="44" y="857"/>
                    </a:cubicBezTo>
                    <a:cubicBezTo>
                      <a:pt x="55" y="860"/>
                      <a:pt x="64" y="867"/>
                      <a:pt x="78" y="871"/>
                    </a:cubicBezTo>
                    <a:cubicBezTo>
                      <a:pt x="104" y="883"/>
                      <a:pt x="138" y="883"/>
                      <a:pt x="171" y="883"/>
                    </a:cubicBezTo>
                    <a:cubicBezTo>
                      <a:pt x="185" y="880"/>
                      <a:pt x="195" y="877"/>
                      <a:pt x="208" y="874"/>
                    </a:cubicBezTo>
                    <a:cubicBezTo>
                      <a:pt x="222" y="874"/>
                      <a:pt x="235" y="871"/>
                      <a:pt x="248" y="867"/>
                    </a:cubicBezTo>
                    <a:cubicBezTo>
                      <a:pt x="271" y="860"/>
                      <a:pt x="295" y="854"/>
                      <a:pt x="319" y="850"/>
                    </a:cubicBezTo>
                    <a:cubicBezTo>
                      <a:pt x="339" y="846"/>
                      <a:pt x="362" y="843"/>
                      <a:pt x="385" y="840"/>
                    </a:cubicBezTo>
                    <a:cubicBezTo>
                      <a:pt x="410" y="837"/>
                      <a:pt x="438" y="828"/>
                      <a:pt x="463" y="821"/>
                    </a:cubicBezTo>
                    <a:lnTo>
                      <a:pt x="463" y="821"/>
                    </a:lnTo>
                    <a:lnTo>
                      <a:pt x="456" y="823"/>
                    </a:lnTo>
                    <a:cubicBezTo>
                      <a:pt x="479" y="817"/>
                      <a:pt x="502" y="810"/>
                      <a:pt x="523" y="803"/>
                    </a:cubicBezTo>
                    <a:cubicBezTo>
                      <a:pt x="532" y="800"/>
                      <a:pt x="543" y="797"/>
                      <a:pt x="552" y="793"/>
                    </a:cubicBezTo>
                    <a:cubicBezTo>
                      <a:pt x="592" y="783"/>
                      <a:pt x="633" y="777"/>
                      <a:pt x="673" y="770"/>
                    </a:cubicBezTo>
                    <a:cubicBezTo>
                      <a:pt x="710" y="763"/>
                      <a:pt x="750" y="757"/>
                      <a:pt x="790" y="757"/>
                    </a:cubicBezTo>
                    <a:cubicBezTo>
                      <a:pt x="827" y="757"/>
                      <a:pt x="864" y="760"/>
                      <a:pt x="901" y="760"/>
                    </a:cubicBezTo>
                    <a:cubicBezTo>
                      <a:pt x="903" y="760"/>
                      <a:pt x="905" y="760"/>
                      <a:pt x="907" y="760"/>
                    </a:cubicBezTo>
                    <a:cubicBezTo>
                      <a:pt x="941" y="760"/>
                      <a:pt x="974" y="734"/>
                      <a:pt x="978" y="696"/>
                    </a:cubicBezTo>
                    <a:cubicBezTo>
                      <a:pt x="981" y="656"/>
                      <a:pt x="950" y="619"/>
                      <a:pt x="913" y="616"/>
                    </a:cubicBezTo>
                    <a:cubicBezTo>
                      <a:pt x="879" y="613"/>
                      <a:pt x="844" y="612"/>
                      <a:pt x="810" y="612"/>
                    </a:cubicBezTo>
                    <a:cubicBezTo>
                      <a:pt x="761" y="612"/>
                      <a:pt x="712" y="615"/>
                      <a:pt x="663" y="623"/>
                    </a:cubicBezTo>
                    <a:cubicBezTo>
                      <a:pt x="629" y="630"/>
                      <a:pt x="596" y="633"/>
                      <a:pt x="563" y="639"/>
                    </a:cubicBezTo>
                    <a:cubicBezTo>
                      <a:pt x="526" y="646"/>
                      <a:pt x="492" y="659"/>
                      <a:pt x="456" y="670"/>
                    </a:cubicBezTo>
                    <a:cubicBezTo>
                      <a:pt x="432" y="676"/>
                      <a:pt x="412" y="680"/>
                      <a:pt x="392" y="683"/>
                    </a:cubicBezTo>
                    <a:cubicBezTo>
                      <a:pt x="368" y="690"/>
                      <a:pt x="345" y="690"/>
                      <a:pt x="325" y="693"/>
                    </a:cubicBezTo>
                    <a:cubicBezTo>
                      <a:pt x="302" y="693"/>
                      <a:pt x="282" y="696"/>
                      <a:pt x="258" y="700"/>
                    </a:cubicBezTo>
                    <a:cubicBezTo>
                      <a:pt x="238" y="703"/>
                      <a:pt x="218" y="710"/>
                      <a:pt x="198" y="710"/>
                    </a:cubicBezTo>
                    <a:cubicBezTo>
                      <a:pt x="208" y="683"/>
                      <a:pt x="222" y="659"/>
                      <a:pt x="231" y="633"/>
                    </a:cubicBezTo>
                    <a:cubicBezTo>
                      <a:pt x="245" y="610"/>
                      <a:pt x="258" y="586"/>
                      <a:pt x="271" y="559"/>
                    </a:cubicBezTo>
                    <a:cubicBezTo>
                      <a:pt x="291" y="522"/>
                      <a:pt x="311" y="489"/>
                      <a:pt x="332" y="456"/>
                    </a:cubicBezTo>
                    <a:cubicBezTo>
                      <a:pt x="359" y="415"/>
                      <a:pt x="382" y="375"/>
                      <a:pt x="409" y="338"/>
                    </a:cubicBezTo>
                    <a:cubicBezTo>
                      <a:pt x="432" y="301"/>
                      <a:pt x="459" y="269"/>
                      <a:pt x="486" y="232"/>
                    </a:cubicBezTo>
                    <a:cubicBezTo>
                      <a:pt x="502" y="215"/>
                      <a:pt x="516" y="195"/>
                      <a:pt x="529" y="178"/>
                    </a:cubicBezTo>
                    <a:cubicBezTo>
                      <a:pt x="536" y="168"/>
                      <a:pt x="546" y="161"/>
                      <a:pt x="552" y="151"/>
                    </a:cubicBezTo>
                    <a:cubicBezTo>
                      <a:pt x="563" y="138"/>
                      <a:pt x="572" y="121"/>
                      <a:pt x="580" y="104"/>
                    </a:cubicBezTo>
                    <a:cubicBezTo>
                      <a:pt x="589" y="78"/>
                      <a:pt x="583" y="48"/>
                      <a:pt x="566" y="28"/>
                    </a:cubicBezTo>
                    <a:lnTo>
                      <a:pt x="549" y="14"/>
                    </a:lnTo>
                    <a:cubicBezTo>
                      <a:pt x="537" y="5"/>
                      <a:pt x="522" y="1"/>
                      <a:pt x="5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29"/>
              <p:cNvSpPr/>
              <p:nvPr/>
            </p:nvSpPr>
            <p:spPr>
              <a:xfrm>
                <a:off x="2588817" y="3317762"/>
                <a:ext cx="165425" cy="162200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52" extrusionOk="0">
                    <a:moveTo>
                      <a:pt x="90" y="1"/>
                    </a:moveTo>
                    <a:cubicBezTo>
                      <a:pt x="72" y="1"/>
                      <a:pt x="55" y="7"/>
                      <a:pt x="41" y="20"/>
                    </a:cubicBezTo>
                    <a:cubicBezTo>
                      <a:pt x="7" y="47"/>
                      <a:pt x="1" y="97"/>
                      <a:pt x="30" y="131"/>
                    </a:cubicBezTo>
                    <a:cubicBezTo>
                      <a:pt x="84" y="197"/>
                      <a:pt x="144" y="258"/>
                      <a:pt x="205" y="321"/>
                    </a:cubicBezTo>
                    <a:cubicBezTo>
                      <a:pt x="221" y="338"/>
                      <a:pt x="238" y="348"/>
                      <a:pt x="262" y="351"/>
                    </a:cubicBezTo>
                    <a:cubicBezTo>
                      <a:pt x="282" y="351"/>
                      <a:pt x="302" y="344"/>
                      <a:pt x="319" y="331"/>
                    </a:cubicBezTo>
                    <a:cubicBezTo>
                      <a:pt x="348" y="308"/>
                      <a:pt x="359" y="254"/>
                      <a:pt x="331" y="224"/>
                    </a:cubicBezTo>
                    <a:lnTo>
                      <a:pt x="328" y="221"/>
                    </a:lnTo>
                    <a:cubicBezTo>
                      <a:pt x="268" y="157"/>
                      <a:pt x="211" y="94"/>
                      <a:pt x="151" y="30"/>
                    </a:cubicBezTo>
                    <a:cubicBezTo>
                      <a:pt x="134" y="11"/>
                      <a:pt x="112" y="1"/>
                      <a:pt x="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29"/>
              <p:cNvSpPr/>
              <p:nvPr/>
            </p:nvSpPr>
            <p:spPr>
              <a:xfrm>
                <a:off x="2528453" y="2139506"/>
                <a:ext cx="1602176" cy="1354277"/>
              </a:xfrm>
              <a:custGeom>
                <a:avLst/>
                <a:gdLst/>
                <a:ahLst/>
                <a:cxnLst/>
                <a:rect l="l" t="t" r="r" b="b"/>
                <a:pathLst>
                  <a:path w="3477" h="2939" extrusionOk="0">
                    <a:moveTo>
                      <a:pt x="3353" y="0"/>
                    </a:moveTo>
                    <a:cubicBezTo>
                      <a:pt x="3328" y="0"/>
                      <a:pt x="3304" y="8"/>
                      <a:pt x="3285" y="25"/>
                    </a:cubicBezTo>
                    <a:cubicBezTo>
                      <a:pt x="3145" y="149"/>
                      <a:pt x="3001" y="269"/>
                      <a:pt x="2858" y="390"/>
                    </a:cubicBezTo>
                    <a:cubicBezTo>
                      <a:pt x="2717" y="507"/>
                      <a:pt x="2580" y="624"/>
                      <a:pt x="2436" y="738"/>
                    </a:cubicBezTo>
                    <a:cubicBezTo>
                      <a:pt x="2292" y="858"/>
                      <a:pt x="2148" y="975"/>
                      <a:pt x="2004" y="1095"/>
                    </a:cubicBezTo>
                    <a:cubicBezTo>
                      <a:pt x="1938" y="1149"/>
                      <a:pt x="1867" y="1206"/>
                      <a:pt x="1800" y="1263"/>
                    </a:cubicBezTo>
                    <a:cubicBezTo>
                      <a:pt x="1767" y="1289"/>
                      <a:pt x="1737" y="1316"/>
                      <a:pt x="1703" y="1343"/>
                    </a:cubicBezTo>
                    <a:cubicBezTo>
                      <a:pt x="1666" y="1373"/>
                      <a:pt x="1626" y="1403"/>
                      <a:pt x="1590" y="1436"/>
                    </a:cubicBezTo>
                    <a:cubicBezTo>
                      <a:pt x="1560" y="1467"/>
                      <a:pt x="1530" y="1497"/>
                      <a:pt x="1496" y="1527"/>
                    </a:cubicBezTo>
                    <a:cubicBezTo>
                      <a:pt x="1462" y="1561"/>
                      <a:pt x="1430" y="1590"/>
                      <a:pt x="1393" y="1624"/>
                    </a:cubicBezTo>
                    <a:cubicBezTo>
                      <a:pt x="1322" y="1688"/>
                      <a:pt x="1249" y="1751"/>
                      <a:pt x="1175" y="1811"/>
                    </a:cubicBezTo>
                    <a:cubicBezTo>
                      <a:pt x="1141" y="1842"/>
                      <a:pt x="1105" y="1871"/>
                      <a:pt x="1072" y="1905"/>
                    </a:cubicBezTo>
                    <a:cubicBezTo>
                      <a:pt x="1038" y="1935"/>
                      <a:pt x="1008" y="1969"/>
                      <a:pt x="974" y="1998"/>
                    </a:cubicBezTo>
                    <a:cubicBezTo>
                      <a:pt x="911" y="2058"/>
                      <a:pt x="844" y="2119"/>
                      <a:pt x="777" y="2176"/>
                    </a:cubicBezTo>
                    <a:cubicBezTo>
                      <a:pt x="751" y="2203"/>
                      <a:pt x="723" y="2226"/>
                      <a:pt x="697" y="2249"/>
                    </a:cubicBezTo>
                    <a:cubicBezTo>
                      <a:pt x="673" y="2270"/>
                      <a:pt x="653" y="2290"/>
                      <a:pt x="633" y="2313"/>
                    </a:cubicBezTo>
                    <a:cubicBezTo>
                      <a:pt x="623" y="2323"/>
                      <a:pt x="616" y="2333"/>
                      <a:pt x="607" y="2343"/>
                    </a:cubicBezTo>
                    <a:cubicBezTo>
                      <a:pt x="556" y="2396"/>
                      <a:pt x="499" y="2447"/>
                      <a:pt x="442" y="2493"/>
                    </a:cubicBezTo>
                    <a:cubicBezTo>
                      <a:pt x="413" y="2517"/>
                      <a:pt x="382" y="2544"/>
                      <a:pt x="352" y="2567"/>
                    </a:cubicBezTo>
                    <a:cubicBezTo>
                      <a:pt x="332" y="2587"/>
                      <a:pt x="312" y="2604"/>
                      <a:pt x="292" y="2624"/>
                    </a:cubicBezTo>
                    <a:cubicBezTo>
                      <a:pt x="275" y="2607"/>
                      <a:pt x="252" y="2594"/>
                      <a:pt x="226" y="2594"/>
                    </a:cubicBezTo>
                    <a:cubicBezTo>
                      <a:pt x="202" y="2594"/>
                      <a:pt x="181" y="2594"/>
                      <a:pt x="161" y="2607"/>
                    </a:cubicBezTo>
                    <a:cubicBezTo>
                      <a:pt x="149" y="2617"/>
                      <a:pt x="135" y="2624"/>
                      <a:pt x="121" y="2637"/>
                    </a:cubicBezTo>
                    <a:cubicBezTo>
                      <a:pt x="112" y="2644"/>
                      <a:pt x="101" y="2654"/>
                      <a:pt x="92" y="2660"/>
                    </a:cubicBezTo>
                    <a:lnTo>
                      <a:pt x="81" y="2674"/>
                    </a:lnTo>
                    <a:cubicBezTo>
                      <a:pt x="58" y="2688"/>
                      <a:pt x="45" y="2705"/>
                      <a:pt x="41" y="2728"/>
                    </a:cubicBezTo>
                    <a:lnTo>
                      <a:pt x="38" y="2737"/>
                    </a:lnTo>
                    <a:cubicBezTo>
                      <a:pt x="35" y="2751"/>
                      <a:pt x="31" y="2761"/>
                      <a:pt x="31" y="2771"/>
                    </a:cubicBezTo>
                    <a:lnTo>
                      <a:pt x="25" y="2785"/>
                    </a:lnTo>
                    <a:cubicBezTo>
                      <a:pt x="11" y="2811"/>
                      <a:pt x="1" y="2838"/>
                      <a:pt x="5" y="2865"/>
                    </a:cubicBezTo>
                    <a:cubicBezTo>
                      <a:pt x="8" y="2895"/>
                      <a:pt x="31" y="2921"/>
                      <a:pt x="58" y="2932"/>
                    </a:cubicBezTo>
                    <a:cubicBezTo>
                      <a:pt x="75" y="2938"/>
                      <a:pt x="92" y="2938"/>
                      <a:pt x="112" y="2938"/>
                    </a:cubicBezTo>
                    <a:cubicBezTo>
                      <a:pt x="125" y="2938"/>
                      <a:pt x="138" y="2938"/>
                      <a:pt x="152" y="2935"/>
                    </a:cubicBezTo>
                    <a:cubicBezTo>
                      <a:pt x="161" y="2932"/>
                      <a:pt x="172" y="2928"/>
                      <a:pt x="181" y="2925"/>
                    </a:cubicBezTo>
                    <a:cubicBezTo>
                      <a:pt x="202" y="2915"/>
                      <a:pt x="218" y="2901"/>
                      <a:pt x="232" y="2888"/>
                    </a:cubicBezTo>
                    <a:lnTo>
                      <a:pt x="255" y="2875"/>
                    </a:lnTo>
                    <a:cubicBezTo>
                      <a:pt x="275" y="2861"/>
                      <a:pt x="299" y="2851"/>
                      <a:pt x="322" y="2838"/>
                    </a:cubicBezTo>
                    <a:cubicBezTo>
                      <a:pt x="352" y="2821"/>
                      <a:pt x="379" y="2798"/>
                      <a:pt x="409" y="2778"/>
                    </a:cubicBezTo>
                    <a:cubicBezTo>
                      <a:pt x="436" y="2758"/>
                      <a:pt x="462" y="2737"/>
                      <a:pt x="486" y="2717"/>
                    </a:cubicBezTo>
                    <a:cubicBezTo>
                      <a:pt x="519" y="2688"/>
                      <a:pt x="556" y="2660"/>
                      <a:pt x="590" y="2634"/>
                    </a:cubicBezTo>
                    <a:cubicBezTo>
                      <a:pt x="616" y="2607"/>
                      <a:pt x="647" y="2584"/>
                      <a:pt x="677" y="2560"/>
                    </a:cubicBezTo>
                    <a:cubicBezTo>
                      <a:pt x="714" y="2527"/>
                      <a:pt x="751" y="2490"/>
                      <a:pt x="783" y="2453"/>
                    </a:cubicBezTo>
                    <a:lnTo>
                      <a:pt x="783" y="2453"/>
                    </a:lnTo>
                    <a:lnTo>
                      <a:pt x="780" y="2457"/>
                    </a:lnTo>
                    <a:cubicBezTo>
                      <a:pt x="811" y="2424"/>
                      <a:pt x="844" y="2400"/>
                      <a:pt x="881" y="2373"/>
                    </a:cubicBezTo>
                    <a:cubicBezTo>
                      <a:pt x="911" y="2347"/>
                      <a:pt x="944" y="2319"/>
                      <a:pt x="974" y="2293"/>
                    </a:cubicBezTo>
                    <a:cubicBezTo>
                      <a:pt x="1041" y="2236"/>
                      <a:pt x="1109" y="2176"/>
                      <a:pt x="1172" y="2115"/>
                    </a:cubicBezTo>
                    <a:cubicBezTo>
                      <a:pt x="1242" y="2049"/>
                      <a:pt x="1316" y="1989"/>
                      <a:pt x="1389" y="1928"/>
                    </a:cubicBezTo>
                    <a:cubicBezTo>
                      <a:pt x="1462" y="1868"/>
                      <a:pt x="1536" y="1805"/>
                      <a:pt x="1606" y="1741"/>
                    </a:cubicBezTo>
                    <a:lnTo>
                      <a:pt x="1697" y="1651"/>
                    </a:lnTo>
                    <a:cubicBezTo>
                      <a:pt x="1734" y="1621"/>
                      <a:pt x="1771" y="1590"/>
                      <a:pt x="1804" y="1561"/>
                    </a:cubicBezTo>
                    <a:cubicBezTo>
                      <a:pt x="1874" y="1504"/>
                      <a:pt x="1941" y="1447"/>
                      <a:pt x="2007" y="1390"/>
                    </a:cubicBezTo>
                    <a:cubicBezTo>
                      <a:pt x="2148" y="1273"/>
                      <a:pt x="2285" y="1152"/>
                      <a:pt x="2426" y="1035"/>
                    </a:cubicBezTo>
                    <a:cubicBezTo>
                      <a:pt x="2566" y="915"/>
                      <a:pt x="2710" y="794"/>
                      <a:pt x="2854" y="674"/>
                    </a:cubicBezTo>
                    <a:cubicBezTo>
                      <a:pt x="2991" y="561"/>
                      <a:pt x="3131" y="447"/>
                      <a:pt x="3268" y="326"/>
                    </a:cubicBezTo>
                    <a:cubicBezTo>
                      <a:pt x="3322" y="283"/>
                      <a:pt x="3372" y="240"/>
                      <a:pt x="3426" y="192"/>
                    </a:cubicBezTo>
                    <a:cubicBezTo>
                      <a:pt x="3469" y="156"/>
                      <a:pt x="3476" y="85"/>
                      <a:pt x="3439" y="39"/>
                    </a:cubicBezTo>
                    <a:cubicBezTo>
                      <a:pt x="3418" y="14"/>
                      <a:pt x="3385" y="0"/>
                      <a:pt x="33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92" name="Google Shape;1092;p29"/>
            <p:cNvGrpSpPr/>
            <p:nvPr/>
          </p:nvGrpSpPr>
          <p:grpSpPr>
            <a:xfrm rot="-634156">
              <a:off x="664130" y="1479084"/>
              <a:ext cx="385207" cy="517353"/>
              <a:chOff x="1459800" y="1512500"/>
              <a:chExt cx="131625" cy="197100"/>
            </a:xfrm>
          </p:grpSpPr>
          <p:sp>
            <p:nvSpPr>
              <p:cNvPr id="1093" name="Google Shape;1093;p29"/>
              <p:cNvSpPr/>
              <p:nvPr/>
            </p:nvSpPr>
            <p:spPr>
              <a:xfrm>
                <a:off x="1533625" y="1599050"/>
                <a:ext cx="600" cy="2450"/>
              </a:xfrm>
              <a:custGeom>
                <a:avLst/>
                <a:gdLst/>
                <a:ahLst/>
                <a:cxnLst/>
                <a:rect l="l" t="t" r="r" b="b"/>
                <a:pathLst>
                  <a:path w="24" h="98" extrusionOk="0">
                    <a:moveTo>
                      <a:pt x="0" y="1"/>
                    </a:moveTo>
                    <a:cubicBezTo>
                      <a:pt x="2" y="11"/>
                      <a:pt x="5" y="21"/>
                      <a:pt x="7" y="30"/>
                    </a:cubicBezTo>
                    <a:lnTo>
                      <a:pt x="7" y="30"/>
                    </a:lnTo>
                    <a:cubicBezTo>
                      <a:pt x="7" y="19"/>
                      <a:pt x="3" y="9"/>
                      <a:pt x="0" y="1"/>
                    </a:cubicBezTo>
                    <a:close/>
                    <a:moveTo>
                      <a:pt x="7" y="30"/>
                    </a:moveTo>
                    <a:lnTo>
                      <a:pt x="7" y="30"/>
                    </a:lnTo>
                    <a:cubicBezTo>
                      <a:pt x="7" y="32"/>
                      <a:pt x="7" y="33"/>
                      <a:pt x="7" y="34"/>
                    </a:cubicBezTo>
                    <a:cubicBezTo>
                      <a:pt x="11" y="47"/>
                      <a:pt x="14" y="64"/>
                      <a:pt x="17" y="81"/>
                    </a:cubicBezTo>
                    <a:lnTo>
                      <a:pt x="23" y="98"/>
                    </a:lnTo>
                    <a:cubicBezTo>
                      <a:pt x="19" y="74"/>
                      <a:pt x="13" y="53"/>
                      <a:pt x="7" y="3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9"/>
              <p:cNvSpPr/>
              <p:nvPr/>
            </p:nvSpPr>
            <p:spPr>
              <a:xfrm>
                <a:off x="1529350" y="1598125"/>
                <a:ext cx="9150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172" extrusionOk="0">
                    <a:moveTo>
                      <a:pt x="345" y="1"/>
                    </a:moveTo>
                    <a:lnTo>
                      <a:pt x="1" y="74"/>
                    </a:lnTo>
                    <a:lnTo>
                      <a:pt x="21" y="172"/>
                    </a:lnTo>
                    <a:lnTo>
                      <a:pt x="365" y="98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9"/>
              <p:cNvSpPr/>
              <p:nvPr/>
            </p:nvSpPr>
            <p:spPr>
              <a:xfrm>
                <a:off x="1463575" y="1516850"/>
                <a:ext cx="123425" cy="188350"/>
              </a:xfrm>
              <a:custGeom>
                <a:avLst/>
                <a:gdLst/>
                <a:ahLst/>
                <a:cxnLst/>
                <a:rect l="l" t="t" r="r" b="b"/>
                <a:pathLst>
                  <a:path w="4937" h="7534" extrusionOk="0">
                    <a:moveTo>
                      <a:pt x="2585" y="2359"/>
                    </a:moveTo>
                    <a:cubicBezTo>
                      <a:pt x="2601" y="2419"/>
                      <a:pt x="2618" y="2479"/>
                      <a:pt x="2635" y="2543"/>
                    </a:cubicBezTo>
                    <a:cubicBezTo>
                      <a:pt x="2682" y="2743"/>
                      <a:pt x="2729" y="2947"/>
                      <a:pt x="2772" y="3148"/>
                    </a:cubicBezTo>
                    <a:cubicBezTo>
                      <a:pt x="2782" y="3188"/>
                      <a:pt x="2793" y="3225"/>
                      <a:pt x="2799" y="3265"/>
                    </a:cubicBezTo>
                    <a:lnTo>
                      <a:pt x="2796" y="3245"/>
                    </a:lnTo>
                    <a:lnTo>
                      <a:pt x="2796" y="3245"/>
                    </a:lnTo>
                    <a:cubicBezTo>
                      <a:pt x="2799" y="3258"/>
                      <a:pt x="2802" y="3275"/>
                      <a:pt x="2805" y="3292"/>
                    </a:cubicBezTo>
                    <a:cubicBezTo>
                      <a:pt x="2805" y="3302"/>
                      <a:pt x="2809" y="3312"/>
                      <a:pt x="2809" y="3322"/>
                    </a:cubicBezTo>
                    <a:lnTo>
                      <a:pt x="2816" y="3338"/>
                    </a:lnTo>
                    <a:lnTo>
                      <a:pt x="2816" y="3352"/>
                    </a:lnTo>
                    <a:cubicBezTo>
                      <a:pt x="2859" y="3543"/>
                      <a:pt x="2902" y="3733"/>
                      <a:pt x="2946" y="3924"/>
                    </a:cubicBezTo>
                    <a:cubicBezTo>
                      <a:pt x="2856" y="3934"/>
                      <a:pt x="2762" y="3937"/>
                      <a:pt x="2672" y="3951"/>
                    </a:cubicBezTo>
                    <a:cubicBezTo>
                      <a:pt x="2558" y="3968"/>
                      <a:pt x="2444" y="3984"/>
                      <a:pt x="2328" y="4000"/>
                    </a:cubicBezTo>
                    <a:cubicBezTo>
                      <a:pt x="2197" y="4017"/>
                      <a:pt x="2067" y="4034"/>
                      <a:pt x="1939" y="4051"/>
                    </a:cubicBezTo>
                    <a:cubicBezTo>
                      <a:pt x="1979" y="3944"/>
                      <a:pt x="2020" y="3840"/>
                      <a:pt x="2060" y="3736"/>
                    </a:cubicBezTo>
                    <a:cubicBezTo>
                      <a:pt x="2227" y="3325"/>
                      <a:pt x="2401" y="2914"/>
                      <a:pt x="2541" y="2492"/>
                    </a:cubicBezTo>
                    <a:cubicBezTo>
                      <a:pt x="2555" y="2449"/>
                      <a:pt x="2572" y="2402"/>
                      <a:pt x="2585" y="2359"/>
                    </a:cubicBezTo>
                    <a:close/>
                    <a:moveTo>
                      <a:pt x="2705" y="1"/>
                    </a:moveTo>
                    <a:cubicBezTo>
                      <a:pt x="2595" y="1"/>
                      <a:pt x="2495" y="35"/>
                      <a:pt x="2391" y="95"/>
                    </a:cubicBezTo>
                    <a:cubicBezTo>
                      <a:pt x="2294" y="152"/>
                      <a:pt x="2240" y="235"/>
                      <a:pt x="2183" y="328"/>
                    </a:cubicBezTo>
                    <a:cubicBezTo>
                      <a:pt x="2130" y="416"/>
                      <a:pt x="2097" y="516"/>
                      <a:pt x="2063" y="609"/>
                    </a:cubicBezTo>
                    <a:cubicBezTo>
                      <a:pt x="1916" y="1024"/>
                      <a:pt x="1806" y="1449"/>
                      <a:pt x="1682" y="1870"/>
                    </a:cubicBezTo>
                    <a:cubicBezTo>
                      <a:pt x="1641" y="2011"/>
                      <a:pt x="1601" y="2148"/>
                      <a:pt x="1558" y="2285"/>
                    </a:cubicBezTo>
                    <a:cubicBezTo>
                      <a:pt x="1508" y="2435"/>
                      <a:pt x="1454" y="2586"/>
                      <a:pt x="1397" y="2736"/>
                    </a:cubicBezTo>
                    <a:cubicBezTo>
                      <a:pt x="1317" y="2944"/>
                      <a:pt x="1240" y="3151"/>
                      <a:pt x="1160" y="3358"/>
                    </a:cubicBezTo>
                    <a:cubicBezTo>
                      <a:pt x="1090" y="3543"/>
                      <a:pt x="1023" y="3727"/>
                      <a:pt x="956" y="3914"/>
                    </a:cubicBezTo>
                    <a:cubicBezTo>
                      <a:pt x="909" y="4034"/>
                      <a:pt x="873" y="4158"/>
                      <a:pt x="832" y="4278"/>
                    </a:cubicBezTo>
                    <a:cubicBezTo>
                      <a:pt x="806" y="4366"/>
                      <a:pt x="772" y="4452"/>
                      <a:pt x="749" y="4542"/>
                    </a:cubicBezTo>
                    <a:cubicBezTo>
                      <a:pt x="632" y="4937"/>
                      <a:pt x="522" y="5332"/>
                      <a:pt x="401" y="5726"/>
                    </a:cubicBezTo>
                    <a:cubicBezTo>
                      <a:pt x="334" y="5924"/>
                      <a:pt x="267" y="6118"/>
                      <a:pt x="210" y="6319"/>
                    </a:cubicBezTo>
                    <a:cubicBezTo>
                      <a:pt x="147" y="6529"/>
                      <a:pt x="107" y="6750"/>
                      <a:pt x="56" y="6964"/>
                    </a:cubicBezTo>
                    <a:cubicBezTo>
                      <a:pt x="0" y="7211"/>
                      <a:pt x="184" y="7466"/>
                      <a:pt x="425" y="7512"/>
                    </a:cubicBezTo>
                    <a:cubicBezTo>
                      <a:pt x="454" y="7518"/>
                      <a:pt x="483" y="7521"/>
                      <a:pt x="512" y="7521"/>
                    </a:cubicBezTo>
                    <a:cubicBezTo>
                      <a:pt x="605" y="7521"/>
                      <a:pt x="697" y="7493"/>
                      <a:pt x="775" y="7442"/>
                    </a:cubicBezTo>
                    <a:cubicBezTo>
                      <a:pt x="879" y="7368"/>
                      <a:pt x="943" y="7265"/>
                      <a:pt x="973" y="7141"/>
                    </a:cubicBezTo>
                    <a:cubicBezTo>
                      <a:pt x="1007" y="6990"/>
                      <a:pt x="1036" y="6837"/>
                      <a:pt x="1076" y="6689"/>
                    </a:cubicBezTo>
                    <a:cubicBezTo>
                      <a:pt x="1107" y="6576"/>
                      <a:pt x="1144" y="6469"/>
                      <a:pt x="1177" y="6359"/>
                    </a:cubicBezTo>
                    <a:cubicBezTo>
                      <a:pt x="1271" y="6091"/>
                      <a:pt x="1365" y="5827"/>
                      <a:pt x="1445" y="5556"/>
                    </a:cubicBezTo>
                    <a:lnTo>
                      <a:pt x="1535" y="5255"/>
                    </a:lnTo>
                    <a:cubicBezTo>
                      <a:pt x="1554" y="5257"/>
                      <a:pt x="1573" y="5259"/>
                      <a:pt x="1593" y="5259"/>
                    </a:cubicBezTo>
                    <a:cubicBezTo>
                      <a:pt x="1607" y="5259"/>
                      <a:pt x="1621" y="5258"/>
                      <a:pt x="1635" y="5255"/>
                    </a:cubicBezTo>
                    <a:cubicBezTo>
                      <a:pt x="1896" y="5221"/>
                      <a:pt x="2157" y="5188"/>
                      <a:pt x="2418" y="5151"/>
                    </a:cubicBezTo>
                    <a:cubicBezTo>
                      <a:pt x="2532" y="5138"/>
                      <a:pt x="2649" y="5118"/>
                      <a:pt x="2762" y="5098"/>
                    </a:cubicBezTo>
                    <a:cubicBezTo>
                      <a:pt x="2873" y="5078"/>
                      <a:pt x="2986" y="5078"/>
                      <a:pt x="3100" y="5061"/>
                    </a:cubicBezTo>
                    <a:cubicBezTo>
                      <a:pt x="3110" y="5058"/>
                      <a:pt x="3120" y="5054"/>
                      <a:pt x="3130" y="5054"/>
                    </a:cubicBezTo>
                    <a:cubicBezTo>
                      <a:pt x="3137" y="5081"/>
                      <a:pt x="3140" y="5111"/>
                      <a:pt x="3146" y="5138"/>
                    </a:cubicBezTo>
                    <a:cubicBezTo>
                      <a:pt x="3171" y="5285"/>
                      <a:pt x="3197" y="5436"/>
                      <a:pt x="3237" y="5579"/>
                    </a:cubicBezTo>
                    <a:cubicBezTo>
                      <a:pt x="3264" y="5673"/>
                      <a:pt x="3291" y="5766"/>
                      <a:pt x="3321" y="5860"/>
                    </a:cubicBezTo>
                    <a:cubicBezTo>
                      <a:pt x="3371" y="6031"/>
                      <a:pt x="3418" y="6201"/>
                      <a:pt x="3461" y="6372"/>
                    </a:cubicBezTo>
                    <a:cubicBezTo>
                      <a:pt x="3475" y="6439"/>
                      <a:pt x="3488" y="6509"/>
                      <a:pt x="3498" y="6576"/>
                    </a:cubicBezTo>
                    <a:cubicBezTo>
                      <a:pt x="3508" y="6626"/>
                      <a:pt x="3518" y="6677"/>
                      <a:pt x="3525" y="6730"/>
                    </a:cubicBezTo>
                    <a:cubicBezTo>
                      <a:pt x="3538" y="6817"/>
                      <a:pt x="3558" y="6904"/>
                      <a:pt x="3578" y="6987"/>
                    </a:cubicBezTo>
                    <a:cubicBezTo>
                      <a:pt x="3592" y="7041"/>
                      <a:pt x="3618" y="7091"/>
                      <a:pt x="3645" y="7138"/>
                    </a:cubicBezTo>
                    <a:cubicBezTo>
                      <a:pt x="3682" y="7228"/>
                      <a:pt x="3739" y="7305"/>
                      <a:pt x="3813" y="7372"/>
                    </a:cubicBezTo>
                    <a:cubicBezTo>
                      <a:pt x="3903" y="7449"/>
                      <a:pt x="4003" y="7499"/>
                      <a:pt x="4120" y="7523"/>
                    </a:cubicBezTo>
                    <a:cubicBezTo>
                      <a:pt x="4161" y="7530"/>
                      <a:pt x="4202" y="7534"/>
                      <a:pt x="4243" y="7534"/>
                    </a:cubicBezTo>
                    <a:cubicBezTo>
                      <a:pt x="4316" y="7534"/>
                      <a:pt x="4387" y="7522"/>
                      <a:pt x="4458" y="7496"/>
                    </a:cubicBezTo>
                    <a:cubicBezTo>
                      <a:pt x="4565" y="7459"/>
                      <a:pt x="4655" y="7396"/>
                      <a:pt x="4732" y="7311"/>
                    </a:cubicBezTo>
                    <a:cubicBezTo>
                      <a:pt x="4816" y="7185"/>
                      <a:pt x="4889" y="7095"/>
                      <a:pt x="4916" y="6937"/>
                    </a:cubicBezTo>
                    <a:cubicBezTo>
                      <a:pt x="4929" y="6860"/>
                      <a:pt x="4936" y="6783"/>
                      <a:pt x="4932" y="6700"/>
                    </a:cubicBezTo>
                    <a:cubicBezTo>
                      <a:pt x="4932" y="6660"/>
                      <a:pt x="4929" y="6620"/>
                      <a:pt x="4920" y="6579"/>
                    </a:cubicBezTo>
                    <a:cubicBezTo>
                      <a:pt x="4896" y="6445"/>
                      <a:pt x="4866" y="6308"/>
                      <a:pt x="4836" y="6175"/>
                    </a:cubicBezTo>
                    <a:cubicBezTo>
                      <a:pt x="4802" y="6018"/>
                      <a:pt x="4765" y="5860"/>
                      <a:pt x="4719" y="5706"/>
                    </a:cubicBezTo>
                    <a:cubicBezTo>
                      <a:pt x="4665" y="5539"/>
                      <a:pt x="4611" y="5372"/>
                      <a:pt x="4558" y="5208"/>
                    </a:cubicBezTo>
                    <a:cubicBezTo>
                      <a:pt x="4511" y="5071"/>
                      <a:pt x="4481" y="4934"/>
                      <a:pt x="4448" y="4794"/>
                    </a:cubicBezTo>
                    <a:cubicBezTo>
                      <a:pt x="4364" y="4375"/>
                      <a:pt x="4290" y="3957"/>
                      <a:pt x="4184" y="3546"/>
                    </a:cubicBezTo>
                    <a:cubicBezTo>
                      <a:pt x="4080" y="3162"/>
                      <a:pt x="3949" y="2787"/>
                      <a:pt x="3836" y="2406"/>
                    </a:cubicBezTo>
                    <a:cubicBezTo>
                      <a:pt x="3773" y="2191"/>
                      <a:pt x="3702" y="1984"/>
                      <a:pt x="3625" y="1777"/>
                    </a:cubicBezTo>
                    <a:cubicBezTo>
                      <a:pt x="3538" y="1549"/>
                      <a:pt x="3464" y="1325"/>
                      <a:pt x="3401" y="1091"/>
                    </a:cubicBezTo>
                    <a:cubicBezTo>
                      <a:pt x="3364" y="904"/>
                      <a:pt x="3331" y="714"/>
                      <a:pt x="3287" y="526"/>
                    </a:cubicBezTo>
                    <a:cubicBezTo>
                      <a:pt x="3281" y="502"/>
                      <a:pt x="3277" y="479"/>
                      <a:pt x="3271" y="456"/>
                    </a:cubicBezTo>
                    <a:cubicBezTo>
                      <a:pt x="3251" y="388"/>
                      <a:pt x="3220" y="336"/>
                      <a:pt x="3187" y="272"/>
                    </a:cubicBezTo>
                    <a:cubicBezTo>
                      <a:pt x="3120" y="135"/>
                      <a:pt x="2950" y="31"/>
                      <a:pt x="2805" y="11"/>
                    </a:cubicBezTo>
                    <a:cubicBezTo>
                      <a:pt x="2772" y="4"/>
                      <a:pt x="2739" y="1"/>
                      <a:pt x="270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9"/>
              <p:cNvSpPr/>
              <p:nvPr/>
            </p:nvSpPr>
            <p:spPr>
              <a:xfrm>
                <a:off x="1459800" y="1512500"/>
                <a:ext cx="131625" cy="197100"/>
              </a:xfrm>
              <a:custGeom>
                <a:avLst/>
                <a:gdLst/>
                <a:ahLst/>
                <a:cxnLst/>
                <a:rect l="l" t="t" r="r" b="b"/>
                <a:pathLst>
                  <a:path w="5265" h="7884" extrusionOk="0">
                    <a:moveTo>
                      <a:pt x="2706" y="3151"/>
                    </a:moveTo>
                    <a:cubicBezTo>
                      <a:pt x="2723" y="3222"/>
                      <a:pt x="2736" y="3292"/>
                      <a:pt x="2752" y="3362"/>
                    </a:cubicBezTo>
                    <a:lnTo>
                      <a:pt x="2796" y="3563"/>
                    </a:lnTo>
                    <a:cubicBezTo>
                      <a:pt x="2823" y="3690"/>
                      <a:pt x="2853" y="3813"/>
                      <a:pt x="2880" y="3941"/>
                    </a:cubicBezTo>
                    <a:cubicBezTo>
                      <a:pt x="2853" y="3944"/>
                      <a:pt x="2826" y="3947"/>
                      <a:pt x="2800" y="3951"/>
                    </a:cubicBezTo>
                    <a:lnTo>
                      <a:pt x="2669" y="3971"/>
                    </a:lnTo>
                    <a:cubicBezTo>
                      <a:pt x="2599" y="3981"/>
                      <a:pt x="2529" y="3991"/>
                      <a:pt x="2455" y="4001"/>
                    </a:cubicBezTo>
                    <a:lnTo>
                      <a:pt x="2362" y="4011"/>
                    </a:lnTo>
                    <a:cubicBezTo>
                      <a:pt x="2365" y="4001"/>
                      <a:pt x="2368" y="3987"/>
                      <a:pt x="2374" y="3974"/>
                    </a:cubicBezTo>
                    <a:lnTo>
                      <a:pt x="2462" y="3760"/>
                    </a:lnTo>
                    <a:cubicBezTo>
                      <a:pt x="2545" y="3560"/>
                      <a:pt x="2629" y="3359"/>
                      <a:pt x="2706" y="3151"/>
                    </a:cubicBezTo>
                    <a:close/>
                    <a:moveTo>
                      <a:pt x="2749" y="1934"/>
                    </a:moveTo>
                    <a:lnTo>
                      <a:pt x="2525" y="2613"/>
                    </a:lnTo>
                    <a:cubicBezTo>
                      <a:pt x="2411" y="2954"/>
                      <a:pt x="2271" y="3296"/>
                      <a:pt x="2138" y="3626"/>
                    </a:cubicBezTo>
                    <a:lnTo>
                      <a:pt x="2050" y="3844"/>
                    </a:lnTo>
                    <a:cubicBezTo>
                      <a:pt x="2017" y="3924"/>
                      <a:pt x="1984" y="4008"/>
                      <a:pt x="1953" y="4091"/>
                    </a:cubicBezTo>
                    <a:lnTo>
                      <a:pt x="1820" y="4435"/>
                    </a:lnTo>
                    <a:lnTo>
                      <a:pt x="2502" y="4349"/>
                    </a:lnTo>
                    <a:cubicBezTo>
                      <a:pt x="2575" y="4339"/>
                      <a:pt x="2649" y="4329"/>
                      <a:pt x="2723" y="4319"/>
                    </a:cubicBezTo>
                    <a:lnTo>
                      <a:pt x="2850" y="4299"/>
                    </a:lnTo>
                    <a:cubicBezTo>
                      <a:pt x="2896" y="4292"/>
                      <a:pt x="2947" y="4288"/>
                      <a:pt x="2993" y="4282"/>
                    </a:cubicBezTo>
                    <a:cubicBezTo>
                      <a:pt x="3033" y="4279"/>
                      <a:pt x="3077" y="4275"/>
                      <a:pt x="3117" y="4272"/>
                    </a:cubicBezTo>
                    <a:lnTo>
                      <a:pt x="3311" y="4248"/>
                    </a:lnTo>
                    <a:lnTo>
                      <a:pt x="3228" y="3887"/>
                    </a:lnTo>
                    <a:cubicBezTo>
                      <a:pt x="3197" y="3753"/>
                      <a:pt x="3167" y="3623"/>
                      <a:pt x="3137" y="3476"/>
                    </a:cubicBezTo>
                    <a:lnTo>
                      <a:pt x="3134" y="3456"/>
                    </a:lnTo>
                    <a:lnTo>
                      <a:pt x="2960" y="3496"/>
                    </a:lnTo>
                    <a:lnTo>
                      <a:pt x="3127" y="3429"/>
                    </a:lnTo>
                    <a:lnTo>
                      <a:pt x="3117" y="3382"/>
                    </a:lnTo>
                    <a:lnTo>
                      <a:pt x="3097" y="3285"/>
                    </a:lnTo>
                    <a:cubicBezTo>
                      <a:pt x="3050" y="3081"/>
                      <a:pt x="3004" y="2877"/>
                      <a:pt x="2956" y="2673"/>
                    </a:cubicBezTo>
                    <a:cubicBezTo>
                      <a:pt x="2940" y="2609"/>
                      <a:pt x="2923" y="2546"/>
                      <a:pt x="2907" y="2486"/>
                    </a:cubicBezTo>
                    <a:lnTo>
                      <a:pt x="2749" y="1934"/>
                    </a:lnTo>
                    <a:close/>
                    <a:moveTo>
                      <a:pt x="2855" y="352"/>
                    </a:moveTo>
                    <a:cubicBezTo>
                      <a:pt x="2879" y="352"/>
                      <a:pt x="2904" y="355"/>
                      <a:pt x="2930" y="359"/>
                    </a:cubicBezTo>
                    <a:cubicBezTo>
                      <a:pt x="3030" y="372"/>
                      <a:pt x="3144" y="449"/>
                      <a:pt x="3181" y="526"/>
                    </a:cubicBezTo>
                    <a:lnTo>
                      <a:pt x="3201" y="566"/>
                    </a:lnTo>
                    <a:cubicBezTo>
                      <a:pt x="3224" y="607"/>
                      <a:pt x="3241" y="640"/>
                      <a:pt x="3251" y="673"/>
                    </a:cubicBezTo>
                    <a:cubicBezTo>
                      <a:pt x="3257" y="697"/>
                      <a:pt x="3261" y="717"/>
                      <a:pt x="3268" y="740"/>
                    </a:cubicBezTo>
                    <a:cubicBezTo>
                      <a:pt x="3294" y="871"/>
                      <a:pt x="3322" y="1001"/>
                      <a:pt x="3345" y="1132"/>
                    </a:cubicBezTo>
                    <a:lnTo>
                      <a:pt x="3382" y="1315"/>
                    </a:lnTo>
                    <a:cubicBezTo>
                      <a:pt x="3448" y="1553"/>
                      <a:pt x="3522" y="1780"/>
                      <a:pt x="3609" y="2011"/>
                    </a:cubicBezTo>
                    <a:cubicBezTo>
                      <a:pt x="3686" y="2212"/>
                      <a:pt x="3753" y="2416"/>
                      <a:pt x="3819" y="2629"/>
                    </a:cubicBezTo>
                    <a:cubicBezTo>
                      <a:pt x="3856" y="2760"/>
                      <a:pt x="3899" y="2890"/>
                      <a:pt x="3940" y="3021"/>
                    </a:cubicBezTo>
                    <a:cubicBezTo>
                      <a:pt x="4017" y="3265"/>
                      <a:pt x="4097" y="3516"/>
                      <a:pt x="4164" y="3767"/>
                    </a:cubicBezTo>
                    <a:cubicBezTo>
                      <a:pt x="4248" y="4081"/>
                      <a:pt x="4311" y="4409"/>
                      <a:pt x="4371" y="4723"/>
                    </a:cubicBezTo>
                    <a:lnTo>
                      <a:pt x="4428" y="5004"/>
                    </a:lnTo>
                    <a:cubicBezTo>
                      <a:pt x="4461" y="5151"/>
                      <a:pt x="4495" y="5295"/>
                      <a:pt x="4542" y="5439"/>
                    </a:cubicBezTo>
                    <a:cubicBezTo>
                      <a:pt x="4595" y="5603"/>
                      <a:pt x="4649" y="5767"/>
                      <a:pt x="4699" y="5931"/>
                    </a:cubicBezTo>
                    <a:cubicBezTo>
                      <a:pt x="4739" y="6061"/>
                      <a:pt x="4776" y="6201"/>
                      <a:pt x="4816" y="6386"/>
                    </a:cubicBezTo>
                    <a:lnTo>
                      <a:pt x="4836" y="6476"/>
                    </a:lnTo>
                    <a:cubicBezTo>
                      <a:pt x="4856" y="6579"/>
                      <a:pt x="4880" y="6683"/>
                      <a:pt x="4900" y="6787"/>
                    </a:cubicBezTo>
                    <a:cubicBezTo>
                      <a:pt x="4907" y="6817"/>
                      <a:pt x="4907" y="6847"/>
                      <a:pt x="4910" y="6880"/>
                    </a:cubicBezTo>
                    <a:cubicBezTo>
                      <a:pt x="4910" y="6948"/>
                      <a:pt x="4907" y="7011"/>
                      <a:pt x="4893" y="7081"/>
                    </a:cubicBezTo>
                    <a:cubicBezTo>
                      <a:pt x="4876" y="7181"/>
                      <a:pt x="4833" y="7245"/>
                      <a:pt x="4766" y="7345"/>
                    </a:cubicBezTo>
                    <a:lnTo>
                      <a:pt x="4742" y="7375"/>
                    </a:lnTo>
                    <a:cubicBezTo>
                      <a:pt x="4689" y="7436"/>
                      <a:pt x="4626" y="7479"/>
                      <a:pt x="4552" y="7506"/>
                    </a:cubicBezTo>
                    <a:cubicBezTo>
                      <a:pt x="4499" y="7523"/>
                      <a:pt x="4448" y="7532"/>
                      <a:pt x="4396" y="7532"/>
                    </a:cubicBezTo>
                    <a:cubicBezTo>
                      <a:pt x="4366" y="7532"/>
                      <a:pt x="4336" y="7529"/>
                      <a:pt x="4305" y="7522"/>
                    </a:cubicBezTo>
                    <a:cubicBezTo>
                      <a:pt x="4217" y="7506"/>
                      <a:pt x="4144" y="7469"/>
                      <a:pt x="4080" y="7416"/>
                    </a:cubicBezTo>
                    <a:cubicBezTo>
                      <a:pt x="4027" y="7365"/>
                      <a:pt x="3987" y="7309"/>
                      <a:pt x="3956" y="7245"/>
                    </a:cubicBezTo>
                    <a:lnTo>
                      <a:pt x="3947" y="7225"/>
                    </a:lnTo>
                    <a:cubicBezTo>
                      <a:pt x="3927" y="7188"/>
                      <a:pt x="3907" y="7152"/>
                      <a:pt x="3896" y="7104"/>
                    </a:cubicBezTo>
                    <a:cubicBezTo>
                      <a:pt x="3879" y="7031"/>
                      <a:pt x="3859" y="6954"/>
                      <a:pt x="3850" y="6877"/>
                    </a:cubicBezTo>
                    <a:cubicBezTo>
                      <a:pt x="3843" y="6823"/>
                      <a:pt x="3833" y="6770"/>
                      <a:pt x="3823" y="6717"/>
                    </a:cubicBezTo>
                    <a:cubicBezTo>
                      <a:pt x="3810" y="6650"/>
                      <a:pt x="3796" y="6579"/>
                      <a:pt x="3783" y="6506"/>
                    </a:cubicBezTo>
                    <a:cubicBezTo>
                      <a:pt x="3746" y="6352"/>
                      <a:pt x="3699" y="6192"/>
                      <a:pt x="3639" y="5984"/>
                    </a:cubicBezTo>
                    <a:lnTo>
                      <a:pt x="3632" y="5968"/>
                    </a:lnTo>
                    <a:cubicBezTo>
                      <a:pt x="3609" y="5880"/>
                      <a:pt x="3582" y="5793"/>
                      <a:pt x="3558" y="5707"/>
                    </a:cubicBezTo>
                    <a:cubicBezTo>
                      <a:pt x="3518" y="5563"/>
                      <a:pt x="3492" y="5412"/>
                      <a:pt x="3468" y="5285"/>
                    </a:cubicBezTo>
                    <a:lnTo>
                      <a:pt x="3425" y="5017"/>
                    </a:lnTo>
                    <a:lnTo>
                      <a:pt x="3221" y="5061"/>
                    </a:lnTo>
                    <a:cubicBezTo>
                      <a:pt x="3174" y="5068"/>
                      <a:pt x="3124" y="5071"/>
                      <a:pt x="3074" y="5077"/>
                    </a:cubicBezTo>
                    <a:cubicBezTo>
                      <a:pt x="3010" y="5081"/>
                      <a:pt x="2947" y="5088"/>
                      <a:pt x="2883" y="5102"/>
                    </a:cubicBezTo>
                    <a:cubicBezTo>
                      <a:pt x="2769" y="5122"/>
                      <a:pt x="2655" y="5138"/>
                      <a:pt x="2545" y="5151"/>
                    </a:cubicBezTo>
                    <a:cubicBezTo>
                      <a:pt x="2374" y="5178"/>
                      <a:pt x="2204" y="5198"/>
                      <a:pt x="2033" y="5222"/>
                    </a:cubicBezTo>
                    <a:lnTo>
                      <a:pt x="1763" y="5255"/>
                    </a:lnTo>
                    <a:cubicBezTo>
                      <a:pt x="1756" y="5256"/>
                      <a:pt x="1748" y="5257"/>
                      <a:pt x="1738" y="5257"/>
                    </a:cubicBezTo>
                    <a:cubicBezTo>
                      <a:pt x="1727" y="5257"/>
                      <a:pt x="1716" y="5256"/>
                      <a:pt x="1703" y="5255"/>
                    </a:cubicBezTo>
                    <a:lnTo>
                      <a:pt x="1559" y="5242"/>
                    </a:lnTo>
                    <a:lnTo>
                      <a:pt x="1428" y="5679"/>
                    </a:lnTo>
                    <a:cubicBezTo>
                      <a:pt x="1358" y="5917"/>
                      <a:pt x="1275" y="6155"/>
                      <a:pt x="1195" y="6386"/>
                    </a:cubicBezTo>
                    <a:lnTo>
                      <a:pt x="1161" y="6479"/>
                    </a:lnTo>
                    <a:cubicBezTo>
                      <a:pt x="1124" y="6590"/>
                      <a:pt x="1090" y="6703"/>
                      <a:pt x="1060" y="6817"/>
                    </a:cubicBezTo>
                    <a:cubicBezTo>
                      <a:pt x="1030" y="6924"/>
                      <a:pt x="1007" y="7031"/>
                      <a:pt x="983" y="7141"/>
                    </a:cubicBezTo>
                    <a:lnTo>
                      <a:pt x="950" y="7275"/>
                    </a:lnTo>
                    <a:cubicBezTo>
                      <a:pt x="934" y="7362"/>
                      <a:pt x="890" y="7425"/>
                      <a:pt x="826" y="7469"/>
                    </a:cubicBezTo>
                    <a:cubicBezTo>
                      <a:pt x="779" y="7502"/>
                      <a:pt x="724" y="7519"/>
                      <a:pt x="668" y="7519"/>
                    </a:cubicBezTo>
                    <a:cubicBezTo>
                      <a:pt x="648" y="7519"/>
                      <a:pt x="628" y="7517"/>
                      <a:pt x="609" y="7513"/>
                    </a:cubicBezTo>
                    <a:cubicBezTo>
                      <a:pt x="536" y="7499"/>
                      <a:pt x="465" y="7449"/>
                      <a:pt x="418" y="7382"/>
                    </a:cubicBezTo>
                    <a:cubicBezTo>
                      <a:pt x="378" y="7315"/>
                      <a:pt x="365" y="7245"/>
                      <a:pt x="378" y="7178"/>
                    </a:cubicBezTo>
                    <a:cubicBezTo>
                      <a:pt x="392" y="7115"/>
                      <a:pt x="408" y="7054"/>
                      <a:pt x="422" y="6991"/>
                    </a:cubicBezTo>
                    <a:cubicBezTo>
                      <a:pt x="452" y="6840"/>
                      <a:pt x="485" y="6687"/>
                      <a:pt x="528" y="6542"/>
                    </a:cubicBezTo>
                    <a:cubicBezTo>
                      <a:pt x="589" y="6342"/>
                      <a:pt x="656" y="6141"/>
                      <a:pt x="719" y="5951"/>
                    </a:cubicBezTo>
                    <a:cubicBezTo>
                      <a:pt x="806" y="5663"/>
                      <a:pt x="894" y="5369"/>
                      <a:pt x="977" y="5077"/>
                    </a:cubicBezTo>
                    <a:lnTo>
                      <a:pt x="1067" y="4764"/>
                    </a:lnTo>
                    <a:cubicBezTo>
                      <a:pt x="1084" y="4707"/>
                      <a:pt x="1104" y="4653"/>
                      <a:pt x="1121" y="4596"/>
                    </a:cubicBezTo>
                    <a:lnTo>
                      <a:pt x="1187" y="4395"/>
                    </a:lnTo>
                    <a:cubicBezTo>
                      <a:pt x="1215" y="4312"/>
                      <a:pt x="1241" y="4228"/>
                      <a:pt x="1271" y="4148"/>
                    </a:cubicBezTo>
                    <a:lnTo>
                      <a:pt x="1325" y="4001"/>
                    </a:lnTo>
                    <a:cubicBezTo>
                      <a:pt x="1375" y="3867"/>
                      <a:pt x="1425" y="3730"/>
                      <a:pt x="1475" y="3597"/>
                    </a:cubicBezTo>
                    <a:lnTo>
                      <a:pt x="1485" y="3569"/>
                    </a:lnTo>
                    <a:cubicBezTo>
                      <a:pt x="1562" y="3372"/>
                      <a:pt x="1636" y="3171"/>
                      <a:pt x="1712" y="2974"/>
                    </a:cubicBezTo>
                    <a:cubicBezTo>
                      <a:pt x="1769" y="2824"/>
                      <a:pt x="1823" y="2669"/>
                      <a:pt x="1880" y="2509"/>
                    </a:cubicBezTo>
                    <a:lnTo>
                      <a:pt x="1900" y="2433"/>
                    </a:lnTo>
                    <a:cubicBezTo>
                      <a:pt x="1937" y="2322"/>
                      <a:pt x="1970" y="2208"/>
                      <a:pt x="2004" y="2095"/>
                    </a:cubicBezTo>
                    <a:cubicBezTo>
                      <a:pt x="2033" y="1994"/>
                      <a:pt x="2061" y="1891"/>
                      <a:pt x="2090" y="1791"/>
                    </a:cubicBezTo>
                    <a:cubicBezTo>
                      <a:pt x="2178" y="1476"/>
                      <a:pt x="2271" y="1152"/>
                      <a:pt x="2382" y="843"/>
                    </a:cubicBezTo>
                    <a:lnTo>
                      <a:pt x="2391" y="817"/>
                    </a:lnTo>
                    <a:cubicBezTo>
                      <a:pt x="2419" y="737"/>
                      <a:pt x="2448" y="656"/>
                      <a:pt x="2485" y="593"/>
                    </a:cubicBezTo>
                    <a:cubicBezTo>
                      <a:pt x="2539" y="506"/>
                      <a:pt x="2575" y="456"/>
                      <a:pt x="2632" y="419"/>
                    </a:cubicBezTo>
                    <a:cubicBezTo>
                      <a:pt x="2711" y="373"/>
                      <a:pt x="2780" y="352"/>
                      <a:pt x="2855" y="352"/>
                    </a:cubicBezTo>
                    <a:close/>
                    <a:moveTo>
                      <a:pt x="2851" y="0"/>
                    </a:moveTo>
                    <a:cubicBezTo>
                      <a:pt x="2711" y="0"/>
                      <a:pt x="2582" y="39"/>
                      <a:pt x="2451" y="118"/>
                    </a:cubicBezTo>
                    <a:cubicBezTo>
                      <a:pt x="2321" y="198"/>
                      <a:pt x="2248" y="309"/>
                      <a:pt x="2184" y="412"/>
                    </a:cubicBezTo>
                    <a:cubicBezTo>
                      <a:pt x="2127" y="506"/>
                      <a:pt x="2090" y="610"/>
                      <a:pt x="2061" y="700"/>
                    </a:cubicBezTo>
                    <a:lnTo>
                      <a:pt x="2050" y="727"/>
                    </a:lnTo>
                    <a:cubicBezTo>
                      <a:pt x="1937" y="1044"/>
                      <a:pt x="1843" y="1376"/>
                      <a:pt x="1752" y="1693"/>
                    </a:cubicBezTo>
                    <a:cubicBezTo>
                      <a:pt x="1723" y="1794"/>
                      <a:pt x="1696" y="1894"/>
                      <a:pt x="1666" y="1998"/>
                    </a:cubicBezTo>
                    <a:cubicBezTo>
                      <a:pt x="1632" y="2108"/>
                      <a:pt x="1599" y="2222"/>
                      <a:pt x="1565" y="2332"/>
                    </a:cubicBezTo>
                    <a:lnTo>
                      <a:pt x="1545" y="2402"/>
                    </a:lnTo>
                    <a:cubicBezTo>
                      <a:pt x="1491" y="2553"/>
                      <a:pt x="1442" y="2700"/>
                      <a:pt x="1385" y="2850"/>
                    </a:cubicBezTo>
                    <a:cubicBezTo>
                      <a:pt x="1308" y="3048"/>
                      <a:pt x="1235" y="3245"/>
                      <a:pt x="1158" y="3442"/>
                    </a:cubicBezTo>
                    <a:lnTo>
                      <a:pt x="1147" y="3469"/>
                    </a:lnTo>
                    <a:cubicBezTo>
                      <a:pt x="1094" y="3606"/>
                      <a:pt x="1044" y="3743"/>
                      <a:pt x="994" y="3881"/>
                    </a:cubicBezTo>
                    <a:lnTo>
                      <a:pt x="940" y="4024"/>
                    </a:lnTo>
                    <a:cubicBezTo>
                      <a:pt x="910" y="4111"/>
                      <a:pt x="880" y="4202"/>
                      <a:pt x="853" y="4288"/>
                    </a:cubicBezTo>
                    <a:lnTo>
                      <a:pt x="789" y="4483"/>
                    </a:lnTo>
                    <a:cubicBezTo>
                      <a:pt x="769" y="4543"/>
                      <a:pt x="749" y="4603"/>
                      <a:pt x="729" y="4667"/>
                    </a:cubicBezTo>
                    <a:lnTo>
                      <a:pt x="639" y="4981"/>
                    </a:lnTo>
                    <a:cubicBezTo>
                      <a:pt x="556" y="5272"/>
                      <a:pt x="472" y="5559"/>
                      <a:pt x="385" y="5844"/>
                    </a:cubicBezTo>
                    <a:cubicBezTo>
                      <a:pt x="321" y="6034"/>
                      <a:pt x="251" y="6235"/>
                      <a:pt x="191" y="6442"/>
                    </a:cubicBezTo>
                    <a:cubicBezTo>
                      <a:pt x="147" y="6599"/>
                      <a:pt x="111" y="6760"/>
                      <a:pt x="77" y="6914"/>
                    </a:cubicBezTo>
                    <a:cubicBezTo>
                      <a:pt x="64" y="6977"/>
                      <a:pt x="51" y="7038"/>
                      <a:pt x="37" y="7098"/>
                    </a:cubicBezTo>
                    <a:cubicBezTo>
                      <a:pt x="0" y="7258"/>
                      <a:pt x="31" y="7429"/>
                      <a:pt x="124" y="7573"/>
                    </a:cubicBezTo>
                    <a:cubicBezTo>
                      <a:pt x="221" y="7723"/>
                      <a:pt x="375" y="7827"/>
                      <a:pt x="542" y="7860"/>
                    </a:cubicBezTo>
                    <a:cubicBezTo>
                      <a:pt x="580" y="7867"/>
                      <a:pt x="619" y="7871"/>
                      <a:pt x="658" y="7871"/>
                    </a:cubicBezTo>
                    <a:cubicBezTo>
                      <a:pt x="787" y="7871"/>
                      <a:pt x="915" y="7832"/>
                      <a:pt x="1024" y="7760"/>
                    </a:cubicBezTo>
                    <a:cubicBezTo>
                      <a:pt x="1161" y="7666"/>
                      <a:pt x="1255" y="7526"/>
                      <a:pt x="1295" y="7355"/>
                    </a:cubicBezTo>
                    <a:lnTo>
                      <a:pt x="1325" y="7215"/>
                    </a:lnTo>
                    <a:cubicBezTo>
                      <a:pt x="1348" y="7115"/>
                      <a:pt x="1371" y="7011"/>
                      <a:pt x="1398" y="6911"/>
                    </a:cubicBezTo>
                    <a:cubicBezTo>
                      <a:pt x="1428" y="6800"/>
                      <a:pt x="1462" y="6693"/>
                      <a:pt x="1496" y="6590"/>
                    </a:cubicBezTo>
                    <a:lnTo>
                      <a:pt x="1525" y="6502"/>
                    </a:lnTo>
                    <a:cubicBezTo>
                      <a:pt x="1609" y="6269"/>
                      <a:pt x="1692" y="6025"/>
                      <a:pt x="1766" y="5780"/>
                    </a:cubicBezTo>
                    <a:lnTo>
                      <a:pt x="1817" y="5603"/>
                    </a:lnTo>
                    <a:lnTo>
                      <a:pt x="2081" y="5570"/>
                    </a:lnTo>
                    <a:cubicBezTo>
                      <a:pt x="2251" y="5546"/>
                      <a:pt x="2422" y="5526"/>
                      <a:pt x="2592" y="5499"/>
                    </a:cubicBezTo>
                    <a:cubicBezTo>
                      <a:pt x="2709" y="5486"/>
                      <a:pt x="2830" y="5466"/>
                      <a:pt x="2944" y="5446"/>
                    </a:cubicBezTo>
                    <a:cubicBezTo>
                      <a:pt x="2996" y="5435"/>
                      <a:pt x="3050" y="5432"/>
                      <a:pt x="3107" y="5426"/>
                    </a:cubicBezTo>
                    <a:lnTo>
                      <a:pt x="3137" y="5426"/>
                    </a:lnTo>
                    <a:cubicBezTo>
                      <a:pt x="3157" y="5543"/>
                      <a:pt x="3184" y="5670"/>
                      <a:pt x="3217" y="5800"/>
                    </a:cubicBezTo>
                    <a:cubicBezTo>
                      <a:pt x="3245" y="5891"/>
                      <a:pt x="3271" y="5977"/>
                      <a:pt x="3297" y="6068"/>
                    </a:cubicBezTo>
                    <a:lnTo>
                      <a:pt x="3302" y="6085"/>
                    </a:lnTo>
                    <a:cubicBezTo>
                      <a:pt x="3362" y="6285"/>
                      <a:pt x="3405" y="6442"/>
                      <a:pt x="3438" y="6582"/>
                    </a:cubicBezTo>
                    <a:cubicBezTo>
                      <a:pt x="3452" y="6650"/>
                      <a:pt x="3465" y="6713"/>
                      <a:pt x="3478" y="6780"/>
                    </a:cubicBezTo>
                    <a:cubicBezTo>
                      <a:pt x="3485" y="6830"/>
                      <a:pt x="3495" y="6880"/>
                      <a:pt x="3502" y="6931"/>
                    </a:cubicBezTo>
                    <a:cubicBezTo>
                      <a:pt x="3515" y="7014"/>
                      <a:pt x="3535" y="7101"/>
                      <a:pt x="3558" y="7201"/>
                    </a:cubicBezTo>
                    <a:cubicBezTo>
                      <a:pt x="3575" y="7275"/>
                      <a:pt x="3609" y="7339"/>
                      <a:pt x="3639" y="7392"/>
                    </a:cubicBezTo>
                    <a:cubicBezTo>
                      <a:pt x="3686" y="7499"/>
                      <a:pt x="3756" y="7596"/>
                      <a:pt x="3850" y="7680"/>
                    </a:cubicBezTo>
                    <a:cubicBezTo>
                      <a:pt x="3960" y="7777"/>
                      <a:pt x="4091" y="7840"/>
                      <a:pt x="4237" y="7867"/>
                    </a:cubicBezTo>
                    <a:cubicBezTo>
                      <a:pt x="4288" y="7877"/>
                      <a:pt x="4341" y="7884"/>
                      <a:pt x="4395" y="7884"/>
                    </a:cubicBezTo>
                    <a:cubicBezTo>
                      <a:pt x="4485" y="7884"/>
                      <a:pt x="4579" y="7867"/>
                      <a:pt x="4669" y="7837"/>
                    </a:cubicBezTo>
                    <a:cubicBezTo>
                      <a:pt x="4802" y="7786"/>
                      <a:pt x="4920" y="7710"/>
                      <a:pt x="5014" y="7603"/>
                    </a:cubicBezTo>
                    <a:lnTo>
                      <a:pt x="5057" y="7542"/>
                    </a:lnTo>
                    <a:cubicBezTo>
                      <a:pt x="5134" y="7425"/>
                      <a:pt x="5208" y="7319"/>
                      <a:pt x="5241" y="7141"/>
                    </a:cubicBezTo>
                    <a:cubicBezTo>
                      <a:pt x="5258" y="7048"/>
                      <a:pt x="5264" y="6961"/>
                      <a:pt x="5261" y="6871"/>
                    </a:cubicBezTo>
                    <a:cubicBezTo>
                      <a:pt x="5258" y="6820"/>
                      <a:pt x="5254" y="6770"/>
                      <a:pt x="5244" y="6720"/>
                    </a:cubicBezTo>
                    <a:cubicBezTo>
                      <a:pt x="5224" y="6613"/>
                      <a:pt x="5201" y="6509"/>
                      <a:pt x="5177" y="6402"/>
                    </a:cubicBezTo>
                    <a:lnTo>
                      <a:pt x="5157" y="6312"/>
                    </a:lnTo>
                    <a:cubicBezTo>
                      <a:pt x="5117" y="6121"/>
                      <a:pt x="5077" y="5968"/>
                      <a:pt x="5037" y="5827"/>
                    </a:cubicBezTo>
                    <a:cubicBezTo>
                      <a:pt x="4987" y="5659"/>
                      <a:pt x="4930" y="5492"/>
                      <a:pt x="4876" y="5325"/>
                    </a:cubicBezTo>
                    <a:cubicBezTo>
                      <a:pt x="4833" y="5202"/>
                      <a:pt x="4802" y="5071"/>
                      <a:pt x="4773" y="4934"/>
                    </a:cubicBezTo>
                    <a:lnTo>
                      <a:pt x="4719" y="4656"/>
                    </a:lnTo>
                    <a:cubicBezTo>
                      <a:pt x="4656" y="4335"/>
                      <a:pt x="4589" y="4001"/>
                      <a:pt x="4501" y="3677"/>
                    </a:cubicBezTo>
                    <a:cubicBezTo>
                      <a:pt x="4435" y="3419"/>
                      <a:pt x="4355" y="3165"/>
                      <a:pt x="4274" y="2917"/>
                    </a:cubicBezTo>
                    <a:lnTo>
                      <a:pt x="4154" y="2526"/>
                    </a:lnTo>
                    <a:cubicBezTo>
                      <a:pt x="4087" y="2308"/>
                      <a:pt x="4017" y="2095"/>
                      <a:pt x="3940" y="1887"/>
                    </a:cubicBezTo>
                    <a:cubicBezTo>
                      <a:pt x="3856" y="1666"/>
                      <a:pt x="3786" y="1445"/>
                      <a:pt x="3723" y="1232"/>
                    </a:cubicBezTo>
                    <a:lnTo>
                      <a:pt x="3692" y="1068"/>
                    </a:lnTo>
                    <a:cubicBezTo>
                      <a:pt x="3666" y="931"/>
                      <a:pt x="3639" y="797"/>
                      <a:pt x="3609" y="663"/>
                    </a:cubicBezTo>
                    <a:cubicBezTo>
                      <a:pt x="3606" y="636"/>
                      <a:pt x="3598" y="610"/>
                      <a:pt x="3592" y="583"/>
                    </a:cubicBezTo>
                    <a:cubicBezTo>
                      <a:pt x="3572" y="513"/>
                      <a:pt x="3542" y="456"/>
                      <a:pt x="3515" y="402"/>
                    </a:cubicBezTo>
                    <a:lnTo>
                      <a:pt x="3495" y="366"/>
                    </a:lnTo>
                    <a:cubicBezTo>
                      <a:pt x="3405" y="188"/>
                      <a:pt x="3194" y="41"/>
                      <a:pt x="2984" y="11"/>
                    </a:cubicBezTo>
                    <a:cubicBezTo>
                      <a:pt x="2938" y="4"/>
                      <a:pt x="2894" y="0"/>
                      <a:pt x="28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97" name="Google Shape;1097;p29"/>
            <p:cNvGrpSpPr/>
            <p:nvPr/>
          </p:nvGrpSpPr>
          <p:grpSpPr>
            <a:xfrm>
              <a:off x="8558254" y="296958"/>
              <a:ext cx="192516" cy="227716"/>
              <a:chOff x="1824250" y="1008625"/>
              <a:chExt cx="144250" cy="170625"/>
            </a:xfrm>
          </p:grpSpPr>
          <p:sp>
            <p:nvSpPr>
              <p:cNvPr id="1098" name="Google Shape;1098;p29"/>
              <p:cNvSpPr/>
              <p:nvPr/>
            </p:nvSpPr>
            <p:spPr>
              <a:xfrm>
                <a:off x="1828675" y="1013025"/>
                <a:ext cx="135400" cy="161850"/>
              </a:xfrm>
              <a:custGeom>
                <a:avLst/>
                <a:gdLst/>
                <a:ahLst/>
                <a:cxnLst/>
                <a:rect l="l" t="t" r="r" b="b"/>
                <a:pathLst>
                  <a:path w="5416" h="6474" extrusionOk="0">
                    <a:moveTo>
                      <a:pt x="2356" y="0"/>
                    </a:moveTo>
                    <a:cubicBezTo>
                      <a:pt x="2252" y="0"/>
                      <a:pt x="2150" y="4"/>
                      <a:pt x="2047" y="21"/>
                    </a:cubicBezTo>
                    <a:cubicBezTo>
                      <a:pt x="1947" y="37"/>
                      <a:pt x="1847" y="67"/>
                      <a:pt x="1750" y="94"/>
                    </a:cubicBezTo>
                    <a:cubicBezTo>
                      <a:pt x="1690" y="107"/>
                      <a:pt x="1636" y="138"/>
                      <a:pt x="1579" y="161"/>
                    </a:cubicBezTo>
                    <a:cubicBezTo>
                      <a:pt x="1469" y="211"/>
                      <a:pt x="1362" y="274"/>
                      <a:pt x="1258" y="342"/>
                    </a:cubicBezTo>
                    <a:cubicBezTo>
                      <a:pt x="1164" y="402"/>
                      <a:pt x="1074" y="472"/>
                      <a:pt x="988" y="539"/>
                    </a:cubicBezTo>
                    <a:cubicBezTo>
                      <a:pt x="871" y="629"/>
                      <a:pt x="760" y="743"/>
                      <a:pt x="659" y="850"/>
                    </a:cubicBezTo>
                    <a:cubicBezTo>
                      <a:pt x="647" y="863"/>
                      <a:pt x="636" y="876"/>
                      <a:pt x="623" y="890"/>
                    </a:cubicBezTo>
                    <a:cubicBezTo>
                      <a:pt x="562" y="960"/>
                      <a:pt x="506" y="1034"/>
                      <a:pt x="456" y="1111"/>
                    </a:cubicBezTo>
                    <a:cubicBezTo>
                      <a:pt x="358" y="1265"/>
                      <a:pt x="272" y="1428"/>
                      <a:pt x="208" y="1599"/>
                    </a:cubicBezTo>
                    <a:cubicBezTo>
                      <a:pt x="141" y="1783"/>
                      <a:pt x="98" y="1973"/>
                      <a:pt x="65" y="2164"/>
                    </a:cubicBezTo>
                    <a:cubicBezTo>
                      <a:pt x="45" y="2291"/>
                      <a:pt x="28" y="2418"/>
                      <a:pt x="17" y="2546"/>
                    </a:cubicBezTo>
                    <a:cubicBezTo>
                      <a:pt x="1" y="2696"/>
                      <a:pt x="1" y="2850"/>
                      <a:pt x="5" y="3003"/>
                    </a:cubicBezTo>
                    <a:cubicBezTo>
                      <a:pt x="11" y="3144"/>
                      <a:pt x="51" y="3295"/>
                      <a:pt x="91" y="3429"/>
                    </a:cubicBezTo>
                    <a:cubicBezTo>
                      <a:pt x="151" y="3619"/>
                      <a:pt x="228" y="3803"/>
                      <a:pt x="306" y="3987"/>
                    </a:cubicBezTo>
                    <a:cubicBezTo>
                      <a:pt x="342" y="4077"/>
                      <a:pt x="382" y="4167"/>
                      <a:pt x="422" y="4258"/>
                    </a:cubicBezTo>
                    <a:cubicBezTo>
                      <a:pt x="489" y="4402"/>
                      <a:pt x="573" y="4539"/>
                      <a:pt x="656" y="4676"/>
                    </a:cubicBezTo>
                    <a:cubicBezTo>
                      <a:pt x="757" y="4846"/>
                      <a:pt x="867" y="5007"/>
                      <a:pt x="997" y="5150"/>
                    </a:cubicBezTo>
                    <a:cubicBezTo>
                      <a:pt x="1161" y="5331"/>
                      <a:pt x="1339" y="5505"/>
                      <a:pt x="1522" y="5666"/>
                    </a:cubicBezTo>
                    <a:cubicBezTo>
                      <a:pt x="1666" y="5793"/>
                      <a:pt x="1817" y="5917"/>
                      <a:pt x="1977" y="6024"/>
                    </a:cubicBezTo>
                    <a:cubicBezTo>
                      <a:pt x="2175" y="6161"/>
                      <a:pt x="2385" y="6285"/>
                      <a:pt x="2613" y="6362"/>
                    </a:cubicBezTo>
                    <a:cubicBezTo>
                      <a:pt x="2743" y="6405"/>
                      <a:pt x="2877" y="6442"/>
                      <a:pt x="3014" y="6459"/>
                    </a:cubicBezTo>
                    <a:cubicBezTo>
                      <a:pt x="3084" y="6469"/>
                      <a:pt x="3155" y="6473"/>
                      <a:pt x="3227" y="6473"/>
                    </a:cubicBezTo>
                    <a:cubicBezTo>
                      <a:pt x="3293" y="6473"/>
                      <a:pt x="3360" y="6470"/>
                      <a:pt x="3425" y="6465"/>
                    </a:cubicBezTo>
                    <a:cubicBezTo>
                      <a:pt x="3509" y="6459"/>
                      <a:pt x="3589" y="6445"/>
                      <a:pt x="3669" y="6428"/>
                    </a:cubicBezTo>
                    <a:cubicBezTo>
                      <a:pt x="3813" y="6395"/>
                      <a:pt x="3958" y="6362"/>
                      <a:pt x="4098" y="6311"/>
                    </a:cubicBezTo>
                    <a:cubicBezTo>
                      <a:pt x="4248" y="6261"/>
                      <a:pt x="4389" y="6184"/>
                      <a:pt x="4519" y="6094"/>
                    </a:cubicBezTo>
                    <a:cubicBezTo>
                      <a:pt x="4646" y="6007"/>
                      <a:pt x="4750" y="5886"/>
                      <a:pt x="4853" y="5769"/>
                    </a:cubicBezTo>
                    <a:cubicBezTo>
                      <a:pt x="4957" y="5652"/>
                      <a:pt x="5031" y="5528"/>
                      <a:pt x="5108" y="5391"/>
                    </a:cubicBezTo>
                    <a:cubicBezTo>
                      <a:pt x="5185" y="5251"/>
                      <a:pt x="5228" y="5097"/>
                      <a:pt x="5268" y="4943"/>
                    </a:cubicBezTo>
                    <a:cubicBezTo>
                      <a:pt x="5332" y="4706"/>
                      <a:pt x="5402" y="4465"/>
                      <a:pt x="5409" y="4218"/>
                    </a:cubicBezTo>
                    <a:cubicBezTo>
                      <a:pt x="5415" y="4054"/>
                      <a:pt x="5415" y="3886"/>
                      <a:pt x="5392" y="3722"/>
                    </a:cubicBezTo>
                    <a:cubicBezTo>
                      <a:pt x="5389" y="3699"/>
                      <a:pt x="5386" y="3676"/>
                      <a:pt x="5382" y="3649"/>
                    </a:cubicBezTo>
                    <a:cubicBezTo>
                      <a:pt x="5365" y="3579"/>
                      <a:pt x="5345" y="3512"/>
                      <a:pt x="5329" y="3442"/>
                    </a:cubicBezTo>
                    <a:cubicBezTo>
                      <a:pt x="5325" y="3429"/>
                      <a:pt x="5322" y="3415"/>
                      <a:pt x="5315" y="3401"/>
                    </a:cubicBezTo>
                    <a:cubicBezTo>
                      <a:pt x="5272" y="3324"/>
                      <a:pt x="5238" y="3244"/>
                      <a:pt x="5178" y="3181"/>
                    </a:cubicBezTo>
                    <a:cubicBezTo>
                      <a:pt x="5128" y="3128"/>
                      <a:pt x="5077" y="3071"/>
                      <a:pt x="5017" y="3027"/>
                    </a:cubicBezTo>
                    <a:cubicBezTo>
                      <a:pt x="4997" y="3014"/>
                      <a:pt x="4981" y="2997"/>
                      <a:pt x="4961" y="2983"/>
                    </a:cubicBezTo>
                    <a:cubicBezTo>
                      <a:pt x="4852" y="2900"/>
                      <a:pt x="4718" y="2857"/>
                      <a:pt x="4583" y="2857"/>
                    </a:cubicBezTo>
                    <a:cubicBezTo>
                      <a:pt x="4503" y="2857"/>
                      <a:pt x="4423" y="2872"/>
                      <a:pt x="4349" y="2903"/>
                    </a:cubicBezTo>
                    <a:cubicBezTo>
                      <a:pt x="4108" y="3000"/>
                      <a:pt x="3944" y="3251"/>
                      <a:pt x="3958" y="3512"/>
                    </a:cubicBezTo>
                    <a:lnTo>
                      <a:pt x="3958" y="3525"/>
                    </a:lnTo>
                    <a:cubicBezTo>
                      <a:pt x="3944" y="3602"/>
                      <a:pt x="3950" y="3682"/>
                      <a:pt x="3954" y="3759"/>
                    </a:cubicBezTo>
                    <a:cubicBezTo>
                      <a:pt x="3954" y="3803"/>
                      <a:pt x="3967" y="3850"/>
                      <a:pt x="3974" y="3890"/>
                    </a:cubicBezTo>
                    <a:cubicBezTo>
                      <a:pt x="3984" y="3950"/>
                      <a:pt x="3991" y="4011"/>
                      <a:pt x="3994" y="4067"/>
                    </a:cubicBezTo>
                    <a:cubicBezTo>
                      <a:pt x="3984" y="4207"/>
                      <a:pt x="3958" y="4345"/>
                      <a:pt x="3927" y="4482"/>
                    </a:cubicBezTo>
                    <a:cubicBezTo>
                      <a:pt x="3901" y="4576"/>
                      <a:pt x="3870" y="4669"/>
                      <a:pt x="3830" y="4759"/>
                    </a:cubicBezTo>
                    <a:cubicBezTo>
                      <a:pt x="3793" y="4813"/>
                      <a:pt x="3753" y="4863"/>
                      <a:pt x="3710" y="4914"/>
                    </a:cubicBezTo>
                    <a:cubicBezTo>
                      <a:pt x="3697" y="4923"/>
                      <a:pt x="3683" y="4934"/>
                      <a:pt x="3669" y="4943"/>
                    </a:cubicBezTo>
                    <a:cubicBezTo>
                      <a:pt x="3620" y="4967"/>
                      <a:pt x="3563" y="4987"/>
                      <a:pt x="3509" y="5004"/>
                    </a:cubicBezTo>
                    <a:cubicBezTo>
                      <a:pt x="3419" y="5024"/>
                      <a:pt x="3325" y="5040"/>
                      <a:pt x="3231" y="5047"/>
                    </a:cubicBezTo>
                    <a:cubicBezTo>
                      <a:pt x="3202" y="5044"/>
                      <a:pt x="3168" y="5037"/>
                      <a:pt x="3135" y="5034"/>
                    </a:cubicBezTo>
                    <a:cubicBezTo>
                      <a:pt x="3061" y="5007"/>
                      <a:pt x="2987" y="4977"/>
                      <a:pt x="2917" y="4940"/>
                    </a:cubicBezTo>
                    <a:cubicBezTo>
                      <a:pt x="2649" y="4773"/>
                      <a:pt x="2408" y="4562"/>
                      <a:pt x="2181" y="4345"/>
                    </a:cubicBezTo>
                    <a:cubicBezTo>
                      <a:pt x="2101" y="4261"/>
                      <a:pt x="2027" y="4174"/>
                      <a:pt x="1957" y="4084"/>
                    </a:cubicBezTo>
                    <a:cubicBezTo>
                      <a:pt x="1894" y="4000"/>
                      <a:pt x="1837" y="3910"/>
                      <a:pt x="1780" y="3820"/>
                    </a:cubicBezTo>
                    <a:cubicBezTo>
                      <a:pt x="1706" y="3679"/>
                      <a:pt x="1643" y="3532"/>
                      <a:pt x="1579" y="3385"/>
                    </a:cubicBezTo>
                    <a:cubicBezTo>
                      <a:pt x="1519" y="3241"/>
                      <a:pt x="1453" y="3094"/>
                      <a:pt x="1405" y="2947"/>
                    </a:cubicBezTo>
                    <a:cubicBezTo>
                      <a:pt x="1396" y="2883"/>
                      <a:pt x="1389" y="2823"/>
                      <a:pt x="1385" y="2759"/>
                    </a:cubicBezTo>
                    <a:cubicBezTo>
                      <a:pt x="1392" y="2552"/>
                      <a:pt x="1416" y="2345"/>
                      <a:pt x="1459" y="2140"/>
                    </a:cubicBezTo>
                    <a:cubicBezTo>
                      <a:pt x="1489" y="2047"/>
                      <a:pt x="1522" y="1957"/>
                      <a:pt x="1566" y="1867"/>
                    </a:cubicBezTo>
                    <a:cubicBezTo>
                      <a:pt x="1636" y="1759"/>
                      <a:pt x="1713" y="1659"/>
                      <a:pt x="1800" y="1562"/>
                    </a:cubicBezTo>
                    <a:cubicBezTo>
                      <a:pt x="1904" y="1462"/>
                      <a:pt x="2014" y="1368"/>
                      <a:pt x="2135" y="1291"/>
                    </a:cubicBezTo>
                    <a:cubicBezTo>
                      <a:pt x="2212" y="1251"/>
                      <a:pt x="2285" y="1217"/>
                      <a:pt x="2365" y="1188"/>
                    </a:cubicBezTo>
                    <a:cubicBezTo>
                      <a:pt x="2476" y="1171"/>
                      <a:pt x="2589" y="1168"/>
                      <a:pt x="2700" y="1168"/>
                    </a:cubicBezTo>
                    <a:lnTo>
                      <a:pt x="2914" y="1168"/>
                    </a:lnTo>
                    <a:cubicBezTo>
                      <a:pt x="3021" y="1154"/>
                      <a:pt x="3115" y="1117"/>
                      <a:pt x="3198" y="1050"/>
                    </a:cubicBezTo>
                    <a:cubicBezTo>
                      <a:pt x="3319" y="956"/>
                      <a:pt x="3399" y="816"/>
                      <a:pt x="3419" y="666"/>
                    </a:cubicBezTo>
                    <a:cubicBezTo>
                      <a:pt x="3439" y="512"/>
                      <a:pt x="3396" y="354"/>
                      <a:pt x="3302" y="234"/>
                    </a:cubicBezTo>
                    <a:cubicBezTo>
                      <a:pt x="3218" y="121"/>
                      <a:pt x="3064" y="13"/>
                      <a:pt x="2917" y="10"/>
                    </a:cubicBezTo>
                    <a:cubicBezTo>
                      <a:pt x="2803" y="7"/>
                      <a:pt x="2686" y="4"/>
                      <a:pt x="2573" y="4"/>
                    </a:cubicBezTo>
                    <a:cubicBezTo>
                      <a:pt x="2500" y="2"/>
                      <a:pt x="2428" y="0"/>
                      <a:pt x="23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9"/>
              <p:cNvSpPr/>
              <p:nvPr/>
            </p:nvSpPr>
            <p:spPr>
              <a:xfrm>
                <a:off x="1824250" y="1008625"/>
                <a:ext cx="144250" cy="170625"/>
              </a:xfrm>
              <a:custGeom>
                <a:avLst/>
                <a:gdLst/>
                <a:ahLst/>
                <a:cxnLst/>
                <a:rect l="l" t="t" r="r" b="b"/>
                <a:pathLst>
                  <a:path w="5770" h="6825" extrusionOk="0">
                    <a:moveTo>
                      <a:pt x="5328" y="3645"/>
                    </a:moveTo>
                    <a:lnTo>
                      <a:pt x="5328" y="3645"/>
                    </a:lnTo>
                    <a:cubicBezTo>
                      <a:pt x="5328" y="3645"/>
                      <a:pt x="5331" y="3651"/>
                      <a:pt x="5339" y="3661"/>
                    </a:cubicBezTo>
                    <a:cubicBezTo>
                      <a:pt x="5335" y="3655"/>
                      <a:pt x="5332" y="3650"/>
                      <a:pt x="5328" y="3645"/>
                    </a:cubicBezTo>
                    <a:close/>
                    <a:moveTo>
                      <a:pt x="2545" y="352"/>
                    </a:moveTo>
                    <a:cubicBezTo>
                      <a:pt x="2590" y="352"/>
                      <a:pt x="2636" y="353"/>
                      <a:pt x="2683" y="354"/>
                    </a:cubicBezTo>
                    <a:lnTo>
                      <a:pt x="2750" y="354"/>
                    </a:lnTo>
                    <a:cubicBezTo>
                      <a:pt x="2863" y="357"/>
                      <a:pt x="2977" y="357"/>
                      <a:pt x="3091" y="360"/>
                    </a:cubicBezTo>
                    <a:cubicBezTo>
                      <a:pt x="3164" y="364"/>
                      <a:pt x="3275" y="430"/>
                      <a:pt x="3342" y="518"/>
                    </a:cubicBezTo>
                    <a:cubicBezTo>
                      <a:pt x="3405" y="601"/>
                      <a:pt x="3436" y="711"/>
                      <a:pt x="3422" y="819"/>
                    </a:cubicBezTo>
                    <a:cubicBezTo>
                      <a:pt x="3408" y="925"/>
                      <a:pt x="3352" y="1023"/>
                      <a:pt x="3268" y="1089"/>
                    </a:cubicBezTo>
                    <a:cubicBezTo>
                      <a:pt x="3212" y="1129"/>
                      <a:pt x="3147" y="1157"/>
                      <a:pt x="3081" y="1169"/>
                    </a:cubicBezTo>
                    <a:lnTo>
                      <a:pt x="2877" y="1166"/>
                    </a:lnTo>
                    <a:cubicBezTo>
                      <a:pt x="2763" y="1166"/>
                      <a:pt x="2639" y="1169"/>
                      <a:pt x="2516" y="1189"/>
                    </a:cubicBezTo>
                    <a:lnTo>
                      <a:pt x="2482" y="1200"/>
                    </a:lnTo>
                    <a:cubicBezTo>
                      <a:pt x="2405" y="1226"/>
                      <a:pt x="2321" y="1263"/>
                      <a:pt x="2218" y="1320"/>
                    </a:cubicBezTo>
                    <a:cubicBezTo>
                      <a:pt x="2101" y="1393"/>
                      <a:pt x="1988" y="1487"/>
                      <a:pt x="1847" y="1621"/>
                    </a:cubicBezTo>
                    <a:cubicBezTo>
                      <a:pt x="1750" y="1728"/>
                      <a:pt x="1666" y="1839"/>
                      <a:pt x="1596" y="1949"/>
                    </a:cubicBezTo>
                    <a:lnTo>
                      <a:pt x="1586" y="1966"/>
                    </a:lnTo>
                    <a:cubicBezTo>
                      <a:pt x="1539" y="2060"/>
                      <a:pt x="1499" y="2160"/>
                      <a:pt x="1462" y="2280"/>
                    </a:cubicBezTo>
                    <a:cubicBezTo>
                      <a:pt x="1422" y="2474"/>
                      <a:pt x="1395" y="2685"/>
                      <a:pt x="1386" y="2946"/>
                    </a:cubicBezTo>
                    <a:cubicBezTo>
                      <a:pt x="1389" y="3016"/>
                      <a:pt x="1395" y="3083"/>
                      <a:pt x="1409" y="3150"/>
                    </a:cubicBezTo>
                    <a:lnTo>
                      <a:pt x="1415" y="3176"/>
                    </a:lnTo>
                    <a:cubicBezTo>
                      <a:pt x="1459" y="3313"/>
                      <a:pt x="1516" y="3444"/>
                      <a:pt x="1569" y="3571"/>
                    </a:cubicBezTo>
                    <a:lnTo>
                      <a:pt x="1596" y="3631"/>
                    </a:lnTo>
                    <a:cubicBezTo>
                      <a:pt x="1650" y="3755"/>
                      <a:pt x="1719" y="3919"/>
                      <a:pt x="1810" y="4089"/>
                    </a:cubicBezTo>
                    <a:cubicBezTo>
                      <a:pt x="1860" y="4173"/>
                      <a:pt x="1920" y="4273"/>
                      <a:pt x="1994" y="4367"/>
                    </a:cubicBezTo>
                    <a:cubicBezTo>
                      <a:pt x="2061" y="4457"/>
                      <a:pt x="2141" y="4548"/>
                      <a:pt x="2235" y="4648"/>
                    </a:cubicBezTo>
                    <a:cubicBezTo>
                      <a:pt x="2519" y="4919"/>
                      <a:pt x="2760" y="5113"/>
                      <a:pt x="3000" y="5266"/>
                    </a:cubicBezTo>
                    <a:lnTo>
                      <a:pt x="3017" y="5277"/>
                    </a:lnTo>
                    <a:cubicBezTo>
                      <a:pt x="3104" y="5317"/>
                      <a:pt x="3181" y="5350"/>
                      <a:pt x="3255" y="5374"/>
                    </a:cubicBezTo>
                    <a:lnTo>
                      <a:pt x="3278" y="5380"/>
                    </a:lnTo>
                    <a:cubicBezTo>
                      <a:pt x="3318" y="5387"/>
                      <a:pt x="3355" y="5394"/>
                      <a:pt x="3392" y="5397"/>
                    </a:cubicBezTo>
                    <a:lnTo>
                      <a:pt x="3408" y="5400"/>
                    </a:lnTo>
                    <a:lnTo>
                      <a:pt x="3425" y="5397"/>
                    </a:lnTo>
                    <a:cubicBezTo>
                      <a:pt x="3516" y="5391"/>
                      <a:pt x="3613" y="5377"/>
                      <a:pt x="3740" y="5346"/>
                    </a:cubicBezTo>
                    <a:cubicBezTo>
                      <a:pt x="3800" y="5330"/>
                      <a:pt x="3860" y="5306"/>
                      <a:pt x="3917" y="5283"/>
                    </a:cubicBezTo>
                    <a:lnTo>
                      <a:pt x="3950" y="5263"/>
                    </a:lnTo>
                    <a:cubicBezTo>
                      <a:pt x="3967" y="5250"/>
                      <a:pt x="3984" y="5240"/>
                      <a:pt x="3997" y="5226"/>
                    </a:cubicBezTo>
                    <a:lnTo>
                      <a:pt x="4017" y="5206"/>
                    </a:lnTo>
                    <a:cubicBezTo>
                      <a:pt x="4070" y="5146"/>
                      <a:pt x="4115" y="5090"/>
                      <a:pt x="4155" y="5036"/>
                    </a:cubicBezTo>
                    <a:lnTo>
                      <a:pt x="4168" y="5005"/>
                    </a:lnTo>
                    <a:cubicBezTo>
                      <a:pt x="4218" y="4899"/>
                      <a:pt x="4251" y="4789"/>
                      <a:pt x="4275" y="4698"/>
                    </a:cubicBezTo>
                    <a:cubicBezTo>
                      <a:pt x="4302" y="4581"/>
                      <a:pt x="4335" y="4423"/>
                      <a:pt x="4345" y="4256"/>
                    </a:cubicBezTo>
                    <a:lnTo>
                      <a:pt x="4345" y="4247"/>
                    </a:lnTo>
                    <a:lnTo>
                      <a:pt x="4345" y="4236"/>
                    </a:lnTo>
                    <a:cubicBezTo>
                      <a:pt x="4342" y="4170"/>
                      <a:pt x="4335" y="4102"/>
                      <a:pt x="4325" y="4039"/>
                    </a:cubicBezTo>
                    <a:cubicBezTo>
                      <a:pt x="4322" y="4019"/>
                      <a:pt x="4318" y="4002"/>
                      <a:pt x="4315" y="3982"/>
                    </a:cubicBezTo>
                    <a:cubicBezTo>
                      <a:pt x="4311" y="3966"/>
                      <a:pt x="4305" y="3942"/>
                      <a:pt x="4305" y="3935"/>
                    </a:cubicBezTo>
                    <a:lnTo>
                      <a:pt x="4305" y="3862"/>
                    </a:lnTo>
                    <a:cubicBezTo>
                      <a:pt x="4302" y="3815"/>
                      <a:pt x="4302" y="3768"/>
                      <a:pt x="4308" y="3715"/>
                    </a:cubicBezTo>
                    <a:lnTo>
                      <a:pt x="4311" y="3698"/>
                    </a:lnTo>
                    <a:lnTo>
                      <a:pt x="4311" y="3678"/>
                    </a:lnTo>
                    <a:cubicBezTo>
                      <a:pt x="4302" y="3494"/>
                      <a:pt x="4419" y="3310"/>
                      <a:pt x="4592" y="3243"/>
                    </a:cubicBezTo>
                    <a:cubicBezTo>
                      <a:pt x="4647" y="3221"/>
                      <a:pt x="4706" y="3209"/>
                      <a:pt x="4765" y="3209"/>
                    </a:cubicBezTo>
                    <a:cubicBezTo>
                      <a:pt x="4860" y="3209"/>
                      <a:pt x="4954" y="3239"/>
                      <a:pt x="5030" y="3296"/>
                    </a:cubicBezTo>
                    <a:lnTo>
                      <a:pt x="5091" y="3344"/>
                    </a:lnTo>
                    <a:cubicBezTo>
                      <a:pt x="5124" y="3370"/>
                      <a:pt x="5161" y="3407"/>
                      <a:pt x="5198" y="3444"/>
                    </a:cubicBezTo>
                    <a:lnTo>
                      <a:pt x="5231" y="3480"/>
                    </a:lnTo>
                    <a:cubicBezTo>
                      <a:pt x="5258" y="3508"/>
                      <a:pt x="5278" y="3551"/>
                      <a:pt x="5305" y="3601"/>
                    </a:cubicBezTo>
                    <a:cubicBezTo>
                      <a:pt x="5312" y="3615"/>
                      <a:pt x="5319" y="3630"/>
                      <a:pt x="5328" y="3645"/>
                    </a:cubicBezTo>
                    <a:lnTo>
                      <a:pt x="5328" y="3645"/>
                    </a:lnTo>
                    <a:lnTo>
                      <a:pt x="5499" y="3597"/>
                    </a:lnTo>
                    <a:lnTo>
                      <a:pt x="5499" y="3597"/>
                    </a:lnTo>
                    <a:lnTo>
                      <a:pt x="5335" y="3665"/>
                    </a:lnTo>
                    <a:lnTo>
                      <a:pt x="5342" y="3691"/>
                    </a:lnTo>
                    <a:cubicBezTo>
                      <a:pt x="5359" y="3748"/>
                      <a:pt x="5375" y="3801"/>
                      <a:pt x="5385" y="3858"/>
                    </a:cubicBezTo>
                    <a:cubicBezTo>
                      <a:pt x="5388" y="3882"/>
                      <a:pt x="5392" y="3902"/>
                      <a:pt x="5395" y="3926"/>
                    </a:cubicBezTo>
                    <a:cubicBezTo>
                      <a:pt x="5419" y="4073"/>
                      <a:pt x="5415" y="4230"/>
                      <a:pt x="5412" y="4390"/>
                    </a:cubicBezTo>
                    <a:cubicBezTo>
                      <a:pt x="5405" y="4591"/>
                      <a:pt x="5351" y="4792"/>
                      <a:pt x="5294" y="5005"/>
                    </a:cubicBezTo>
                    <a:lnTo>
                      <a:pt x="5274" y="5076"/>
                    </a:lnTo>
                    <a:cubicBezTo>
                      <a:pt x="5238" y="5220"/>
                      <a:pt x="5198" y="5360"/>
                      <a:pt x="5131" y="5481"/>
                    </a:cubicBezTo>
                    <a:cubicBezTo>
                      <a:pt x="5061" y="5607"/>
                      <a:pt x="4993" y="5725"/>
                      <a:pt x="4900" y="5828"/>
                    </a:cubicBezTo>
                    <a:lnTo>
                      <a:pt x="4873" y="5859"/>
                    </a:lnTo>
                    <a:cubicBezTo>
                      <a:pt x="4783" y="5959"/>
                      <a:pt x="4696" y="6059"/>
                      <a:pt x="4596" y="6126"/>
                    </a:cubicBezTo>
                    <a:cubicBezTo>
                      <a:pt x="4462" y="6217"/>
                      <a:pt x="4339" y="6283"/>
                      <a:pt x="4218" y="6323"/>
                    </a:cubicBezTo>
                    <a:cubicBezTo>
                      <a:pt x="4094" y="6363"/>
                      <a:pt x="3964" y="6397"/>
                      <a:pt x="3806" y="6434"/>
                    </a:cubicBezTo>
                    <a:cubicBezTo>
                      <a:pt x="3726" y="6450"/>
                      <a:pt x="3656" y="6461"/>
                      <a:pt x="3593" y="6467"/>
                    </a:cubicBezTo>
                    <a:cubicBezTo>
                      <a:pt x="3539" y="6471"/>
                      <a:pt x="3477" y="6474"/>
                      <a:pt x="3412" y="6474"/>
                    </a:cubicBezTo>
                    <a:cubicBezTo>
                      <a:pt x="3347" y="6474"/>
                      <a:pt x="3280" y="6471"/>
                      <a:pt x="3215" y="6461"/>
                    </a:cubicBezTo>
                    <a:cubicBezTo>
                      <a:pt x="3104" y="6447"/>
                      <a:pt x="2984" y="6417"/>
                      <a:pt x="2846" y="6370"/>
                    </a:cubicBezTo>
                    <a:cubicBezTo>
                      <a:pt x="2663" y="6310"/>
                      <a:pt x="2476" y="6209"/>
                      <a:pt x="2255" y="6056"/>
                    </a:cubicBezTo>
                    <a:cubicBezTo>
                      <a:pt x="2114" y="5962"/>
                      <a:pt x="1974" y="5848"/>
                      <a:pt x="1817" y="5712"/>
                    </a:cubicBezTo>
                    <a:cubicBezTo>
                      <a:pt x="1636" y="5551"/>
                      <a:pt x="1466" y="5383"/>
                      <a:pt x="1305" y="5210"/>
                    </a:cubicBezTo>
                    <a:cubicBezTo>
                      <a:pt x="1198" y="5090"/>
                      <a:pt x="1094" y="4949"/>
                      <a:pt x="984" y="4761"/>
                    </a:cubicBezTo>
                    <a:lnTo>
                      <a:pt x="964" y="4732"/>
                    </a:lnTo>
                    <a:cubicBezTo>
                      <a:pt x="890" y="4604"/>
                      <a:pt x="816" y="4488"/>
                      <a:pt x="759" y="4360"/>
                    </a:cubicBezTo>
                    <a:lnTo>
                      <a:pt x="739" y="4317"/>
                    </a:lnTo>
                    <a:cubicBezTo>
                      <a:pt x="710" y="4243"/>
                      <a:pt x="676" y="4170"/>
                      <a:pt x="646" y="4096"/>
                    </a:cubicBezTo>
                    <a:lnTo>
                      <a:pt x="616" y="4022"/>
                    </a:lnTo>
                    <a:cubicBezTo>
                      <a:pt x="549" y="3862"/>
                      <a:pt x="486" y="3708"/>
                      <a:pt x="435" y="3551"/>
                    </a:cubicBezTo>
                    <a:cubicBezTo>
                      <a:pt x="398" y="3427"/>
                      <a:pt x="362" y="3293"/>
                      <a:pt x="358" y="3173"/>
                    </a:cubicBezTo>
                    <a:cubicBezTo>
                      <a:pt x="355" y="3036"/>
                      <a:pt x="355" y="2885"/>
                      <a:pt x="369" y="2738"/>
                    </a:cubicBezTo>
                    <a:cubicBezTo>
                      <a:pt x="378" y="2637"/>
                      <a:pt x="392" y="2504"/>
                      <a:pt x="415" y="2370"/>
                    </a:cubicBezTo>
                    <a:cubicBezTo>
                      <a:pt x="452" y="2163"/>
                      <a:pt x="495" y="1989"/>
                      <a:pt x="549" y="1835"/>
                    </a:cubicBezTo>
                    <a:cubicBezTo>
                      <a:pt x="603" y="1688"/>
                      <a:pt x="683" y="1538"/>
                      <a:pt x="779" y="1380"/>
                    </a:cubicBezTo>
                    <a:cubicBezTo>
                      <a:pt x="824" y="1313"/>
                      <a:pt x="873" y="1250"/>
                      <a:pt x="934" y="1183"/>
                    </a:cubicBezTo>
                    <a:lnTo>
                      <a:pt x="967" y="1146"/>
                    </a:lnTo>
                    <a:cubicBezTo>
                      <a:pt x="1060" y="1043"/>
                      <a:pt x="1161" y="936"/>
                      <a:pt x="1272" y="856"/>
                    </a:cubicBezTo>
                    <a:lnTo>
                      <a:pt x="1312" y="825"/>
                    </a:lnTo>
                    <a:cubicBezTo>
                      <a:pt x="1386" y="765"/>
                      <a:pt x="1455" y="711"/>
                      <a:pt x="1529" y="665"/>
                    </a:cubicBezTo>
                    <a:cubicBezTo>
                      <a:pt x="1622" y="608"/>
                      <a:pt x="1727" y="544"/>
                      <a:pt x="1830" y="498"/>
                    </a:cubicBezTo>
                    <a:lnTo>
                      <a:pt x="1860" y="484"/>
                    </a:lnTo>
                    <a:cubicBezTo>
                      <a:pt x="1900" y="464"/>
                      <a:pt x="1940" y="447"/>
                      <a:pt x="1974" y="437"/>
                    </a:cubicBezTo>
                    <a:lnTo>
                      <a:pt x="2008" y="430"/>
                    </a:lnTo>
                    <a:cubicBezTo>
                      <a:pt x="2091" y="407"/>
                      <a:pt x="2171" y="384"/>
                      <a:pt x="2252" y="370"/>
                    </a:cubicBezTo>
                    <a:cubicBezTo>
                      <a:pt x="2346" y="356"/>
                      <a:pt x="2444" y="352"/>
                      <a:pt x="2545" y="352"/>
                    </a:cubicBezTo>
                    <a:close/>
                    <a:moveTo>
                      <a:pt x="2529" y="0"/>
                    </a:moveTo>
                    <a:cubicBezTo>
                      <a:pt x="2420" y="0"/>
                      <a:pt x="2309" y="5"/>
                      <a:pt x="2195" y="22"/>
                    </a:cubicBezTo>
                    <a:cubicBezTo>
                      <a:pt x="2097" y="39"/>
                      <a:pt x="2004" y="66"/>
                      <a:pt x="1914" y="89"/>
                    </a:cubicBezTo>
                    <a:lnTo>
                      <a:pt x="1880" y="99"/>
                    </a:lnTo>
                    <a:cubicBezTo>
                      <a:pt x="1817" y="116"/>
                      <a:pt x="1763" y="143"/>
                      <a:pt x="1713" y="166"/>
                    </a:cubicBezTo>
                    <a:lnTo>
                      <a:pt x="1687" y="176"/>
                    </a:lnTo>
                    <a:cubicBezTo>
                      <a:pt x="1562" y="233"/>
                      <a:pt x="1449" y="303"/>
                      <a:pt x="1341" y="367"/>
                    </a:cubicBezTo>
                    <a:cubicBezTo>
                      <a:pt x="1255" y="424"/>
                      <a:pt x="1174" y="484"/>
                      <a:pt x="1097" y="544"/>
                    </a:cubicBezTo>
                    <a:lnTo>
                      <a:pt x="1057" y="575"/>
                    </a:lnTo>
                    <a:cubicBezTo>
                      <a:pt x="927" y="675"/>
                      <a:pt x="813" y="791"/>
                      <a:pt x="706" y="909"/>
                    </a:cubicBezTo>
                    <a:lnTo>
                      <a:pt x="670" y="949"/>
                    </a:lnTo>
                    <a:cubicBezTo>
                      <a:pt x="596" y="1032"/>
                      <a:pt x="539" y="1109"/>
                      <a:pt x="486" y="1193"/>
                    </a:cubicBezTo>
                    <a:cubicBezTo>
                      <a:pt x="372" y="1367"/>
                      <a:pt x="282" y="1544"/>
                      <a:pt x="222" y="1714"/>
                    </a:cubicBezTo>
                    <a:cubicBezTo>
                      <a:pt x="157" y="1889"/>
                      <a:pt x="108" y="2083"/>
                      <a:pt x="68" y="2310"/>
                    </a:cubicBezTo>
                    <a:cubicBezTo>
                      <a:pt x="44" y="2454"/>
                      <a:pt x="27" y="2597"/>
                      <a:pt x="17" y="2705"/>
                    </a:cubicBezTo>
                    <a:cubicBezTo>
                      <a:pt x="1" y="2869"/>
                      <a:pt x="4" y="3032"/>
                      <a:pt x="7" y="3183"/>
                    </a:cubicBezTo>
                    <a:cubicBezTo>
                      <a:pt x="11" y="3347"/>
                      <a:pt x="54" y="3508"/>
                      <a:pt x="101" y="3654"/>
                    </a:cubicBezTo>
                    <a:cubicBezTo>
                      <a:pt x="154" y="3829"/>
                      <a:pt x="222" y="3996"/>
                      <a:pt x="288" y="4156"/>
                    </a:cubicBezTo>
                    <a:lnTo>
                      <a:pt x="322" y="4230"/>
                    </a:lnTo>
                    <a:cubicBezTo>
                      <a:pt x="352" y="4307"/>
                      <a:pt x="385" y="4383"/>
                      <a:pt x="418" y="4460"/>
                    </a:cubicBezTo>
                    <a:lnTo>
                      <a:pt x="438" y="4504"/>
                    </a:lnTo>
                    <a:cubicBezTo>
                      <a:pt x="506" y="4651"/>
                      <a:pt x="586" y="4785"/>
                      <a:pt x="663" y="4915"/>
                    </a:cubicBezTo>
                    <a:lnTo>
                      <a:pt x="683" y="4942"/>
                    </a:lnTo>
                    <a:cubicBezTo>
                      <a:pt x="807" y="5150"/>
                      <a:pt x="920" y="5306"/>
                      <a:pt x="1044" y="5444"/>
                    </a:cubicBezTo>
                    <a:cubicBezTo>
                      <a:pt x="1211" y="5627"/>
                      <a:pt x="1395" y="5808"/>
                      <a:pt x="1586" y="5976"/>
                    </a:cubicBezTo>
                    <a:cubicBezTo>
                      <a:pt x="1750" y="6119"/>
                      <a:pt x="1903" y="6243"/>
                      <a:pt x="2054" y="6347"/>
                    </a:cubicBezTo>
                    <a:cubicBezTo>
                      <a:pt x="2301" y="6518"/>
                      <a:pt x="2519" y="6635"/>
                      <a:pt x="2736" y="6705"/>
                    </a:cubicBezTo>
                    <a:cubicBezTo>
                      <a:pt x="2894" y="6758"/>
                      <a:pt x="3034" y="6791"/>
                      <a:pt x="3167" y="6811"/>
                    </a:cubicBezTo>
                    <a:cubicBezTo>
                      <a:pt x="3248" y="6822"/>
                      <a:pt x="3328" y="6825"/>
                      <a:pt x="3405" y="6825"/>
                    </a:cubicBezTo>
                    <a:cubicBezTo>
                      <a:pt x="3482" y="6825"/>
                      <a:pt x="3553" y="6822"/>
                      <a:pt x="3616" y="6819"/>
                    </a:cubicBezTo>
                    <a:cubicBezTo>
                      <a:pt x="3696" y="6811"/>
                      <a:pt x="3786" y="6798"/>
                      <a:pt x="3883" y="6775"/>
                    </a:cubicBezTo>
                    <a:cubicBezTo>
                      <a:pt x="4050" y="6738"/>
                      <a:pt x="4191" y="6701"/>
                      <a:pt x="4331" y="6655"/>
                    </a:cubicBezTo>
                    <a:cubicBezTo>
                      <a:pt x="4482" y="6604"/>
                      <a:pt x="4632" y="6527"/>
                      <a:pt x="4797" y="6417"/>
                    </a:cubicBezTo>
                    <a:cubicBezTo>
                      <a:pt x="4930" y="6323"/>
                      <a:pt x="5038" y="6206"/>
                      <a:pt x="5138" y="6089"/>
                    </a:cubicBezTo>
                    <a:lnTo>
                      <a:pt x="5161" y="6062"/>
                    </a:lnTo>
                    <a:cubicBezTo>
                      <a:pt x="5282" y="5932"/>
                      <a:pt x="5359" y="5788"/>
                      <a:pt x="5435" y="5651"/>
                    </a:cubicBezTo>
                    <a:cubicBezTo>
                      <a:pt x="5526" y="5494"/>
                      <a:pt x="5572" y="5326"/>
                      <a:pt x="5616" y="5166"/>
                    </a:cubicBezTo>
                    <a:lnTo>
                      <a:pt x="5636" y="5096"/>
                    </a:lnTo>
                    <a:cubicBezTo>
                      <a:pt x="5696" y="4872"/>
                      <a:pt x="5756" y="4644"/>
                      <a:pt x="5763" y="4397"/>
                    </a:cubicBezTo>
                    <a:cubicBezTo>
                      <a:pt x="5766" y="4230"/>
                      <a:pt x="5770" y="4049"/>
                      <a:pt x="5743" y="3875"/>
                    </a:cubicBezTo>
                    <a:cubicBezTo>
                      <a:pt x="5740" y="3849"/>
                      <a:pt x="5736" y="3821"/>
                      <a:pt x="5730" y="3795"/>
                    </a:cubicBezTo>
                    <a:cubicBezTo>
                      <a:pt x="5716" y="3728"/>
                      <a:pt x="5700" y="3661"/>
                      <a:pt x="5683" y="3597"/>
                    </a:cubicBezTo>
                    <a:lnTo>
                      <a:pt x="5673" y="3565"/>
                    </a:lnTo>
                    <a:cubicBezTo>
                      <a:pt x="5669" y="3548"/>
                      <a:pt x="5663" y="3520"/>
                      <a:pt x="5646" y="3491"/>
                    </a:cubicBezTo>
                    <a:cubicBezTo>
                      <a:pt x="5636" y="3474"/>
                      <a:pt x="5626" y="3457"/>
                      <a:pt x="5616" y="3437"/>
                    </a:cubicBezTo>
                    <a:cubicBezTo>
                      <a:pt x="5583" y="3374"/>
                      <a:pt x="5546" y="3300"/>
                      <a:pt x="5482" y="3236"/>
                    </a:cubicBezTo>
                    <a:lnTo>
                      <a:pt x="5452" y="3203"/>
                    </a:lnTo>
                    <a:cubicBezTo>
                      <a:pt x="5405" y="3156"/>
                      <a:pt x="5359" y="3106"/>
                      <a:pt x="5302" y="3063"/>
                    </a:cubicBezTo>
                    <a:lnTo>
                      <a:pt x="5245" y="3019"/>
                    </a:lnTo>
                    <a:cubicBezTo>
                      <a:pt x="5107" y="2913"/>
                      <a:pt x="4932" y="2857"/>
                      <a:pt x="4757" y="2857"/>
                    </a:cubicBezTo>
                    <a:cubicBezTo>
                      <a:pt x="4655" y="2857"/>
                      <a:pt x="4554" y="2876"/>
                      <a:pt x="4459" y="2915"/>
                    </a:cubicBezTo>
                    <a:cubicBezTo>
                      <a:pt x="4155" y="3039"/>
                      <a:pt x="3950" y="3350"/>
                      <a:pt x="3960" y="3675"/>
                    </a:cubicBezTo>
                    <a:cubicBezTo>
                      <a:pt x="3947" y="3748"/>
                      <a:pt x="3950" y="3815"/>
                      <a:pt x="3954" y="3875"/>
                    </a:cubicBezTo>
                    <a:lnTo>
                      <a:pt x="3954" y="3939"/>
                    </a:lnTo>
                    <a:cubicBezTo>
                      <a:pt x="3954" y="3982"/>
                      <a:pt x="3964" y="4026"/>
                      <a:pt x="3970" y="4059"/>
                    </a:cubicBezTo>
                    <a:cubicBezTo>
                      <a:pt x="3974" y="4073"/>
                      <a:pt x="3977" y="4082"/>
                      <a:pt x="3977" y="4096"/>
                    </a:cubicBezTo>
                    <a:cubicBezTo>
                      <a:pt x="3987" y="4142"/>
                      <a:pt x="3990" y="4193"/>
                      <a:pt x="3994" y="4243"/>
                    </a:cubicBezTo>
                    <a:cubicBezTo>
                      <a:pt x="3984" y="4380"/>
                      <a:pt x="3957" y="4517"/>
                      <a:pt x="3934" y="4611"/>
                    </a:cubicBezTo>
                    <a:cubicBezTo>
                      <a:pt x="3917" y="4678"/>
                      <a:pt x="3890" y="4765"/>
                      <a:pt x="3854" y="4849"/>
                    </a:cubicBezTo>
                    <a:cubicBezTo>
                      <a:pt x="3826" y="4889"/>
                      <a:pt x="3797" y="4925"/>
                      <a:pt x="3763" y="4962"/>
                    </a:cubicBezTo>
                    <a:cubicBezTo>
                      <a:pt x="3760" y="4965"/>
                      <a:pt x="3760" y="4965"/>
                      <a:pt x="3760" y="4969"/>
                    </a:cubicBezTo>
                    <a:cubicBezTo>
                      <a:pt x="3716" y="4985"/>
                      <a:pt x="3680" y="4999"/>
                      <a:pt x="3649" y="5009"/>
                    </a:cubicBezTo>
                    <a:cubicBezTo>
                      <a:pt x="3559" y="5025"/>
                      <a:pt x="3485" y="5039"/>
                      <a:pt x="3412" y="5045"/>
                    </a:cubicBezTo>
                    <a:cubicBezTo>
                      <a:pt x="3395" y="5042"/>
                      <a:pt x="3375" y="5039"/>
                      <a:pt x="3355" y="5039"/>
                    </a:cubicBezTo>
                    <a:cubicBezTo>
                      <a:pt x="3301" y="5019"/>
                      <a:pt x="3244" y="4992"/>
                      <a:pt x="3181" y="4962"/>
                    </a:cubicBezTo>
                    <a:cubicBezTo>
                      <a:pt x="2964" y="4825"/>
                      <a:pt x="2740" y="4644"/>
                      <a:pt x="2485" y="4397"/>
                    </a:cubicBezTo>
                    <a:cubicBezTo>
                      <a:pt x="2402" y="4313"/>
                      <a:pt x="2335" y="4233"/>
                      <a:pt x="2275" y="4153"/>
                    </a:cubicBezTo>
                    <a:cubicBezTo>
                      <a:pt x="2218" y="4079"/>
                      <a:pt x="2168" y="4002"/>
                      <a:pt x="2114" y="3915"/>
                    </a:cubicBezTo>
                    <a:cubicBezTo>
                      <a:pt x="2037" y="3765"/>
                      <a:pt x="1971" y="3611"/>
                      <a:pt x="1920" y="3494"/>
                    </a:cubicBezTo>
                    <a:lnTo>
                      <a:pt x="1894" y="3430"/>
                    </a:lnTo>
                    <a:cubicBezTo>
                      <a:pt x="1840" y="3310"/>
                      <a:pt x="1793" y="3196"/>
                      <a:pt x="1753" y="3079"/>
                    </a:cubicBezTo>
                    <a:cubicBezTo>
                      <a:pt x="1743" y="3029"/>
                      <a:pt x="1739" y="2979"/>
                      <a:pt x="1736" y="2946"/>
                    </a:cubicBezTo>
                    <a:cubicBezTo>
                      <a:pt x="1747" y="2722"/>
                      <a:pt x="1770" y="2527"/>
                      <a:pt x="1803" y="2370"/>
                    </a:cubicBezTo>
                    <a:cubicBezTo>
                      <a:pt x="1830" y="2287"/>
                      <a:pt x="1860" y="2206"/>
                      <a:pt x="1897" y="2129"/>
                    </a:cubicBezTo>
                    <a:cubicBezTo>
                      <a:pt x="1957" y="2035"/>
                      <a:pt x="2028" y="1946"/>
                      <a:pt x="2097" y="1865"/>
                    </a:cubicBezTo>
                    <a:cubicBezTo>
                      <a:pt x="2211" y="1759"/>
                      <a:pt x="2309" y="1678"/>
                      <a:pt x="2395" y="1625"/>
                    </a:cubicBezTo>
                    <a:cubicBezTo>
                      <a:pt x="2465" y="1584"/>
                      <a:pt x="2525" y="1558"/>
                      <a:pt x="2585" y="1538"/>
                    </a:cubicBezTo>
                    <a:cubicBezTo>
                      <a:pt x="2683" y="1521"/>
                      <a:pt x="2783" y="1518"/>
                      <a:pt x="2874" y="1518"/>
                    </a:cubicBezTo>
                    <a:lnTo>
                      <a:pt x="3091" y="1521"/>
                    </a:lnTo>
                    <a:lnTo>
                      <a:pt x="3114" y="1518"/>
                    </a:lnTo>
                    <a:cubicBezTo>
                      <a:pt x="3252" y="1501"/>
                      <a:pt x="3372" y="1450"/>
                      <a:pt x="3482" y="1367"/>
                    </a:cubicBezTo>
                    <a:cubicBezTo>
                      <a:pt x="3639" y="1246"/>
                      <a:pt x="3743" y="1063"/>
                      <a:pt x="3769" y="862"/>
                    </a:cubicBezTo>
                    <a:cubicBezTo>
                      <a:pt x="3797" y="665"/>
                      <a:pt x="3740" y="461"/>
                      <a:pt x="3619" y="303"/>
                    </a:cubicBezTo>
                    <a:cubicBezTo>
                      <a:pt x="3519" y="169"/>
                      <a:pt x="3322" y="16"/>
                      <a:pt x="3098" y="9"/>
                    </a:cubicBezTo>
                    <a:cubicBezTo>
                      <a:pt x="2984" y="6"/>
                      <a:pt x="2866" y="2"/>
                      <a:pt x="2753" y="2"/>
                    </a:cubicBezTo>
                    <a:lnTo>
                      <a:pt x="2686" y="2"/>
                    </a:lnTo>
                    <a:cubicBezTo>
                      <a:pt x="2634" y="1"/>
                      <a:pt x="2582" y="0"/>
                      <a:pt x="25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0" name="Google Shape;1100;p29"/>
            <p:cNvGrpSpPr/>
            <p:nvPr/>
          </p:nvGrpSpPr>
          <p:grpSpPr>
            <a:xfrm>
              <a:off x="7893963" y="4404297"/>
              <a:ext cx="288484" cy="322665"/>
              <a:chOff x="4791500" y="4541438"/>
              <a:chExt cx="163225" cy="182575"/>
            </a:xfrm>
          </p:grpSpPr>
          <p:sp>
            <p:nvSpPr>
              <p:cNvPr id="1101" name="Google Shape;1101;p29"/>
              <p:cNvSpPr/>
              <p:nvPr/>
            </p:nvSpPr>
            <p:spPr>
              <a:xfrm>
                <a:off x="4795950" y="4545838"/>
                <a:ext cx="154425" cy="173825"/>
              </a:xfrm>
              <a:custGeom>
                <a:avLst/>
                <a:gdLst/>
                <a:ahLst/>
                <a:cxnLst/>
                <a:rect l="l" t="t" r="r" b="b"/>
                <a:pathLst>
                  <a:path w="6177" h="6953" extrusionOk="0">
                    <a:moveTo>
                      <a:pt x="3438" y="1267"/>
                    </a:moveTo>
                    <a:cubicBezTo>
                      <a:pt x="3458" y="1271"/>
                      <a:pt x="3475" y="1275"/>
                      <a:pt x="3495" y="1275"/>
                    </a:cubicBezTo>
                    <a:cubicBezTo>
                      <a:pt x="3575" y="1288"/>
                      <a:pt x="3652" y="1301"/>
                      <a:pt x="3733" y="1315"/>
                    </a:cubicBezTo>
                    <a:cubicBezTo>
                      <a:pt x="3849" y="1338"/>
                      <a:pt x="3969" y="1358"/>
                      <a:pt x="4087" y="1381"/>
                    </a:cubicBezTo>
                    <a:cubicBezTo>
                      <a:pt x="4190" y="1408"/>
                      <a:pt x="4294" y="1442"/>
                      <a:pt x="4391" y="1482"/>
                    </a:cubicBezTo>
                    <a:cubicBezTo>
                      <a:pt x="4491" y="1545"/>
                      <a:pt x="4585" y="1619"/>
                      <a:pt x="4676" y="1699"/>
                    </a:cubicBezTo>
                    <a:cubicBezTo>
                      <a:pt x="4776" y="1796"/>
                      <a:pt x="4876" y="1897"/>
                      <a:pt x="4960" y="2007"/>
                    </a:cubicBezTo>
                    <a:cubicBezTo>
                      <a:pt x="4966" y="2027"/>
                      <a:pt x="4977" y="2044"/>
                      <a:pt x="4986" y="2064"/>
                    </a:cubicBezTo>
                    <a:cubicBezTo>
                      <a:pt x="4983" y="2124"/>
                      <a:pt x="4980" y="2184"/>
                      <a:pt x="4970" y="2244"/>
                    </a:cubicBezTo>
                    <a:lnTo>
                      <a:pt x="4963" y="2264"/>
                    </a:lnTo>
                    <a:cubicBezTo>
                      <a:pt x="4920" y="2338"/>
                      <a:pt x="4866" y="2408"/>
                      <a:pt x="4812" y="2479"/>
                    </a:cubicBezTo>
                    <a:lnTo>
                      <a:pt x="4792" y="2495"/>
                    </a:lnTo>
                    <a:cubicBezTo>
                      <a:pt x="4702" y="2542"/>
                      <a:pt x="4608" y="2582"/>
                      <a:pt x="4515" y="2615"/>
                    </a:cubicBezTo>
                    <a:cubicBezTo>
                      <a:pt x="4408" y="2642"/>
                      <a:pt x="4298" y="2652"/>
                      <a:pt x="4190" y="2666"/>
                    </a:cubicBezTo>
                    <a:cubicBezTo>
                      <a:pt x="4114" y="2675"/>
                      <a:pt x="4034" y="2686"/>
                      <a:pt x="3953" y="2692"/>
                    </a:cubicBezTo>
                    <a:cubicBezTo>
                      <a:pt x="3816" y="2692"/>
                      <a:pt x="3679" y="2679"/>
                      <a:pt x="3538" y="2666"/>
                    </a:cubicBezTo>
                    <a:cubicBezTo>
                      <a:pt x="3415" y="2652"/>
                      <a:pt x="3291" y="2639"/>
                      <a:pt x="3167" y="2615"/>
                    </a:cubicBezTo>
                    <a:cubicBezTo>
                      <a:pt x="3074" y="2589"/>
                      <a:pt x="2983" y="2562"/>
                      <a:pt x="2886" y="2552"/>
                    </a:cubicBezTo>
                    <a:cubicBezTo>
                      <a:pt x="2864" y="2549"/>
                      <a:pt x="2843" y="2548"/>
                      <a:pt x="2822" y="2548"/>
                    </a:cubicBezTo>
                    <a:cubicBezTo>
                      <a:pt x="2763" y="2548"/>
                      <a:pt x="2705" y="2557"/>
                      <a:pt x="2649" y="2572"/>
                    </a:cubicBezTo>
                    <a:cubicBezTo>
                      <a:pt x="2665" y="2539"/>
                      <a:pt x="2679" y="2508"/>
                      <a:pt x="2692" y="2475"/>
                    </a:cubicBezTo>
                    <a:cubicBezTo>
                      <a:pt x="2742" y="2385"/>
                      <a:pt x="2789" y="2294"/>
                      <a:pt x="2842" y="2204"/>
                    </a:cubicBezTo>
                    <a:cubicBezTo>
                      <a:pt x="2923" y="2070"/>
                      <a:pt x="3000" y="1940"/>
                      <a:pt x="3080" y="1809"/>
                    </a:cubicBezTo>
                    <a:cubicBezTo>
                      <a:pt x="3157" y="1689"/>
                      <a:pt x="3231" y="1572"/>
                      <a:pt x="3311" y="1459"/>
                    </a:cubicBezTo>
                    <a:cubicBezTo>
                      <a:pt x="3355" y="1395"/>
                      <a:pt x="3395" y="1331"/>
                      <a:pt x="3438" y="1267"/>
                    </a:cubicBezTo>
                    <a:close/>
                    <a:moveTo>
                      <a:pt x="2228" y="3492"/>
                    </a:moveTo>
                    <a:cubicBezTo>
                      <a:pt x="2284" y="3609"/>
                      <a:pt x="2358" y="3675"/>
                      <a:pt x="2458" y="3759"/>
                    </a:cubicBezTo>
                    <a:lnTo>
                      <a:pt x="2461" y="3763"/>
                    </a:lnTo>
                    <a:cubicBezTo>
                      <a:pt x="2509" y="3796"/>
                      <a:pt x="2562" y="3826"/>
                      <a:pt x="2612" y="3853"/>
                    </a:cubicBezTo>
                    <a:cubicBezTo>
                      <a:pt x="2659" y="3879"/>
                      <a:pt x="2702" y="3907"/>
                      <a:pt x="2749" y="3933"/>
                    </a:cubicBezTo>
                    <a:cubicBezTo>
                      <a:pt x="2839" y="3984"/>
                      <a:pt x="2936" y="4037"/>
                      <a:pt x="3023" y="4097"/>
                    </a:cubicBezTo>
                    <a:cubicBezTo>
                      <a:pt x="3100" y="4147"/>
                      <a:pt x="3171" y="4204"/>
                      <a:pt x="3237" y="4261"/>
                    </a:cubicBezTo>
                    <a:cubicBezTo>
                      <a:pt x="3298" y="4321"/>
                      <a:pt x="3358" y="4385"/>
                      <a:pt x="3408" y="4452"/>
                    </a:cubicBezTo>
                    <a:cubicBezTo>
                      <a:pt x="3438" y="4509"/>
                      <a:pt x="3465" y="4572"/>
                      <a:pt x="3488" y="4635"/>
                    </a:cubicBezTo>
                    <a:cubicBezTo>
                      <a:pt x="3508" y="4709"/>
                      <a:pt x="3522" y="4786"/>
                      <a:pt x="3528" y="4863"/>
                    </a:cubicBezTo>
                    <a:cubicBezTo>
                      <a:pt x="3528" y="4900"/>
                      <a:pt x="3522" y="4933"/>
                      <a:pt x="3518" y="4967"/>
                    </a:cubicBezTo>
                    <a:cubicBezTo>
                      <a:pt x="3501" y="5020"/>
                      <a:pt x="3485" y="5074"/>
                      <a:pt x="3461" y="5128"/>
                    </a:cubicBezTo>
                    <a:cubicBezTo>
                      <a:pt x="3438" y="5168"/>
                      <a:pt x="3412" y="5208"/>
                      <a:pt x="3384" y="5244"/>
                    </a:cubicBezTo>
                    <a:cubicBezTo>
                      <a:pt x="3321" y="5301"/>
                      <a:pt x="3251" y="5355"/>
                      <a:pt x="3180" y="5401"/>
                    </a:cubicBezTo>
                    <a:cubicBezTo>
                      <a:pt x="3060" y="5472"/>
                      <a:pt x="2930" y="5525"/>
                      <a:pt x="2796" y="5572"/>
                    </a:cubicBezTo>
                    <a:cubicBezTo>
                      <a:pt x="2759" y="5582"/>
                      <a:pt x="2719" y="5592"/>
                      <a:pt x="2679" y="5599"/>
                    </a:cubicBezTo>
                    <a:cubicBezTo>
                      <a:pt x="2669" y="5599"/>
                      <a:pt x="2662" y="5595"/>
                      <a:pt x="2655" y="5595"/>
                    </a:cubicBezTo>
                    <a:cubicBezTo>
                      <a:pt x="2585" y="5575"/>
                      <a:pt x="2518" y="5555"/>
                      <a:pt x="2452" y="5535"/>
                    </a:cubicBezTo>
                    <a:cubicBezTo>
                      <a:pt x="2324" y="5495"/>
                      <a:pt x="2197" y="5458"/>
                      <a:pt x="2077" y="5404"/>
                    </a:cubicBezTo>
                    <a:cubicBezTo>
                      <a:pt x="1963" y="5341"/>
                      <a:pt x="1850" y="5274"/>
                      <a:pt x="1739" y="5204"/>
                    </a:cubicBezTo>
                    <a:cubicBezTo>
                      <a:pt x="1679" y="5168"/>
                      <a:pt x="1618" y="5123"/>
                      <a:pt x="1558" y="5087"/>
                    </a:cubicBezTo>
                    <a:cubicBezTo>
                      <a:pt x="1538" y="5077"/>
                      <a:pt x="1515" y="5063"/>
                      <a:pt x="1495" y="5050"/>
                    </a:cubicBezTo>
                    <a:cubicBezTo>
                      <a:pt x="1572" y="4873"/>
                      <a:pt x="1649" y="4696"/>
                      <a:pt x="1729" y="4518"/>
                    </a:cubicBezTo>
                    <a:cubicBezTo>
                      <a:pt x="1882" y="4171"/>
                      <a:pt x="2057" y="3833"/>
                      <a:pt x="2228" y="3492"/>
                    </a:cubicBezTo>
                    <a:close/>
                    <a:moveTo>
                      <a:pt x="3314" y="0"/>
                    </a:moveTo>
                    <a:cubicBezTo>
                      <a:pt x="3231" y="3"/>
                      <a:pt x="3151" y="3"/>
                      <a:pt x="3070" y="23"/>
                    </a:cubicBezTo>
                    <a:cubicBezTo>
                      <a:pt x="2997" y="40"/>
                      <a:pt x="2926" y="63"/>
                      <a:pt x="2859" y="87"/>
                    </a:cubicBezTo>
                    <a:cubicBezTo>
                      <a:pt x="2719" y="134"/>
                      <a:pt x="2589" y="224"/>
                      <a:pt x="2488" y="332"/>
                    </a:cubicBezTo>
                    <a:cubicBezTo>
                      <a:pt x="2381" y="445"/>
                      <a:pt x="2284" y="552"/>
                      <a:pt x="2204" y="686"/>
                    </a:cubicBezTo>
                    <a:cubicBezTo>
                      <a:pt x="2110" y="849"/>
                      <a:pt x="2023" y="1014"/>
                      <a:pt x="1933" y="1181"/>
                    </a:cubicBezTo>
                    <a:cubicBezTo>
                      <a:pt x="1726" y="1568"/>
                      <a:pt x="1518" y="1963"/>
                      <a:pt x="1361" y="2378"/>
                    </a:cubicBezTo>
                    <a:cubicBezTo>
                      <a:pt x="1291" y="2569"/>
                      <a:pt x="1228" y="2766"/>
                      <a:pt x="1144" y="2953"/>
                    </a:cubicBezTo>
                    <a:cubicBezTo>
                      <a:pt x="1053" y="3154"/>
                      <a:pt x="963" y="3354"/>
                      <a:pt x="870" y="3555"/>
                    </a:cubicBezTo>
                    <a:cubicBezTo>
                      <a:pt x="585" y="4180"/>
                      <a:pt x="325" y="4816"/>
                      <a:pt x="56" y="5449"/>
                    </a:cubicBezTo>
                    <a:cubicBezTo>
                      <a:pt x="0" y="5585"/>
                      <a:pt x="16" y="5759"/>
                      <a:pt x="76" y="5890"/>
                    </a:cubicBezTo>
                    <a:cubicBezTo>
                      <a:pt x="141" y="6031"/>
                      <a:pt x="264" y="6144"/>
                      <a:pt x="411" y="6197"/>
                    </a:cubicBezTo>
                    <a:cubicBezTo>
                      <a:pt x="473" y="6220"/>
                      <a:pt x="539" y="6231"/>
                      <a:pt x="605" y="6231"/>
                    </a:cubicBezTo>
                    <a:cubicBezTo>
                      <a:pt x="657" y="6231"/>
                      <a:pt x="709" y="6224"/>
                      <a:pt x="759" y="6211"/>
                    </a:cubicBezTo>
                    <a:cubicBezTo>
                      <a:pt x="783" y="6227"/>
                      <a:pt x="809" y="6244"/>
                      <a:pt x="836" y="6264"/>
                    </a:cubicBezTo>
                    <a:cubicBezTo>
                      <a:pt x="916" y="6318"/>
                      <a:pt x="1000" y="6368"/>
                      <a:pt x="1084" y="6418"/>
                    </a:cubicBezTo>
                    <a:cubicBezTo>
                      <a:pt x="1164" y="6468"/>
                      <a:pt x="1248" y="6515"/>
                      <a:pt x="1331" y="6562"/>
                    </a:cubicBezTo>
                    <a:cubicBezTo>
                      <a:pt x="1465" y="6639"/>
                      <a:pt x="1602" y="6706"/>
                      <a:pt x="1749" y="6753"/>
                    </a:cubicBezTo>
                    <a:cubicBezTo>
                      <a:pt x="1799" y="6769"/>
                      <a:pt x="1846" y="6786"/>
                      <a:pt x="1896" y="6799"/>
                    </a:cubicBezTo>
                    <a:cubicBezTo>
                      <a:pt x="1990" y="6826"/>
                      <a:pt x="2083" y="6856"/>
                      <a:pt x="2180" y="6880"/>
                    </a:cubicBezTo>
                    <a:cubicBezTo>
                      <a:pt x="2274" y="6900"/>
                      <a:pt x="2368" y="6923"/>
                      <a:pt x="2464" y="6940"/>
                    </a:cubicBezTo>
                    <a:cubicBezTo>
                      <a:pt x="2517" y="6949"/>
                      <a:pt x="2569" y="6953"/>
                      <a:pt x="2620" y="6953"/>
                    </a:cubicBezTo>
                    <a:cubicBezTo>
                      <a:pt x="2678" y="6953"/>
                      <a:pt x="2736" y="6949"/>
                      <a:pt x="2796" y="6943"/>
                    </a:cubicBezTo>
                    <a:cubicBezTo>
                      <a:pt x="2940" y="6937"/>
                      <a:pt x="3070" y="6886"/>
                      <a:pt x="3207" y="6843"/>
                    </a:cubicBezTo>
                    <a:cubicBezTo>
                      <a:pt x="3291" y="6816"/>
                      <a:pt x="3375" y="6779"/>
                      <a:pt x="3455" y="6742"/>
                    </a:cubicBezTo>
                    <a:cubicBezTo>
                      <a:pt x="3679" y="6639"/>
                      <a:pt x="3889" y="6508"/>
                      <a:pt x="4083" y="6355"/>
                    </a:cubicBezTo>
                    <a:cubicBezTo>
                      <a:pt x="4124" y="6321"/>
                      <a:pt x="4160" y="6287"/>
                      <a:pt x="4197" y="6254"/>
                    </a:cubicBezTo>
                    <a:cubicBezTo>
                      <a:pt x="4324" y="6127"/>
                      <a:pt x="4438" y="5994"/>
                      <a:pt x="4522" y="5836"/>
                    </a:cubicBezTo>
                    <a:cubicBezTo>
                      <a:pt x="4585" y="5719"/>
                      <a:pt x="4639" y="5605"/>
                      <a:pt x="4682" y="5478"/>
                    </a:cubicBezTo>
                    <a:cubicBezTo>
                      <a:pt x="4716" y="5384"/>
                      <a:pt x="4732" y="5284"/>
                      <a:pt x="4749" y="5188"/>
                    </a:cubicBezTo>
                    <a:cubicBezTo>
                      <a:pt x="4786" y="5007"/>
                      <a:pt x="4789" y="4827"/>
                      <a:pt x="4762" y="4642"/>
                    </a:cubicBezTo>
                    <a:cubicBezTo>
                      <a:pt x="4749" y="4546"/>
                      <a:pt x="4732" y="4452"/>
                      <a:pt x="4709" y="4358"/>
                    </a:cubicBezTo>
                    <a:cubicBezTo>
                      <a:pt x="4669" y="4211"/>
                      <a:pt x="4616" y="4074"/>
                      <a:pt x="4551" y="3940"/>
                    </a:cubicBezTo>
                    <a:cubicBezTo>
                      <a:pt x="4535" y="3910"/>
                      <a:pt x="4518" y="3879"/>
                      <a:pt x="4502" y="3850"/>
                    </a:cubicBezTo>
                    <a:cubicBezTo>
                      <a:pt x="4565" y="3839"/>
                      <a:pt x="4628" y="3830"/>
                      <a:pt x="4692" y="3816"/>
                    </a:cubicBezTo>
                    <a:cubicBezTo>
                      <a:pt x="4883" y="3783"/>
                      <a:pt x="5060" y="3703"/>
                      <a:pt x="5234" y="3623"/>
                    </a:cubicBezTo>
                    <a:cubicBezTo>
                      <a:pt x="5378" y="3558"/>
                      <a:pt x="5522" y="3475"/>
                      <a:pt x="5632" y="3354"/>
                    </a:cubicBezTo>
                    <a:cubicBezTo>
                      <a:pt x="5699" y="3281"/>
                      <a:pt x="5766" y="3208"/>
                      <a:pt x="5826" y="3127"/>
                    </a:cubicBezTo>
                    <a:cubicBezTo>
                      <a:pt x="5936" y="2980"/>
                      <a:pt x="6040" y="2823"/>
                      <a:pt x="6100" y="2649"/>
                    </a:cubicBezTo>
                    <a:cubicBezTo>
                      <a:pt x="6137" y="2539"/>
                      <a:pt x="6161" y="2414"/>
                      <a:pt x="6167" y="2298"/>
                    </a:cubicBezTo>
                    <a:cubicBezTo>
                      <a:pt x="6177" y="2161"/>
                      <a:pt x="6174" y="2027"/>
                      <a:pt x="6164" y="1886"/>
                    </a:cubicBezTo>
                    <a:cubicBezTo>
                      <a:pt x="6161" y="1860"/>
                      <a:pt x="6157" y="1833"/>
                      <a:pt x="6150" y="1806"/>
                    </a:cubicBezTo>
                    <a:cubicBezTo>
                      <a:pt x="6133" y="1739"/>
                      <a:pt x="6110" y="1672"/>
                      <a:pt x="6087" y="1609"/>
                    </a:cubicBezTo>
                    <a:cubicBezTo>
                      <a:pt x="6067" y="1556"/>
                      <a:pt x="6040" y="1508"/>
                      <a:pt x="6013" y="1459"/>
                    </a:cubicBezTo>
                    <a:cubicBezTo>
                      <a:pt x="5940" y="1338"/>
                      <a:pt x="5860" y="1224"/>
                      <a:pt x="5769" y="1117"/>
                    </a:cubicBezTo>
                    <a:cubicBezTo>
                      <a:pt x="5709" y="1047"/>
                      <a:pt x="5642" y="987"/>
                      <a:pt x="5575" y="923"/>
                    </a:cubicBezTo>
                    <a:cubicBezTo>
                      <a:pt x="5474" y="823"/>
                      <a:pt x="5368" y="729"/>
                      <a:pt x="5258" y="639"/>
                    </a:cubicBezTo>
                    <a:cubicBezTo>
                      <a:pt x="5241" y="625"/>
                      <a:pt x="5224" y="613"/>
                      <a:pt x="5207" y="599"/>
                    </a:cubicBezTo>
                    <a:cubicBezTo>
                      <a:pt x="5153" y="556"/>
                      <a:pt x="5104" y="515"/>
                      <a:pt x="5047" y="482"/>
                    </a:cubicBezTo>
                    <a:cubicBezTo>
                      <a:pt x="4846" y="361"/>
                      <a:pt x="4636" y="275"/>
                      <a:pt x="4408" y="214"/>
                    </a:cubicBezTo>
                    <a:cubicBezTo>
                      <a:pt x="4170" y="154"/>
                      <a:pt x="3929" y="107"/>
                      <a:pt x="3692" y="57"/>
                    </a:cubicBezTo>
                    <a:cubicBezTo>
                      <a:pt x="3602" y="37"/>
                      <a:pt x="3515" y="23"/>
                      <a:pt x="3428" y="7"/>
                    </a:cubicBezTo>
                    <a:cubicBezTo>
                      <a:pt x="3387" y="0"/>
                      <a:pt x="3351" y="0"/>
                      <a:pt x="3314" y="0"/>
                    </a:cubicBezTo>
                    <a:close/>
                  </a:path>
                </a:pathLst>
              </a:custGeom>
              <a:solidFill>
                <a:srgbClr val="FCB7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29"/>
              <p:cNvSpPr/>
              <p:nvPr/>
            </p:nvSpPr>
            <p:spPr>
              <a:xfrm>
                <a:off x="4791500" y="4541438"/>
                <a:ext cx="163225" cy="182575"/>
              </a:xfrm>
              <a:custGeom>
                <a:avLst/>
                <a:gdLst/>
                <a:ahLst/>
                <a:cxnLst/>
                <a:rect l="l" t="t" r="r" b="b"/>
                <a:pathLst>
                  <a:path w="6529" h="7303" extrusionOk="0">
                    <a:moveTo>
                      <a:pt x="3700" y="1635"/>
                    </a:moveTo>
                    <a:lnTo>
                      <a:pt x="3880" y="1664"/>
                    </a:lnTo>
                    <a:cubicBezTo>
                      <a:pt x="3997" y="1684"/>
                      <a:pt x="4111" y="1708"/>
                      <a:pt x="4221" y="1728"/>
                    </a:cubicBezTo>
                    <a:cubicBezTo>
                      <a:pt x="4325" y="1755"/>
                      <a:pt x="4412" y="1781"/>
                      <a:pt x="4489" y="1815"/>
                    </a:cubicBezTo>
                    <a:cubicBezTo>
                      <a:pt x="4582" y="1875"/>
                      <a:pt x="4669" y="1945"/>
                      <a:pt x="4733" y="2005"/>
                    </a:cubicBezTo>
                    <a:cubicBezTo>
                      <a:pt x="4817" y="2082"/>
                      <a:pt x="4907" y="2173"/>
                      <a:pt x="4987" y="2277"/>
                    </a:cubicBezTo>
                    <a:cubicBezTo>
                      <a:pt x="4984" y="2310"/>
                      <a:pt x="4981" y="2340"/>
                      <a:pt x="4977" y="2374"/>
                    </a:cubicBezTo>
                    <a:cubicBezTo>
                      <a:pt x="4947" y="2424"/>
                      <a:pt x="4907" y="2474"/>
                      <a:pt x="4867" y="2527"/>
                    </a:cubicBezTo>
                    <a:cubicBezTo>
                      <a:pt x="4797" y="2561"/>
                      <a:pt x="4723" y="2595"/>
                      <a:pt x="4643" y="2624"/>
                    </a:cubicBezTo>
                    <a:cubicBezTo>
                      <a:pt x="4566" y="2641"/>
                      <a:pt x="4489" y="2651"/>
                      <a:pt x="4405" y="2661"/>
                    </a:cubicBezTo>
                    <a:lnTo>
                      <a:pt x="4348" y="2668"/>
                    </a:lnTo>
                    <a:cubicBezTo>
                      <a:pt x="4272" y="2678"/>
                      <a:pt x="4195" y="2684"/>
                      <a:pt x="4131" y="2691"/>
                    </a:cubicBezTo>
                    <a:cubicBezTo>
                      <a:pt x="3991" y="2691"/>
                      <a:pt x="3854" y="2678"/>
                      <a:pt x="3736" y="2668"/>
                    </a:cubicBezTo>
                    <a:cubicBezTo>
                      <a:pt x="3596" y="2655"/>
                      <a:pt x="3485" y="2638"/>
                      <a:pt x="3385" y="2621"/>
                    </a:cubicBezTo>
                    <a:lnTo>
                      <a:pt x="3375" y="2618"/>
                    </a:lnTo>
                    <a:cubicBezTo>
                      <a:pt x="3295" y="2595"/>
                      <a:pt x="3215" y="2570"/>
                      <a:pt x="3121" y="2558"/>
                    </a:cubicBezTo>
                    <a:cubicBezTo>
                      <a:pt x="3138" y="2527"/>
                      <a:pt x="3155" y="2497"/>
                      <a:pt x="3171" y="2470"/>
                    </a:cubicBezTo>
                    <a:cubicBezTo>
                      <a:pt x="3252" y="2337"/>
                      <a:pt x="3329" y="2206"/>
                      <a:pt x="3409" y="2079"/>
                    </a:cubicBezTo>
                    <a:cubicBezTo>
                      <a:pt x="3482" y="1962"/>
                      <a:pt x="3556" y="1845"/>
                      <a:pt x="3633" y="1735"/>
                    </a:cubicBezTo>
                    <a:lnTo>
                      <a:pt x="3700" y="1635"/>
                    </a:lnTo>
                    <a:close/>
                    <a:moveTo>
                      <a:pt x="3536" y="1253"/>
                    </a:moveTo>
                    <a:lnTo>
                      <a:pt x="3345" y="1534"/>
                    </a:lnTo>
                    <a:cubicBezTo>
                      <a:pt x="3261" y="1651"/>
                      <a:pt x="3184" y="1772"/>
                      <a:pt x="3111" y="1892"/>
                    </a:cubicBezTo>
                    <a:cubicBezTo>
                      <a:pt x="3028" y="2022"/>
                      <a:pt x="2951" y="2156"/>
                      <a:pt x="2870" y="2289"/>
                    </a:cubicBezTo>
                    <a:cubicBezTo>
                      <a:pt x="2817" y="2380"/>
                      <a:pt x="2770" y="2470"/>
                      <a:pt x="2719" y="2561"/>
                    </a:cubicBezTo>
                    <a:lnTo>
                      <a:pt x="2509" y="3019"/>
                    </a:lnTo>
                    <a:lnTo>
                      <a:pt x="2874" y="2919"/>
                    </a:lnTo>
                    <a:cubicBezTo>
                      <a:pt x="2916" y="2906"/>
                      <a:pt x="2960" y="2899"/>
                      <a:pt x="3003" y="2899"/>
                    </a:cubicBezTo>
                    <a:cubicBezTo>
                      <a:pt x="3018" y="2899"/>
                      <a:pt x="3033" y="2900"/>
                      <a:pt x="3048" y="2902"/>
                    </a:cubicBezTo>
                    <a:cubicBezTo>
                      <a:pt x="3121" y="2908"/>
                      <a:pt x="3195" y="2932"/>
                      <a:pt x="3275" y="2956"/>
                    </a:cubicBezTo>
                    <a:lnTo>
                      <a:pt x="3312" y="2965"/>
                    </a:lnTo>
                    <a:cubicBezTo>
                      <a:pt x="3425" y="2985"/>
                      <a:pt x="3549" y="3002"/>
                      <a:pt x="3700" y="3016"/>
                    </a:cubicBezTo>
                    <a:cubicBezTo>
                      <a:pt x="3823" y="3029"/>
                      <a:pt x="3967" y="3042"/>
                      <a:pt x="4131" y="3042"/>
                    </a:cubicBezTo>
                    <a:lnTo>
                      <a:pt x="4144" y="3042"/>
                    </a:lnTo>
                    <a:cubicBezTo>
                      <a:pt x="4228" y="3036"/>
                      <a:pt x="4308" y="3029"/>
                      <a:pt x="4392" y="3016"/>
                    </a:cubicBezTo>
                    <a:lnTo>
                      <a:pt x="4452" y="3009"/>
                    </a:lnTo>
                    <a:cubicBezTo>
                      <a:pt x="4542" y="2999"/>
                      <a:pt x="4636" y="2985"/>
                      <a:pt x="4729" y="2965"/>
                    </a:cubicBezTo>
                    <a:lnTo>
                      <a:pt x="4753" y="2959"/>
                    </a:lnTo>
                    <a:cubicBezTo>
                      <a:pt x="4860" y="2919"/>
                      <a:pt x="4961" y="2875"/>
                      <a:pt x="5050" y="2828"/>
                    </a:cubicBezTo>
                    <a:lnTo>
                      <a:pt x="5124" y="2765"/>
                    </a:lnTo>
                    <a:cubicBezTo>
                      <a:pt x="5188" y="2688"/>
                      <a:pt x="5245" y="2607"/>
                      <a:pt x="5291" y="2534"/>
                    </a:cubicBezTo>
                    <a:lnTo>
                      <a:pt x="5322" y="2447"/>
                    </a:lnTo>
                    <a:cubicBezTo>
                      <a:pt x="5331" y="2380"/>
                      <a:pt x="5339" y="2310"/>
                      <a:pt x="5339" y="2243"/>
                    </a:cubicBezTo>
                    <a:lnTo>
                      <a:pt x="5339" y="2226"/>
                    </a:lnTo>
                    <a:lnTo>
                      <a:pt x="5322" y="2166"/>
                    </a:lnTo>
                    <a:cubicBezTo>
                      <a:pt x="5311" y="2143"/>
                      <a:pt x="5302" y="2123"/>
                      <a:pt x="5291" y="2102"/>
                    </a:cubicBezTo>
                    <a:lnTo>
                      <a:pt x="5278" y="2079"/>
                    </a:lnTo>
                    <a:cubicBezTo>
                      <a:pt x="5181" y="1948"/>
                      <a:pt x="5070" y="1838"/>
                      <a:pt x="4974" y="1748"/>
                    </a:cubicBezTo>
                    <a:lnTo>
                      <a:pt x="4967" y="1741"/>
                    </a:lnTo>
                    <a:cubicBezTo>
                      <a:pt x="4890" y="1675"/>
                      <a:pt x="4783" y="1584"/>
                      <a:pt x="4663" y="1511"/>
                    </a:cubicBezTo>
                    <a:lnTo>
                      <a:pt x="4639" y="1497"/>
                    </a:lnTo>
                    <a:cubicBezTo>
                      <a:pt x="4539" y="1454"/>
                      <a:pt x="4436" y="1420"/>
                      <a:pt x="4298" y="1387"/>
                    </a:cubicBezTo>
                    <a:cubicBezTo>
                      <a:pt x="4181" y="1363"/>
                      <a:pt x="4061" y="1340"/>
                      <a:pt x="3944" y="1320"/>
                    </a:cubicBezTo>
                    <a:cubicBezTo>
                      <a:pt x="3860" y="1303"/>
                      <a:pt x="3780" y="1290"/>
                      <a:pt x="3696" y="1277"/>
                    </a:cubicBezTo>
                    <a:lnTo>
                      <a:pt x="3536" y="1253"/>
                    </a:lnTo>
                    <a:close/>
                    <a:moveTo>
                      <a:pt x="2439" y="3995"/>
                    </a:moveTo>
                    <a:cubicBezTo>
                      <a:pt x="2466" y="4022"/>
                      <a:pt x="2496" y="4046"/>
                      <a:pt x="2526" y="4069"/>
                    </a:cubicBezTo>
                    <a:lnTo>
                      <a:pt x="2529" y="4072"/>
                    </a:lnTo>
                    <a:cubicBezTo>
                      <a:pt x="2576" y="4109"/>
                      <a:pt x="2622" y="4136"/>
                      <a:pt x="2662" y="4160"/>
                    </a:cubicBezTo>
                    <a:lnTo>
                      <a:pt x="2703" y="4183"/>
                    </a:lnTo>
                    <a:cubicBezTo>
                      <a:pt x="2747" y="4209"/>
                      <a:pt x="2793" y="4236"/>
                      <a:pt x="2840" y="4260"/>
                    </a:cubicBezTo>
                    <a:lnTo>
                      <a:pt x="2880" y="4287"/>
                    </a:lnTo>
                    <a:cubicBezTo>
                      <a:pt x="2957" y="4327"/>
                      <a:pt x="3034" y="4370"/>
                      <a:pt x="3104" y="4417"/>
                    </a:cubicBezTo>
                    <a:cubicBezTo>
                      <a:pt x="3168" y="4461"/>
                      <a:pt x="3232" y="4510"/>
                      <a:pt x="3292" y="4564"/>
                    </a:cubicBezTo>
                    <a:cubicBezTo>
                      <a:pt x="3352" y="4621"/>
                      <a:pt x="3399" y="4671"/>
                      <a:pt x="3439" y="4722"/>
                    </a:cubicBezTo>
                    <a:cubicBezTo>
                      <a:pt x="3459" y="4765"/>
                      <a:pt x="3479" y="4808"/>
                      <a:pt x="3499" y="4862"/>
                    </a:cubicBezTo>
                    <a:cubicBezTo>
                      <a:pt x="3512" y="4925"/>
                      <a:pt x="3522" y="4986"/>
                      <a:pt x="3533" y="5043"/>
                    </a:cubicBezTo>
                    <a:cubicBezTo>
                      <a:pt x="3529" y="5063"/>
                      <a:pt x="3525" y="5083"/>
                      <a:pt x="3522" y="5106"/>
                    </a:cubicBezTo>
                    <a:cubicBezTo>
                      <a:pt x="3512" y="5146"/>
                      <a:pt x="3499" y="5186"/>
                      <a:pt x="3482" y="5223"/>
                    </a:cubicBezTo>
                    <a:cubicBezTo>
                      <a:pt x="3465" y="5250"/>
                      <a:pt x="3449" y="5276"/>
                      <a:pt x="3429" y="5299"/>
                    </a:cubicBezTo>
                    <a:cubicBezTo>
                      <a:pt x="3385" y="5344"/>
                      <a:pt x="3332" y="5384"/>
                      <a:pt x="3275" y="5424"/>
                    </a:cubicBezTo>
                    <a:cubicBezTo>
                      <a:pt x="3171" y="5480"/>
                      <a:pt x="3054" y="5534"/>
                      <a:pt x="2931" y="5577"/>
                    </a:cubicBezTo>
                    <a:cubicBezTo>
                      <a:pt x="2903" y="5584"/>
                      <a:pt x="2880" y="5591"/>
                      <a:pt x="2854" y="5594"/>
                    </a:cubicBezTo>
                    <a:cubicBezTo>
                      <a:pt x="2810" y="5580"/>
                      <a:pt x="2767" y="5568"/>
                      <a:pt x="2723" y="5554"/>
                    </a:cubicBezTo>
                    <a:lnTo>
                      <a:pt x="2642" y="5531"/>
                    </a:lnTo>
                    <a:cubicBezTo>
                      <a:pt x="2532" y="5497"/>
                      <a:pt x="2426" y="5464"/>
                      <a:pt x="2338" y="5427"/>
                    </a:cubicBezTo>
                    <a:cubicBezTo>
                      <a:pt x="2228" y="5364"/>
                      <a:pt x="2121" y="5296"/>
                      <a:pt x="2011" y="5230"/>
                    </a:cubicBezTo>
                    <a:lnTo>
                      <a:pt x="1944" y="5186"/>
                    </a:lnTo>
                    <a:cubicBezTo>
                      <a:pt x="1927" y="5176"/>
                      <a:pt x="1910" y="5166"/>
                      <a:pt x="1897" y="5156"/>
                    </a:cubicBezTo>
                    <a:cubicBezTo>
                      <a:pt x="1954" y="5026"/>
                      <a:pt x="2011" y="4895"/>
                      <a:pt x="2068" y="4768"/>
                    </a:cubicBezTo>
                    <a:cubicBezTo>
                      <a:pt x="2181" y="4507"/>
                      <a:pt x="2309" y="4250"/>
                      <a:pt x="2439" y="3995"/>
                    </a:cubicBezTo>
                    <a:close/>
                    <a:moveTo>
                      <a:pt x="2409" y="3273"/>
                    </a:moveTo>
                    <a:lnTo>
                      <a:pt x="2228" y="3631"/>
                    </a:lnTo>
                    <a:cubicBezTo>
                      <a:pt x="2064" y="3952"/>
                      <a:pt x="1894" y="4287"/>
                      <a:pt x="1747" y="4624"/>
                    </a:cubicBezTo>
                    <a:cubicBezTo>
                      <a:pt x="1666" y="4802"/>
                      <a:pt x="1589" y="4978"/>
                      <a:pt x="1512" y="5156"/>
                    </a:cubicBezTo>
                    <a:lnTo>
                      <a:pt x="1449" y="5299"/>
                    </a:lnTo>
                    <a:lnTo>
                      <a:pt x="1646" y="5417"/>
                    </a:lnTo>
                    <a:cubicBezTo>
                      <a:pt x="1683" y="5437"/>
                      <a:pt x="1716" y="5460"/>
                      <a:pt x="1753" y="5480"/>
                    </a:cubicBezTo>
                    <a:lnTo>
                      <a:pt x="1827" y="5531"/>
                    </a:lnTo>
                    <a:cubicBezTo>
                      <a:pt x="1937" y="5600"/>
                      <a:pt x="2051" y="5668"/>
                      <a:pt x="2181" y="5741"/>
                    </a:cubicBezTo>
                    <a:cubicBezTo>
                      <a:pt x="2301" y="5795"/>
                      <a:pt x="2422" y="5832"/>
                      <a:pt x="2542" y="5869"/>
                    </a:cubicBezTo>
                    <a:lnTo>
                      <a:pt x="2619" y="5892"/>
                    </a:lnTo>
                    <a:cubicBezTo>
                      <a:pt x="2673" y="5909"/>
                      <a:pt x="2730" y="5926"/>
                      <a:pt x="2787" y="5942"/>
                    </a:cubicBezTo>
                    <a:lnTo>
                      <a:pt x="2863" y="5952"/>
                    </a:lnTo>
                    <a:lnTo>
                      <a:pt x="2887" y="5946"/>
                    </a:lnTo>
                    <a:cubicBezTo>
                      <a:pt x="2931" y="5938"/>
                      <a:pt x="2977" y="5929"/>
                      <a:pt x="3034" y="5912"/>
                    </a:cubicBezTo>
                    <a:cubicBezTo>
                      <a:pt x="3188" y="5858"/>
                      <a:pt x="3325" y="5798"/>
                      <a:pt x="3459" y="5721"/>
                    </a:cubicBezTo>
                    <a:cubicBezTo>
                      <a:pt x="3549" y="5661"/>
                      <a:pt x="3619" y="5605"/>
                      <a:pt x="3679" y="5548"/>
                    </a:cubicBezTo>
                    <a:lnTo>
                      <a:pt x="3700" y="5527"/>
                    </a:lnTo>
                    <a:cubicBezTo>
                      <a:pt x="3733" y="5484"/>
                      <a:pt x="3763" y="5440"/>
                      <a:pt x="3790" y="5393"/>
                    </a:cubicBezTo>
                    <a:lnTo>
                      <a:pt x="3803" y="5370"/>
                    </a:lnTo>
                    <a:cubicBezTo>
                      <a:pt x="3826" y="5310"/>
                      <a:pt x="3846" y="5253"/>
                      <a:pt x="3863" y="5190"/>
                    </a:cubicBezTo>
                    <a:lnTo>
                      <a:pt x="3870" y="5169"/>
                    </a:lnTo>
                    <a:cubicBezTo>
                      <a:pt x="3874" y="5129"/>
                      <a:pt x="3880" y="5092"/>
                      <a:pt x="3883" y="5052"/>
                    </a:cubicBezTo>
                    <a:lnTo>
                      <a:pt x="3883" y="5035"/>
                    </a:lnTo>
                    <a:lnTo>
                      <a:pt x="3883" y="5019"/>
                    </a:lnTo>
                    <a:cubicBezTo>
                      <a:pt x="3874" y="4942"/>
                      <a:pt x="3860" y="4858"/>
                      <a:pt x="3840" y="4771"/>
                    </a:cubicBezTo>
                    <a:lnTo>
                      <a:pt x="3834" y="4748"/>
                    </a:lnTo>
                    <a:cubicBezTo>
                      <a:pt x="3803" y="4674"/>
                      <a:pt x="3773" y="4608"/>
                      <a:pt x="3743" y="4544"/>
                    </a:cubicBezTo>
                    <a:lnTo>
                      <a:pt x="3726" y="4517"/>
                    </a:lnTo>
                    <a:cubicBezTo>
                      <a:pt x="3673" y="4453"/>
                      <a:pt x="3616" y="4387"/>
                      <a:pt x="3529" y="4303"/>
                    </a:cubicBezTo>
                    <a:cubicBezTo>
                      <a:pt x="3465" y="4250"/>
                      <a:pt x="3389" y="4186"/>
                      <a:pt x="3301" y="4126"/>
                    </a:cubicBezTo>
                    <a:cubicBezTo>
                      <a:pt x="3221" y="4072"/>
                      <a:pt x="3138" y="4026"/>
                      <a:pt x="3054" y="3979"/>
                    </a:cubicBezTo>
                    <a:lnTo>
                      <a:pt x="3011" y="3955"/>
                    </a:lnTo>
                    <a:cubicBezTo>
                      <a:pt x="2967" y="3929"/>
                      <a:pt x="2923" y="3905"/>
                      <a:pt x="2880" y="3879"/>
                    </a:cubicBezTo>
                    <a:lnTo>
                      <a:pt x="2837" y="3855"/>
                    </a:lnTo>
                    <a:cubicBezTo>
                      <a:pt x="2807" y="3839"/>
                      <a:pt x="2776" y="3822"/>
                      <a:pt x="2750" y="3802"/>
                    </a:cubicBezTo>
                    <a:lnTo>
                      <a:pt x="2639" y="3939"/>
                    </a:lnTo>
                    <a:lnTo>
                      <a:pt x="2747" y="3799"/>
                    </a:lnTo>
                    <a:cubicBezTo>
                      <a:pt x="2650" y="3718"/>
                      <a:pt x="2602" y="3674"/>
                      <a:pt x="2566" y="3591"/>
                    </a:cubicBezTo>
                    <a:lnTo>
                      <a:pt x="2409" y="3273"/>
                    </a:lnTo>
                    <a:close/>
                    <a:moveTo>
                      <a:pt x="3525" y="352"/>
                    </a:moveTo>
                    <a:cubicBezTo>
                      <a:pt x="3544" y="352"/>
                      <a:pt x="3562" y="354"/>
                      <a:pt x="3576" y="357"/>
                    </a:cubicBezTo>
                    <a:cubicBezTo>
                      <a:pt x="3663" y="370"/>
                      <a:pt x="3746" y="387"/>
                      <a:pt x="3834" y="403"/>
                    </a:cubicBezTo>
                    <a:lnTo>
                      <a:pt x="3980" y="434"/>
                    </a:lnTo>
                    <a:cubicBezTo>
                      <a:pt x="4167" y="474"/>
                      <a:pt x="4359" y="514"/>
                      <a:pt x="4542" y="561"/>
                    </a:cubicBezTo>
                    <a:cubicBezTo>
                      <a:pt x="4753" y="614"/>
                      <a:pt x="4944" y="698"/>
                      <a:pt x="5135" y="812"/>
                    </a:cubicBezTo>
                    <a:cubicBezTo>
                      <a:pt x="5184" y="838"/>
                      <a:pt x="5231" y="875"/>
                      <a:pt x="5275" y="912"/>
                    </a:cubicBezTo>
                    <a:lnTo>
                      <a:pt x="5325" y="952"/>
                    </a:lnTo>
                    <a:cubicBezTo>
                      <a:pt x="5432" y="1042"/>
                      <a:pt x="5536" y="1133"/>
                      <a:pt x="5632" y="1226"/>
                    </a:cubicBezTo>
                    <a:lnTo>
                      <a:pt x="5666" y="1256"/>
                    </a:lnTo>
                    <a:cubicBezTo>
                      <a:pt x="5720" y="1310"/>
                      <a:pt x="5770" y="1357"/>
                      <a:pt x="5813" y="1407"/>
                    </a:cubicBezTo>
                    <a:cubicBezTo>
                      <a:pt x="5893" y="1504"/>
                      <a:pt x="5967" y="1607"/>
                      <a:pt x="6038" y="1724"/>
                    </a:cubicBezTo>
                    <a:cubicBezTo>
                      <a:pt x="6061" y="1765"/>
                      <a:pt x="6084" y="1805"/>
                      <a:pt x="6101" y="1845"/>
                    </a:cubicBezTo>
                    <a:cubicBezTo>
                      <a:pt x="6121" y="1905"/>
                      <a:pt x="6141" y="1962"/>
                      <a:pt x="6154" y="2025"/>
                    </a:cubicBezTo>
                    <a:cubicBezTo>
                      <a:pt x="6161" y="2042"/>
                      <a:pt x="6164" y="2059"/>
                      <a:pt x="6168" y="2076"/>
                    </a:cubicBezTo>
                    <a:cubicBezTo>
                      <a:pt x="6178" y="2213"/>
                      <a:pt x="6178" y="2340"/>
                      <a:pt x="6171" y="2464"/>
                    </a:cubicBezTo>
                    <a:cubicBezTo>
                      <a:pt x="6164" y="2570"/>
                      <a:pt x="6141" y="2678"/>
                      <a:pt x="6111" y="2768"/>
                    </a:cubicBezTo>
                    <a:cubicBezTo>
                      <a:pt x="6058" y="2925"/>
                      <a:pt x="5957" y="3072"/>
                      <a:pt x="5863" y="3200"/>
                    </a:cubicBezTo>
                    <a:cubicBezTo>
                      <a:pt x="5820" y="3257"/>
                      <a:pt x="5770" y="3313"/>
                      <a:pt x="5713" y="3373"/>
                    </a:cubicBezTo>
                    <a:lnTo>
                      <a:pt x="5680" y="3413"/>
                    </a:lnTo>
                    <a:cubicBezTo>
                      <a:pt x="5603" y="3498"/>
                      <a:pt x="5496" y="3567"/>
                      <a:pt x="5339" y="3638"/>
                    </a:cubicBezTo>
                    <a:cubicBezTo>
                      <a:pt x="5175" y="3711"/>
                      <a:pt x="5007" y="3788"/>
                      <a:pt x="4840" y="3819"/>
                    </a:cubicBezTo>
                    <a:cubicBezTo>
                      <a:pt x="4777" y="3831"/>
                      <a:pt x="4716" y="3842"/>
                      <a:pt x="4653" y="3851"/>
                    </a:cubicBezTo>
                    <a:lnTo>
                      <a:pt x="4402" y="3892"/>
                    </a:lnTo>
                    <a:lnTo>
                      <a:pt x="4529" y="4112"/>
                    </a:lnTo>
                    <a:cubicBezTo>
                      <a:pt x="4542" y="4140"/>
                      <a:pt x="4556" y="4166"/>
                      <a:pt x="4569" y="4193"/>
                    </a:cubicBezTo>
                    <a:cubicBezTo>
                      <a:pt x="4633" y="4323"/>
                      <a:pt x="4683" y="4450"/>
                      <a:pt x="4716" y="4577"/>
                    </a:cubicBezTo>
                    <a:cubicBezTo>
                      <a:pt x="4740" y="4671"/>
                      <a:pt x="4757" y="4771"/>
                      <a:pt x="4766" y="4845"/>
                    </a:cubicBezTo>
                    <a:cubicBezTo>
                      <a:pt x="4794" y="5006"/>
                      <a:pt x="4786" y="5169"/>
                      <a:pt x="4757" y="5330"/>
                    </a:cubicBezTo>
                    <a:lnTo>
                      <a:pt x="4743" y="5393"/>
                    </a:lnTo>
                    <a:cubicBezTo>
                      <a:pt x="4729" y="5467"/>
                      <a:pt x="4716" y="5537"/>
                      <a:pt x="4696" y="5597"/>
                    </a:cubicBezTo>
                    <a:cubicBezTo>
                      <a:pt x="4660" y="5701"/>
                      <a:pt x="4613" y="5805"/>
                      <a:pt x="4546" y="5929"/>
                    </a:cubicBezTo>
                    <a:cubicBezTo>
                      <a:pt x="4476" y="6056"/>
                      <a:pt x="4382" y="6176"/>
                      <a:pt x="4252" y="6303"/>
                    </a:cubicBezTo>
                    <a:cubicBezTo>
                      <a:pt x="4218" y="6333"/>
                      <a:pt x="4188" y="6363"/>
                      <a:pt x="4151" y="6394"/>
                    </a:cubicBezTo>
                    <a:cubicBezTo>
                      <a:pt x="3971" y="6537"/>
                      <a:pt x="3770" y="6661"/>
                      <a:pt x="3559" y="6758"/>
                    </a:cubicBezTo>
                    <a:cubicBezTo>
                      <a:pt x="3472" y="6798"/>
                      <a:pt x="3399" y="6829"/>
                      <a:pt x="3332" y="6852"/>
                    </a:cubicBezTo>
                    <a:lnTo>
                      <a:pt x="3261" y="6872"/>
                    </a:lnTo>
                    <a:cubicBezTo>
                      <a:pt x="3158" y="6905"/>
                      <a:pt x="3057" y="6939"/>
                      <a:pt x="2954" y="6945"/>
                    </a:cubicBezTo>
                    <a:cubicBezTo>
                      <a:pt x="2899" y="6949"/>
                      <a:pt x="2847" y="6952"/>
                      <a:pt x="2798" y="6952"/>
                    </a:cubicBezTo>
                    <a:cubicBezTo>
                      <a:pt x="2755" y="6952"/>
                      <a:pt x="2713" y="6950"/>
                      <a:pt x="2673" y="6942"/>
                    </a:cubicBezTo>
                    <a:cubicBezTo>
                      <a:pt x="2579" y="6925"/>
                      <a:pt x="2489" y="6905"/>
                      <a:pt x="2395" y="6882"/>
                    </a:cubicBezTo>
                    <a:cubicBezTo>
                      <a:pt x="2335" y="6869"/>
                      <a:pt x="2275" y="6852"/>
                      <a:pt x="2215" y="6832"/>
                    </a:cubicBezTo>
                    <a:lnTo>
                      <a:pt x="2121" y="6804"/>
                    </a:lnTo>
                    <a:cubicBezTo>
                      <a:pt x="2085" y="6795"/>
                      <a:pt x="2044" y="6781"/>
                      <a:pt x="2004" y="6768"/>
                    </a:cubicBezTo>
                    <a:lnTo>
                      <a:pt x="1980" y="6761"/>
                    </a:lnTo>
                    <a:cubicBezTo>
                      <a:pt x="1840" y="6718"/>
                      <a:pt x="1710" y="6648"/>
                      <a:pt x="1596" y="6584"/>
                    </a:cubicBezTo>
                    <a:cubicBezTo>
                      <a:pt x="1512" y="6540"/>
                      <a:pt x="1432" y="6494"/>
                      <a:pt x="1352" y="6443"/>
                    </a:cubicBezTo>
                    <a:cubicBezTo>
                      <a:pt x="1268" y="6397"/>
                      <a:pt x="1191" y="6343"/>
                      <a:pt x="1111" y="6293"/>
                    </a:cubicBezTo>
                    <a:cubicBezTo>
                      <a:pt x="1084" y="6276"/>
                      <a:pt x="1061" y="6259"/>
                      <a:pt x="1041" y="6243"/>
                    </a:cubicBezTo>
                    <a:lnTo>
                      <a:pt x="970" y="6193"/>
                    </a:lnTo>
                    <a:lnTo>
                      <a:pt x="890" y="6216"/>
                    </a:lnTo>
                    <a:cubicBezTo>
                      <a:pt x="856" y="6225"/>
                      <a:pt x="820" y="6229"/>
                      <a:pt x="784" y="6229"/>
                    </a:cubicBezTo>
                    <a:cubicBezTo>
                      <a:pt x="737" y="6229"/>
                      <a:pt x="690" y="6222"/>
                      <a:pt x="646" y="6207"/>
                    </a:cubicBezTo>
                    <a:cubicBezTo>
                      <a:pt x="546" y="6170"/>
                      <a:pt x="459" y="6093"/>
                      <a:pt x="412" y="5992"/>
                    </a:cubicBezTo>
                    <a:cubicBezTo>
                      <a:pt x="368" y="5895"/>
                      <a:pt x="362" y="5771"/>
                      <a:pt x="395" y="5694"/>
                    </a:cubicBezTo>
                    <a:lnTo>
                      <a:pt x="569" y="5279"/>
                    </a:lnTo>
                    <a:cubicBezTo>
                      <a:pt x="776" y="4795"/>
                      <a:pt x="987" y="4293"/>
                      <a:pt x="1208" y="3805"/>
                    </a:cubicBezTo>
                    <a:cubicBezTo>
                      <a:pt x="1302" y="3604"/>
                      <a:pt x="1392" y="3404"/>
                      <a:pt x="1483" y="3200"/>
                    </a:cubicBezTo>
                    <a:cubicBezTo>
                      <a:pt x="1546" y="3052"/>
                      <a:pt x="1603" y="2899"/>
                      <a:pt x="1656" y="2751"/>
                    </a:cubicBezTo>
                    <a:lnTo>
                      <a:pt x="1707" y="2615"/>
                    </a:lnTo>
                    <a:cubicBezTo>
                      <a:pt x="1857" y="2209"/>
                      <a:pt x="2064" y="1818"/>
                      <a:pt x="2268" y="1437"/>
                    </a:cubicBezTo>
                    <a:lnTo>
                      <a:pt x="2298" y="1383"/>
                    </a:lnTo>
                    <a:cubicBezTo>
                      <a:pt x="2375" y="1240"/>
                      <a:pt x="2452" y="1093"/>
                      <a:pt x="2536" y="952"/>
                    </a:cubicBezTo>
                    <a:cubicBezTo>
                      <a:pt x="2606" y="835"/>
                      <a:pt x="2693" y="735"/>
                      <a:pt x="2793" y="628"/>
                    </a:cubicBezTo>
                    <a:cubicBezTo>
                      <a:pt x="2877" y="537"/>
                      <a:pt x="2984" y="467"/>
                      <a:pt x="3094" y="431"/>
                    </a:cubicBezTo>
                    <a:cubicBezTo>
                      <a:pt x="3158" y="407"/>
                      <a:pt x="3221" y="383"/>
                      <a:pt x="3289" y="370"/>
                    </a:cubicBezTo>
                    <a:cubicBezTo>
                      <a:pt x="3335" y="357"/>
                      <a:pt x="3385" y="357"/>
                      <a:pt x="3445" y="353"/>
                    </a:cubicBezTo>
                    <a:lnTo>
                      <a:pt x="3499" y="353"/>
                    </a:lnTo>
                    <a:cubicBezTo>
                      <a:pt x="3508" y="353"/>
                      <a:pt x="3516" y="352"/>
                      <a:pt x="3525" y="352"/>
                    </a:cubicBezTo>
                    <a:close/>
                    <a:moveTo>
                      <a:pt x="3528" y="1"/>
                    </a:moveTo>
                    <a:cubicBezTo>
                      <a:pt x="3515" y="1"/>
                      <a:pt x="3500" y="1"/>
                      <a:pt x="3485" y="2"/>
                    </a:cubicBezTo>
                    <a:lnTo>
                      <a:pt x="3435" y="2"/>
                    </a:lnTo>
                    <a:cubicBezTo>
                      <a:pt x="3362" y="6"/>
                      <a:pt x="3289" y="9"/>
                      <a:pt x="3208" y="26"/>
                    </a:cubicBezTo>
                    <a:cubicBezTo>
                      <a:pt x="3128" y="46"/>
                      <a:pt x="3054" y="69"/>
                      <a:pt x="2980" y="96"/>
                    </a:cubicBezTo>
                    <a:cubicBezTo>
                      <a:pt x="2817" y="153"/>
                      <a:pt x="2659" y="256"/>
                      <a:pt x="2536" y="387"/>
                    </a:cubicBezTo>
                    <a:cubicBezTo>
                      <a:pt x="2426" y="508"/>
                      <a:pt x="2318" y="624"/>
                      <a:pt x="2231" y="775"/>
                    </a:cubicBezTo>
                    <a:cubicBezTo>
                      <a:pt x="2148" y="919"/>
                      <a:pt x="2068" y="1069"/>
                      <a:pt x="1987" y="1216"/>
                    </a:cubicBezTo>
                    <a:lnTo>
                      <a:pt x="1957" y="1273"/>
                    </a:lnTo>
                    <a:cubicBezTo>
                      <a:pt x="1750" y="1661"/>
                      <a:pt x="1536" y="2066"/>
                      <a:pt x="1375" y="2494"/>
                    </a:cubicBezTo>
                    <a:lnTo>
                      <a:pt x="1325" y="2635"/>
                    </a:lnTo>
                    <a:cubicBezTo>
                      <a:pt x="1275" y="2775"/>
                      <a:pt x="1222" y="2922"/>
                      <a:pt x="1161" y="3056"/>
                    </a:cubicBezTo>
                    <a:lnTo>
                      <a:pt x="890" y="3658"/>
                    </a:lnTo>
                    <a:cubicBezTo>
                      <a:pt x="666" y="4149"/>
                      <a:pt x="452" y="4654"/>
                      <a:pt x="248" y="5143"/>
                    </a:cubicBezTo>
                    <a:lnTo>
                      <a:pt x="71" y="5557"/>
                    </a:lnTo>
                    <a:cubicBezTo>
                      <a:pt x="1" y="5728"/>
                      <a:pt x="7" y="5952"/>
                      <a:pt x="94" y="6139"/>
                    </a:cubicBezTo>
                    <a:cubicBezTo>
                      <a:pt x="178" y="6323"/>
                      <a:pt x="339" y="6471"/>
                      <a:pt x="529" y="6537"/>
                    </a:cubicBezTo>
                    <a:cubicBezTo>
                      <a:pt x="611" y="6568"/>
                      <a:pt x="698" y="6582"/>
                      <a:pt x="785" y="6582"/>
                    </a:cubicBezTo>
                    <a:cubicBezTo>
                      <a:pt x="822" y="6582"/>
                      <a:pt x="860" y="6579"/>
                      <a:pt x="897" y="6574"/>
                    </a:cubicBezTo>
                    <a:cubicBezTo>
                      <a:pt x="904" y="6577"/>
                      <a:pt x="910" y="6584"/>
                      <a:pt x="917" y="6588"/>
                    </a:cubicBezTo>
                    <a:cubicBezTo>
                      <a:pt x="1001" y="6641"/>
                      <a:pt x="1084" y="6695"/>
                      <a:pt x="1168" y="6744"/>
                    </a:cubicBezTo>
                    <a:cubicBezTo>
                      <a:pt x="1255" y="6795"/>
                      <a:pt x="1338" y="6845"/>
                      <a:pt x="1426" y="6892"/>
                    </a:cubicBezTo>
                    <a:cubicBezTo>
                      <a:pt x="1552" y="6962"/>
                      <a:pt x="1707" y="7042"/>
                      <a:pt x="1873" y="7096"/>
                    </a:cubicBezTo>
                    <a:lnTo>
                      <a:pt x="1897" y="7105"/>
                    </a:lnTo>
                    <a:cubicBezTo>
                      <a:pt x="1940" y="7119"/>
                      <a:pt x="1984" y="7133"/>
                      <a:pt x="2028" y="7142"/>
                    </a:cubicBezTo>
                    <a:lnTo>
                      <a:pt x="2114" y="7170"/>
                    </a:lnTo>
                    <a:cubicBezTo>
                      <a:pt x="2181" y="7190"/>
                      <a:pt x="2252" y="7210"/>
                      <a:pt x="2318" y="7226"/>
                    </a:cubicBezTo>
                    <a:cubicBezTo>
                      <a:pt x="2415" y="7250"/>
                      <a:pt x="2512" y="7270"/>
                      <a:pt x="2609" y="7286"/>
                    </a:cubicBezTo>
                    <a:cubicBezTo>
                      <a:pt x="2676" y="7300"/>
                      <a:pt x="2736" y="7303"/>
                      <a:pt x="2800" y="7303"/>
                    </a:cubicBezTo>
                    <a:cubicBezTo>
                      <a:pt x="2863" y="7303"/>
                      <a:pt x="2923" y="7300"/>
                      <a:pt x="2988" y="7297"/>
                    </a:cubicBezTo>
                    <a:cubicBezTo>
                      <a:pt x="3124" y="7286"/>
                      <a:pt x="3252" y="7246"/>
                      <a:pt x="3372" y="7206"/>
                    </a:cubicBezTo>
                    <a:lnTo>
                      <a:pt x="3435" y="7186"/>
                    </a:lnTo>
                    <a:cubicBezTo>
                      <a:pt x="3519" y="7159"/>
                      <a:pt x="3606" y="7126"/>
                      <a:pt x="3706" y="7079"/>
                    </a:cubicBezTo>
                    <a:cubicBezTo>
                      <a:pt x="3944" y="6969"/>
                      <a:pt x="4167" y="6832"/>
                      <a:pt x="4372" y="6668"/>
                    </a:cubicBezTo>
                    <a:cubicBezTo>
                      <a:pt x="4415" y="6634"/>
                      <a:pt x="4456" y="6594"/>
                      <a:pt x="4496" y="6557"/>
                    </a:cubicBezTo>
                    <a:cubicBezTo>
                      <a:pt x="4653" y="6403"/>
                      <a:pt x="4769" y="6253"/>
                      <a:pt x="4857" y="6096"/>
                    </a:cubicBezTo>
                    <a:cubicBezTo>
                      <a:pt x="4930" y="5955"/>
                      <a:pt x="4984" y="5835"/>
                      <a:pt x="5027" y="5714"/>
                    </a:cubicBezTo>
                    <a:cubicBezTo>
                      <a:pt x="5058" y="5628"/>
                      <a:pt x="5074" y="5540"/>
                      <a:pt x="5087" y="5460"/>
                    </a:cubicBezTo>
                    <a:lnTo>
                      <a:pt x="5101" y="5397"/>
                    </a:lnTo>
                    <a:cubicBezTo>
                      <a:pt x="5141" y="5199"/>
                      <a:pt x="5144" y="4995"/>
                      <a:pt x="5115" y="4791"/>
                    </a:cubicBezTo>
                    <a:cubicBezTo>
                      <a:pt x="5104" y="4708"/>
                      <a:pt x="5084" y="4601"/>
                      <a:pt x="5054" y="4487"/>
                    </a:cubicBezTo>
                    <a:cubicBezTo>
                      <a:pt x="5027" y="4376"/>
                      <a:pt x="4987" y="4270"/>
                      <a:pt x="4940" y="4156"/>
                    </a:cubicBezTo>
                    <a:cubicBezTo>
                      <a:pt x="5138" y="4116"/>
                      <a:pt x="5322" y="4032"/>
                      <a:pt x="5482" y="3959"/>
                    </a:cubicBezTo>
                    <a:cubicBezTo>
                      <a:pt x="5686" y="3868"/>
                      <a:pt x="5830" y="3768"/>
                      <a:pt x="5941" y="3648"/>
                    </a:cubicBezTo>
                    <a:lnTo>
                      <a:pt x="5973" y="3611"/>
                    </a:lnTo>
                    <a:cubicBezTo>
                      <a:pt x="6030" y="3547"/>
                      <a:pt x="6091" y="3481"/>
                      <a:pt x="6148" y="3407"/>
                    </a:cubicBezTo>
                    <a:cubicBezTo>
                      <a:pt x="6254" y="3260"/>
                      <a:pt x="6375" y="3089"/>
                      <a:pt x="6445" y="2882"/>
                    </a:cubicBezTo>
                    <a:cubicBezTo>
                      <a:pt x="6486" y="2761"/>
                      <a:pt x="6512" y="2624"/>
                      <a:pt x="6522" y="2484"/>
                    </a:cubicBezTo>
                    <a:cubicBezTo>
                      <a:pt x="6529" y="2346"/>
                      <a:pt x="6529" y="2203"/>
                      <a:pt x="6515" y="2053"/>
                    </a:cubicBezTo>
                    <a:cubicBezTo>
                      <a:pt x="6515" y="2013"/>
                      <a:pt x="6506" y="1976"/>
                      <a:pt x="6499" y="1939"/>
                    </a:cubicBezTo>
                    <a:cubicBezTo>
                      <a:pt x="6482" y="1875"/>
                      <a:pt x="6459" y="1805"/>
                      <a:pt x="6429" y="1724"/>
                    </a:cubicBezTo>
                    <a:cubicBezTo>
                      <a:pt x="6405" y="1658"/>
                      <a:pt x="6372" y="1601"/>
                      <a:pt x="6342" y="1547"/>
                    </a:cubicBezTo>
                    <a:cubicBezTo>
                      <a:pt x="6262" y="1411"/>
                      <a:pt x="6174" y="1290"/>
                      <a:pt x="6081" y="1179"/>
                    </a:cubicBezTo>
                    <a:cubicBezTo>
                      <a:pt x="6024" y="1116"/>
                      <a:pt x="5967" y="1059"/>
                      <a:pt x="5907" y="1002"/>
                    </a:cubicBezTo>
                    <a:lnTo>
                      <a:pt x="5877" y="972"/>
                    </a:lnTo>
                    <a:cubicBezTo>
                      <a:pt x="5773" y="875"/>
                      <a:pt x="5663" y="775"/>
                      <a:pt x="5546" y="681"/>
                    </a:cubicBezTo>
                    <a:lnTo>
                      <a:pt x="5496" y="638"/>
                    </a:lnTo>
                    <a:cubicBezTo>
                      <a:pt x="5442" y="594"/>
                      <a:pt x="5382" y="548"/>
                      <a:pt x="5315" y="508"/>
                    </a:cubicBezTo>
                    <a:cubicBezTo>
                      <a:pt x="5098" y="377"/>
                      <a:pt x="4874" y="283"/>
                      <a:pt x="4629" y="223"/>
                    </a:cubicBezTo>
                    <a:cubicBezTo>
                      <a:pt x="4439" y="173"/>
                      <a:pt x="4241" y="130"/>
                      <a:pt x="4054" y="93"/>
                    </a:cubicBezTo>
                    <a:lnTo>
                      <a:pt x="3907" y="59"/>
                    </a:lnTo>
                    <a:cubicBezTo>
                      <a:pt x="3817" y="42"/>
                      <a:pt x="3726" y="26"/>
                      <a:pt x="3633" y="9"/>
                    </a:cubicBezTo>
                    <a:cubicBezTo>
                      <a:pt x="3601" y="4"/>
                      <a:pt x="3567" y="1"/>
                      <a:pt x="35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" name="Google Shape;1983;p40"/>
          <p:cNvSpPr/>
          <p:nvPr/>
        </p:nvSpPr>
        <p:spPr>
          <a:xfrm rot="-5400000" flipH="1">
            <a:off x="1056975" y="495075"/>
            <a:ext cx="3219600" cy="4153500"/>
          </a:xfrm>
          <a:prstGeom prst="wedgeRectCallout">
            <a:avLst>
              <a:gd name="adj1" fmla="val 22778"/>
              <a:gd name="adj2" fmla="val 6146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4" name="Google Shape;1984;p40"/>
          <p:cNvSpPr txBox="1">
            <a:spLocks noGrp="1"/>
          </p:cNvSpPr>
          <p:nvPr>
            <p:ph type="title"/>
          </p:nvPr>
        </p:nvSpPr>
        <p:spPr>
          <a:xfrm>
            <a:off x="1152000" y="1475850"/>
            <a:ext cx="2990100" cy="222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/>
              <a:t>HAK ANAK SULUNG/KESULUNGAN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istimewa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keluarga</a:t>
            </a:r>
            <a:r>
              <a:rPr lang="en-US" sz="1600" dirty="0" smtClean="0"/>
              <a:t>. </a:t>
            </a:r>
            <a:endParaRPr sz="1600"/>
          </a:p>
        </p:txBody>
      </p:sp>
      <p:grpSp>
        <p:nvGrpSpPr>
          <p:cNvPr id="1985" name="Google Shape;1985;p40"/>
          <p:cNvGrpSpPr/>
          <p:nvPr/>
        </p:nvGrpSpPr>
        <p:grpSpPr>
          <a:xfrm rot="488086">
            <a:off x="5708365" y="1745153"/>
            <a:ext cx="2294403" cy="2390774"/>
            <a:chOff x="5289326" y="1199984"/>
            <a:chExt cx="2637386" cy="2748163"/>
          </a:xfrm>
        </p:grpSpPr>
        <p:sp>
          <p:nvSpPr>
            <p:cNvPr id="1986" name="Google Shape;1986;p40"/>
            <p:cNvSpPr/>
            <p:nvPr/>
          </p:nvSpPr>
          <p:spPr>
            <a:xfrm rot="124414">
              <a:off x="5506430" y="1561168"/>
              <a:ext cx="2209250" cy="2347780"/>
            </a:xfrm>
            <a:custGeom>
              <a:avLst/>
              <a:gdLst/>
              <a:ahLst/>
              <a:cxnLst/>
              <a:rect l="l" t="t" r="r" b="b"/>
              <a:pathLst>
                <a:path w="32103" h="34116" extrusionOk="0">
                  <a:moveTo>
                    <a:pt x="14284" y="0"/>
                  </a:moveTo>
                  <a:cubicBezTo>
                    <a:pt x="14226" y="0"/>
                    <a:pt x="14172" y="3"/>
                    <a:pt x="14114" y="3"/>
                  </a:cubicBezTo>
                  <a:lnTo>
                    <a:pt x="14090" y="3"/>
                  </a:lnTo>
                  <a:cubicBezTo>
                    <a:pt x="13920" y="3"/>
                    <a:pt x="13750" y="11"/>
                    <a:pt x="13583" y="17"/>
                  </a:cubicBezTo>
                  <a:lnTo>
                    <a:pt x="13518" y="20"/>
                  </a:lnTo>
                  <a:cubicBezTo>
                    <a:pt x="13138" y="34"/>
                    <a:pt x="12743" y="61"/>
                    <a:pt x="12308" y="102"/>
                  </a:cubicBezTo>
                  <a:cubicBezTo>
                    <a:pt x="11917" y="136"/>
                    <a:pt x="11501" y="204"/>
                    <a:pt x="11002" y="314"/>
                  </a:cubicBezTo>
                  <a:cubicBezTo>
                    <a:pt x="10821" y="354"/>
                    <a:pt x="10637" y="402"/>
                    <a:pt x="10460" y="449"/>
                  </a:cubicBezTo>
                  <a:lnTo>
                    <a:pt x="10433" y="456"/>
                  </a:lnTo>
                  <a:lnTo>
                    <a:pt x="10352" y="477"/>
                  </a:lnTo>
                  <a:cubicBezTo>
                    <a:pt x="10195" y="518"/>
                    <a:pt x="10036" y="558"/>
                    <a:pt x="9882" y="612"/>
                  </a:cubicBezTo>
                  <a:cubicBezTo>
                    <a:pt x="9501" y="742"/>
                    <a:pt x="9072" y="888"/>
                    <a:pt x="8672" y="1092"/>
                  </a:cubicBezTo>
                  <a:cubicBezTo>
                    <a:pt x="8549" y="1154"/>
                    <a:pt x="8440" y="1242"/>
                    <a:pt x="8334" y="1327"/>
                  </a:cubicBezTo>
                  <a:cubicBezTo>
                    <a:pt x="8307" y="1350"/>
                    <a:pt x="8276" y="1375"/>
                    <a:pt x="8249" y="1395"/>
                  </a:cubicBezTo>
                  <a:cubicBezTo>
                    <a:pt x="8188" y="1443"/>
                    <a:pt x="8134" y="1490"/>
                    <a:pt x="8076" y="1541"/>
                  </a:cubicBezTo>
                  <a:lnTo>
                    <a:pt x="8008" y="1595"/>
                  </a:lnTo>
                  <a:cubicBezTo>
                    <a:pt x="7862" y="1722"/>
                    <a:pt x="7716" y="1844"/>
                    <a:pt x="7569" y="1970"/>
                  </a:cubicBezTo>
                  <a:cubicBezTo>
                    <a:pt x="7419" y="2096"/>
                    <a:pt x="7276" y="2225"/>
                    <a:pt x="7141" y="2350"/>
                  </a:cubicBezTo>
                  <a:lnTo>
                    <a:pt x="7106" y="2385"/>
                  </a:lnTo>
                  <a:cubicBezTo>
                    <a:pt x="6974" y="2507"/>
                    <a:pt x="6838" y="2633"/>
                    <a:pt x="6719" y="2776"/>
                  </a:cubicBezTo>
                  <a:cubicBezTo>
                    <a:pt x="6573" y="2950"/>
                    <a:pt x="6436" y="3130"/>
                    <a:pt x="6284" y="3327"/>
                  </a:cubicBezTo>
                  <a:cubicBezTo>
                    <a:pt x="6246" y="3378"/>
                    <a:pt x="6208" y="3429"/>
                    <a:pt x="6168" y="3477"/>
                  </a:cubicBezTo>
                  <a:cubicBezTo>
                    <a:pt x="6083" y="3589"/>
                    <a:pt x="5998" y="3702"/>
                    <a:pt x="5916" y="3813"/>
                  </a:cubicBezTo>
                  <a:cubicBezTo>
                    <a:pt x="5705" y="4099"/>
                    <a:pt x="5464" y="4432"/>
                    <a:pt x="5260" y="4776"/>
                  </a:cubicBezTo>
                  <a:lnTo>
                    <a:pt x="5199" y="4878"/>
                  </a:lnTo>
                  <a:cubicBezTo>
                    <a:pt x="5018" y="5178"/>
                    <a:pt x="4834" y="5490"/>
                    <a:pt x="4661" y="5797"/>
                  </a:cubicBezTo>
                  <a:lnTo>
                    <a:pt x="4599" y="5906"/>
                  </a:lnTo>
                  <a:cubicBezTo>
                    <a:pt x="4419" y="6225"/>
                    <a:pt x="4232" y="6555"/>
                    <a:pt x="4062" y="6889"/>
                  </a:cubicBezTo>
                  <a:cubicBezTo>
                    <a:pt x="4018" y="6971"/>
                    <a:pt x="3974" y="7052"/>
                    <a:pt x="3933" y="7134"/>
                  </a:cubicBezTo>
                  <a:cubicBezTo>
                    <a:pt x="3790" y="7406"/>
                    <a:pt x="3643" y="7688"/>
                    <a:pt x="3511" y="7971"/>
                  </a:cubicBezTo>
                  <a:cubicBezTo>
                    <a:pt x="3341" y="8327"/>
                    <a:pt x="3167" y="8705"/>
                    <a:pt x="2990" y="9096"/>
                  </a:cubicBezTo>
                  <a:cubicBezTo>
                    <a:pt x="2957" y="9164"/>
                    <a:pt x="2926" y="9233"/>
                    <a:pt x="2895" y="9301"/>
                  </a:cubicBezTo>
                  <a:cubicBezTo>
                    <a:pt x="2749" y="9613"/>
                    <a:pt x="2602" y="9933"/>
                    <a:pt x="2487" y="10260"/>
                  </a:cubicBezTo>
                  <a:cubicBezTo>
                    <a:pt x="2433" y="10412"/>
                    <a:pt x="2385" y="10569"/>
                    <a:pt x="2334" y="10723"/>
                  </a:cubicBezTo>
                  <a:cubicBezTo>
                    <a:pt x="2263" y="10940"/>
                    <a:pt x="2188" y="11164"/>
                    <a:pt x="2106" y="11386"/>
                  </a:cubicBezTo>
                  <a:cubicBezTo>
                    <a:pt x="2038" y="11566"/>
                    <a:pt x="1970" y="11746"/>
                    <a:pt x="1899" y="11930"/>
                  </a:cubicBezTo>
                  <a:cubicBezTo>
                    <a:pt x="1820" y="12131"/>
                    <a:pt x="1742" y="12335"/>
                    <a:pt x="1668" y="12535"/>
                  </a:cubicBezTo>
                  <a:cubicBezTo>
                    <a:pt x="1535" y="12896"/>
                    <a:pt x="1398" y="13280"/>
                    <a:pt x="1300" y="13675"/>
                  </a:cubicBezTo>
                  <a:cubicBezTo>
                    <a:pt x="1283" y="13736"/>
                    <a:pt x="1266" y="13797"/>
                    <a:pt x="1249" y="13862"/>
                  </a:cubicBezTo>
                  <a:cubicBezTo>
                    <a:pt x="1215" y="13995"/>
                    <a:pt x="1178" y="14134"/>
                    <a:pt x="1150" y="14274"/>
                  </a:cubicBezTo>
                  <a:cubicBezTo>
                    <a:pt x="1103" y="14508"/>
                    <a:pt x="1055" y="14743"/>
                    <a:pt x="1007" y="14978"/>
                  </a:cubicBezTo>
                  <a:lnTo>
                    <a:pt x="974" y="15148"/>
                  </a:lnTo>
                  <a:cubicBezTo>
                    <a:pt x="905" y="15482"/>
                    <a:pt x="837" y="15825"/>
                    <a:pt x="762" y="16165"/>
                  </a:cubicBezTo>
                  <a:cubicBezTo>
                    <a:pt x="721" y="16345"/>
                    <a:pt x="681" y="16526"/>
                    <a:pt x="643" y="16706"/>
                  </a:cubicBezTo>
                  <a:cubicBezTo>
                    <a:pt x="630" y="16771"/>
                    <a:pt x="616" y="16838"/>
                    <a:pt x="599" y="16903"/>
                  </a:cubicBezTo>
                  <a:cubicBezTo>
                    <a:pt x="569" y="17042"/>
                    <a:pt x="538" y="17185"/>
                    <a:pt x="514" y="17325"/>
                  </a:cubicBezTo>
                  <a:cubicBezTo>
                    <a:pt x="470" y="17567"/>
                    <a:pt x="429" y="17805"/>
                    <a:pt x="388" y="18046"/>
                  </a:cubicBezTo>
                  <a:cubicBezTo>
                    <a:pt x="365" y="18185"/>
                    <a:pt x="344" y="18328"/>
                    <a:pt x="327" y="18465"/>
                  </a:cubicBezTo>
                  <a:cubicBezTo>
                    <a:pt x="321" y="18529"/>
                    <a:pt x="310" y="18590"/>
                    <a:pt x="303" y="18655"/>
                  </a:cubicBezTo>
                  <a:cubicBezTo>
                    <a:pt x="239" y="19118"/>
                    <a:pt x="198" y="19587"/>
                    <a:pt x="170" y="19941"/>
                  </a:cubicBezTo>
                  <a:cubicBezTo>
                    <a:pt x="109" y="20710"/>
                    <a:pt x="62" y="21550"/>
                    <a:pt x="21" y="22506"/>
                  </a:cubicBezTo>
                  <a:cubicBezTo>
                    <a:pt x="1" y="22928"/>
                    <a:pt x="10" y="23349"/>
                    <a:pt x="21" y="23744"/>
                  </a:cubicBezTo>
                  <a:cubicBezTo>
                    <a:pt x="24" y="23900"/>
                    <a:pt x="35" y="24060"/>
                    <a:pt x="48" y="24217"/>
                  </a:cubicBezTo>
                  <a:lnTo>
                    <a:pt x="58" y="24360"/>
                  </a:lnTo>
                  <a:cubicBezTo>
                    <a:pt x="76" y="24571"/>
                    <a:pt x="106" y="24781"/>
                    <a:pt x="137" y="24985"/>
                  </a:cubicBezTo>
                  <a:cubicBezTo>
                    <a:pt x="178" y="25265"/>
                    <a:pt x="235" y="25533"/>
                    <a:pt x="310" y="25781"/>
                  </a:cubicBezTo>
                  <a:cubicBezTo>
                    <a:pt x="327" y="25836"/>
                    <a:pt x="344" y="25891"/>
                    <a:pt x="357" y="25949"/>
                  </a:cubicBezTo>
                  <a:cubicBezTo>
                    <a:pt x="398" y="26081"/>
                    <a:pt x="439" y="26217"/>
                    <a:pt x="484" y="26350"/>
                  </a:cubicBezTo>
                  <a:cubicBezTo>
                    <a:pt x="565" y="26591"/>
                    <a:pt x="640" y="26799"/>
                    <a:pt x="712" y="26993"/>
                  </a:cubicBezTo>
                  <a:cubicBezTo>
                    <a:pt x="790" y="27194"/>
                    <a:pt x="878" y="27394"/>
                    <a:pt x="960" y="27591"/>
                  </a:cubicBezTo>
                  <a:lnTo>
                    <a:pt x="983" y="27646"/>
                  </a:lnTo>
                  <a:lnTo>
                    <a:pt x="1048" y="27795"/>
                  </a:lnTo>
                  <a:lnTo>
                    <a:pt x="1112" y="27942"/>
                  </a:lnTo>
                  <a:cubicBezTo>
                    <a:pt x="1215" y="28180"/>
                    <a:pt x="1351" y="28431"/>
                    <a:pt x="1531" y="28707"/>
                  </a:cubicBezTo>
                  <a:cubicBezTo>
                    <a:pt x="1725" y="29003"/>
                    <a:pt x="1953" y="29279"/>
                    <a:pt x="2178" y="29544"/>
                  </a:cubicBezTo>
                  <a:lnTo>
                    <a:pt x="2222" y="29595"/>
                  </a:lnTo>
                  <a:cubicBezTo>
                    <a:pt x="2310" y="29700"/>
                    <a:pt x="2409" y="29799"/>
                    <a:pt x="2504" y="29898"/>
                  </a:cubicBezTo>
                  <a:cubicBezTo>
                    <a:pt x="2545" y="29938"/>
                    <a:pt x="2586" y="29983"/>
                    <a:pt x="2630" y="30027"/>
                  </a:cubicBezTo>
                  <a:cubicBezTo>
                    <a:pt x="2668" y="30064"/>
                    <a:pt x="2709" y="30102"/>
                    <a:pt x="2749" y="30139"/>
                  </a:cubicBezTo>
                  <a:cubicBezTo>
                    <a:pt x="2770" y="30156"/>
                    <a:pt x="2786" y="30174"/>
                    <a:pt x="2806" y="30190"/>
                  </a:cubicBezTo>
                  <a:lnTo>
                    <a:pt x="2888" y="30268"/>
                  </a:lnTo>
                  <a:lnTo>
                    <a:pt x="3059" y="30425"/>
                  </a:lnTo>
                  <a:cubicBezTo>
                    <a:pt x="3106" y="30469"/>
                    <a:pt x="3161" y="30510"/>
                    <a:pt x="3211" y="30547"/>
                  </a:cubicBezTo>
                  <a:cubicBezTo>
                    <a:pt x="3239" y="30568"/>
                    <a:pt x="3263" y="30588"/>
                    <a:pt x="3290" y="30609"/>
                  </a:cubicBezTo>
                  <a:lnTo>
                    <a:pt x="3406" y="30700"/>
                  </a:lnTo>
                  <a:lnTo>
                    <a:pt x="3549" y="30813"/>
                  </a:lnTo>
                  <a:cubicBezTo>
                    <a:pt x="3926" y="31112"/>
                    <a:pt x="4287" y="31353"/>
                    <a:pt x="4651" y="31551"/>
                  </a:cubicBezTo>
                  <a:cubicBezTo>
                    <a:pt x="4811" y="31636"/>
                    <a:pt x="5004" y="31741"/>
                    <a:pt x="5208" y="31837"/>
                  </a:cubicBezTo>
                  <a:cubicBezTo>
                    <a:pt x="5395" y="31929"/>
                    <a:pt x="5586" y="32017"/>
                    <a:pt x="5773" y="32105"/>
                  </a:cubicBezTo>
                  <a:cubicBezTo>
                    <a:pt x="5981" y="32201"/>
                    <a:pt x="6188" y="32292"/>
                    <a:pt x="6365" y="32371"/>
                  </a:cubicBezTo>
                  <a:cubicBezTo>
                    <a:pt x="6450" y="32408"/>
                    <a:pt x="6538" y="32446"/>
                    <a:pt x="6627" y="32480"/>
                  </a:cubicBezTo>
                  <a:lnTo>
                    <a:pt x="6709" y="32513"/>
                  </a:lnTo>
                  <a:cubicBezTo>
                    <a:pt x="6739" y="32527"/>
                    <a:pt x="6770" y="32541"/>
                    <a:pt x="6800" y="32554"/>
                  </a:cubicBezTo>
                  <a:cubicBezTo>
                    <a:pt x="6862" y="32578"/>
                    <a:pt x="6923" y="32606"/>
                    <a:pt x="6987" y="32629"/>
                  </a:cubicBezTo>
                  <a:cubicBezTo>
                    <a:pt x="7395" y="32769"/>
                    <a:pt x="7763" y="32895"/>
                    <a:pt x="8144" y="32993"/>
                  </a:cubicBezTo>
                  <a:cubicBezTo>
                    <a:pt x="8978" y="33207"/>
                    <a:pt x="9818" y="33411"/>
                    <a:pt x="10648" y="33592"/>
                  </a:cubicBezTo>
                  <a:cubicBezTo>
                    <a:pt x="10787" y="33623"/>
                    <a:pt x="10930" y="33647"/>
                    <a:pt x="11066" y="33670"/>
                  </a:cubicBezTo>
                  <a:cubicBezTo>
                    <a:pt x="11127" y="33684"/>
                    <a:pt x="11188" y="33694"/>
                    <a:pt x="11250" y="33705"/>
                  </a:cubicBezTo>
                  <a:cubicBezTo>
                    <a:pt x="11399" y="33731"/>
                    <a:pt x="11556" y="33755"/>
                    <a:pt x="11705" y="33776"/>
                  </a:cubicBezTo>
                  <a:lnTo>
                    <a:pt x="11815" y="33793"/>
                  </a:lnTo>
                  <a:cubicBezTo>
                    <a:pt x="12189" y="33847"/>
                    <a:pt x="12634" y="33912"/>
                    <a:pt x="13080" y="33956"/>
                  </a:cubicBezTo>
                  <a:cubicBezTo>
                    <a:pt x="13154" y="33962"/>
                    <a:pt x="13229" y="33973"/>
                    <a:pt x="13305" y="33983"/>
                  </a:cubicBezTo>
                  <a:cubicBezTo>
                    <a:pt x="13451" y="34000"/>
                    <a:pt x="13600" y="34017"/>
                    <a:pt x="13750" y="34027"/>
                  </a:cubicBezTo>
                  <a:cubicBezTo>
                    <a:pt x="13985" y="34041"/>
                    <a:pt x="14216" y="34058"/>
                    <a:pt x="14451" y="34072"/>
                  </a:cubicBezTo>
                  <a:lnTo>
                    <a:pt x="14461" y="34072"/>
                  </a:lnTo>
                  <a:cubicBezTo>
                    <a:pt x="14787" y="34096"/>
                    <a:pt x="15138" y="34105"/>
                    <a:pt x="15536" y="34109"/>
                  </a:cubicBezTo>
                  <a:cubicBezTo>
                    <a:pt x="15774" y="34113"/>
                    <a:pt x="16012" y="34116"/>
                    <a:pt x="16250" y="34116"/>
                  </a:cubicBezTo>
                  <a:lnTo>
                    <a:pt x="16298" y="34116"/>
                  </a:lnTo>
                  <a:cubicBezTo>
                    <a:pt x="16431" y="34116"/>
                    <a:pt x="16563" y="34113"/>
                    <a:pt x="16696" y="34105"/>
                  </a:cubicBezTo>
                  <a:cubicBezTo>
                    <a:pt x="16767" y="34105"/>
                    <a:pt x="16839" y="34102"/>
                    <a:pt x="16910" y="34099"/>
                  </a:cubicBezTo>
                  <a:cubicBezTo>
                    <a:pt x="17288" y="34088"/>
                    <a:pt x="17658" y="34072"/>
                    <a:pt x="18002" y="34055"/>
                  </a:cubicBezTo>
                  <a:lnTo>
                    <a:pt x="18203" y="34041"/>
                  </a:lnTo>
                  <a:lnTo>
                    <a:pt x="18407" y="34031"/>
                  </a:lnTo>
                  <a:cubicBezTo>
                    <a:pt x="18437" y="34031"/>
                    <a:pt x="18465" y="34031"/>
                    <a:pt x="18495" y="34027"/>
                  </a:cubicBezTo>
                  <a:cubicBezTo>
                    <a:pt x="18553" y="34024"/>
                    <a:pt x="18614" y="34024"/>
                    <a:pt x="18676" y="34017"/>
                  </a:cubicBezTo>
                  <a:lnTo>
                    <a:pt x="19016" y="33983"/>
                  </a:lnTo>
                  <a:lnTo>
                    <a:pt x="19359" y="33949"/>
                  </a:lnTo>
                  <a:cubicBezTo>
                    <a:pt x="19533" y="33932"/>
                    <a:pt x="19710" y="33905"/>
                    <a:pt x="19880" y="33878"/>
                  </a:cubicBezTo>
                  <a:cubicBezTo>
                    <a:pt x="19955" y="33864"/>
                    <a:pt x="20026" y="33854"/>
                    <a:pt x="20101" y="33840"/>
                  </a:cubicBezTo>
                  <a:cubicBezTo>
                    <a:pt x="20254" y="33816"/>
                    <a:pt x="20407" y="33782"/>
                    <a:pt x="20553" y="33752"/>
                  </a:cubicBezTo>
                  <a:lnTo>
                    <a:pt x="20669" y="33728"/>
                  </a:lnTo>
                  <a:cubicBezTo>
                    <a:pt x="20693" y="33721"/>
                    <a:pt x="20720" y="33714"/>
                    <a:pt x="20744" y="33711"/>
                  </a:cubicBezTo>
                  <a:cubicBezTo>
                    <a:pt x="20795" y="33700"/>
                    <a:pt x="20849" y="33691"/>
                    <a:pt x="20900" y="33677"/>
                  </a:cubicBezTo>
                  <a:cubicBezTo>
                    <a:pt x="21012" y="33647"/>
                    <a:pt x="21125" y="33612"/>
                    <a:pt x="21241" y="33582"/>
                  </a:cubicBezTo>
                  <a:lnTo>
                    <a:pt x="21356" y="33548"/>
                  </a:lnTo>
                  <a:lnTo>
                    <a:pt x="21513" y="33504"/>
                  </a:lnTo>
                  <a:cubicBezTo>
                    <a:pt x="21584" y="33483"/>
                    <a:pt x="21652" y="33456"/>
                    <a:pt x="21720" y="33432"/>
                  </a:cubicBezTo>
                  <a:cubicBezTo>
                    <a:pt x="21754" y="33419"/>
                    <a:pt x="21788" y="33405"/>
                    <a:pt x="21822" y="33394"/>
                  </a:cubicBezTo>
                  <a:cubicBezTo>
                    <a:pt x="21849" y="33384"/>
                    <a:pt x="21877" y="33374"/>
                    <a:pt x="21904" y="33367"/>
                  </a:cubicBezTo>
                  <a:cubicBezTo>
                    <a:pt x="21958" y="33347"/>
                    <a:pt x="22012" y="33330"/>
                    <a:pt x="22067" y="33306"/>
                  </a:cubicBezTo>
                  <a:lnTo>
                    <a:pt x="22414" y="33160"/>
                  </a:lnTo>
                  <a:cubicBezTo>
                    <a:pt x="22445" y="33146"/>
                    <a:pt x="22475" y="33133"/>
                    <a:pt x="22506" y="33122"/>
                  </a:cubicBezTo>
                  <a:cubicBezTo>
                    <a:pt x="22581" y="33092"/>
                    <a:pt x="22659" y="33061"/>
                    <a:pt x="22731" y="33024"/>
                  </a:cubicBezTo>
                  <a:lnTo>
                    <a:pt x="22918" y="32932"/>
                  </a:lnTo>
                  <a:lnTo>
                    <a:pt x="23105" y="32840"/>
                  </a:lnTo>
                  <a:cubicBezTo>
                    <a:pt x="23237" y="32775"/>
                    <a:pt x="23370" y="32697"/>
                    <a:pt x="23499" y="32623"/>
                  </a:cubicBezTo>
                  <a:cubicBezTo>
                    <a:pt x="23547" y="32598"/>
                    <a:pt x="23591" y="32571"/>
                    <a:pt x="23635" y="32548"/>
                  </a:cubicBezTo>
                  <a:cubicBezTo>
                    <a:pt x="23816" y="32446"/>
                    <a:pt x="23989" y="32326"/>
                    <a:pt x="24149" y="32210"/>
                  </a:cubicBezTo>
                  <a:cubicBezTo>
                    <a:pt x="24356" y="32061"/>
                    <a:pt x="24557" y="31904"/>
                    <a:pt x="24744" y="31741"/>
                  </a:cubicBezTo>
                  <a:cubicBezTo>
                    <a:pt x="25091" y="31442"/>
                    <a:pt x="25394" y="31170"/>
                    <a:pt x="25666" y="30908"/>
                  </a:cubicBezTo>
                  <a:lnTo>
                    <a:pt x="25768" y="30813"/>
                  </a:lnTo>
                  <a:cubicBezTo>
                    <a:pt x="26020" y="30571"/>
                    <a:pt x="26282" y="30323"/>
                    <a:pt x="26520" y="30061"/>
                  </a:cubicBezTo>
                  <a:lnTo>
                    <a:pt x="26595" y="29983"/>
                  </a:lnTo>
                  <a:cubicBezTo>
                    <a:pt x="26707" y="29863"/>
                    <a:pt x="26823" y="29734"/>
                    <a:pt x="26931" y="29605"/>
                  </a:cubicBezTo>
                  <a:cubicBezTo>
                    <a:pt x="27119" y="29384"/>
                    <a:pt x="27268" y="29197"/>
                    <a:pt x="27411" y="29010"/>
                  </a:cubicBezTo>
                  <a:cubicBezTo>
                    <a:pt x="27690" y="28646"/>
                    <a:pt x="27925" y="28312"/>
                    <a:pt x="28132" y="27986"/>
                  </a:cubicBezTo>
                  <a:cubicBezTo>
                    <a:pt x="28251" y="27799"/>
                    <a:pt x="28353" y="27629"/>
                    <a:pt x="28446" y="27459"/>
                  </a:cubicBezTo>
                  <a:cubicBezTo>
                    <a:pt x="28557" y="27265"/>
                    <a:pt x="28653" y="27088"/>
                    <a:pt x="28744" y="26918"/>
                  </a:cubicBezTo>
                  <a:cubicBezTo>
                    <a:pt x="29112" y="26224"/>
                    <a:pt x="29469" y="25492"/>
                    <a:pt x="29829" y="24686"/>
                  </a:cubicBezTo>
                  <a:cubicBezTo>
                    <a:pt x="29925" y="24475"/>
                    <a:pt x="30017" y="24251"/>
                    <a:pt x="30122" y="23982"/>
                  </a:cubicBezTo>
                  <a:cubicBezTo>
                    <a:pt x="30167" y="23856"/>
                    <a:pt x="30207" y="23730"/>
                    <a:pt x="30245" y="23608"/>
                  </a:cubicBezTo>
                  <a:cubicBezTo>
                    <a:pt x="30262" y="23561"/>
                    <a:pt x="30275" y="23516"/>
                    <a:pt x="30289" y="23472"/>
                  </a:cubicBezTo>
                  <a:cubicBezTo>
                    <a:pt x="30380" y="23189"/>
                    <a:pt x="30469" y="22903"/>
                    <a:pt x="30558" y="22618"/>
                  </a:cubicBezTo>
                  <a:lnTo>
                    <a:pt x="30674" y="22247"/>
                  </a:lnTo>
                  <a:cubicBezTo>
                    <a:pt x="30806" y="21822"/>
                    <a:pt x="30928" y="21421"/>
                    <a:pt x="31044" y="21030"/>
                  </a:cubicBezTo>
                  <a:cubicBezTo>
                    <a:pt x="31136" y="20724"/>
                    <a:pt x="31248" y="20325"/>
                    <a:pt x="31330" y="19917"/>
                  </a:cubicBezTo>
                  <a:lnTo>
                    <a:pt x="31367" y="19747"/>
                  </a:lnTo>
                  <a:lnTo>
                    <a:pt x="31394" y="19604"/>
                  </a:lnTo>
                  <a:cubicBezTo>
                    <a:pt x="31412" y="19529"/>
                    <a:pt x="31421" y="19451"/>
                    <a:pt x="31432" y="19377"/>
                  </a:cubicBezTo>
                  <a:cubicBezTo>
                    <a:pt x="31435" y="19339"/>
                    <a:pt x="31442" y="19298"/>
                    <a:pt x="31449" y="19261"/>
                  </a:cubicBezTo>
                  <a:cubicBezTo>
                    <a:pt x="31479" y="19053"/>
                    <a:pt x="31514" y="18846"/>
                    <a:pt x="31544" y="18634"/>
                  </a:cubicBezTo>
                  <a:cubicBezTo>
                    <a:pt x="31605" y="18237"/>
                    <a:pt x="31670" y="17838"/>
                    <a:pt x="31735" y="17438"/>
                  </a:cubicBezTo>
                  <a:cubicBezTo>
                    <a:pt x="31796" y="17063"/>
                    <a:pt x="31854" y="16672"/>
                    <a:pt x="31915" y="16237"/>
                  </a:cubicBezTo>
                  <a:cubicBezTo>
                    <a:pt x="31969" y="15821"/>
                    <a:pt x="32013" y="15376"/>
                    <a:pt x="32048" y="14869"/>
                  </a:cubicBezTo>
                  <a:cubicBezTo>
                    <a:pt x="32102" y="14080"/>
                    <a:pt x="32068" y="13301"/>
                    <a:pt x="32021" y="12433"/>
                  </a:cubicBezTo>
                  <a:cubicBezTo>
                    <a:pt x="32010" y="12298"/>
                    <a:pt x="31997" y="12161"/>
                    <a:pt x="31983" y="12025"/>
                  </a:cubicBezTo>
                  <a:cubicBezTo>
                    <a:pt x="31977" y="11960"/>
                    <a:pt x="31969" y="11896"/>
                    <a:pt x="31963" y="11828"/>
                  </a:cubicBezTo>
                  <a:cubicBezTo>
                    <a:pt x="31956" y="11739"/>
                    <a:pt x="31942" y="11648"/>
                    <a:pt x="31928" y="11560"/>
                  </a:cubicBezTo>
                  <a:cubicBezTo>
                    <a:pt x="31922" y="11519"/>
                    <a:pt x="31915" y="11478"/>
                    <a:pt x="31911" y="11433"/>
                  </a:cubicBezTo>
                  <a:lnTo>
                    <a:pt x="31888" y="11266"/>
                  </a:lnTo>
                  <a:lnTo>
                    <a:pt x="31864" y="11100"/>
                  </a:lnTo>
                  <a:cubicBezTo>
                    <a:pt x="31854" y="11032"/>
                    <a:pt x="31837" y="10964"/>
                    <a:pt x="31823" y="10896"/>
                  </a:cubicBezTo>
                  <a:cubicBezTo>
                    <a:pt x="31817" y="10866"/>
                    <a:pt x="31806" y="10831"/>
                    <a:pt x="31799" y="10797"/>
                  </a:cubicBezTo>
                  <a:cubicBezTo>
                    <a:pt x="31796" y="10773"/>
                    <a:pt x="31793" y="10750"/>
                    <a:pt x="31785" y="10726"/>
                  </a:cubicBezTo>
                  <a:cubicBezTo>
                    <a:pt x="31776" y="10668"/>
                    <a:pt x="31762" y="10604"/>
                    <a:pt x="31745" y="10546"/>
                  </a:cubicBezTo>
                  <a:cubicBezTo>
                    <a:pt x="31732" y="10491"/>
                    <a:pt x="31718" y="10437"/>
                    <a:pt x="31701" y="10382"/>
                  </a:cubicBezTo>
                  <a:cubicBezTo>
                    <a:pt x="31663" y="10246"/>
                    <a:pt x="31625" y="10106"/>
                    <a:pt x="31581" y="9974"/>
                  </a:cubicBezTo>
                  <a:cubicBezTo>
                    <a:pt x="31551" y="9875"/>
                    <a:pt x="31517" y="9776"/>
                    <a:pt x="31487" y="9678"/>
                  </a:cubicBezTo>
                  <a:cubicBezTo>
                    <a:pt x="31391" y="9392"/>
                    <a:pt x="31296" y="9100"/>
                    <a:pt x="31194" y="8814"/>
                  </a:cubicBezTo>
                  <a:lnTo>
                    <a:pt x="31163" y="8729"/>
                  </a:lnTo>
                  <a:cubicBezTo>
                    <a:pt x="31105" y="8559"/>
                    <a:pt x="31044" y="8389"/>
                    <a:pt x="30976" y="8222"/>
                  </a:cubicBezTo>
                  <a:cubicBezTo>
                    <a:pt x="30860" y="7933"/>
                    <a:pt x="30765" y="7712"/>
                    <a:pt x="30666" y="7501"/>
                  </a:cubicBezTo>
                  <a:cubicBezTo>
                    <a:pt x="30609" y="7371"/>
                    <a:pt x="30540" y="7236"/>
                    <a:pt x="30452" y="7076"/>
                  </a:cubicBezTo>
                  <a:lnTo>
                    <a:pt x="30432" y="7035"/>
                  </a:lnTo>
                  <a:cubicBezTo>
                    <a:pt x="30514" y="6953"/>
                    <a:pt x="30554" y="6804"/>
                    <a:pt x="30476" y="6691"/>
                  </a:cubicBezTo>
                  <a:cubicBezTo>
                    <a:pt x="30091" y="6143"/>
                    <a:pt x="29738" y="5712"/>
                    <a:pt x="29371" y="5334"/>
                  </a:cubicBezTo>
                  <a:cubicBezTo>
                    <a:pt x="28983" y="4943"/>
                    <a:pt x="28551" y="4589"/>
                    <a:pt x="28044" y="4259"/>
                  </a:cubicBezTo>
                  <a:cubicBezTo>
                    <a:pt x="27813" y="4106"/>
                    <a:pt x="27574" y="3967"/>
                    <a:pt x="27339" y="3827"/>
                  </a:cubicBezTo>
                  <a:lnTo>
                    <a:pt x="27217" y="3755"/>
                  </a:lnTo>
                  <a:cubicBezTo>
                    <a:pt x="27033" y="3647"/>
                    <a:pt x="26890" y="3565"/>
                    <a:pt x="26755" y="3487"/>
                  </a:cubicBezTo>
                  <a:cubicBezTo>
                    <a:pt x="26697" y="3457"/>
                    <a:pt x="26639" y="3422"/>
                    <a:pt x="26581" y="3388"/>
                  </a:cubicBezTo>
                  <a:cubicBezTo>
                    <a:pt x="26462" y="3320"/>
                    <a:pt x="26339" y="3253"/>
                    <a:pt x="26217" y="3191"/>
                  </a:cubicBezTo>
                  <a:cubicBezTo>
                    <a:pt x="25992" y="3079"/>
                    <a:pt x="25768" y="2967"/>
                    <a:pt x="25543" y="2857"/>
                  </a:cubicBezTo>
                  <a:cubicBezTo>
                    <a:pt x="25421" y="2796"/>
                    <a:pt x="25292" y="2738"/>
                    <a:pt x="25169" y="2684"/>
                  </a:cubicBezTo>
                  <a:cubicBezTo>
                    <a:pt x="25119" y="2664"/>
                    <a:pt x="25064" y="2640"/>
                    <a:pt x="25013" y="2616"/>
                  </a:cubicBezTo>
                  <a:cubicBezTo>
                    <a:pt x="24829" y="2534"/>
                    <a:pt x="24656" y="2460"/>
                    <a:pt x="24493" y="2388"/>
                  </a:cubicBezTo>
                  <a:cubicBezTo>
                    <a:pt x="24023" y="2191"/>
                    <a:pt x="23615" y="2024"/>
                    <a:pt x="23237" y="1871"/>
                  </a:cubicBezTo>
                  <a:cubicBezTo>
                    <a:pt x="22890" y="1732"/>
                    <a:pt x="22533" y="1603"/>
                    <a:pt x="22186" y="1477"/>
                  </a:cubicBezTo>
                  <a:lnTo>
                    <a:pt x="22026" y="1419"/>
                  </a:lnTo>
                  <a:cubicBezTo>
                    <a:pt x="21910" y="1378"/>
                    <a:pt x="21788" y="1341"/>
                    <a:pt x="21669" y="1303"/>
                  </a:cubicBezTo>
                  <a:cubicBezTo>
                    <a:pt x="21621" y="1289"/>
                    <a:pt x="21574" y="1276"/>
                    <a:pt x="21527" y="1259"/>
                  </a:cubicBezTo>
                  <a:cubicBezTo>
                    <a:pt x="21472" y="1242"/>
                    <a:pt x="21417" y="1225"/>
                    <a:pt x="21363" y="1207"/>
                  </a:cubicBezTo>
                  <a:cubicBezTo>
                    <a:pt x="21244" y="1171"/>
                    <a:pt x="21122" y="1133"/>
                    <a:pt x="21002" y="1099"/>
                  </a:cubicBezTo>
                  <a:lnTo>
                    <a:pt x="20833" y="1052"/>
                  </a:lnTo>
                  <a:cubicBezTo>
                    <a:pt x="20486" y="953"/>
                    <a:pt x="20128" y="854"/>
                    <a:pt x="19771" y="766"/>
                  </a:cubicBezTo>
                  <a:cubicBezTo>
                    <a:pt x="19703" y="749"/>
                    <a:pt x="19638" y="728"/>
                    <a:pt x="19570" y="711"/>
                  </a:cubicBezTo>
                  <a:cubicBezTo>
                    <a:pt x="19431" y="677"/>
                    <a:pt x="19291" y="640"/>
                    <a:pt x="19152" y="609"/>
                  </a:cubicBezTo>
                  <a:cubicBezTo>
                    <a:pt x="19002" y="575"/>
                    <a:pt x="18853" y="545"/>
                    <a:pt x="18703" y="510"/>
                  </a:cubicBezTo>
                  <a:lnTo>
                    <a:pt x="18458" y="460"/>
                  </a:lnTo>
                  <a:cubicBezTo>
                    <a:pt x="18169" y="398"/>
                    <a:pt x="17869" y="344"/>
                    <a:pt x="17583" y="293"/>
                  </a:cubicBezTo>
                  <a:cubicBezTo>
                    <a:pt x="17492" y="279"/>
                    <a:pt x="17400" y="262"/>
                    <a:pt x="17308" y="245"/>
                  </a:cubicBezTo>
                  <a:cubicBezTo>
                    <a:pt x="17236" y="235"/>
                    <a:pt x="17162" y="225"/>
                    <a:pt x="17087" y="218"/>
                  </a:cubicBezTo>
                  <a:cubicBezTo>
                    <a:pt x="17057" y="215"/>
                    <a:pt x="17026" y="211"/>
                    <a:pt x="16996" y="207"/>
                  </a:cubicBezTo>
                  <a:lnTo>
                    <a:pt x="16771" y="180"/>
                  </a:lnTo>
                  <a:lnTo>
                    <a:pt x="16542" y="150"/>
                  </a:lnTo>
                  <a:cubicBezTo>
                    <a:pt x="16393" y="133"/>
                    <a:pt x="16236" y="116"/>
                    <a:pt x="16043" y="99"/>
                  </a:cubicBezTo>
                  <a:cubicBezTo>
                    <a:pt x="15982" y="92"/>
                    <a:pt x="15920" y="85"/>
                    <a:pt x="15859" y="78"/>
                  </a:cubicBezTo>
                  <a:cubicBezTo>
                    <a:pt x="15723" y="65"/>
                    <a:pt x="15583" y="51"/>
                    <a:pt x="15444" y="44"/>
                  </a:cubicBezTo>
                  <a:lnTo>
                    <a:pt x="15434" y="44"/>
                  </a:lnTo>
                  <a:cubicBezTo>
                    <a:pt x="15189" y="31"/>
                    <a:pt x="14947" y="17"/>
                    <a:pt x="14706" y="3"/>
                  </a:cubicBezTo>
                  <a:cubicBezTo>
                    <a:pt x="14638" y="0"/>
                    <a:pt x="14563" y="0"/>
                    <a:pt x="14468" y="0"/>
                  </a:cubicBezTo>
                  <a:close/>
                </a:path>
              </a:pathLst>
            </a:custGeom>
            <a:solidFill>
              <a:srgbClr val="F6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0"/>
            <p:cNvSpPr/>
            <p:nvPr/>
          </p:nvSpPr>
          <p:spPr>
            <a:xfrm rot="124414">
              <a:off x="5460730" y="2528718"/>
              <a:ext cx="2442817" cy="1324669"/>
            </a:xfrm>
            <a:custGeom>
              <a:avLst/>
              <a:gdLst/>
              <a:ahLst/>
              <a:cxnLst/>
              <a:rect l="l" t="t" r="r" b="b"/>
              <a:pathLst>
                <a:path w="35497" h="19249" extrusionOk="0">
                  <a:moveTo>
                    <a:pt x="32181" y="5645"/>
                  </a:moveTo>
                  <a:lnTo>
                    <a:pt x="32181" y="5645"/>
                  </a:lnTo>
                  <a:cubicBezTo>
                    <a:pt x="32181" y="5646"/>
                    <a:pt x="32181" y="5647"/>
                    <a:pt x="32180" y="5648"/>
                  </a:cubicBezTo>
                  <a:cubicBezTo>
                    <a:pt x="32181" y="5647"/>
                    <a:pt x="32181" y="5646"/>
                    <a:pt x="32181" y="5645"/>
                  </a:cubicBezTo>
                  <a:close/>
                  <a:moveTo>
                    <a:pt x="7709" y="16666"/>
                  </a:moveTo>
                  <a:lnTo>
                    <a:pt x="7709" y="16666"/>
                  </a:lnTo>
                  <a:cubicBezTo>
                    <a:pt x="7711" y="16666"/>
                    <a:pt x="7713" y="16667"/>
                    <a:pt x="7715" y="16668"/>
                  </a:cubicBezTo>
                  <a:lnTo>
                    <a:pt x="7715" y="16668"/>
                  </a:lnTo>
                  <a:cubicBezTo>
                    <a:pt x="7713" y="16667"/>
                    <a:pt x="7711" y="16667"/>
                    <a:pt x="7709" y="16666"/>
                  </a:cubicBezTo>
                  <a:close/>
                  <a:moveTo>
                    <a:pt x="7732" y="16676"/>
                  </a:moveTo>
                  <a:cubicBezTo>
                    <a:pt x="7735" y="16676"/>
                    <a:pt x="7736" y="16676"/>
                    <a:pt x="7738" y="16678"/>
                  </a:cubicBezTo>
                  <a:lnTo>
                    <a:pt x="7738" y="16678"/>
                  </a:lnTo>
                  <a:cubicBezTo>
                    <a:pt x="7736" y="16677"/>
                    <a:pt x="7734" y="16677"/>
                    <a:pt x="7732" y="16676"/>
                  </a:cubicBezTo>
                  <a:close/>
                  <a:moveTo>
                    <a:pt x="7753" y="16682"/>
                  </a:moveTo>
                  <a:lnTo>
                    <a:pt x="7753" y="16682"/>
                  </a:lnTo>
                  <a:cubicBezTo>
                    <a:pt x="7756" y="16684"/>
                    <a:pt x="7758" y="16685"/>
                    <a:pt x="7761" y="16686"/>
                  </a:cubicBezTo>
                  <a:lnTo>
                    <a:pt x="7761" y="16686"/>
                  </a:lnTo>
                  <a:cubicBezTo>
                    <a:pt x="7758" y="16685"/>
                    <a:pt x="7756" y="16683"/>
                    <a:pt x="7753" y="16682"/>
                  </a:cubicBezTo>
                  <a:close/>
                  <a:moveTo>
                    <a:pt x="7960" y="16771"/>
                  </a:moveTo>
                  <a:cubicBezTo>
                    <a:pt x="7969" y="16775"/>
                    <a:pt x="7977" y="16778"/>
                    <a:pt x="7985" y="16781"/>
                  </a:cubicBezTo>
                  <a:lnTo>
                    <a:pt x="7985" y="16781"/>
                  </a:lnTo>
                  <a:cubicBezTo>
                    <a:pt x="7977" y="16778"/>
                    <a:pt x="7969" y="16774"/>
                    <a:pt x="7960" y="16771"/>
                  </a:cubicBezTo>
                  <a:close/>
                  <a:moveTo>
                    <a:pt x="7985" y="16781"/>
                  </a:moveTo>
                  <a:lnTo>
                    <a:pt x="7985" y="16781"/>
                  </a:lnTo>
                  <a:cubicBezTo>
                    <a:pt x="7990" y="16784"/>
                    <a:pt x="7996" y="16786"/>
                    <a:pt x="8001" y="16788"/>
                  </a:cubicBezTo>
                  <a:lnTo>
                    <a:pt x="8001" y="16788"/>
                  </a:lnTo>
                  <a:cubicBezTo>
                    <a:pt x="7996" y="16785"/>
                    <a:pt x="7990" y="16783"/>
                    <a:pt x="7985" y="16781"/>
                  </a:cubicBezTo>
                  <a:close/>
                  <a:moveTo>
                    <a:pt x="8010" y="16792"/>
                  </a:moveTo>
                  <a:lnTo>
                    <a:pt x="8010" y="16792"/>
                  </a:lnTo>
                  <a:cubicBezTo>
                    <a:pt x="8011" y="16792"/>
                    <a:pt x="8012" y="16792"/>
                    <a:pt x="8012" y="16793"/>
                  </a:cubicBezTo>
                  <a:lnTo>
                    <a:pt x="8012" y="16793"/>
                  </a:lnTo>
                  <a:cubicBezTo>
                    <a:pt x="8011" y="16793"/>
                    <a:pt x="8011" y="16792"/>
                    <a:pt x="8010" y="16792"/>
                  </a:cubicBezTo>
                  <a:close/>
                  <a:moveTo>
                    <a:pt x="8032" y="16801"/>
                  </a:moveTo>
                  <a:lnTo>
                    <a:pt x="8032" y="16801"/>
                  </a:lnTo>
                  <a:cubicBezTo>
                    <a:pt x="8038" y="16805"/>
                    <a:pt x="8045" y="16809"/>
                    <a:pt x="8056" y="16812"/>
                  </a:cubicBezTo>
                  <a:cubicBezTo>
                    <a:pt x="8048" y="16809"/>
                    <a:pt x="8038" y="16805"/>
                    <a:pt x="8032" y="16801"/>
                  </a:cubicBezTo>
                  <a:close/>
                  <a:moveTo>
                    <a:pt x="1677" y="1"/>
                  </a:moveTo>
                  <a:cubicBezTo>
                    <a:pt x="1521" y="1"/>
                    <a:pt x="1368" y="103"/>
                    <a:pt x="1327" y="263"/>
                  </a:cubicBezTo>
                  <a:cubicBezTo>
                    <a:pt x="1225" y="674"/>
                    <a:pt x="1126" y="1086"/>
                    <a:pt x="1027" y="1497"/>
                  </a:cubicBezTo>
                  <a:cubicBezTo>
                    <a:pt x="939" y="1861"/>
                    <a:pt x="837" y="2219"/>
                    <a:pt x="728" y="2579"/>
                  </a:cubicBezTo>
                  <a:cubicBezTo>
                    <a:pt x="667" y="2773"/>
                    <a:pt x="633" y="2974"/>
                    <a:pt x="589" y="3175"/>
                  </a:cubicBezTo>
                  <a:cubicBezTo>
                    <a:pt x="545" y="3368"/>
                    <a:pt x="497" y="3566"/>
                    <a:pt x="446" y="3759"/>
                  </a:cubicBezTo>
                  <a:cubicBezTo>
                    <a:pt x="402" y="3940"/>
                    <a:pt x="354" y="4114"/>
                    <a:pt x="313" y="4293"/>
                  </a:cubicBezTo>
                  <a:cubicBezTo>
                    <a:pt x="259" y="4514"/>
                    <a:pt x="225" y="4739"/>
                    <a:pt x="194" y="4967"/>
                  </a:cubicBezTo>
                  <a:cubicBezTo>
                    <a:pt x="96" y="5759"/>
                    <a:pt x="0" y="6555"/>
                    <a:pt x="7" y="7355"/>
                  </a:cubicBezTo>
                  <a:cubicBezTo>
                    <a:pt x="11" y="7763"/>
                    <a:pt x="14" y="8168"/>
                    <a:pt x="48" y="8573"/>
                  </a:cubicBezTo>
                  <a:cubicBezTo>
                    <a:pt x="65" y="8794"/>
                    <a:pt x="88" y="9012"/>
                    <a:pt x="116" y="9232"/>
                  </a:cubicBezTo>
                  <a:cubicBezTo>
                    <a:pt x="143" y="9464"/>
                    <a:pt x="177" y="9702"/>
                    <a:pt x="235" y="9926"/>
                  </a:cubicBezTo>
                  <a:cubicBezTo>
                    <a:pt x="341" y="10311"/>
                    <a:pt x="456" y="10689"/>
                    <a:pt x="603" y="11056"/>
                  </a:cubicBezTo>
                  <a:cubicBezTo>
                    <a:pt x="701" y="11298"/>
                    <a:pt x="799" y="11543"/>
                    <a:pt x="905" y="11784"/>
                  </a:cubicBezTo>
                  <a:cubicBezTo>
                    <a:pt x="939" y="11865"/>
                    <a:pt x="973" y="11951"/>
                    <a:pt x="1011" y="12033"/>
                  </a:cubicBezTo>
                  <a:cubicBezTo>
                    <a:pt x="1052" y="12131"/>
                    <a:pt x="1088" y="12233"/>
                    <a:pt x="1137" y="12332"/>
                  </a:cubicBezTo>
                  <a:cubicBezTo>
                    <a:pt x="1187" y="12437"/>
                    <a:pt x="1242" y="12543"/>
                    <a:pt x="1293" y="12648"/>
                  </a:cubicBezTo>
                  <a:cubicBezTo>
                    <a:pt x="1337" y="12730"/>
                    <a:pt x="1388" y="12808"/>
                    <a:pt x="1435" y="12886"/>
                  </a:cubicBezTo>
                  <a:cubicBezTo>
                    <a:pt x="1671" y="13278"/>
                    <a:pt x="1946" y="13638"/>
                    <a:pt x="2245" y="13981"/>
                  </a:cubicBezTo>
                  <a:cubicBezTo>
                    <a:pt x="2493" y="14270"/>
                    <a:pt x="2766" y="14543"/>
                    <a:pt x="3041" y="14804"/>
                  </a:cubicBezTo>
                  <a:cubicBezTo>
                    <a:pt x="3334" y="15084"/>
                    <a:pt x="3630" y="15363"/>
                    <a:pt x="3943" y="15621"/>
                  </a:cubicBezTo>
                  <a:cubicBezTo>
                    <a:pt x="4126" y="15774"/>
                    <a:pt x="4313" y="15931"/>
                    <a:pt x="4508" y="16077"/>
                  </a:cubicBezTo>
                  <a:cubicBezTo>
                    <a:pt x="4674" y="16196"/>
                    <a:pt x="4837" y="16325"/>
                    <a:pt x="5011" y="16437"/>
                  </a:cubicBezTo>
                  <a:cubicBezTo>
                    <a:pt x="5184" y="16547"/>
                    <a:pt x="5354" y="16666"/>
                    <a:pt x="5531" y="16768"/>
                  </a:cubicBezTo>
                  <a:cubicBezTo>
                    <a:pt x="5715" y="16873"/>
                    <a:pt x="5899" y="16978"/>
                    <a:pt x="6086" y="17081"/>
                  </a:cubicBezTo>
                  <a:cubicBezTo>
                    <a:pt x="6280" y="17189"/>
                    <a:pt x="6473" y="17299"/>
                    <a:pt x="6671" y="17401"/>
                  </a:cubicBezTo>
                  <a:cubicBezTo>
                    <a:pt x="6834" y="17485"/>
                    <a:pt x="7001" y="17570"/>
                    <a:pt x="7167" y="17645"/>
                  </a:cubicBezTo>
                  <a:cubicBezTo>
                    <a:pt x="7579" y="17819"/>
                    <a:pt x="7987" y="17996"/>
                    <a:pt x="8409" y="18145"/>
                  </a:cubicBezTo>
                  <a:cubicBezTo>
                    <a:pt x="8607" y="18213"/>
                    <a:pt x="8803" y="18281"/>
                    <a:pt x="9008" y="18343"/>
                  </a:cubicBezTo>
                  <a:cubicBezTo>
                    <a:pt x="9208" y="18401"/>
                    <a:pt x="9409" y="18458"/>
                    <a:pt x="9613" y="18513"/>
                  </a:cubicBezTo>
                  <a:cubicBezTo>
                    <a:pt x="9814" y="18564"/>
                    <a:pt x="10018" y="18615"/>
                    <a:pt x="10222" y="18662"/>
                  </a:cubicBezTo>
                  <a:cubicBezTo>
                    <a:pt x="10307" y="18682"/>
                    <a:pt x="10389" y="18707"/>
                    <a:pt x="10474" y="18720"/>
                  </a:cubicBezTo>
                  <a:cubicBezTo>
                    <a:pt x="10586" y="18740"/>
                    <a:pt x="10698" y="18761"/>
                    <a:pt x="10811" y="18778"/>
                  </a:cubicBezTo>
                  <a:cubicBezTo>
                    <a:pt x="11222" y="18850"/>
                    <a:pt x="11631" y="18907"/>
                    <a:pt x="12042" y="18965"/>
                  </a:cubicBezTo>
                  <a:cubicBezTo>
                    <a:pt x="12461" y="19026"/>
                    <a:pt x="12885" y="19070"/>
                    <a:pt x="13308" y="19115"/>
                  </a:cubicBezTo>
                  <a:cubicBezTo>
                    <a:pt x="13747" y="19159"/>
                    <a:pt x="14185" y="19183"/>
                    <a:pt x="14624" y="19206"/>
                  </a:cubicBezTo>
                  <a:cubicBezTo>
                    <a:pt x="15196" y="19238"/>
                    <a:pt x="15770" y="19249"/>
                    <a:pt x="16344" y="19249"/>
                  </a:cubicBezTo>
                  <a:cubicBezTo>
                    <a:pt x="16576" y="19249"/>
                    <a:pt x="16808" y="19247"/>
                    <a:pt x="17039" y="19244"/>
                  </a:cubicBezTo>
                  <a:cubicBezTo>
                    <a:pt x="17447" y="19237"/>
                    <a:pt x="17856" y="19217"/>
                    <a:pt x="18264" y="19183"/>
                  </a:cubicBezTo>
                  <a:cubicBezTo>
                    <a:pt x="18710" y="19145"/>
                    <a:pt x="19151" y="19084"/>
                    <a:pt x="19597" y="19020"/>
                  </a:cubicBezTo>
                  <a:cubicBezTo>
                    <a:pt x="19675" y="19009"/>
                    <a:pt x="19754" y="18988"/>
                    <a:pt x="19832" y="18975"/>
                  </a:cubicBezTo>
                  <a:cubicBezTo>
                    <a:pt x="19931" y="18955"/>
                    <a:pt x="20033" y="18941"/>
                    <a:pt x="20131" y="18917"/>
                  </a:cubicBezTo>
                  <a:cubicBezTo>
                    <a:pt x="20322" y="18873"/>
                    <a:pt x="20512" y="18836"/>
                    <a:pt x="20699" y="18784"/>
                  </a:cubicBezTo>
                  <a:cubicBezTo>
                    <a:pt x="20903" y="18730"/>
                    <a:pt x="21107" y="18682"/>
                    <a:pt x="21308" y="18618"/>
                  </a:cubicBezTo>
                  <a:cubicBezTo>
                    <a:pt x="21512" y="18553"/>
                    <a:pt x="21716" y="18486"/>
                    <a:pt x="21921" y="18414"/>
                  </a:cubicBezTo>
                  <a:cubicBezTo>
                    <a:pt x="22346" y="18258"/>
                    <a:pt x="22764" y="18087"/>
                    <a:pt x="23183" y="17903"/>
                  </a:cubicBezTo>
                  <a:cubicBezTo>
                    <a:pt x="23370" y="17825"/>
                    <a:pt x="23553" y="17737"/>
                    <a:pt x="23740" y="17652"/>
                  </a:cubicBezTo>
                  <a:cubicBezTo>
                    <a:pt x="23917" y="17570"/>
                    <a:pt x="24087" y="17478"/>
                    <a:pt x="24258" y="17390"/>
                  </a:cubicBezTo>
                  <a:cubicBezTo>
                    <a:pt x="24335" y="17349"/>
                    <a:pt x="24407" y="17302"/>
                    <a:pt x="24482" y="17258"/>
                  </a:cubicBezTo>
                  <a:cubicBezTo>
                    <a:pt x="24564" y="17210"/>
                    <a:pt x="24646" y="17165"/>
                    <a:pt x="24723" y="17115"/>
                  </a:cubicBezTo>
                  <a:cubicBezTo>
                    <a:pt x="24894" y="17002"/>
                    <a:pt x="25067" y="16890"/>
                    <a:pt x="25238" y="16771"/>
                  </a:cubicBezTo>
                  <a:cubicBezTo>
                    <a:pt x="25414" y="16645"/>
                    <a:pt x="25588" y="16523"/>
                    <a:pt x="25761" y="16393"/>
                  </a:cubicBezTo>
                  <a:cubicBezTo>
                    <a:pt x="25952" y="16254"/>
                    <a:pt x="26136" y="16107"/>
                    <a:pt x="26323" y="15961"/>
                  </a:cubicBezTo>
                  <a:cubicBezTo>
                    <a:pt x="26632" y="15716"/>
                    <a:pt x="26924" y="15454"/>
                    <a:pt x="27213" y="15186"/>
                  </a:cubicBezTo>
                  <a:cubicBezTo>
                    <a:pt x="27356" y="15053"/>
                    <a:pt x="27499" y="14920"/>
                    <a:pt x="27635" y="14777"/>
                  </a:cubicBezTo>
                  <a:cubicBezTo>
                    <a:pt x="27775" y="14638"/>
                    <a:pt x="27901" y="14488"/>
                    <a:pt x="28026" y="14335"/>
                  </a:cubicBezTo>
                  <a:cubicBezTo>
                    <a:pt x="28288" y="14008"/>
                    <a:pt x="28544" y="13669"/>
                    <a:pt x="28785" y="13325"/>
                  </a:cubicBezTo>
                  <a:cubicBezTo>
                    <a:pt x="28898" y="13162"/>
                    <a:pt x="29003" y="12992"/>
                    <a:pt x="29111" y="12825"/>
                  </a:cubicBezTo>
                  <a:cubicBezTo>
                    <a:pt x="29224" y="12648"/>
                    <a:pt x="29336" y="12471"/>
                    <a:pt x="29445" y="12294"/>
                  </a:cubicBezTo>
                  <a:cubicBezTo>
                    <a:pt x="29544" y="12141"/>
                    <a:pt x="29639" y="11985"/>
                    <a:pt x="29731" y="11829"/>
                  </a:cubicBezTo>
                  <a:cubicBezTo>
                    <a:pt x="29830" y="11661"/>
                    <a:pt x="29918" y="11488"/>
                    <a:pt x="30006" y="11314"/>
                  </a:cubicBezTo>
                  <a:cubicBezTo>
                    <a:pt x="30098" y="11138"/>
                    <a:pt x="30180" y="10954"/>
                    <a:pt x="30262" y="10774"/>
                  </a:cubicBezTo>
                  <a:cubicBezTo>
                    <a:pt x="30343" y="10600"/>
                    <a:pt x="30422" y="10424"/>
                    <a:pt x="30503" y="10246"/>
                  </a:cubicBezTo>
                  <a:cubicBezTo>
                    <a:pt x="30676" y="9862"/>
                    <a:pt x="30850" y="9477"/>
                    <a:pt x="30986" y="9077"/>
                  </a:cubicBezTo>
                  <a:cubicBezTo>
                    <a:pt x="31105" y="8716"/>
                    <a:pt x="31231" y="8359"/>
                    <a:pt x="31357" y="8001"/>
                  </a:cubicBezTo>
                  <a:cubicBezTo>
                    <a:pt x="31466" y="7689"/>
                    <a:pt x="31578" y="7375"/>
                    <a:pt x="31673" y="7059"/>
                  </a:cubicBezTo>
                  <a:cubicBezTo>
                    <a:pt x="31769" y="6753"/>
                    <a:pt x="31843" y="6440"/>
                    <a:pt x="31962" y="6141"/>
                  </a:cubicBezTo>
                  <a:cubicBezTo>
                    <a:pt x="32037" y="5972"/>
                    <a:pt x="32115" y="5803"/>
                    <a:pt x="32185" y="5631"/>
                  </a:cubicBezTo>
                  <a:lnTo>
                    <a:pt x="32185" y="5631"/>
                  </a:lnTo>
                  <a:cubicBezTo>
                    <a:pt x="32184" y="5636"/>
                    <a:pt x="32183" y="5640"/>
                    <a:pt x="32181" y="5645"/>
                  </a:cubicBezTo>
                  <a:lnTo>
                    <a:pt x="32181" y="5645"/>
                  </a:lnTo>
                  <a:cubicBezTo>
                    <a:pt x="32208" y="5577"/>
                    <a:pt x="32239" y="5510"/>
                    <a:pt x="32265" y="5444"/>
                  </a:cubicBezTo>
                  <a:cubicBezTo>
                    <a:pt x="32308" y="5450"/>
                    <a:pt x="32352" y="5453"/>
                    <a:pt x="32396" y="5453"/>
                  </a:cubicBezTo>
                  <a:cubicBezTo>
                    <a:pt x="32558" y="5453"/>
                    <a:pt x="32727" y="5416"/>
                    <a:pt x="32871" y="5392"/>
                  </a:cubicBezTo>
                  <a:cubicBezTo>
                    <a:pt x="33068" y="5359"/>
                    <a:pt x="33262" y="5331"/>
                    <a:pt x="33452" y="5277"/>
                  </a:cubicBezTo>
                  <a:cubicBezTo>
                    <a:pt x="33534" y="5249"/>
                    <a:pt x="33616" y="5219"/>
                    <a:pt x="33694" y="5185"/>
                  </a:cubicBezTo>
                  <a:cubicBezTo>
                    <a:pt x="33816" y="5134"/>
                    <a:pt x="33942" y="5086"/>
                    <a:pt x="34065" y="5032"/>
                  </a:cubicBezTo>
                  <a:cubicBezTo>
                    <a:pt x="34238" y="4957"/>
                    <a:pt x="34405" y="4869"/>
                    <a:pt x="34568" y="4773"/>
                  </a:cubicBezTo>
                  <a:cubicBezTo>
                    <a:pt x="34697" y="4698"/>
                    <a:pt x="34820" y="4603"/>
                    <a:pt x="34928" y="4501"/>
                  </a:cubicBezTo>
                  <a:cubicBezTo>
                    <a:pt x="35071" y="4372"/>
                    <a:pt x="35201" y="4232"/>
                    <a:pt x="35289" y="4059"/>
                  </a:cubicBezTo>
                  <a:cubicBezTo>
                    <a:pt x="35371" y="3899"/>
                    <a:pt x="35439" y="3729"/>
                    <a:pt x="35473" y="3552"/>
                  </a:cubicBezTo>
                  <a:cubicBezTo>
                    <a:pt x="35487" y="3481"/>
                    <a:pt x="35496" y="3402"/>
                    <a:pt x="35496" y="3331"/>
                  </a:cubicBezTo>
                  <a:cubicBezTo>
                    <a:pt x="35496" y="3260"/>
                    <a:pt x="35479" y="3191"/>
                    <a:pt x="35470" y="3123"/>
                  </a:cubicBezTo>
                  <a:cubicBezTo>
                    <a:pt x="35449" y="3011"/>
                    <a:pt x="35394" y="2896"/>
                    <a:pt x="35344" y="2793"/>
                  </a:cubicBezTo>
                  <a:cubicBezTo>
                    <a:pt x="35286" y="2688"/>
                    <a:pt x="35187" y="2569"/>
                    <a:pt x="35082" y="2511"/>
                  </a:cubicBezTo>
                  <a:cubicBezTo>
                    <a:pt x="35014" y="2473"/>
                    <a:pt x="34945" y="2443"/>
                    <a:pt x="34871" y="2423"/>
                  </a:cubicBezTo>
                  <a:cubicBezTo>
                    <a:pt x="34817" y="2408"/>
                    <a:pt x="34755" y="2404"/>
                    <a:pt x="34696" y="2404"/>
                  </a:cubicBezTo>
                  <a:cubicBezTo>
                    <a:pt x="34672" y="2404"/>
                    <a:pt x="34648" y="2405"/>
                    <a:pt x="34626" y="2406"/>
                  </a:cubicBezTo>
                  <a:cubicBezTo>
                    <a:pt x="34487" y="2412"/>
                    <a:pt x="34340" y="2446"/>
                    <a:pt x="34207" y="2501"/>
                  </a:cubicBezTo>
                  <a:cubicBezTo>
                    <a:pt x="34010" y="2579"/>
                    <a:pt x="33813" y="2668"/>
                    <a:pt x="33636" y="2783"/>
                  </a:cubicBezTo>
                  <a:cubicBezTo>
                    <a:pt x="33452" y="2902"/>
                    <a:pt x="33282" y="3038"/>
                    <a:pt x="33122" y="3188"/>
                  </a:cubicBezTo>
                  <a:cubicBezTo>
                    <a:pt x="33058" y="3246"/>
                    <a:pt x="32993" y="3310"/>
                    <a:pt x="32932" y="3375"/>
                  </a:cubicBezTo>
                  <a:cubicBezTo>
                    <a:pt x="32877" y="3416"/>
                    <a:pt x="32823" y="3456"/>
                    <a:pt x="32769" y="3501"/>
                  </a:cubicBezTo>
                  <a:cubicBezTo>
                    <a:pt x="32660" y="3586"/>
                    <a:pt x="32575" y="3691"/>
                    <a:pt x="32490" y="3803"/>
                  </a:cubicBezTo>
                  <a:cubicBezTo>
                    <a:pt x="32486" y="3814"/>
                    <a:pt x="32483" y="3824"/>
                    <a:pt x="32479" y="3831"/>
                  </a:cubicBezTo>
                  <a:cubicBezTo>
                    <a:pt x="32422" y="3885"/>
                    <a:pt x="32364" y="3943"/>
                    <a:pt x="32309" y="4001"/>
                  </a:cubicBezTo>
                  <a:cubicBezTo>
                    <a:pt x="32187" y="4130"/>
                    <a:pt x="32064" y="4263"/>
                    <a:pt x="31945" y="4399"/>
                  </a:cubicBezTo>
                  <a:cubicBezTo>
                    <a:pt x="31881" y="4474"/>
                    <a:pt x="31813" y="4555"/>
                    <a:pt x="31761" y="4640"/>
                  </a:cubicBezTo>
                  <a:cubicBezTo>
                    <a:pt x="31717" y="4715"/>
                    <a:pt x="31683" y="4797"/>
                    <a:pt x="31650" y="4875"/>
                  </a:cubicBezTo>
                  <a:cubicBezTo>
                    <a:pt x="31578" y="5032"/>
                    <a:pt x="31490" y="5178"/>
                    <a:pt x="31408" y="5331"/>
                  </a:cubicBezTo>
                  <a:cubicBezTo>
                    <a:pt x="31320" y="5491"/>
                    <a:pt x="31241" y="5657"/>
                    <a:pt x="31166" y="5824"/>
                  </a:cubicBezTo>
                  <a:cubicBezTo>
                    <a:pt x="31000" y="6202"/>
                    <a:pt x="30901" y="6607"/>
                    <a:pt x="30775" y="6998"/>
                  </a:cubicBezTo>
                  <a:cubicBezTo>
                    <a:pt x="30721" y="7168"/>
                    <a:pt x="30653" y="7334"/>
                    <a:pt x="30592" y="7505"/>
                  </a:cubicBezTo>
                  <a:cubicBezTo>
                    <a:pt x="30527" y="7681"/>
                    <a:pt x="30463" y="7858"/>
                    <a:pt x="30394" y="8036"/>
                  </a:cubicBezTo>
                  <a:cubicBezTo>
                    <a:pt x="30262" y="8406"/>
                    <a:pt x="30143" y="8783"/>
                    <a:pt x="30003" y="9155"/>
                  </a:cubicBezTo>
                  <a:cubicBezTo>
                    <a:pt x="30000" y="9165"/>
                    <a:pt x="29996" y="9171"/>
                    <a:pt x="29993" y="9182"/>
                  </a:cubicBezTo>
                  <a:cubicBezTo>
                    <a:pt x="29843" y="9529"/>
                    <a:pt x="29683" y="9869"/>
                    <a:pt x="29527" y="10212"/>
                  </a:cubicBezTo>
                  <a:cubicBezTo>
                    <a:pt x="29360" y="10576"/>
                    <a:pt x="29183" y="10934"/>
                    <a:pt x="28996" y="11284"/>
                  </a:cubicBezTo>
                  <a:cubicBezTo>
                    <a:pt x="28904" y="11454"/>
                    <a:pt x="28802" y="11617"/>
                    <a:pt x="28703" y="11777"/>
                  </a:cubicBezTo>
                  <a:cubicBezTo>
                    <a:pt x="28601" y="11951"/>
                    <a:pt x="28496" y="12124"/>
                    <a:pt x="28387" y="12294"/>
                  </a:cubicBezTo>
                  <a:cubicBezTo>
                    <a:pt x="28186" y="12617"/>
                    <a:pt x="27986" y="12941"/>
                    <a:pt x="27758" y="13247"/>
                  </a:cubicBezTo>
                  <a:cubicBezTo>
                    <a:pt x="27656" y="13386"/>
                    <a:pt x="27550" y="13523"/>
                    <a:pt x="27445" y="13658"/>
                  </a:cubicBezTo>
                  <a:cubicBezTo>
                    <a:pt x="27309" y="13829"/>
                    <a:pt x="27169" y="13999"/>
                    <a:pt x="27017" y="14159"/>
                  </a:cubicBezTo>
                  <a:cubicBezTo>
                    <a:pt x="26839" y="14335"/>
                    <a:pt x="26656" y="14502"/>
                    <a:pt x="26475" y="14672"/>
                  </a:cubicBezTo>
                  <a:cubicBezTo>
                    <a:pt x="26149" y="14975"/>
                    <a:pt x="25805" y="15250"/>
                    <a:pt x="25458" y="15526"/>
                  </a:cubicBezTo>
                  <a:cubicBezTo>
                    <a:pt x="25265" y="15666"/>
                    <a:pt x="25070" y="15805"/>
                    <a:pt x="24873" y="15941"/>
                  </a:cubicBezTo>
                  <a:cubicBezTo>
                    <a:pt x="24781" y="16005"/>
                    <a:pt x="24687" y="16074"/>
                    <a:pt x="24591" y="16135"/>
                  </a:cubicBezTo>
                  <a:cubicBezTo>
                    <a:pt x="24475" y="16209"/>
                    <a:pt x="24363" y="16291"/>
                    <a:pt x="24244" y="16360"/>
                  </a:cubicBezTo>
                  <a:cubicBezTo>
                    <a:pt x="24108" y="16437"/>
                    <a:pt x="23975" y="16512"/>
                    <a:pt x="23842" y="16591"/>
                  </a:cubicBezTo>
                  <a:cubicBezTo>
                    <a:pt x="23737" y="16652"/>
                    <a:pt x="23625" y="16703"/>
                    <a:pt x="23516" y="16754"/>
                  </a:cubicBezTo>
                  <a:cubicBezTo>
                    <a:pt x="23299" y="16863"/>
                    <a:pt x="23077" y="16961"/>
                    <a:pt x="22856" y="17057"/>
                  </a:cubicBezTo>
                  <a:cubicBezTo>
                    <a:pt x="22727" y="17111"/>
                    <a:pt x="22597" y="17165"/>
                    <a:pt x="22468" y="17220"/>
                  </a:cubicBezTo>
                  <a:cubicBezTo>
                    <a:pt x="22329" y="17278"/>
                    <a:pt x="22189" y="17325"/>
                    <a:pt x="22046" y="17380"/>
                  </a:cubicBezTo>
                  <a:cubicBezTo>
                    <a:pt x="21764" y="17485"/>
                    <a:pt x="21478" y="17577"/>
                    <a:pt x="21189" y="17662"/>
                  </a:cubicBezTo>
                  <a:cubicBezTo>
                    <a:pt x="20903" y="17743"/>
                    <a:pt x="20618" y="17819"/>
                    <a:pt x="20325" y="17877"/>
                  </a:cubicBezTo>
                  <a:cubicBezTo>
                    <a:pt x="20169" y="17907"/>
                    <a:pt x="20013" y="17944"/>
                    <a:pt x="19853" y="17972"/>
                  </a:cubicBezTo>
                  <a:cubicBezTo>
                    <a:pt x="19706" y="17992"/>
                    <a:pt x="19556" y="18016"/>
                    <a:pt x="19407" y="18040"/>
                  </a:cubicBezTo>
                  <a:cubicBezTo>
                    <a:pt x="19039" y="18081"/>
                    <a:pt x="18669" y="18118"/>
                    <a:pt x="18298" y="18139"/>
                  </a:cubicBezTo>
                  <a:cubicBezTo>
                    <a:pt x="17938" y="18160"/>
                    <a:pt x="17577" y="18173"/>
                    <a:pt x="17217" y="18173"/>
                  </a:cubicBezTo>
                  <a:cubicBezTo>
                    <a:pt x="17169" y="18173"/>
                    <a:pt x="17121" y="18173"/>
                    <a:pt x="17074" y="18172"/>
                  </a:cubicBezTo>
                  <a:cubicBezTo>
                    <a:pt x="16267" y="18162"/>
                    <a:pt x="15457" y="18145"/>
                    <a:pt x="14651" y="18095"/>
                  </a:cubicBezTo>
                  <a:cubicBezTo>
                    <a:pt x="14240" y="18067"/>
                    <a:pt x="13821" y="18043"/>
                    <a:pt x="13410" y="17999"/>
                  </a:cubicBezTo>
                  <a:cubicBezTo>
                    <a:pt x="13045" y="17958"/>
                    <a:pt x="12681" y="17914"/>
                    <a:pt x="12318" y="17870"/>
                  </a:cubicBezTo>
                  <a:cubicBezTo>
                    <a:pt x="11998" y="17822"/>
                    <a:pt x="11678" y="17781"/>
                    <a:pt x="11362" y="17727"/>
                  </a:cubicBezTo>
                  <a:cubicBezTo>
                    <a:pt x="11243" y="17707"/>
                    <a:pt x="11124" y="17686"/>
                    <a:pt x="11008" y="17666"/>
                  </a:cubicBezTo>
                  <a:cubicBezTo>
                    <a:pt x="10930" y="17652"/>
                    <a:pt x="10849" y="17645"/>
                    <a:pt x="10770" y="17628"/>
                  </a:cubicBezTo>
                  <a:cubicBezTo>
                    <a:pt x="10569" y="17580"/>
                    <a:pt x="10368" y="17533"/>
                    <a:pt x="10168" y="17485"/>
                  </a:cubicBezTo>
                  <a:cubicBezTo>
                    <a:pt x="9797" y="17401"/>
                    <a:pt x="9433" y="17288"/>
                    <a:pt x="9069" y="17183"/>
                  </a:cubicBezTo>
                  <a:cubicBezTo>
                    <a:pt x="8899" y="17135"/>
                    <a:pt x="8729" y="17067"/>
                    <a:pt x="8559" y="17005"/>
                  </a:cubicBezTo>
                  <a:cubicBezTo>
                    <a:pt x="8389" y="16947"/>
                    <a:pt x="8222" y="16876"/>
                    <a:pt x="8056" y="16812"/>
                  </a:cubicBezTo>
                  <a:cubicBezTo>
                    <a:pt x="8045" y="16809"/>
                    <a:pt x="8038" y="16805"/>
                    <a:pt x="8028" y="16801"/>
                  </a:cubicBezTo>
                  <a:cubicBezTo>
                    <a:pt x="8021" y="16798"/>
                    <a:pt x="8015" y="16795"/>
                    <a:pt x="8007" y="16792"/>
                  </a:cubicBezTo>
                  <a:lnTo>
                    <a:pt x="8007" y="16792"/>
                  </a:lnTo>
                  <a:cubicBezTo>
                    <a:pt x="8008" y="16792"/>
                    <a:pt x="8008" y="16792"/>
                    <a:pt x="8008" y="16792"/>
                  </a:cubicBezTo>
                  <a:lnTo>
                    <a:pt x="8008" y="16792"/>
                  </a:lnTo>
                  <a:cubicBezTo>
                    <a:pt x="8012" y="16793"/>
                    <a:pt x="8016" y="16795"/>
                    <a:pt x="8018" y="16795"/>
                  </a:cubicBezTo>
                  <a:cubicBezTo>
                    <a:pt x="8018" y="16795"/>
                    <a:pt x="8018" y="16795"/>
                    <a:pt x="8018" y="16795"/>
                  </a:cubicBezTo>
                  <a:lnTo>
                    <a:pt x="8018" y="16795"/>
                  </a:lnTo>
                  <a:cubicBezTo>
                    <a:pt x="8021" y="16798"/>
                    <a:pt x="8025" y="16798"/>
                    <a:pt x="8028" y="16801"/>
                  </a:cubicBezTo>
                  <a:lnTo>
                    <a:pt x="8032" y="16801"/>
                  </a:lnTo>
                  <a:cubicBezTo>
                    <a:pt x="8021" y="16795"/>
                    <a:pt x="8012" y="16792"/>
                    <a:pt x="8001" y="16788"/>
                  </a:cubicBezTo>
                  <a:lnTo>
                    <a:pt x="8001" y="16788"/>
                  </a:lnTo>
                  <a:cubicBezTo>
                    <a:pt x="8001" y="16788"/>
                    <a:pt x="8001" y="16788"/>
                    <a:pt x="8001" y="16788"/>
                  </a:cubicBezTo>
                  <a:lnTo>
                    <a:pt x="8001" y="16788"/>
                  </a:lnTo>
                  <a:cubicBezTo>
                    <a:pt x="8001" y="16788"/>
                    <a:pt x="8001" y="16788"/>
                    <a:pt x="8001" y="16788"/>
                  </a:cubicBezTo>
                  <a:cubicBezTo>
                    <a:pt x="7974" y="16778"/>
                    <a:pt x="7943" y="16764"/>
                    <a:pt x="7916" y="16754"/>
                  </a:cubicBezTo>
                  <a:cubicBezTo>
                    <a:pt x="7902" y="16747"/>
                    <a:pt x="7889" y="16740"/>
                    <a:pt x="7875" y="16734"/>
                  </a:cubicBezTo>
                  <a:cubicBezTo>
                    <a:pt x="7859" y="16728"/>
                    <a:pt x="7844" y="16722"/>
                    <a:pt x="7829" y="16715"/>
                  </a:cubicBezTo>
                  <a:lnTo>
                    <a:pt x="7829" y="16715"/>
                  </a:lnTo>
                  <a:cubicBezTo>
                    <a:pt x="7833" y="16717"/>
                    <a:pt x="7839" y="16718"/>
                    <a:pt x="7844" y="16720"/>
                  </a:cubicBezTo>
                  <a:cubicBezTo>
                    <a:pt x="7834" y="16716"/>
                    <a:pt x="7828" y="16713"/>
                    <a:pt x="7817" y="16710"/>
                  </a:cubicBezTo>
                  <a:lnTo>
                    <a:pt x="7817" y="16710"/>
                  </a:lnTo>
                  <a:cubicBezTo>
                    <a:pt x="7821" y="16712"/>
                    <a:pt x="7825" y="16714"/>
                    <a:pt x="7829" y="16715"/>
                  </a:cubicBezTo>
                  <a:lnTo>
                    <a:pt x="7829" y="16715"/>
                  </a:lnTo>
                  <a:cubicBezTo>
                    <a:pt x="7822" y="16713"/>
                    <a:pt x="7816" y="16710"/>
                    <a:pt x="7811" y="16707"/>
                  </a:cubicBezTo>
                  <a:cubicBezTo>
                    <a:pt x="7793" y="16700"/>
                    <a:pt x="7778" y="16695"/>
                    <a:pt x="7761" y="16686"/>
                  </a:cubicBezTo>
                  <a:lnTo>
                    <a:pt x="7761" y="16686"/>
                  </a:lnTo>
                  <a:cubicBezTo>
                    <a:pt x="7766" y="16689"/>
                    <a:pt x="7771" y="16692"/>
                    <a:pt x="7776" y="16695"/>
                  </a:cubicBezTo>
                  <a:lnTo>
                    <a:pt x="7776" y="16695"/>
                  </a:lnTo>
                  <a:cubicBezTo>
                    <a:pt x="7763" y="16690"/>
                    <a:pt x="7751" y="16684"/>
                    <a:pt x="7739" y="16679"/>
                  </a:cubicBezTo>
                  <a:lnTo>
                    <a:pt x="7739" y="16679"/>
                  </a:lnTo>
                  <a:cubicBezTo>
                    <a:pt x="7743" y="16679"/>
                    <a:pt x="7750" y="16682"/>
                    <a:pt x="7753" y="16682"/>
                  </a:cubicBezTo>
                  <a:cubicBezTo>
                    <a:pt x="7741" y="16677"/>
                    <a:pt x="7730" y="16674"/>
                    <a:pt x="7717" y="16669"/>
                  </a:cubicBezTo>
                  <a:lnTo>
                    <a:pt x="7717" y="16669"/>
                  </a:lnTo>
                  <a:cubicBezTo>
                    <a:pt x="7718" y="16669"/>
                    <a:pt x="7718" y="16669"/>
                    <a:pt x="7718" y="16669"/>
                  </a:cubicBezTo>
                  <a:cubicBezTo>
                    <a:pt x="7484" y="16567"/>
                    <a:pt x="7256" y="16445"/>
                    <a:pt x="7028" y="16325"/>
                  </a:cubicBezTo>
                  <a:cubicBezTo>
                    <a:pt x="6814" y="16217"/>
                    <a:pt x="6606" y="16098"/>
                    <a:pt x="6399" y="15978"/>
                  </a:cubicBezTo>
                  <a:cubicBezTo>
                    <a:pt x="6269" y="15903"/>
                    <a:pt x="6140" y="15832"/>
                    <a:pt x="6015" y="15757"/>
                  </a:cubicBezTo>
                  <a:cubicBezTo>
                    <a:pt x="5878" y="15682"/>
                    <a:pt x="5753" y="15591"/>
                    <a:pt x="5624" y="15506"/>
                  </a:cubicBezTo>
                  <a:cubicBezTo>
                    <a:pt x="5433" y="15387"/>
                    <a:pt x="5256" y="15250"/>
                    <a:pt x="5076" y="15115"/>
                  </a:cubicBezTo>
                  <a:cubicBezTo>
                    <a:pt x="4905" y="14975"/>
                    <a:pt x="4735" y="14839"/>
                    <a:pt x="4572" y="14693"/>
                  </a:cubicBezTo>
                  <a:cubicBezTo>
                    <a:pt x="4368" y="14509"/>
                    <a:pt x="4170" y="14325"/>
                    <a:pt x="3974" y="14135"/>
                  </a:cubicBezTo>
                  <a:cubicBezTo>
                    <a:pt x="3572" y="13747"/>
                    <a:pt x="3181" y="13345"/>
                    <a:pt x="2831" y="12906"/>
                  </a:cubicBezTo>
                  <a:cubicBezTo>
                    <a:pt x="2725" y="12763"/>
                    <a:pt x="2623" y="12621"/>
                    <a:pt x="2534" y="12468"/>
                  </a:cubicBezTo>
                  <a:cubicBezTo>
                    <a:pt x="2480" y="12372"/>
                    <a:pt x="2422" y="12278"/>
                    <a:pt x="2368" y="12182"/>
                  </a:cubicBezTo>
                  <a:cubicBezTo>
                    <a:pt x="2289" y="12046"/>
                    <a:pt x="2228" y="11903"/>
                    <a:pt x="2160" y="11763"/>
                  </a:cubicBezTo>
                  <a:cubicBezTo>
                    <a:pt x="1966" y="11281"/>
                    <a:pt x="1773" y="10797"/>
                    <a:pt x="1599" y="10308"/>
                  </a:cubicBezTo>
                  <a:cubicBezTo>
                    <a:pt x="1558" y="10188"/>
                    <a:pt x="1524" y="10069"/>
                    <a:pt x="1487" y="9951"/>
                  </a:cubicBezTo>
                  <a:cubicBezTo>
                    <a:pt x="1453" y="9835"/>
                    <a:pt x="1419" y="9716"/>
                    <a:pt x="1391" y="9597"/>
                  </a:cubicBezTo>
                  <a:cubicBezTo>
                    <a:pt x="1341" y="9359"/>
                    <a:pt x="1300" y="9121"/>
                    <a:pt x="1266" y="8882"/>
                  </a:cubicBezTo>
                  <a:cubicBezTo>
                    <a:pt x="1228" y="8525"/>
                    <a:pt x="1198" y="8168"/>
                    <a:pt x="1181" y="7811"/>
                  </a:cubicBezTo>
                  <a:cubicBezTo>
                    <a:pt x="1160" y="7440"/>
                    <a:pt x="1154" y="7066"/>
                    <a:pt x="1160" y="6695"/>
                  </a:cubicBezTo>
                  <a:cubicBezTo>
                    <a:pt x="1164" y="6334"/>
                    <a:pt x="1184" y="5971"/>
                    <a:pt x="1195" y="5610"/>
                  </a:cubicBezTo>
                  <a:cubicBezTo>
                    <a:pt x="1201" y="5436"/>
                    <a:pt x="1198" y="5263"/>
                    <a:pt x="1204" y="5089"/>
                  </a:cubicBezTo>
                  <a:cubicBezTo>
                    <a:pt x="1208" y="4913"/>
                    <a:pt x="1222" y="4736"/>
                    <a:pt x="1239" y="4559"/>
                  </a:cubicBezTo>
                  <a:cubicBezTo>
                    <a:pt x="1330" y="3902"/>
                    <a:pt x="1443" y="3246"/>
                    <a:pt x="1568" y="2593"/>
                  </a:cubicBezTo>
                  <a:cubicBezTo>
                    <a:pt x="1705" y="1875"/>
                    <a:pt x="1844" y="1161"/>
                    <a:pt x="2018" y="453"/>
                  </a:cubicBezTo>
                  <a:cubicBezTo>
                    <a:pt x="2065" y="263"/>
                    <a:pt x="1960" y="65"/>
                    <a:pt x="1769" y="11"/>
                  </a:cubicBezTo>
                  <a:cubicBezTo>
                    <a:pt x="1738" y="4"/>
                    <a:pt x="1708" y="1"/>
                    <a:pt x="1677" y="1"/>
                  </a:cubicBezTo>
                  <a:close/>
                </a:path>
              </a:pathLst>
            </a:custGeom>
            <a:solidFill>
              <a:srgbClr val="EFC3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0"/>
            <p:cNvSpPr/>
            <p:nvPr/>
          </p:nvSpPr>
          <p:spPr>
            <a:xfrm rot="124414">
              <a:off x="5293830" y="2444749"/>
              <a:ext cx="253593" cy="253524"/>
            </a:xfrm>
            <a:custGeom>
              <a:avLst/>
              <a:gdLst/>
              <a:ahLst/>
              <a:cxnLst/>
              <a:rect l="l" t="t" r="r" b="b"/>
              <a:pathLst>
                <a:path w="3685" h="3684" extrusionOk="0">
                  <a:moveTo>
                    <a:pt x="1243" y="0"/>
                  </a:moveTo>
                  <a:cubicBezTo>
                    <a:pt x="1212" y="0"/>
                    <a:pt x="1185" y="0"/>
                    <a:pt x="1154" y="4"/>
                  </a:cubicBezTo>
                  <a:cubicBezTo>
                    <a:pt x="1045" y="11"/>
                    <a:pt x="933" y="31"/>
                    <a:pt x="831" y="68"/>
                  </a:cubicBezTo>
                  <a:cubicBezTo>
                    <a:pt x="599" y="157"/>
                    <a:pt x="419" y="313"/>
                    <a:pt x="287" y="521"/>
                  </a:cubicBezTo>
                  <a:cubicBezTo>
                    <a:pt x="229" y="613"/>
                    <a:pt x="194" y="718"/>
                    <a:pt x="154" y="817"/>
                  </a:cubicBezTo>
                  <a:cubicBezTo>
                    <a:pt x="137" y="864"/>
                    <a:pt x="120" y="912"/>
                    <a:pt x="106" y="960"/>
                  </a:cubicBezTo>
                  <a:cubicBezTo>
                    <a:pt x="69" y="1076"/>
                    <a:pt x="48" y="1198"/>
                    <a:pt x="35" y="1321"/>
                  </a:cubicBezTo>
                  <a:cubicBezTo>
                    <a:pt x="1" y="1586"/>
                    <a:pt x="4" y="1858"/>
                    <a:pt x="106" y="2109"/>
                  </a:cubicBezTo>
                  <a:cubicBezTo>
                    <a:pt x="141" y="2198"/>
                    <a:pt x="171" y="2286"/>
                    <a:pt x="219" y="2368"/>
                  </a:cubicBezTo>
                  <a:cubicBezTo>
                    <a:pt x="287" y="2484"/>
                    <a:pt x="368" y="2596"/>
                    <a:pt x="460" y="2691"/>
                  </a:cubicBezTo>
                  <a:cubicBezTo>
                    <a:pt x="579" y="2817"/>
                    <a:pt x="729" y="2919"/>
                    <a:pt x="872" y="3015"/>
                  </a:cubicBezTo>
                  <a:cubicBezTo>
                    <a:pt x="998" y="3093"/>
                    <a:pt x="1133" y="3157"/>
                    <a:pt x="1266" y="3219"/>
                  </a:cubicBezTo>
                  <a:cubicBezTo>
                    <a:pt x="1433" y="3293"/>
                    <a:pt x="1603" y="3365"/>
                    <a:pt x="1773" y="3429"/>
                  </a:cubicBezTo>
                  <a:cubicBezTo>
                    <a:pt x="2098" y="3549"/>
                    <a:pt x="2439" y="3684"/>
                    <a:pt x="2790" y="3684"/>
                  </a:cubicBezTo>
                  <a:cubicBezTo>
                    <a:pt x="2819" y="3684"/>
                    <a:pt x="2847" y="3683"/>
                    <a:pt x="2876" y="3681"/>
                  </a:cubicBezTo>
                  <a:cubicBezTo>
                    <a:pt x="2937" y="3674"/>
                    <a:pt x="2998" y="3668"/>
                    <a:pt x="3056" y="3657"/>
                  </a:cubicBezTo>
                  <a:cubicBezTo>
                    <a:pt x="3130" y="3647"/>
                    <a:pt x="3199" y="3607"/>
                    <a:pt x="3267" y="3575"/>
                  </a:cubicBezTo>
                  <a:cubicBezTo>
                    <a:pt x="3311" y="3542"/>
                    <a:pt x="3355" y="3508"/>
                    <a:pt x="3396" y="3473"/>
                  </a:cubicBezTo>
                  <a:cubicBezTo>
                    <a:pt x="3460" y="3420"/>
                    <a:pt x="3518" y="3304"/>
                    <a:pt x="3542" y="3229"/>
                  </a:cubicBezTo>
                  <a:cubicBezTo>
                    <a:pt x="3573" y="3144"/>
                    <a:pt x="3587" y="3059"/>
                    <a:pt x="3590" y="2974"/>
                  </a:cubicBezTo>
                  <a:cubicBezTo>
                    <a:pt x="3658" y="2882"/>
                    <a:pt x="3685" y="2762"/>
                    <a:pt x="3658" y="2647"/>
                  </a:cubicBezTo>
                  <a:cubicBezTo>
                    <a:pt x="3552" y="2219"/>
                    <a:pt x="3392" y="1803"/>
                    <a:pt x="3174" y="1419"/>
                  </a:cubicBezTo>
                  <a:cubicBezTo>
                    <a:pt x="3042" y="1188"/>
                    <a:pt x="2865" y="994"/>
                    <a:pt x="2675" y="810"/>
                  </a:cubicBezTo>
                  <a:cubicBezTo>
                    <a:pt x="2515" y="654"/>
                    <a:pt x="2345" y="507"/>
                    <a:pt x="2164" y="374"/>
                  </a:cubicBezTo>
                  <a:cubicBezTo>
                    <a:pt x="1970" y="228"/>
                    <a:pt x="1766" y="99"/>
                    <a:pt x="1528" y="35"/>
                  </a:cubicBezTo>
                  <a:cubicBezTo>
                    <a:pt x="1439" y="11"/>
                    <a:pt x="1341" y="0"/>
                    <a:pt x="1243" y="0"/>
                  </a:cubicBezTo>
                  <a:close/>
                </a:path>
              </a:pathLst>
            </a:custGeom>
            <a:solidFill>
              <a:srgbClr val="EFC3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0"/>
            <p:cNvSpPr/>
            <p:nvPr/>
          </p:nvSpPr>
          <p:spPr>
            <a:xfrm rot="124414">
              <a:off x="5569533" y="1277590"/>
              <a:ext cx="2207392" cy="1563122"/>
            </a:xfrm>
            <a:custGeom>
              <a:avLst/>
              <a:gdLst/>
              <a:ahLst/>
              <a:cxnLst/>
              <a:rect l="l" t="t" r="r" b="b"/>
              <a:pathLst>
                <a:path w="32076" h="22714" extrusionOk="0">
                  <a:moveTo>
                    <a:pt x="14502" y="1"/>
                  </a:moveTo>
                  <a:cubicBezTo>
                    <a:pt x="13087" y="1"/>
                    <a:pt x="11539" y="154"/>
                    <a:pt x="9767" y="473"/>
                  </a:cubicBezTo>
                  <a:cubicBezTo>
                    <a:pt x="9417" y="534"/>
                    <a:pt x="9039" y="623"/>
                    <a:pt x="8648" y="732"/>
                  </a:cubicBezTo>
                  <a:lnTo>
                    <a:pt x="8488" y="779"/>
                  </a:lnTo>
                  <a:lnTo>
                    <a:pt x="8475" y="783"/>
                  </a:lnTo>
                  <a:cubicBezTo>
                    <a:pt x="8148" y="872"/>
                    <a:pt x="7808" y="966"/>
                    <a:pt x="7484" y="1079"/>
                  </a:cubicBezTo>
                  <a:lnTo>
                    <a:pt x="7440" y="1093"/>
                  </a:lnTo>
                  <a:cubicBezTo>
                    <a:pt x="7253" y="1157"/>
                    <a:pt x="7066" y="1222"/>
                    <a:pt x="6883" y="1290"/>
                  </a:cubicBezTo>
                  <a:cubicBezTo>
                    <a:pt x="6665" y="1375"/>
                    <a:pt x="6467" y="1453"/>
                    <a:pt x="6277" y="1531"/>
                  </a:cubicBezTo>
                  <a:cubicBezTo>
                    <a:pt x="5927" y="1674"/>
                    <a:pt x="5552" y="1841"/>
                    <a:pt x="5090" y="2055"/>
                  </a:cubicBezTo>
                  <a:cubicBezTo>
                    <a:pt x="4903" y="2144"/>
                    <a:pt x="4729" y="2256"/>
                    <a:pt x="4597" y="2344"/>
                  </a:cubicBezTo>
                  <a:cubicBezTo>
                    <a:pt x="4569" y="2365"/>
                    <a:pt x="4545" y="2382"/>
                    <a:pt x="4518" y="2399"/>
                  </a:cubicBezTo>
                  <a:cubicBezTo>
                    <a:pt x="4457" y="2436"/>
                    <a:pt x="4399" y="2473"/>
                    <a:pt x="4348" y="2514"/>
                  </a:cubicBezTo>
                  <a:lnTo>
                    <a:pt x="4294" y="2555"/>
                  </a:lnTo>
                  <a:lnTo>
                    <a:pt x="4066" y="2729"/>
                  </a:lnTo>
                  <a:cubicBezTo>
                    <a:pt x="3868" y="2878"/>
                    <a:pt x="3682" y="3038"/>
                    <a:pt x="3522" y="3175"/>
                  </a:cubicBezTo>
                  <a:lnTo>
                    <a:pt x="3457" y="3232"/>
                  </a:lnTo>
                  <a:cubicBezTo>
                    <a:pt x="3324" y="3345"/>
                    <a:pt x="3209" y="3443"/>
                    <a:pt x="3093" y="3552"/>
                  </a:cubicBezTo>
                  <a:cubicBezTo>
                    <a:pt x="2919" y="3715"/>
                    <a:pt x="2766" y="3889"/>
                    <a:pt x="2623" y="4079"/>
                  </a:cubicBezTo>
                  <a:cubicBezTo>
                    <a:pt x="2511" y="4229"/>
                    <a:pt x="2388" y="4392"/>
                    <a:pt x="2280" y="4559"/>
                  </a:cubicBezTo>
                  <a:cubicBezTo>
                    <a:pt x="2008" y="4967"/>
                    <a:pt x="1752" y="5368"/>
                    <a:pt x="1650" y="5828"/>
                  </a:cubicBezTo>
                  <a:cubicBezTo>
                    <a:pt x="1603" y="6039"/>
                    <a:pt x="1579" y="6260"/>
                    <a:pt x="1559" y="6464"/>
                  </a:cubicBezTo>
                  <a:lnTo>
                    <a:pt x="1552" y="6508"/>
                  </a:lnTo>
                  <a:lnTo>
                    <a:pt x="1552" y="6522"/>
                  </a:lnTo>
                  <a:cubicBezTo>
                    <a:pt x="1538" y="6681"/>
                    <a:pt x="1521" y="6849"/>
                    <a:pt x="1518" y="7012"/>
                  </a:cubicBezTo>
                  <a:cubicBezTo>
                    <a:pt x="1511" y="7263"/>
                    <a:pt x="1515" y="7552"/>
                    <a:pt x="1610" y="7821"/>
                  </a:cubicBezTo>
                  <a:cubicBezTo>
                    <a:pt x="1688" y="8042"/>
                    <a:pt x="1787" y="8240"/>
                    <a:pt x="1906" y="8409"/>
                  </a:cubicBezTo>
                  <a:cubicBezTo>
                    <a:pt x="2005" y="8549"/>
                    <a:pt x="2127" y="8709"/>
                    <a:pt x="2277" y="8849"/>
                  </a:cubicBezTo>
                  <a:cubicBezTo>
                    <a:pt x="2504" y="9056"/>
                    <a:pt x="2766" y="9196"/>
                    <a:pt x="3028" y="9257"/>
                  </a:cubicBezTo>
                  <a:cubicBezTo>
                    <a:pt x="2834" y="9512"/>
                    <a:pt x="2650" y="9804"/>
                    <a:pt x="2450" y="10171"/>
                  </a:cubicBezTo>
                  <a:cubicBezTo>
                    <a:pt x="2245" y="10549"/>
                    <a:pt x="2066" y="10923"/>
                    <a:pt x="1912" y="11237"/>
                  </a:cubicBezTo>
                  <a:lnTo>
                    <a:pt x="1858" y="11355"/>
                  </a:lnTo>
                  <a:cubicBezTo>
                    <a:pt x="1793" y="11485"/>
                    <a:pt x="1732" y="11614"/>
                    <a:pt x="1671" y="11747"/>
                  </a:cubicBezTo>
                  <a:cubicBezTo>
                    <a:pt x="1589" y="11927"/>
                    <a:pt x="1515" y="12114"/>
                    <a:pt x="1440" y="12294"/>
                  </a:cubicBezTo>
                  <a:lnTo>
                    <a:pt x="1433" y="12311"/>
                  </a:lnTo>
                  <a:lnTo>
                    <a:pt x="1405" y="12386"/>
                  </a:lnTo>
                  <a:lnTo>
                    <a:pt x="1378" y="12447"/>
                  </a:lnTo>
                  <a:cubicBezTo>
                    <a:pt x="1249" y="12774"/>
                    <a:pt x="1113" y="13110"/>
                    <a:pt x="991" y="13451"/>
                  </a:cubicBezTo>
                  <a:cubicBezTo>
                    <a:pt x="845" y="13859"/>
                    <a:pt x="719" y="14226"/>
                    <a:pt x="613" y="14570"/>
                  </a:cubicBezTo>
                  <a:cubicBezTo>
                    <a:pt x="487" y="14975"/>
                    <a:pt x="382" y="15390"/>
                    <a:pt x="300" y="15743"/>
                  </a:cubicBezTo>
                  <a:cubicBezTo>
                    <a:pt x="195" y="16179"/>
                    <a:pt x="123" y="16584"/>
                    <a:pt x="82" y="16978"/>
                  </a:cubicBezTo>
                  <a:cubicBezTo>
                    <a:pt x="35" y="17417"/>
                    <a:pt x="8" y="17822"/>
                    <a:pt x="4" y="18213"/>
                  </a:cubicBezTo>
                  <a:lnTo>
                    <a:pt x="0" y="18268"/>
                  </a:lnTo>
                  <a:cubicBezTo>
                    <a:pt x="0" y="18343"/>
                    <a:pt x="0" y="18417"/>
                    <a:pt x="8" y="18492"/>
                  </a:cubicBezTo>
                  <a:cubicBezTo>
                    <a:pt x="31" y="18771"/>
                    <a:pt x="66" y="19016"/>
                    <a:pt x="222" y="19220"/>
                  </a:cubicBezTo>
                  <a:lnTo>
                    <a:pt x="229" y="19230"/>
                  </a:lnTo>
                  <a:cubicBezTo>
                    <a:pt x="293" y="19312"/>
                    <a:pt x="365" y="19404"/>
                    <a:pt x="460" y="19451"/>
                  </a:cubicBezTo>
                  <a:cubicBezTo>
                    <a:pt x="521" y="19482"/>
                    <a:pt x="582" y="19513"/>
                    <a:pt x="650" y="19530"/>
                  </a:cubicBezTo>
                  <a:cubicBezTo>
                    <a:pt x="698" y="19544"/>
                    <a:pt x="749" y="19547"/>
                    <a:pt x="804" y="19547"/>
                  </a:cubicBezTo>
                  <a:cubicBezTo>
                    <a:pt x="936" y="19547"/>
                    <a:pt x="1082" y="19509"/>
                    <a:pt x="1232" y="19434"/>
                  </a:cubicBezTo>
                  <a:cubicBezTo>
                    <a:pt x="1405" y="19343"/>
                    <a:pt x="1548" y="19220"/>
                    <a:pt x="1719" y="19064"/>
                  </a:cubicBezTo>
                  <a:cubicBezTo>
                    <a:pt x="1878" y="18917"/>
                    <a:pt x="2018" y="18737"/>
                    <a:pt x="2120" y="18594"/>
                  </a:cubicBezTo>
                  <a:cubicBezTo>
                    <a:pt x="2236" y="18434"/>
                    <a:pt x="2331" y="18285"/>
                    <a:pt x="2409" y="18139"/>
                  </a:cubicBezTo>
                  <a:cubicBezTo>
                    <a:pt x="2498" y="17961"/>
                    <a:pt x="2583" y="17784"/>
                    <a:pt x="2664" y="17614"/>
                  </a:cubicBezTo>
                  <a:cubicBezTo>
                    <a:pt x="2691" y="17553"/>
                    <a:pt x="2722" y="17492"/>
                    <a:pt x="2749" y="17434"/>
                  </a:cubicBezTo>
                  <a:cubicBezTo>
                    <a:pt x="2804" y="17319"/>
                    <a:pt x="2862" y="17196"/>
                    <a:pt x="2919" y="17074"/>
                  </a:cubicBezTo>
                  <a:cubicBezTo>
                    <a:pt x="3090" y="16686"/>
                    <a:pt x="3270" y="16274"/>
                    <a:pt x="3409" y="15849"/>
                  </a:cubicBezTo>
                  <a:cubicBezTo>
                    <a:pt x="3531" y="15478"/>
                    <a:pt x="3654" y="15118"/>
                    <a:pt x="3807" y="14686"/>
                  </a:cubicBezTo>
                  <a:cubicBezTo>
                    <a:pt x="3950" y="14274"/>
                    <a:pt x="4066" y="13903"/>
                    <a:pt x="4164" y="13556"/>
                  </a:cubicBezTo>
                  <a:lnTo>
                    <a:pt x="4195" y="13454"/>
                  </a:lnTo>
                  <a:cubicBezTo>
                    <a:pt x="4242" y="13284"/>
                    <a:pt x="4294" y="13110"/>
                    <a:pt x="4331" y="12941"/>
                  </a:cubicBezTo>
                  <a:cubicBezTo>
                    <a:pt x="4382" y="12713"/>
                    <a:pt x="4426" y="12502"/>
                    <a:pt x="4464" y="12298"/>
                  </a:cubicBezTo>
                  <a:cubicBezTo>
                    <a:pt x="4552" y="11845"/>
                    <a:pt x="4651" y="11386"/>
                    <a:pt x="4746" y="10944"/>
                  </a:cubicBezTo>
                  <a:lnTo>
                    <a:pt x="4753" y="10917"/>
                  </a:lnTo>
                  <a:lnTo>
                    <a:pt x="4825" y="10573"/>
                  </a:lnTo>
                  <a:cubicBezTo>
                    <a:pt x="4886" y="10298"/>
                    <a:pt x="4940" y="10019"/>
                    <a:pt x="4991" y="9747"/>
                  </a:cubicBezTo>
                  <a:lnTo>
                    <a:pt x="5011" y="9634"/>
                  </a:lnTo>
                  <a:lnTo>
                    <a:pt x="5015" y="9617"/>
                  </a:lnTo>
                  <a:cubicBezTo>
                    <a:pt x="5029" y="9535"/>
                    <a:pt x="5046" y="9454"/>
                    <a:pt x="5059" y="9372"/>
                  </a:cubicBezTo>
                  <a:cubicBezTo>
                    <a:pt x="5107" y="9392"/>
                    <a:pt x="5158" y="9413"/>
                    <a:pt x="5209" y="9433"/>
                  </a:cubicBezTo>
                  <a:cubicBezTo>
                    <a:pt x="5291" y="9464"/>
                    <a:pt x="5368" y="9491"/>
                    <a:pt x="5447" y="9515"/>
                  </a:cubicBezTo>
                  <a:cubicBezTo>
                    <a:pt x="5624" y="9573"/>
                    <a:pt x="5817" y="9610"/>
                    <a:pt x="6059" y="9637"/>
                  </a:cubicBezTo>
                  <a:cubicBezTo>
                    <a:pt x="6090" y="9641"/>
                    <a:pt x="6120" y="9645"/>
                    <a:pt x="6148" y="9648"/>
                  </a:cubicBezTo>
                  <a:lnTo>
                    <a:pt x="6189" y="9651"/>
                  </a:lnTo>
                  <a:cubicBezTo>
                    <a:pt x="6341" y="9672"/>
                    <a:pt x="6498" y="9689"/>
                    <a:pt x="6651" y="9695"/>
                  </a:cubicBezTo>
                  <a:cubicBezTo>
                    <a:pt x="6770" y="9702"/>
                    <a:pt x="6858" y="9702"/>
                    <a:pt x="6937" y="9702"/>
                  </a:cubicBezTo>
                  <a:cubicBezTo>
                    <a:pt x="7005" y="9702"/>
                    <a:pt x="7070" y="9702"/>
                    <a:pt x="7134" y="9699"/>
                  </a:cubicBezTo>
                  <a:cubicBezTo>
                    <a:pt x="7233" y="9692"/>
                    <a:pt x="7338" y="9681"/>
                    <a:pt x="7450" y="9668"/>
                  </a:cubicBezTo>
                  <a:cubicBezTo>
                    <a:pt x="7457" y="9709"/>
                    <a:pt x="7467" y="9750"/>
                    <a:pt x="7484" y="9791"/>
                  </a:cubicBezTo>
                  <a:cubicBezTo>
                    <a:pt x="7532" y="9913"/>
                    <a:pt x="7573" y="9984"/>
                    <a:pt x="7651" y="10073"/>
                  </a:cubicBezTo>
                  <a:cubicBezTo>
                    <a:pt x="7702" y="10135"/>
                    <a:pt x="7764" y="10179"/>
                    <a:pt x="7828" y="10226"/>
                  </a:cubicBezTo>
                  <a:lnTo>
                    <a:pt x="7842" y="10237"/>
                  </a:lnTo>
                  <a:cubicBezTo>
                    <a:pt x="7879" y="10264"/>
                    <a:pt x="7927" y="10284"/>
                    <a:pt x="7968" y="10301"/>
                  </a:cubicBezTo>
                  <a:lnTo>
                    <a:pt x="7998" y="10314"/>
                  </a:lnTo>
                  <a:cubicBezTo>
                    <a:pt x="8111" y="10366"/>
                    <a:pt x="8209" y="10406"/>
                    <a:pt x="8297" y="10441"/>
                  </a:cubicBezTo>
                  <a:cubicBezTo>
                    <a:pt x="8423" y="10488"/>
                    <a:pt x="8563" y="10512"/>
                    <a:pt x="8695" y="10532"/>
                  </a:cubicBezTo>
                  <a:cubicBezTo>
                    <a:pt x="8858" y="10556"/>
                    <a:pt x="9029" y="10573"/>
                    <a:pt x="9196" y="10579"/>
                  </a:cubicBezTo>
                  <a:lnTo>
                    <a:pt x="9294" y="10579"/>
                  </a:lnTo>
                  <a:cubicBezTo>
                    <a:pt x="9471" y="10579"/>
                    <a:pt x="9645" y="10566"/>
                    <a:pt x="9838" y="10546"/>
                  </a:cubicBezTo>
                  <a:cubicBezTo>
                    <a:pt x="10103" y="10522"/>
                    <a:pt x="10342" y="10495"/>
                    <a:pt x="10566" y="10461"/>
                  </a:cubicBezTo>
                  <a:cubicBezTo>
                    <a:pt x="11009" y="10393"/>
                    <a:pt x="11379" y="10339"/>
                    <a:pt x="11753" y="10253"/>
                  </a:cubicBezTo>
                  <a:cubicBezTo>
                    <a:pt x="11890" y="10223"/>
                    <a:pt x="12019" y="10192"/>
                    <a:pt x="12141" y="10155"/>
                  </a:cubicBezTo>
                  <a:lnTo>
                    <a:pt x="12141" y="10155"/>
                  </a:lnTo>
                  <a:cubicBezTo>
                    <a:pt x="12124" y="10304"/>
                    <a:pt x="12135" y="10468"/>
                    <a:pt x="12175" y="10658"/>
                  </a:cubicBezTo>
                  <a:cubicBezTo>
                    <a:pt x="12193" y="10743"/>
                    <a:pt x="12233" y="10821"/>
                    <a:pt x="12274" y="10900"/>
                  </a:cubicBezTo>
                  <a:lnTo>
                    <a:pt x="12291" y="10931"/>
                  </a:lnTo>
                  <a:cubicBezTo>
                    <a:pt x="12315" y="10978"/>
                    <a:pt x="12348" y="11019"/>
                    <a:pt x="12379" y="11056"/>
                  </a:cubicBezTo>
                  <a:cubicBezTo>
                    <a:pt x="12397" y="11073"/>
                    <a:pt x="12410" y="11090"/>
                    <a:pt x="12424" y="11107"/>
                  </a:cubicBezTo>
                  <a:cubicBezTo>
                    <a:pt x="12461" y="11158"/>
                    <a:pt x="12522" y="11202"/>
                    <a:pt x="12577" y="11240"/>
                  </a:cubicBezTo>
                  <a:cubicBezTo>
                    <a:pt x="12590" y="11253"/>
                    <a:pt x="12604" y="11264"/>
                    <a:pt x="12618" y="11270"/>
                  </a:cubicBezTo>
                  <a:cubicBezTo>
                    <a:pt x="12662" y="11308"/>
                    <a:pt x="12709" y="11339"/>
                    <a:pt x="12757" y="11372"/>
                  </a:cubicBezTo>
                  <a:cubicBezTo>
                    <a:pt x="12805" y="11403"/>
                    <a:pt x="12855" y="11427"/>
                    <a:pt x="12900" y="11444"/>
                  </a:cubicBezTo>
                  <a:cubicBezTo>
                    <a:pt x="13006" y="11491"/>
                    <a:pt x="13083" y="11522"/>
                    <a:pt x="13162" y="11549"/>
                  </a:cubicBezTo>
                  <a:cubicBezTo>
                    <a:pt x="13322" y="11604"/>
                    <a:pt x="13499" y="11638"/>
                    <a:pt x="13689" y="11658"/>
                  </a:cubicBezTo>
                  <a:cubicBezTo>
                    <a:pt x="13835" y="11672"/>
                    <a:pt x="13981" y="11678"/>
                    <a:pt x="14145" y="11678"/>
                  </a:cubicBezTo>
                  <a:cubicBezTo>
                    <a:pt x="14434" y="11678"/>
                    <a:pt x="14713" y="11658"/>
                    <a:pt x="14975" y="11634"/>
                  </a:cubicBezTo>
                  <a:cubicBezTo>
                    <a:pt x="15251" y="11611"/>
                    <a:pt x="15482" y="11584"/>
                    <a:pt x="15700" y="11549"/>
                  </a:cubicBezTo>
                  <a:lnTo>
                    <a:pt x="15757" y="11543"/>
                  </a:lnTo>
                  <a:cubicBezTo>
                    <a:pt x="15829" y="11532"/>
                    <a:pt x="15900" y="11518"/>
                    <a:pt x="15968" y="11505"/>
                  </a:cubicBezTo>
                  <a:cubicBezTo>
                    <a:pt x="16002" y="11495"/>
                    <a:pt x="16039" y="11488"/>
                    <a:pt x="16077" y="11478"/>
                  </a:cubicBezTo>
                  <a:cubicBezTo>
                    <a:pt x="16149" y="11464"/>
                    <a:pt x="16223" y="11447"/>
                    <a:pt x="16292" y="11427"/>
                  </a:cubicBezTo>
                  <a:cubicBezTo>
                    <a:pt x="16537" y="11352"/>
                    <a:pt x="16785" y="11273"/>
                    <a:pt x="17033" y="11189"/>
                  </a:cubicBezTo>
                  <a:lnTo>
                    <a:pt x="17033" y="11189"/>
                  </a:lnTo>
                  <a:cubicBezTo>
                    <a:pt x="17022" y="11212"/>
                    <a:pt x="17016" y="11240"/>
                    <a:pt x="17009" y="11267"/>
                  </a:cubicBezTo>
                  <a:cubicBezTo>
                    <a:pt x="16968" y="11424"/>
                    <a:pt x="16965" y="11590"/>
                    <a:pt x="16999" y="11753"/>
                  </a:cubicBezTo>
                  <a:cubicBezTo>
                    <a:pt x="17030" y="11900"/>
                    <a:pt x="17097" y="12104"/>
                    <a:pt x="17244" y="12247"/>
                  </a:cubicBezTo>
                  <a:cubicBezTo>
                    <a:pt x="17496" y="12502"/>
                    <a:pt x="17829" y="12587"/>
                    <a:pt x="18094" y="12631"/>
                  </a:cubicBezTo>
                  <a:cubicBezTo>
                    <a:pt x="18288" y="12669"/>
                    <a:pt x="18509" y="12696"/>
                    <a:pt x="18788" y="12719"/>
                  </a:cubicBezTo>
                  <a:cubicBezTo>
                    <a:pt x="18911" y="12730"/>
                    <a:pt x="19030" y="12740"/>
                    <a:pt x="19145" y="12740"/>
                  </a:cubicBezTo>
                  <a:cubicBezTo>
                    <a:pt x="19200" y="12740"/>
                    <a:pt x="19247" y="12736"/>
                    <a:pt x="19295" y="12733"/>
                  </a:cubicBezTo>
                  <a:cubicBezTo>
                    <a:pt x="19533" y="12713"/>
                    <a:pt x="19757" y="12652"/>
                    <a:pt x="20023" y="12570"/>
                  </a:cubicBezTo>
                  <a:cubicBezTo>
                    <a:pt x="20397" y="12451"/>
                    <a:pt x="20782" y="12301"/>
                    <a:pt x="21237" y="12090"/>
                  </a:cubicBezTo>
                  <a:lnTo>
                    <a:pt x="21292" y="12063"/>
                  </a:lnTo>
                  <a:lnTo>
                    <a:pt x="21401" y="12016"/>
                  </a:lnTo>
                  <a:cubicBezTo>
                    <a:pt x="21506" y="11964"/>
                    <a:pt x="21615" y="11917"/>
                    <a:pt x="21721" y="11865"/>
                  </a:cubicBezTo>
                  <a:lnTo>
                    <a:pt x="21721" y="11865"/>
                  </a:lnTo>
                  <a:cubicBezTo>
                    <a:pt x="21713" y="11906"/>
                    <a:pt x="21707" y="11951"/>
                    <a:pt x="21704" y="11998"/>
                  </a:cubicBezTo>
                  <a:cubicBezTo>
                    <a:pt x="21683" y="12151"/>
                    <a:pt x="21700" y="12291"/>
                    <a:pt x="21748" y="12403"/>
                  </a:cubicBezTo>
                  <a:lnTo>
                    <a:pt x="21762" y="12437"/>
                  </a:lnTo>
                  <a:cubicBezTo>
                    <a:pt x="21792" y="12502"/>
                    <a:pt x="21815" y="12563"/>
                    <a:pt x="21850" y="12625"/>
                  </a:cubicBezTo>
                  <a:cubicBezTo>
                    <a:pt x="21880" y="12675"/>
                    <a:pt x="21918" y="12719"/>
                    <a:pt x="21955" y="12763"/>
                  </a:cubicBezTo>
                  <a:lnTo>
                    <a:pt x="21996" y="12815"/>
                  </a:lnTo>
                  <a:cubicBezTo>
                    <a:pt x="22033" y="12865"/>
                    <a:pt x="22088" y="12900"/>
                    <a:pt x="22135" y="12934"/>
                  </a:cubicBezTo>
                  <a:lnTo>
                    <a:pt x="22153" y="12944"/>
                  </a:lnTo>
                  <a:cubicBezTo>
                    <a:pt x="22162" y="12954"/>
                    <a:pt x="22176" y="12961"/>
                    <a:pt x="22190" y="12972"/>
                  </a:cubicBezTo>
                  <a:cubicBezTo>
                    <a:pt x="22224" y="12998"/>
                    <a:pt x="22268" y="13016"/>
                    <a:pt x="22305" y="13033"/>
                  </a:cubicBezTo>
                  <a:lnTo>
                    <a:pt x="22322" y="13039"/>
                  </a:lnTo>
                  <a:cubicBezTo>
                    <a:pt x="22486" y="13107"/>
                    <a:pt x="22646" y="13159"/>
                    <a:pt x="22829" y="13199"/>
                  </a:cubicBezTo>
                  <a:cubicBezTo>
                    <a:pt x="23054" y="13250"/>
                    <a:pt x="23234" y="13274"/>
                    <a:pt x="23398" y="13274"/>
                  </a:cubicBezTo>
                  <a:lnTo>
                    <a:pt x="23411" y="13274"/>
                  </a:lnTo>
                  <a:cubicBezTo>
                    <a:pt x="23541" y="13274"/>
                    <a:pt x="23673" y="13253"/>
                    <a:pt x="23798" y="13237"/>
                  </a:cubicBezTo>
                  <a:cubicBezTo>
                    <a:pt x="23833" y="13230"/>
                    <a:pt x="23867" y="13226"/>
                    <a:pt x="23897" y="13220"/>
                  </a:cubicBezTo>
                  <a:cubicBezTo>
                    <a:pt x="24068" y="13199"/>
                    <a:pt x="24234" y="13151"/>
                    <a:pt x="24357" y="13118"/>
                  </a:cubicBezTo>
                  <a:cubicBezTo>
                    <a:pt x="24541" y="13063"/>
                    <a:pt x="24731" y="12985"/>
                    <a:pt x="24938" y="12879"/>
                  </a:cubicBezTo>
                  <a:lnTo>
                    <a:pt x="24938" y="12879"/>
                  </a:lnTo>
                  <a:cubicBezTo>
                    <a:pt x="24935" y="12951"/>
                    <a:pt x="24941" y="13025"/>
                    <a:pt x="24959" y="13097"/>
                  </a:cubicBezTo>
                  <a:cubicBezTo>
                    <a:pt x="24982" y="13220"/>
                    <a:pt x="25034" y="13335"/>
                    <a:pt x="25101" y="13424"/>
                  </a:cubicBezTo>
                  <a:lnTo>
                    <a:pt x="25122" y="13451"/>
                  </a:lnTo>
                  <a:cubicBezTo>
                    <a:pt x="25163" y="13502"/>
                    <a:pt x="25197" y="13550"/>
                    <a:pt x="25241" y="13597"/>
                  </a:cubicBezTo>
                  <a:cubicBezTo>
                    <a:pt x="25279" y="13634"/>
                    <a:pt x="25323" y="13669"/>
                    <a:pt x="25367" y="13699"/>
                  </a:cubicBezTo>
                  <a:lnTo>
                    <a:pt x="25377" y="13706"/>
                  </a:lnTo>
                  <a:cubicBezTo>
                    <a:pt x="25395" y="13719"/>
                    <a:pt x="25408" y="13730"/>
                    <a:pt x="25425" y="13740"/>
                  </a:cubicBezTo>
                  <a:cubicBezTo>
                    <a:pt x="25462" y="13771"/>
                    <a:pt x="25510" y="13791"/>
                    <a:pt x="25550" y="13808"/>
                  </a:cubicBezTo>
                  <a:lnTo>
                    <a:pt x="25558" y="13812"/>
                  </a:lnTo>
                  <a:cubicBezTo>
                    <a:pt x="25649" y="13852"/>
                    <a:pt x="25731" y="13886"/>
                    <a:pt x="25813" y="13910"/>
                  </a:cubicBezTo>
                  <a:cubicBezTo>
                    <a:pt x="25905" y="13937"/>
                    <a:pt x="26000" y="13951"/>
                    <a:pt x="26092" y="13964"/>
                  </a:cubicBezTo>
                  <a:cubicBezTo>
                    <a:pt x="26258" y="13988"/>
                    <a:pt x="26384" y="14002"/>
                    <a:pt x="26503" y="14012"/>
                  </a:cubicBezTo>
                  <a:cubicBezTo>
                    <a:pt x="26544" y="14016"/>
                    <a:pt x="26588" y="14016"/>
                    <a:pt x="26640" y="14016"/>
                  </a:cubicBezTo>
                  <a:lnTo>
                    <a:pt x="26745" y="14016"/>
                  </a:lnTo>
                  <a:lnTo>
                    <a:pt x="26799" y="14012"/>
                  </a:lnTo>
                  <a:cubicBezTo>
                    <a:pt x="27044" y="14012"/>
                    <a:pt x="27289" y="13964"/>
                    <a:pt x="27476" y="13927"/>
                  </a:cubicBezTo>
                  <a:cubicBezTo>
                    <a:pt x="27649" y="13890"/>
                    <a:pt x="27823" y="13825"/>
                    <a:pt x="27990" y="13760"/>
                  </a:cubicBezTo>
                  <a:lnTo>
                    <a:pt x="27996" y="13757"/>
                  </a:lnTo>
                  <a:lnTo>
                    <a:pt x="28003" y="13754"/>
                  </a:lnTo>
                  <a:cubicBezTo>
                    <a:pt x="28245" y="13661"/>
                    <a:pt x="28452" y="13567"/>
                    <a:pt x="28643" y="13465"/>
                  </a:cubicBezTo>
                  <a:cubicBezTo>
                    <a:pt x="28769" y="13393"/>
                    <a:pt x="28894" y="13314"/>
                    <a:pt x="29023" y="13220"/>
                  </a:cubicBezTo>
                  <a:lnTo>
                    <a:pt x="29102" y="13159"/>
                  </a:lnTo>
                  <a:lnTo>
                    <a:pt x="29102" y="13159"/>
                  </a:lnTo>
                  <a:lnTo>
                    <a:pt x="29095" y="13386"/>
                  </a:lnTo>
                  <a:cubicBezTo>
                    <a:pt x="29078" y="13556"/>
                    <a:pt x="29061" y="13713"/>
                    <a:pt x="29041" y="13870"/>
                  </a:cubicBezTo>
                  <a:cubicBezTo>
                    <a:pt x="29010" y="14101"/>
                    <a:pt x="28990" y="14339"/>
                    <a:pt x="28973" y="14550"/>
                  </a:cubicBezTo>
                  <a:lnTo>
                    <a:pt x="28956" y="14733"/>
                  </a:lnTo>
                  <a:lnTo>
                    <a:pt x="28942" y="14883"/>
                  </a:lnTo>
                  <a:lnTo>
                    <a:pt x="28939" y="14917"/>
                  </a:lnTo>
                  <a:cubicBezTo>
                    <a:pt x="28932" y="15016"/>
                    <a:pt x="28921" y="15111"/>
                    <a:pt x="28915" y="15209"/>
                  </a:cubicBezTo>
                  <a:cubicBezTo>
                    <a:pt x="28901" y="15386"/>
                    <a:pt x="28912" y="15564"/>
                    <a:pt x="28949" y="15788"/>
                  </a:cubicBezTo>
                  <a:cubicBezTo>
                    <a:pt x="28973" y="15873"/>
                    <a:pt x="29020" y="15951"/>
                    <a:pt x="29081" y="16016"/>
                  </a:cubicBezTo>
                  <a:cubicBezTo>
                    <a:pt x="29095" y="16029"/>
                    <a:pt x="29109" y="16043"/>
                    <a:pt x="29126" y="16053"/>
                  </a:cubicBezTo>
                  <a:cubicBezTo>
                    <a:pt x="29126" y="16332"/>
                    <a:pt x="29122" y="16618"/>
                    <a:pt x="29122" y="16873"/>
                  </a:cubicBezTo>
                  <a:cubicBezTo>
                    <a:pt x="29116" y="17690"/>
                    <a:pt x="29089" y="18516"/>
                    <a:pt x="29064" y="19291"/>
                  </a:cubicBezTo>
                  <a:cubicBezTo>
                    <a:pt x="29048" y="19744"/>
                    <a:pt x="29061" y="20111"/>
                    <a:pt x="29102" y="20448"/>
                  </a:cubicBezTo>
                  <a:cubicBezTo>
                    <a:pt x="29126" y="20662"/>
                    <a:pt x="29160" y="20894"/>
                    <a:pt x="29232" y="21111"/>
                  </a:cubicBezTo>
                  <a:cubicBezTo>
                    <a:pt x="29293" y="21302"/>
                    <a:pt x="29384" y="21506"/>
                    <a:pt x="29517" y="21737"/>
                  </a:cubicBezTo>
                  <a:cubicBezTo>
                    <a:pt x="29623" y="21921"/>
                    <a:pt x="29748" y="22088"/>
                    <a:pt x="29888" y="22268"/>
                  </a:cubicBezTo>
                  <a:lnTo>
                    <a:pt x="29898" y="22279"/>
                  </a:lnTo>
                  <a:cubicBezTo>
                    <a:pt x="29922" y="22309"/>
                    <a:pt x="29942" y="22336"/>
                    <a:pt x="29966" y="22363"/>
                  </a:cubicBezTo>
                  <a:cubicBezTo>
                    <a:pt x="30028" y="22435"/>
                    <a:pt x="30099" y="22492"/>
                    <a:pt x="30184" y="22554"/>
                  </a:cubicBezTo>
                  <a:cubicBezTo>
                    <a:pt x="30323" y="22659"/>
                    <a:pt x="30497" y="22714"/>
                    <a:pt x="30677" y="22714"/>
                  </a:cubicBezTo>
                  <a:cubicBezTo>
                    <a:pt x="30888" y="22714"/>
                    <a:pt x="31078" y="22639"/>
                    <a:pt x="31215" y="22503"/>
                  </a:cubicBezTo>
                  <a:cubicBezTo>
                    <a:pt x="31309" y="22404"/>
                    <a:pt x="31391" y="22288"/>
                    <a:pt x="31483" y="22119"/>
                  </a:cubicBezTo>
                  <a:cubicBezTo>
                    <a:pt x="31565" y="21962"/>
                    <a:pt x="31633" y="21795"/>
                    <a:pt x="31677" y="21632"/>
                  </a:cubicBezTo>
                  <a:cubicBezTo>
                    <a:pt x="31731" y="21445"/>
                    <a:pt x="31776" y="21254"/>
                    <a:pt x="31810" y="21050"/>
                  </a:cubicBezTo>
                  <a:cubicBezTo>
                    <a:pt x="31874" y="20669"/>
                    <a:pt x="31926" y="20261"/>
                    <a:pt x="31973" y="19764"/>
                  </a:cubicBezTo>
                  <a:cubicBezTo>
                    <a:pt x="32011" y="19373"/>
                    <a:pt x="32048" y="18958"/>
                    <a:pt x="32058" y="18530"/>
                  </a:cubicBezTo>
                  <a:cubicBezTo>
                    <a:pt x="32069" y="18169"/>
                    <a:pt x="32075" y="17737"/>
                    <a:pt x="32048" y="17299"/>
                  </a:cubicBezTo>
                  <a:cubicBezTo>
                    <a:pt x="32020" y="16911"/>
                    <a:pt x="31983" y="16498"/>
                    <a:pt x="31936" y="16043"/>
                  </a:cubicBezTo>
                  <a:cubicBezTo>
                    <a:pt x="31918" y="15890"/>
                    <a:pt x="31901" y="15737"/>
                    <a:pt x="31885" y="15584"/>
                  </a:cubicBezTo>
                  <a:lnTo>
                    <a:pt x="31874" y="15498"/>
                  </a:lnTo>
                  <a:cubicBezTo>
                    <a:pt x="31851" y="15274"/>
                    <a:pt x="31827" y="15049"/>
                    <a:pt x="31803" y="14829"/>
                  </a:cubicBezTo>
                  <a:lnTo>
                    <a:pt x="31776" y="14600"/>
                  </a:lnTo>
                  <a:lnTo>
                    <a:pt x="31776" y="14580"/>
                  </a:lnTo>
                  <a:cubicBezTo>
                    <a:pt x="31735" y="14244"/>
                    <a:pt x="31697" y="13897"/>
                    <a:pt x="31640" y="13559"/>
                  </a:cubicBezTo>
                  <a:cubicBezTo>
                    <a:pt x="31589" y="13247"/>
                    <a:pt x="31524" y="12934"/>
                    <a:pt x="31466" y="12655"/>
                  </a:cubicBezTo>
                  <a:lnTo>
                    <a:pt x="31463" y="12638"/>
                  </a:lnTo>
                  <a:cubicBezTo>
                    <a:pt x="31402" y="12331"/>
                    <a:pt x="31337" y="12012"/>
                    <a:pt x="31286" y="11699"/>
                  </a:cubicBezTo>
                  <a:cubicBezTo>
                    <a:pt x="31238" y="11420"/>
                    <a:pt x="31180" y="11086"/>
                    <a:pt x="31102" y="10753"/>
                  </a:cubicBezTo>
                  <a:cubicBezTo>
                    <a:pt x="31038" y="10498"/>
                    <a:pt x="30949" y="10237"/>
                    <a:pt x="30810" y="9903"/>
                  </a:cubicBezTo>
                  <a:lnTo>
                    <a:pt x="30789" y="9849"/>
                  </a:lnTo>
                  <a:lnTo>
                    <a:pt x="30775" y="9821"/>
                  </a:lnTo>
                  <a:cubicBezTo>
                    <a:pt x="30752" y="9760"/>
                    <a:pt x="30728" y="9702"/>
                    <a:pt x="30704" y="9645"/>
                  </a:cubicBezTo>
                  <a:cubicBezTo>
                    <a:pt x="30677" y="9570"/>
                    <a:pt x="30667" y="9485"/>
                    <a:pt x="30656" y="9413"/>
                  </a:cubicBezTo>
                  <a:lnTo>
                    <a:pt x="30650" y="9355"/>
                  </a:lnTo>
                  <a:cubicBezTo>
                    <a:pt x="30633" y="9260"/>
                    <a:pt x="30620" y="9165"/>
                    <a:pt x="30602" y="9069"/>
                  </a:cubicBezTo>
                  <a:lnTo>
                    <a:pt x="30592" y="8998"/>
                  </a:lnTo>
                  <a:cubicBezTo>
                    <a:pt x="30565" y="8849"/>
                    <a:pt x="30538" y="8692"/>
                    <a:pt x="30497" y="8543"/>
                  </a:cubicBezTo>
                  <a:cubicBezTo>
                    <a:pt x="30381" y="8124"/>
                    <a:pt x="30235" y="7729"/>
                    <a:pt x="30061" y="7362"/>
                  </a:cubicBezTo>
                  <a:lnTo>
                    <a:pt x="30037" y="7311"/>
                  </a:lnTo>
                  <a:lnTo>
                    <a:pt x="30034" y="7304"/>
                  </a:lnTo>
                  <a:cubicBezTo>
                    <a:pt x="29881" y="6978"/>
                    <a:pt x="29721" y="6637"/>
                    <a:pt x="29538" y="6318"/>
                  </a:cubicBezTo>
                  <a:cubicBezTo>
                    <a:pt x="29425" y="6124"/>
                    <a:pt x="29293" y="5940"/>
                    <a:pt x="29180" y="5787"/>
                  </a:cubicBezTo>
                  <a:cubicBezTo>
                    <a:pt x="29041" y="5604"/>
                    <a:pt x="28905" y="5426"/>
                    <a:pt x="28769" y="5270"/>
                  </a:cubicBezTo>
                  <a:cubicBezTo>
                    <a:pt x="28521" y="4974"/>
                    <a:pt x="28248" y="4665"/>
                    <a:pt x="27942" y="4385"/>
                  </a:cubicBezTo>
                  <a:cubicBezTo>
                    <a:pt x="27745" y="4208"/>
                    <a:pt x="27582" y="4065"/>
                    <a:pt x="27425" y="3936"/>
                  </a:cubicBezTo>
                  <a:cubicBezTo>
                    <a:pt x="27224" y="3773"/>
                    <a:pt x="26987" y="3583"/>
                    <a:pt x="26731" y="3423"/>
                  </a:cubicBezTo>
                  <a:cubicBezTo>
                    <a:pt x="26609" y="3348"/>
                    <a:pt x="26483" y="3273"/>
                    <a:pt x="26357" y="3205"/>
                  </a:cubicBezTo>
                  <a:lnTo>
                    <a:pt x="26350" y="3198"/>
                  </a:lnTo>
                  <a:cubicBezTo>
                    <a:pt x="26275" y="3158"/>
                    <a:pt x="26197" y="3113"/>
                    <a:pt x="26122" y="3069"/>
                  </a:cubicBezTo>
                  <a:cubicBezTo>
                    <a:pt x="25928" y="2953"/>
                    <a:pt x="25734" y="2841"/>
                    <a:pt x="25541" y="2726"/>
                  </a:cubicBezTo>
                  <a:cubicBezTo>
                    <a:pt x="25367" y="2620"/>
                    <a:pt x="25186" y="2514"/>
                    <a:pt x="25013" y="2415"/>
                  </a:cubicBezTo>
                  <a:lnTo>
                    <a:pt x="24993" y="2406"/>
                  </a:lnTo>
                  <a:lnTo>
                    <a:pt x="24979" y="2399"/>
                  </a:lnTo>
                  <a:cubicBezTo>
                    <a:pt x="24833" y="2313"/>
                    <a:pt x="24676" y="2236"/>
                    <a:pt x="24527" y="2161"/>
                  </a:cubicBezTo>
                  <a:lnTo>
                    <a:pt x="24517" y="2157"/>
                  </a:lnTo>
                  <a:lnTo>
                    <a:pt x="24431" y="2113"/>
                  </a:lnTo>
                  <a:cubicBezTo>
                    <a:pt x="23860" y="1831"/>
                    <a:pt x="23244" y="1610"/>
                    <a:pt x="22652" y="1399"/>
                  </a:cubicBezTo>
                  <a:lnTo>
                    <a:pt x="22605" y="1382"/>
                  </a:lnTo>
                  <a:cubicBezTo>
                    <a:pt x="22462" y="1330"/>
                    <a:pt x="22322" y="1280"/>
                    <a:pt x="22180" y="1228"/>
                  </a:cubicBezTo>
                  <a:cubicBezTo>
                    <a:pt x="22125" y="1208"/>
                    <a:pt x="22071" y="1188"/>
                    <a:pt x="22016" y="1167"/>
                  </a:cubicBezTo>
                  <a:lnTo>
                    <a:pt x="21993" y="1157"/>
                  </a:lnTo>
                  <a:cubicBezTo>
                    <a:pt x="21867" y="1109"/>
                    <a:pt x="21734" y="1062"/>
                    <a:pt x="21602" y="1018"/>
                  </a:cubicBezTo>
                  <a:lnTo>
                    <a:pt x="21442" y="966"/>
                  </a:lnTo>
                  <a:lnTo>
                    <a:pt x="21224" y="895"/>
                  </a:lnTo>
                  <a:cubicBezTo>
                    <a:pt x="21197" y="889"/>
                    <a:pt x="21170" y="878"/>
                    <a:pt x="21139" y="868"/>
                  </a:cubicBezTo>
                  <a:lnTo>
                    <a:pt x="21125" y="864"/>
                  </a:lnTo>
                  <a:cubicBezTo>
                    <a:pt x="21074" y="844"/>
                    <a:pt x="21019" y="828"/>
                    <a:pt x="20969" y="814"/>
                  </a:cubicBezTo>
                  <a:cubicBezTo>
                    <a:pt x="20792" y="766"/>
                    <a:pt x="20615" y="715"/>
                    <a:pt x="20438" y="668"/>
                  </a:cubicBezTo>
                  <a:lnTo>
                    <a:pt x="20275" y="627"/>
                  </a:lnTo>
                  <a:cubicBezTo>
                    <a:pt x="20142" y="589"/>
                    <a:pt x="20006" y="562"/>
                    <a:pt x="19873" y="534"/>
                  </a:cubicBezTo>
                  <a:cubicBezTo>
                    <a:pt x="19815" y="525"/>
                    <a:pt x="19761" y="511"/>
                    <a:pt x="19703" y="501"/>
                  </a:cubicBezTo>
                  <a:cubicBezTo>
                    <a:pt x="19349" y="423"/>
                    <a:pt x="18969" y="365"/>
                    <a:pt x="18502" y="307"/>
                  </a:cubicBezTo>
                  <a:cubicBezTo>
                    <a:pt x="18067" y="256"/>
                    <a:pt x="17622" y="205"/>
                    <a:pt x="17176" y="157"/>
                  </a:cubicBezTo>
                  <a:cubicBezTo>
                    <a:pt x="16356" y="65"/>
                    <a:pt x="15550" y="14"/>
                    <a:pt x="14785" y="4"/>
                  </a:cubicBezTo>
                  <a:cubicBezTo>
                    <a:pt x="14692" y="1"/>
                    <a:pt x="14598" y="1"/>
                    <a:pt x="145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0"/>
            <p:cNvSpPr/>
            <p:nvPr/>
          </p:nvSpPr>
          <p:spPr>
            <a:xfrm rot="124414">
              <a:off x="5645034" y="1239005"/>
              <a:ext cx="2186747" cy="1649763"/>
            </a:xfrm>
            <a:custGeom>
              <a:avLst/>
              <a:gdLst/>
              <a:ahLst/>
              <a:cxnLst/>
              <a:rect l="l" t="t" r="r" b="b"/>
              <a:pathLst>
                <a:path w="31776" h="23973" extrusionOk="0">
                  <a:moveTo>
                    <a:pt x="11886" y="7161"/>
                  </a:moveTo>
                  <a:cubicBezTo>
                    <a:pt x="11893" y="7168"/>
                    <a:pt x="11903" y="7171"/>
                    <a:pt x="11910" y="7178"/>
                  </a:cubicBezTo>
                  <a:cubicBezTo>
                    <a:pt x="11903" y="7174"/>
                    <a:pt x="11893" y="7168"/>
                    <a:pt x="11886" y="7161"/>
                  </a:cubicBezTo>
                  <a:close/>
                  <a:moveTo>
                    <a:pt x="10763" y="6995"/>
                  </a:moveTo>
                  <a:cubicBezTo>
                    <a:pt x="10990" y="6995"/>
                    <a:pt x="11218" y="7030"/>
                    <a:pt x="11441" y="7059"/>
                  </a:cubicBezTo>
                  <a:cubicBezTo>
                    <a:pt x="11576" y="7079"/>
                    <a:pt x="11712" y="7097"/>
                    <a:pt x="11838" y="7141"/>
                  </a:cubicBezTo>
                  <a:cubicBezTo>
                    <a:pt x="11866" y="7154"/>
                    <a:pt x="11890" y="7171"/>
                    <a:pt x="11916" y="7185"/>
                  </a:cubicBezTo>
                  <a:cubicBezTo>
                    <a:pt x="11923" y="7215"/>
                    <a:pt x="11934" y="7243"/>
                    <a:pt x="11940" y="7273"/>
                  </a:cubicBezTo>
                  <a:cubicBezTo>
                    <a:pt x="11903" y="7317"/>
                    <a:pt x="11866" y="7358"/>
                    <a:pt x="11821" y="7399"/>
                  </a:cubicBezTo>
                  <a:cubicBezTo>
                    <a:pt x="11675" y="7501"/>
                    <a:pt x="11515" y="7586"/>
                    <a:pt x="11359" y="7671"/>
                  </a:cubicBezTo>
                  <a:cubicBezTo>
                    <a:pt x="11233" y="7739"/>
                    <a:pt x="11103" y="7794"/>
                    <a:pt x="10978" y="7852"/>
                  </a:cubicBezTo>
                  <a:cubicBezTo>
                    <a:pt x="10665" y="7977"/>
                    <a:pt x="10356" y="8106"/>
                    <a:pt x="10039" y="8219"/>
                  </a:cubicBezTo>
                  <a:cubicBezTo>
                    <a:pt x="9723" y="8331"/>
                    <a:pt x="9403" y="8426"/>
                    <a:pt x="9083" y="8525"/>
                  </a:cubicBezTo>
                  <a:cubicBezTo>
                    <a:pt x="8753" y="8631"/>
                    <a:pt x="8423" y="8722"/>
                    <a:pt x="8090" y="8814"/>
                  </a:cubicBezTo>
                  <a:cubicBezTo>
                    <a:pt x="7940" y="8855"/>
                    <a:pt x="7790" y="8899"/>
                    <a:pt x="7641" y="8940"/>
                  </a:cubicBezTo>
                  <a:cubicBezTo>
                    <a:pt x="7450" y="8987"/>
                    <a:pt x="7263" y="9031"/>
                    <a:pt x="7073" y="9076"/>
                  </a:cubicBezTo>
                  <a:cubicBezTo>
                    <a:pt x="6971" y="9100"/>
                    <a:pt x="6865" y="9117"/>
                    <a:pt x="6763" y="9138"/>
                  </a:cubicBezTo>
                  <a:cubicBezTo>
                    <a:pt x="6767" y="9133"/>
                    <a:pt x="6767" y="9130"/>
                    <a:pt x="6767" y="9130"/>
                  </a:cubicBezTo>
                  <a:cubicBezTo>
                    <a:pt x="6896" y="8974"/>
                    <a:pt x="7032" y="8824"/>
                    <a:pt x="7178" y="8684"/>
                  </a:cubicBezTo>
                  <a:cubicBezTo>
                    <a:pt x="7274" y="8596"/>
                    <a:pt x="7368" y="8508"/>
                    <a:pt x="7467" y="8423"/>
                  </a:cubicBezTo>
                  <a:cubicBezTo>
                    <a:pt x="7539" y="8362"/>
                    <a:pt x="7610" y="8304"/>
                    <a:pt x="7682" y="8249"/>
                  </a:cubicBezTo>
                  <a:cubicBezTo>
                    <a:pt x="7889" y="8100"/>
                    <a:pt x="8093" y="7950"/>
                    <a:pt x="8310" y="7821"/>
                  </a:cubicBezTo>
                  <a:cubicBezTo>
                    <a:pt x="8528" y="7688"/>
                    <a:pt x="8759" y="7576"/>
                    <a:pt x="8995" y="7470"/>
                  </a:cubicBezTo>
                  <a:cubicBezTo>
                    <a:pt x="9239" y="7368"/>
                    <a:pt x="9488" y="7260"/>
                    <a:pt x="9746" y="7188"/>
                  </a:cubicBezTo>
                  <a:cubicBezTo>
                    <a:pt x="9893" y="7147"/>
                    <a:pt x="10039" y="7106"/>
                    <a:pt x="10188" y="7072"/>
                  </a:cubicBezTo>
                  <a:cubicBezTo>
                    <a:pt x="10311" y="7042"/>
                    <a:pt x="10440" y="7021"/>
                    <a:pt x="10569" y="7004"/>
                  </a:cubicBezTo>
                  <a:cubicBezTo>
                    <a:pt x="10634" y="6998"/>
                    <a:pt x="10698" y="6995"/>
                    <a:pt x="10763" y="6995"/>
                  </a:cubicBezTo>
                  <a:close/>
                  <a:moveTo>
                    <a:pt x="16599" y="8197"/>
                  </a:moveTo>
                  <a:cubicBezTo>
                    <a:pt x="16639" y="8197"/>
                    <a:pt x="16679" y="8198"/>
                    <a:pt x="16719" y="8202"/>
                  </a:cubicBezTo>
                  <a:cubicBezTo>
                    <a:pt x="16736" y="8205"/>
                    <a:pt x="16757" y="8208"/>
                    <a:pt x="16777" y="8212"/>
                  </a:cubicBezTo>
                  <a:cubicBezTo>
                    <a:pt x="16740" y="8246"/>
                    <a:pt x="16706" y="8276"/>
                    <a:pt x="16669" y="8311"/>
                  </a:cubicBezTo>
                  <a:cubicBezTo>
                    <a:pt x="16502" y="8430"/>
                    <a:pt x="16328" y="8532"/>
                    <a:pt x="16152" y="8634"/>
                  </a:cubicBezTo>
                  <a:cubicBezTo>
                    <a:pt x="15941" y="8753"/>
                    <a:pt x="15730" y="8872"/>
                    <a:pt x="15519" y="8987"/>
                  </a:cubicBezTo>
                  <a:cubicBezTo>
                    <a:pt x="15331" y="9089"/>
                    <a:pt x="15138" y="9182"/>
                    <a:pt x="14948" y="9276"/>
                  </a:cubicBezTo>
                  <a:cubicBezTo>
                    <a:pt x="14730" y="9382"/>
                    <a:pt x="14512" y="9485"/>
                    <a:pt x="14295" y="9583"/>
                  </a:cubicBezTo>
                  <a:cubicBezTo>
                    <a:pt x="13723" y="9800"/>
                    <a:pt x="13148" y="10005"/>
                    <a:pt x="12560" y="10158"/>
                  </a:cubicBezTo>
                  <a:cubicBezTo>
                    <a:pt x="12610" y="10100"/>
                    <a:pt x="12662" y="10039"/>
                    <a:pt x="12712" y="9981"/>
                  </a:cubicBezTo>
                  <a:cubicBezTo>
                    <a:pt x="12835" y="9838"/>
                    <a:pt x="12992" y="9722"/>
                    <a:pt x="13138" y="9603"/>
                  </a:cubicBezTo>
                  <a:cubicBezTo>
                    <a:pt x="13240" y="9529"/>
                    <a:pt x="13342" y="9454"/>
                    <a:pt x="13447" y="9378"/>
                  </a:cubicBezTo>
                  <a:cubicBezTo>
                    <a:pt x="13584" y="9284"/>
                    <a:pt x="13719" y="9191"/>
                    <a:pt x="13859" y="9103"/>
                  </a:cubicBezTo>
                  <a:cubicBezTo>
                    <a:pt x="13961" y="9036"/>
                    <a:pt x="14070" y="8974"/>
                    <a:pt x="14175" y="8913"/>
                  </a:cubicBezTo>
                  <a:cubicBezTo>
                    <a:pt x="14362" y="8804"/>
                    <a:pt x="14546" y="8695"/>
                    <a:pt x="14744" y="8603"/>
                  </a:cubicBezTo>
                  <a:cubicBezTo>
                    <a:pt x="14984" y="8511"/>
                    <a:pt x="15229" y="8430"/>
                    <a:pt x="15478" y="8362"/>
                  </a:cubicBezTo>
                  <a:cubicBezTo>
                    <a:pt x="15587" y="8334"/>
                    <a:pt x="15692" y="8307"/>
                    <a:pt x="15805" y="8287"/>
                  </a:cubicBezTo>
                  <a:cubicBezTo>
                    <a:pt x="15914" y="8270"/>
                    <a:pt x="16019" y="8253"/>
                    <a:pt x="16127" y="8240"/>
                  </a:cubicBezTo>
                  <a:cubicBezTo>
                    <a:pt x="16285" y="8220"/>
                    <a:pt x="16442" y="8197"/>
                    <a:pt x="16599" y="8197"/>
                  </a:cubicBezTo>
                  <a:close/>
                  <a:moveTo>
                    <a:pt x="20473" y="9758"/>
                  </a:moveTo>
                  <a:cubicBezTo>
                    <a:pt x="20564" y="9758"/>
                    <a:pt x="20654" y="9767"/>
                    <a:pt x="20744" y="9777"/>
                  </a:cubicBezTo>
                  <a:cubicBezTo>
                    <a:pt x="20734" y="9783"/>
                    <a:pt x="20724" y="9794"/>
                    <a:pt x="20713" y="9800"/>
                  </a:cubicBezTo>
                  <a:cubicBezTo>
                    <a:pt x="20581" y="9896"/>
                    <a:pt x="20448" y="9987"/>
                    <a:pt x="20305" y="10069"/>
                  </a:cubicBezTo>
                  <a:cubicBezTo>
                    <a:pt x="20138" y="10165"/>
                    <a:pt x="19972" y="10256"/>
                    <a:pt x="19801" y="10342"/>
                  </a:cubicBezTo>
                  <a:cubicBezTo>
                    <a:pt x="19485" y="10501"/>
                    <a:pt x="19165" y="10651"/>
                    <a:pt x="18846" y="10801"/>
                  </a:cubicBezTo>
                  <a:cubicBezTo>
                    <a:pt x="18567" y="10917"/>
                    <a:pt x="18281" y="11028"/>
                    <a:pt x="17989" y="11113"/>
                  </a:cubicBezTo>
                  <a:cubicBezTo>
                    <a:pt x="17818" y="11165"/>
                    <a:pt x="17648" y="11212"/>
                    <a:pt x="17479" y="11260"/>
                  </a:cubicBezTo>
                  <a:cubicBezTo>
                    <a:pt x="17488" y="11243"/>
                    <a:pt x="17499" y="11229"/>
                    <a:pt x="17509" y="11212"/>
                  </a:cubicBezTo>
                  <a:cubicBezTo>
                    <a:pt x="17567" y="11148"/>
                    <a:pt x="17635" y="11090"/>
                    <a:pt x="17703" y="11032"/>
                  </a:cubicBezTo>
                  <a:cubicBezTo>
                    <a:pt x="17853" y="10926"/>
                    <a:pt x="18005" y="10821"/>
                    <a:pt x="18165" y="10725"/>
                  </a:cubicBezTo>
                  <a:cubicBezTo>
                    <a:pt x="18346" y="10623"/>
                    <a:pt x="18526" y="10521"/>
                    <a:pt x="18710" y="10423"/>
                  </a:cubicBezTo>
                  <a:cubicBezTo>
                    <a:pt x="19040" y="10243"/>
                    <a:pt x="19380" y="10080"/>
                    <a:pt x="19727" y="9929"/>
                  </a:cubicBezTo>
                  <a:cubicBezTo>
                    <a:pt x="19818" y="9893"/>
                    <a:pt x="19907" y="9858"/>
                    <a:pt x="20002" y="9832"/>
                  </a:cubicBezTo>
                  <a:cubicBezTo>
                    <a:pt x="20094" y="9807"/>
                    <a:pt x="20183" y="9787"/>
                    <a:pt x="20275" y="9770"/>
                  </a:cubicBezTo>
                  <a:cubicBezTo>
                    <a:pt x="20305" y="9770"/>
                    <a:pt x="20332" y="9766"/>
                    <a:pt x="20363" y="9763"/>
                  </a:cubicBezTo>
                  <a:cubicBezTo>
                    <a:pt x="20400" y="9759"/>
                    <a:pt x="20436" y="9758"/>
                    <a:pt x="20473" y="9758"/>
                  </a:cubicBezTo>
                  <a:close/>
                  <a:moveTo>
                    <a:pt x="23798" y="10783"/>
                  </a:moveTo>
                  <a:lnTo>
                    <a:pt x="23798" y="10783"/>
                  </a:lnTo>
                  <a:cubicBezTo>
                    <a:pt x="23781" y="10797"/>
                    <a:pt x="23768" y="10811"/>
                    <a:pt x="23751" y="10821"/>
                  </a:cubicBezTo>
                  <a:cubicBezTo>
                    <a:pt x="23424" y="11056"/>
                    <a:pt x="23071" y="11250"/>
                    <a:pt x="22707" y="11423"/>
                  </a:cubicBezTo>
                  <a:cubicBezTo>
                    <a:pt x="22353" y="11590"/>
                    <a:pt x="21989" y="11746"/>
                    <a:pt x="21628" y="11899"/>
                  </a:cubicBezTo>
                  <a:cubicBezTo>
                    <a:pt x="21703" y="11821"/>
                    <a:pt x="21781" y="11750"/>
                    <a:pt x="21863" y="11681"/>
                  </a:cubicBezTo>
                  <a:cubicBezTo>
                    <a:pt x="21938" y="11628"/>
                    <a:pt x="22010" y="11576"/>
                    <a:pt x="22087" y="11526"/>
                  </a:cubicBezTo>
                  <a:cubicBezTo>
                    <a:pt x="22193" y="11454"/>
                    <a:pt x="22308" y="11392"/>
                    <a:pt x="22424" y="11328"/>
                  </a:cubicBezTo>
                  <a:cubicBezTo>
                    <a:pt x="22611" y="11223"/>
                    <a:pt x="22812" y="11138"/>
                    <a:pt x="23010" y="11049"/>
                  </a:cubicBezTo>
                  <a:cubicBezTo>
                    <a:pt x="23268" y="10950"/>
                    <a:pt x="23530" y="10845"/>
                    <a:pt x="23798" y="10783"/>
                  </a:cubicBezTo>
                  <a:close/>
                  <a:moveTo>
                    <a:pt x="28075" y="12760"/>
                  </a:moveTo>
                  <a:cubicBezTo>
                    <a:pt x="28070" y="12765"/>
                    <a:pt x="28066" y="12772"/>
                    <a:pt x="28061" y="12777"/>
                  </a:cubicBezTo>
                  <a:cubicBezTo>
                    <a:pt x="28067" y="12771"/>
                    <a:pt x="28071" y="12766"/>
                    <a:pt x="28075" y="12760"/>
                  </a:cubicBezTo>
                  <a:close/>
                  <a:moveTo>
                    <a:pt x="28064" y="21536"/>
                  </a:moveTo>
                  <a:cubicBezTo>
                    <a:pt x="28071" y="21551"/>
                    <a:pt x="28078" y="21568"/>
                    <a:pt x="28084" y="21584"/>
                  </a:cubicBezTo>
                  <a:lnTo>
                    <a:pt x="28084" y="21584"/>
                  </a:lnTo>
                  <a:cubicBezTo>
                    <a:pt x="28079" y="21571"/>
                    <a:pt x="28072" y="21558"/>
                    <a:pt x="28067" y="21547"/>
                  </a:cubicBezTo>
                  <a:cubicBezTo>
                    <a:pt x="28066" y="21543"/>
                    <a:pt x="28065" y="21539"/>
                    <a:pt x="28064" y="21536"/>
                  </a:cubicBezTo>
                  <a:close/>
                  <a:moveTo>
                    <a:pt x="28165" y="21775"/>
                  </a:moveTo>
                  <a:cubicBezTo>
                    <a:pt x="28167" y="21777"/>
                    <a:pt x="28168" y="21780"/>
                    <a:pt x="28169" y="21783"/>
                  </a:cubicBezTo>
                  <a:lnTo>
                    <a:pt x="28169" y="21783"/>
                  </a:lnTo>
                  <a:cubicBezTo>
                    <a:pt x="28168" y="21780"/>
                    <a:pt x="28167" y="21777"/>
                    <a:pt x="28165" y="21775"/>
                  </a:cubicBezTo>
                  <a:close/>
                  <a:moveTo>
                    <a:pt x="12893" y="729"/>
                  </a:moveTo>
                  <a:cubicBezTo>
                    <a:pt x="13233" y="729"/>
                    <a:pt x="13573" y="735"/>
                    <a:pt x="13913" y="756"/>
                  </a:cubicBezTo>
                  <a:cubicBezTo>
                    <a:pt x="14260" y="776"/>
                    <a:pt x="14611" y="806"/>
                    <a:pt x="14961" y="834"/>
                  </a:cubicBezTo>
                  <a:cubicBezTo>
                    <a:pt x="15209" y="854"/>
                    <a:pt x="15458" y="885"/>
                    <a:pt x="15706" y="919"/>
                  </a:cubicBezTo>
                  <a:cubicBezTo>
                    <a:pt x="16043" y="966"/>
                    <a:pt x="16380" y="1018"/>
                    <a:pt x="16716" y="1076"/>
                  </a:cubicBezTo>
                  <a:cubicBezTo>
                    <a:pt x="16887" y="1102"/>
                    <a:pt x="17053" y="1150"/>
                    <a:pt x="17220" y="1191"/>
                  </a:cubicBezTo>
                  <a:cubicBezTo>
                    <a:pt x="17372" y="1225"/>
                    <a:pt x="17523" y="1266"/>
                    <a:pt x="17672" y="1307"/>
                  </a:cubicBezTo>
                  <a:cubicBezTo>
                    <a:pt x="17999" y="1402"/>
                    <a:pt x="18322" y="1494"/>
                    <a:pt x="18642" y="1602"/>
                  </a:cubicBezTo>
                  <a:cubicBezTo>
                    <a:pt x="18978" y="1715"/>
                    <a:pt x="19308" y="1831"/>
                    <a:pt x="19642" y="1946"/>
                  </a:cubicBezTo>
                  <a:cubicBezTo>
                    <a:pt x="20240" y="2153"/>
                    <a:pt x="20836" y="2368"/>
                    <a:pt x="21421" y="2606"/>
                  </a:cubicBezTo>
                  <a:cubicBezTo>
                    <a:pt x="21710" y="2732"/>
                    <a:pt x="21996" y="2864"/>
                    <a:pt x="22278" y="3004"/>
                  </a:cubicBezTo>
                  <a:cubicBezTo>
                    <a:pt x="22442" y="3086"/>
                    <a:pt x="22605" y="3167"/>
                    <a:pt x="22765" y="3255"/>
                  </a:cubicBezTo>
                  <a:cubicBezTo>
                    <a:pt x="22839" y="3296"/>
                    <a:pt x="22911" y="3344"/>
                    <a:pt x="22985" y="3392"/>
                  </a:cubicBezTo>
                  <a:cubicBezTo>
                    <a:pt x="23064" y="3439"/>
                    <a:pt x="23145" y="3494"/>
                    <a:pt x="23224" y="3548"/>
                  </a:cubicBezTo>
                  <a:cubicBezTo>
                    <a:pt x="23513" y="3739"/>
                    <a:pt x="23792" y="3953"/>
                    <a:pt x="24074" y="4157"/>
                  </a:cubicBezTo>
                  <a:cubicBezTo>
                    <a:pt x="24353" y="4358"/>
                    <a:pt x="24635" y="4558"/>
                    <a:pt x="24918" y="4756"/>
                  </a:cubicBezTo>
                  <a:cubicBezTo>
                    <a:pt x="25271" y="5004"/>
                    <a:pt x="25632" y="5242"/>
                    <a:pt x="25979" y="5497"/>
                  </a:cubicBezTo>
                  <a:cubicBezTo>
                    <a:pt x="26183" y="5668"/>
                    <a:pt x="26381" y="5841"/>
                    <a:pt x="26577" y="6018"/>
                  </a:cubicBezTo>
                  <a:cubicBezTo>
                    <a:pt x="26778" y="6194"/>
                    <a:pt x="26962" y="6395"/>
                    <a:pt x="27153" y="6582"/>
                  </a:cubicBezTo>
                  <a:cubicBezTo>
                    <a:pt x="27346" y="6773"/>
                    <a:pt x="27541" y="6960"/>
                    <a:pt x="27734" y="7150"/>
                  </a:cubicBezTo>
                  <a:cubicBezTo>
                    <a:pt x="27929" y="7341"/>
                    <a:pt x="28108" y="7549"/>
                    <a:pt x="28279" y="7756"/>
                  </a:cubicBezTo>
                  <a:cubicBezTo>
                    <a:pt x="28373" y="7879"/>
                    <a:pt x="28466" y="8004"/>
                    <a:pt x="28547" y="8133"/>
                  </a:cubicBezTo>
                  <a:cubicBezTo>
                    <a:pt x="28639" y="8284"/>
                    <a:pt x="28720" y="8440"/>
                    <a:pt x="28796" y="8596"/>
                  </a:cubicBezTo>
                  <a:cubicBezTo>
                    <a:pt x="28871" y="8756"/>
                    <a:pt x="28945" y="8913"/>
                    <a:pt x="29020" y="9069"/>
                  </a:cubicBezTo>
                  <a:cubicBezTo>
                    <a:pt x="29116" y="9260"/>
                    <a:pt x="29210" y="9450"/>
                    <a:pt x="29299" y="9648"/>
                  </a:cubicBezTo>
                  <a:cubicBezTo>
                    <a:pt x="29394" y="9903"/>
                    <a:pt x="29449" y="10171"/>
                    <a:pt x="29490" y="10440"/>
                  </a:cubicBezTo>
                  <a:cubicBezTo>
                    <a:pt x="29445" y="10423"/>
                    <a:pt x="29401" y="10413"/>
                    <a:pt x="29357" y="10413"/>
                  </a:cubicBezTo>
                  <a:cubicBezTo>
                    <a:pt x="29306" y="10416"/>
                    <a:pt x="29251" y="10430"/>
                    <a:pt x="29200" y="10436"/>
                  </a:cubicBezTo>
                  <a:cubicBezTo>
                    <a:pt x="29088" y="10460"/>
                    <a:pt x="28996" y="10566"/>
                    <a:pt x="28969" y="10668"/>
                  </a:cubicBezTo>
                  <a:cubicBezTo>
                    <a:pt x="28938" y="10774"/>
                    <a:pt x="28965" y="10899"/>
                    <a:pt x="29040" y="10981"/>
                  </a:cubicBezTo>
                  <a:cubicBezTo>
                    <a:pt x="29054" y="11005"/>
                    <a:pt x="29072" y="11025"/>
                    <a:pt x="29095" y="11049"/>
                  </a:cubicBezTo>
                  <a:cubicBezTo>
                    <a:pt x="29112" y="11066"/>
                    <a:pt x="29133" y="11083"/>
                    <a:pt x="29153" y="11097"/>
                  </a:cubicBezTo>
                  <a:cubicBezTo>
                    <a:pt x="29180" y="11124"/>
                    <a:pt x="29207" y="11151"/>
                    <a:pt x="29235" y="11179"/>
                  </a:cubicBezTo>
                  <a:cubicBezTo>
                    <a:pt x="29241" y="11192"/>
                    <a:pt x="29251" y="11202"/>
                    <a:pt x="29262" y="11212"/>
                  </a:cubicBezTo>
                  <a:cubicBezTo>
                    <a:pt x="29279" y="11236"/>
                    <a:pt x="29292" y="11263"/>
                    <a:pt x="29309" y="11287"/>
                  </a:cubicBezTo>
                  <a:cubicBezTo>
                    <a:pt x="29340" y="11328"/>
                    <a:pt x="29374" y="11369"/>
                    <a:pt x="29401" y="11413"/>
                  </a:cubicBezTo>
                  <a:cubicBezTo>
                    <a:pt x="29466" y="11501"/>
                    <a:pt x="29527" y="11593"/>
                    <a:pt x="29588" y="11681"/>
                  </a:cubicBezTo>
                  <a:cubicBezTo>
                    <a:pt x="29670" y="11797"/>
                    <a:pt x="29761" y="11906"/>
                    <a:pt x="29863" y="12005"/>
                  </a:cubicBezTo>
                  <a:cubicBezTo>
                    <a:pt x="29915" y="12059"/>
                    <a:pt x="29965" y="12117"/>
                    <a:pt x="30010" y="12175"/>
                  </a:cubicBezTo>
                  <a:cubicBezTo>
                    <a:pt x="30157" y="12375"/>
                    <a:pt x="30279" y="12593"/>
                    <a:pt x="30401" y="12807"/>
                  </a:cubicBezTo>
                  <a:cubicBezTo>
                    <a:pt x="30524" y="13015"/>
                    <a:pt x="30639" y="13223"/>
                    <a:pt x="30738" y="13440"/>
                  </a:cubicBezTo>
                  <a:cubicBezTo>
                    <a:pt x="30799" y="13597"/>
                    <a:pt x="30850" y="13754"/>
                    <a:pt x="30888" y="13920"/>
                  </a:cubicBezTo>
                  <a:cubicBezTo>
                    <a:pt x="30929" y="14090"/>
                    <a:pt x="30959" y="14261"/>
                    <a:pt x="30983" y="14434"/>
                  </a:cubicBezTo>
                  <a:cubicBezTo>
                    <a:pt x="31003" y="14573"/>
                    <a:pt x="31014" y="14716"/>
                    <a:pt x="31024" y="14859"/>
                  </a:cubicBezTo>
                  <a:cubicBezTo>
                    <a:pt x="31037" y="15019"/>
                    <a:pt x="31034" y="15179"/>
                    <a:pt x="31037" y="15338"/>
                  </a:cubicBezTo>
                  <a:lnTo>
                    <a:pt x="31037" y="16294"/>
                  </a:lnTo>
                  <a:cubicBezTo>
                    <a:pt x="31037" y="16968"/>
                    <a:pt x="31041" y="17645"/>
                    <a:pt x="30986" y="18315"/>
                  </a:cubicBezTo>
                  <a:cubicBezTo>
                    <a:pt x="30979" y="18396"/>
                    <a:pt x="30973" y="18475"/>
                    <a:pt x="30962" y="18556"/>
                  </a:cubicBezTo>
                  <a:cubicBezTo>
                    <a:pt x="30921" y="18839"/>
                    <a:pt x="30874" y="19125"/>
                    <a:pt x="30823" y="19407"/>
                  </a:cubicBezTo>
                  <a:cubicBezTo>
                    <a:pt x="30769" y="19696"/>
                    <a:pt x="30721" y="19985"/>
                    <a:pt x="30639" y="20268"/>
                  </a:cubicBezTo>
                  <a:cubicBezTo>
                    <a:pt x="30480" y="20805"/>
                    <a:pt x="30299" y="21339"/>
                    <a:pt x="30088" y="21860"/>
                  </a:cubicBezTo>
                  <a:cubicBezTo>
                    <a:pt x="30041" y="21968"/>
                    <a:pt x="29993" y="22074"/>
                    <a:pt x="29945" y="22180"/>
                  </a:cubicBezTo>
                  <a:cubicBezTo>
                    <a:pt x="29891" y="22291"/>
                    <a:pt x="29827" y="22400"/>
                    <a:pt x="29769" y="22513"/>
                  </a:cubicBezTo>
                  <a:cubicBezTo>
                    <a:pt x="29714" y="22625"/>
                    <a:pt x="29659" y="22734"/>
                    <a:pt x="29605" y="22846"/>
                  </a:cubicBezTo>
                  <a:cubicBezTo>
                    <a:pt x="29561" y="22945"/>
                    <a:pt x="29510" y="23040"/>
                    <a:pt x="29452" y="23128"/>
                  </a:cubicBezTo>
                  <a:cubicBezTo>
                    <a:pt x="29422" y="23163"/>
                    <a:pt x="29387" y="23196"/>
                    <a:pt x="29350" y="23227"/>
                  </a:cubicBezTo>
                  <a:cubicBezTo>
                    <a:pt x="29329" y="23244"/>
                    <a:pt x="29306" y="23254"/>
                    <a:pt x="29282" y="23268"/>
                  </a:cubicBezTo>
                  <a:cubicBezTo>
                    <a:pt x="29276" y="23271"/>
                    <a:pt x="29268" y="23271"/>
                    <a:pt x="29258" y="23274"/>
                  </a:cubicBezTo>
                  <a:lnTo>
                    <a:pt x="29255" y="23274"/>
                  </a:lnTo>
                  <a:cubicBezTo>
                    <a:pt x="29204" y="23265"/>
                    <a:pt x="29156" y="23251"/>
                    <a:pt x="29108" y="23234"/>
                  </a:cubicBezTo>
                  <a:cubicBezTo>
                    <a:pt x="29051" y="23203"/>
                    <a:pt x="28996" y="23169"/>
                    <a:pt x="28942" y="23132"/>
                  </a:cubicBezTo>
                  <a:cubicBezTo>
                    <a:pt x="28894" y="23091"/>
                    <a:pt x="28847" y="23050"/>
                    <a:pt x="28802" y="23009"/>
                  </a:cubicBezTo>
                  <a:cubicBezTo>
                    <a:pt x="28769" y="22976"/>
                    <a:pt x="28738" y="22938"/>
                    <a:pt x="28707" y="22901"/>
                  </a:cubicBezTo>
                  <a:cubicBezTo>
                    <a:pt x="28598" y="22747"/>
                    <a:pt x="28510" y="22584"/>
                    <a:pt x="28435" y="22414"/>
                  </a:cubicBezTo>
                  <a:cubicBezTo>
                    <a:pt x="28347" y="22203"/>
                    <a:pt x="28262" y="21996"/>
                    <a:pt x="28169" y="21788"/>
                  </a:cubicBezTo>
                  <a:cubicBezTo>
                    <a:pt x="28169" y="21786"/>
                    <a:pt x="28169" y="21785"/>
                    <a:pt x="28169" y="21783"/>
                  </a:cubicBezTo>
                  <a:lnTo>
                    <a:pt x="28169" y="21783"/>
                  </a:lnTo>
                  <a:cubicBezTo>
                    <a:pt x="28169" y="21784"/>
                    <a:pt x="28169" y="21784"/>
                    <a:pt x="28169" y="21784"/>
                  </a:cubicBezTo>
                  <a:cubicBezTo>
                    <a:pt x="28169" y="21782"/>
                    <a:pt x="28168" y="21778"/>
                    <a:pt x="28165" y="21774"/>
                  </a:cubicBezTo>
                  <a:lnTo>
                    <a:pt x="28165" y="21774"/>
                  </a:lnTo>
                  <a:cubicBezTo>
                    <a:pt x="28165" y="21774"/>
                    <a:pt x="28165" y="21774"/>
                    <a:pt x="28165" y="21775"/>
                  </a:cubicBezTo>
                  <a:lnTo>
                    <a:pt x="28165" y="21775"/>
                  </a:lnTo>
                  <a:cubicBezTo>
                    <a:pt x="28165" y="21773"/>
                    <a:pt x="28164" y="21772"/>
                    <a:pt x="28163" y="21772"/>
                  </a:cubicBezTo>
                  <a:lnTo>
                    <a:pt x="28163" y="21772"/>
                  </a:lnTo>
                  <a:cubicBezTo>
                    <a:pt x="28164" y="21772"/>
                    <a:pt x="28165" y="21773"/>
                    <a:pt x="28165" y="21774"/>
                  </a:cubicBezTo>
                  <a:lnTo>
                    <a:pt x="28165" y="21774"/>
                  </a:lnTo>
                  <a:cubicBezTo>
                    <a:pt x="28143" y="21720"/>
                    <a:pt x="28121" y="21666"/>
                    <a:pt x="28098" y="21611"/>
                  </a:cubicBezTo>
                  <a:cubicBezTo>
                    <a:pt x="27979" y="21305"/>
                    <a:pt x="27874" y="20988"/>
                    <a:pt x="27802" y="20669"/>
                  </a:cubicBezTo>
                  <a:cubicBezTo>
                    <a:pt x="27741" y="20376"/>
                    <a:pt x="27687" y="20081"/>
                    <a:pt x="27643" y="19784"/>
                  </a:cubicBezTo>
                  <a:cubicBezTo>
                    <a:pt x="27622" y="19628"/>
                    <a:pt x="27612" y="19475"/>
                    <a:pt x="27609" y="19315"/>
                  </a:cubicBezTo>
                  <a:cubicBezTo>
                    <a:pt x="27605" y="19159"/>
                    <a:pt x="27605" y="19002"/>
                    <a:pt x="27602" y="18845"/>
                  </a:cubicBezTo>
                  <a:cubicBezTo>
                    <a:pt x="27595" y="18519"/>
                    <a:pt x="27585" y="18192"/>
                    <a:pt x="27568" y="17866"/>
                  </a:cubicBezTo>
                  <a:cubicBezTo>
                    <a:pt x="27561" y="17716"/>
                    <a:pt x="27547" y="17570"/>
                    <a:pt x="27541" y="17420"/>
                  </a:cubicBezTo>
                  <a:cubicBezTo>
                    <a:pt x="27530" y="17257"/>
                    <a:pt x="27530" y="17090"/>
                    <a:pt x="27530" y="16927"/>
                  </a:cubicBezTo>
                  <a:cubicBezTo>
                    <a:pt x="27533" y="16597"/>
                    <a:pt x="27547" y="16267"/>
                    <a:pt x="27571" y="15941"/>
                  </a:cubicBezTo>
                  <a:cubicBezTo>
                    <a:pt x="27582" y="15781"/>
                    <a:pt x="27598" y="15624"/>
                    <a:pt x="27602" y="15468"/>
                  </a:cubicBezTo>
                  <a:cubicBezTo>
                    <a:pt x="27609" y="15325"/>
                    <a:pt x="27615" y="15182"/>
                    <a:pt x="27629" y="15039"/>
                  </a:cubicBezTo>
                  <a:cubicBezTo>
                    <a:pt x="27653" y="14910"/>
                    <a:pt x="27687" y="14787"/>
                    <a:pt x="27734" y="14661"/>
                  </a:cubicBezTo>
                  <a:cubicBezTo>
                    <a:pt x="27860" y="14376"/>
                    <a:pt x="28006" y="14093"/>
                    <a:pt x="28166" y="13825"/>
                  </a:cubicBezTo>
                  <a:cubicBezTo>
                    <a:pt x="28255" y="13678"/>
                    <a:pt x="28337" y="13536"/>
                    <a:pt x="28425" y="13393"/>
                  </a:cubicBezTo>
                  <a:cubicBezTo>
                    <a:pt x="28469" y="13322"/>
                    <a:pt x="28513" y="13253"/>
                    <a:pt x="28554" y="13179"/>
                  </a:cubicBezTo>
                  <a:cubicBezTo>
                    <a:pt x="28602" y="13097"/>
                    <a:pt x="28670" y="12995"/>
                    <a:pt x="28659" y="12896"/>
                  </a:cubicBezTo>
                  <a:cubicBezTo>
                    <a:pt x="28659" y="12842"/>
                    <a:pt x="28646" y="12791"/>
                    <a:pt x="28618" y="12743"/>
                  </a:cubicBezTo>
                  <a:cubicBezTo>
                    <a:pt x="28591" y="12695"/>
                    <a:pt x="28554" y="12658"/>
                    <a:pt x="28507" y="12631"/>
                  </a:cubicBezTo>
                  <a:cubicBezTo>
                    <a:pt x="28459" y="12603"/>
                    <a:pt x="28408" y="12590"/>
                    <a:pt x="28350" y="12590"/>
                  </a:cubicBezTo>
                  <a:cubicBezTo>
                    <a:pt x="28279" y="12590"/>
                    <a:pt x="28180" y="12620"/>
                    <a:pt x="28133" y="12678"/>
                  </a:cubicBezTo>
                  <a:cubicBezTo>
                    <a:pt x="28114" y="12703"/>
                    <a:pt x="28098" y="12723"/>
                    <a:pt x="28084" y="12745"/>
                  </a:cubicBezTo>
                  <a:lnTo>
                    <a:pt x="28084" y="12745"/>
                  </a:lnTo>
                  <a:cubicBezTo>
                    <a:pt x="28084" y="12744"/>
                    <a:pt x="28084" y="12744"/>
                    <a:pt x="28084" y="12743"/>
                  </a:cubicBezTo>
                  <a:lnTo>
                    <a:pt x="28084" y="12743"/>
                  </a:lnTo>
                  <a:cubicBezTo>
                    <a:pt x="28082" y="12749"/>
                    <a:pt x="28079" y="12755"/>
                    <a:pt x="28075" y="12760"/>
                  </a:cubicBezTo>
                  <a:lnTo>
                    <a:pt x="28075" y="12760"/>
                  </a:lnTo>
                  <a:cubicBezTo>
                    <a:pt x="28076" y="12759"/>
                    <a:pt x="28077" y="12758"/>
                    <a:pt x="28078" y="12757"/>
                  </a:cubicBezTo>
                  <a:lnTo>
                    <a:pt x="28078" y="12760"/>
                  </a:lnTo>
                  <a:cubicBezTo>
                    <a:pt x="28067" y="12771"/>
                    <a:pt x="28061" y="12780"/>
                    <a:pt x="28051" y="12791"/>
                  </a:cubicBezTo>
                  <a:cubicBezTo>
                    <a:pt x="27990" y="12862"/>
                    <a:pt x="27918" y="12926"/>
                    <a:pt x="27843" y="12988"/>
                  </a:cubicBezTo>
                  <a:cubicBezTo>
                    <a:pt x="27582" y="13175"/>
                    <a:pt x="27282" y="13318"/>
                    <a:pt x="26996" y="13471"/>
                  </a:cubicBezTo>
                  <a:cubicBezTo>
                    <a:pt x="26693" y="13631"/>
                    <a:pt x="26387" y="13787"/>
                    <a:pt x="26071" y="13923"/>
                  </a:cubicBezTo>
                  <a:cubicBezTo>
                    <a:pt x="26095" y="13914"/>
                    <a:pt x="26119" y="13903"/>
                    <a:pt x="26139" y="13896"/>
                  </a:cubicBezTo>
                  <a:lnTo>
                    <a:pt x="26139" y="13896"/>
                  </a:lnTo>
                  <a:cubicBezTo>
                    <a:pt x="25962" y="13971"/>
                    <a:pt x="25785" y="14049"/>
                    <a:pt x="25602" y="14110"/>
                  </a:cubicBezTo>
                  <a:cubicBezTo>
                    <a:pt x="25421" y="14168"/>
                    <a:pt x="25241" y="14212"/>
                    <a:pt x="25051" y="14243"/>
                  </a:cubicBezTo>
                  <a:cubicBezTo>
                    <a:pt x="24941" y="14256"/>
                    <a:pt x="24836" y="14267"/>
                    <a:pt x="24724" y="14274"/>
                  </a:cubicBezTo>
                  <a:cubicBezTo>
                    <a:pt x="24687" y="14276"/>
                    <a:pt x="24651" y="14277"/>
                    <a:pt x="24615" y="14277"/>
                  </a:cubicBezTo>
                  <a:cubicBezTo>
                    <a:pt x="24523" y="14277"/>
                    <a:pt x="24432" y="14271"/>
                    <a:pt x="24340" y="14264"/>
                  </a:cubicBezTo>
                  <a:cubicBezTo>
                    <a:pt x="24271" y="14250"/>
                    <a:pt x="24203" y="14240"/>
                    <a:pt x="24139" y="14220"/>
                  </a:cubicBezTo>
                  <a:cubicBezTo>
                    <a:pt x="24112" y="14206"/>
                    <a:pt x="24087" y="14192"/>
                    <a:pt x="24064" y="14179"/>
                  </a:cubicBezTo>
                  <a:cubicBezTo>
                    <a:pt x="24054" y="14168"/>
                    <a:pt x="24047" y="14162"/>
                    <a:pt x="24040" y="14154"/>
                  </a:cubicBezTo>
                  <a:cubicBezTo>
                    <a:pt x="24033" y="14148"/>
                    <a:pt x="24030" y="14138"/>
                    <a:pt x="24026" y="14131"/>
                  </a:cubicBezTo>
                  <a:cubicBezTo>
                    <a:pt x="24023" y="14124"/>
                    <a:pt x="24023" y="14118"/>
                    <a:pt x="24020" y="14110"/>
                  </a:cubicBezTo>
                  <a:cubicBezTo>
                    <a:pt x="24013" y="14022"/>
                    <a:pt x="24020" y="13934"/>
                    <a:pt x="24026" y="13845"/>
                  </a:cubicBezTo>
                  <a:cubicBezTo>
                    <a:pt x="24047" y="13716"/>
                    <a:pt x="24071" y="13587"/>
                    <a:pt x="24115" y="13465"/>
                  </a:cubicBezTo>
                  <a:cubicBezTo>
                    <a:pt x="24169" y="13430"/>
                    <a:pt x="24224" y="13399"/>
                    <a:pt x="24278" y="13369"/>
                  </a:cubicBezTo>
                  <a:cubicBezTo>
                    <a:pt x="24442" y="13273"/>
                    <a:pt x="24605" y="13175"/>
                    <a:pt x="24768" y="13080"/>
                  </a:cubicBezTo>
                  <a:cubicBezTo>
                    <a:pt x="25057" y="12913"/>
                    <a:pt x="25353" y="12757"/>
                    <a:pt x="25646" y="12600"/>
                  </a:cubicBezTo>
                  <a:cubicBezTo>
                    <a:pt x="25802" y="12515"/>
                    <a:pt x="25955" y="12427"/>
                    <a:pt x="26101" y="12325"/>
                  </a:cubicBezTo>
                  <a:cubicBezTo>
                    <a:pt x="26177" y="12273"/>
                    <a:pt x="26251" y="12215"/>
                    <a:pt x="26319" y="12154"/>
                  </a:cubicBezTo>
                  <a:cubicBezTo>
                    <a:pt x="26343" y="12131"/>
                    <a:pt x="26367" y="12107"/>
                    <a:pt x="26390" y="12083"/>
                  </a:cubicBezTo>
                  <a:cubicBezTo>
                    <a:pt x="26408" y="12066"/>
                    <a:pt x="26425" y="12049"/>
                    <a:pt x="26442" y="12028"/>
                  </a:cubicBezTo>
                  <a:cubicBezTo>
                    <a:pt x="26486" y="11978"/>
                    <a:pt x="26510" y="11930"/>
                    <a:pt x="26533" y="11865"/>
                  </a:cubicBezTo>
                  <a:cubicBezTo>
                    <a:pt x="26564" y="11777"/>
                    <a:pt x="26527" y="11675"/>
                    <a:pt x="26466" y="11610"/>
                  </a:cubicBezTo>
                  <a:cubicBezTo>
                    <a:pt x="26376" y="11516"/>
                    <a:pt x="26258" y="11488"/>
                    <a:pt x="26137" y="11488"/>
                  </a:cubicBezTo>
                  <a:cubicBezTo>
                    <a:pt x="26092" y="11488"/>
                    <a:pt x="26047" y="11492"/>
                    <a:pt x="26003" y="11498"/>
                  </a:cubicBezTo>
                  <a:cubicBezTo>
                    <a:pt x="25897" y="11512"/>
                    <a:pt x="25789" y="11535"/>
                    <a:pt x="25683" y="11556"/>
                  </a:cubicBezTo>
                  <a:cubicBezTo>
                    <a:pt x="25536" y="11587"/>
                    <a:pt x="25394" y="11641"/>
                    <a:pt x="25255" y="11702"/>
                  </a:cubicBezTo>
                  <a:cubicBezTo>
                    <a:pt x="25081" y="11777"/>
                    <a:pt x="24924" y="11879"/>
                    <a:pt x="24772" y="11991"/>
                  </a:cubicBezTo>
                  <a:cubicBezTo>
                    <a:pt x="24643" y="12080"/>
                    <a:pt x="24516" y="12175"/>
                    <a:pt x="24390" y="12270"/>
                  </a:cubicBezTo>
                  <a:cubicBezTo>
                    <a:pt x="24373" y="12284"/>
                    <a:pt x="24353" y="12301"/>
                    <a:pt x="24332" y="12314"/>
                  </a:cubicBezTo>
                  <a:cubicBezTo>
                    <a:pt x="24200" y="12420"/>
                    <a:pt x="24064" y="12526"/>
                    <a:pt x="23945" y="12648"/>
                  </a:cubicBezTo>
                  <a:cubicBezTo>
                    <a:pt x="23819" y="12777"/>
                    <a:pt x="23700" y="12913"/>
                    <a:pt x="23598" y="13066"/>
                  </a:cubicBezTo>
                  <a:cubicBezTo>
                    <a:pt x="23594" y="13069"/>
                    <a:pt x="23591" y="13077"/>
                    <a:pt x="23588" y="13080"/>
                  </a:cubicBezTo>
                  <a:cubicBezTo>
                    <a:pt x="23520" y="13118"/>
                    <a:pt x="23451" y="13151"/>
                    <a:pt x="23380" y="13182"/>
                  </a:cubicBezTo>
                  <a:cubicBezTo>
                    <a:pt x="23203" y="13253"/>
                    <a:pt x="23016" y="13287"/>
                    <a:pt x="22826" y="13314"/>
                  </a:cubicBezTo>
                  <a:cubicBezTo>
                    <a:pt x="22585" y="13341"/>
                    <a:pt x="22344" y="13369"/>
                    <a:pt x="22103" y="13369"/>
                  </a:cubicBezTo>
                  <a:cubicBezTo>
                    <a:pt x="22010" y="13369"/>
                    <a:pt x="21918" y="13365"/>
                    <a:pt x="21826" y="13355"/>
                  </a:cubicBezTo>
                  <a:cubicBezTo>
                    <a:pt x="21748" y="13342"/>
                    <a:pt x="21672" y="13331"/>
                    <a:pt x="21594" y="13311"/>
                  </a:cubicBezTo>
                  <a:cubicBezTo>
                    <a:pt x="21489" y="13287"/>
                    <a:pt x="21387" y="13256"/>
                    <a:pt x="21285" y="13220"/>
                  </a:cubicBezTo>
                  <a:cubicBezTo>
                    <a:pt x="21254" y="13202"/>
                    <a:pt x="21227" y="13185"/>
                    <a:pt x="21196" y="13168"/>
                  </a:cubicBezTo>
                  <a:cubicBezTo>
                    <a:pt x="21165" y="13141"/>
                    <a:pt x="21135" y="13110"/>
                    <a:pt x="21108" y="13080"/>
                  </a:cubicBezTo>
                  <a:cubicBezTo>
                    <a:pt x="21094" y="13060"/>
                    <a:pt x="21081" y="13039"/>
                    <a:pt x="21071" y="13015"/>
                  </a:cubicBezTo>
                  <a:cubicBezTo>
                    <a:pt x="21067" y="13002"/>
                    <a:pt x="21063" y="12988"/>
                    <a:pt x="21060" y="12975"/>
                  </a:cubicBezTo>
                  <a:cubicBezTo>
                    <a:pt x="21057" y="12950"/>
                    <a:pt x="21060" y="12930"/>
                    <a:pt x="21060" y="12906"/>
                  </a:cubicBezTo>
                  <a:cubicBezTo>
                    <a:pt x="21071" y="12855"/>
                    <a:pt x="21084" y="12801"/>
                    <a:pt x="21098" y="12750"/>
                  </a:cubicBezTo>
                  <a:cubicBezTo>
                    <a:pt x="21203" y="12709"/>
                    <a:pt x="21305" y="12669"/>
                    <a:pt x="21410" y="12624"/>
                  </a:cubicBezTo>
                  <a:cubicBezTo>
                    <a:pt x="21730" y="12491"/>
                    <a:pt x="22046" y="12352"/>
                    <a:pt x="22363" y="12209"/>
                  </a:cubicBezTo>
                  <a:cubicBezTo>
                    <a:pt x="22673" y="12069"/>
                    <a:pt x="22989" y="11934"/>
                    <a:pt x="23285" y="11770"/>
                  </a:cubicBezTo>
                  <a:cubicBezTo>
                    <a:pt x="23598" y="11597"/>
                    <a:pt x="23897" y="11413"/>
                    <a:pt x="24176" y="11192"/>
                  </a:cubicBezTo>
                  <a:cubicBezTo>
                    <a:pt x="24230" y="11151"/>
                    <a:pt x="24282" y="11107"/>
                    <a:pt x="24329" y="11063"/>
                  </a:cubicBezTo>
                  <a:cubicBezTo>
                    <a:pt x="24373" y="11022"/>
                    <a:pt x="24411" y="10984"/>
                    <a:pt x="24448" y="10940"/>
                  </a:cubicBezTo>
                  <a:cubicBezTo>
                    <a:pt x="24479" y="10906"/>
                    <a:pt x="24503" y="10868"/>
                    <a:pt x="24530" y="10835"/>
                  </a:cubicBezTo>
                  <a:cubicBezTo>
                    <a:pt x="24564" y="10787"/>
                    <a:pt x="24591" y="10695"/>
                    <a:pt x="24588" y="10637"/>
                  </a:cubicBezTo>
                  <a:cubicBezTo>
                    <a:pt x="24585" y="10593"/>
                    <a:pt x="24581" y="10549"/>
                    <a:pt x="24564" y="10505"/>
                  </a:cubicBezTo>
                  <a:cubicBezTo>
                    <a:pt x="24536" y="10440"/>
                    <a:pt x="24516" y="10406"/>
                    <a:pt x="24472" y="10352"/>
                  </a:cubicBezTo>
                  <a:cubicBezTo>
                    <a:pt x="24462" y="10338"/>
                    <a:pt x="24448" y="10321"/>
                    <a:pt x="24434" y="10307"/>
                  </a:cubicBezTo>
                  <a:cubicBezTo>
                    <a:pt x="24404" y="10281"/>
                    <a:pt x="24370" y="10253"/>
                    <a:pt x="24332" y="10229"/>
                  </a:cubicBezTo>
                  <a:cubicBezTo>
                    <a:pt x="24285" y="10195"/>
                    <a:pt x="24203" y="10185"/>
                    <a:pt x="24149" y="10182"/>
                  </a:cubicBezTo>
                  <a:cubicBezTo>
                    <a:pt x="24106" y="10178"/>
                    <a:pt x="24064" y="10176"/>
                    <a:pt x="24022" y="10176"/>
                  </a:cubicBezTo>
                  <a:cubicBezTo>
                    <a:pt x="23828" y="10176"/>
                    <a:pt x="23638" y="10217"/>
                    <a:pt x="23448" y="10270"/>
                  </a:cubicBezTo>
                  <a:cubicBezTo>
                    <a:pt x="23326" y="10304"/>
                    <a:pt x="23200" y="10345"/>
                    <a:pt x="23077" y="10389"/>
                  </a:cubicBezTo>
                  <a:cubicBezTo>
                    <a:pt x="22993" y="10419"/>
                    <a:pt x="22908" y="10447"/>
                    <a:pt x="22822" y="10481"/>
                  </a:cubicBezTo>
                  <a:cubicBezTo>
                    <a:pt x="22635" y="10556"/>
                    <a:pt x="22448" y="10631"/>
                    <a:pt x="22261" y="10712"/>
                  </a:cubicBezTo>
                  <a:cubicBezTo>
                    <a:pt x="22104" y="10780"/>
                    <a:pt x="21952" y="10862"/>
                    <a:pt x="21798" y="10940"/>
                  </a:cubicBezTo>
                  <a:cubicBezTo>
                    <a:pt x="21652" y="11019"/>
                    <a:pt x="21512" y="11107"/>
                    <a:pt x="21377" y="11206"/>
                  </a:cubicBezTo>
                  <a:cubicBezTo>
                    <a:pt x="21081" y="11427"/>
                    <a:pt x="20826" y="11702"/>
                    <a:pt x="20638" y="12022"/>
                  </a:cubicBezTo>
                  <a:cubicBezTo>
                    <a:pt x="20574" y="12127"/>
                    <a:pt x="20520" y="12240"/>
                    <a:pt x="20472" y="12355"/>
                  </a:cubicBezTo>
                  <a:cubicBezTo>
                    <a:pt x="20390" y="12383"/>
                    <a:pt x="20305" y="12413"/>
                    <a:pt x="20223" y="12440"/>
                  </a:cubicBezTo>
                  <a:cubicBezTo>
                    <a:pt x="19978" y="12522"/>
                    <a:pt x="19734" y="12600"/>
                    <a:pt x="19485" y="12669"/>
                  </a:cubicBezTo>
                  <a:cubicBezTo>
                    <a:pt x="19271" y="12726"/>
                    <a:pt x="19053" y="12771"/>
                    <a:pt x="18832" y="12804"/>
                  </a:cubicBezTo>
                  <a:cubicBezTo>
                    <a:pt x="18778" y="12807"/>
                    <a:pt x="18720" y="12811"/>
                    <a:pt x="18666" y="12818"/>
                  </a:cubicBezTo>
                  <a:cubicBezTo>
                    <a:pt x="18644" y="12820"/>
                    <a:pt x="18621" y="12820"/>
                    <a:pt x="18599" y="12820"/>
                  </a:cubicBezTo>
                  <a:cubicBezTo>
                    <a:pt x="18577" y="12820"/>
                    <a:pt x="18555" y="12820"/>
                    <a:pt x="18533" y="12818"/>
                  </a:cubicBezTo>
                  <a:lnTo>
                    <a:pt x="18468" y="12818"/>
                  </a:lnTo>
                  <a:cubicBezTo>
                    <a:pt x="18456" y="12818"/>
                    <a:pt x="18444" y="12818"/>
                    <a:pt x="18432" y="12818"/>
                  </a:cubicBezTo>
                  <a:cubicBezTo>
                    <a:pt x="18324" y="12818"/>
                    <a:pt x="18214" y="12806"/>
                    <a:pt x="18107" y="12794"/>
                  </a:cubicBezTo>
                  <a:cubicBezTo>
                    <a:pt x="17879" y="12757"/>
                    <a:pt x="17655" y="12719"/>
                    <a:pt x="17441" y="12641"/>
                  </a:cubicBezTo>
                  <a:cubicBezTo>
                    <a:pt x="17413" y="12628"/>
                    <a:pt x="17386" y="12611"/>
                    <a:pt x="17363" y="12593"/>
                  </a:cubicBezTo>
                  <a:cubicBezTo>
                    <a:pt x="17325" y="12562"/>
                    <a:pt x="17295" y="12532"/>
                    <a:pt x="17264" y="12498"/>
                  </a:cubicBezTo>
                  <a:cubicBezTo>
                    <a:pt x="17243" y="12468"/>
                    <a:pt x="17223" y="12433"/>
                    <a:pt x="17206" y="12399"/>
                  </a:cubicBezTo>
                  <a:cubicBezTo>
                    <a:pt x="17193" y="12362"/>
                    <a:pt x="17182" y="12322"/>
                    <a:pt x="17176" y="12281"/>
                  </a:cubicBezTo>
                  <a:cubicBezTo>
                    <a:pt x="17172" y="12223"/>
                    <a:pt x="17172" y="12165"/>
                    <a:pt x="17176" y="12107"/>
                  </a:cubicBezTo>
                  <a:cubicBezTo>
                    <a:pt x="17186" y="12046"/>
                    <a:pt x="17196" y="11984"/>
                    <a:pt x="17209" y="11923"/>
                  </a:cubicBezTo>
                  <a:cubicBezTo>
                    <a:pt x="17213" y="11923"/>
                    <a:pt x="17217" y="11920"/>
                    <a:pt x="17220" y="11920"/>
                  </a:cubicBezTo>
                  <a:cubicBezTo>
                    <a:pt x="17532" y="11838"/>
                    <a:pt x="17846" y="11753"/>
                    <a:pt x="18155" y="11661"/>
                  </a:cubicBezTo>
                  <a:cubicBezTo>
                    <a:pt x="18325" y="11610"/>
                    <a:pt x="18492" y="11549"/>
                    <a:pt x="18662" y="11488"/>
                  </a:cubicBezTo>
                  <a:cubicBezTo>
                    <a:pt x="18822" y="11430"/>
                    <a:pt x="18982" y="11369"/>
                    <a:pt x="19138" y="11297"/>
                  </a:cubicBezTo>
                  <a:cubicBezTo>
                    <a:pt x="19458" y="11151"/>
                    <a:pt x="19774" y="11001"/>
                    <a:pt x="20087" y="10848"/>
                  </a:cubicBezTo>
                  <a:cubicBezTo>
                    <a:pt x="20393" y="10699"/>
                    <a:pt x="20690" y="10535"/>
                    <a:pt x="20965" y="10338"/>
                  </a:cubicBezTo>
                  <a:cubicBezTo>
                    <a:pt x="21046" y="10281"/>
                    <a:pt x="21128" y="10219"/>
                    <a:pt x="21206" y="10154"/>
                  </a:cubicBezTo>
                  <a:cubicBezTo>
                    <a:pt x="21268" y="10103"/>
                    <a:pt x="21316" y="10045"/>
                    <a:pt x="21366" y="9981"/>
                  </a:cubicBezTo>
                  <a:cubicBezTo>
                    <a:pt x="21390" y="9950"/>
                    <a:pt x="21410" y="9923"/>
                    <a:pt x="21428" y="9889"/>
                  </a:cubicBezTo>
                  <a:cubicBezTo>
                    <a:pt x="21465" y="9814"/>
                    <a:pt x="21479" y="9743"/>
                    <a:pt x="21482" y="9661"/>
                  </a:cubicBezTo>
                  <a:cubicBezTo>
                    <a:pt x="21479" y="9634"/>
                    <a:pt x="21475" y="9607"/>
                    <a:pt x="21472" y="9579"/>
                  </a:cubicBezTo>
                  <a:cubicBezTo>
                    <a:pt x="21454" y="9542"/>
                    <a:pt x="21441" y="9505"/>
                    <a:pt x="21424" y="9471"/>
                  </a:cubicBezTo>
                  <a:cubicBezTo>
                    <a:pt x="21393" y="9427"/>
                    <a:pt x="21363" y="9386"/>
                    <a:pt x="21325" y="9348"/>
                  </a:cubicBezTo>
                  <a:cubicBezTo>
                    <a:pt x="21237" y="9260"/>
                    <a:pt x="21112" y="9219"/>
                    <a:pt x="20996" y="9185"/>
                  </a:cubicBezTo>
                  <a:cubicBezTo>
                    <a:pt x="20880" y="9151"/>
                    <a:pt x="20754" y="9141"/>
                    <a:pt x="20635" y="9127"/>
                  </a:cubicBezTo>
                  <a:cubicBezTo>
                    <a:pt x="20553" y="9115"/>
                    <a:pt x="20469" y="9109"/>
                    <a:pt x="20386" y="9109"/>
                  </a:cubicBezTo>
                  <a:cubicBezTo>
                    <a:pt x="20369" y="9109"/>
                    <a:pt x="20353" y="9109"/>
                    <a:pt x="20336" y="9110"/>
                  </a:cubicBezTo>
                  <a:cubicBezTo>
                    <a:pt x="20152" y="9120"/>
                    <a:pt x="19965" y="9141"/>
                    <a:pt x="19788" y="9191"/>
                  </a:cubicBezTo>
                  <a:cubicBezTo>
                    <a:pt x="19608" y="9243"/>
                    <a:pt x="19434" y="9311"/>
                    <a:pt x="19261" y="9386"/>
                  </a:cubicBezTo>
                  <a:cubicBezTo>
                    <a:pt x="18931" y="9525"/>
                    <a:pt x="18611" y="9675"/>
                    <a:pt x="18291" y="9838"/>
                  </a:cubicBezTo>
                  <a:cubicBezTo>
                    <a:pt x="17999" y="9984"/>
                    <a:pt x="17699" y="10134"/>
                    <a:pt x="17424" y="10317"/>
                  </a:cubicBezTo>
                  <a:cubicBezTo>
                    <a:pt x="17352" y="10365"/>
                    <a:pt x="17281" y="10416"/>
                    <a:pt x="17209" y="10467"/>
                  </a:cubicBezTo>
                  <a:cubicBezTo>
                    <a:pt x="17107" y="10539"/>
                    <a:pt x="17016" y="10614"/>
                    <a:pt x="16934" y="10709"/>
                  </a:cubicBezTo>
                  <a:cubicBezTo>
                    <a:pt x="16849" y="10807"/>
                    <a:pt x="16774" y="10920"/>
                    <a:pt x="16713" y="11036"/>
                  </a:cubicBezTo>
                  <a:cubicBezTo>
                    <a:pt x="16638" y="11188"/>
                    <a:pt x="16570" y="11348"/>
                    <a:pt x="16519" y="11512"/>
                  </a:cubicBezTo>
                  <a:cubicBezTo>
                    <a:pt x="16363" y="11552"/>
                    <a:pt x="16209" y="11593"/>
                    <a:pt x="16053" y="11634"/>
                  </a:cubicBezTo>
                  <a:cubicBezTo>
                    <a:pt x="15869" y="11685"/>
                    <a:pt x="15689" y="11733"/>
                    <a:pt x="15505" y="11777"/>
                  </a:cubicBezTo>
                  <a:cubicBezTo>
                    <a:pt x="15328" y="11821"/>
                    <a:pt x="15148" y="11859"/>
                    <a:pt x="14968" y="11896"/>
                  </a:cubicBezTo>
                  <a:cubicBezTo>
                    <a:pt x="14849" y="11923"/>
                    <a:pt x="14727" y="11944"/>
                    <a:pt x="14607" y="11964"/>
                  </a:cubicBezTo>
                  <a:cubicBezTo>
                    <a:pt x="14549" y="11970"/>
                    <a:pt x="14488" y="11978"/>
                    <a:pt x="14430" y="11984"/>
                  </a:cubicBezTo>
                  <a:cubicBezTo>
                    <a:pt x="14366" y="11991"/>
                    <a:pt x="14298" y="11991"/>
                    <a:pt x="14229" y="11995"/>
                  </a:cubicBezTo>
                  <a:cubicBezTo>
                    <a:pt x="14135" y="11998"/>
                    <a:pt x="14040" y="12002"/>
                    <a:pt x="13946" y="12002"/>
                  </a:cubicBezTo>
                  <a:cubicBezTo>
                    <a:pt x="13860" y="12002"/>
                    <a:pt x="13775" y="11999"/>
                    <a:pt x="13689" y="11991"/>
                  </a:cubicBezTo>
                  <a:cubicBezTo>
                    <a:pt x="13461" y="11957"/>
                    <a:pt x="13240" y="11903"/>
                    <a:pt x="13019" y="11838"/>
                  </a:cubicBezTo>
                  <a:cubicBezTo>
                    <a:pt x="12815" y="11774"/>
                    <a:pt x="12614" y="11695"/>
                    <a:pt x="12417" y="11614"/>
                  </a:cubicBezTo>
                  <a:cubicBezTo>
                    <a:pt x="12362" y="11590"/>
                    <a:pt x="12311" y="11562"/>
                    <a:pt x="12263" y="11529"/>
                  </a:cubicBezTo>
                  <a:cubicBezTo>
                    <a:pt x="12233" y="11505"/>
                    <a:pt x="12202" y="11477"/>
                    <a:pt x="12175" y="11447"/>
                  </a:cubicBezTo>
                  <a:cubicBezTo>
                    <a:pt x="12155" y="11416"/>
                    <a:pt x="12138" y="11386"/>
                    <a:pt x="12121" y="11352"/>
                  </a:cubicBezTo>
                  <a:cubicBezTo>
                    <a:pt x="12107" y="11314"/>
                    <a:pt x="12097" y="11281"/>
                    <a:pt x="12086" y="11240"/>
                  </a:cubicBezTo>
                  <a:cubicBezTo>
                    <a:pt x="12083" y="11185"/>
                    <a:pt x="12086" y="11130"/>
                    <a:pt x="12090" y="11077"/>
                  </a:cubicBezTo>
                  <a:cubicBezTo>
                    <a:pt x="12114" y="10964"/>
                    <a:pt x="12152" y="10852"/>
                    <a:pt x="12196" y="10743"/>
                  </a:cubicBezTo>
                  <a:cubicBezTo>
                    <a:pt x="12199" y="10733"/>
                    <a:pt x="12205" y="10722"/>
                    <a:pt x="12209" y="10712"/>
                  </a:cubicBezTo>
                  <a:cubicBezTo>
                    <a:pt x="12437" y="10654"/>
                    <a:pt x="12665" y="10593"/>
                    <a:pt x="12893" y="10525"/>
                  </a:cubicBezTo>
                  <a:cubicBezTo>
                    <a:pt x="13059" y="10477"/>
                    <a:pt x="13226" y="10427"/>
                    <a:pt x="13393" y="10372"/>
                  </a:cubicBezTo>
                  <a:cubicBezTo>
                    <a:pt x="13563" y="10314"/>
                    <a:pt x="13730" y="10256"/>
                    <a:pt x="13900" y="10195"/>
                  </a:cubicBezTo>
                  <a:cubicBezTo>
                    <a:pt x="14073" y="10130"/>
                    <a:pt x="14243" y="10066"/>
                    <a:pt x="14417" y="9998"/>
                  </a:cubicBezTo>
                  <a:cubicBezTo>
                    <a:pt x="14495" y="9967"/>
                    <a:pt x="14573" y="9929"/>
                    <a:pt x="14651" y="9896"/>
                  </a:cubicBezTo>
                  <a:cubicBezTo>
                    <a:pt x="14723" y="9862"/>
                    <a:pt x="14798" y="9827"/>
                    <a:pt x="14873" y="9791"/>
                  </a:cubicBezTo>
                  <a:cubicBezTo>
                    <a:pt x="15196" y="9634"/>
                    <a:pt x="15519" y="9477"/>
                    <a:pt x="15838" y="9307"/>
                  </a:cubicBezTo>
                  <a:cubicBezTo>
                    <a:pt x="15989" y="9226"/>
                    <a:pt x="16138" y="9147"/>
                    <a:pt x="16287" y="9066"/>
                  </a:cubicBezTo>
                  <a:cubicBezTo>
                    <a:pt x="16430" y="8987"/>
                    <a:pt x="16573" y="8913"/>
                    <a:pt x="16713" y="8827"/>
                  </a:cubicBezTo>
                  <a:cubicBezTo>
                    <a:pt x="16866" y="8736"/>
                    <a:pt x="17012" y="8634"/>
                    <a:pt x="17152" y="8518"/>
                  </a:cubicBezTo>
                  <a:cubicBezTo>
                    <a:pt x="17186" y="8488"/>
                    <a:pt x="17217" y="8453"/>
                    <a:pt x="17247" y="8423"/>
                  </a:cubicBezTo>
                  <a:cubicBezTo>
                    <a:pt x="17288" y="8382"/>
                    <a:pt x="17319" y="8331"/>
                    <a:pt x="17346" y="8284"/>
                  </a:cubicBezTo>
                  <a:cubicBezTo>
                    <a:pt x="17377" y="8232"/>
                    <a:pt x="17380" y="8182"/>
                    <a:pt x="17383" y="8127"/>
                  </a:cubicBezTo>
                  <a:cubicBezTo>
                    <a:pt x="17386" y="8076"/>
                    <a:pt x="17363" y="8011"/>
                    <a:pt x="17342" y="7967"/>
                  </a:cubicBezTo>
                  <a:cubicBezTo>
                    <a:pt x="17322" y="7926"/>
                    <a:pt x="17295" y="7893"/>
                    <a:pt x="17264" y="7855"/>
                  </a:cubicBezTo>
                  <a:cubicBezTo>
                    <a:pt x="17247" y="7841"/>
                    <a:pt x="17230" y="7827"/>
                    <a:pt x="17213" y="7814"/>
                  </a:cubicBezTo>
                  <a:cubicBezTo>
                    <a:pt x="17186" y="7794"/>
                    <a:pt x="17159" y="7777"/>
                    <a:pt x="17128" y="7763"/>
                  </a:cubicBezTo>
                  <a:cubicBezTo>
                    <a:pt x="17070" y="7733"/>
                    <a:pt x="17005" y="7712"/>
                    <a:pt x="16944" y="7692"/>
                  </a:cubicBezTo>
                  <a:cubicBezTo>
                    <a:pt x="16810" y="7648"/>
                    <a:pt x="16672" y="7633"/>
                    <a:pt x="16532" y="7633"/>
                  </a:cubicBezTo>
                  <a:cubicBezTo>
                    <a:pt x="16389" y="7633"/>
                    <a:pt x="16245" y="7649"/>
                    <a:pt x="16104" y="7664"/>
                  </a:cubicBezTo>
                  <a:cubicBezTo>
                    <a:pt x="15907" y="7688"/>
                    <a:pt x="15713" y="7709"/>
                    <a:pt x="15519" y="7739"/>
                  </a:cubicBezTo>
                  <a:cubicBezTo>
                    <a:pt x="15342" y="7770"/>
                    <a:pt x="15168" y="7824"/>
                    <a:pt x="14998" y="7872"/>
                  </a:cubicBezTo>
                  <a:cubicBezTo>
                    <a:pt x="14730" y="7946"/>
                    <a:pt x="14464" y="8042"/>
                    <a:pt x="14213" y="8164"/>
                  </a:cubicBezTo>
                  <a:cubicBezTo>
                    <a:pt x="14056" y="8240"/>
                    <a:pt x="13903" y="8328"/>
                    <a:pt x="13750" y="8413"/>
                  </a:cubicBezTo>
                  <a:cubicBezTo>
                    <a:pt x="13590" y="8501"/>
                    <a:pt x="13433" y="8593"/>
                    <a:pt x="13277" y="8689"/>
                  </a:cubicBezTo>
                  <a:cubicBezTo>
                    <a:pt x="13135" y="8777"/>
                    <a:pt x="12995" y="8875"/>
                    <a:pt x="12855" y="8970"/>
                  </a:cubicBezTo>
                  <a:cubicBezTo>
                    <a:pt x="12641" y="9117"/>
                    <a:pt x="12430" y="9263"/>
                    <a:pt x="12240" y="9436"/>
                  </a:cubicBezTo>
                  <a:cubicBezTo>
                    <a:pt x="12107" y="9559"/>
                    <a:pt x="11988" y="9698"/>
                    <a:pt x="11872" y="9835"/>
                  </a:cubicBezTo>
                  <a:cubicBezTo>
                    <a:pt x="11753" y="9978"/>
                    <a:pt x="11641" y="10130"/>
                    <a:pt x="11560" y="10294"/>
                  </a:cubicBezTo>
                  <a:cubicBezTo>
                    <a:pt x="11539" y="10334"/>
                    <a:pt x="11522" y="10372"/>
                    <a:pt x="11502" y="10413"/>
                  </a:cubicBezTo>
                  <a:cubicBezTo>
                    <a:pt x="11226" y="10471"/>
                    <a:pt x="10943" y="10515"/>
                    <a:pt x="10665" y="10559"/>
                  </a:cubicBezTo>
                  <a:cubicBezTo>
                    <a:pt x="10158" y="10617"/>
                    <a:pt x="9651" y="10637"/>
                    <a:pt x="9144" y="10658"/>
                  </a:cubicBezTo>
                  <a:cubicBezTo>
                    <a:pt x="9066" y="10660"/>
                    <a:pt x="8988" y="10662"/>
                    <a:pt x="8910" y="10662"/>
                  </a:cubicBezTo>
                  <a:cubicBezTo>
                    <a:pt x="8489" y="10662"/>
                    <a:pt x="8067" y="10624"/>
                    <a:pt x="7647" y="10573"/>
                  </a:cubicBezTo>
                  <a:cubicBezTo>
                    <a:pt x="7576" y="10559"/>
                    <a:pt x="7508" y="10546"/>
                    <a:pt x="7437" y="10532"/>
                  </a:cubicBezTo>
                  <a:cubicBezTo>
                    <a:pt x="7297" y="10505"/>
                    <a:pt x="7161" y="10464"/>
                    <a:pt x="7032" y="10413"/>
                  </a:cubicBezTo>
                  <a:cubicBezTo>
                    <a:pt x="6923" y="10362"/>
                    <a:pt x="6825" y="10297"/>
                    <a:pt x="6726" y="10226"/>
                  </a:cubicBezTo>
                  <a:cubicBezTo>
                    <a:pt x="6671" y="10182"/>
                    <a:pt x="6620" y="10134"/>
                    <a:pt x="6572" y="10080"/>
                  </a:cubicBezTo>
                  <a:cubicBezTo>
                    <a:pt x="6559" y="10052"/>
                    <a:pt x="6542" y="10028"/>
                    <a:pt x="6531" y="10001"/>
                  </a:cubicBezTo>
                  <a:cubicBezTo>
                    <a:pt x="6511" y="9947"/>
                    <a:pt x="6494" y="9893"/>
                    <a:pt x="6481" y="9835"/>
                  </a:cubicBezTo>
                  <a:lnTo>
                    <a:pt x="6481" y="9766"/>
                  </a:lnTo>
                  <a:cubicBezTo>
                    <a:pt x="6484" y="9746"/>
                    <a:pt x="6487" y="9725"/>
                    <a:pt x="6494" y="9705"/>
                  </a:cubicBezTo>
                  <a:cubicBezTo>
                    <a:pt x="6773" y="9661"/>
                    <a:pt x="7052" y="9614"/>
                    <a:pt x="7327" y="9549"/>
                  </a:cubicBezTo>
                  <a:cubicBezTo>
                    <a:pt x="7661" y="9474"/>
                    <a:pt x="7988" y="9375"/>
                    <a:pt x="8318" y="9284"/>
                  </a:cubicBezTo>
                  <a:cubicBezTo>
                    <a:pt x="8654" y="9188"/>
                    <a:pt x="8991" y="9093"/>
                    <a:pt x="9324" y="8987"/>
                  </a:cubicBezTo>
                  <a:cubicBezTo>
                    <a:pt x="9481" y="8940"/>
                    <a:pt x="9637" y="8896"/>
                    <a:pt x="9794" y="8848"/>
                  </a:cubicBezTo>
                  <a:cubicBezTo>
                    <a:pt x="9960" y="8797"/>
                    <a:pt x="10124" y="8739"/>
                    <a:pt x="10287" y="8681"/>
                  </a:cubicBezTo>
                  <a:cubicBezTo>
                    <a:pt x="10610" y="8566"/>
                    <a:pt x="10927" y="8436"/>
                    <a:pt x="11243" y="8301"/>
                  </a:cubicBezTo>
                  <a:cubicBezTo>
                    <a:pt x="11413" y="8226"/>
                    <a:pt x="11580" y="8147"/>
                    <a:pt x="11739" y="8056"/>
                  </a:cubicBezTo>
                  <a:cubicBezTo>
                    <a:pt x="11811" y="8018"/>
                    <a:pt x="11882" y="7977"/>
                    <a:pt x="11951" y="7937"/>
                  </a:cubicBezTo>
                  <a:cubicBezTo>
                    <a:pt x="12134" y="7827"/>
                    <a:pt x="12301" y="7692"/>
                    <a:pt x="12410" y="7508"/>
                  </a:cubicBezTo>
                  <a:cubicBezTo>
                    <a:pt x="12468" y="7416"/>
                    <a:pt x="12471" y="7293"/>
                    <a:pt x="12454" y="7188"/>
                  </a:cubicBezTo>
                  <a:cubicBezTo>
                    <a:pt x="12441" y="7089"/>
                    <a:pt x="12400" y="6994"/>
                    <a:pt x="12356" y="6906"/>
                  </a:cubicBezTo>
                  <a:cubicBezTo>
                    <a:pt x="12331" y="6861"/>
                    <a:pt x="12290" y="6824"/>
                    <a:pt x="12254" y="6794"/>
                  </a:cubicBezTo>
                  <a:cubicBezTo>
                    <a:pt x="12209" y="6763"/>
                    <a:pt x="12168" y="6732"/>
                    <a:pt x="12121" y="6705"/>
                  </a:cubicBezTo>
                  <a:cubicBezTo>
                    <a:pt x="12015" y="6648"/>
                    <a:pt x="11893" y="6620"/>
                    <a:pt x="11774" y="6599"/>
                  </a:cubicBezTo>
                  <a:cubicBezTo>
                    <a:pt x="11512" y="6552"/>
                    <a:pt x="11246" y="6528"/>
                    <a:pt x="10981" y="6508"/>
                  </a:cubicBezTo>
                  <a:cubicBezTo>
                    <a:pt x="10893" y="6505"/>
                    <a:pt x="10805" y="6505"/>
                    <a:pt x="10719" y="6505"/>
                  </a:cubicBezTo>
                  <a:cubicBezTo>
                    <a:pt x="10566" y="6508"/>
                    <a:pt x="10409" y="6541"/>
                    <a:pt x="10257" y="6569"/>
                  </a:cubicBezTo>
                  <a:cubicBezTo>
                    <a:pt x="10097" y="6599"/>
                    <a:pt x="9937" y="6640"/>
                    <a:pt x="9780" y="6684"/>
                  </a:cubicBezTo>
                  <a:cubicBezTo>
                    <a:pt x="9627" y="6729"/>
                    <a:pt x="9471" y="6773"/>
                    <a:pt x="9321" y="6831"/>
                  </a:cubicBezTo>
                  <a:cubicBezTo>
                    <a:pt x="9151" y="6899"/>
                    <a:pt x="8984" y="6963"/>
                    <a:pt x="8814" y="7035"/>
                  </a:cubicBezTo>
                  <a:cubicBezTo>
                    <a:pt x="8651" y="7103"/>
                    <a:pt x="8484" y="7174"/>
                    <a:pt x="8324" y="7256"/>
                  </a:cubicBezTo>
                  <a:cubicBezTo>
                    <a:pt x="8175" y="7334"/>
                    <a:pt x="8025" y="7412"/>
                    <a:pt x="7882" y="7505"/>
                  </a:cubicBezTo>
                  <a:cubicBezTo>
                    <a:pt x="7729" y="7607"/>
                    <a:pt x="7580" y="7709"/>
                    <a:pt x="7426" y="7814"/>
                  </a:cubicBezTo>
                  <a:cubicBezTo>
                    <a:pt x="7274" y="7923"/>
                    <a:pt x="7131" y="8039"/>
                    <a:pt x="6984" y="8158"/>
                  </a:cubicBezTo>
                  <a:cubicBezTo>
                    <a:pt x="6919" y="8208"/>
                    <a:pt x="6861" y="8266"/>
                    <a:pt x="6797" y="8321"/>
                  </a:cubicBezTo>
                  <a:cubicBezTo>
                    <a:pt x="6743" y="8372"/>
                    <a:pt x="6685" y="8426"/>
                    <a:pt x="6630" y="8480"/>
                  </a:cubicBezTo>
                  <a:cubicBezTo>
                    <a:pt x="6566" y="8546"/>
                    <a:pt x="6501" y="8610"/>
                    <a:pt x="6440" y="8675"/>
                  </a:cubicBezTo>
                  <a:cubicBezTo>
                    <a:pt x="6368" y="8753"/>
                    <a:pt x="6307" y="8835"/>
                    <a:pt x="6242" y="8920"/>
                  </a:cubicBezTo>
                  <a:cubicBezTo>
                    <a:pt x="6167" y="9018"/>
                    <a:pt x="6110" y="9130"/>
                    <a:pt x="6059" y="9243"/>
                  </a:cubicBezTo>
                  <a:cubicBezTo>
                    <a:pt x="5922" y="9260"/>
                    <a:pt x="5784" y="9280"/>
                    <a:pt x="5644" y="9287"/>
                  </a:cubicBezTo>
                  <a:cubicBezTo>
                    <a:pt x="5473" y="9297"/>
                    <a:pt x="5304" y="9304"/>
                    <a:pt x="5131" y="9311"/>
                  </a:cubicBezTo>
                  <a:cubicBezTo>
                    <a:pt x="5037" y="9315"/>
                    <a:pt x="4943" y="9316"/>
                    <a:pt x="4849" y="9316"/>
                  </a:cubicBezTo>
                  <a:cubicBezTo>
                    <a:pt x="4631" y="9316"/>
                    <a:pt x="4414" y="9308"/>
                    <a:pt x="4198" y="9301"/>
                  </a:cubicBezTo>
                  <a:cubicBezTo>
                    <a:pt x="3881" y="9290"/>
                    <a:pt x="3565" y="9284"/>
                    <a:pt x="3249" y="9256"/>
                  </a:cubicBezTo>
                  <a:cubicBezTo>
                    <a:pt x="2930" y="9232"/>
                    <a:pt x="2606" y="9195"/>
                    <a:pt x="2286" y="9161"/>
                  </a:cubicBezTo>
                  <a:cubicBezTo>
                    <a:pt x="2228" y="9151"/>
                    <a:pt x="2171" y="9144"/>
                    <a:pt x="2116" y="9133"/>
                  </a:cubicBezTo>
                  <a:cubicBezTo>
                    <a:pt x="1987" y="9103"/>
                    <a:pt x="1861" y="9069"/>
                    <a:pt x="1735" y="9022"/>
                  </a:cubicBezTo>
                  <a:cubicBezTo>
                    <a:pt x="1636" y="8981"/>
                    <a:pt x="1542" y="8937"/>
                    <a:pt x="1446" y="8889"/>
                  </a:cubicBezTo>
                  <a:cubicBezTo>
                    <a:pt x="1344" y="8835"/>
                    <a:pt x="1249" y="8770"/>
                    <a:pt x="1154" y="8702"/>
                  </a:cubicBezTo>
                  <a:cubicBezTo>
                    <a:pt x="1035" y="8603"/>
                    <a:pt x="919" y="8501"/>
                    <a:pt x="817" y="8382"/>
                  </a:cubicBezTo>
                  <a:cubicBezTo>
                    <a:pt x="786" y="8337"/>
                    <a:pt x="752" y="8290"/>
                    <a:pt x="728" y="8240"/>
                  </a:cubicBezTo>
                  <a:cubicBezTo>
                    <a:pt x="711" y="8191"/>
                    <a:pt x="702" y="8147"/>
                    <a:pt x="691" y="8097"/>
                  </a:cubicBezTo>
                  <a:cubicBezTo>
                    <a:pt x="684" y="8045"/>
                    <a:pt x="681" y="7995"/>
                    <a:pt x="681" y="7943"/>
                  </a:cubicBezTo>
                  <a:cubicBezTo>
                    <a:pt x="681" y="7893"/>
                    <a:pt x="684" y="7841"/>
                    <a:pt x="691" y="7790"/>
                  </a:cubicBezTo>
                  <a:cubicBezTo>
                    <a:pt x="718" y="7651"/>
                    <a:pt x="759" y="7515"/>
                    <a:pt x="810" y="7382"/>
                  </a:cubicBezTo>
                  <a:cubicBezTo>
                    <a:pt x="963" y="7035"/>
                    <a:pt x="1160" y="6705"/>
                    <a:pt x="1358" y="6382"/>
                  </a:cubicBezTo>
                  <a:cubicBezTo>
                    <a:pt x="1555" y="6052"/>
                    <a:pt x="1756" y="5718"/>
                    <a:pt x="1987" y="5409"/>
                  </a:cubicBezTo>
                  <a:cubicBezTo>
                    <a:pt x="2218" y="5123"/>
                    <a:pt x="2473" y="4861"/>
                    <a:pt x="2749" y="4616"/>
                  </a:cubicBezTo>
                  <a:cubicBezTo>
                    <a:pt x="3021" y="4371"/>
                    <a:pt x="3310" y="4144"/>
                    <a:pt x="3600" y="3919"/>
                  </a:cubicBezTo>
                  <a:cubicBezTo>
                    <a:pt x="3814" y="3756"/>
                    <a:pt x="4028" y="3593"/>
                    <a:pt x="4256" y="3446"/>
                  </a:cubicBezTo>
                  <a:cubicBezTo>
                    <a:pt x="4508" y="3286"/>
                    <a:pt x="4759" y="3126"/>
                    <a:pt x="5018" y="2980"/>
                  </a:cubicBezTo>
                  <a:cubicBezTo>
                    <a:pt x="5273" y="2834"/>
                    <a:pt x="5531" y="2691"/>
                    <a:pt x="5793" y="2555"/>
                  </a:cubicBezTo>
                  <a:cubicBezTo>
                    <a:pt x="5919" y="2490"/>
                    <a:pt x="6049" y="2423"/>
                    <a:pt x="6178" y="2357"/>
                  </a:cubicBezTo>
                  <a:cubicBezTo>
                    <a:pt x="6304" y="2293"/>
                    <a:pt x="6437" y="2239"/>
                    <a:pt x="6569" y="2184"/>
                  </a:cubicBezTo>
                  <a:cubicBezTo>
                    <a:pt x="6852" y="2065"/>
                    <a:pt x="7137" y="1953"/>
                    <a:pt x="7423" y="1841"/>
                  </a:cubicBezTo>
                  <a:cubicBezTo>
                    <a:pt x="7729" y="1721"/>
                    <a:pt x="8035" y="1616"/>
                    <a:pt x="8345" y="1517"/>
                  </a:cubicBezTo>
                  <a:cubicBezTo>
                    <a:pt x="8678" y="1415"/>
                    <a:pt x="9012" y="1313"/>
                    <a:pt x="9345" y="1214"/>
                  </a:cubicBezTo>
                  <a:cubicBezTo>
                    <a:pt x="9662" y="1123"/>
                    <a:pt x="9981" y="1055"/>
                    <a:pt x="10301" y="997"/>
                  </a:cubicBezTo>
                  <a:cubicBezTo>
                    <a:pt x="10515" y="956"/>
                    <a:pt x="10729" y="922"/>
                    <a:pt x="10943" y="892"/>
                  </a:cubicBezTo>
                  <a:cubicBezTo>
                    <a:pt x="11260" y="851"/>
                    <a:pt x="11580" y="820"/>
                    <a:pt x="11899" y="793"/>
                  </a:cubicBezTo>
                  <a:cubicBezTo>
                    <a:pt x="12066" y="779"/>
                    <a:pt x="12233" y="765"/>
                    <a:pt x="12403" y="756"/>
                  </a:cubicBezTo>
                  <a:cubicBezTo>
                    <a:pt x="12566" y="742"/>
                    <a:pt x="12730" y="729"/>
                    <a:pt x="12893" y="729"/>
                  </a:cubicBezTo>
                  <a:close/>
                  <a:moveTo>
                    <a:pt x="12975" y="0"/>
                  </a:moveTo>
                  <a:cubicBezTo>
                    <a:pt x="12658" y="0"/>
                    <a:pt x="12339" y="24"/>
                    <a:pt x="12019" y="51"/>
                  </a:cubicBezTo>
                  <a:cubicBezTo>
                    <a:pt x="11675" y="82"/>
                    <a:pt x="11331" y="112"/>
                    <a:pt x="10988" y="157"/>
                  </a:cubicBezTo>
                  <a:cubicBezTo>
                    <a:pt x="10637" y="204"/>
                    <a:pt x="10284" y="255"/>
                    <a:pt x="9933" y="320"/>
                  </a:cubicBezTo>
                  <a:cubicBezTo>
                    <a:pt x="9596" y="382"/>
                    <a:pt x="9263" y="459"/>
                    <a:pt x="8933" y="558"/>
                  </a:cubicBezTo>
                  <a:cubicBezTo>
                    <a:pt x="8613" y="650"/>
                    <a:pt x="8294" y="749"/>
                    <a:pt x="7977" y="851"/>
                  </a:cubicBezTo>
                  <a:cubicBezTo>
                    <a:pt x="7668" y="949"/>
                    <a:pt x="7368" y="1065"/>
                    <a:pt x="7069" y="1184"/>
                  </a:cubicBezTo>
                  <a:cubicBezTo>
                    <a:pt x="6729" y="1320"/>
                    <a:pt x="6389" y="1453"/>
                    <a:pt x="6049" y="1596"/>
                  </a:cubicBezTo>
                  <a:cubicBezTo>
                    <a:pt x="5749" y="1725"/>
                    <a:pt x="5457" y="1872"/>
                    <a:pt x="5171" y="2027"/>
                  </a:cubicBezTo>
                  <a:cubicBezTo>
                    <a:pt x="4861" y="2194"/>
                    <a:pt x="4552" y="2365"/>
                    <a:pt x="4249" y="2548"/>
                  </a:cubicBezTo>
                  <a:cubicBezTo>
                    <a:pt x="3974" y="2715"/>
                    <a:pt x="3702" y="2888"/>
                    <a:pt x="3443" y="3082"/>
                  </a:cubicBezTo>
                  <a:cubicBezTo>
                    <a:pt x="3157" y="3290"/>
                    <a:pt x="2881" y="3504"/>
                    <a:pt x="2606" y="3725"/>
                  </a:cubicBezTo>
                  <a:cubicBezTo>
                    <a:pt x="2338" y="3936"/>
                    <a:pt x="2072" y="4157"/>
                    <a:pt x="1834" y="4409"/>
                  </a:cubicBezTo>
                  <a:cubicBezTo>
                    <a:pt x="1596" y="4660"/>
                    <a:pt x="1371" y="4922"/>
                    <a:pt x="1178" y="5215"/>
                  </a:cubicBezTo>
                  <a:cubicBezTo>
                    <a:pt x="1085" y="5351"/>
                    <a:pt x="1004" y="5494"/>
                    <a:pt x="919" y="5637"/>
                  </a:cubicBezTo>
                  <a:cubicBezTo>
                    <a:pt x="837" y="5776"/>
                    <a:pt x="755" y="5916"/>
                    <a:pt x="677" y="6059"/>
                  </a:cubicBezTo>
                  <a:cubicBezTo>
                    <a:pt x="507" y="6372"/>
                    <a:pt x="341" y="6681"/>
                    <a:pt x="212" y="7011"/>
                  </a:cubicBezTo>
                  <a:cubicBezTo>
                    <a:pt x="75" y="7351"/>
                    <a:pt x="0" y="7719"/>
                    <a:pt x="55" y="8086"/>
                  </a:cubicBezTo>
                  <a:cubicBezTo>
                    <a:pt x="69" y="8191"/>
                    <a:pt x="89" y="8293"/>
                    <a:pt x="130" y="8395"/>
                  </a:cubicBezTo>
                  <a:cubicBezTo>
                    <a:pt x="167" y="8488"/>
                    <a:pt x="212" y="8569"/>
                    <a:pt x="269" y="8648"/>
                  </a:cubicBezTo>
                  <a:cubicBezTo>
                    <a:pt x="337" y="8739"/>
                    <a:pt x="412" y="8824"/>
                    <a:pt x="497" y="8899"/>
                  </a:cubicBezTo>
                  <a:cubicBezTo>
                    <a:pt x="633" y="9018"/>
                    <a:pt x="773" y="9133"/>
                    <a:pt x="926" y="9229"/>
                  </a:cubicBezTo>
                  <a:cubicBezTo>
                    <a:pt x="1089" y="9331"/>
                    <a:pt x="1259" y="9413"/>
                    <a:pt x="1436" y="9485"/>
                  </a:cubicBezTo>
                  <a:cubicBezTo>
                    <a:pt x="1555" y="9532"/>
                    <a:pt x="1674" y="9576"/>
                    <a:pt x="1796" y="9610"/>
                  </a:cubicBezTo>
                  <a:cubicBezTo>
                    <a:pt x="1889" y="9634"/>
                    <a:pt x="1980" y="9651"/>
                    <a:pt x="2072" y="9664"/>
                  </a:cubicBezTo>
                  <a:cubicBezTo>
                    <a:pt x="2423" y="9712"/>
                    <a:pt x="2779" y="9750"/>
                    <a:pt x="3130" y="9780"/>
                  </a:cubicBezTo>
                  <a:cubicBezTo>
                    <a:pt x="3487" y="9807"/>
                    <a:pt x="3841" y="9824"/>
                    <a:pt x="4198" y="9835"/>
                  </a:cubicBezTo>
                  <a:cubicBezTo>
                    <a:pt x="4412" y="9841"/>
                    <a:pt x="4629" y="9848"/>
                    <a:pt x="4845" y="9848"/>
                  </a:cubicBezTo>
                  <a:cubicBezTo>
                    <a:pt x="4958" y="9848"/>
                    <a:pt x="5072" y="9846"/>
                    <a:pt x="5184" y="9841"/>
                  </a:cubicBezTo>
                  <a:cubicBezTo>
                    <a:pt x="5365" y="9835"/>
                    <a:pt x="5542" y="9824"/>
                    <a:pt x="5718" y="9811"/>
                  </a:cubicBezTo>
                  <a:cubicBezTo>
                    <a:pt x="5784" y="9807"/>
                    <a:pt x="5848" y="9797"/>
                    <a:pt x="5913" y="9791"/>
                  </a:cubicBezTo>
                  <a:lnTo>
                    <a:pt x="5913" y="9832"/>
                  </a:lnTo>
                  <a:cubicBezTo>
                    <a:pt x="5916" y="9893"/>
                    <a:pt x="5930" y="9960"/>
                    <a:pt x="5947" y="10022"/>
                  </a:cubicBezTo>
                  <a:cubicBezTo>
                    <a:pt x="5971" y="10127"/>
                    <a:pt x="6021" y="10236"/>
                    <a:pt x="6076" y="10331"/>
                  </a:cubicBezTo>
                  <a:cubicBezTo>
                    <a:pt x="6137" y="10436"/>
                    <a:pt x="6233" y="10525"/>
                    <a:pt x="6327" y="10600"/>
                  </a:cubicBezTo>
                  <a:cubicBezTo>
                    <a:pt x="6409" y="10664"/>
                    <a:pt x="6501" y="10730"/>
                    <a:pt x="6593" y="10780"/>
                  </a:cubicBezTo>
                  <a:cubicBezTo>
                    <a:pt x="6784" y="10882"/>
                    <a:pt x="6977" y="10954"/>
                    <a:pt x="7185" y="11005"/>
                  </a:cubicBezTo>
                  <a:cubicBezTo>
                    <a:pt x="7379" y="11052"/>
                    <a:pt x="7576" y="11077"/>
                    <a:pt x="7773" y="11097"/>
                  </a:cubicBezTo>
                  <a:cubicBezTo>
                    <a:pt x="7954" y="11117"/>
                    <a:pt x="8134" y="11127"/>
                    <a:pt x="8314" y="11141"/>
                  </a:cubicBezTo>
                  <a:cubicBezTo>
                    <a:pt x="8389" y="11144"/>
                    <a:pt x="8467" y="11144"/>
                    <a:pt x="8542" y="11148"/>
                  </a:cubicBezTo>
                  <a:cubicBezTo>
                    <a:pt x="8621" y="11151"/>
                    <a:pt x="8695" y="11154"/>
                    <a:pt x="8770" y="11154"/>
                  </a:cubicBezTo>
                  <a:cubicBezTo>
                    <a:pt x="9481" y="11141"/>
                    <a:pt x="10195" y="11100"/>
                    <a:pt x="10899" y="10984"/>
                  </a:cubicBezTo>
                  <a:cubicBezTo>
                    <a:pt x="11045" y="10961"/>
                    <a:pt x="11196" y="10934"/>
                    <a:pt x="11342" y="10906"/>
                  </a:cubicBezTo>
                  <a:lnTo>
                    <a:pt x="11342" y="10906"/>
                  </a:lnTo>
                  <a:cubicBezTo>
                    <a:pt x="11338" y="10930"/>
                    <a:pt x="11335" y="10954"/>
                    <a:pt x="11331" y="10978"/>
                  </a:cubicBezTo>
                  <a:cubicBezTo>
                    <a:pt x="11284" y="11352"/>
                    <a:pt x="11430" y="11763"/>
                    <a:pt x="11723" y="12002"/>
                  </a:cubicBezTo>
                  <a:cubicBezTo>
                    <a:pt x="11777" y="12046"/>
                    <a:pt x="11832" y="12086"/>
                    <a:pt x="11890" y="12124"/>
                  </a:cubicBezTo>
                  <a:cubicBezTo>
                    <a:pt x="11974" y="12182"/>
                    <a:pt x="12073" y="12219"/>
                    <a:pt x="12168" y="12256"/>
                  </a:cubicBezTo>
                  <a:cubicBezTo>
                    <a:pt x="12243" y="12287"/>
                    <a:pt x="12321" y="12314"/>
                    <a:pt x="12400" y="12342"/>
                  </a:cubicBezTo>
                  <a:cubicBezTo>
                    <a:pt x="12552" y="12393"/>
                    <a:pt x="12709" y="12437"/>
                    <a:pt x="12866" y="12477"/>
                  </a:cubicBezTo>
                  <a:cubicBezTo>
                    <a:pt x="13029" y="12515"/>
                    <a:pt x="13188" y="12549"/>
                    <a:pt x="13356" y="12573"/>
                  </a:cubicBezTo>
                  <a:cubicBezTo>
                    <a:pt x="13471" y="12590"/>
                    <a:pt x="13590" y="12603"/>
                    <a:pt x="13709" y="12614"/>
                  </a:cubicBezTo>
                  <a:cubicBezTo>
                    <a:pt x="13754" y="12618"/>
                    <a:pt x="13799" y="12620"/>
                    <a:pt x="13844" y="12620"/>
                  </a:cubicBezTo>
                  <a:cubicBezTo>
                    <a:pt x="13943" y="12620"/>
                    <a:pt x="14044" y="12612"/>
                    <a:pt x="14144" y="12607"/>
                  </a:cubicBezTo>
                  <a:cubicBezTo>
                    <a:pt x="14226" y="12603"/>
                    <a:pt x="14308" y="12597"/>
                    <a:pt x="14393" y="12593"/>
                  </a:cubicBezTo>
                  <a:cubicBezTo>
                    <a:pt x="14482" y="12587"/>
                    <a:pt x="14570" y="12570"/>
                    <a:pt x="14658" y="12559"/>
                  </a:cubicBezTo>
                  <a:cubicBezTo>
                    <a:pt x="14832" y="12535"/>
                    <a:pt x="15002" y="12498"/>
                    <a:pt x="15172" y="12457"/>
                  </a:cubicBezTo>
                  <a:cubicBezTo>
                    <a:pt x="15590" y="12366"/>
                    <a:pt x="16002" y="12253"/>
                    <a:pt x="16417" y="12138"/>
                  </a:cubicBezTo>
                  <a:lnTo>
                    <a:pt x="16417" y="12138"/>
                  </a:lnTo>
                  <a:cubicBezTo>
                    <a:pt x="16413" y="12148"/>
                    <a:pt x="16413" y="12154"/>
                    <a:pt x="16413" y="12165"/>
                  </a:cubicBezTo>
                  <a:cubicBezTo>
                    <a:pt x="16413" y="12267"/>
                    <a:pt x="16430" y="12375"/>
                    <a:pt x="16454" y="12477"/>
                  </a:cubicBezTo>
                  <a:cubicBezTo>
                    <a:pt x="16479" y="12576"/>
                    <a:pt x="16523" y="12672"/>
                    <a:pt x="16570" y="12760"/>
                  </a:cubicBezTo>
                  <a:cubicBezTo>
                    <a:pt x="16669" y="12950"/>
                    <a:pt x="16839" y="13097"/>
                    <a:pt x="17016" y="13209"/>
                  </a:cubicBezTo>
                  <a:cubicBezTo>
                    <a:pt x="17070" y="13243"/>
                    <a:pt x="17135" y="13270"/>
                    <a:pt x="17193" y="13291"/>
                  </a:cubicBezTo>
                  <a:cubicBezTo>
                    <a:pt x="17243" y="13311"/>
                    <a:pt x="17295" y="13328"/>
                    <a:pt x="17349" y="13342"/>
                  </a:cubicBezTo>
                  <a:cubicBezTo>
                    <a:pt x="17413" y="13358"/>
                    <a:pt x="17479" y="13372"/>
                    <a:pt x="17546" y="13386"/>
                  </a:cubicBezTo>
                  <a:cubicBezTo>
                    <a:pt x="17655" y="13403"/>
                    <a:pt x="17768" y="13420"/>
                    <a:pt x="17876" y="13433"/>
                  </a:cubicBezTo>
                  <a:cubicBezTo>
                    <a:pt x="17961" y="13444"/>
                    <a:pt x="18046" y="13454"/>
                    <a:pt x="18132" y="13457"/>
                  </a:cubicBezTo>
                  <a:cubicBezTo>
                    <a:pt x="18204" y="13463"/>
                    <a:pt x="18275" y="13466"/>
                    <a:pt x="18347" y="13466"/>
                  </a:cubicBezTo>
                  <a:cubicBezTo>
                    <a:pt x="18372" y="13466"/>
                    <a:pt x="18398" y="13465"/>
                    <a:pt x="18424" y="13465"/>
                  </a:cubicBezTo>
                  <a:cubicBezTo>
                    <a:pt x="18771" y="13465"/>
                    <a:pt x="19115" y="13399"/>
                    <a:pt x="19448" y="13314"/>
                  </a:cubicBezTo>
                  <a:cubicBezTo>
                    <a:pt x="19751" y="13236"/>
                    <a:pt x="20050" y="13141"/>
                    <a:pt x="20349" y="13036"/>
                  </a:cubicBezTo>
                  <a:cubicBezTo>
                    <a:pt x="20360" y="13141"/>
                    <a:pt x="20393" y="13229"/>
                    <a:pt x="20441" y="13328"/>
                  </a:cubicBezTo>
                  <a:cubicBezTo>
                    <a:pt x="20475" y="13403"/>
                    <a:pt x="20536" y="13471"/>
                    <a:pt x="20587" y="13536"/>
                  </a:cubicBezTo>
                  <a:cubicBezTo>
                    <a:pt x="20642" y="13600"/>
                    <a:pt x="20716" y="13655"/>
                    <a:pt x="20785" y="13705"/>
                  </a:cubicBezTo>
                  <a:cubicBezTo>
                    <a:pt x="20931" y="13811"/>
                    <a:pt x="21101" y="13862"/>
                    <a:pt x="21271" y="13909"/>
                  </a:cubicBezTo>
                  <a:cubicBezTo>
                    <a:pt x="21343" y="13927"/>
                    <a:pt x="21410" y="13937"/>
                    <a:pt x="21482" y="13947"/>
                  </a:cubicBezTo>
                  <a:cubicBezTo>
                    <a:pt x="21614" y="13967"/>
                    <a:pt x="21744" y="13985"/>
                    <a:pt x="21877" y="13995"/>
                  </a:cubicBezTo>
                  <a:cubicBezTo>
                    <a:pt x="21928" y="13999"/>
                    <a:pt x="21980" y="14001"/>
                    <a:pt x="22032" y="14001"/>
                  </a:cubicBezTo>
                  <a:cubicBezTo>
                    <a:pt x="22136" y="14001"/>
                    <a:pt x="22240" y="13994"/>
                    <a:pt x="22343" y="13985"/>
                  </a:cubicBezTo>
                  <a:cubicBezTo>
                    <a:pt x="22431" y="13975"/>
                    <a:pt x="22523" y="13971"/>
                    <a:pt x="22611" y="13958"/>
                  </a:cubicBezTo>
                  <a:cubicBezTo>
                    <a:pt x="22850" y="13927"/>
                    <a:pt x="23091" y="13896"/>
                    <a:pt x="23322" y="13835"/>
                  </a:cubicBezTo>
                  <a:cubicBezTo>
                    <a:pt x="23343" y="13828"/>
                    <a:pt x="23363" y="13825"/>
                    <a:pt x="23384" y="13818"/>
                  </a:cubicBezTo>
                  <a:lnTo>
                    <a:pt x="23384" y="13818"/>
                  </a:lnTo>
                  <a:cubicBezTo>
                    <a:pt x="23366" y="13985"/>
                    <a:pt x="23366" y="14151"/>
                    <a:pt x="23414" y="14311"/>
                  </a:cubicBezTo>
                  <a:cubicBezTo>
                    <a:pt x="23472" y="14492"/>
                    <a:pt x="23611" y="14641"/>
                    <a:pt x="23778" y="14730"/>
                  </a:cubicBezTo>
                  <a:cubicBezTo>
                    <a:pt x="23860" y="14774"/>
                    <a:pt x="23949" y="14804"/>
                    <a:pt x="24040" y="14825"/>
                  </a:cubicBezTo>
                  <a:cubicBezTo>
                    <a:pt x="24118" y="14845"/>
                    <a:pt x="24203" y="14848"/>
                    <a:pt x="24285" y="14859"/>
                  </a:cubicBezTo>
                  <a:cubicBezTo>
                    <a:pt x="24362" y="14869"/>
                    <a:pt x="24440" y="14873"/>
                    <a:pt x="24518" y="14873"/>
                  </a:cubicBezTo>
                  <a:cubicBezTo>
                    <a:pt x="24597" y="14873"/>
                    <a:pt x="24676" y="14869"/>
                    <a:pt x="24754" y="14862"/>
                  </a:cubicBezTo>
                  <a:cubicBezTo>
                    <a:pt x="24938" y="14842"/>
                    <a:pt x="25122" y="14818"/>
                    <a:pt x="25305" y="14784"/>
                  </a:cubicBezTo>
                  <a:cubicBezTo>
                    <a:pt x="25602" y="14726"/>
                    <a:pt x="25880" y="14617"/>
                    <a:pt x="26156" y="14498"/>
                  </a:cubicBezTo>
                  <a:cubicBezTo>
                    <a:pt x="26309" y="14434"/>
                    <a:pt x="26466" y="14372"/>
                    <a:pt x="26615" y="14301"/>
                  </a:cubicBezTo>
                  <a:cubicBezTo>
                    <a:pt x="26761" y="14229"/>
                    <a:pt x="26904" y="14158"/>
                    <a:pt x="27047" y="14087"/>
                  </a:cubicBezTo>
                  <a:cubicBezTo>
                    <a:pt x="27119" y="14049"/>
                    <a:pt x="27194" y="14016"/>
                    <a:pt x="27265" y="13978"/>
                  </a:cubicBezTo>
                  <a:lnTo>
                    <a:pt x="27265" y="13978"/>
                  </a:lnTo>
                  <a:cubicBezTo>
                    <a:pt x="27200" y="14083"/>
                    <a:pt x="27142" y="14192"/>
                    <a:pt x="27088" y="14305"/>
                  </a:cubicBezTo>
                  <a:cubicBezTo>
                    <a:pt x="27010" y="14465"/>
                    <a:pt x="26942" y="14631"/>
                    <a:pt x="26904" y="14804"/>
                  </a:cubicBezTo>
                  <a:cubicBezTo>
                    <a:pt x="26863" y="14985"/>
                    <a:pt x="26843" y="15168"/>
                    <a:pt x="26830" y="15355"/>
                  </a:cubicBezTo>
                  <a:cubicBezTo>
                    <a:pt x="26819" y="15509"/>
                    <a:pt x="26809" y="15658"/>
                    <a:pt x="26792" y="15812"/>
                  </a:cubicBezTo>
                  <a:cubicBezTo>
                    <a:pt x="26775" y="15971"/>
                    <a:pt x="26761" y="16128"/>
                    <a:pt x="26751" y="16284"/>
                  </a:cubicBezTo>
                  <a:cubicBezTo>
                    <a:pt x="26728" y="16617"/>
                    <a:pt x="26714" y="16951"/>
                    <a:pt x="26717" y="17284"/>
                  </a:cubicBezTo>
                  <a:cubicBezTo>
                    <a:pt x="26720" y="17437"/>
                    <a:pt x="26731" y="17594"/>
                    <a:pt x="26737" y="17751"/>
                  </a:cubicBezTo>
                  <a:cubicBezTo>
                    <a:pt x="26748" y="17907"/>
                    <a:pt x="26751" y="18063"/>
                    <a:pt x="26758" y="18220"/>
                  </a:cubicBezTo>
                  <a:cubicBezTo>
                    <a:pt x="26768" y="18543"/>
                    <a:pt x="26768" y="18866"/>
                    <a:pt x="26772" y="19189"/>
                  </a:cubicBezTo>
                  <a:cubicBezTo>
                    <a:pt x="26772" y="19363"/>
                    <a:pt x="26775" y="19536"/>
                    <a:pt x="26792" y="19710"/>
                  </a:cubicBezTo>
                  <a:cubicBezTo>
                    <a:pt x="26809" y="19894"/>
                    <a:pt x="26836" y="20077"/>
                    <a:pt x="26867" y="20257"/>
                  </a:cubicBezTo>
                  <a:cubicBezTo>
                    <a:pt x="26921" y="20574"/>
                    <a:pt x="26976" y="20886"/>
                    <a:pt x="27061" y="21196"/>
                  </a:cubicBezTo>
                  <a:cubicBezTo>
                    <a:pt x="27153" y="21536"/>
                    <a:pt x="27296" y="21863"/>
                    <a:pt x="27439" y="22183"/>
                  </a:cubicBezTo>
                  <a:cubicBezTo>
                    <a:pt x="27500" y="22315"/>
                    <a:pt x="27564" y="22448"/>
                    <a:pt x="27622" y="22584"/>
                  </a:cubicBezTo>
                  <a:cubicBezTo>
                    <a:pt x="27690" y="22734"/>
                    <a:pt x="27755" y="22890"/>
                    <a:pt x="27840" y="23033"/>
                  </a:cubicBezTo>
                  <a:cubicBezTo>
                    <a:pt x="27932" y="23186"/>
                    <a:pt x="28031" y="23332"/>
                    <a:pt x="28153" y="23465"/>
                  </a:cubicBezTo>
                  <a:cubicBezTo>
                    <a:pt x="28200" y="23516"/>
                    <a:pt x="28248" y="23568"/>
                    <a:pt x="28302" y="23608"/>
                  </a:cubicBezTo>
                  <a:cubicBezTo>
                    <a:pt x="28387" y="23679"/>
                    <a:pt x="28476" y="23751"/>
                    <a:pt x="28571" y="23805"/>
                  </a:cubicBezTo>
                  <a:cubicBezTo>
                    <a:pt x="28653" y="23853"/>
                    <a:pt x="28738" y="23890"/>
                    <a:pt x="28827" y="23921"/>
                  </a:cubicBezTo>
                  <a:cubicBezTo>
                    <a:pt x="28911" y="23955"/>
                    <a:pt x="29010" y="23959"/>
                    <a:pt x="29098" y="23968"/>
                  </a:cubicBezTo>
                  <a:cubicBezTo>
                    <a:pt x="29124" y="23971"/>
                    <a:pt x="29150" y="23972"/>
                    <a:pt x="29176" y="23972"/>
                  </a:cubicBezTo>
                  <a:cubicBezTo>
                    <a:pt x="29350" y="23972"/>
                    <a:pt x="29522" y="23914"/>
                    <a:pt x="29670" y="23819"/>
                  </a:cubicBezTo>
                  <a:cubicBezTo>
                    <a:pt x="29741" y="23775"/>
                    <a:pt x="29806" y="23714"/>
                    <a:pt x="29867" y="23656"/>
                  </a:cubicBezTo>
                  <a:cubicBezTo>
                    <a:pt x="29929" y="23598"/>
                    <a:pt x="29979" y="23527"/>
                    <a:pt x="30027" y="23461"/>
                  </a:cubicBezTo>
                  <a:cubicBezTo>
                    <a:pt x="30108" y="23346"/>
                    <a:pt x="30166" y="23216"/>
                    <a:pt x="30228" y="23094"/>
                  </a:cubicBezTo>
                  <a:cubicBezTo>
                    <a:pt x="30292" y="22965"/>
                    <a:pt x="30361" y="22836"/>
                    <a:pt x="30432" y="22710"/>
                  </a:cubicBezTo>
                  <a:cubicBezTo>
                    <a:pt x="30602" y="22407"/>
                    <a:pt x="30731" y="22084"/>
                    <a:pt x="30854" y="21761"/>
                  </a:cubicBezTo>
                  <a:cubicBezTo>
                    <a:pt x="30908" y="21615"/>
                    <a:pt x="30966" y="21469"/>
                    <a:pt x="31020" y="21318"/>
                  </a:cubicBezTo>
                  <a:cubicBezTo>
                    <a:pt x="31078" y="21155"/>
                    <a:pt x="31133" y="20996"/>
                    <a:pt x="31187" y="20833"/>
                  </a:cubicBezTo>
                  <a:cubicBezTo>
                    <a:pt x="31238" y="20682"/>
                    <a:pt x="31286" y="20533"/>
                    <a:pt x="31330" y="20384"/>
                  </a:cubicBezTo>
                  <a:cubicBezTo>
                    <a:pt x="31378" y="20237"/>
                    <a:pt x="31405" y="20081"/>
                    <a:pt x="31435" y="19930"/>
                  </a:cubicBezTo>
                  <a:cubicBezTo>
                    <a:pt x="31500" y="19597"/>
                    <a:pt x="31562" y="19268"/>
                    <a:pt x="31619" y="18934"/>
                  </a:cubicBezTo>
                  <a:cubicBezTo>
                    <a:pt x="31680" y="18591"/>
                    <a:pt x="31714" y="18247"/>
                    <a:pt x="31731" y="17897"/>
                  </a:cubicBezTo>
                  <a:cubicBezTo>
                    <a:pt x="31752" y="17556"/>
                    <a:pt x="31755" y="17213"/>
                    <a:pt x="31758" y="16873"/>
                  </a:cubicBezTo>
                  <a:cubicBezTo>
                    <a:pt x="31762" y="16542"/>
                    <a:pt x="31766" y="16216"/>
                    <a:pt x="31766" y="15886"/>
                  </a:cubicBezTo>
                  <a:cubicBezTo>
                    <a:pt x="31766" y="15733"/>
                    <a:pt x="31769" y="15583"/>
                    <a:pt x="31769" y="15427"/>
                  </a:cubicBezTo>
                  <a:cubicBezTo>
                    <a:pt x="31769" y="15267"/>
                    <a:pt x="31775" y="15104"/>
                    <a:pt x="31766" y="14941"/>
                  </a:cubicBezTo>
                  <a:cubicBezTo>
                    <a:pt x="31745" y="14611"/>
                    <a:pt x="31708" y="14284"/>
                    <a:pt x="31650" y="13958"/>
                  </a:cubicBezTo>
                  <a:cubicBezTo>
                    <a:pt x="31619" y="13794"/>
                    <a:pt x="31585" y="13624"/>
                    <a:pt x="31531" y="13465"/>
                  </a:cubicBezTo>
                  <a:cubicBezTo>
                    <a:pt x="31469" y="13294"/>
                    <a:pt x="31402" y="13121"/>
                    <a:pt x="31323" y="12958"/>
                  </a:cubicBezTo>
                  <a:cubicBezTo>
                    <a:pt x="31251" y="12811"/>
                    <a:pt x="31170" y="12672"/>
                    <a:pt x="31092" y="12532"/>
                  </a:cubicBezTo>
                  <a:cubicBezTo>
                    <a:pt x="31017" y="12393"/>
                    <a:pt x="30935" y="12256"/>
                    <a:pt x="30854" y="12121"/>
                  </a:cubicBezTo>
                  <a:cubicBezTo>
                    <a:pt x="30755" y="11967"/>
                    <a:pt x="30656" y="11815"/>
                    <a:pt x="30544" y="11668"/>
                  </a:cubicBezTo>
                  <a:cubicBezTo>
                    <a:pt x="30455" y="11559"/>
                    <a:pt x="30350" y="11460"/>
                    <a:pt x="30259" y="11355"/>
                  </a:cubicBezTo>
                  <a:cubicBezTo>
                    <a:pt x="30153" y="11212"/>
                    <a:pt x="30054" y="11063"/>
                    <a:pt x="29952" y="10920"/>
                  </a:cubicBezTo>
                  <a:cubicBezTo>
                    <a:pt x="29962" y="10913"/>
                    <a:pt x="29970" y="10903"/>
                    <a:pt x="29979" y="10896"/>
                  </a:cubicBezTo>
                  <a:cubicBezTo>
                    <a:pt x="30023" y="10852"/>
                    <a:pt x="30064" y="10774"/>
                    <a:pt x="30058" y="10709"/>
                  </a:cubicBezTo>
                  <a:cubicBezTo>
                    <a:pt x="30051" y="10672"/>
                    <a:pt x="30044" y="10631"/>
                    <a:pt x="30041" y="10593"/>
                  </a:cubicBezTo>
                  <a:cubicBezTo>
                    <a:pt x="30041" y="10576"/>
                    <a:pt x="30037" y="10562"/>
                    <a:pt x="30034" y="10549"/>
                  </a:cubicBezTo>
                  <a:cubicBezTo>
                    <a:pt x="30031" y="10505"/>
                    <a:pt x="30023" y="10464"/>
                    <a:pt x="30017" y="10423"/>
                  </a:cubicBezTo>
                  <a:cubicBezTo>
                    <a:pt x="30017" y="10413"/>
                    <a:pt x="30017" y="10406"/>
                    <a:pt x="30014" y="10396"/>
                  </a:cubicBezTo>
                  <a:cubicBezTo>
                    <a:pt x="30010" y="10365"/>
                    <a:pt x="30006" y="10334"/>
                    <a:pt x="30000" y="10304"/>
                  </a:cubicBezTo>
                  <a:cubicBezTo>
                    <a:pt x="29986" y="10219"/>
                    <a:pt x="29973" y="10130"/>
                    <a:pt x="29959" y="10042"/>
                  </a:cubicBezTo>
                  <a:cubicBezTo>
                    <a:pt x="29929" y="9885"/>
                    <a:pt x="29894" y="9725"/>
                    <a:pt x="29847" y="9573"/>
                  </a:cubicBezTo>
                  <a:cubicBezTo>
                    <a:pt x="29806" y="9433"/>
                    <a:pt x="29741" y="9304"/>
                    <a:pt x="29684" y="9171"/>
                  </a:cubicBezTo>
                  <a:cubicBezTo>
                    <a:pt x="29643" y="9083"/>
                    <a:pt x="29605" y="8995"/>
                    <a:pt x="29565" y="8909"/>
                  </a:cubicBezTo>
                  <a:cubicBezTo>
                    <a:pt x="29503" y="8763"/>
                    <a:pt x="29439" y="8620"/>
                    <a:pt x="29374" y="8477"/>
                  </a:cubicBezTo>
                  <a:cubicBezTo>
                    <a:pt x="29312" y="8328"/>
                    <a:pt x="29248" y="8174"/>
                    <a:pt x="29174" y="8031"/>
                  </a:cubicBezTo>
                  <a:cubicBezTo>
                    <a:pt x="29006" y="7722"/>
                    <a:pt x="28799" y="7439"/>
                    <a:pt x="28574" y="7171"/>
                  </a:cubicBezTo>
                  <a:cubicBezTo>
                    <a:pt x="28459" y="7035"/>
                    <a:pt x="28343" y="6906"/>
                    <a:pt x="28221" y="6777"/>
                  </a:cubicBezTo>
                  <a:cubicBezTo>
                    <a:pt x="28112" y="6661"/>
                    <a:pt x="27996" y="6549"/>
                    <a:pt x="27880" y="6436"/>
                  </a:cubicBezTo>
                  <a:cubicBezTo>
                    <a:pt x="27758" y="6314"/>
                    <a:pt x="27632" y="6188"/>
                    <a:pt x="27510" y="6065"/>
                  </a:cubicBezTo>
                  <a:cubicBezTo>
                    <a:pt x="27398" y="5949"/>
                    <a:pt x="27292" y="5834"/>
                    <a:pt x="27180" y="5722"/>
                  </a:cubicBezTo>
                  <a:cubicBezTo>
                    <a:pt x="26932" y="5480"/>
                    <a:pt x="26673" y="5252"/>
                    <a:pt x="26411" y="5031"/>
                  </a:cubicBezTo>
                  <a:cubicBezTo>
                    <a:pt x="26329" y="4960"/>
                    <a:pt x="26238" y="4899"/>
                    <a:pt x="26153" y="4834"/>
                  </a:cubicBezTo>
                  <a:cubicBezTo>
                    <a:pt x="26081" y="4780"/>
                    <a:pt x="26006" y="4729"/>
                    <a:pt x="25932" y="4678"/>
                  </a:cubicBezTo>
                  <a:cubicBezTo>
                    <a:pt x="25802" y="4589"/>
                    <a:pt x="25673" y="4500"/>
                    <a:pt x="25544" y="4409"/>
                  </a:cubicBezTo>
                  <a:cubicBezTo>
                    <a:pt x="24965" y="4004"/>
                    <a:pt x="24390" y="3593"/>
                    <a:pt x="23822" y="3170"/>
                  </a:cubicBezTo>
                  <a:cubicBezTo>
                    <a:pt x="23550" y="2966"/>
                    <a:pt x="23268" y="2773"/>
                    <a:pt x="22972" y="2610"/>
                  </a:cubicBezTo>
                  <a:cubicBezTo>
                    <a:pt x="22669" y="2443"/>
                    <a:pt x="22353" y="2290"/>
                    <a:pt x="22040" y="2140"/>
                  </a:cubicBezTo>
                  <a:cubicBezTo>
                    <a:pt x="21720" y="1987"/>
                    <a:pt x="21393" y="1854"/>
                    <a:pt x="21063" y="1729"/>
                  </a:cubicBezTo>
                  <a:cubicBezTo>
                    <a:pt x="20737" y="1606"/>
                    <a:pt x="20414" y="1484"/>
                    <a:pt x="20087" y="1365"/>
                  </a:cubicBezTo>
                  <a:cubicBezTo>
                    <a:pt x="19441" y="1133"/>
                    <a:pt x="18795" y="902"/>
                    <a:pt x="18138" y="701"/>
                  </a:cubicBezTo>
                  <a:cubicBezTo>
                    <a:pt x="17821" y="606"/>
                    <a:pt x="17502" y="517"/>
                    <a:pt x="17182" y="443"/>
                  </a:cubicBezTo>
                  <a:cubicBezTo>
                    <a:pt x="17091" y="426"/>
                    <a:pt x="17002" y="405"/>
                    <a:pt x="16914" y="385"/>
                  </a:cubicBezTo>
                  <a:cubicBezTo>
                    <a:pt x="16821" y="364"/>
                    <a:pt x="16727" y="351"/>
                    <a:pt x="16631" y="337"/>
                  </a:cubicBezTo>
                  <a:cubicBezTo>
                    <a:pt x="16485" y="310"/>
                    <a:pt x="16339" y="289"/>
                    <a:pt x="16193" y="269"/>
                  </a:cubicBezTo>
                  <a:cubicBezTo>
                    <a:pt x="15815" y="211"/>
                    <a:pt x="15438" y="157"/>
                    <a:pt x="15056" y="120"/>
                  </a:cubicBezTo>
                  <a:cubicBezTo>
                    <a:pt x="14723" y="89"/>
                    <a:pt x="14386" y="58"/>
                    <a:pt x="14050" y="38"/>
                  </a:cubicBezTo>
                  <a:cubicBezTo>
                    <a:pt x="13706" y="17"/>
                    <a:pt x="13362" y="4"/>
                    <a:pt x="130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0"/>
            <p:cNvSpPr/>
            <p:nvPr/>
          </p:nvSpPr>
          <p:spPr>
            <a:xfrm rot="124414">
              <a:off x="5528174" y="1859720"/>
              <a:ext cx="379047" cy="710404"/>
            </a:xfrm>
            <a:custGeom>
              <a:avLst/>
              <a:gdLst/>
              <a:ahLst/>
              <a:cxnLst/>
              <a:rect l="l" t="t" r="r" b="b"/>
              <a:pathLst>
                <a:path w="5508" h="10323" extrusionOk="0">
                  <a:moveTo>
                    <a:pt x="1195" y="9699"/>
                  </a:moveTo>
                  <a:cubicBezTo>
                    <a:pt x="1208" y="9699"/>
                    <a:pt x="1221" y="9699"/>
                    <a:pt x="1232" y="9702"/>
                  </a:cubicBezTo>
                  <a:cubicBezTo>
                    <a:pt x="1221" y="9702"/>
                    <a:pt x="1208" y="9699"/>
                    <a:pt x="1195" y="9699"/>
                  </a:cubicBezTo>
                  <a:close/>
                  <a:moveTo>
                    <a:pt x="3222" y="1"/>
                  </a:moveTo>
                  <a:cubicBezTo>
                    <a:pt x="3191" y="1"/>
                    <a:pt x="3160" y="4"/>
                    <a:pt x="3133" y="14"/>
                  </a:cubicBezTo>
                  <a:cubicBezTo>
                    <a:pt x="3041" y="38"/>
                    <a:pt x="2984" y="93"/>
                    <a:pt x="2933" y="167"/>
                  </a:cubicBezTo>
                  <a:cubicBezTo>
                    <a:pt x="2694" y="501"/>
                    <a:pt x="2460" y="834"/>
                    <a:pt x="2218" y="1164"/>
                  </a:cubicBezTo>
                  <a:cubicBezTo>
                    <a:pt x="2116" y="1304"/>
                    <a:pt x="2014" y="1443"/>
                    <a:pt x="1926" y="1593"/>
                  </a:cubicBezTo>
                  <a:cubicBezTo>
                    <a:pt x="1834" y="1746"/>
                    <a:pt x="1752" y="1899"/>
                    <a:pt x="1670" y="2059"/>
                  </a:cubicBezTo>
                  <a:cubicBezTo>
                    <a:pt x="1515" y="2365"/>
                    <a:pt x="1347" y="2671"/>
                    <a:pt x="1188" y="2977"/>
                  </a:cubicBezTo>
                  <a:cubicBezTo>
                    <a:pt x="1025" y="3293"/>
                    <a:pt x="885" y="3616"/>
                    <a:pt x="755" y="3950"/>
                  </a:cubicBezTo>
                  <a:cubicBezTo>
                    <a:pt x="630" y="4280"/>
                    <a:pt x="507" y="4610"/>
                    <a:pt x="408" y="4950"/>
                  </a:cubicBezTo>
                  <a:cubicBezTo>
                    <a:pt x="317" y="5273"/>
                    <a:pt x="239" y="5604"/>
                    <a:pt x="184" y="5933"/>
                  </a:cubicBezTo>
                  <a:cubicBezTo>
                    <a:pt x="116" y="6328"/>
                    <a:pt x="61" y="6726"/>
                    <a:pt x="34" y="7127"/>
                  </a:cubicBezTo>
                  <a:cubicBezTo>
                    <a:pt x="11" y="7471"/>
                    <a:pt x="7" y="7814"/>
                    <a:pt x="7" y="8155"/>
                  </a:cubicBezTo>
                  <a:cubicBezTo>
                    <a:pt x="7" y="8427"/>
                    <a:pt x="0" y="8699"/>
                    <a:pt x="28" y="8967"/>
                  </a:cubicBezTo>
                  <a:cubicBezTo>
                    <a:pt x="45" y="9121"/>
                    <a:pt x="65" y="9277"/>
                    <a:pt x="110" y="9424"/>
                  </a:cubicBezTo>
                  <a:cubicBezTo>
                    <a:pt x="168" y="9614"/>
                    <a:pt x="279" y="9791"/>
                    <a:pt x="408" y="9937"/>
                  </a:cubicBezTo>
                  <a:cubicBezTo>
                    <a:pt x="449" y="9984"/>
                    <a:pt x="497" y="10025"/>
                    <a:pt x="541" y="10066"/>
                  </a:cubicBezTo>
                  <a:cubicBezTo>
                    <a:pt x="582" y="10100"/>
                    <a:pt x="623" y="10135"/>
                    <a:pt x="667" y="10165"/>
                  </a:cubicBezTo>
                  <a:cubicBezTo>
                    <a:pt x="752" y="10226"/>
                    <a:pt x="844" y="10270"/>
                    <a:pt x="943" y="10298"/>
                  </a:cubicBezTo>
                  <a:cubicBezTo>
                    <a:pt x="990" y="10308"/>
                    <a:pt x="1041" y="10314"/>
                    <a:pt x="1089" y="10322"/>
                  </a:cubicBezTo>
                  <a:cubicBezTo>
                    <a:pt x="1106" y="10322"/>
                    <a:pt x="1123" y="10323"/>
                    <a:pt x="1139" y="10323"/>
                  </a:cubicBezTo>
                  <a:cubicBezTo>
                    <a:pt x="1185" y="10323"/>
                    <a:pt x="1229" y="10320"/>
                    <a:pt x="1276" y="10314"/>
                  </a:cubicBezTo>
                  <a:cubicBezTo>
                    <a:pt x="1331" y="10304"/>
                    <a:pt x="1385" y="10301"/>
                    <a:pt x="1439" y="10284"/>
                  </a:cubicBezTo>
                  <a:cubicBezTo>
                    <a:pt x="1524" y="10260"/>
                    <a:pt x="1609" y="10229"/>
                    <a:pt x="1691" y="10188"/>
                  </a:cubicBezTo>
                  <a:cubicBezTo>
                    <a:pt x="1755" y="10155"/>
                    <a:pt x="1817" y="10121"/>
                    <a:pt x="1875" y="10080"/>
                  </a:cubicBezTo>
                  <a:cubicBezTo>
                    <a:pt x="1960" y="10019"/>
                    <a:pt x="2035" y="9944"/>
                    <a:pt x="2102" y="9865"/>
                  </a:cubicBezTo>
                  <a:cubicBezTo>
                    <a:pt x="2195" y="9760"/>
                    <a:pt x="2276" y="9648"/>
                    <a:pt x="2361" y="9539"/>
                  </a:cubicBezTo>
                  <a:cubicBezTo>
                    <a:pt x="2463" y="9406"/>
                    <a:pt x="2565" y="9273"/>
                    <a:pt x="2664" y="9138"/>
                  </a:cubicBezTo>
                  <a:cubicBezTo>
                    <a:pt x="2766" y="8992"/>
                    <a:pt x="2868" y="8841"/>
                    <a:pt x="2964" y="8692"/>
                  </a:cubicBezTo>
                  <a:cubicBezTo>
                    <a:pt x="3160" y="8392"/>
                    <a:pt x="3311" y="8069"/>
                    <a:pt x="3446" y="7739"/>
                  </a:cubicBezTo>
                  <a:cubicBezTo>
                    <a:pt x="3579" y="7409"/>
                    <a:pt x="3698" y="7076"/>
                    <a:pt x="3827" y="6747"/>
                  </a:cubicBezTo>
                  <a:cubicBezTo>
                    <a:pt x="3953" y="6416"/>
                    <a:pt x="4093" y="6093"/>
                    <a:pt x="4225" y="5767"/>
                  </a:cubicBezTo>
                  <a:cubicBezTo>
                    <a:pt x="4481" y="5120"/>
                    <a:pt x="4694" y="4464"/>
                    <a:pt x="4909" y="3807"/>
                  </a:cubicBezTo>
                  <a:cubicBezTo>
                    <a:pt x="4964" y="3640"/>
                    <a:pt x="5018" y="3474"/>
                    <a:pt x="5062" y="3307"/>
                  </a:cubicBezTo>
                  <a:cubicBezTo>
                    <a:pt x="5110" y="3120"/>
                    <a:pt x="5151" y="2930"/>
                    <a:pt x="5195" y="2742"/>
                  </a:cubicBezTo>
                  <a:cubicBezTo>
                    <a:pt x="5266" y="2409"/>
                    <a:pt x="5338" y="2076"/>
                    <a:pt x="5385" y="1739"/>
                  </a:cubicBezTo>
                  <a:cubicBezTo>
                    <a:pt x="5392" y="1677"/>
                    <a:pt x="5399" y="1616"/>
                    <a:pt x="5406" y="1558"/>
                  </a:cubicBezTo>
                  <a:cubicBezTo>
                    <a:pt x="5440" y="1317"/>
                    <a:pt x="5477" y="1079"/>
                    <a:pt x="5508" y="841"/>
                  </a:cubicBezTo>
                  <a:cubicBezTo>
                    <a:pt x="5508" y="779"/>
                    <a:pt x="5495" y="726"/>
                    <a:pt x="5463" y="671"/>
                  </a:cubicBezTo>
                  <a:cubicBezTo>
                    <a:pt x="5419" y="599"/>
                    <a:pt x="5348" y="542"/>
                    <a:pt x="5263" y="521"/>
                  </a:cubicBezTo>
                  <a:cubicBezTo>
                    <a:pt x="5233" y="513"/>
                    <a:pt x="5203" y="509"/>
                    <a:pt x="5173" y="509"/>
                  </a:cubicBezTo>
                  <a:cubicBezTo>
                    <a:pt x="5116" y="509"/>
                    <a:pt x="5059" y="524"/>
                    <a:pt x="5008" y="555"/>
                  </a:cubicBezTo>
                  <a:cubicBezTo>
                    <a:pt x="4943" y="592"/>
                    <a:pt x="4868" y="671"/>
                    <a:pt x="4854" y="752"/>
                  </a:cubicBezTo>
                  <a:cubicBezTo>
                    <a:pt x="4845" y="831"/>
                    <a:pt x="4834" y="909"/>
                    <a:pt x="4824" y="991"/>
                  </a:cubicBezTo>
                  <a:cubicBezTo>
                    <a:pt x="4796" y="1195"/>
                    <a:pt x="4766" y="1395"/>
                    <a:pt x="4739" y="1599"/>
                  </a:cubicBezTo>
                  <a:cubicBezTo>
                    <a:pt x="4694" y="1919"/>
                    <a:pt x="4630" y="2236"/>
                    <a:pt x="4559" y="2549"/>
                  </a:cubicBezTo>
                  <a:cubicBezTo>
                    <a:pt x="4518" y="2732"/>
                    <a:pt x="4481" y="2919"/>
                    <a:pt x="4433" y="3103"/>
                  </a:cubicBezTo>
                  <a:cubicBezTo>
                    <a:pt x="4388" y="3273"/>
                    <a:pt x="4341" y="3436"/>
                    <a:pt x="4290" y="3603"/>
                  </a:cubicBezTo>
                  <a:cubicBezTo>
                    <a:pt x="4079" y="4263"/>
                    <a:pt x="3895" y="4930"/>
                    <a:pt x="3658" y="5576"/>
                  </a:cubicBezTo>
                  <a:cubicBezTo>
                    <a:pt x="3511" y="5964"/>
                    <a:pt x="3365" y="6348"/>
                    <a:pt x="3222" y="6736"/>
                  </a:cubicBezTo>
                  <a:cubicBezTo>
                    <a:pt x="3157" y="6913"/>
                    <a:pt x="3099" y="7089"/>
                    <a:pt x="3038" y="7270"/>
                  </a:cubicBezTo>
                  <a:cubicBezTo>
                    <a:pt x="2980" y="7430"/>
                    <a:pt x="2916" y="7593"/>
                    <a:pt x="2851" y="7750"/>
                  </a:cubicBezTo>
                  <a:cubicBezTo>
                    <a:pt x="2752" y="7971"/>
                    <a:pt x="2640" y="8182"/>
                    <a:pt x="2511" y="8386"/>
                  </a:cubicBezTo>
                  <a:cubicBezTo>
                    <a:pt x="2388" y="8587"/>
                    <a:pt x="2245" y="8777"/>
                    <a:pt x="2106" y="8967"/>
                  </a:cubicBezTo>
                  <a:cubicBezTo>
                    <a:pt x="2031" y="9063"/>
                    <a:pt x="1953" y="9155"/>
                    <a:pt x="1875" y="9250"/>
                  </a:cubicBezTo>
                  <a:cubicBezTo>
                    <a:pt x="1783" y="9362"/>
                    <a:pt x="1688" y="9474"/>
                    <a:pt x="1579" y="9570"/>
                  </a:cubicBezTo>
                  <a:cubicBezTo>
                    <a:pt x="1531" y="9600"/>
                    <a:pt x="1480" y="9628"/>
                    <a:pt x="1429" y="9651"/>
                  </a:cubicBezTo>
                  <a:cubicBezTo>
                    <a:pt x="1381" y="9665"/>
                    <a:pt x="1334" y="9678"/>
                    <a:pt x="1283" y="9689"/>
                  </a:cubicBezTo>
                  <a:cubicBezTo>
                    <a:pt x="1245" y="9692"/>
                    <a:pt x="1208" y="9692"/>
                    <a:pt x="1171" y="9692"/>
                  </a:cubicBezTo>
                  <a:cubicBezTo>
                    <a:pt x="1160" y="9689"/>
                    <a:pt x="1154" y="9689"/>
                    <a:pt x="1143" y="9686"/>
                  </a:cubicBezTo>
                  <a:cubicBezTo>
                    <a:pt x="1127" y="9675"/>
                    <a:pt x="1113" y="9668"/>
                    <a:pt x="1096" y="9655"/>
                  </a:cubicBezTo>
                  <a:cubicBezTo>
                    <a:pt x="1045" y="9607"/>
                    <a:pt x="997" y="9556"/>
                    <a:pt x="953" y="9502"/>
                  </a:cubicBezTo>
                  <a:cubicBezTo>
                    <a:pt x="909" y="9437"/>
                    <a:pt x="871" y="9372"/>
                    <a:pt x="841" y="9304"/>
                  </a:cubicBezTo>
                  <a:cubicBezTo>
                    <a:pt x="817" y="9240"/>
                    <a:pt x="803" y="9171"/>
                    <a:pt x="790" y="9103"/>
                  </a:cubicBezTo>
                  <a:cubicBezTo>
                    <a:pt x="749" y="8685"/>
                    <a:pt x="776" y="8263"/>
                    <a:pt x="790" y="7841"/>
                  </a:cubicBezTo>
                  <a:cubicBezTo>
                    <a:pt x="803" y="7427"/>
                    <a:pt x="834" y="7008"/>
                    <a:pt x="885" y="6596"/>
                  </a:cubicBezTo>
                  <a:cubicBezTo>
                    <a:pt x="923" y="6345"/>
                    <a:pt x="963" y="6089"/>
                    <a:pt x="1017" y="5841"/>
                  </a:cubicBezTo>
                  <a:cubicBezTo>
                    <a:pt x="1069" y="5596"/>
                    <a:pt x="1130" y="5351"/>
                    <a:pt x="1195" y="5110"/>
                  </a:cubicBezTo>
                  <a:cubicBezTo>
                    <a:pt x="1266" y="4855"/>
                    <a:pt x="1351" y="4603"/>
                    <a:pt x="1436" y="4354"/>
                  </a:cubicBezTo>
                  <a:cubicBezTo>
                    <a:pt x="1521" y="4117"/>
                    <a:pt x="1603" y="3878"/>
                    <a:pt x="1698" y="3647"/>
                  </a:cubicBezTo>
                  <a:cubicBezTo>
                    <a:pt x="1919" y="3130"/>
                    <a:pt x="2168" y="2620"/>
                    <a:pt x="2422" y="2117"/>
                  </a:cubicBezTo>
                  <a:cubicBezTo>
                    <a:pt x="2484" y="1997"/>
                    <a:pt x="2548" y="1878"/>
                    <a:pt x="2620" y="1770"/>
                  </a:cubicBezTo>
                  <a:cubicBezTo>
                    <a:pt x="2705" y="1637"/>
                    <a:pt x="2796" y="1511"/>
                    <a:pt x="2889" y="1385"/>
                  </a:cubicBezTo>
                  <a:cubicBezTo>
                    <a:pt x="3096" y="1093"/>
                    <a:pt x="3303" y="797"/>
                    <a:pt x="3511" y="504"/>
                  </a:cubicBezTo>
                  <a:cubicBezTo>
                    <a:pt x="3562" y="436"/>
                    <a:pt x="3565" y="327"/>
                    <a:pt x="3545" y="245"/>
                  </a:cubicBezTo>
                  <a:cubicBezTo>
                    <a:pt x="3521" y="164"/>
                    <a:pt x="3467" y="93"/>
                    <a:pt x="3392" y="48"/>
                  </a:cubicBezTo>
                  <a:cubicBezTo>
                    <a:pt x="3338" y="18"/>
                    <a:pt x="3280" y="1"/>
                    <a:pt x="3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0"/>
            <p:cNvSpPr/>
            <p:nvPr/>
          </p:nvSpPr>
          <p:spPr>
            <a:xfrm rot="124414">
              <a:off x="7517626" y="2135595"/>
              <a:ext cx="250083" cy="726025"/>
            </a:xfrm>
            <a:custGeom>
              <a:avLst/>
              <a:gdLst/>
              <a:ahLst/>
              <a:cxnLst/>
              <a:rect l="l" t="t" r="r" b="b"/>
              <a:pathLst>
                <a:path w="3634" h="10550" extrusionOk="0">
                  <a:moveTo>
                    <a:pt x="1627" y="10103"/>
                  </a:moveTo>
                  <a:lnTo>
                    <a:pt x="1627" y="10103"/>
                  </a:lnTo>
                  <a:cubicBezTo>
                    <a:pt x="1620" y="10107"/>
                    <a:pt x="1613" y="10110"/>
                    <a:pt x="1603" y="10113"/>
                  </a:cubicBezTo>
                  <a:cubicBezTo>
                    <a:pt x="1609" y="10110"/>
                    <a:pt x="1620" y="10107"/>
                    <a:pt x="1627" y="10103"/>
                  </a:cubicBezTo>
                  <a:close/>
                  <a:moveTo>
                    <a:pt x="2630" y="0"/>
                  </a:moveTo>
                  <a:cubicBezTo>
                    <a:pt x="2575" y="0"/>
                    <a:pt x="2521" y="21"/>
                    <a:pt x="2477" y="65"/>
                  </a:cubicBezTo>
                  <a:cubicBezTo>
                    <a:pt x="2388" y="140"/>
                    <a:pt x="2405" y="249"/>
                    <a:pt x="2426" y="347"/>
                  </a:cubicBezTo>
                  <a:cubicBezTo>
                    <a:pt x="2440" y="409"/>
                    <a:pt x="2453" y="466"/>
                    <a:pt x="2467" y="524"/>
                  </a:cubicBezTo>
                  <a:cubicBezTo>
                    <a:pt x="2494" y="633"/>
                    <a:pt x="2521" y="738"/>
                    <a:pt x="2545" y="847"/>
                  </a:cubicBezTo>
                  <a:cubicBezTo>
                    <a:pt x="2572" y="963"/>
                    <a:pt x="2600" y="1079"/>
                    <a:pt x="2623" y="1194"/>
                  </a:cubicBezTo>
                  <a:cubicBezTo>
                    <a:pt x="2644" y="1313"/>
                    <a:pt x="2664" y="1432"/>
                    <a:pt x="2688" y="1551"/>
                  </a:cubicBezTo>
                  <a:cubicBezTo>
                    <a:pt x="2708" y="1663"/>
                    <a:pt x="2743" y="1776"/>
                    <a:pt x="2776" y="1888"/>
                  </a:cubicBezTo>
                  <a:cubicBezTo>
                    <a:pt x="2814" y="2007"/>
                    <a:pt x="2848" y="2130"/>
                    <a:pt x="2886" y="2249"/>
                  </a:cubicBezTo>
                  <a:cubicBezTo>
                    <a:pt x="2909" y="2327"/>
                    <a:pt x="2930" y="2405"/>
                    <a:pt x="2950" y="2483"/>
                  </a:cubicBezTo>
                  <a:cubicBezTo>
                    <a:pt x="2960" y="2552"/>
                    <a:pt x="2967" y="2619"/>
                    <a:pt x="2977" y="2691"/>
                  </a:cubicBezTo>
                  <a:cubicBezTo>
                    <a:pt x="2997" y="2895"/>
                    <a:pt x="3008" y="3099"/>
                    <a:pt x="3004" y="3307"/>
                  </a:cubicBezTo>
                  <a:cubicBezTo>
                    <a:pt x="3004" y="3531"/>
                    <a:pt x="2988" y="3756"/>
                    <a:pt x="2960" y="3980"/>
                  </a:cubicBezTo>
                  <a:cubicBezTo>
                    <a:pt x="2906" y="4456"/>
                    <a:pt x="2837" y="4929"/>
                    <a:pt x="2773" y="5406"/>
                  </a:cubicBezTo>
                  <a:cubicBezTo>
                    <a:pt x="2726" y="5722"/>
                    <a:pt x="2671" y="6042"/>
                    <a:pt x="2616" y="6358"/>
                  </a:cubicBezTo>
                  <a:cubicBezTo>
                    <a:pt x="2606" y="6419"/>
                    <a:pt x="2596" y="6477"/>
                    <a:pt x="2586" y="6538"/>
                  </a:cubicBezTo>
                  <a:cubicBezTo>
                    <a:pt x="2504" y="6579"/>
                    <a:pt x="2446" y="6667"/>
                    <a:pt x="2446" y="6763"/>
                  </a:cubicBezTo>
                  <a:cubicBezTo>
                    <a:pt x="2446" y="6834"/>
                    <a:pt x="2436" y="6905"/>
                    <a:pt x="2440" y="6977"/>
                  </a:cubicBezTo>
                  <a:lnTo>
                    <a:pt x="2440" y="7133"/>
                  </a:lnTo>
                  <a:cubicBezTo>
                    <a:pt x="2436" y="7188"/>
                    <a:pt x="2446" y="7232"/>
                    <a:pt x="2467" y="7279"/>
                  </a:cubicBezTo>
                  <a:cubicBezTo>
                    <a:pt x="2463" y="7304"/>
                    <a:pt x="2460" y="7328"/>
                    <a:pt x="2453" y="7351"/>
                  </a:cubicBezTo>
                  <a:cubicBezTo>
                    <a:pt x="2405" y="7661"/>
                    <a:pt x="2338" y="7964"/>
                    <a:pt x="2276" y="8270"/>
                  </a:cubicBezTo>
                  <a:cubicBezTo>
                    <a:pt x="2212" y="8590"/>
                    <a:pt x="2151" y="8912"/>
                    <a:pt x="2049" y="9218"/>
                  </a:cubicBezTo>
                  <a:cubicBezTo>
                    <a:pt x="2001" y="9361"/>
                    <a:pt x="1950" y="9501"/>
                    <a:pt x="1898" y="9640"/>
                  </a:cubicBezTo>
                  <a:cubicBezTo>
                    <a:pt x="1841" y="9769"/>
                    <a:pt x="1787" y="9902"/>
                    <a:pt x="1705" y="10022"/>
                  </a:cubicBezTo>
                  <a:cubicBezTo>
                    <a:pt x="1691" y="10039"/>
                    <a:pt x="1674" y="10059"/>
                    <a:pt x="1657" y="10076"/>
                  </a:cubicBezTo>
                  <a:cubicBezTo>
                    <a:pt x="1650" y="10069"/>
                    <a:pt x="1647" y="10063"/>
                    <a:pt x="1641" y="10055"/>
                  </a:cubicBezTo>
                  <a:cubicBezTo>
                    <a:pt x="1616" y="10022"/>
                    <a:pt x="1589" y="9987"/>
                    <a:pt x="1562" y="9953"/>
                  </a:cubicBezTo>
                  <a:cubicBezTo>
                    <a:pt x="1534" y="9916"/>
                    <a:pt x="1514" y="9876"/>
                    <a:pt x="1494" y="9835"/>
                  </a:cubicBezTo>
                  <a:cubicBezTo>
                    <a:pt x="1467" y="9760"/>
                    <a:pt x="1440" y="9685"/>
                    <a:pt x="1419" y="9606"/>
                  </a:cubicBezTo>
                  <a:cubicBezTo>
                    <a:pt x="1399" y="9521"/>
                    <a:pt x="1375" y="9433"/>
                    <a:pt x="1347" y="9348"/>
                  </a:cubicBezTo>
                  <a:cubicBezTo>
                    <a:pt x="1289" y="9161"/>
                    <a:pt x="1245" y="8967"/>
                    <a:pt x="1184" y="8777"/>
                  </a:cubicBezTo>
                  <a:cubicBezTo>
                    <a:pt x="1154" y="8684"/>
                    <a:pt x="1134" y="8590"/>
                    <a:pt x="1106" y="8497"/>
                  </a:cubicBezTo>
                  <a:cubicBezTo>
                    <a:pt x="1079" y="8413"/>
                    <a:pt x="1045" y="8324"/>
                    <a:pt x="1028" y="8235"/>
                  </a:cubicBezTo>
                  <a:cubicBezTo>
                    <a:pt x="1014" y="8161"/>
                    <a:pt x="1000" y="8083"/>
                    <a:pt x="980" y="8008"/>
                  </a:cubicBezTo>
                  <a:cubicBezTo>
                    <a:pt x="965" y="7944"/>
                    <a:pt x="947" y="7880"/>
                    <a:pt x="936" y="7814"/>
                  </a:cubicBezTo>
                  <a:lnTo>
                    <a:pt x="936" y="7814"/>
                  </a:lnTo>
                  <a:cubicBezTo>
                    <a:pt x="933" y="7790"/>
                    <a:pt x="930" y="7766"/>
                    <a:pt x="926" y="7742"/>
                  </a:cubicBezTo>
                  <a:cubicBezTo>
                    <a:pt x="916" y="7630"/>
                    <a:pt x="898" y="7518"/>
                    <a:pt x="881" y="7409"/>
                  </a:cubicBezTo>
                  <a:cubicBezTo>
                    <a:pt x="861" y="7205"/>
                    <a:pt x="854" y="6998"/>
                    <a:pt x="851" y="6794"/>
                  </a:cubicBezTo>
                  <a:cubicBezTo>
                    <a:pt x="851" y="6667"/>
                    <a:pt x="845" y="6538"/>
                    <a:pt x="845" y="6412"/>
                  </a:cubicBezTo>
                  <a:cubicBezTo>
                    <a:pt x="845" y="6293"/>
                    <a:pt x="845" y="6174"/>
                    <a:pt x="837" y="6052"/>
                  </a:cubicBezTo>
                  <a:cubicBezTo>
                    <a:pt x="827" y="5926"/>
                    <a:pt x="831" y="5800"/>
                    <a:pt x="834" y="5674"/>
                  </a:cubicBezTo>
                  <a:cubicBezTo>
                    <a:pt x="837" y="5528"/>
                    <a:pt x="834" y="5381"/>
                    <a:pt x="834" y="5235"/>
                  </a:cubicBezTo>
                  <a:cubicBezTo>
                    <a:pt x="834" y="5082"/>
                    <a:pt x="840" y="4932"/>
                    <a:pt x="848" y="4780"/>
                  </a:cubicBezTo>
                  <a:cubicBezTo>
                    <a:pt x="851" y="4640"/>
                    <a:pt x="845" y="4504"/>
                    <a:pt x="848" y="4365"/>
                  </a:cubicBezTo>
                  <a:cubicBezTo>
                    <a:pt x="851" y="4095"/>
                    <a:pt x="861" y="3830"/>
                    <a:pt x="868" y="3561"/>
                  </a:cubicBezTo>
                  <a:cubicBezTo>
                    <a:pt x="871" y="3558"/>
                    <a:pt x="878" y="3555"/>
                    <a:pt x="881" y="3552"/>
                  </a:cubicBezTo>
                  <a:cubicBezTo>
                    <a:pt x="929" y="3521"/>
                    <a:pt x="977" y="3480"/>
                    <a:pt x="991" y="3419"/>
                  </a:cubicBezTo>
                  <a:cubicBezTo>
                    <a:pt x="1000" y="3368"/>
                    <a:pt x="1008" y="3313"/>
                    <a:pt x="1011" y="3259"/>
                  </a:cubicBezTo>
                  <a:cubicBezTo>
                    <a:pt x="1018" y="3205"/>
                    <a:pt x="1021" y="3150"/>
                    <a:pt x="1024" y="3099"/>
                  </a:cubicBezTo>
                  <a:cubicBezTo>
                    <a:pt x="1035" y="2990"/>
                    <a:pt x="1049" y="2881"/>
                    <a:pt x="1062" y="2776"/>
                  </a:cubicBezTo>
                  <a:cubicBezTo>
                    <a:pt x="1096" y="2582"/>
                    <a:pt x="1137" y="2392"/>
                    <a:pt x="1191" y="2205"/>
                  </a:cubicBezTo>
                  <a:cubicBezTo>
                    <a:pt x="1218" y="2106"/>
                    <a:pt x="1157" y="2001"/>
                    <a:pt x="1062" y="1973"/>
                  </a:cubicBezTo>
                  <a:lnTo>
                    <a:pt x="1058" y="1973"/>
                  </a:lnTo>
                  <a:lnTo>
                    <a:pt x="1089" y="1881"/>
                  </a:lnTo>
                  <a:cubicBezTo>
                    <a:pt x="1113" y="1840"/>
                    <a:pt x="1143" y="1803"/>
                    <a:pt x="1157" y="1752"/>
                  </a:cubicBezTo>
                  <a:cubicBezTo>
                    <a:pt x="1184" y="1657"/>
                    <a:pt x="1154" y="1555"/>
                    <a:pt x="1085" y="1483"/>
                  </a:cubicBezTo>
                  <a:cubicBezTo>
                    <a:pt x="1026" y="1424"/>
                    <a:pt x="954" y="1398"/>
                    <a:pt x="881" y="1398"/>
                  </a:cubicBezTo>
                  <a:cubicBezTo>
                    <a:pt x="782" y="1398"/>
                    <a:pt x="683" y="1445"/>
                    <a:pt x="613" y="1520"/>
                  </a:cubicBezTo>
                  <a:cubicBezTo>
                    <a:pt x="559" y="1578"/>
                    <a:pt x="514" y="1650"/>
                    <a:pt x="470" y="1715"/>
                  </a:cubicBezTo>
                  <a:cubicBezTo>
                    <a:pt x="385" y="1847"/>
                    <a:pt x="324" y="2001"/>
                    <a:pt x="269" y="2147"/>
                  </a:cubicBezTo>
                  <a:cubicBezTo>
                    <a:pt x="228" y="2258"/>
                    <a:pt x="204" y="2374"/>
                    <a:pt x="178" y="2490"/>
                  </a:cubicBezTo>
                  <a:cubicBezTo>
                    <a:pt x="154" y="2589"/>
                    <a:pt x="133" y="2691"/>
                    <a:pt x="120" y="2793"/>
                  </a:cubicBezTo>
                  <a:lnTo>
                    <a:pt x="120" y="2789"/>
                  </a:lnTo>
                  <a:cubicBezTo>
                    <a:pt x="79" y="3041"/>
                    <a:pt x="55" y="3293"/>
                    <a:pt x="35" y="3548"/>
                  </a:cubicBezTo>
                  <a:cubicBezTo>
                    <a:pt x="24" y="3671"/>
                    <a:pt x="21" y="3797"/>
                    <a:pt x="18" y="3919"/>
                  </a:cubicBezTo>
                  <a:cubicBezTo>
                    <a:pt x="18" y="4059"/>
                    <a:pt x="11" y="4202"/>
                    <a:pt x="11" y="4340"/>
                  </a:cubicBezTo>
                  <a:cubicBezTo>
                    <a:pt x="11" y="4406"/>
                    <a:pt x="18" y="4467"/>
                    <a:pt x="18" y="4531"/>
                  </a:cubicBezTo>
                  <a:cubicBezTo>
                    <a:pt x="21" y="4606"/>
                    <a:pt x="18" y="4681"/>
                    <a:pt x="18" y="4759"/>
                  </a:cubicBezTo>
                  <a:cubicBezTo>
                    <a:pt x="11" y="4909"/>
                    <a:pt x="0" y="5059"/>
                    <a:pt x="8" y="5208"/>
                  </a:cubicBezTo>
                  <a:cubicBezTo>
                    <a:pt x="11" y="5354"/>
                    <a:pt x="28" y="5500"/>
                    <a:pt x="31" y="5647"/>
                  </a:cubicBezTo>
                  <a:cubicBezTo>
                    <a:pt x="35" y="5712"/>
                    <a:pt x="35" y="5780"/>
                    <a:pt x="35" y="5847"/>
                  </a:cubicBezTo>
                  <a:cubicBezTo>
                    <a:pt x="38" y="5940"/>
                    <a:pt x="49" y="6028"/>
                    <a:pt x="58" y="6120"/>
                  </a:cubicBezTo>
                  <a:cubicBezTo>
                    <a:pt x="62" y="6144"/>
                    <a:pt x="65" y="6167"/>
                    <a:pt x="72" y="6194"/>
                  </a:cubicBezTo>
                  <a:cubicBezTo>
                    <a:pt x="85" y="6341"/>
                    <a:pt x="96" y="6491"/>
                    <a:pt x="113" y="6640"/>
                  </a:cubicBezTo>
                  <a:cubicBezTo>
                    <a:pt x="130" y="6780"/>
                    <a:pt x="137" y="6919"/>
                    <a:pt x="157" y="7055"/>
                  </a:cubicBezTo>
                  <a:cubicBezTo>
                    <a:pt x="160" y="7096"/>
                    <a:pt x="164" y="7137"/>
                    <a:pt x="171" y="7177"/>
                  </a:cubicBezTo>
                  <a:cubicBezTo>
                    <a:pt x="181" y="7266"/>
                    <a:pt x="191" y="7351"/>
                    <a:pt x="201" y="7436"/>
                  </a:cubicBezTo>
                  <a:cubicBezTo>
                    <a:pt x="208" y="7488"/>
                    <a:pt x="215" y="7541"/>
                    <a:pt x="225" y="7593"/>
                  </a:cubicBezTo>
                  <a:cubicBezTo>
                    <a:pt x="232" y="7644"/>
                    <a:pt x="245" y="7695"/>
                    <a:pt x="253" y="7746"/>
                  </a:cubicBezTo>
                  <a:cubicBezTo>
                    <a:pt x="266" y="7835"/>
                    <a:pt x="276" y="7923"/>
                    <a:pt x="297" y="8011"/>
                  </a:cubicBezTo>
                  <a:cubicBezTo>
                    <a:pt x="303" y="8059"/>
                    <a:pt x="320" y="8100"/>
                    <a:pt x="334" y="8144"/>
                  </a:cubicBezTo>
                  <a:cubicBezTo>
                    <a:pt x="351" y="8191"/>
                    <a:pt x="364" y="8239"/>
                    <a:pt x="375" y="8290"/>
                  </a:cubicBezTo>
                  <a:cubicBezTo>
                    <a:pt x="388" y="8337"/>
                    <a:pt x="399" y="8386"/>
                    <a:pt x="409" y="8430"/>
                  </a:cubicBezTo>
                  <a:cubicBezTo>
                    <a:pt x="426" y="8504"/>
                    <a:pt x="460" y="8573"/>
                    <a:pt x="490" y="8640"/>
                  </a:cubicBezTo>
                  <a:cubicBezTo>
                    <a:pt x="501" y="8667"/>
                    <a:pt x="511" y="8698"/>
                    <a:pt x="524" y="8725"/>
                  </a:cubicBezTo>
                  <a:cubicBezTo>
                    <a:pt x="559" y="8817"/>
                    <a:pt x="592" y="8909"/>
                    <a:pt x="630" y="9001"/>
                  </a:cubicBezTo>
                  <a:cubicBezTo>
                    <a:pt x="661" y="9069"/>
                    <a:pt x="691" y="9141"/>
                    <a:pt x="722" y="9209"/>
                  </a:cubicBezTo>
                  <a:cubicBezTo>
                    <a:pt x="742" y="9263"/>
                    <a:pt x="763" y="9317"/>
                    <a:pt x="779" y="9375"/>
                  </a:cubicBezTo>
                  <a:cubicBezTo>
                    <a:pt x="804" y="9440"/>
                    <a:pt x="834" y="9504"/>
                    <a:pt x="854" y="9573"/>
                  </a:cubicBezTo>
                  <a:cubicBezTo>
                    <a:pt x="902" y="9722"/>
                    <a:pt x="947" y="9868"/>
                    <a:pt x="1018" y="10011"/>
                  </a:cubicBezTo>
                  <a:cubicBezTo>
                    <a:pt x="1055" y="10083"/>
                    <a:pt x="1099" y="10144"/>
                    <a:pt x="1151" y="10209"/>
                  </a:cubicBezTo>
                  <a:cubicBezTo>
                    <a:pt x="1191" y="10259"/>
                    <a:pt x="1242" y="10304"/>
                    <a:pt x="1286" y="10352"/>
                  </a:cubicBezTo>
                  <a:cubicBezTo>
                    <a:pt x="1334" y="10402"/>
                    <a:pt x="1378" y="10454"/>
                    <a:pt x="1436" y="10491"/>
                  </a:cubicBezTo>
                  <a:cubicBezTo>
                    <a:pt x="1494" y="10529"/>
                    <a:pt x="1555" y="10542"/>
                    <a:pt x="1623" y="10549"/>
                  </a:cubicBezTo>
                  <a:cubicBezTo>
                    <a:pt x="1628" y="10550"/>
                    <a:pt x="1633" y="10550"/>
                    <a:pt x="1639" y="10550"/>
                  </a:cubicBezTo>
                  <a:cubicBezTo>
                    <a:pt x="1666" y="10550"/>
                    <a:pt x="1702" y="10544"/>
                    <a:pt x="1722" y="10538"/>
                  </a:cubicBezTo>
                  <a:cubicBezTo>
                    <a:pt x="1766" y="10529"/>
                    <a:pt x="1810" y="10512"/>
                    <a:pt x="1851" y="10494"/>
                  </a:cubicBezTo>
                  <a:cubicBezTo>
                    <a:pt x="1922" y="10463"/>
                    <a:pt x="1980" y="10392"/>
                    <a:pt x="2024" y="10334"/>
                  </a:cubicBezTo>
                  <a:cubicBezTo>
                    <a:pt x="2085" y="10263"/>
                    <a:pt x="2137" y="10185"/>
                    <a:pt x="2181" y="10100"/>
                  </a:cubicBezTo>
                  <a:cubicBezTo>
                    <a:pt x="2236" y="9998"/>
                    <a:pt x="2283" y="9889"/>
                    <a:pt x="2324" y="9780"/>
                  </a:cubicBezTo>
                  <a:cubicBezTo>
                    <a:pt x="2382" y="9634"/>
                    <a:pt x="2443" y="9484"/>
                    <a:pt x="2490" y="9334"/>
                  </a:cubicBezTo>
                  <a:cubicBezTo>
                    <a:pt x="2518" y="9246"/>
                    <a:pt x="2545" y="9154"/>
                    <a:pt x="2572" y="9066"/>
                  </a:cubicBezTo>
                  <a:cubicBezTo>
                    <a:pt x="2596" y="8987"/>
                    <a:pt x="2613" y="8902"/>
                    <a:pt x="2633" y="8824"/>
                  </a:cubicBezTo>
                  <a:cubicBezTo>
                    <a:pt x="2671" y="8678"/>
                    <a:pt x="2702" y="8535"/>
                    <a:pt x="2732" y="8389"/>
                  </a:cubicBezTo>
                  <a:cubicBezTo>
                    <a:pt x="2800" y="8075"/>
                    <a:pt x="2875" y="7763"/>
                    <a:pt x="2936" y="7450"/>
                  </a:cubicBezTo>
                  <a:cubicBezTo>
                    <a:pt x="2939" y="7426"/>
                    <a:pt x="2943" y="7406"/>
                    <a:pt x="2950" y="7381"/>
                  </a:cubicBezTo>
                  <a:cubicBezTo>
                    <a:pt x="2967" y="7361"/>
                    <a:pt x="2983" y="7341"/>
                    <a:pt x="3008" y="7314"/>
                  </a:cubicBezTo>
                  <a:cubicBezTo>
                    <a:pt x="3035" y="7273"/>
                    <a:pt x="3055" y="7232"/>
                    <a:pt x="3076" y="7188"/>
                  </a:cubicBezTo>
                  <a:cubicBezTo>
                    <a:pt x="3099" y="7137"/>
                    <a:pt x="3130" y="7086"/>
                    <a:pt x="3161" y="7039"/>
                  </a:cubicBezTo>
                  <a:cubicBezTo>
                    <a:pt x="3195" y="6987"/>
                    <a:pt x="3228" y="6940"/>
                    <a:pt x="3256" y="6888"/>
                  </a:cubicBezTo>
                  <a:cubicBezTo>
                    <a:pt x="3300" y="6810"/>
                    <a:pt x="3324" y="6719"/>
                    <a:pt x="3348" y="6634"/>
                  </a:cubicBezTo>
                  <a:cubicBezTo>
                    <a:pt x="3385" y="6501"/>
                    <a:pt x="3419" y="6372"/>
                    <a:pt x="3443" y="6235"/>
                  </a:cubicBezTo>
                  <a:cubicBezTo>
                    <a:pt x="3446" y="6205"/>
                    <a:pt x="3453" y="6174"/>
                    <a:pt x="3457" y="6147"/>
                  </a:cubicBezTo>
                  <a:cubicBezTo>
                    <a:pt x="3464" y="6113"/>
                    <a:pt x="3467" y="6079"/>
                    <a:pt x="3470" y="6048"/>
                  </a:cubicBezTo>
                  <a:cubicBezTo>
                    <a:pt x="3477" y="6014"/>
                    <a:pt x="3481" y="5984"/>
                    <a:pt x="3484" y="5949"/>
                  </a:cubicBezTo>
                  <a:cubicBezTo>
                    <a:pt x="3494" y="5871"/>
                    <a:pt x="3504" y="5794"/>
                    <a:pt x="3511" y="5715"/>
                  </a:cubicBezTo>
                  <a:cubicBezTo>
                    <a:pt x="3525" y="5562"/>
                    <a:pt x="3535" y="5409"/>
                    <a:pt x="3545" y="5256"/>
                  </a:cubicBezTo>
                  <a:cubicBezTo>
                    <a:pt x="3566" y="4936"/>
                    <a:pt x="3572" y="4620"/>
                    <a:pt x="3586" y="4304"/>
                  </a:cubicBezTo>
                  <a:cubicBezTo>
                    <a:pt x="3589" y="4153"/>
                    <a:pt x="3600" y="4004"/>
                    <a:pt x="3600" y="3855"/>
                  </a:cubicBezTo>
                  <a:cubicBezTo>
                    <a:pt x="3603" y="3773"/>
                    <a:pt x="3603" y="3691"/>
                    <a:pt x="3603" y="3613"/>
                  </a:cubicBezTo>
                  <a:cubicBezTo>
                    <a:pt x="3603" y="3602"/>
                    <a:pt x="3600" y="3593"/>
                    <a:pt x="3600" y="3585"/>
                  </a:cubicBezTo>
                  <a:cubicBezTo>
                    <a:pt x="3603" y="3552"/>
                    <a:pt x="3606" y="3521"/>
                    <a:pt x="3610" y="3490"/>
                  </a:cubicBezTo>
                  <a:cubicBezTo>
                    <a:pt x="3627" y="3330"/>
                    <a:pt x="3630" y="3167"/>
                    <a:pt x="3633" y="3004"/>
                  </a:cubicBezTo>
                  <a:cubicBezTo>
                    <a:pt x="3633" y="2841"/>
                    <a:pt x="3616" y="2674"/>
                    <a:pt x="3596" y="2511"/>
                  </a:cubicBezTo>
                  <a:cubicBezTo>
                    <a:pt x="3572" y="2303"/>
                    <a:pt x="3552" y="2095"/>
                    <a:pt x="3521" y="1888"/>
                  </a:cubicBezTo>
                  <a:cubicBezTo>
                    <a:pt x="3504" y="1769"/>
                    <a:pt x="3484" y="1654"/>
                    <a:pt x="3464" y="1538"/>
                  </a:cubicBezTo>
                  <a:cubicBezTo>
                    <a:pt x="3446" y="1432"/>
                    <a:pt x="3433" y="1327"/>
                    <a:pt x="3416" y="1222"/>
                  </a:cubicBezTo>
                  <a:cubicBezTo>
                    <a:pt x="3382" y="1004"/>
                    <a:pt x="3310" y="789"/>
                    <a:pt x="3201" y="595"/>
                  </a:cubicBezTo>
                  <a:cubicBezTo>
                    <a:pt x="3147" y="500"/>
                    <a:pt x="3082" y="412"/>
                    <a:pt x="3018" y="324"/>
                  </a:cubicBezTo>
                  <a:cubicBezTo>
                    <a:pt x="2943" y="222"/>
                    <a:pt x="2861" y="88"/>
                    <a:pt x="2743" y="27"/>
                  </a:cubicBezTo>
                  <a:cubicBezTo>
                    <a:pt x="2705" y="10"/>
                    <a:pt x="2668" y="0"/>
                    <a:pt x="26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0"/>
            <p:cNvSpPr/>
            <p:nvPr/>
          </p:nvSpPr>
          <p:spPr>
            <a:xfrm rot="124414">
              <a:off x="5595089" y="1940471"/>
              <a:ext cx="206522" cy="459357"/>
            </a:xfrm>
            <a:custGeom>
              <a:avLst/>
              <a:gdLst/>
              <a:ahLst/>
              <a:cxnLst/>
              <a:rect l="l" t="t" r="r" b="b"/>
              <a:pathLst>
                <a:path w="3001" h="6675" extrusionOk="0">
                  <a:moveTo>
                    <a:pt x="2674" y="283"/>
                  </a:moveTo>
                  <a:cubicBezTo>
                    <a:pt x="2651" y="327"/>
                    <a:pt x="2630" y="364"/>
                    <a:pt x="2602" y="405"/>
                  </a:cubicBezTo>
                  <a:cubicBezTo>
                    <a:pt x="2545" y="501"/>
                    <a:pt x="2494" y="599"/>
                    <a:pt x="2443" y="698"/>
                  </a:cubicBezTo>
                  <a:cubicBezTo>
                    <a:pt x="2436" y="715"/>
                    <a:pt x="2429" y="732"/>
                    <a:pt x="2419" y="746"/>
                  </a:cubicBezTo>
                  <a:cubicBezTo>
                    <a:pt x="2419" y="729"/>
                    <a:pt x="2416" y="711"/>
                    <a:pt x="2416" y="694"/>
                  </a:cubicBezTo>
                  <a:cubicBezTo>
                    <a:pt x="2402" y="650"/>
                    <a:pt x="2382" y="613"/>
                    <a:pt x="2351" y="578"/>
                  </a:cubicBezTo>
                  <a:cubicBezTo>
                    <a:pt x="2450" y="480"/>
                    <a:pt x="2558" y="388"/>
                    <a:pt x="2664" y="293"/>
                  </a:cubicBezTo>
                  <a:cubicBezTo>
                    <a:pt x="2668" y="289"/>
                    <a:pt x="2671" y="286"/>
                    <a:pt x="2674" y="283"/>
                  </a:cubicBezTo>
                  <a:close/>
                  <a:moveTo>
                    <a:pt x="174" y="3855"/>
                  </a:moveTo>
                  <a:cubicBezTo>
                    <a:pt x="173" y="3857"/>
                    <a:pt x="173" y="3860"/>
                    <a:pt x="172" y="3863"/>
                  </a:cubicBezTo>
                  <a:lnTo>
                    <a:pt x="172" y="3863"/>
                  </a:lnTo>
                  <a:cubicBezTo>
                    <a:pt x="173" y="3860"/>
                    <a:pt x="173" y="3857"/>
                    <a:pt x="174" y="3855"/>
                  </a:cubicBezTo>
                  <a:close/>
                  <a:moveTo>
                    <a:pt x="2878" y="0"/>
                  </a:moveTo>
                  <a:cubicBezTo>
                    <a:pt x="2817" y="0"/>
                    <a:pt x="2766" y="48"/>
                    <a:pt x="2759" y="106"/>
                  </a:cubicBezTo>
                  <a:cubicBezTo>
                    <a:pt x="2756" y="116"/>
                    <a:pt x="2753" y="123"/>
                    <a:pt x="2749" y="133"/>
                  </a:cubicBezTo>
                  <a:cubicBezTo>
                    <a:pt x="2732" y="167"/>
                    <a:pt x="2715" y="204"/>
                    <a:pt x="2698" y="239"/>
                  </a:cubicBezTo>
                  <a:cubicBezTo>
                    <a:pt x="2712" y="191"/>
                    <a:pt x="2698" y="140"/>
                    <a:pt x="2664" y="106"/>
                  </a:cubicBezTo>
                  <a:cubicBezTo>
                    <a:pt x="2638" y="80"/>
                    <a:pt x="2606" y="68"/>
                    <a:pt x="2574" y="68"/>
                  </a:cubicBezTo>
                  <a:cubicBezTo>
                    <a:pt x="2540" y="68"/>
                    <a:pt x="2505" y="81"/>
                    <a:pt x="2477" y="106"/>
                  </a:cubicBezTo>
                  <a:cubicBezTo>
                    <a:pt x="2382" y="191"/>
                    <a:pt x="2283" y="272"/>
                    <a:pt x="2191" y="358"/>
                  </a:cubicBezTo>
                  <a:cubicBezTo>
                    <a:pt x="2147" y="399"/>
                    <a:pt x="2103" y="440"/>
                    <a:pt x="2059" y="484"/>
                  </a:cubicBezTo>
                  <a:cubicBezTo>
                    <a:pt x="1984" y="497"/>
                    <a:pt x="1905" y="531"/>
                    <a:pt x="1841" y="572"/>
                  </a:cubicBezTo>
                  <a:cubicBezTo>
                    <a:pt x="1732" y="644"/>
                    <a:pt x="1633" y="729"/>
                    <a:pt x="1535" y="817"/>
                  </a:cubicBezTo>
                  <a:cubicBezTo>
                    <a:pt x="1354" y="980"/>
                    <a:pt x="1205" y="1174"/>
                    <a:pt x="1068" y="1374"/>
                  </a:cubicBezTo>
                  <a:cubicBezTo>
                    <a:pt x="1011" y="1460"/>
                    <a:pt x="957" y="1552"/>
                    <a:pt x="905" y="1644"/>
                  </a:cubicBezTo>
                  <a:cubicBezTo>
                    <a:pt x="878" y="1691"/>
                    <a:pt x="851" y="1735"/>
                    <a:pt x="827" y="1787"/>
                  </a:cubicBezTo>
                  <a:cubicBezTo>
                    <a:pt x="786" y="1858"/>
                    <a:pt x="759" y="1939"/>
                    <a:pt x="725" y="2014"/>
                  </a:cubicBezTo>
                  <a:cubicBezTo>
                    <a:pt x="637" y="2225"/>
                    <a:pt x="561" y="2440"/>
                    <a:pt x="487" y="2654"/>
                  </a:cubicBezTo>
                  <a:cubicBezTo>
                    <a:pt x="450" y="2759"/>
                    <a:pt x="412" y="2864"/>
                    <a:pt x="378" y="2974"/>
                  </a:cubicBezTo>
                  <a:cubicBezTo>
                    <a:pt x="348" y="3068"/>
                    <a:pt x="321" y="3164"/>
                    <a:pt x="296" y="3256"/>
                  </a:cubicBezTo>
                  <a:cubicBezTo>
                    <a:pt x="269" y="3354"/>
                    <a:pt x="249" y="3450"/>
                    <a:pt x="232" y="3548"/>
                  </a:cubicBezTo>
                  <a:cubicBezTo>
                    <a:pt x="209" y="3657"/>
                    <a:pt x="187" y="3765"/>
                    <a:pt x="170" y="3876"/>
                  </a:cubicBezTo>
                  <a:lnTo>
                    <a:pt x="170" y="3876"/>
                  </a:lnTo>
                  <a:cubicBezTo>
                    <a:pt x="171" y="3872"/>
                    <a:pt x="171" y="3867"/>
                    <a:pt x="172" y="3863"/>
                  </a:cubicBezTo>
                  <a:lnTo>
                    <a:pt x="172" y="3863"/>
                  </a:lnTo>
                  <a:cubicBezTo>
                    <a:pt x="169" y="3877"/>
                    <a:pt x="167" y="3891"/>
                    <a:pt x="164" y="3905"/>
                  </a:cubicBezTo>
                  <a:cubicBezTo>
                    <a:pt x="126" y="4130"/>
                    <a:pt x="76" y="4354"/>
                    <a:pt x="62" y="4579"/>
                  </a:cubicBezTo>
                  <a:cubicBezTo>
                    <a:pt x="55" y="4685"/>
                    <a:pt x="48" y="4787"/>
                    <a:pt x="38" y="4892"/>
                  </a:cubicBezTo>
                  <a:cubicBezTo>
                    <a:pt x="31" y="4984"/>
                    <a:pt x="21" y="5073"/>
                    <a:pt x="18" y="5164"/>
                  </a:cubicBezTo>
                  <a:cubicBezTo>
                    <a:pt x="10" y="5273"/>
                    <a:pt x="4" y="5382"/>
                    <a:pt x="4" y="5491"/>
                  </a:cubicBezTo>
                  <a:cubicBezTo>
                    <a:pt x="1" y="5607"/>
                    <a:pt x="10" y="5722"/>
                    <a:pt x="7" y="5838"/>
                  </a:cubicBezTo>
                  <a:cubicBezTo>
                    <a:pt x="1" y="5950"/>
                    <a:pt x="7" y="6062"/>
                    <a:pt x="7" y="6175"/>
                  </a:cubicBezTo>
                  <a:cubicBezTo>
                    <a:pt x="4" y="6246"/>
                    <a:pt x="18" y="6318"/>
                    <a:pt x="24" y="6389"/>
                  </a:cubicBezTo>
                  <a:cubicBezTo>
                    <a:pt x="31" y="6430"/>
                    <a:pt x="51" y="6470"/>
                    <a:pt x="68" y="6508"/>
                  </a:cubicBezTo>
                  <a:cubicBezTo>
                    <a:pt x="96" y="6579"/>
                    <a:pt x="181" y="6651"/>
                    <a:pt x="255" y="6665"/>
                  </a:cubicBezTo>
                  <a:cubicBezTo>
                    <a:pt x="281" y="6672"/>
                    <a:pt x="307" y="6675"/>
                    <a:pt x="333" y="6675"/>
                  </a:cubicBezTo>
                  <a:cubicBezTo>
                    <a:pt x="355" y="6675"/>
                    <a:pt x="378" y="6672"/>
                    <a:pt x="402" y="6668"/>
                  </a:cubicBezTo>
                  <a:cubicBezTo>
                    <a:pt x="450" y="6654"/>
                    <a:pt x="494" y="6627"/>
                    <a:pt x="531" y="6593"/>
                  </a:cubicBezTo>
                  <a:cubicBezTo>
                    <a:pt x="579" y="6555"/>
                    <a:pt x="610" y="6481"/>
                    <a:pt x="619" y="6423"/>
                  </a:cubicBezTo>
                  <a:cubicBezTo>
                    <a:pt x="630" y="6375"/>
                    <a:pt x="637" y="6324"/>
                    <a:pt x="640" y="6273"/>
                  </a:cubicBezTo>
                  <a:cubicBezTo>
                    <a:pt x="647" y="6208"/>
                    <a:pt x="650" y="6141"/>
                    <a:pt x="654" y="6076"/>
                  </a:cubicBezTo>
                  <a:cubicBezTo>
                    <a:pt x="657" y="5930"/>
                    <a:pt x="668" y="5783"/>
                    <a:pt x="660" y="5637"/>
                  </a:cubicBezTo>
                  <a:lnTo>
                    <a:pt x="660" y="5610"/>
                  </a:lnTo>
                  <a:cubicBezTo>
                    <a:pt x="684" y="5522"/>
                    <a:pt x="712" y="5433"/>
                    <a:pt x="739" y="5345"/>
                  </a:cubicBezTo>
                  <a:cubicBezTo>
                    <a:pt x="786" y="5195"/>
                    <a:pt x="841" y="5048"/>
                    <a:pt x="892" y="4902"/>
                  </a:cubicBezTo>
                  <a:cubicBezTo>
                    <a:pt x="984" y="4635"/>
                    <a:pt x="1086" y="4374"/>
                    <a:pt x="1195" y="4112"/>
                  </a:cubicBezTo>
                  <a:lnTo>
                    <a:pt x="1195" y="4112"/>
                  </a:lnTo>
                  <a:cubicBezTo>
                    <a:pt x="1295" y="3877"/>
                    <a:pt x="1390" y="3641"/>
                    <a:pt x="1470" y="3399"/>
                  </a:cubicBezTo>
                  <a:cubicBezTo>
                    <a:pt x="1545" y="3164"/>
                    <a:pt x="1613" y="2926"/>
                    <a:pt x="1704" y="2698"/>
                  </a:cubicBezTo>
                  <a:cubicBezTo>
                    <a:pt x="1749" y="2596"/>
                    <a:pt x="1793" y="2497"/>
                    <a:pt x="1851" y="2399"/>
                  </a:cubicBezTo>
                  <a:cubicBezTo>
                    <a:pt x="1916" y="2286"/>
                    <a:pt x="1980" y="2170"/>
                    <a:pt x="2045" y="2052"/>
                  </a:cubicBezTo>
                  <a:cubicBezTo>
                    <a:pt x="2158" y="1844"/>
                    <a:pt x="2249" y="1627"/>
                    <a:pt x="2354" y="1415"/>
                  </a:cubicBezTo>
                  <a:cubicBezTo>
                    <a:pt x="2456" y="1208"/>
                    <a:pt x="2572" y="1004"/>
                    <a:pt x="2671" y="796"/>
                  </a:cubicBezTo>
                  <a:cubicBezTo>
                    <a:pt x="2766" y="599"/>
                    <a:pt x="2885" y="419"/>
                    <a:pt x="2974" y="225"/>
                  </a:cubicBezTo>
                  <a:cubicBezTo>
                    <a:pt x="2987" y="191"/>
                    <a:pt x="3001" y="157"/>
                    <a:pt x="3001" y="123"/>
                  </a:cubicBezTo>
                  <a:cubicBezTo>
                    <a:pt x="2998" y="55"/>
                    <a:pt x="2949" y="0"/>
                    <a:pt x="28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0"/>
            <p:cNvSpPr/>
            <p:nvPr/>
          </p:nvSpPr>
          <p:spPr>
            <a:xfrm rot="124414">
              <a:off x="5544526" y="1892384"/>
              <a:ext cx="197369" cy="605801"/>
            </a:xfrm>
            <a:custGeom>
              <a:avLst/>
              <a:gdLst/>
              <a:ahLst/>
              <a:cxnLst/>
              <a:rect l="l" t="t" r="r" b="b"/>
              <a:pathLst>
                <a:path w="2868" h="8803" extrusionOk="0">
                  <a:moveTo>
                    <a:pt x="985" y="2632"/>
                  </a:moveTo>
                  <a:cubicBezTo>
                    <a:pt x="985" y="2633"/>
                    <a:pt x="984" y="2635"/>
                    <a:pt x="984" y="2636"/>
                  </a:cubicBezTo>
                  <a:cubicBezTo>
                    <a:pt x="984" y="2635"/>
                    <a:pt x="984" y="2633"/>
                    <a:pt x="985" y="2632"/>
                  </a:cubicBezTo>
                  <a:close/>
                  <a:moveTo>
                    <a:pt x="2705" y="0"/>
                  </a:moveTo>
                  <a:cubicBezTo>
                    <a:pt x="2654" y="0"/>
                    <a:pt x="2606" y="28"/>
                    <a:pt x="2576" y="72"/>
                  </a:cubicBezTo>
                  <a:cubicBezTo>
                    <a:pt x="2439" y="279"/>
                    <a:pt x="2307" y="490"/>
                    <a:pt x="2157" y="691"/>
                  </a:cubicBezTo>
                  <a:cubicBezTo>
                    <a:pt x="2116" y="742"/>
                    <a:pt x="2075" y="796"/>
                    <a:pt x="2034" y="848"/>
                  </a:cubicBezTo>
                  <a:cubicBezTo>
                    <a:pt x="1926" y="983"/>
                    <a:pt x="1813" y="1116"/>
                    <a:pt x="1711" y="1256"/>
                  </a:cubicBezTo>
                  <a:cubicBezTo>
                    <a:pt x="1657" y="1323"/>
                    <a:pt x="1609" y="1399"/>
                    <a:pt x="1562" y="1473"/>
                  </a:cubicBezTo>
                  <a:cubicBezTo>
                    <a:pt x="1521" y="1541"/>
                    <a:pt x="1477" y="1609"/>
                    <a:pt x="1436" y="1677"/>
                  </a:cubicBezTo>
                  <a:cubicBezTo>
                    <a:pt x="1395" y="1749"/>
                    <a:pt x="1358" y="1817"/>
                    <a:pt x="1323" y="1888"/>
                  </a:cubicBezTo>
                  <a:cubicBezTo>
                    <a:pt x="1293" y="1963"/>
                    <a:pt x="1262" y="2035"/>
                    <a:pt x="1229" y="2106"/>
                  </a:cubicBezTo>
                  <a:cubicBezTo>
                    <a:pt x="1157" y="2265"/>
                    <a:pt x="1077" y="2417"/>
                    <a:pt x="1007" y="2575"/>
                  </a:cubicBezTo>
                  <a:lnTo>
                    <a:pt x="1007" y="2575"/>
                  </a:lnTo>
                  <a:cubicBezTo>
                    <a:pt x="1007" y="2575"/>
                    <a:pt x="1007" y="2575"/>
                    <a:pt x="1007" y="2575"/>
                  </a:cubicBezTo>
                  <a:lnTo>
                    <a:pt x="1007" y="2575"/>
                  </a:lnTo>
                  <a:cubicBezTo>
                    <a:pt x="1004" y="2583"/>
                    <a:pt x="1000" y="2591"/>
                    <a:pt x="997" y="2600"/>
                  </a:cubicBezTo>
                  <a:cubicBezTo>
                    <a:pt x="1001" y="2592"/>
                    <a:pt x="1004" y="2586"/>
                    <a:pt x="1007" y="2576"/>
                  </a:cubicBezTo>
                  <a:lnTo>
                    <a:pt x="1007" y="2576"/>
                  </a:lnTo>
                  <a:cubicBezTo>
                    <a:pt x="1004" y="2586"/>
                    <a:pt x="1001" y="2592"/>
                    <a:pt x="997" y="2603"/>
                  </a:cubicBezTo>
                  <a:cubicBezTo>
                    <a:pt x="992" y="2610"/>
                    <a:pt x="989" y="2620"/>
                    <a:pt x="986" y="2628"/>
                  </a:cubicBezTo>
                  <a:lnTo>
                    <a:pt x="986" y="2628"/>
                  </a:lnTo>
                  <a:cubicBezTo>
                    <a:pt x="969" y="2669"/>
                    <a:pt x="952" y="2709"/>
                    <a:pt x="936" y="2749"/>
                  </a:cubicBezTo>
                  <a:cubicBezTo>
                    <a:pt x="861" y="2926"/>
                    <a:pt x="786" y="3102"/>
                    <a:pt x="722" y="3283"/>
                  </a:cubicBezTo>
                  <a:cubicBezTo>
                    <a:pt x="654" y="3470"/>
                    <a:pt x="585" y="3657"/>
                    <a:pt x="521" y="3845"/>
                  </a:cubicBezTo>
                  <a:cubicBezTo>
                    <a:pt x="450" y="4041"/>
                    <a:pt x="392" y="4242"/>
                    <a:pt x="337" y="4443"/>
                  </a:cubicBezTo>
                  <a:cubicBezTo>
                    <a:pt x="310" y="4538"/>
                    <a:pt x="282" y="4630"/>
                    <a:pt x="259" y="4722"/>
                  </a:cubicBezTo>
                  <a:cubicBezTo>
                    <a:pt x="235" y="4824"/>
                    <a:pt x="215" y="4926"/>
                    <a:pt x="197" y="5028"/>
                  </a:cubicBezTo>
                  <a:cubicBezTo>
                    <a:pt x="164" y="5225"/>
                    <a:pt x="130" y="5419"/>
                    <a:pt x="99" y="5616"/>
                  </a:cubicBezTo>
                  <a:cubicBezTo>
                    <a:pt x="86" y="5708"/>
                    <a:pt x="68" y="5804"/>
                    <a:pt x="48" y="5895"/>
                  </a:cubicBezTo>
                  <a:cubicBezTo>
                    <a:pt x="42" y="5936"/>
                    <a:pt x="31" y="5980"/>
                    <a:pt x="24" y="6021"/>
                  </a:cubicBezTo>
                  <a:cubicBezTo>
                    <a:pt x="21" y="6038"/>
                    <a:pt x="17" y="6059"/>
                    <a:pt x="14" y="6079"/>
                  </a:cubicBezTo>
                  <a:cubicBezTo>
                    <a:pt x="7" y="6110"/>
                    <a:pt x="1" y="6140"/>
                    <a:pt x="4" y="6171"/>
                  </a:cubicBezTo>
                  <a:cubicBezTo>
                    <a:pt x="4" y="6212"/>
                    <a:pt x="14" y="6246"/>
                    <a:pt x="31" y="6280"/>
                  </a:cubicBezTo>
                  <a:cubicBezTo>
                    <a:pt x="45" y="6297"/>
                    <a:pt x="58" y="6314"/>
                    <a:pt x="72" y="6330"/>
                  </a:cubicBezTo>
                  <a:cubicBezTo>
                    <a:pt x="95" y="6358"/>
                    <a:pt x="126" y="6375"/>
                    <a:pt x="160" y="6385"/>
                  </a:cubicBezTo>
                  <a:cubicBezTo>
                    <a:pt x="160" y="6409"/>
                    <a:pt x="153" y="6433"/>
                    <a:pt x="153" y="6457"/>
                  </a:cubicBezTo>
                  <a:cubicBezTo>
                    <a:pt x="150" y="6473"/>
                    <a:pt x="147" y="6487"/>
                    <a:pt x="147" y="6501"/>
                  </a:cubicBezTo>
                  <a:cubicBezTo>
                    <a:pt x="144" y="6508"/>
                    <a:pt x="144" y="6511"/>
                    <a:pt x="144" y="6514"/>
                  </a:cubicBezTo>
                  <a:cubicBezTo>
                    <a:pt x="130" y="6616"/>
                    <a:pt x="116" y="6718"/>
                    <a:pt x="106" y="6820"/>
                  </a:cubicBezTo>
                  <a:cubicBezTo>
                    <a:pt x="82" y="7015"/>
                    <a:pt x="92" y="7208"/>
                    <a:pt x="89" y="7399"/>
                  </a:cubicBezTo>
                  <a:cubicBezTo>
                    <a:pt x="89" y="7491"/>
                    <a:pt x="82" y="7580"/>
                    <a:pt x="82" y="7668"/>
                  </a:cubicBezTo>
                  <a:cubicBezTo>
                    <a:pt x="86" y="7767"/>
                    <a:pt x="92" y="7861"/>
                    <a:pt x="95" y="7960"/>
                  </a:cubicBezTo>
                  <a:cubicBezTo>
                    <a:pt x="103" y="8069"/>
                    <a:pt x="119" y="8181"/>
                    <a:pt x="140" y="8290"/>
                  </a:cubicBezTo>
                  <a:cubicBezTo>
                    <a:pt x="150" y="8341"/>
                    <a:pt x="167" y="8385"/>
                    <a:pt x="184" y="8433"/>
                  </a:cubicBezTo>
                  <a:cubicBezTo>
                    <a:pt x="197" y="8478"/>
                    <a:pt x="215" y="8522"/>
                    <a:pt x="232" y="8566"/>
                  </a:cubicBezTo>
                  <a:cubicBezTo>
                    <a:pt x="249" y="8610"/>
                    <a:pt x="269" y="8665"/>
                    <a:pt x="296" y="8709"/>
                  </a:cubicBezTo>
                  <a:cubicBezTo>
                    <a:pt x="330" y="8765"/>
                    <a:pt x="391" y="8802"/>
                    <a:pt x="459" y="8802"/>
                  </a:cubicBezTo>
                  <a:cubicBezTo>
                    <a:pt x="474" y="8802"/>
                    <a:pt x="489" y="8800"/>
                    <a:pt x="504" y="8797"/>
                  </a:cubicBezTo>
                  <a:cubicBezTo>
                    <a:pt x="535" y="8787"/>
                    <a:pt x="565" y="8770"/>
                    <a:pt x="589" y="8746"/>
                  </a:cubicBezTo>
                  <a:cubicBezTo>
                    <a:pt x="623" y="8709"/>
                    <a:pt x="637" y="8668"/>
                    <a:pt x="643" y="8616"/>
                  </a:cubicBezTo>
                  <a:cubicBezTo>
                    <a:pt x="654" y="8528"/>
                    <a:pt x="633" y="8440"/>
                    <a:pt x="620" y="8348"/>
                  </a:cubicBezTo>
                  <a:cubicBezTo>
                    <a:pt x="616" y="8321"/>
                    <a:pt x="613" y="8294"/>
                    <a:pt x="609" y="8266"/>
                  </a:cubicBezTo>
                  <a:cubicBezTo>
                    <a:pt x="599" y="8151"/>
                    <a:pt x="596" y="8035"/>
                    <a:pt x="593" y="7919"/>
                  </a:cubicBezTo>
                  <a:cubicBezTo>
                    <a:pt x="585" y="7793"/>
                    <a:pt x="589" y="7671"/>
                    <a:pt x="593" y="7545"/>
                  </a:cubicBezTo>
                  <a:cubicBezTo>
                    <a:pt x="599" y="7423"/>
                    <a:pt x="606" y="7304"/>
                    <a:pt x="606" y="7184"/>
                  </a:cubicBezTo>
                  <a:cubicBezTo>
                    <a:pt x="606" y="7062"/>
                    <a:pt x="616" y="6940"/>
                    <a:pt x="633" y="6817"/>
                  </a:cubicBezTo>
                  <a:cubicBezTo>
                    <a:pt x="643" y="6743"/>
                    <a:pt x="654" y="6668"/>
                    <a:pt x="664" y="6593"/>
                  </a:cubicBezTo>
                  <a:cubicBezTo>
                    <a:pt x="670" y="6572"/>
                    <a:pt x="670" y="6552"/>
                    <a:pt x="670" y="6531"/>
                  </a:cubicBezTo>
                  <a:cubicBezTo>
                    <a:pt x="691" y="6406"/>
                    <a:pt x="704" y="6280"/>
                    <a:pt x="722" y="6157"/>
                  </a:cubicBezTo>
                  <a:cubicBezTo>
                    <a:pt x="749" y="5963"/>
                    <a:pt x="786" y="5776"/>
                    <a:pt x="817" y="5583"/>
                  </a:cubicBezTo>
                  <a:cubicBezTo>
                    <a:pt x="851" y="5379"/>
                    <a:pt x="885" y="5174"/>
                    <a:pt x="932" y="4970"/>
                  </a:cubicBezTo>
                  <a:cubicBezTo>
                    <a:pt x="984" y="4759"/>
                    <a:pt x="1034" y="4548"/>
                    <a:pt x="1078" y="4338"/>
                  </a:cubicBezTo>
                  <a:cubicBezTo>
                    <a:pt x="1103" y="4236"/>
                    <a:pt x="1127" y="4137"/>
                    <a:pt x="1153" y="4035"/>
                  </a:cubicBezTo>
                  <a:cubicBezTo>
                    <a:pt x="1185" y="3936"/>
                    <a:pt x="1218" y="3837"/>
                    <a:pt x="1256" y="3738"/>
                  </a:cubicBezTo>
                  <a:cubicBezTo>
                    <a:pt x="1296" y="3623"/>
                    <a:pt x="1344" y="3511"/>
                    <a:pt x="1389" y="3399"/>
                  </a:cubicBezTo>
                  <a:cubicBezTo>
                    <a:pt x="1439" y="3273"/>
                    <a:pt x="1480" y="3147"/>
                    <a:pt x="1527" y="3024"/>
                  </a:cubicBezTo>
                  <a:cubicBezTo>
                    <a:pt x="1613" y="2800"/>
                    <a:pt x="1684" y="2568"/>
                    <a:pt x="1772" y="2347"/>
                  </a:cubicBezTo>
                  <a:cubicBezTo>
                    <a:pt x="1841" y="2191"/>
                    <a:pt x="1912" y="2038"/>
                    <a:pt x="1987" y="1885"/>
                  </a:cubicBezTo>
                  <a:cubicBezTo>
                    <a:pt x="2069" y="1718"/>
                    <a:pt x="2160" y="1555"/>
                    <a:pt x="2252" y="1391"/>
                  </a:cubicBezTo>
                  <a:cubicBezTo>
                    <a:pt x="2337" y="1235"/>
                    <a:pt x="2422" y="1079"/>
                    <a:pt x="2507" y="922"/>
                  </a:cubicBezTo>
                  <a:cubicBezTo>
                    <a:pt x="2541" y="854"/>
                    <a:pt x="2576" y="783"/>
                    <a:pt x="2613" y="714"/>
                  </a:cubicBezTo>
                  <a:cubicBezTo>
                    <a:pt x="2634" y="670"/>
                    <a:pt x="2657" y="626"/>
                    <a:pt x="2681" y="582"/>
                  </a:cubicBezTo>
                  <a:cubicBezTo>
                    <a:pt x="2691" y="565"/>
                    <a:pt x="2701" y="551"/>
                    <a:pt x="2711" y="534"/>
                  </a:cubicBezTo>
                  <a:cubicBezTo>
                    <a:pt x="2742" y="493"/>
                    <a:pt x="2763" y="460"/>
                    <a:pt x="2769" y="405"/>
                  </a:cubicBezTo>
                  <a:cubicBezTo>
                    <a:pt x="2769" y="381"/>
                    <a:pt x="2763" y="354"/>
                    <a:pt x="2749" y="330"/>
                  </a:cubicBezTo>
                  <a:cubicBezTo>
                    <a:pt x="2776" y="293"/>
                    <a:pt x="2800" y="252"/>
                    <a:pt x="2827" y="215"/>
                  </a:cubicBezTo>
                  <a:cubicBezTo>
                    <a:pt x="2868" y="150"/>
                    <a:pt x="2841" y="55"/>
                    <a:pt x="2772" y="17"/>
                  </a:cubicBezTo>
                  <a:cubicBezTo>
                    <a:pt x="2752" y="3"/>
                    <a:pt x="2728" y="0"/>
                    <a:pt x="27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0"/>
            <p:cNvSpPr/>
            <p:nvPr/>
          </p:nvSpPr>
          <p:spPr>
            <a:xfrm rot="124414">
              <a:off x="6043854" y="2208549"/>
              <a:ext cx="160689" cy="261576"/>
            </a:xfrm>
            <a:custGeom>
              <a:avLst/>
              <a:gdLst/>
              <a:ahLst/>
              <a:cxnLst/>
              <a:rect l="l" t="t" r="r" b="b"/>
              <a:pathLst>
                <a:path w="2335" h="3801" extrusionOk="0">
                  <a:moveTo>
                    <a:pt x="2273" y="1583"/>
                  </a:moveTo>
                  <a:lnTo>
                    <a:pt x="2273" y="1583"/>
                  </a:lnTo>
                  <a:cubicBezTo>
                    <a:pt x="2272" y="1586"/>
                    <a:pt x="2272" y="1589"/>
                    <a:pt x="2271" y="1592"/>
                  </a:cubicBezTo>
                  <a:lnTo>
                    <a:pt x="2271" y="1592"/>
                  </a:lnTo>
                  <a:cubicBezTo>
                    <a:pt x="2272" y="1589"/>
                    <a:pt x="2273" y="1587"/>
                    <a:pt x="2273" y="1583"/>
                  </a:cubicBezTo>
                  <a:close/>
                  <a:moveTo>
                    <a:pt x="2271" y="1592"/>
                  </a:moveTo>
                  <a:lnTo>
                    <a:pt x="2271" y="1592"/>
                  </a:lnTo>
                  <a:cubicBezTo>
                    <a:pt x="2271" y="1596"/>
                    <a:pt x="2270" y="1599"/>
                    <a:pt x="2270" y="1603"/>
                  </a:cubicBezTo>
                  <a:cubicBezTo>
                    <a:pt x="2270" y="1599"/>
                    <a:pt x="2271" y="1596"/>
                    <a:pt x="2271" y="1592"/>
                  </a:cubicBezTo>
                  <a:close/>
                  <a:moveTo>
                    <a:pt x="1593" y="1"/>
                  </a:moveTo>
                  <a:cubicBezTo>
                    <a:pt x="1416" y="7"/>
                    <a:pt x="1229" y="52"/>
                    <a:pt x="1075" y="141"/>
                  </a:cubicBezTo>
                  <a:cubicBezTo>
                    <a:pt x="997" y="188"/>
                    <a:pt x="923" y="246"/>
                    <a:pt x="851" y="310"/>
                  </a:cubicBezTo>
                  <a:cubicBezTo>
                    <a:pt x="777" y="378"/>
                    <a:pt x="711" y="460"/>
                    <a:pt x="650" y="541"/>
                  </a:cubicBezTo>
                  <a:cubicBezTo>
                    <a:pt x="562" y="657"/>
                    <a:pt x="494" y="783"/>
                    <a:pt x="433" y="913"/>
                  </a:cubicBezTo>
                  <a:cubicBezTo>
                    <a:pt x="372" y="1039"/>
                    <a:pt x="314" y="1164"/>
                    <a:pt x="256" y="1290"/>
                  </a:cubicBezTo>
                  <a:cubicBezTo>
                    <a:pt x="185" y="1436"/>
                    <a:pt x="119" y="1582"/>
                    <a:pt x="83" y="1739"/>
                  </a:cubicBezTo>
                  <a:cubicBezTo>
                    <a:pt x="58" y="1831"/>
                    <a:pt x="42" y="1929"/>
                    <a:pt x="31" y="2025"/>
                  </a:cubicBezTo>
                  <a:cubicBezTo>
                    <a:pt x="17" y="2110"/>
                    <a:pt x="17" y="2199"/>
                    <a:pt x="11" y="2284"/>
                  </a:cubicBezTo>
                  <a:cubicBezTo>
                    <a:pt x="7" y="2358"/>
                    <a:pt x="4" y="2433"/>
                    <a:pt x="1" y="2508"/>
                  </a:cubicBezTo>
                  <a:cubicBezTo>
                    <a:pt x="1" y="2620"/>
                    <a:pt x="14" y="2733"/>
                    <a:pt x="28" y="2844"/>
                  </a:cubicBezTo>
                  <a:cubicBezTo>
                    <a:pt x="52" y="3015"/>
                    <a:pt x="96" y="3178"/>
                    <a:pt x="171" y="3334"/>
                  </a:cubicBezTo>
                  <a:cubicBezTo>
                    <a:pt x="246" y="3494"/>
                    <a:pt x="368" y="3634"/>
                    <a:pt x="521" y="3719"/>
                  </a:cubicBezTo>
                  <a:cubicBezTo>
                    <a:pt x="627" y="3776"/>
                    <a:pt x="748" y="3801"/>
                    <a:pt x="869" y="3801"/>
                  </a:cubicBezTo>
                  <a:cubicBezTo>
                    <a:pt x="958" y="3801"/>
                    <a:pt x="1048" y="3787"/>
                    <a:pt x="1133" y="3763"/>
                  </a:cubicBezTo>
                  <a:cubicBezTo>
                    <a:pt x="1300" y="3716"/>
                    <a:pt x="1443" y="3617"/>
                    <a:pt x="1573" y="3501"/>
                  </a:cubicBezTo>
                  <a:cubicBezTo>
                    <a:pt x="1634" y="3447"/>
                    <a:pt x="1684" y="3378"/>
                    <a:pt x="1732" y="3314"/>
                  </a:cubicBezTo>
                  <a:cubicBezTo>
                    <a:pt x="1777" y="3256"/>
                    <a:pt x="1813" y="3199"/>
                    <a:pt x="1848" y="3141"/>
                  </a:cubicBezTo>
                  <a:cubicBezTo>
                    <a:pt x="1929" y="3004"/>
                    <a:pt x="1997" y="2855"/>
                    <a:pt x="2045" y="2709"/>
                  </a:cubicBezTo>
                  <a:cubicBezTo>
                    <a:pt x="2093" y="2569"/>
                    <a:pt x="2119" y="2423"/>
                    <a:pt x="2144" y="2276"/>
                  </a:cubicBezTo>
                  <a:cubicBezTo>
                    <a:pt x="2164" y="2164"/>
                    <a:pt x="2181" y="2048"/>
                    <a:pt x="2195" y="1937"/>
                  </a:cubicBezTo>
                  <a:cubicBezTo>
                    <a:pt x="2225" y="1833"/>
                    <a:pt x="2248" y="1729"/>
                    <a:pt x="2265" y="1623"/>
                  </a:cubicBezTo>
                  <a:lnTo>
                    <a:pt x="2265" y="1623"/>
                  </a:lnTo>
                  <a:cubicBezTo>
                    <a:pt x="2264" y="1632"/>
                    <a:pt x="2262" y="1640"/>
                    <a:pt x="2262" y="1647"/>
                  </a:cubicBezTo>
                  <a:lnTo>
                    <a:pt x="2262" y="1647"/>
                  </a:lnTo>
                  <a:cubicBezTo>
                    <a:pt x="2262" y="1637"/>
                    <a:pt x="2266" y="1627"/>
                    <a:pt x="2266" y="1617"/>
                  </a:cubicBezTo>
                  <a:lnTo>
                    <a:pt x="2266" y="1617"/>
                  </a:lnTo>
                  <a:cubicBezTo>
                    <a:pt x="2266" y="1619"/>
                    <a:pt x="2266" y="1621"/>
                    <a:pt x="2265" y="1623"/>
                  </a:cubicBezTo>
                  <a:lnTo>
                    <a:pt x="2265" y="1623"/>
                  </a:lnTo>
                  <a:cubicBezTo>
                    <a:pt x="2266" y="1619"/>
                    <a:pt x="2266" y="1614"/>
                    <a:pt x="2266" y="1610"/>
                  </a:cubicBezTo>
                  <a:cubicBezTo>
                    <a:pt x="2270" y="1599"/>
                    <a:pt x="2270" y="1590"/>
                    <a:pt x="2273" y="1579"/>
                  </a:cubicBezTo>
                  <a:lnTo>
                    <a:pt x="2273" y="1579"/>
                  </a:lnTo>
                  <a:cubicBezTo>
                    <a:pt x="2273" y="1581"/>
                    <a:pt x="2273" y="1582"/>
                    <a:pt x="2273" y="1583"/>
                  </a:cubicBezTo>
                  <a:lnTo>
                    <a:pt x="2273" y="1583"/>
                  </a:lnTo>
                  <a:cubicBezTo>
                    <a:pt x="2291" y="1464"/>
                    <a:pt x="2304" y="1342"/>
                    <a:pt x="2317" y="1222"/>
                  </a:cubicBezTo>
                  <a:cubicBezTo>
                    <a:pt x="2334" y="1065"/>
                    <a:pt x="2311" y="902"/>
                    <a:pt x="2290" y="745"/>
                  </a:cubicBezTo>
                  <a:cubicBezTo>
                    <a:pt x="2280" y="681"/>
                    <a:pt x="2262" y="616"/>
                    <a:pt x="2239" y="552"/>
                  </a:cubicBezTo>
                  <a:cubicBezTo>
                    <a:pt x="2208" y="467"/>
                    <a:pt x="2171" y="382"/>
                    <a:pt x="2119" y="304"/>
                  </a:cubicBezTo>
                  <a:cubicBezTo>
                    <a:pt x="2083" y="246"/>
                    <a:pt x="2035" y="178"/>
                    <a:pt x="1981" y="133"/>
                  </a:cubicBezTo>
                  <a:cubicBezTo>
                    <a:pt x="1919" y="89"/>
                    <a:pt x="1882" y="56"/>
                    <a:pt x="1807" y="28"/>
                  </a:cubicBezTo>
                  <a:cubicBezTo>
                    <a:pt x="1752" y="7"/>
                    <a:pt x="1695" y="1"/>
                    <a:pt x="16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0"/>
            <p:cNvSpPr/>
            <p:nvPr/>
          </p:nvSpPr>
          <p:spPr>
            <a:xfrm rot="124414">
              <a:off x="7013003" y="2343870"/>
              <a:ext cx="158969" cy="262126"/>
            </a:xfrm>
            <a:custGeom>
              <a:avLst/>
              <a:gdLst/>
              <a:ahLst/>
              <a:cxnLst/>
              <a:rect l="l" t="t" r="r" b="b"/>
              <a:pathLst>
                <a:path w="2310" h="3809" extrusionOk="0">
                  <a:moveTo>
                    <a:pt x="1429" y="681"/>
                  </a:moveTo>
                  <a:cubicBezTo>
                    <a:pt x="1425" y="681"/>
                    <a:pt x="1421" y="685"/>
                    <a:pt x="1418" y="688"/>
                  </a:cubicBezTo>
                  <a:cubicBezTo>
                    <a:pt x="1388" y="726"/>
                    <a:pt x="1357" y="766"/>
                    <a:pt x="1327" y="804"/>
                  </a:cubicBezTo>
                  <a:cubicBezTo>
                    <a:pt x="1316" y="817"/>
                    <a:pt x="1306" y="831"/>
                    <a:pt x="1296" y="848"/>
                  </a:cubicBezTo>
                  <a:cubicBezTo>
                    <a:pt x="1272" y="875"/>
                    <a:pt x="1255" y="906"/>
                    <a:pt x="1238" y="933"/>
                  </a:cubicBezTo>
                  <a:cubicBezTo>
                    <a:pt x="1153" y="1069"/>
                    <a:pt x="1095" y="1228"/>
                    <a:pt x="1044" y="1379"/>
                  </a:cubicBezTo>
                  <a:cubicBezTo>
                    <a:pt x="993" y="1522"/>
                    <a:pt x="942" y="1664"/>
                    <a:pt x="908" y="1811"/>
                  </a:cubicBezTo>
                  <a:cubicBezTo>
                    <a:pt x="870" y="1967"/>
                    <a:pt x="843" y="2134"/>
                    <a:pt x="894" y="2294"/>
                  </a:cubicBezTo>
                  <a:cubicBezTo>
                    <a:pt x="905" y="2335"/>
                    <a:pt x="922" y="2375"/>
                    <a:pt x="949" y="2409"/>
                  </a:cubicBezTo>
                  <a:cubicBezTo>
                    <a:pt x="993" y="2481"/>
                    <a:pt x="1034" y="2518"/>
                    <a:pt x="1102" y="2566"/>
                  </a:cubicBezTo>
                  <a:cubicBezTo>
                    <a:pt x="1167" y="2610"/>
                    <a:pt x="1234" y="2613"/>
                    <a:pt x="1310" y="2624"/>
                  </a:cubicBezTo>
                  <a:cubicBezTo>
                    <a:pt x="1327" y="2624"/>
                    <a:pt x="1347" y="2624"/>
                    <a:pt x="1368" y="2620"/>
                  </a:cubicBezTo>
                  <a:cubicBezTo>
                    <a:pt x="1371" y="2633"/>
                    <a:pt x="1374" y="2647"/>
                    <a:pt x="1381" y="2657"/>
                  </a:cubicBezTo>
                  <a:cubicBezTo>
                    <a:pt x="1327" y="2767"/>
                    <a:pt x="1266" y="2872"/>
                    <a:pt x="1194" y="2971"/>
                  </a:cubicBezTo>
                  <a:cubicBezTo>
                    <a:pt x="1159" y="3008"/>
                    <a:pt x="1123" y="3045"/>
                    <a:pt x="1085" y="3079"/>
                  </a:cubicBezTo>
                  <a:cubicBezTo>
                    <a:pt x="1068" y="3093"/>
                    <a:pt x="1051" y="3103"/>
                    <a:pt x="1030" y="3110"/>
                  </a:cubicBezTo>
                  <a:cubicBezTo>
                    <a:pt x="1027" y="3114"/>
                    <a:pt x="1024" y="3114"/>
                    <a:pt x="1021" y="3114"/>
                  </a:cubicBezTo>
                  <a:lnTo>
                    <a:pt x="976" y="3114"/>
                  </a:lnTo>
                  <a:lnTo>
                    <a:pt x="884" y="3082"/>
                  </a:lnTo>
                  <a:cubicBezTo>
                    <a:pt x="881" y="3082"/>
                    <a:pt x="881" y="3082"/>
                    <a:pt x="878" y="3079"/>
                  </a:cubicBezTo>
                  <a:cubicBezTo>
                    <a:pt x="874" y="3076"/>
                    <a:pt x="870" y="3073"/>
                    <a:pt x="867" y="3069"/>
                  </a:cubicBezTo>
                  <a:cubicBezTo>
                    <a:pt x="857" y="3052"/>
                    <a:pt x="843" y="3032"/>
                    <a:pt x="833" y="3011"/>
                  </a:cubicBezTo>
                  <a:cubicBezTo>
                    <a:pt x="820" y="2967"/>
                    <a:pt x="806" y="2919"/>
                    <a:pt x="799" y="2872"/>
                  </a:cubicBezTo>
                  <a:cubicBezTo>
                    <a:pt x="792" y="2790"/>
                    <a:pt x="785" y="2705"/>
                    <a:pt x="779" y="2624"/>
                  </a:cubicBezTo>
                  <a:cubicBezTo>
                    <a:pt x="759" y="2423"/>
                    <a:pt x="785" y="2222"/>
                    <a:pt x="812" y="2024"/>
                  </a:cubicBezTo>
                  <a:cubicBezTo>
                    <a:pt x="820" y="1980"/>
                    <a:pt x="826" y="1936"/>
                    <a:pt x="833" y="1892"/>
                  </a:cubicBezTo>
                  <a:cubicBezTo>
                    <a:pt x="894" y="1559"/>
                    <a:pt x="969" y="1228"/>
                    <a:pt x="1095" y="916"/>
                  </a:cubicBezTo>
                  <a:cubicBezTo>
                    <a:pt x="1112" y="886"/>
                    <a:pt x="1129" y="851"/>
                    <a:pt x="1150" y="824"/>
                  </a:cubicBezTo>
                  <a:cubicBezTo>
                    <a:pt x="1173" y="800"/>
                    <a:pt x="1194" y="776"/>
                    <a:pt x="1217" y="756"/>
                  </a:cubicBezTo>
                  <a:cubicBezTo>
                    <a:pt x="1252" y="739"/>
                    <a:pt x="1282" y="718"/>
                    <a:pt x="1316" y="705"/>
                  </a:cubicBezTo>
                  <a:cubicBezTo>
                    <a:pt x="1347" y="694"/>
                    <a:pt x="1377" y="688"/>
                    <a:pt x="1412" y="681"/>
                  </a:cubicBezTo>
                  <a:close/>
                  <a:moveTo>
                    <a:pt x="1476" y="1"/>
                  </a:moveTo>
                  <a:cubicBezTo>
                    <a:pt x="1412" y="1"/>
                    <a:pt x="1347" y="11"/>
                    <a:pt x="1279" y="18"/>
                  </a:cubicBezTo>
                  <a:cubicBezTo>
                    <a:pt x="1184" y="32"/>
                    <a:pt x="1092" y="72"/>
                    <a:pt x="1003" y="110"/>
                  </a:cubicBezTo>
                  <a:cubicBezTo>
                    <a:pt x="908" y="151"/>
                    <a:pt x="826" y="212"/>
                    <a:pt x="748" y="273"/>
                  </a:cubicBezTo>
                  <a:cubicBezTo>
                    <a:pt x="670" y="334"/>
                    <a:pt x="608" y="412"/>
                    <a:pt x="547" y="490"/>
                  </a:cubicBezTo>
                  <a:cubicBezTo>
                    <a:pt x="505" y="548"/>
                    <a:pt x="470" y="614"/>
                    <a:pt x="439" y="681"/>
                  </a:cubicBezTo>
                  <a:lnTo>
                    <a:pt x="439" y="681"/>
                  </a:lnTo>
                  <a:cubicBezTo>
                    <a:pt x="440" y="679"/>
                    <a:pt x="441" y="677"/>
                    <a:pt x="442" y="674"/>
                  </a:cubicBezTo>
                  <a:lnTo>
                    <a:pt x="442" y="674"/>
                  </a:lnTo>
                  <a:cubicBezTo>
                    <a:pt x="440" y="678"/>
                    <a:pt x="439" y="682"/>
                    <a:pt x="437" y="686"/>
                  </a:cubicBezTo>
                  <a:lnTo>
                    <a:pt x="437" y="686"/>
                  </a:lnTo>
                  <a:cubicBezTo>
                    <a:pt x="434" y="692"/>
                    <a:pt x="432" y="699"/>
                    <a:pt x="429" y="705"/>
                  </a:cubicBezTo>
                  <a:cubicBezTo>
                    <a:pt x="429" y="704"/>
                    <a:pt x="430" y="703"/>
                    <a:pt x="431" y="702"/>
                  </a:cubicBezTo>
                  <a:lnTo>
                    <a:pt x="431" y="702"/>
                  </a:lnTo>
                  <a:cubicBezTo>
                    <a:pt x="428" y="707"/>
                    <a:pt x="426" y="712"/>
                    <a:pt x="423" y="718"/>
                  </a:cubicBezTo>
                  <a:lnTo>
                    <a:pt x="423" y="718"/>
                  </a:lnTo>
                  <a:cubicBezTo>
                    <a:pt x="425" y="714"/>
                    <a:pt x="427" y="709"/>
                    <a:pt x="429" y="705"/>
                  </a:cubicBezTo>
                  <a:lnTo>
                    <a:pt x="429" y="705"/>
                  </a:lnTo>
                  <a:cubicBezTo>
                    <a:pt x="426" y="712"/>
                    <a:pt x="423" y="718"/>
                    <a:pt x="420" y="725"/>
                  </a:cubicBezTo>
                  <a:lnTo>
                    <a:pt x="420" y="725"/>
                  </a:lnTo>
                  <a:cubicBezTo>
                    <a:pt x="415" y="735"/>
                    <a:pt x="410" y="745"/>
                    <a:pt x="404" y="756"/>
                  </a:cubicBezTo>
                  <a:cubicBezTo>
                    <a:pt x="408" y="750"/>
                    <a:pt x="411" y="744"/>
                    <a:pt x="414" y="738"/>
                  </a:cubicBezTo>
                  <a:lnTo>
                    <a:pt x="414" y="738"/>
                  </a:lnTo>
                  <a:cubicBezTo>
                    <a:pt x="348" y="888"/>
                    <a:pt x="285" y="1040"/>
                    <a:pt x="234" y="1198"/>
                  </a:cubicBezTo>
                  <a:cubicBezTo>
                    <a:pt x="187" y="1338"/>
                    <a:pt x="156" y="1481"/>
                    <a:pt x="118" y="1624"/>
                  </a:cubicBezTo>
                  <a:cubicBezTo>
                    <a:pt x="98" y="1705"/>
                    <a:pt x="85" y="1793"/>
                    <a:pt x="68" y="1878"/>
                  </a:cubicBezTo>
                  <a:cubicBezTo>
                    <a:pt x="44" y="1988"/>
                    <a:pt x="30" y="2100"/>
                    <a:pt x="21" y="2208"/>
                  </a:cubicBezTo>
                  <a:cubicBezTo>
                    <a:pt x="13" y="2297"/>
                    <a:pt x="0" y="2379"/>
                    <a:pt x="0" y="2464"/>
                  </a:cubicBezTo>
                  <a:cubicBezTo>
                    <a:pt x="3" y="2562"/>
                    <a:pt x="16" y="2661"/>
                    <a:pt x="30" y="2759"/>
                  </a:cubicBezTo>
                  <a:cubicBezTo>
                    <a:pt x="41" y="2886"/>
                    <a:pt x="41" y="3015"/>
                    <a:pt x="78" y="3134"/>
                  </a:cubicBezTo>
                  <a:cubicBezTo>
                    <a:pt x="105" y="3212"/>
                    <a:pt x="132" y="3294"/>
                    <a:pt x="173" y="3365"/>
                  </a:cubicBezTo>
                  <a:cubicBezTo>
                    <a:pt x="211" y="3433"/>
                    <a:pt x="265" y="3494"/>
                    <a:pt x="316" y="3552"/>
                  </a:cubicBezTo>
                  <a:cubicBezTo>
                    <a:pt x="435" y="3682"/>
                    <a:pt x="602" y="3743"/>
                    <a:pt x="765" y="3784"/>
                  </a:cubicBezTo>
                  <a:cubicBezTo>
                    <a:pt x="825" y="3798"/>
                    <a:pt x="890" y="3808"/>
                    <a:pt x="953" y="3808"/>
                  </a:cubicBezTo>
                  <a:cubicBezTo>
                    <a:pt x="962" y="3808"/>
                    <a:pt x="971" y="3808"/>
                    <a:pt x="980" y="3807"/>
                  </a:cubicBezTo>
                  <a:cubicBezTo>
                    <a:pt x="1129" y="3804"/>
                    <a:pt x="1261" y="3767"/>
                    <a:pt x="1388" y="3685"/>
                  </a:cubicBezTo>
                  <a:cubicBezTo>
                    <a:pt x="1541" y="3589"/>
                    <a:pt x="1657" y="3460"/>
                    <a:pt x="1759" y="3314"/>
                  </a:cubicBezTo>
                  <a:cubicBezTo>
                    <a:pt x="1837" y="3202"/>
                    <a:pt x="1894" y="3079"/>
                    <a:pt x="1955" y="2957"/>
                  </a:cubicBezTo>
                  <a:cubicBezTo>
                    <a:pt x="2017" y="2831"/>
                    <a:pt x="2071" y="2702"/>
                    <a:pt x="2115" y="2572"/>
                  </a:cubicBezTo>
                  <a:cubicBezTo>
                    <a:pt x="2139" y="2504"/>
                    <a:pt x="2159" y="2437"/>
                    <a:pt x="2177" y="2368"/>
                  </a:cubicBezTo>
                  <a:cubicBezTo>
                    <a:pt x="2197" y="2286"/>
                    <a:pt x="2208" y="2202"/>
                    <a:pt x="2221" y="2117"/>
                  </a:cubicBezTo>
                  <a:cubicBezTo>
                    <a:pt x="2238" y="2008"/>
                    <a:pt x="2255" y="1902"/>
                    <a:pt x="2262" y="1793"/>
                  </a:cubicBezTo>
                  <a:cubicBezTo>
                    <a:pt x="2286" y="1633"/>
                    <a:pt x="2310" y="1477"/>
                    <a:pt x="2310" y="1314"/>
                  </a:cubicBezTo>
                  <a:cubicBezTo>
                    <a:pt x="2310" y="1140"/>
                    <a:pt x="2293" y="963"/>
                    <a:pt x="2255" y="793"/>
                  </a:cubicBezTo>
                  <a:cubicBezTo>
                    <a:pt x="2208" y="586"/>
                    <a:pt x="2119" y="361"/>
                    <a:pt x="1955" y="215"/>
                  </a:cubicBezTo>
                  <a:cubicBezTo>
                    <a:pt x="1867" y="140"/>
                    <a:pt x="1779" y="72"/>
                    <a:pt x="1666" y="32"/>
                  </a:cubicBezTo>
                  <a:cubicBezTo>
                    <a:pt x="1602" y="8"/>
                    <a:pt x="1541" y="1"/>
                    <a:pt x="14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0"/>
            <p:cNvSpPr/>
            <p:nvPr/>
          </p:nvSpPr>
          <p:spPr>
            <a:xfrm rot="124414">
              <a:off x="6457187" y="2325135"/>
              <a:ext cx="286556" cy="181678"/>
            </a:xfrm>
            <a:custGeom>
              <a:avLst/>
              <a:gdLst/>
              <a:ahLst/>
              <a:cxnLst/>
              <a:rect l="l" t="t" r="r" b="b"/>
              <a:pathLst>
                <a:path w="4164" h="2640" extrusionOk="0">
                  <a:moveTo>
                    <a:pt x="3759" y="0"/>
                  </a:moveTo>
                  <a:cubicBezTo>
                    <a:pt x="3728" y="0"/>
                    <a:pt x="3695" y="4"/>
                    <a:pt x="3663" y="10"/>
                  </a:cubicBezTo>
                  <a:cubicBezTo>
                    <a:pt x="3629" y="24"/>
                    <a:pt x="3596" y="37"/>
                    <a:pt x="3561" y="51"/>
                  </a:cubicBezTo>
                  <a:cubicBezTo>
                    <a:pt x="3500" y="85"/>
                    <a:pt x="3450" y="133"/>
                    <a:pt x="3412" y="194"/>
                  </a:cubicBezTo>
                  <a:cubicBezTo>
                    <a:pt x="3392" y="221"/>
                    <a:pt x="3378" y="258"/>
                    <a:pt x="3361" y="290"/>
                  </a:cubicBezTo>
                  <a:cubicBezTo>
                    <a:pt x="3340" y="327"/>
                    <a:pt x="3320" y="364"/>
                    <a:pt x="3303" y="401"/>
                  </a:cubicBezTo>
                  <a:cubicBezTo>
                    <a:pt x="3241" y="527"/>
                    <a:pt x="3170" y="650"/>
                    <a:pt x="3109" y="776"/>
                  </a:cubicBezTo>
                  <a:cubicBezTo>
                    <a:pt x="3048" y="899"/>
                    <a:pt x="2993" y="1024"/>
                    <a:pt x="2919" y="1143"/>
                  </a:cubicBezTo>
                  <a:cubicBezTo>
                    <a:pt x="2858" y="1241"/>
                    <a:pt x="2786" y="1334"/>
                    <a:pt x="2718" y="1425"/>
                  </a:cubicBezTo>
                  <a:cubicBezTo>
                    <a:pt x="2623" y="1541"/>
                    <a:pt x="2521" y="1650"/>
                    <a:pt x="2405" y="1742"/>
                  </a:cubicBezTo>
                  <a:cubicBezTo>
                    <a:pt x="2371" y="1766"/>
                    <a:pt x="2337" y="1786"/>
                    <a:pt x="2299" y="1806"/>
                  </a:cubicBezTo>
                  <a:cubicBezTo>
                    <a:pt x="2289" y="1810"/>
                    <a:pt x="2279" y="1813"/>
                    <a:pt x="2266" y="1813"/>
                  </a:cubicBezTo>
                  <a:lnTo>
                    <a:pt x="2241" y="1813"/>
                  </a:lnTo>
                  <a:cubicBezTo>
                    <a:pt x="2228" y="1810"/>
                    <a:pt x="2214" y="1806"/>
                    <a:pt x="2197" y="1800"/>
                  </a:cubicBezTo>
                  <a:cubicBezTo>
                    <a:pt x="2119" y="1756"/>
                    <a:pt x="2048" y="1704"/>
                    <a:pt x="1976" y="1646"/>
                  </a:cubicBezTo>
                  <a:cubicBezTo>
                    <a:pt x="1922" y="1602"/>
                    <a:pt x="1871" y="1558"/>
                    <a:pt x="1820" y="1511"/>
                  </a:cubicBezTo>
                  <a:cubicBezTo>
                    <a:pt x="1759" y="1456"/>
                    <a:pt x="1690" y="1409"/>
                    <a:pt x="1629" y="1354"/>
                  </a:cubicBezTo>
                  <a:cubicBezTo>
                    <a:pt x="1514" y="1249"/>
                    <a:pt x="1415" y="1130"/>
                    <a:pt x="1320" y="1007"/>
                  </a:cubicBezTo>
                  <a:cubicBezTo>
                    <a:pt x="1102" y="718"/>
                    <a:pt x="871" y="439"/>
                    <a:pt x="643" y="156"/>
                  </a:cubicBezTo>
                  <a:cubicBezTo>
                    <a:pt x="585" y="82"/>
                    <a:pt x="476" y="45"/>
                    <a:pt x="384" y="41"/>
                  </a:cubicBezTo>
                  <a:cubicBezTo>
                    <a:pt x="380" y="41"/>
                    <a:pt x="375" y="41"/>
                    <a:pt x="371" y="41"/>
                  </a:cubicBezTo>
                  <a:cubicBezTo>
                    <a:pt x="277" y="41"/>
                    <a:pt x="184" y="81"/>
                    <a:pt x="115" y="147"/>
                  </a:cubicBezTo>
                  <a:cubicBezTo>
                    <a:pt x="44" y="214"/>
                    <a:pt x="4" y="310"/>
                    <a:pt x="0" y="405"/>
                  </a:cubicBezTo>
                  <a:cubicBezTo>
                    <a:pt x="0" y="514"/>
                    <a:pt x="41" y="596"/>
                    <a:pt x="106" y="677"/>
                  </a:cubicBezTo>
                  <a:cubicBezTo>
                    <a:pt x="289" y="902"/>
                    <a:pt x="473" y="1130"/>
                    <a:pt x="649" y="1361"/>
                  </a:cubicBezTo>
                  <a:cubicBezTo>
                    <a:pt x="759" y="1514"/>
                    <a:pt x="864" y="1670"/>
                    <a:pt x="987" y="1813"/>
                  </a:cubicBezTo>
                  <a:cubicBezTo>
                    <a:pt x="1048" y="1885"/>
                    <a:pt x="1112" y="1946"/>
                    <a:pt x="1180" y="2010"/>
                  </a:cubicBezTo>
                  <a:cubicBezTo>
                    <a:pt x="1252" y="2075"/>
                    <a:pt x="1313" y="2150"/>
                    <a:pt x="1384" y="2218"/>
                  </a:cubicBezTo>
                  <a:cubicBezTo>
                    <a:pt x="1466" y="2296"/>
                    <a:pt x="1558" y="2364"/>
                    <a:pt x="1646" y="2433"/>
                  </a:cubicBezTo>
                  <a:cubicBezTo>
                    <a:pt x="1738" y="2497"/>
                    <a:pt x="1827" y="2541"/>
                    <a:pt x="1932" y="2588"/>
                  </a:cubicBezTo>
                  <a:cubicBezTo>
                    <a:pt x="2021" y="2626"/>
                    <a:pt x="2114" y="2639"/>
                    <a:pt x="2207" y="2639"/>
                  </a:cubicBezTo>
                  <a:cubicBezTo>
                    <a:pt x="2279" y="2639"/>
                    <a:pt x="2351" y="2631"/>
                    <a:pt x="2422" y="2620"/>
                  </a:cubicBezTo>
                  <a:cubicBezTo>
                    <a:pt x="2503" y="2609"/>
                    <a:pt x="2588" y="2568"/>
                    <a:pt x="2657" y="2538"/>
                  </a:cubicBezTo>
                  <a:cubicBezTo>
                    <a:pt x="2701" y="2517"/>
                    <a:pt x="2739" y="2494"/>
                    <a:pt x="2776" y="2470"/>
                  </a:cubicBezTo>
                  <a:cubicBezTo>
                    <a:pt x="2932" y="2361"/>
                    <a:pt x="3065" y="2238"/>
                    <a:pt x="3194" y="2099"/>
                  </a:cubicBezTo>
                  <a:cubicBezTo>
                    <a:pt x="3303" y="1976"/>
                    <a:pt x="3401" y="1841"/>
                    <a:pt x="3500" y="1708"/>
                  </a:cubicBezTo>
                  <a:cubicBezTo>
                    <a:pt x="3541" y="1646"/>
                    <a:pt x="3585" y="1588"/>
                    <a:pt x="3626" y="1527"/>
                  </a:cubicBezTo>
                  <a:cubicBezTo>
                    <a:pt x="3670" y="1456"/>
                    <a:pt x="3711" y="1381"/>
                    <a:pt x="3748" y="1307"/>
                  </a:cubicBezTo>
                  <a:cubicBezTo>
                    <a:pt x="3827" y="1157"/>
                    <a:pt x="3905" y="1010"/>
                    <a:pt x="3990" y="864"/>
                  </a:cubicBezTo>
                  <a:cubicBezTo>
                    <a:pt x="4014" y="820"/>
                    <a:pt x="4037" y="772"/>
                    <a:pt x="4062" y="725"/>
                  </a:cubicBezTo>
                  <a:cubicBezTo>
                    <a:pt x="4086" y="677"/>
                    <a:pt x="4106" y="626"/>
                    <a:pt x="4130" y="575"/>
                  </a:cubicBezTo>
                  <a:cubicBezTo>
                    <a:pt x="4150" y="524"/>
                    <a:pt x="4157" y="470"/>
                    <a:pt x="4164" y="415"/>
                  </a:cubicBezTo>
                  <a:cubicBezTo>
                    <a:pt x="4164" y="340"/>
                    <a:pt x="4147" y="269"/>
                    <a:pt x="4113" y="205"/>
                  </a:cubicBezTo>
                  <a:cubicBezTo>
                    <a:pt x="4062" y="112"/>
                    <a:pt x="3973" y="45"/>
                    <a:pt x="3874" y="14"/>
                  </a:cubicBezTo>
                  <a:cubicBezTo>
                    <a:pt x="3837" y="4"/>
                    <a:pt x="3797" y="0"/>
                    <a:pt x="3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0"/>
            <p:cNvSpPr/>
            <p:nvPr/>
          </p:nvSpPr>
          <p:spPr>
            <a:xfrm rot="124414">
              <a:off x="7036719" y="2379256"/>
              <a:ext cx="111897" cy="211820"/>
            </a:xfrm>
            <a:custGeom>
              <a:avLst/>
              <a:gdLst/>
              <a:ahLst/>
              <a:cxnLst/>
              <a:rect l="l" t="t" r="r" b="b"/>
              <a:pathLst>
                <a:path w="1626" h="3078" extrusionOk="0">
                  <a:moveTo>
                    <a:pt x="925" y="0"/>
                  </a:moveTo>
                  <a:cubicBezTo>
                    <a:pt x="854" y="0"/>
                    <a:pt x="782" y="17"/>
                    <a:pt x="718" y="55"/>
                  </a:cubicBezTo>
                  <a:cubicBezTo>
                    <a:pt x="613" y="113"/>
                    <a:pt x="558" y="198"/>
                    <a:pt x="517" y="306"/>
                  </a:cubicBezTo>
                  <a:cubicBezTo>
                    <a:pt x="412" y="565"/>
                    <a:pt x="306" y="824"/>
                    <a:pt x="208" y="1089"/>
                  </a:cubicBezTo>
                  <a:cubicBezTo>
                    <a:pt x="184" y="1150"/>
                    <a:pt x="160" y="1215"/>
                    <a:pt x="143" y="1279"/>
                  </a:cubicBezTo>
                  <a:cubicBezTo>
                    <a:pt x="129" y="1351"/>
                    <a:pt x="115" y="1419"/>
                    <a:pt x="102" y="1487"/>
                  </a:cubicBezTo>
                  <a:cubicBezTo>
                    <a:pt x="68" y="1650"/>
                    <a:pt x="54" y="1813"/>
                    <a:pt x="41" y="1980"/>
                  </a:cubicBezTo>
                  <a:cubicBezTo>
                    <a:pt x="31" y="2143"/>
                    <a:pt x="0" y="2306"/>
                    <a:pt x="34" y="2474"/>
                  </a:cubicBezTo>
                  <a:cubicBezTo>
                    <a:pt x="75" y="2671"/>
                    <a:pt x="191" y="2857"/>
                    <a:pt x="364" y="2964"/>
                  </a:cubicBezTo>
                  <a:cubicBezTo>
                    <a:pt x="466" y="3028"/>
                    <a:pt x="572" y="3062"/>
                    <a:pt x="691" y="3075"/>
                  </a:cubicBezTo>
                  <a:cubicBezTo>
                    <a:pt x="706" y="3077"/>
                    <a:pt x="720" y="3077"/>
                    <a:pt x="735" y="3077"/>
                  </a:cubicBezTo>
                  <a:cubicBezTo>
                    <a:pt x="836" y="3077"/>
                    <a:pt x="932" y="3046"/>
                    <a:pt x="1024" y="3008"/>
                  </a:cubicBezTo>
                  <a:cubicBezTo>
                    <a:pt x="1276" y="2902"/>
                    <a:pt x="1398" y="2589"/>
                    <a:pt x="1487" y="2351"/>
                  </a:cubicBezTo>
                  <a:cubicBezTo>
                    <a:pt x="1507" y="2293"/>
                    <a:pt x="1531" y="2232"/>
                    <a:pt x="1548" y="2171"/>
                  </a:cubicBezTo>
                  <a:cubicBezTo>
                    <a:pt x="1558" y="2140"/>
                    <a:pt x="1569" y="2113"/>
                    <a:pt x="1575" y="2082"/>
                  </a:cubicBezTo>
                  <a:cubicBezTo>
                    <a:pt x="1613" y="1956"/>
                    <a:pt x="1626" y="1834"/>
                    <a:pt x="1596" y="1705"/>
                  </a:cubicBezTo>
                  <a:cubicBezTo>
                    <a:pt x="1539" y="1477"/>
                    <a:pt x="1324" y="1286"/>
                    <a:pt x="1087" y="1286"/>
                  </a:cubicBezTo>
                  <a:cubicBezTo>
                    <a:pt x="1083" y="1286"/>
                    <a:pt x="1079" y="1286"/>
                    <a:pt x="1075" y="1286"/>
                  </a:cubicBezTo>
                  <a:lnTo>
                    <a:pt x="1058" y="1286"/>
                  </a:lnTo>
                  <a:cubicBezTo>
                    <a:pt x="1129" y="1031"/>
                    <a:pt x="1242" y="790"/>
                    <a:pt x="1337" y="548"/>
                  </a:cubicBezTo>
                  <a:cubicBezTo>
                    <a:pt x="1378" y="446"/>
                    <a:pt x="1351" y="310"/>
                    <a:pt x="1299" y="218"/>
                  </a:cubicBezTo>
                  <a:cubicBezTo>
                    <a:pt x="1245" y="119"/>
                    <a:pt x="1153" y="48"/>
                    <a:pt x="1048" y="17"/>
                  </a:cubicBezTo>
                  <a:cubicBezTo>
                    <a:pt x="1007" y="4"/>
                    <a:pt x="966" y="0"/>
                    <a:pt x="9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99" name="Google Shape;1999;p40"/>
          <p:cNvSpPr/>
          <p:nvPr/>
        </p:nvSpPr>
        <p:spPr>
          <a:xfrm flipH="1">
            <a:off x="1056205" y="3683700"/>
            <a:ext cx="3280142" cy="20049"/>
          </a:xfrm>
          <a:custGeom>
            <a:avLst/>
            <a:gdLst/>
            <a:ahLst/>
            <a:cxnLst/>
            <a:rect l="l" t="t" r="r" b="b"/>
            <a:pathLst>
              <a:path w="172299" h="1847" extrusionOk="0">
                <a:moveTo>
                  <a:pt x="0" y="209"/>
                </a:moveTo>
                <a:cubicBezTo>
                  <a:pt x="5704" y="-503"/>
                  <a:pt x="11460" y="1146"/>
                  <a:pt x="17198" y="1483"/>
                </a:cubicBezTo>
                <a:cubicBezTo>
                  <a:pt x="29597" y="2211"/>
                  <a:pt x="42039" y="1483"/>
                  <a:pt x="54460" y="1483"/>
                </a:cubicBezTo>
                <a:cubicBezTo>
                  <a:pt x="93741" y="1483"/>
                  <a:pt x="133018" y="528"/>
                  <a:pt x="172299" y="528"/>
                </a:cubicBezTo>
              </a:path>
            </a:pathLst>
          </a:custGeom>
          <a:noFill/>
          <a:ln w="76200" cap="flat" cmpd="sng">
            <a:solidFill>
              <a:srgbClr val="FEFEFE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000" name="Google Shape;2000;p40"/>
          <p:cNvGrpSpPr/>
          <p:nvPr/>
        </p:nvGrpSpPr>
        <p:grpSpPr>
          <a:xfrm rot="236343">
            <a:off x="346385" y="3276636"/>
            <a:ext cx="764399" cy="450661"/>
            <a:chOff x="1963425" y="418250"/>
            <a:chExt cx="2160932" cy="1380257"/>
          </a:xfrm>
        </p:grpSpPr>
        <p:sp>
          <p:nvSpPr>
            <p:cNvPr id="2001" name="Google Shape;2001;p40"/>
            <p:cNvSpPr/>
            <p:nvPr/>
          </p:nvSpPr>
          <p:spPr>
            <a:xfrm>
              <a:off x="2009373" y="463512"/>
              <a:ext cx="2054634" cy="1307335"/>
            </a:xfrm>
            <a:custGeom>
              <a:avLst/>
              <a:gdLst/>
              <a:ahLst/>
              <a:cxnLst/>
              <a:rect l="l" t="t" r="r" b="b"/>
              <a:pathLst>
                <a:path w="8988" h="5719" extrusionOk="0">
                  <a:moveTo>
                    <a:pt x="3151" y="1850"/>
                  </a:moveTo>
                  <a:cubicBezTo>
                    <a:pt x="3205" y="1854"/>
                    <a:pt x="3255" y="1857"/>
                    <a:pt x="3302" y="1867"/>
                  </a:cubicBezTo>
                  <a:cubicBezTo>
                    <a:pt x="3362" y="1880"/>
                    <a:pt x="3422" y="1897"/>
                    <a:pt x="3479" y="1914"/>
                  </a:cubicBezTo>
                  <a:cubicBezTo>
                    <a:pt x="3499" y="1920"/>
                    <a:pt x="3519" y="1927"/>
                    <a:pt x="3539" y="1930"/>
                  </a:cubicBezTo>
                  <a:cubicBezTo>
                    <a:pt x="3620" y="1954"/>
                    <a:pt x="3696" y="1974"/>
                    <a:pt x="3776" y="1997"/>
                  </a:cubicBezTo>
                  <a:cubicBezTo>
                    <a:pt x="3810" y="2004"/>
                    <a:pt x="3844" y="2014"/>
                    <a:pt x="3877" y="2021"/>
                  </a:cubicBezTo>
                  <a:cubicBezTo>
                    <a:pt x="3930" y="2034"/>
                    <a:pt x="3987" y="2047"/>
                    <a:pt x="4041" y="2064"/>
                  </a:cubicBezTo>
                  <a:cubicBezTo>
                    <a:pt x="4194" y="2111"/>
                    <a:pt x="4342" y="2178"/>
                    <a:pt x="4486" y="2245"/>
                  </a:cubicBezTo>
                  <a:lnTo>
                    <a:pt x="4503" y="2251"/>
                  </a:lnTo>
                  <a:cubicBezTo>
                    <a:pt x="4633" y="2308"/>
                    <a:pt x="4767" y="2371"/>
                    <a:pt x="4890" y="2436"/>
                  </a:cubicBezTo>
                  <a:cubicBezTo>
                    <a:pt x="4934" y="2456"/>
                    <a:pt x="4974" y="2476"/>
                    <a:pt x="5014" y="2496"/>
                  </a:cubicBezTo>
                  <a:cubicBezTo>
                    <a:pt x="5175" y="2572"/>
                    <a:pt x="5335" y="2649"/>
                    <a:pt x="5496" y="2729"/>
                  </a:cubicBezTo>
                  <a:cubicBezTo>
                    <a:pt x="5569" y="2766"/>
                    <a:pt x="5639" y="2810"/>
                    <a:pt x="5716" y="2857"/>
                  </a:cubicBezTo>
                  <a:cubicBezTo>
                    <a:pt x="5733" y="2867"/>
                    <a:pt x="5750" y="2877"/>
                    <a:pt x="5767" y="2887"/>
                  </a:cubicBezTo>
                  <a:cubicBezTo>
                    <a:pt x="5813" y="2917"/>
                    <a:pt x="5863" y="2950"/>
                    <a:pt x="5911" y="2981"/>
                  </a:cubicBezTo>
                  <a:lnTo>
                    <a:pt x="5931" y="2994"/>
                  </a:lnTo>
                  <a:lnTo>
                    <a:pt x="5951" y="3007"/>
                  </a:lnTo>
                  <a:lnTo>
                    <a:pt x="5954" y="3007"/>
                  </a:lnTo>
                  <a:cubicBezTo>
                    <a:pt x="5965" y="3005"/>
                    <a:pt x="5975" y="3004"/>
                    <a:pt x="5986" y="3004"/>
                  </a:cubicBezTo>
                  <a:cubicBezTo>
                    <a:pt x="6018" y="3004"/>
                    <a:pt x="6045" y="3014"/>
                    <a:pt x="6071" y="3027"/>
                  </a:cubicBezTo>
                  <a:cubicBezTo>
                    <a:pt x="6108" y="3047"/>
                    <a:pt x="6148" y="3067"/>
                    <a:pt x="6184" y="3091"/>
                  </a:cubicBezTo>
                  <a:lnTo>
                    <a:pt x="6215" y="3108"/>
                  </a:lnTo>
                  <a:cubicBezTo>
                    <a:pt x="6248" y="3128"/>
                    <a:pt x="6285" y="3148"/>
                    <a:pt x="6318" y="3168"/>
                  </a:cubicBezTo>
                  <a:lnTo>
                    <a:pt x="6322" y="3171"/>
                  </a:lnTo>
                  <a:lnTo>
                    <a:pt x="6342" y="3181"/>
                  </a:lnTo>
                  <a:lnTo>
                    <a:pt x="6362" y="3194"/>
                  </a:lnTo>
                  <a:lnTo>
                    <a:pt x="6385" y="3211"/>
                  </a:lnTo>
                  <a:cubicBezTo>
                    <a:pt x="6429" y="3238"/>
                    <a:pt x="6482" y="3271"/>
                    <a:pt x="6529" y="3308"/>
                  </a:cubicBezTo>
                  <a:cubicBezTo>
                    <a:pt x="6579" y="3348"/>
                    <a:pt x="6616" y="3382"/>
                    <a:pt x="6650" y="3419"/>
                  </a:cubicBezTo>
                  <a:cubicBezTo>
                    <a:pt x="6683" y="3459"/>
                    <a:pt x="6713" y="3506"/>
                    <a:pt x="6736" y="3543"/>
                  </a:cubicBezTo>
                  <a:cubicBezTo>
                    <a:pt x="6760" y="3583"/>
                    <a:pt x="6780" y="3632"/>
                    <a:pt x="6797" y="3696"/>
                  </a:cubicBezTo>
                  <a:cubicBezTo>
                    <a:pt x="6817" y="3756"/>
                    <a:pt x="6820" y="3813"/>
                    <a:pt x="6814" y="3867"/>
                  </a:cubicBezTo>
                  <a:cubicBezTo>
                    <a:pt x="6803" y="3930"/>
                    <a:pt x="6780" y="3987"/>
                    <a:pt x="6740" y="4047"/>
                  </a:cubicBezTo>
                  <a:cubicBezTo>
                    <a:pt x="6703" y="4101"/>
                    <a:pt x="6646" y="4151"/>
                    <a:pt x="6576" y="4194"/>
                  </a:cubicBezTo>
                  <a:cubicBezTo>
                    <a:pt x="6559" y="4205"/>
                    <a:pt x="6536" y="4218"/>
                    <a:pt x="6516" y="4228"/>
                  </a:cubicBezTo>
                  <a:cubicBezTo>
                    <a:pt x="6472" y="4245"/>
                    <a:pt x="6425" y="4265"/>
                    <a:pt x="6372" y="4271"/>
                  </a:cubicBezTo>
                  <a:cubicBezTo>
                    <a:pt x="6338" y="4275"/>
                    <a:pt x="6305" y="4278"/>
                    <a:pt x="6272" y="4278"/>
                  </a:cubicBezTo>
                  <a:cubicBezTo>
                    <a:pt x="6253" y="4279"/>
                    <a:pt x="6233" y="4279"/>
                    <a:pt x="6214" y="4279"/>
                  </a:cubicBezTo>
                  <a:cubicBezTo>
                    <a:pt x="6155" y="4279"/>
                    <a:pt x="6096" y="4275"/>
                    <a:pt x="6041" y="4265"/>
                  </a:cubicBezTo>
                  <a:cubicBezTo>
                    <a:pt x="5960" y="4255"/>
                    <a:pt x="5863" y="4238"/>
                    <a:pt x="5770" y="4205"/>
                  </a:cubicBezTo>
                  <a:cubicBezTo>
                    <a:pt x="5723" y="4191"/>
                    <a:pt x="5673" y="4174"/>
                    <a:pt x="5626" y="4157"/>
                  </a:cubicBezTo>
                  <a:cubicBezTo>
                    <a:pt x="5593" y="4148"/>
                    <a:pt x="5562" y="4134"/>
                    <a:pt x="5529" y="4124"/>
                  </a:cubicBezTo>
                  <a:cubicBezTo>
                    <a:pt x="5375" y="4071"/>
                    <a:pt x="5211" y="4007"/>
                    <a:pt x="5048" y="3933"/>
                  </a:cubicBezTo>
                  <a:cubicBezTo>
                    <a:pt x="4880" y="3860"/>
                    <a:pt x="4719" y="3773"/>
                    <a:pt x="4569" y="3693"/>
                  </a:cubicBezTo>
                  <a:cubicBezTo>
                    <a:pt x="4489" y="3653"/>
                    <a:pt x="4409" y="3609"/>
                    <a:pt x="4328" y="3569"/>
                  </a:cubicBezTo>
                  <a:cubicBezTo>
                    <a:pt x="4255" y="3532"/>
                    <a:pt x="4185" y="3495"/>
                    <a:pt x="4111" y="3455"/>
                  </a:cubicBezTo>
                  <a:lnTo>
                    <a:pt x="3660" y="3214"/>
                  </a:lnTo>
                  <a:cubicBezTo>
                    <a:pt x="3515" y="3138"/>
                    <a:pt x="3372" y="3061"/>
                    <a:pt x="3234" y="2981"/>
                  </a:cubicBezTo>
                  <a:cubicBezTo>
                    <a:pt x="3208" y="2967"/>
                    <a:pt x="3185" y="2950"/>
                    <a:pt x="3158" y="2937"/>
                  </a:cubicBezTo>
                  <a:cubicBezTo>
                    <a:pt x="3104" y="2907"/>
                    <a:pt x="3047" y="2873"/>
                    <a:pt x="2994" y="2840"/>
                  </a:cubicBezTo>
                  <a:cubicBezTo>
                    <a:pt x="2910" y="2786"/>
                    <a:pt x="2844" y="2737"/>
                    <a:pt x="2787" y="2683"/>
                  </a:cubicBezTo>
                  <a:cubicBezTo>
                    <a:pt x="2730" y="2623"/>
                    <a:pt x="2689" y="2572"/>
                    <a:pt x="2660" y="2516"/>
                  </a:cubicBezTo>
                  <a:cubicBezTo>
                    <a:pt x="2636" y="2472"/>
                    <a:pt x="2616" y="2428"/>
                    <a:pt x="2606" y="2385"/>
                  </a:cubicBezTo>
                  <a:cubicBezTo>
                    <a:pt x="2600" y="2365"/>
                    <a:pt x="2596" y="2345"/>
                    <a:pt x="2596" y="2328"/>
                  </a:cubicBezTo>
                  <a:lnTo>
                    <a:pt x="2592" y="2322"/>
                  </a:lnTo>
                  <a:cubicBezTo>
                    <a:pt x="2589" y="2298"/>
                    <a:pt x="2586" y="2265"/>
                    <a:pt x="2589" y="2241"/>
                  </a:cubicBezTo>
                  <a:cubicBezTo>
                    <a:pt x="2592" y="2218"/>
                    <a:pt x="2596" y="2195"/>
                    <a:pt x="2603" y="2175"/>
                  </a:cubicBezTo>
                  <a:cubicBezTo>
                    <a:pt x="2609" y="2148"/>
                    <a:pt x="2620" y="2121"/>
                    <a:pt x="2632" y="2101"/>
                  </a:cubicBezTo>
                  <a:cubicBezTo>
                    <a:pt x="2643" y="2074"/>
                    <a:pt x="2660" y="2054"/>
                    <a:pt x="2680" y="2034"/>
                  </a:cubicBezTo>
                  <a:lnTo>
                    <a:pt x="2689" y="2024"/>
                  </a:lnTo>
                  <a:lnTo>
                    <a:pt x="2697" y="2010"/>
                  </a:lnTo>
                  <a:cubicBezTo>
                    <a:pt x="2730" y="1984"/>
                    <a:pt x="2770" y="1954"/>
                    <a:pt x="2813" y="1927"/>
                  </a:cubicBezTo>
                  <a:cubicBezTo>
                    <a:pt x="2857" y="1904"/>
                    <a:pt x="2910" y="1887"/>
                    <a:pt x="2950" y="1874"/>
                  </a:cubicBezTo>
                  <a:cubicBezTo>
                    <a:pt x="2994" y="1860"/>
                    <a:pt x="3041" y="1857"/>
                    <a:pt x="3084" y="1854"/>
                  </a:cubicBezTo>
                  <a:lnTo>
                    <a:pt x="3098" y="1850"/>
                  </a:lnTo>
                  <a:close/>
                  <a:moveTo>
                    <a:pt x="1131" y="0"/>
                  </a:moveTo>
                  <a:cubicBezTo>
                    <a:pt x="1095" y="0"/>
                    <a:pt x="1051" y="4"/>
                    <a:pt x="1018" y="8"/>
                  </a:cubicBezTo>
                  <a:cubicBezTo>
                    <a:pt x="917" y="24"/>
                    <a:pt x="840" y="74"/>
                    <a:pt x="774" y="124"/>
                  </a:cubicBezTo>
                  <a:cubicBezTo>
                    <a:pt x="743" y="148"/>
                    <a:pt x="717" y="188"/>
                    <a:pt x="693" y="218"/>
                  </a:cubicBezTo>
                  <a:lnTo>
                    <a:pt x="680" y="235"/>
                  </a:lnTo>
                  <a:cubicBezTo>
                    <a:pt x="670" y="248"/>
                    <a:pt x="656" y="264"/>
                    <a:pt x="646" y="278"/>
                  </a:cubicBezTo>
                  <a:cubicBezTo>
                    <a:pt x="626" y="305"/>
                    <a:pt x="606" y="335"/>
                    <a:pt x="590" y="362"/>
                  </a:cubicBezTo>
                  <a:lnTo>
                    <a:pt x="576" y="378"/>
                  </a:lnTo>
                  <a:lnTo>
                    <a:pt x="516" y="469"/>
                  </a:lnTo>
                  <a:cubicBezTo>
                    <a:pt x="489" y="509"/>
                    <a:pt x="462" y="549"/>
                    <a:pt x="432" y="586"/>
                  </a:cubicBezTo>
                  <a:cubicBezTo>
                    <a:pt x="385" y="656"/>
                    <a:pt x="335" y="726"/>
                    <a:pt x="289" y="797"/>
                  </a:cubicBezTo>
                  <a:lnTo>
                    <a:pt x="245" y="857"/>
                  </a:lnTo>
                  <a:lnTo>
                    <a:pt x="204" y="917"/>
                  </a:lnTo>
                  <a:cubicBezTo>
                    <a:pt x="178" y="954"/>
                    <a:pt x="155" y="991"/>
                    <a:pt x="135" y="1027"/>
                  </a:cubicBezTo>
                  <a:cubicBezTo>
                    <a:pt x="94" y="1091"/>
                    <a:pt x="68" y="1164"/>
                    <a:pt x="37" y="1238"/>
                  </a:cubicBezTo>
                  <a:cubicBezTo>
                    <a:pt x="1" y="1342"/>
                    <a:pt x="48" y="1468"/>
                    <a:pt x="151" y="1533"/>
                  </a:cubicBezTo>
                  <a:cubicBezTo>
                    <a:pt x="168" y="1542"/>
                    <a:pt x="188" y="1553"/>
                    <a:pt x="208" y="1559"/>
                  </a:cubicBezTo>
                  <a:lnTo>
                    <a:pt x="212" y="1559"/>
                  </a:lnTo>
                  <a:cubicBezTo>
                    <a:pt x="212" y="1569"/>
                    <a:pt x="208" y="1582"/>
                    <a:pt x="208" y="1593"/>
                  </a:cubicBezTo>
                  <a:cubicBezTo>
                    <a:pt x="204" y="1656"/>
                    <a:pt x="228" y="1740"/>
                    <a:pt x="278" y="1790"/>
                  </a:cubicBezTo>
                  <a:cubicBezTo>
                    <a:pt x="352" y="1857"/>
                    <a:pt x="436" y="1917"/>
                    <a:pt x="516" y="1974"/>
                  </a:cubicBezTo>
                  <a:lnTo>
                    <a:pt x="533" y="1987"/>
                  </a:lnTo>
                  <a:cubicBezTo>
                    <a:pt x="596" y="2034"/>
                    <a:pt x="663" y="2081"/>
                    <a:pt x="740" y="2127"/>
                  </a:cubicBezTo>
                  <a:lnTo>
                    <a:pt x="746" y="2135"/>
                  </a:lnTo>
                  <a:cubicBezTo>
                    <a:pt x="814" y="2175"/>
                    <a:pt x="887" y="2211"/>
                    <a:pt x="957" y="2248"/>
                  </a:cubicBezTo>
                  <a:lnTo>
                    <a:pt x="961" y="2251"/>
                  </a:lnTo>
                  <a:cubicBezTo>
                    <a:pt x="1034" y="2288"/>
                    <a:pt x="1111" y="2328"/>
                    <a:pt x="1195" y="2371"/>
                  </a:cubicBezTo>
                  <a:cubicBezTo>
                    <a:pt x="1315" y="2436"/>
                    <a:pt x="1432" y="2509"/>
                    <a:pt x="1546" y="2579"/>
                  </a:cubicBezTo>
                  <a:lnTo>
                    <a:pt x="1626" y="2626"/>
                  </a:lnTo>
                  <a:cubicBezTo>
                    <a:pt x="1750" y="2700"/>
                    <a:pt x="1874" y="2773"/>
                    <a:pt x="1998" y="2843"/>
                  </a:cubicBezTo>
                  <a:lnTo>
                    <a:pt x="2078" y="2887"/>
                  </a:lnTo>
                  <a:cubicBezTo>
                    <a:pt x="2222" y="2970"/>
                    <a:pt x="2368" y="3054"/>
                    <a:pt x="2532" y="3144"/>
                  </a:cubicBezTo>
                  <a:cubicBezTo>
                    <a:pt x="2603" y="3185"/>
                    <a:pt x="2677" y="3221"/>
                    <a:pt x="2746" y="3262"/>
                  </a:cubicBezTo>
                  <a:cubicBezTo>
                    <a:pt x="2837" y="3308"/>
                    <a:pt x="2927" y="3359"/>
                    <a:pt x="3014" y="3409"/>
                  </a:cubicBezTo>
                  <a:cubicBezTo>
                    <a:pt x="3078" y="3442"/>
                    <a:pt x="3141" y="3479"/>
                    <a:pt x="3205" y="3515"/>
                  </a:cubicBezTo>
                  <a:cubicBezTo>
                    <a:pt x="3439" y="3646"/>
                    <a:pt x="3680" y="3783"/>
                    <a:pt x="3921" y="3910"/>
                  </a:cubicBezTo>
                  <a:cubicBezTo>
                    <a:pt x="4011" y="3957"/>
                    <a:pt x="4101" y="4004"/>
                    <a:pt x="4191" y="4047"/>
                  </a:cubicBezTo>
                  <a:cubicBezTo>
                    <a:pt x="4265" y="4084"/>
                    <a:pt x="4335" y="4121"/>
                    <a:pt x="4409" y="4157"/>
                  </a:cubicBezTo>
                  <a:cubicBezTo>
                    <a:pt x="4556" y="4234"/>
                    <a:pt x="4727" y="4322"/>
                    <a:pt x="4890" y="4402"/>
                  </a:cubicBezTo>
                  <a:cubicBezTo>
                    <a:pt x="5051" y="4478"/>
                    <a:pt x="5211" y="4556"/>
                    <a:pt x="5369" y="4629"/>
                  </a:cubicBezTo>
                  <a:lnTo>
                    <a:pt x="5469" y="4676"/>
                  </a:lnTo>
                  <a:cubicBezTo>
                    <a:pt x="5596" y="4736"/>
                    <a:pt x="5727" y="4796"/>
                    <a:pt x="5850" y="4860"/>
                  </a:cubicBezTo>
                  <a:cubicBezTo>
                    <a:pt x="6024" y="4947"/>
                    <a:pt x="6195" y="5040"/>
                    <a:pt x="6355" y="5128"/>
                  </a:cubicBezTo>
                  <a:cubicBezTo>
                    <a:pt x="6422" y="5168"/>
                    <a:pt x="6492" y="5205"/>
                    <a:pt x="6562" y="5245"/>
                  </a:cubicBezTo>
                  <a:cubicBezTo>
                    <a:pt x="6639" y="5288"/>
                    <a:pt x="6720" y="5335"/>
                    <a:pt x="6797" y="5378"/>
                  </a:cubicBezTo>
                  <a:lnTo>
                    <a:pt x="6857" y="5412"/>
                  </a:lnTo>
                  <a:cubicBezTo>
                    <a:pt x="6977" y="5475"/>
                    <a:pt x="7101" y="5542"/>
                    <a:pt x="7225" y="5602"/>
                  </a:cubicBezTo>
                  <a:cubicBezTo>
                    <a:pt x="7281" y="5626"/>
                    <a:pt x="7332" y="5650"/>
                    <a:pt x="7382" y="5670"/>
                  </a:cubicBezTo>
                  <a:cubicBezTo>
                    <a:pt x="7439" y="5693"/>
                    <a:pt x="7513" y="5710"/>
                    <a:pt x="7599" y="5716"/>
                  </a:cubicBezTo>
                  <a:cubicBezTo>
                    <a:pt x="7616" y="5717"/>
                    <a:pt x="7633" y="5718"/>
                    <a:pt x="7651" y="5718"/>
                  </a:cubicBezTo>
                  <a:cubicBezTo>
                    <a:pt x="7722" y="5718"/>
                    <a:pt x="7802" y="5708"/>
                    <a:pt x="7890" y="5686"/>
                  </a:cubicBezTo>
                  <a:cubicBezTo>
                    <a:pt x="8098" y="5629"/>
                    <a:pt x="8308" y="5552"/>
                    <a:pt x="8536" y="5449"/>
                  </a:cubicBezTo>
                  <a:cubicBezTo>
                    <a:pt x="8583" y="5426"/>
                    <a:pt x="8626" y="5402"/>
                    <a:pt x="8669" y="5381"/>
                  </a:cubicBezTo>
                  <a:cubicBezTo>
                    <a:pt x="8733" y="5349"/>
                    <a:pt x="8813" y="5301"/>
                    <a:pt x="8873" y="5235"/>
                  </a:cubicBezTo>
                  <a:cubicBezTo>
                    <a:pt x="8900" y="5208"/>
                    <a:pt x="8964" y="5137"/>
                    <a:pt x="8974" y="5077"/>
                  </a:cubicBezTo>
                  <a:cubicBezTo>
                    <a:pt x="8981" y="5051"/>
                    <a:pt x="8984" y="5020"/>
                    <a:pt x="8987" y="4994"/>
                  </a:cubicBezTo>
                  <a:cubicBezTo>
                    <a:pt x="8987" y="4964"/>
                    <a:pt x="8984" y="4937"/>
                    <a:pt x="8981" y="4907"/>
                  </a:cubicBezTo>
                  <a:cubicBezTo>
                    <a:pt x="8978" y="4853"/>
                    <a:pt x="8924" y="4779"/>
                    <a:pt x="8900" y="4750"/>
                  </a:cubicBezTo>
                  <a:cubicBezTo>
                    <a:pt x="8887" y="4736"/>
                    <a:pt x="8873" y="4719"/>
                    <a:pt x="8864" y="4706"/>
                  </a:cubicBezTo>
                  <a:cubicBezTo>
                    <a:pt x="8840" y="4676"/>
                    <a:pt x="8820" y="4649"/>
                    <a:pt x="8800" y="4619"/>
                  </a:cubicBezTo>
                  <a:cubicBezTo>
                    <a:pt x="8760" y="4563"/>
                    <a:pt x="8720" y="4499"/>
                    <a:pt x="8686" y="4432"/>
                  </a:cubicBezTo>
                  <a:cubicBezTo>
                    <a:pt x="8649" y="4358"/>
                    <a:pt x="8609" y="4278"/>
                    <a:pt x="8569" y="4188"/>
                  </a:cubicBezTo>
                  <a:cubicBezTo>
                    <a:pt x="8549" y="4137"/>
                    <a:pt x="8529" y="4088"/>
                    <a:pt x="8509" y="4041"/>
                  </a:cubicBezTo>
                  <a:cubicBezTo>
                    <a:pt x="8496" y="4007"/>
                    <a:pt x="8482" y="3974"/>
                    <a:pt x="8469" y="3941"/>
                  </a:cubicBezTo>
                  <a:lnTo>
                    <a:pt x="8459" y="3917"/>
                  </a:lnTo>
                  <a:cubicBezTo>
                    <a:pt x="8436" y="3856"/>
                    <a:pt x="8408" y="3793"/>
                    <a:pt x="8376" y="3736"/>
                  </a:cubicBezTo>
                  <a:cubicBezTo>
                    <a:pt x="8339" y="3676"/>
                    <a:pt x="8298" y="3616"/>
                    <a:pt x="8248" y="3566"/>
                  </a:cubicBezTo>
                  <a:cubicBezTo>
                    <a:pt x="8208" y="3526"/>
                    <a:pt x="8161" y="3492"/>
                    <a:pt x="8115" y="3455"/>
                  </a:cubicBezTo>
                  <a:lnTo>
                    <a:pt x="8095" y="3439"/>
                  </a:lnTo>
                  <a:cubicBezTo>
                    <a:pt x="8034" y="3395"/>
                    <a:pt x="7974" y="3348"/>
                    <a:pt x="7904" y="3295"/>
                  </a:cubicBezTo>
                  <a:cubicBezTo>
                    <a:pt x="7797" y="3208"/>
                    <a:pt x="7676" y="3118"/>
                    <a:pt x="7529" y="3018"/>
                  </a:cubicBezTo>
                  <a:cubicBezTo>
                    <a:pt x="7469" y="2973"/>
                    <a:pt x="7402" y="2933"/>
                    <a:pt x="7328" y="2887"/>
                  </a:cubicBezTo>
                  <a:cubicBezTo>
                    <a:pt x="7168" y="2786"/>
                    <a:pt x="7004" y="2689"/>
                    <a:pt x="6843" y="2596"/>
                  </a:cubicBezTo>
                  <a:cubicBezTo>
                    <a:pt x="6780" y="2562"/>
                    <a:pt x="6720" y="2529"/>
                    <a:pt x="6659" y="2492"/>
                  </a:cubicBezTo>
                  <a:cubicBezTo>
                    <a:pt x="6606" y="2459"/>
                    <a:pt x="6549" y="2428"/>
                    <a:pt x="6496" y="2396"/>
                  </a:cubicBezTo>
                  <a:cubicBezTo>
                    <a:pt x="6409" y="2342"/>
                    <a:pt x="6318" y="2288"/>
                    <a:pt x="6228" y="2238"/>
                  </a:cubicBezTo>
                  <a:cubicBezTo>
                    <a:pt x="6071" y="2151"/>
                    <a:pt x="5911" y="2070"/>
                    <a:pt x="5760" y="1994"/>
                  </a:cubicBezTo>
                  <a:cubicBezTo>
                    <a:pt x="5419" y="1823"/>
                    <a:pt x="5128" y="1683"/>
                    <a:pt x="4833" y="1549"/>
                  </a:cubicBezTo>
                  <a:cubicBezTo>
                    <a:pt x="4787" y="1525"/>
                    <a:pt x="4736" y="1502"/>
                    <a:pt x="4690" y="1479"/>
                  </a:cubicBezTo>
                  <a:cubicBezTo>
                    <a:pt x="4559" y="1419"/>
                    <a:pt x="4429" y="1358"/>
                    <a:pt x="4295" y="1302"/>
                  </a:cubicBezTo>
                  <a:cubicBezTo>
                    <a:pt x="4198" y="1255"/>
                    <a:pt x="4094" y="1215"/>
                    <a:pt x="3997" y="1178"/>
                  </a:cubicBezTo>
                  <a:cubicBezTo>
                    <a:pt x="3934" y="1151"/>
                    <a:pt x="3873" y="1127"/>
                    <a:pt x="3810" y="1101"/>
                  </a:cubicBezTo>
                  <a:cubicBezTo>
                    <a:pt x="3459" y="957"/>
                    <a:pt x="3108" y="800"/>
                    <a:pt x="2763" y="650"/>
                  </a:cubicBezTo>
                  <a:cubicBezTo>
                    <a:pt x="2683" y="613"/>
                    <a:pt x="2603" y="576"/>
                    <a:pt x="2523" y="539"/>
                  </a:cubicBezTo>
                  <a:cubicBezTo>
                    <a:pt x="2439" y="502"/>
                    <a:pt x="2352" y="462"/>
                    <a:pt x="2268" y="422"/>
                  </a:cubicBezTo>
                  <a:cubicBezTo>
                    <a:pt x="2215" y="395"/>
                    <a:pt x="2158" y="369"/>
                    <a:pt x="2101" y="342"/>
                  </a:cubicBezTo>
                  <a:lnTo>
                    <a:pt x="2058" y="321"/>
                  </a:lnTo>
                  <a:cubicBezTo>
                    <a:pt x="1974" y="281"/>
                    <a:pt x="1884" y="238"/>
                    <a:pt x="1794" y="204"/>
                  </a:cubicBezTo>
                  <a:cubicBezTo>
                    <a:pt x="1723" y="175"/>
                    <a:pt x="1646" y="144"/>
                    <a:pt x="1569" y="118"/>
                  </a:cubicBezTo>
                  <a:cubicBezTo>
                    <a:pt x="1496" y="91"/>
                    <a:pt x="1419" y="68"/>
                    <a:pt x="1345" y="44"/>
                  </a:cubicBezTo>
                  <a:lnTo>
                    <a:pt x="1335" y="41"/>
                  </a:lnTo>
                  <a:cubicBezTo>
                    <a:pt x="1272" y="20"/>
                    <a:pt x="1201" y="0"/>
                    <a:pt x="1131" y="0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0"/>
            <p:cNvSpPr/>
            <p:nvPr/>
          </p:nvSpPr>
          <p:spPr>
            <a:xfrm>
              <a:off x="2160704" y="514259"/>
              <a:ext cx="316150" cy="445760"/>
            </a:xfrm>
            <a:custGeom>
              <a:avLst/>
              <a:gdLst/>
              <a:ahLst/>
              <a:cxnLst/>
              <a:rect l="l" t="t" r="r" b="b"/>
              <a:pathLst>
                <a:path w="1383" h="1950" extrusionOk="0">
                  <a:moveTo>
                    <a:pt x="1122" y="0"/>
                  </a:moveTo>
                  <a:cubicBezTo>
                    <a:pt x="1105" y="0"/>
                    <a:pt x="1088" y="2"/>
                    <a:pt x="1071" y="6"/>
                  </a:cubicBezTo>
                  <a:cubicBezTo>
                    <a:pt x="1011" y="19"/>
                    <a:pt x="964" y="56"/>
                    <a:pt x="931" y="107"/>
                  </a:cubicBezTo>
                  <a:cubicBezTo>
                    <a:pt x="874" y="187"/>
                    <a:pt x="817" y="267"/>
                    <a:pt x="763" y="351"/>
                  </a:cubicBezTo>
                  <a:cubicBezTo>
                    <a:pt x="726" y="404"/>
                    <a:pt x="690" y="457"/>
                    <a:pt x="657" y="511"/>
                  </a:cubicBezTo>
                  <a:cubicBezTo>
                    <a:pt x="573" y="648"/>
                    <a:pt x="493" y="785"/>
                    <a:pt x="412" y="919"/>
                  </a:cubicBezTo>
                  <a:cubicBezTo>
                    <a:pt x="339" y="1043"/>
                    <a:pt x="269" y="1163"/>
                    <a:pt x="195" y="1283"/>
                  </a:cubicBezTo>
                  <a:cubicBezTo>
                    <a:pt x="158" y="1344"/>
                    <a:pt x="124" y="1404"/>
                    <a:pt x="91" y="1464"/>
                  </a:cubicBezTo>
                  <a:cubicBezTo>
                    <a:pt x="71" y="1504"/>
                    <a:pt x="55" y="1544"/>
                    <a:pt x="41" y="1584"/>
                  </a:cubicBezTo>
                  <a:cubicBezTo>
                    <a:pt x="21" y="1638"/>
                    <a:pt x="14" y="1688"/>
                    <a:pt x="8" y="1742"/>
                  </a:cubicBezTo>
                  <a:cubicBezTo>
                    <a:pt x="1" y="1812"/>
                    <a:pt x="44" y="1882"/>
                    <a:pt x="101" y="1919"/>
                  </a:cubicBezTo>
                  <a:cubicBezTo>
                    <a:pt x="132" y="1936"/>
                    <a:pt x="161" y="1946"/>
                    <a:pt x="198" y="1949"/>
                  </a:cubicBezTo>
                  <a:cubicBezTo>
                    <a:pt x="202" y="1949"/>
                    <a:pt x="206" y="1949"/>
                    <a:pt x="210" y="1949"/>
                  </a:cubicBezTo>
                  <a:cubicBezTo>
                    <a:pt x="258" y="1949"/>
                    <a:pt x="298" y="1926"/>
                    <a:pt x="339" y="1896"/>
                  </a:cubicBezTo>
                  <a:cubicBezTo>
                    <a:pt x="402" y="1848"/>
                    <a:pt x="436" y="1772"/>
                    <a:pt x="476" y="1705"/>
                  </a:cubicBezTo>
                  <a:cubicBezTo>
                    <a:pt x="510" y="1645"/>
                    <a:pt x="543" y="1584"/>
                    <a:pt x="576" y="1524"/>
                  </a:cubicBezTo>
                  <a:cubicBezTo>
                    <a:pt x="646" y="1404"/>
                    <a:pt x="720" y="1280"/>
                    <a:pt x="791" y="1160"/>
                  </a:cubicBezTo>
                  <a:cubicBezTo>
                    <a:pt x="874" y="1023"/>
                    <a:pt x="954" y="885"/>
                    <a:pt x="1038" y="752"/>
                  </a:cubicBezTo>
                  <a:cubicBezTo>
                    <a:pt x="1067" y="701"/>
                    <a:pt x="1101" y="652"/>
                    <a:pt x="1135" y="604"/>
                  </a:cubicBezTo>
                  <a:cubicBezTo>
                    <a:pt x="1192" y="518"/>
                    <a:pt x="1248" y="431"/>
                    <a:pt x="1308" y="343"/>
                  </a:cubicBezTo>
                  <a:cubicBezTo>
                    <a:pt x="1382" y="243"/>
                    <a:pt x="1339" y="96"/>
                    <a:pt x="1238" y="36"/>
                  </a:cubicBezTo>
                  <a:cubicBezTo>
                    <a:pt x="1205" y="12"/>
                    <a:pt x="1164" y="0"/>
                    <a:pt x="1122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0"/>
            <p:cNvSpPr/>
            <p:nvPr/>
          </p:nvSpPr>
          <p:spPr>
            <a:xfrm>
              <a:off x="2340381" y="594039"/>
              <a:ext cx="291690" cy="484393"/>
            </a:xfrm>
            <a:custGeom>
              <a:avLst/>
              <a:gdLst/>
              <a:ahLst/>
              <a:cxnLst/>
              <a:rect l="l" t="t" r="r" b="b"/>
              <a:pathLst>
                <a:path w="1276" h="2119" extrusionOk="0">
                  <a:moveTo>
                    <a:pt x="1109" y="0"/>
                  </a:moveTo>
                  <a:cubicBezTo>
                    <a:pt x="1096" y="0"/>
                    <a:pt x="1083" y="2"/>
                    <a:pt x="1071" y="5"/>
                  </a:cubicBezTo>
                  <a:cubicBezTo>
                    <a:pt x="1031" y="11"/>
                    <a:pt x="988" y="39"/>
                    <a:pt x="968" y="79"/>
                  </a:cubicBezTo>
                  <a:cubicBezTo>
                    <a:pt x="928" y="159"/>
                    <a:pt x="883" y="239"/>
                    <a:pt x="834" y="312"/>
                  </a:cubicBezTo>
                  <a:cubicBezTo>
                    <a:pt x="787" y="386"/>
                    <a:pt x="743" y="456"/>
                    <a:pt x="696" y="530"/>
                  </a:cubicBezTo>
                  <a:cubicBezTo>
                    <a:pt x="607" y="667"/>
                    <a:pt x="526" y="811"/>
                    <a:pt x="439" y="954"/>
                  </a:cubicBezTo>
                  <a:cubicBezTo>
                    <a:pt x="355" y="1088"/>
                    <a:pt x="269" y="1223"/>
                    <a:pt x="201" y="1366"/>
                  </a:cubicBezTo>
                  <a:cubicBezTo>
                    <a:pt x="165" y="1446"/>
                    <a:pt x="128" y="1527"/>
                    <a:pt x="98" y="1610"/>
                  </a:cubicBezTo>
                  <a:cubicBezTo>
                    <a:pt x="74" y="1677"/>
                    <a:pt x="51" y="1744"/>
                    <a:pt x="25" y="1808"/>
                  </a:cubicBezTo>
                  <a:cubicBezTo>
                    <a:pt x="11" y="1841"/>
                    <a:pt x="1" y="1874"/>
                    <a:pt x="1" y="1908"/>
                  </a:cubicBezTo>
                  <a:cubicBezTo>
                    <a:pt x="1" y="1945"/>
                    <a:pt x="8" y="1978"/>
                    <a:pt x="25" y="2008"/>
                  </a:cubicBezTo>
                  <a:cubicBezTo>
                    <a:pt x="41" y="2041"/>
                    <a:pt x="65" y="2065"/>
                    <a:pt x="94" y="2085"/>
                  </a:cubicBezTo>
                  <a:lnTo>
                    <a:pt x="98" y="2089"/>
                  </a:lnTo>
                  <a:cubicBezTo>
                    <a:pt x="128" y="2105"/>
                    <a:pt x="158" y="2115"/>
                    <a:pt x="195" y="2118"/>
                  </a:cubicBezTo>
                  <a:cubicBezTo>
                    <a:pt x="245" y="2118"/>
                    <a:pt x="295" y="2101"/>
                    <a:pt x="332" y="2065"/>
                  </a:cubicBezTo>
                  <a:lnTo>
                    <a:pt x="346" y="2055"/>
                  </a:lnTo>
                  <a:cubicBezTo>
                    <a:pt x="375" y="2025"/>
                    <a:pt x="395" y="1985"/>
                    <a:pt x="402" y="1945"/>
                  </a:cubicBezTo>
                  <a:cubicBezTo>
                    <a:pt x="429" y="1878"/>
                    <a:pt x="449" y="1814"/>
                    <a:pt x="473" y="1747"/>
                  </a:cubicBezTo>
                  <a:cubicBezTo>
                    <a:pt x="499" y="1667"/>
                    <a:pt x="526" y="1590"/>
                    <a:pt x="559" y="1513"/>
                  </a:cubicBezTo>
                  <a:cubicBezTo>
                    <a:pt x="607" y="1419"/>
                    <a:pt x="660" y="1326"/>
                    <a:pt x="710" y="1232"/>
                  </a:cubicBezTo>
                  <a:cubicBezTo>
                    <a:pt x="767" y="1125"/>
                    <a:pt x="823" y="1022"/>
                    <a:pt x="880" y="914"/>
                  </a:cubicBezTo>
                  <a:cubicBezTo>
                    <a:pt x="997" y="690"/>
                    <a:pt x="1128" y="476"/>
                    <a:pt x="1245" y="252"/>
                  </a:cubicBezTo>
                  <a:cubicBezTo>
                    <a:pt x="1265" y="212"/>
                    <a:pt x="1275" y="175"/>
                    <a:pt x="1265" y="129"/>
                  </a:cubicBezTo>
                  <a:cubicBezTo>
                    <a:pt x="1255" y="88"/>
                    <a:pt x="1229" y="48"/>
                    <a:pt x="1192" y="25"/>
                  </a:cubicBezTo>
                  <a:cubicBezTo>
                    <a:pt x="1168" y="9"/>
                    <a:pt x="1138" y="0"/>
                    <a:pt x="1109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0"/>
            <p:cNvSpPr/>
            <p:nvPr/>
          </p:nvSpPr>
          <p:spPr>
            <a:xfrm>
              <a:off x="3540743" y="1213757"/>
              <a:ext cx="352040" cy="522340"/>
            </a:xfrm>
            <a:custGeom>
              <a:avLst/>
              <a:gdLst/>
              <a:ahLst/>
              <a:cxnLst/>
              <a:rect l="l" t="t" r="r" b="b"/>
              <a:pathLst>
                <a:path w="1540" h="2285" extrusionOk="0">
                  <a:moveTo>
                    <a:pt x="1336" y="0"/>
                  </a:moveTo>
                  <a:cubicBezTo>
                    <a:pt x="1276" y="0"/>
                    <a:pt x="1216" y="29"/>
                    <a:pt x="1181" y="83"/>
                  </a:cubicBezTo>
                  <a:cubicBezTo>
                    <a:pt x="981" y="407"/>
                    <a:pt x="786" y="739"/>
                    <a:pt x="569" y="1050"/>
                  </a:cubicBezTo>
                  <a:cubicBezTo>
                    <a:pt x="479" y="1184"/>
                    <a:pt x="392" y="1317"/>
                    <a:pt x="312" y="1457"/>
                  </a:cubicBezTo>
                  <a:cubicBezTo>
                    <a:pt x="272" y="1525"/>
                    <a:pt x="238" y="1598"/>
                    <a:pt x="201" y="1668"/>
                  </a:cubicBezTo>
                  <a:cubicBezTo>
                    <a:pt x="181" y="1702"/>
                    <a:pt x="164" y="1738"/>
                    <a:pt x="141" y="1772"/>
                  </a:cubicBezTo>
                  <a:cubicBezTo>
                    <a:pt x="121" y="1802"/>
                    <a:pt x="101" y="1829"/>
                    <a:pt x="81" y="1859"/>
                  </a:cubicBezTo>
                  <a:cubicBezTo>
                    <a:pt x="71" y="1876"/>
                    <a:pt x="58" y="1892"/>
                    <a:pt x="51" y="1909"/>
                  </a:cubicBezTo>
                  <a:cubicBezTo>
                    <a:pt x="37" y="1932"/>
                    <a:pt x="24" y="1956"/>
                    <a:pt x="17" y="1983"/>
                  </a:cubicBezTo>
                  <a:cubicBezTo>
                    <a:pt x="4" y="2039"/>
                    <a:pt x="1" y="2110"/>
                    <a:pt x="34" y="2160"/>
                  </a:cubicBezTo>
                  <a:cubicBezTo>
                    <a:pt x="54" y="2197"/>
                    <a:pt x="81" y="2227"/>
                    <a:pt x="118" y="2247"/>
                  </a:cubicBezTo>
                  <a:cubicBezTo>
                    <a:pt x="151" y="2270"/>
                    <a:pt x="184" y="2280"/>
                    <a:pt x="225" y="2284"/>
                  </a:cubicBezTo>
                  <a:cubicBezTo>
                    <a:pt x="228" y="2284"/>
                    <a:pt x="231" y="2284"/>
                    <a:pt x="235" y="2284"/>
                  </a:cubicBezTo>
                  <a:cubicBezTo>
                    <a:pt x="294" y="2284"/>
                    <a:pt x="347" y="2258"/>
                    <a:pt x="388" y="2220"/>
                  </a:cubicBezTo>
                  <a:lnTo>
                    <a:pt x="388" y="2220"/>
                  </a:lnTo>
                  <a:lnTo>
                    <a:pt x="385" y="2224"/>
                  </a:lnTo>
                  <a:cubicBezTo>
                    <a:pt x="432" y="2184"/>
                    <a:pt x="456" y="2133"/>
                    <a:pt x="476" y="2079"/>
                  </a:cubicBezTo>
                  <a:cubicBezTo>
                    <a:pt x="502" y="2030"/>
                    <a:pt x="529" y="1979"/>
                    <a:pt x="556" y="1926"/>
                  </a:cubicBezTo>
                  <a:cubicBezTo>
                    <a:pt x="589" y="1859"/>
                    <a:pt x="619" y="1792"/>
                    <a:pt x="649" y="1722"/>
                  </a:cubicBezTo>
                  <a:cubicBezTo>
                    <a:pt x="757" y="1497"/>
                    <a:pt x="880" y="1281"/>
                    <a:pt x="1010" y="1066"/>
                  </a:cubicBezTo>
                  <a:cubicBezTo>
                    <a:pt x="1168" y="802"/>
                    <a:pt x="1325" y="538"/>
                    <a:pt x="1485" y="277"/>
                  </a:cubicBezTo>
                  <a:cubicBezTo>
                    <a:pt x="1539" y="193"/>
                    <a:pt x="1512" y="80"/>
                    <a:pt x="1432" y="26"/>
                  </a:cubicBezTo>
                  <a:lnTo>
                    <a:pt x="1428" y="26"/>
                  </a:lnTo>
                  <a:cubicBezTo>
                    <a:pt x="1400" y="9"/>
                    <a:pt x="1368" y="0"/>
                    <a:pt x="1336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0"/>
            <p:cNvSpPr/>
            <p:nvPr/>
          </p:nvSpPr>
          <p:spPr>
            <a:xfrm>
              <a:off x="2600296" y="886182"/>
              <a:ext cx="968110" cy="555714"/>
            </a:xfrm>
            <a:custGeom>
              <a:avLst/>
              <a:gdLst/>
              <a:ahLst/>
              <a:cxnLst/>
              <a:rect l="l" t="t" r="r" b="b"/>
              <a:pathLst>
                <a:path w="4235" h="2431" extrusionOk="0">
                  <a:moveTo>
                    <a:pt x="513" y="1"/>
                  </a:moveTo>
                  <a:lnTo>
                    <a:pt x="499" y="5"/>
                  </a:lnTo>
                  <a:cubicBezTo>
                    <a:pt x="456" y="8"/>
                    <a:pt x="409" y="11"/>
                    <a:pt x="365" y="25"/>
                  </a:cubicBezTo>
                  <a:cubicBezTo>
                    <a:pt x="325" y="38"/>
                    <a:pt x="272" y="55"/>
                    <a:pt x="228" y="78"/>
                  </a:cubicBezTo>
                  <a:cubicBezTo>
                    <a:pt x="185" y="105"/>
                    <a:pt x="145" y="135"/>
                    <a:pt x="112" y="161"/>
                  </a:cubicBezTo>
                  <a:lnTo>
                    <a:pt x="104" y="175"/>
                  </a:lnTo>
                  <a:lnTo>
                    <a:pt x="95" y="185"/>
                  </a:lnTo>
                  <a:cubicBezTo>
                    <a:pt x="75" y="205"/>
                    <a:pt x="58" y="225"/>
                    <a:pt x="47" y="252"/>
                  </a:cubicBezTo>
                  <a:cubicBezTo>
                    <a:pt x="35" y="272"/>
                    <a:pt x="24" y="299"/>
                    <a:pt x="18" y="326"/>
                  </a:cubicBezTo>
                  <a:cubicBezTo>
                    <a:pt x="11" y="346"/>
                    <a:pt x="7" y="369"/>
                    <a:pt x="4" y="392"/>
                  </a:cubicBezTo>
                  <a:cubicBezTo>
                    <a:pt x="1" y="416"/>
                    <a:pt x="4" y="449"/>
                    <a:pt x="7" y="473"/>
                  </a:cubicBezTo>
                  <a:lnTo>
                    <a:pt x="11" y="479"/>
                  </a:lnTo>
                  <a:cubicBezTo>
                    <a:pt x="11" y="496"/>
                    <a:pt x="15" y="516"/>
                    <a:pt x="21" y="536"/>
                  </a:cubicBezTo>
                  <a:cubicBezTo>
                    <a:pt x="31" y="579"/>
                    <a:pt x="51" y="623"/>
                    <a:pt x="75" y="667"/>
                  </a:cubicBezTo>
                  <a:cubicBezTo>
                    <a:pt x="104" y="723"/>
                    <a:pt x="145" y="774"/>
                    <a:pt x="202" y="834"/>
                  </a:cubicBezTo>
                  <a:cubicBezTo>
                    <a:pt x="259" y="888"/>
                    <a:pt x="325" y="937"/>
                    <a:pt x="409" y="991"/>
                  </a:cubicBezTo>
                  <a:cubicBezTo>
                    <a:pt x="462" y="1024"/>
                    <a:pt x="519" y="1058"/>
                    <a:pt x="573" y="1088"/>
                  </a:cubicBezTo>
                  <a:cubicBezTo>
                    <a:pt x="600" y="1101"/>
                    <a:pt x="623" y="1118"/>
                    <a:pt x="649" y="1132"/>
                  </a:cubicBezTo>
                  <a:cubicBezTo>
                    <a:pt x="787" y="1212"/>
                    <a:pt x="930" y="1289"/>
                    <a:pt x="1075" y="1365"/>
                  </a:cubicBezTo>
                  <a:lnTo>
                    <a:pt x="1526" y="1606"/>
                  </a:lnTo>
                  <a:cubicBezTo>
                    <a:pt x="1600" y="1646"/>
                    <a:pt x="1670" y="1683"/>
                    <a:pt x="1743" y="1720"/>
                  </a:cubicBezTo>
                  <a:cubicBezTo>
                    <a:pt x="1824" y="1760"/>
                    <a:pt x="1904" y="1804"/>
                    <a:pt x="1984" y="1844"/>
                  </a:cubicBezTo>
                  <a:cubicBezTo>
                    <a:pt x="2134" y="1924"/>
                    <a:pt x="2295" y="2011"/>
                    <a:pt x="2463" y="2084"/>
                  </a:cubicBezTo>
                  <a:cubicBezTo>
                    <a:pt x="2626" y="2158"/>
                    <a:pt x="2790" y="2222"/>
                    <a:pt x="2944" y="2275"/>
                  </a:cubicBezTo>
                  <a:cubicBezTo>
                    <a:pt x="2977" y="2285"/>
                    <a:pt x="3008" y="2299"/>
                    <a:pt x="3041" y="2308"/>
                  </a:cubicBezTo>
                  <a:cubicBezTo>
                    <a:pt x="3088" y="2325"/>
                    <a:pt x="3138" y="2342"/>
                    <a:pt x="3185" y="2356"/>
                  </a:cubicBezTo>
                  <a:cubicBezTo>
                    <a:pt x="3278" y="2389"/>
                    <a:pt x="3375" y="2406"/>
                    <a:pt x="3456" y="2416"/>
                  </a:cubicBezTo>
                  <a:cubicBezTo>
                    <a:pt x="3511" y="2426"/>
                    <a:pt x="3570" y="2430"/>
                    <a:pt x="3629" y="2430"/>
                  </a:cubicBezTo>
                  <a:cubicBezTo>
                    <a:pt x="3648" y="2430"/>
                    <a:pt x="3668" y="2430"/>
                    <a:pt x="3687" y="2429"/>
                  </a:cubicBezTo>
                  <a:cubicBezTo>
                    <a:pt x="3720" y="2429"/>
                    <a:pt x="3753" y="2426"/>
                    <a:pt x="3787" y="2422"/>
                  </a:cubicBezTo>
                  <a:cubicBezTo>
                    <a:pt x="3840" y="2416"/>
                    <a:pt x="3887" y="2396"/>
                    <a:pt x="3931" y="2379"/>
                  </a:cubicBezTo>
                  <a:cubicBezTo>
                    <a:pt x="3951" y="2369"/>
                    <a:pt x="3974" y="2356"/>
                    <a:pt x="3991" y="2345"/>
                  </a:cubicBezTo>
                  <a:cubicBezTo>
                    <a:pt x="4061" y="2302"/>
                    <a:pt x="4118" y="2252"/>
                    <a:pt x="4155" y="2198"/>
                  </a:cubicBezTo>
                  <a:cubicBezTo>
                    <a:pt x="4195" y="2138"/>
                    <a:pt x="4218" y="2081"/>
                    <a:pt x="4229" y="2018"/>
                  </a:cubicBezTo>
                  <a:cubicBezTo>
                    <a:pt x="4235" y="1964"/>
                    <a:pt x="4232" y="1907"/>
                    <a:pt x="4212" y="1847"/>
                  </a:cubicBezTo>
                  <a:cubicBezTo>
                    <a:pt x="4195" y="1783"/>
                    <a:pt x="4175" y="1734"/>
                    <a:pt x="4151" y="1694"/>
                  </a:cubicBezTo>
                  <a:cubicBezTo>
                    <a:pt x="4128" y="1657"/>
                    <a:pt x="4098" y="1610"/>
                    <a:pt x="4065" y="1570"/>
                  </a:cubicBezTo>
                  <a:cubicBezTo>
                    <a:pt x="4031" y="1533"/>
                    <a:pt x="3994" y="1499"/>
                    <a:pt x="3944" y="1459"/>
                  </a:cubicBezTo>
                  <a:cubicBezTo>
                    <a:pt x="3897" y="1422"/>
                    <a:pt x="3844" y="1389"/>
                    <a:pt x="3800" y="1362"/>
                  </a:cubicBezTo>
                  <a:lnTo>
                    <a:pt x="3777" y="1345"/>
                  </a:lnTo>
                  <a:lnTo>
                    <a:pt x="3757" y="1332"/>
                  </a:lnTo>
                  <a:lnTo>
                    <a:pt x="3737" y="1322"/>
                  </a:lnTo>
                  <a:lnTo>
                    <a:pt x="3733" y="1319"/>
                  </a:lnTo>
                  <a:cubicBezTo>
                    <a:pt x="3700" y="1299"/>
                    <a:pt x="3663" y="1279"/>
                    <a:pt x="3630" y="1259"/>
                  </a:cubicBezTo>
                  <a:lnTo>
                    <a:pt x="3599" y="1242"/>
                  </a:lnTo>
                  <a:cubicBezTo>
                    <a:pt x="3563" y="1218"/>
                    <a:pt x="3523" y="1198"/>
                    <a:pt x="3486" y="1178"/>
                  </a:cubicBezTo>
                  <a:cubicBezTo>
                    <a:pt x="3460" y="1165"/>
                    <a:pt x="3433" y="1155"/>
                    <a:pt x="3401" y="1155"/>
                  </a:cubicBezTo>
                  <a:cubicBezTo>
                    <a:pt x="3390" y="1155"/>
                    <a:pt x="3380" y="1156"/>
                    <a:pt x="3369" y="1158"/>
                  </a:cubicBezTo>
                  <a:lnTo>
                    <a:pt x="3366" y="1158"/>
                  </a:lnTo>
                  <a:lnTo>
                    <a:pt x="3346" y="1145"/>
                  </a:lnTo>
                  <a:lnTo>
                    <a:pt x="3326" y="1132"/>
                  </a:lnTo>
                  <a:cubicBezTo>
                    <a:pt x="3278" y="1101"/>
                    <a:pt x="3228" y="1068"/>
                    <a:pt x="3182" y="1038"/>
                  </a:cubicBezTo>
                  <a:cubicBezTo>
                    <a:pt x="3165" y="1028"/>
                    <a:pt x="3148" y="1018"/>
                    <a:pt x="3131" y="1008"/>
                  </a:cubicBezTo>
                  <a:cubicBezTo>
                    <a:pt x="3054" y="961"/>
                    <a:pt x="2984" y="917"/>
                    <a:pt x="2911" y="880"/>
                  </a:cubicBezTo>
                  <a:cubicBezTo>
                    <a:pt x="2750" y="800"/>
                    <a:pt x="2590" y="723"/>
                    <a:pt x="2429" y="647"/>
                  </a:cubicBezTo>
                  <a:cubicBezTo>
                    <a:pt x="2389" y="627"/>
                    <a:pt x="2349" y="607"/>
                    <a:pt x="2305" y="587"/>
                  </a:cubicBezTo>
                  <a:cubicBezTo>
                    <a:pt x="2182" y="526"/>
                    <a:pt x="2048" y="459"/>
                    <a:pt x="1918" y="402"/>
                  </a:cubicBezTo>
                  <a:lnTo>
                    <a:pt x="1901" y="396"/>
                  </a:lnTo>
                  <a:cubicBezTo>
                    <a:pt x="1757" y="329"/>
                    <a:pt x="1609" y="262"/>
                    <a:pt x="1456" y="215"/>
                  </a:cubicBezTo>
                  <a:cubicBezTo>
                    <a:pt x="1402" y="198"/>
                    <a:pt x="1345" y="185"/>
                    <a:pt x="1292" y="172"/>
                  </a:cubicBezTo>
                  <a:cubicBezTo>
                    <a:pt x="1259" y="165"/>
                    <a:pt x="1225" y="155"/>
                    <a:pt x="1191" y="148"/>
                  </a:cubicBezTo>
                  <a:cubicBezTo>
                    <a:pt x="1111" y="125"/>
                    <a:pt x="1035" y="105"/>
                    <a:pt x="954" y="81"/>
                  </a:cubicBezTo>
                  <a:cubicBezTo>
                    <a:pt x="934" y="78"/>
                    <a:pt x="914" y="71"/>
                    <a:pt x="894" y="65"/>
                  </a:cubicBezTo>
                  <a:cubicBezTo>
                    <a:pt x="837" y="48"/>
                    <a:pt x="777" y="31"/>
                    <a:pt x="717" y="18"/>
                  </a:cubicBezTo>
                  <a:cubicBezTo>
                    <a:pt x="670" y="8"/>
                    <a:pt x="620" y="5"/>
                    <a:pt x="566" y="1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0"/>
            <p:cNvSpPr/>
            <p:nvPr/>
          </p:nvSpPr>
          <p:spPr>
            <a:xfrm>
              <a:off x="1963425" y="418250"/>
              <a:ext cx="2160932" cy="1380257"/>
            </a:xfrm>
            <a:custGeom>
              <a:avLst/>
              <a:gdLst/>
              <a:ahLst/>
              <a:cxnLst/>
              <a:rect l="l" t="t" r="r" b="b"/>
              <a:pathLst>
                <a:path w="9453" h="6038" extrusionOk="0">
                  <a:moveTo>
                    <a:pt x="830" y="656"/>
                  </a:moveTo>
                  <a:cubicBezTo>
                    <a:pt x="823" y="664"/>
                    <a:pt x="816" y="672"/>
                    <a:pt x="809" y="680"/>
                  </a:cubicBezTo>
                  <a:lnTo>
                    <a:pt x="809" y="680"/>
                  </a:lnTo>
                  <a:cubicBezTo>
                    <a:pt x="816" y="671"/>
                    <a:pt x="823" y="664"/>
                    <a:pt x="830" y="656"/>
                  </a:cubicBezTo>
                  <a:close/>
                  <a:moveTo>
                    <a:pt x="809" y="680"/>
                  </a:moveTo>
                  <a:lnTo>
                    <a:pt x="809" y="680"/>
                  </a:lnTo>
                  <a:cubicBezTo>
                    <a:pt x="809" y="681"/>
                    <a:pt x="808" y="682"/>
                    <a:pt x="807" y="683"/>
                  </a:cubicBezTo>
                  <a:cubicBezTo>
                    <a:pt x="808" y="682"/>
                    <a:pt x="809" y="681"/>
                    <a:pt x="809" y="680"/>
                  </a:cubicBezTo>
                  <a:close/>
                  <a:moveTo>
                    <a:pt x="1242" y="393"/>
                  </a:moveTo>
                  <a:cubicBezTo>
                    <a:pt x="1285" y="393"/>
                    <a:pt x="1332" y="396"/>
                    <a:pt x="1376" y="402"/>
                  </a:cubicBezTo>
                  <a:cubicBezTo>
                    <a:pt x="1516" y="433"/>
                    <a:pt x="1654" y="483"/>
                    <a:pt x="1784" y="536"/>
                  </a:cubicBezTo>
                  <a:cubicBezTo>
                    <a:pt x="1927" y="593"/>
                    <a:pt x="2065" y="654"/>
                    <a:pt x="2205" y="714"/>
                  </a:cubicBezTo>
                  <a:cubicBezTo>
                    <a:pt x="2362" y="780"/>
                    <a:pt x="2512" y="851"/>
                    <a:pt x="2667" y="921"/>
                  </a:cubicBezTo>
                  <a:cubicBezTo>
                    <a:pt x="2830" y="991"/>
                    <a:pt x="2994" y="1068"/>
                    <a:pt x="3159" y="1142"/>
                  </a:cubicBezTo>
                  <a:cubicBezTo>
                    <a:pt x="3285" y="1199"/>
                    <a:pt x="3415" y="1259"/>
                    <a:pt x="3543" y="1316"/>
                  </a:cubicBezTo>
                  <a:cubicBezTo>
                    <a:pt x="3696" y="1386"/>
                    <a:pt x="3850" y="1456"/>
                    <a:pt x="4001" y="1526"/>
                  </a:cubicBezTo>
                  <a:cubicBezTo>
                    <a:pt x="4215" y="1626"/>
                    <a:pt x="4426" y="1723"/>
                    <a:pt x="4639" y="1821"/>
                  </a:cubicBezTo>
                  <a:cubicBezTo>
                    <a:pt x="4957" y="1971"/>
                    <a:pt x="5272" y="2132"/>
                    <a:pt x="5583" y="2296"/>
                  </a:cubicBezTo>
                  <a:cubicBezTo>
                    <a:pt x="5740" y="2379"/>
                    <a:pt x="5897" y="2466"/>
                    <a:pt x="6058" y="2546"/>
                  </a:cubicBezTo>
                  <a:cubicBezTo>
                    <a:pt x="6225" y="2630"/>
                    <a:pt x="6389" y="2714"/>
                    <a:pt x="6556" y="2804"/>
                  </a:cubicBezTo>
                  <a:cubicBezTo>
                    <a:pt x="6693" y="2881"/>
                    <a:pt x="6831" y="2955"/>
                    <a:pt x="6964" y="3031"/>
                  </a:cubicBezTo>
                  <a:cubicBezTo>
                    <a:pt x="7121" y="3118"/>
                    <a:pt x="7279" y="3205"/>
                    <a:pt x="7433" y="3296"/>
                  </a:cubicBezTo>
                  <a:cubicBezTo>
                    <a:pt x="7573" y="3372"/>
                    <a:pt x="7717" y="3449"/>
                    <a:pt x="7857" y="3526"/>
                  </a:cubicBezTo>
                  <a:cubicBezTo>
                    <a:pt x="7984" y="3600"/>
                    <a:pt x="8121" y="3667"/>
                    <a:pt x="8239" y="3757"/>
                  </a:cubicBezTo>
                  <a:cubicBezTo>
                    <a:pt x="8268" y="3787"/>
                    <a:pt x="8296" y="3821"/>
                    <a:pt x="8319" y="3858"/>
                  </a:cubicBezTo>
                  <a:cubicBezTo>
                    <a:pt x="8389" y="3958"/>
                    <a:pt x="8452" y="4065"/>
                    <a:pt x="8520" y="4168"/>
                  </a:cubicBezTo>
                  <a:cubicBezTo>
                    <a:pt x="8600" y="4286"/>
                    <a:pt x="8673" y="4406"/>
                    <a:pt x="8743" y="4526"/>
                  </a:cubicBezTo>
                  <a:cubicBezTo>
                    <a:pt x="8817" y="4647"/>
                    <a:pt x="8881" y="4767"/>
                    <a:pt x="8944" y="4891"/>
                  </a:cubicBezTo>
                  <a:cubicBezTo>
                    <a:pt x="9004" y="5008"/>
                    <a:pt x="9068" y="5122"/>
                    <a:pt x="9131" y="5235"/>
                  </a:cubicBezTo>
                  <a:cubicBezTo>
                    <a:pt x="9114" y="5242"/>
                    <a:pt x="9098" y="5252"/>
                    <a:pt x="9078" y="5258"/>
                  </a:cubicBezTo>
                  <a:cubicBezTo>
                    <a:pt x="9041" y="5269"/>
                    <a:pt x="9001" y="5275"/>
                    <a:pt x="8961" y="5282"/>
                  </a:cubicBezTo>
                  <a:cubicBezTo>
                    <a:pt x="8907" y="5292"/>
                    <a:pt x="8857" y="5312"/>
                    <a:pt x="8807" y="5326"/>
                  </a:cubicBezTo>
                  <a:cubicBezTo>
                    <a:pt x="8747" y="5346"/>
                    <a:pt x="8686" y="5363"/>
                    <a:pt x="8626" y="5379"/>
                  </a:cubicBezTo>
                  <a:cubicBezTo>
                    <a:pt x="8569" y="5396"/>
                    <a:pt x="8516" y="5416"/>
                    <a:pt x="8463" y="5436"/>
                  </a:cubicBezTo>
                  <a:cubicBezTo>
                    <a:pt x="8365" y="5469"/>
                    <a:pt x="8268" y="5499"/>
                    <a:pt x="8175" y="5547"/>
                  </a:cubicBezTo>
                  <a:cubicBezTo>
                    <a:pt x="8128" y="5570"/>
                    <a:pt x="8081" y="5587"/>
                    <a:pt x="8038" y="5607"/>
                  </a:cubicBezTo>
                  <a:cubicBezTo>
                    <a:pt x="7991" y="5630"/>
                    <a:pt x="7944" y="5657"/>
                    <a:pt x="7897" y="5680"/>
                  </a:cubicBezTo>
                  <a:cubicBezTo>
                    <a:pt x="7877" y="5684"/>
                    <a:pt x="7857" y="5690"/>
                    <a:pt x="7837" y="5697"/>
                  </a:cubicBezTo>
                  <a:cubicBezTo>
                    <a:pt x="7820" y="5704"/>
                    <a:pt x="7800" y="5710"/>
                    <a:pt x="7780" y="5713"/>
                  </a:cubicBezTo>
                  <a:cubicBezTo>
                    <a:pt x="7747" y="5713"/>
                    <a:pt x="7710" y="5710"/>
                    <a:pt x="7677" y="5704"/>
                  </a:cubicBezTo>
                  <a:cubicBezTo>
                    <a:pt x="7657" y="5700"/>
                    <a:pt x="7637" y="5693"/>
                    <a:pt x="7620" y="5684"/>
                  </a:cubicBezTo>
                  <a:cubicBezTo>
                    <a:pt x="7589" y="5673"/>
                    <a:pt x="7560" y="5667"/>
                    <a:pt x="7529" y="5653"/>
                  </a:cubicBezTo>
                  <a:cubicBezTo>
                    <a:pt x="7479" y="5633"/>
                    <a:pt x="7426" y="5613"/>
                    <a:pt x="7373" y="5596"/>
                  </a:cubicBezTo>
                  <a:cubicBezTo>
                    <a:pt x="7322" y="5579"/>
                    <a:pt x="7272" y="5567"/>
                    <a:pt x="7225" y="5547"/>
                  </a:cubicBezTo>
                  <a:lnTo>
                    <a:pt x="7075" y="5486"/>
                  </a:lnTo>
                  <a:cubicBezTo>
                    <a:pt x="6964" y="5436"/>
                    <a:pt x="6854" y="5386"/>
                    <a:pt x="6740" y="5339"/>
                  </a:cubicBezTo>
                  <a:cubicBezTo>
                    <a:pt x="6686" y="5319"/>
                    <a:pt x="6630" y="5299"/>
                    <a:pt x="6576" y="5278"/>
                  </a:cubicBezTo>
                  <a:cubicBezTo>
                    <a:pt x="6533" y="5258"/>
                    <a:pt x="6490" y="5242"/>
                    <a:pt x="6445" y="5222"/>
                  </a:cubicBezTo>
                  <a:cubicBezTo>
                    <a:pt x="6329" y="5165"/>
                    <a:pt x="6209" y="5105"/>
                    <a:pt x="6091" y="5048"/>
                  </a:cubicBezTo>
                  <a:cubicBezTo>
                    <a:pt x="5971" y="4998"/>
                    <a:pt x="5854" y="4945"/>
                    <a:pt x="5737" y="4894"/>
                  </a:cubicBezTo>
                  <a:cubicBezTo>
                    <a:pt x="5593" y="4824"/>
                    <a:pt x="5456" y="4754"/>
                    <a:pt x="5315" y="4680"/>
                  </a:cubicBezTo>
                  <a:cubicBezTo>
                    <a:pt x="5175" y="4607"/>
                    <a:pt x="5028" y="4540"/>
                    <a:pt x="4887" y="4466"/>
                  </a:cubicBezTo>
                  <a:cubicBezTo>
                    <a:pt x="4740" y="4392"/>
                    <a:pt x="4596" y="4312"/>
                    <a:pt x="4452" y="4232"/>
                  </a:cubicBezTo>
                  <a:cubicBezTo>
                    <a:pt x="4298" y="4148"/>
                    <a:pt x="4148" y="4068"/>
                    <a:pt x="3994" y="3988"/>
                  </a:cubicBezTo>
                  <a:cubicBezTo>
                    <a:pt x="3827" y="3898"/>
                    <a:pt x="3656" y="3810"/>
                    <a:pt x="3492" y="3720"/>
                  </a:cubicBezTo>
                  <a:cubicBezTo>
                    <a:pt x="3339" y="3637"/>
                    <a:pt x="3188" y="3550"/>
                    <a:pt x="3034" y="3463"/>
                  </a:cubicBezTo>
                  <a:cubicBezTo>
                    <a:pt x="2890" y="3383"/>
                    <a:pt x="2747" y="3299"/>
                    <a:pt x="2603" y="3216"/>
                  </a:cubicBezTo>
                  <a:cubicBezTo>
                    <a:pt x="2456" y="3128"/>
                    <a:pt x="2312" y="3041"/>
                    <a:pt x="2171" y="2951"/>
                  </a:cubicBezTo>
                  <a:cubicBezTo>
                    <a:pt x="1927" y="2794"/>
                    <a:pt x="1680" y="2647"/>
                    <a:pt x="1433" y="2496"/>
                  </a:cubicBezTo>
                  <a:cubicBezTo>
                    <a:pt x="1302" y="2416"/>
                    <a:pt x="1175" y="2333"/>
                    <a:pt x="1044" y="2248"/>
                  </a:cubicBezTo>
                  <a:cubicBezTo>
                    <a:pt x="931" y="2172"/>
                    <a:pt x="814" y="2095"/>
                    <a:pt x="703" y="2012"/>
                  </a:cubicBezTo>
                  <a:cubicBezTo>
                    <a:pt x="646" y="1958"/>
                    <a:pt x="593" y="1898"/>
                    <a:pt x="543" y="1841"/>
                  </a:cubicBezTo>
                  <a:cubicBezTo>
                    <a:pt x="493" y="1787"/>
                    <a:pt x="446" y="1731"/>
                    <a:pt x="402" y="1674"/>
                  </a:cubicBezTo>
                  <a:cubicBezTo>
                    <a:pt x="393" y="1657"/>
                    <a:pt x="382" y="1637"/>
                    <a:pt x="373" y="1620"/>
                  </a:cubicBezTo>
                  <a:cubicBezTo>
                    <a:pt x="365" y="1593"/>
                    <a:pt x="359" y="1570"/>
                    <a:pt x="356" y="1543"/>
                  </a:cubicBezTo>
                  <a:cubicBezTo>
                    <a:pt x="356" y="1530"/>
                    <a:pt x="359" y="1513"/>
                    <a:pt x="359" y="1496"/>
                  </a:cubicBezTo>
                  <a:cubicBezTo>
                    <a:pt x="369" y="1456"/>
                    <a:pt x="379" y="1416"/>
                    <a:pt x="393" y="1376"/>
                  </a:cubicBezTo>
                  <a:cubicBezTo>
                    <a:pt x="409" y="1329"/>
                    <a:pt x="422" y="1282"/>
                    <a:pt x="442" y="1235"/>
                  </a:cubicBezTo>
                  <a:cubicBezTo>
                    <a:pt x="462" y="1199"/>
                    <a:pt x="482" y="1158"/>
                    <a:pt x="503" y="1118"/>
                  </a:cubicBezTo>
                  <a:cubicBezTo>
                    <a:pt x="526" y="1075"/>
                    <a:pt x="550" y="1032"/>
                    <a:pt x="573" y="988"/>
                  </a:cubicBezTo>
                  <a:cubicBezTo>
                    <a:pt x="603" y="944"/>
                    <a:pt x="633" y="901"/>
                    <a:pt x="666" y="861"/>
                  </a:cubicBezTo>
                  <a:cubicBezTo>
                    <a:pt x="697" y="820"/>
                    <a:pt x="726" y="777"/>
                    <a:pt x="760" y="737"/>
                  </a:cubicBezTo>
                  <a:cubicBezTo>
                    <a:pt x="783" y="707"/>
                    <a:pt x="811" y="677"/>
                    <a:pt x="837" y="647"/>
                  </a:cubicBezTo>
                  <a:lnTo>
                    <a:pt x="837" y="647"/>
                  </a:lnTo>
                  <a:cubicBezTo>
                    <a:pt x="835" y="650"/>
                    <a:pt x="832" y="653"/>
                    <a:pt x="830" y="656"/>
                  </a:cubicBezTo>
                  <a:lnTo>
                    <a:pt x="830" y="656"/>
                  </a:lnTo>
                  <a:cubicBezTo>
                    <a:pt x="881" y="598"/>
                    <a:pt x="937" y="549"/>
                    <a:pt x="998" y="503"/>
                  </a:cubicBezTo>
                  <a:cubicBezTo>
                    <a:pt x="1021" y="487"/>
                    <a:pt x="1041" y="473"/>
                    <a:pt x="1064" y="459"/>
                  </a:cubicBezTo>
                  <a:cubicBezTo>
                    <a:pt x="1095" y="442"/>
                    <a:pt x="1125" y="430"/>
                    <a:pt x="1155" y="416"/>
                  </a:cubicBezTo>
                  <a:cubicBezTo>
                    <a:pt x="1185" y="406"/>
                    <a:pt x="1212" y="399"/>
                    <a:pt x="1242" y="393"/>
                  </a:cubicBezTo>
                  <a:close/>
                  <a:moveTo>
                    <a:pt x="1296" y="1"/>
                  </a:moveTo>
                  <a:cubicBezTo>
                    <a:pt x="1262" y="1"/>
                    <a:pt x="1228" y="5"/>
                    <a:pt x="1198" y="8"/>
                  </a:cubicBezTo>
                  <a:cubicBezTo>
                    <a:pt x="1175" y="8"/>
                    <a:pt x="1152" y="11"/>
                    <a:pt x="1132" y="18"/>
                  </a:cubicBezTo>
                  <a:cubicBezTo>
                    <a:pt x="1084" y="31"/>
                    <a:pt x="1038" y="48"/>
                    <a:pt x="995" y="68"/>
                  </a:cubicBezTo>
                  <a:cubicBezTo>
                    <a:pt x="947" y="92"/>
                    <a:pt x="901" y="125"/>
                    <a:pt x="857" y="158"/>
                  </a:cubicBezTo>
                  <a:cubicBezTo>
                    <a:pt x="791" y="206"/>
                    <a:pt x="730" y="255"/>
                    <a:pt x="674" y="316"/>
                  </a:cubicBezTo>
                  <a:cubicBezTo>
                    <a:pt x="617" y="379"/>
                    <a:pt x="563" y="446"/>
                    <a:pt x="510" y="513"/>
                  </a:cubicBezTo>
                  <a:cubicBezTo>
                    <a:pt x="459" y="573"/>
                    <a:pt x="413" y="633"/>
                    <a:pt x="365" y="690"/>
                  </a:cubicBezTo>
                  <a:cubicBezTo>
                    <a:pt x="316" y="751"/>
                    <a:pt x="272" y="811"/>
                    <a:pt x="238" y="877"/>
                  </a:cubicBezTo>
                  <a:cubicBezTo>
                    <a:pt x="202" y="944"/>
                    <a:pt x="161" y="1004"/>
                    <a:pt x="128" y="1072"/>
                  </a:cubicBezTo>
                  <a:cubicBezTo>
                    <a:pt x="92" y="1152"/>
                    <a:pt x="61" y="1235"/>
                    <a:pt x="38" y="1319"/>
                  </a:cubicBezTo>
                  <a:cubicBezTo>
                    <a:pt x="28" y="1365"/>
                    <a:pt x="18" y="1410"/>
                    <a:pt x="11" y="1456"/>
                  </a:cubicBezTo>
                  <a:cubicBezTo>
                    <a:pt x="1" y="1516"/>
                    <a:pt x="4" y="1577"/>
                    <a:pt x="18" y="1634"/>
                  </a:cubicBezTo>
                  <a:cubicBezTo>
                    <a:pt x="31" y="1680"/>
                    <a:pt x="44" y="1723"/>
                    <a:pt x="64" y="1767"/>
                  </a:cubicBezTo>
                  <a:cubicBezTo>
                    <a:pt x="84" y="1811"/>
                    <a:pt x="115" y="1847"/>
                    <a:pt x="141" y="1887"/>
                  </a:cubicBezTo>
                  <a:cubicBezTo>
                    <a:pt x="189" y="1947"/>
                    <a:pt x="242" y="2001"/>
                    <a:pt x="292" y="2058"/>
                  </a:cubicBezTo>
                  <a:cubicBezTo>
                    <a:pt x="345" y="2115"/>
                    <a:pt x="399" y="2175"/>
                    <a:pt x="456" y="2228"/>
                  </a:cubicBezTo>
                  <a:cubicBezTo>
                    <a:pt x="523" y="2289"/>
                    <a:pt x="600" y="2346"/>
                    <a:pt x="677" y="2396"/>
                  </a:cubicBezTo>
                  <a:cubicBezTo>
                    <a:pt x="747" y="2443"/>
                    <a:pt x="814" y="2486"/>
                    <a:pt x="884" y="2533"/>
                  </a:cubicBezTo>
                  <a:cubicBezTo>
                    <a:pt x="954" y="2580"/>
                    <a:pt x="1021" y="2626"/>
                    <a:pt x="1095" y="2670"/>
                  </a:cubicBezTo>
                  <a:cubicBezTo>
                    <a:pt x="1165" y="2714"/>
                    <a:pt x="1239" y="2757"/>
                    <a:pt x="1308" y="2801"/>
                  </a:cubicBezTo>
                  <a:cubicBezTo>
                    <a:pt x="1449" y="2884"/>
                    <a:pt x="1589" y="2971"/>
                    <a:pt x="1727" y="3055"/>
                  </a:cubicBezTo>
                  <a:cubicBezTo>
                    <a:pt x="1807" y="3105"/>
                    <a:pt x="1887" y="3159"/>
                    <a:pt x="1967" y="3208"/>
                  </a:cubicBezTo>
                  <a:cubicBezTo>
                    <a:pt x="2024" y="3245"/>
                    <a:pt x="2081" y="3282"/>
                    <a:pt x="2138" y="3316"/>
                  </a:cubicBezTo>
                  <a:cubicBezTo>
                    <a:pt x="2429" y="3500"/>
                    <a:pt x="2727" y="3673"/>
                    <a:pt x="3028" y="3844"/>
                  </a:cubicBezTo>
                  <a:cubicBezTo>
                    <a:pt x="3179" y="3928"/>
                    <a:pt x="3326" y="4014"/>
                    <a:pt x="3476" y="4095"/>
                  </a:cubicBezTo>
                  <a:cubicBezTo>
                    <a:pt x="3640" y="4182"/>
                    <a:pt x="3807" y="4272"/>
                    <a:pt x="3974" y="4359"/>
                  </a:cubicBezTo>
                  <a:cubicBezTo>
                    <a:pt x="4118" y="4440"/>
                    <a:pt x="4265" y="4516"/>
                    <a:pt x="4409" y="4600"/>
                  </a:cubicBezTo>
                  <a:cubicBezTo>
                    <a:pt x="4553" y="4676"/>
                    <a:pt x="4696" y="4750"/>
                    <a:pt x="4844" y="4824"/>
                  </a:cubicBezTo>
                  <a:cubicBezTo>
                    <a:pt x="4917" y="4857"/>
                    <a:pt x="4988" y="4891"/>
                    <a:pt x="5058" y="4928"/>
                  </a:cubicBezTo>
                  <a:cubicBezTo>
                    <a:pt x="5135" y="4968"/>
                    <a:pt x="5209" y="5008"/>
                    <a:pt x="5286" y="5045"/>
                  </a:cubicBezTo>
                  <a:cubicBezTo>
                    <a:pt x="5359" y="5085"/>
                    <a:pt x="5429" y="5125"/>
                    <a:pt x="5502" y="5158"/>
                  </a:cubicBezTo>
                  <a:cubicBezTo>
                    <a:pt x="5587" y="5198"/>
                    <a:pt x="5670" y="5235"/>
                    <a:pt x="5754" y="5272"/>
                  </a:cubicBezTo>
                  <a:cubicBezTo>
                    <a:pt x="5831" y="5306"/>
                    <a:pt x="5904" y="5339"/>
                    <a:pt x="5977" y="5372"/>
                  </a:cubicBezTo>
                  <a:cubicBezTo>
                    <a:pt x="6044" y="5403"/>
                    <a:pt x="6108" y="5436"/>
                    <a:pt x="6175" y="5469"/>
                  </a:cubicBezTo>
                  <a:cubicBezTo>
                    <a:pt x="6252" y="5506"/>
                    <a:pt x="6329" y="5543"/>
                    <a:pt x="6409" y="5576"/>
                  </a:cubicBezTo>
                  <a:cubicBezTo>
                    <a:pt x="6473" y="5607"/>
                    <a:pt x="6539" y="5630"/>
                    <a:pt x="6606" y="5653"/>
                  </a:cubicBezTo>
                  <a:cubicBezTo>
                    <a:pt x="6673" y="5680"/>
                    <a:pt x="6740" y="5707"/>
                    <a:pt x="6807" y="5737"/>
                  </a:cubicBezTo>
                  <a:cubicBezTo>
                    <a:pt x="6880" y="5770"/>
                    <a:pt x="6951" y="5800"/>
                    <a:pt x="7024" y="5831"/>
                  </a:cubicBezTo>
                  <a:cubicBezTo>
                    <a:pt x="7081" y="5854"/>
                    <a:pt x="7141" y="5880"/>
                    <a:pt x="7202" y="5897"/>
                  </a:cubicBezTo>
                  <a:cubicBezTo>
                    <a:pt x="7272" y="5917"/>
                    <a:pt x="7339" y="5941"/>
                    <a:pt x="7405" y="5965"/>
                  </a:cubicBezTo>
                  <a:cubicBezTo>
                    <a:pt x="7482" y="5991"/>
                    <a:pt x="7560" y="6018"/>
                    <a:pt x="7640" y="6028"/>
                  </a:cubicBezTo>
                  <a:cubicBezTo>
                    <a:pt x="7674" y="6035"/>
                    <a:pt x="7706" y="6038"/>
                    <a:pt x="7740" y="6038"/>
                  </a:cubicBezTo>
                  <a:lnTo>
                    <a:pt x="7783" y="6038"/>
                  </a:lnTo>
                  <a:cubicBezTo>
                    <a:pt x="7824" y="6038"/>
                    <a:pt x="7861" y="6028"/>
                    <a:pt x="7897" y="6014"/>
                  </a:cubicBezTo>
                  <a:cubicBezTo>
                    <a:pt x="7958" y="5994"/>
                    <a:pt x="8018" y="5978"/>
                    <a:pt x="8075" y="5951"/>
                  </a:cubicBezTo>
                  <a:cubicBezTo>
                    <a:pt x="8118" y="5928"/>
                    <a:pt x="8162" y="5908"/>
                    <a:pt x="8205" y="5891"/>
                  </a:cubicBezTo>
                  <a:cubicBezTo>
                    <a:pt x="8245" y="5877"/>
                    <a:pt x="8288" y="5864"/>
                    <a:pt x="8328" y="5844"/>
                  </a:cubicBezTo>
                  <a:cubicBezTo>
                    <a:pt x="8356" y="5834"/>
                    <a:pt x="8385" y="5824"/>
                    <a:pt x="8412" y="5811"/>
                  </a:cubicBezTo>
                  <a:cubicBezTo>
                    <a:pt x="8432" y="5804"/>
                    <a:pt x="8456" y="5797"/>
                    <a:pt x="8476" y="5791"/>
                  </a:cubicBezTo>
                  <a:cubicBezTo>
                    <a:pt x="8540" y="5770"/>
                    <a:pt x="8603" y="5747"/>
                    <a:pt x="8666" y="5724"/>
                  </a:cubicBezTo>
                  <a:cubicBezTo>
                    <a:pt x="8739" y="5700"/>
                    <a:pt x="8811" y="5677"/>
                    <a:pt x="8883" y="5651"/>
                  </a:cubicBezTo>
                  <a:lnTo>
                    <a:pt x="8883" y="5651"/>
                  </a:lnTo>
                  <a:cubicBezTo>
                    <a:pt x="8945" y="5632"/>
                    <a:pt x="9006" y="5609"/>
                    <a:pt x="9071" y="5590"/>
                  </a:cubicBezTo>
                  <a:cubicBezTo>
                    <a:pt x="9111" y="5579"/>
                    <a:pt x="9148" y="5570"/>
                    <a:pt x="9188" y="5553"/>
                  </a:cubicBezTo>
                  <a:cubicBezTo>
                    <a:pt x="9215" y="5543"/>
                    <a:pt x="9239" y="5526"/>
                    <a:pt x="9259" y="5510"/>
                  </a:cubicBezTo>
                  <a:cubicBezTo>
                    <a:pt x="9272" y="5503"/>
                    <a:pt x="9282" y="5499"/>
                    <a:pt x="9292" y="5496"/>
                  </a:cubicBezTo>
                  <a:lnTo>
                    <a:pt x="9305" y="5490"/>
                  </a:lnTo>
                  <a:cubicBezTo>
                    <a:pt x="9339" y="5476"/>
                    <a:pt x="9362" y="5453"/>
                    <a:pt x="9382" y="5423"/>
                  </a:cubicBezTo>
                  <a:cubicBezTo>
                    <a:pt x="9406" y="5392"/>
                    <a:pt x="9415" y="5352"/>
                    <a:pt x="9409" y="5315"/>
                  </a:cubicBezTo>
                  <a:cubicBezTo>
                    <a:pt x="9443" y="5269"/>
                    <a:pt x="9452" y="5205"/>
                    <a:pt x="9426" y="5155"/>
                  </a:cubicBezTo>
                  <a:cubicBezTo>
                    <a:pt x="9342" y="5005"/>
                    <a:pt x="9255" y="4854"/>
                    <a:pt x="9179" y="4697"/>
                  </a:cubicBezTo>
                  <a:cubicBezTo>
                    <a:pt x="9142" y="4627"/>
                    <a:pt x="9101" y="4556"/>
                    <a:pt x="9065" y="4483"/>
                  </a:cubicBezTo>
                  <a:cubicBezTo>
                    <a:pt x="9031" y="4416"/>
                    <a:pt x="8994" y="4349"/>
                    <a:pt x="8958" y="4282"/>
                  </a:cubicBezTo>
                  <a:cubicBezTo>
                    <a:pt x="8878" y="4139"/>
                    <a:pt x="8793" y="3994"/>
                    <a:pt x="8717" y="3844"/>
                  </a:cubicBezTo>
                  <a:cubicBezTo>
                    <a:pt x="8677" y="3767"/>
                    <a:pt x="8633" y="3690"/>
                    <a:pt x="8583" y="3617"/>
                  </a:cubicBezTo>
                  <a:cubicBezTo>
                    <a:pt x="8566" y="3593"/>
                    <a:pt x="8546" y="3570"/>
                    <a:pt x="8523" y="3546"/>
                  </a:cubicBezTo>
                  <a:cubicBezTo>
                    <a:pt x="8492" y="3513"/>
                    <a:pt x="8456" y="3486"/>
                    <a:pt x="8419" y="3463"/>
                  </a:cubicBezTo>
                  <a:lnTo>
                    <a:pt x="8399" y="3452"/>
                  </a:lnTo>
                  <a:cubicBezTo>
                    <a:pt x="8332" y="3412"/>
                    <a:pt x="8265" y="3379"/>
                    <a:pt x="8198" y="3339"/>
                  </a:cubicBezTo>
                  <a:cubicBezTo>
                    <a:pt x="8118" y="3296"/>
                    <a:pt x="8038" y="3256"/>
                    <a:pt x="7961" y="3212"/>
                  </a:cubicBezTo>
                  <a:cubicBezTo>
                    <a:pt x="7817" y="3128"/>
                    <a:pt x="7677" y="3051"/>
                    <a:pt x="7533" y="2968"/>
                  </a:cubicBezTo>
                  <a:cubicBezTo>
                    <a:pt x="7225" y="2787"/>
                    <a:pt x="6914" y="2603"/>
                    <a:pt x="6600" y="2426"/>
                  </a:cubicBezTo>
                  <a:cubicBezTo>
                    <a:pt x="6456" y="2342"/>
                    <a:pt x="6305" y="2272"/>
                    <a:pt x="6158" y="2188"/>
                  </a:cubicBezTo>
                  <a:cubicBezTo>
                    <a:pt x="6004" y="2105"/>
                    <a:pt x="5851" y="2018"/>
                    <a:pt x="5693" y="1931"/>
                  </a:cubicBezTo>
                  <a:cubicBezTo>
                    <a:pt x="5372" y="1757"/>
                    <a:pt x="5048" y="1583"/>
                    <a:pt x="4713" y="1426"/>
                  </a:cubicBezTo>
                  <a:cubicBezTo>
                    <a:pt x="4389" y="1276"/>
                    <a:pt x="4068" y="1125"/>
                    <a:pt x="3744" y="975"/>
                  </a:cubicBezTo>
                  <a:cubicBezTo>
                    <a:pt x="3403" y="817"/>
                    <a:pt x="3065" y="663"/>
                    <a:pt x="2724" y="510"/>
                  </a:cubicBezTo>
                  <a:cubicBezTo>
                    <a:pt x="2667" y="487"/>
                    <a:pt x="2606" y="459"/>
                    <a:pt x="2549" y="433"/>
                  </a:cubicBezTo>
                  <a:cubicBezTo>
                    <a:pt x="2469" y="396"/>
                    <a:pt x="2389" y="356"/>
                    <a:pt x="2309" y="322"/>
                  </a:cubicBezTo>
                  <a:cubicBezTo>
                    <a:pt x="2239" y="292"/>
                    <a:pt x="2171" y="266"/>
                    <a:pt x="2101" y="239"/>
                  </a:cubicBezTo>
                  <a:cubicBezTo>
                    <a:pt x="2031" y="206"/>
                    <a:pt x="1958" y="178"/>
                    <a:pt x="1884" y="149"/>
                  </a:cubicBezTo>
                  <a:cubicBezTo>
                    <a:pt x="1854" y="138"/>
                    <a:pt x="1824" y="125"/>
                    <a:pt x="1794" y="112"/>
                  </a:cubicBezTo>
                  <a:cubicBezTo>
                    <a:pt x="1754" y="98"/>
                    <a:pt x="1714" y="88"/>
                    <a:pt x="1670" y="75"/>
                  </a:cubicBezTo>
                  <a:cubicBezTo>
                    <a:pt x="1586" y="48"/>
                    <a:pt x="1499" y="28"/>
                    <a:pt x="1413" y="15"/>
                  </a:cubicBezTo>
                  <a:cubicBezTo>
                    <a:pt x="1373" y="8"/>
                    <a:pt x="1332" y="5"/>
                    <a:pt x="12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0"/>
            <p:cNvSpPr/>
            <p:nvPr/>
          </p:nvSpPr>
          <p:spPr>
            <a:xfrm>
              <a:off x="2855867" y="840920"/>
              <a:ext cx="114756" cy="101268"/>
            </a:xfrm>
            <a:custGeom>
              <a:avLst/>
              <a:gdLst/>
              <a:ahLst/>
              <a:cxnLst/>
              <a:rect l="l" t="t" r="r" b="b"/>
              <a:pathLst>
                <a:path w="502" h="443" extrusionOk="0">
                  <a:moveTo>
                    <a:pt x="255" y="1"/>
                  </a:moveTo>
                  <a:cubicBezTo>
                    <a:pt x="179" y="1"/>
                    <a:pt x="104" y="40"/>
                    <a:pt x="64" y="109"/>
                  </a:cubicBezTo>
                  <a:cubicBezTo>
                    <a:pt x="0" y="212"/>
                    <a:pt x="37" y="346"/>
                    <a:pt x="137" y="410"/>
                  </a:cubicBezTo>
                  <a:cubicBezTo>
                    <a:pt x="172" y="432"/>
                    <a:pt x="211" y="443"/>
                    <a:pt x="249" y="443"/>
                  </a:cubicBezTo>
                  <a:cubicBezTo>
                    <a:pt x="325" y="443"/>
                    <a:pt x="400" y="403"/>
                    <a:pt x="442" y="336"/>
                  </a:cubicBezTo>
                  <a:cubicBezTo>
                    <a:pt x="502" y="229"/>
                    <a:pt x="468" y="95"/>
                    <a:pt x="365" y="32"/>
                  </a:cubicBezTo>
                  <a:cubicBezTo>
                    <a:pt x="331" y="11"/>
                    <a:pt x="293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0"/>
            <p:cNvSpPr/>
            <p:nvPr/>
          </p:nvSpPr>
          <p:spPr>
            <a:xfrm>
              <a:off x="3239452" y="1058770"/>
              <a:ext cx="114299" cy="100125"/>
            </a:xfrm>
            <a:custGeom>
              <a:avLst/>
              <a:gdLst/>
              <a:ahLst/>
              <a:cxnLst/>
              <a:rect l="l" t="t" r="r" b="b"/>
              <a:pathLst>
                <a:path w="500" h="438" extrusionOk="0">
                  <a:moveTo>
                    <a:pt x="251" y="0"/>
                  </a:moveTo>
                  <a:cubicBezTo>
                    <a:pt x="175" y="0"/>
                    <a:pt x="101" y="39"/>
                    <a:pt x="61" y="105"/>
                  </a:cubicBezTo>
                  <a:cubicBezTo>
                    <a:pt x="1" y="209"/>
                    <a:pt x="38" y="343"/>
                    <a:pt x="138" y="406"/>
                  </a:cubicBezTo>
                  <a:cubicBezTo>
                    <a:pt x="172" y="428"/>
                    <a:pt x="210" y="438"/>
                    <a:pt x="248" y="438"/>
                  </a:cubicBezTo>
                  <a:cubicBezTo>
                    <a:pt x="322" y="438"/>
                    <a:pt x="396" y="400"/>
                    <a:pt x="436" y="333"/>
                  </a:cubicBezTo>
                  <a:cubicBezTo>
                    <a:pt x="499" y="229"/>
                    <a:pt x="462" y="96"/>
                    <a:pt x="362" y="32"/>
                  </a:cubicBezTo>
                  <a:cubicBezTo>
                    <a:pt x="328" y="11"/>
                    <a:pt x="289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0"/>
            <p:cNvSpPr/>
            <p:nvPr/>
          </p:nvSpPr>
          <p:spPr>
            <a:xfrm>
              <a:off x="3033029" y="930300"/>
              <a:ext cx="102183" cy="92352"/>
            </a:xfrm>
            <a:custGeom>
              <a:avLst/>
              <a:gdLst/>
              <a:ahLst/>
              <a:cxnLst/>
              <a:rect l="l" t="t" r="r" b="b"/>
              <a:pathLst>
                <a:path w="447" h="404" extrusionOk="0">
                  <a:moveTo>
                    <a:pt x="75" y="0"/>
                  </a:moveTo>
                  <a:cubicBezTo>
                    <a:pt x="63" y="0"/>
                    <a:pt x="51" y="2"/>
                    <a:pt x="41" y="8"/>
                  </a:cubicBezTo>
                  <a:cubicBezTo>
                    <a:pt x="25" y="19"/>
                    <a:pt x="14" y="32"/>
                    <a:pt x="8" y="53"/>
                  </a:cubicBezTo>
                  <a:cubicBezTo>
                    <a:pt x="1" y="69"/>
                    <a:pt x="5" y="85"/>
                    <a:pt x="14" y="106"/>
                  </a:cubicBezTo>
                  <a:cubicBezTo>
                    <a:pt x="34" y="156"/>
                    <a:pt x="58" y="209"/>
                    <a:pt x="81" y="260"/>
                  </a:cubicBezTo>
                  <a:cubicBezTo>
                    <a:pt x="91" y="280"/>
                    <a:pt x="105" y="300"/>
                    <a:pt x="115" y="317"/>
                  </a:cubicBezTo>
                  <a:cubicBezTo>
                    <a:pt x="135" y="346"/>
                    <a:pt x="158" y="374"/>
                    <a:pt x="188" y="386"/>
                  </a:cubicBezTo>
                  <a:cubicBezTo>
                    <a:pt x="213" y="399"/>
                    <a:pt x="237" y="404"/>
                    <a:pt x="262" y="404"/>
                  </a:cubicBezTo>
                  <a:cubicBezTo>
                    <a:pt x="304" y="404"/>
                    <a:pt x="345" y="390"/>
                    <a:pt x="386" y="377"/>
                  </a:cubicBezTo>
                  <a:cubicBezTo>
                    <a:pt x="422" y="366"/>
                    <a:pt x="446" y="329"/>
                    <a:pt x="436" y="293"/>
                  </a:cubicBezTo>
                  <a:cubicBezTo>
                    <a:pt x="432" y="273"/>
                    <a:pt x="422" y="256"/>
                    <a:pt x="406" y="249"/>
                  </a:cubicBezTo>
                  <a:cubicBezTo>
                    <a:pt x="394" y="242"/>
                    <a:pt x="380" y="237"/>
                    <a:pt x="367" y="237"/>
                  </a:cubicBezTo>
                  <a:cubicBezTo>
                    <a:pt x="362" y="237"/>
                    <a:pt x="357" y="238"/>
                    <a:pt x="352" y="240"/>
                  </a:cubicBezTo>
                  <a:cubicBezTo>
                    <a:pt x="326" y="249"/>
                    <a:pt x="298" y="260"/>
                    <a:pt x="269" y="266"/>
                  </a:cubicBezTo>
                  <a:lnTo>
                    <a:pt x="252" y="266"/>
                  </a:lnTo>
                  <a:lnTo>
                    <a:pt x="252" y="263"/>
                  </a:lnTo>
                  <a:lnTo>
                    <a:pt x="238" y="249"/>
                  </a:lnTo>
                  <a:cubicBezTo>
                    <a:pt x="215" y="216"/>
                    <a:pt x="198" y="179"/>
                    <a:pt x="181" y="146"/>
                  </a:cubicBezTo>
                  <a:cubicBezTo>
                    <a:pt x="165" y="109"/>
                    <a:pt x="151" y="73"/>
                    <a:pt x="138" y="39"/>
                  </a:cubicBezTo>
                  <a:cubicBezTo>
                    <a:pt x="135" y="25"/>
                    <a:pt x="125" y="19"/>
                    <a:pt x="115" y="12"/>
                  </a:cubicBezTo>
                  <a:lnTo>
                    <a:pt x="95" y="2"/>
                  </a:lnTo>
                  <a:cubicBezTo>
                    <a:pt x="88" y="1"/>
                    <a:pt x="82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0" name="Google Shape;2010;p40"/>
          <p:cNvGrpSpPr/>
          <p:nvPr/>
        </p:nvGrpSpPr>
        <p:grpSpPr>
          <a:xfrm rot="281879" flipH="1">
            <a:off x="7130398" y="854021"/>
            <a:ext cx="524304" cy="720571"/>
            <a:chOff x="1322550" y="2267825"/>
            <a:chExt cx="524325" cy="720600"/>
          </a:xfrm>
        </p:grpSpPr>
        <p:sp>
          <p:nvSpPr>
            <p:cNvPr id="2011" name="Google Shape;2011;p40"/>
            <p:cNvSpPr/>
            <p:nvPr/>
          </p:nvSpPr>
          <p:spPr>
            <a:xfrm>
              <a:off x="1583125" y="2267825"/>
              <a:ext cx="41275" cy="81450"/>
            </a:xfrm>
            <a:custGeom>
              <a:avLst/>
              <a:gdLst/>
              <a:ahLst/>
              <a:cxnLst/>
              <a:rect l="l" t="t" r="r" b="b"/>
              <a:pathLst>
                <a:path w="1651" h="3258" extrusionOk="0">
                  <a:moveTo>
                    <a:pt x="939" y="0"/>
                  </a:moveTo>
                  <a:cubicBezTo>
                    <a:pt x="756" y="0"/>
                    <a:pt x="579" y="71"/>
                    <a:pt x="450" y="201"/>
                  </a:cubicBezTo>
                  <a:cubicBezTo>
                    <a:pt x="412" y="248"/>
                    <a:pt x="379" y="296"/>
                    <a:pt x="341" y="341"/>
                  </a:cubicBezTo>
                  <a:cubicBezTo>
                    <a:pt x="280" y="449"/>
                    <a:pt x="249" y="565"/>
                    <a:pt x="249" y="691"/>
                  </a:cubicBezTo>
                  <a:cubicBezTo>
                    <a:pt x="239" y="752"/>
                    <a:pt x="232" y="817"/>
                    <a:pt x="225" y="878"/>
                  </a:cubicBezTo>
                  <a:cubicBezTo>
                    <a:pt x="211" y="953"/>
                    <a:pt x="198" y="1031"/>
                    <a:pt x="184" y="1106"/>
                  </a:cubicBezTo>
                  <a:cubicBezTo>
                    <a:pt x="150" y="1272"/>
                    <a:pt x="134" y="1439"/>
                    <a:pt x="109" y="1606"/>
                  </a:cubicBezTo>
                  <a:cubicBezTo>
                    <a:pt x="86" y="1796"/>
                    <a:pt x="86" y="1987"/>
                    <a:pt x="65" y="2178"/>
                  </a:cubicBezTo>
                  <a:cubicBezTo>
                    <a:pt x="59" y="2218"/>
                    <a:pt x="52" y="2255"/>
                    <a:pt x="45" y="2296"/>
                  </a:cubicBezTo>
                  <a:cubicBezTo>
                    <a:pt x="24" y="2382"/>
                    <a:pt x="1" y="2476"/>
                    <a:pt x="1" y="2561"/>
                  </a:cubicBezTo>
                  <a:cubicBezTo>
                    <a:pt x="1" y="2691"/>
                    <a:pt x="38" y="2834"/>
                    <a:pt x="106" y="2943"/>
                  </a:cubicBezTo>
                  <a:cubicBezTo>
                    <a:pt x="191" y="3085"/>
                    <a:pt x="324" y="3191"/>
                    <a:pt x="484" y="3235"/>
                  </a:cubicBezTo>
                  <a:cubicBezTo>
                    <a:pt x="539" y="3250"/>
                    <a:pt x="593" y="3258"/>
                    <a:pt x="646" y="3258"/>
                  </a:cubicBezTo>
                  <a:cubicBezTo>
                    <a:pt x="759" y="3258"/>
                    <a:pt x="868" y="3226"/>
                    <a:pt x="974" y="3170"/>
                  </a:cubicBezTo>
                  <a:cubicBezTo>
                    <a:pt x="1205" y="3051"/>
                    <a:pt x="1307" y="2806"/>
                    <a:pt x="1385" y="2572"/>
                  </a:cubicBezTo>
                  <a:cubicBezTo>
                    <a:pt x="1436" y="2418"/>
                    <a:pt x="1450" y="2249"/>
                    <a:pt x="1470" y="2089"/>
                  </a:cubicBezTo>
                  <a:cubicBezTo>
                    <a:pt x="1494" y="1875"/>
                    <a:pt x="1504" y="1660"/>
                    <a:pt x="1528" y="1446"/>
                  </a:cubicBezTo>
                  <a:cubicBezTo>
                    <a:pt x="1566" y="1194"/>
                    <a:pt x="1603" y="942"/>
                    <a:pt x="1630" y="691"/>
                  </a:cubicBezTo>
                  <a:cubicBezTo>
                    <a:pt x="1651" y="517"/>
                    <a:pt x="1545" y="320"/>
                    <a:pt x="1426" y="201"/>
                  </a:cubicBezTo>
                  <a:cubicBezTo>
                    <a:pt x="1300" y="71"/>
                    <a:pt x="1120" y="0"/>
                    <a:pt x="9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0"/>
            <p:cNvSpPr/>
            <p:nvPr/>
          </p:nvSpPr>
          <p:spPr>
            <a:xfrm>
              <a:off x="1322550" y="2392250"/>
              <a:ext cx="69525" cy="62575"/>
            </a:xfrm>
            <a:custGeom>
              <a:avLst/>
              <a:gdLst/>
              <a:ahLst/>
              <a:cxnLst/>
              <a:rect l="l" t="t" r="r" b="b"/>
              <a:pathLst>
                <a:path w="2781" h="2503" extrusionOk="0">
                  <a:moveTo>
                    <a:pt x="790" y="0"/>
                  </a:moveTo>
                  <a:cubicBezTo>
                    <a:pt x="671" y="0"/>
                    <a:pt x="548" y="30"/>
                    <a:pt x="440" y="95"/>
                  </a:cubicBezTo>
                  <a:cubicBezTo>
                    <a:pt x="110" y="289"/>
                    <a:pt x="1" y="721"/>
                    <a:pt x="192" y="1051"/>
                  </a:cubicBezTo>
                  <a:cubicBezTo>
                    <a:pt x="379" y="1385"/>
                    <a:pt x="572" y="1714"/>
                    <a:pt x="872" y="1959"/>
                  </a:cubicBezTo>
                  <a:cubicBezTo>
                    <a:pt x="1035" y="2088"/>
                    <a:pt x="1202" y="2208"/>
                    <a:pt x="1393" y="2289"/>
                  </a:cubicBezTo>
                  <a:cubicBezTo>
                    <a:pt x="1518" y="2344"/>
                    <a:pt x="1641" y="2398"/>
                    <a:pt x="1773" y="2435"/>
                  </a:cubicBezTo>
                  <a:cubicBezTo>
                    <a:pt x="1858" y="2456"/>
                    <a:pt x="1947" y="2462"/>
                    <a:pt x="2032" y="2479"/>
                  </a:cubicBezTo>
                  <a:cubicBezTo>
                    <a:pt x="2083" y="2495"/>
                    <a:pt x="2134" y="2503"/>
                    <a:pt x="2185" y="2503"/>
                  </a:cubicBezTo>
                  <a:cubicBezTo>
                    <a:pt x="2236" y="2503"/>
                    <a:pt x="2287" y="2495"/>
                    <a:pt x="2338" y="2479"/>
                  </a:cubicBezTo>
                  <a:cubicBezTo>
                    <a:pt x="2481" y="2442"/>
                    <a:pt x="2607" y="2347"/>
                    <a:pt x="2682" y="2217"/>
                  </a:cubicBezTo>
                  <a:cubicBezTo>
                    <a:pt x="2760" y="2085"/>
                    <a:pt x="2780" y="1922"/>
                    <a:pt x="2740" y="1772"/>
                  </a:cubicBezTo>
                  <a:cubicBezTo>
                    <a:pt x="2699" y="1622"/>
                    <a:pt x="2603" y="1517"/>
                    <a:pt x="2474" y="1429"/>
                  </a:cubicBezTo>
                  <a:cubicBezTo>
                    <a:pt x="2372" y="1357"/>
                    <a:pt x="2273" y="1279"/>
                    <a:pt x="2168" y="1204"/>
                  </a:cubicBezTo>
                  <a:cubicBezTo>
                    <a:pt x="2090" y="1150"/>
                    <a:pt x="2011" y="1092"/>
                    <a:pt x="1936" y="1034"/>
                  </a:cubicBezTo>
                  <a:cubicBezTo>
                    <a:pt x="1838" y="956"/>
                    <a:pt x="1746" y="874"/>
                    <a:pt x="1664" y="782"/>
                  </a:cubicBezTo>
                  <a:cubicBezTo>
                    <a:pt x="1566" y="643"/>
                    <a:pt x="1484" y="493"/>
                    <a:pt x="1399" y="347"/>
                  </a:cubicBezTo>
                  <a:cubicBezTo>
                    <a:pt x="1273" y="123"/>
                    <a:pt x="1032" y="0"/>
                    <a:pt x="7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0"/>
            <p:cNvSpPr/>
            <p:nvPr/>
          </p:nvSpPr>
          <p:spPr>
            <a:xfrm>
              <a:off x="1387875" y="2414925"/>
              <a:ext cx="438075" cy="477050"/>
            </a:xfrm>
            <a:custGeom>
              <a:avLst/>
              <a:gdLst/>
              <a:ahLst/>
              <a:cxnLst/>
              <a:rect l="l" t="t" r="r" b="b"/>
              <a:pathLst>
                <a:path w="17523" h="19082" extrusionOk="0">
                  <a:moveTo>
                    <a:pt x="8168" y="1"/>
                  </a:moveTo>
                  <a:cubicBezTo>
                    <a:pt x="7862" y="1"/>
                    <a:pt x="7525" y="21"/>
                    <a:pt x="7113" y="62"/>
                  </a:cubicBezTo>
                  <a:cubicBezTo>
                    <a:pt x="7018" y="73"/>
                    <a:pt x="6923" y="86"/>
                    <a:pt x="6828" y="96"/>
                  </a:cubicBezTo>
                  <a:lnTo>
                    <a:pt x="6784" y="103"/>
                  </a:lnTo>
                  <a:cubicBezTo>
                    <a:pt x="6589" y="127"/>
                    <a:pt x="6409" y="147"/>
                    <a:pt x="6225" y="205"/>
                  </a:cubicBezTo>
                  <a:cubicBezTo>
                    <a:pt x="6157" y="229"/>
                    <a:pt x="6086" y="260"/>
                    <a:pt x="6018" y="287"/>
                  </a:cubicBezTo>
                  <a:lnTo>
                    <a:pt x="5991" y="297"/>
                  </a:lnTo>
                  <a:lnTo>
                    <a:pt x="5960" y="310"/>
                  </a:lnTo>
                  <a:cubicBezTo>
                    <a:pt x="5726" y="409"/>
                    <a:pt x="5481" y="508"/>
                    <a:pt x="5253" y="624"/>
                  </a:cubicBezTo>
                  <a:cubicBezTo>
                    <a:pt x="4796" y="852"/>
                    <a:pt x="4396" y="1164"/>
                    <a:pt x="4008" y="1467"/>
                  </a:cubicBezTo>
                  <a:cubicBezTo>
                    <a:pt x="3742" y="1675"/>
                    <a:pt x="3490" y="1910"/>
                    <a:pt x="3249" y="2134"/>
                  </a:cubicBezTo>
                  <a:cubicBezTo>
                    <a:pt x="3171" y="2205"/>
                    <a:pt x="3093" y="2277"/>
                    <a:pt x="3018" y="2348"/>
                  </a:cubicBezTo>
                  <a:cubicBezTo>
                    <a:pt x="2977" y="2386"/>
                    <a:pt x="2936" y="2420"/>
                    <a:pt x="2898" y="2457"/>
                  </a:cubicBezTo>
                  <a:cubicBezTo>
                    <a:pt x="2769" y="2569"/>
                    <a:pt x="2640" y="2685"/>
                    <a:pt x="2524" y="2814"/>
                  </a:cubicBezTo>
                  <a:cubicBezTo>
                    <a:pt x="2347" y="3001"/>
                    <a:pt x="2171" y="3216"/>
                    <a:pt x="1970" y="3481"/>
                  </a:cubicBezTo>
                  <a:lnTo>
                    <a:pt x="1865" y="3613"/>
                  </a:lnTo>
                  <a:cubicBezTo>
                    <a:pt x="1653" y="3886"/>
                    <a:pt x="1433" y="4165"/>
                    <a:pt x="1225" y="4447"/>
                  </a:cubicBezTo>
                  <a:cubicBezTo>
                    <a:pt x="1102" y="4621"/>
                    <a:pt x="1004" y="4777"/>
                    <a:pt x="929" y="4930"/>
                  </a:cubicBezTo>
                  <a:cubicBezTo>
                    <a:pt x="816" y="5152"/>
                    <a:pt x="728" y="5383"/>
                    <a:pt x="643" y="5610"/>
                  </a:cubicBezTo>
                  <a:lnTo>
                    <a:pt x="606" y="5706"/>
                  </a:lnTo>
                  <a:cubicBezTo>
                    <a:pt x="579" y="5777"/>
                    <a:pt x="551" y="5852"/>
                    <a:pt x="521" y="5923"/>
                  </a:cubicBezTo>
                  <a:cubicBezTo>
                    <a:pt x="425" y="6168"/>
                    <a:pt x="327" y="6420"/>
                    <a:pt x="262" y="6675"/>
                  </a:cubicBezTo>
                  <a:cubicBezTo>
                    <a:pt x="174" y="7029"/>
                    <a:pt x="147" y="7400"/>
                    <a:pt x="123" y="7760"/>
                  </a:cubicBezTo>
                  <a:cubicBezTo>
                    <a:pt x="116" y="7852"/>
                    <a:pt x="113" y="7940"/>
                    <a:pt x="102" y="8033"/>
                  </a:cubicBezTo>
                  <a:cubicBezTo>
                    <a:pt x="99" y="8104"/>
                    <a:pt x="92" y="8176"/>
                    <a:pt x="89" y="8250"/>
                  </a:cubicBezTo>
                  <a:cubicBezTo>
                    <a:pt x="82" y="8356"/>
                    <a:pt x="75" y="8468"/>
                    <a:pt x="65" y="8576"/>
                  </a:cubicBezTo>
                  <a:cubicBezTo>
                    <a:pt x="45" y="8785"/>
                    <a:pt x="31" y="8975"/>
                    <a:pt x="28" y="9162"/>
                  </a:cubicBezTo>
                  <a:lnTo>
                    <a:pt x="25" y="9206"/>
                  </a:lnTo>
                  <a:cubicBezTo>
                    <a:pt x="14" y="9543"/>
                    <a:pt x="0" y="9893"/>
                    <a:pt x="25" y="10234"/>
                  </a:cubicBezTo>
                  <a:cubicBezTo>
                    <a:pt x="52" y="10666"/>
                    <a:pt x="82" y="11155"/>
                    <a:pt x="163" y="11631"/>
                  </a:cubicBezTo>
                  <a:cubicBezTo>
                    <a:pt x="238" y="12074"/>
                    <a:pt x="480" y="12471"/>
                    <a:pt x="705" y="12798"/>
                  </a:cubicBezTo>
                  <a:cubicBezTo>
                    <a:pt x="926" y="13118"/>
                    <a:pt x="1221" y="13533"/>
                    <a:pt x="1562" y="13908"/>
                  </a:cubicBezTo>
                  <a:cubicBezTo>
                    <a:pt x="1694" y="14050"/>
                    <a:pt x="1827" y="14186"/>
                    <a:pt x="1956" y="14308"/>
                  </a:cubicBezTo>
                  <a:cubicBezTo>
                    <a:pt x="2198" y="14530"/>
                    <a:pt x="2457" y="14724"/>
                    <a:pt x="2657" y="14863"/>
                  </a:cubicBezTo>
                  <a:cubicBezTo>
                    <a:pt x="2769" y="14944"/>
                    <a:pt x="2898" y="15016"/>
                    <a:pt x="3021" y="15084"/>
                  </a:cubicBezTo>
                  <a:cubicBezTo>
                    <a:pt x="3058" y="15108"/>
                    <a:pt x="3096" y="15128"/>
                    <a:pt x="3133" y="15148"/>
                  </a:cubicBezTo>
                  <a:cubicBezTo>
                    <a:pt x="3256" y="15220"/>
                    <a:pt x="3388" y="15288"/>
                    <a:pt x="3515" y="15353"/>
                  </a:cubicBezTo>
                  <a:lnTo>
                    <a:pt x="3640" y="15418"/>
                  </a:lnTo>
                  <a:cubicBezTo>
                    <a:pt x="4076" y="15646"/>
                    <a:pt x="4511" y="15819"/>
                    <a:pt x="4939" y="15938"/>
                  </a:cubicBezTo>
                  <a:cubicBezTo>
                    <a:pt x="5103" y="15982"/>
                    <a:pt x="5273" y="16020"/>
                    <a:pt x="5437" y="16054"/>
                  </a:cubicBezTo>
                  <a:cubicBezTo>
                    <a:pt x="5610" y="16095"/>
                    <a:pt x="5790" y="16132"/>
                    <a:pt x="5964" y="16183"/>
                  </a:cubicBezTo>
                  <a:cubicBezTo>
                    <a:pt x="6028" y="16200"/>
                    <a:pt x="6090" y="16217"/>
                    <a:pt x="6154" y="16234"/>
                  </a:cubicBezTo>
                  <a:cubicBezTo>
                    <a:pt x="6368" y="16291"/>
                    <a:pt x="6589" y="16353"/>
                    <a:pt x="6801" y="16431"/>
                  </a:cubicBezTo>
                  <a:cubicBezTo>
                    <a:pt x="6913" y="16486"/>
                    <a:pt x="7015" y="16544"/>
                    <a:pt x="7110" y="16605"/>
                  </a:cubicBezTo>
                  <a:cubicBezTo>
                    <a:pt x="7202" y="16693"/>
                    <a:pt x="7300" y="16795"/>
                    <a:pt x="7402" y="16921"/>
                  </a:cubicBezTo>
                  <a:cubicBezTo>
                    <a:pt x="7440" y="16976"/>
                    <a:pt x="7474" y="17026"/>
                    <a:pt x="7501" y="17081"/>
                  </a:cubicBezTo>
                  <a:cubicBezTo>
                    <a:pt x="7556" y="17227"/>
                    <a:pt x="7603" y="17390"/>
                    <a:pt x="7651" y="17571"/>
                  </a:cubicBezTo>
                  <a:cubicBezTo>
                    <a:pt x="7671" y="17649"/>
                    <a:pt x="7688" y="17727"/>
                    <a:pt x="7709" y="17806"/>
                  </a:cubicBezTo>
                  <a:lnTo>
                    <a:pt x="7726" y="17888"/>
                  </a:lnTo>
                  <a:lnTo>
                    <a:pt x="7746" y="17962"/>
                  </a:lnTo>
                  <a:lnTo>
                    <a:pt x="7763" y="18040"/>
                  </a:lnTo>
                  <a:cubicBezTo>
                    <a:pt x="7790" y="18153"/>
                    <a:pt x="7848" y="18268"/>
                    <a:pt x="7886" y="18346"/>
                  </a:cubicBezTo>
                  <a:cubicBezTo>
                    <a:pt x="7988" y="18550"/>
                    <a:pt x="8140" y="18679"/>
                    <a:pt x="8294" y="18789"/>
                  </a:cubicBezTo>
                  <a:cubicBezTo>
                    <a:pt x="8443" y="18891"/>
                    <a:pt x="8641" y="18965"/>
                    <a:pt x="8903" y="19006"/>
                  </a:cubicBezTo>
                  <a:cubicBezTo>
                    <a:pt x="9032" y="19026"/>
                    <a:pt x="9175" y="19047"/>
                    <a:pt x="9321" y="19064"/>
                  </a:cubicBezTo>
                  <a:cubicBezTo>
                    <a:pt x="9440" y="19075"/>
                    <a:pt x="9552" y="19081"/>
                    <a:pt x="9661" y="19081"/>
                  </a:cubicBezTo>
                  <a:lnTo>
                    <a:pt x="9702" y="19081"/>
                  </a:lnTo>
                  <a:cubicBezTo>
                    <a:pt x="9916" y="19078"/>
                    <a:pt x="10134" y="19040"/>
                    <a:pt x="10341" y="19003"/>
                  </a:cubicBezTo>
                  <a:cubicBezTo>
                    <a:pt x="10470" y="18979"/>
                    <a:pt x="10586" y="18924"/>
                    <a:pt x="10709" y="18870"/>
                  </a:cubicBezTo>
                  <a:lnTo>
                    <a:pt x="10719" y="18863"/>
                  </a:lnTo>
                  <a:cubicBezTo>
                    <a:pt x="10736" y="18857"/>
                    <a:pt x="10750" y="18847"/>
                    <a:pt x="10764" y="18833"/>
                  </a:cubicBezTo>
                  <a:lnTo>
                    <a:pt x="10777" y="18822"/>
                  </a:lnTo>
                  <a:cubicBezTo>
                    <a:pt x="10855" y="18778"/>
                    <a:pt x="10927" y="18720"/>
                    <a:pt x="10985" y="18652"/>
                  </a:cubicBezTo>
                  <a:cubicBezTo>
                    <a:pt x="11015" y="18622"/>
                    <a:pt x="11046" y="18585"/>
                    <a:pt x="11076" y="18541"/>
                  </a:cubicBezTo>
                  <a:cubicBezTo>
                    <a:pt x="11280" y="18537"/>
                    <a:pt x="11481" y="18452"/>
                    <a:pt x="11624" y="18309"/>
                  </a:cubicBezTo>
                  <a:cubicBezTo>
                    <a:pt x="11753" y="18180"/>
                    <a:pt x="11875" y="17955"/>
                    <a:pt x="11858" y="17748"/>
                  </a:cubicBezTo>
                  <a:cubicBezTo>
                    <a:pt x="11838" y="17536"/>
                    <a:pt x="11822" y="17326"/>
                    <a:pt x="11801" y="17112"/>
                  </a:cubicBezTo>
                  <a:cubicBezTo>
                    <a:pt x="11784" y="16900"/>
                    <a:pt x="11764" y="16690"/>
                    <a:pt x="11746" y="16479"/>
                  </a:cubicBezTo>
                  <a:cubicBezTo>
                    <a:pt x="11720" y="16189"/>
                    <a:pt x="11695" y="15853"/>
                    <a:pt x="11715" y="15523"/>
                  </a:cubicBezTo>
                  <a:cubicBezTo>
                    <a:pt x="11764" y="15285"/>
                    <a:pt x="11849" y="15064"/>
                    <a:pt x="11930" y="14859"/>
                  </a:cubicBezTo>
                  <a:cubicBezTo>
                    <a:pt x="11947" y="14819"/>
                    <a:pt x="11964" y="14785"/>
                    <a:pt x="11985" y="14754"/>
                  </a:cubicBezTo>
                  <a:cubicBezTo>
                    <a:pt x="12083" y="14649"/>
                    <a:pt x="12199" y="14561"/>
                    <a:pt x="12304" y="14475"/>
                  </a:cubicBezTo>
                  <a:cubicBezTo>
                    <a:pt x="12447" y="14370"/>
                    <a:pt x="12597" y="14268"/>
                    <a:pt x="12743" y="14169"/>
                  </a:cubicBezTo>
                  <a:cubicBezTo>
                    <a:pt x="12842" y="14104"/>
                    <a:pt x="12940" y="14037"/>
                    <a:pt x="13039" y="13969"/>
                  </a:cubicBezTo>
                  <a:cubicBezTo>
                    <a:pt x="13315" y="13774"/>
                    <a:pt x="13627" y="13553"/>
                    <a:pt x="13924" y="13316"/>
                  </a:cubicBezTo>
                  <a:cubicBezTo>
                    <a:pt x="14155" y="13128"/>
                    <a:pt x="14383" y="12921"/>
                    <a:pt x="14604" y="12724"/>
                  </a:cubicBezTo>
                  <a:cubicBezTo>
                    <a:pt x="14811" y="12536"/>
                    <a:pt x="15026" y="12339"/>
                    <a:pt x="15246" y="12159"/>
                  </a:cubicBezTo>
                  <a:lnTo>
                    <a:pt x="15348" y="12084"/>
                  </a:lnTo>
                  <a:cubicBezTo>
                    <a:pt x="15471" y="11992"/>
                    <a:pt x="15597" y="11900"/>
                    <a:pt x="15716" y="11801"/>
                  </a:cubicBezTo>
                  <a:cubicBezTo>
                    <a:pt x="15828" y="11713"/>
                    <a:pt x="15934" y="11611"/>
                    <a:pt x="16036" y="11515"/>
                  </a:cubicBezTo>
                  <a:cubicBezTo>
                    <a:pt x="16077" y="11479"/>
                    <a:pt x="16114" y="11438"/>
                    <a:pt x="16155" y="11400"/>
                  </a:cubicBezTo>
                  <a:cubicBezTo>
                    <a:pt x="16278" y="11288"/>
                    <a:pt x="16420" y="11152"/>
                    <a:pt x="16549" y="11005"/>
                  </a:cubicBezTo>
                  <a:cubicBezTo>
                    <a:pt x="16662" y="10876"/>
                    <a:pt x="16761" y="10760"/>
                    <a:pt x="16832" y="10628"/>
                  </a:cubicBezTo>
                  <a:cubicBezTo>
                    <a:pt x="16879" y="10536"/>
                    <a:pt x="16924" y="10441"/>
                    <a:pt x="16971" y="10339"/>
                  </a:cubicBezTo>
                  <a:cubicBezTo>
                    <a:pt x="17100" y="10060"/>
                    <a:pt x="17193" y="9842"/>
                    <a:pt x="17264" y="9634"/>
                  </a:cubicBezTo>
                  <a:cubicBezTo>
                    <a:pt x="17353" y="9372"/>
                    <a:pt x="17394" y="9101"/>
                    <a:pt x="17424" y="8866"/>
                  </a:cubicBezTo>
                  <a:cubicBezTo>
                    <a:pt x="17451" y="8658"/>
                    <a:pt x="17482" y="8413"/>
                    <a:pt x="17499" y="8158"/>
                  </a:cubicBezTo>
                  <a:cubicBezTo>
                    <a:pt x="17523" y="7780"/>
                    <a:pt x="17465" y="7397"/>
                    <a:pt x="17410" y="7022"/>
                  </a:cubicBezTo>
                  <a:cubicBezTo>
                    <a:pt x="17363" y="6678"/>
                    <a:pt x="17274" y="6301"/>
                    <a:pt x="17145" y="5866"/>
                  </a:cubicBezTo>
                  <a:cubicBezTo>
                    <a:pt x="16995" y="5359"/>
                    <a:pt x="16822" y="4907"/>
                    <a:pt x="16614" y="4485"/>
                  </a:cubicBezTo>
                  <a:cubicBezTo>
                    <a:pt x="16522" y="4294"/>
                    <a:pt x="16410" y="4070"/>
                    <a:pt x="16278" y="3849"/>
                  </a:cubicBezTo>
                  <a:cubicBezTo>
                    <a:pt x="16097" y="3549"/>
                    <a:pt x="15866" y="3243"/>
                    <a:pt x="15563" y="2920"/>
                  </a:cubicBezTo>
                  <a:cubicBezTo>
                    <a:pt x="15240" y="2573"/>
                    <a:pt x="14957" y="2304"/>
                    <a:pt x="14668" y="2066"/>
                  </a:cubicBezTo>
                  <a:lnTo>
                    <a:pt x="14654" y="2056"/>
                  </a:lnTo>
                  <a:cubicBezTo>
                    <a:pt x="14284" y="1753"/>
                    <a:pt x="13896" y="1437"/>
                    <a:pt x="13481" y="1185"/>
                  </a:cubicBezTo>
                  <a:cubicBezTo>
                    <a:pt x="13307" y="1079"/>
                    <a:pt x="13131" y="991"/>
                    <a:pt x="12960" y="916"/>
                  </a:cubicBezTo>
                  <a:cubicBezTo>
                    <a:pt x="12740" y="811"/>
                    <a:pt x="12478" y="695"/>
                    <a:pt x="12202" y="603"/>
                  </a:cubicBezTo>
                  <a:cubicBezTo>
                    <a:pt x="11814" y="474"/>
                    <a:pt x="11409" y="368"/>
                    <a:pt x="10964" y="277"/>
                  </a:cubicBezTo>
                  <a:cubicBezTo>
                    <a:pt x="10542" y="192"/>
                    <a:pt x="10079" y="123"/>
                    <a:pt x="9511" y="62"/>
                  </a:cubicBezTo>
                  <a:cubicBezTo>
                    <a:pt x="9120" y="21"/>
                    <a:pt x="8732" y="12"/>
                    <a:pt x="8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0"/>
            <p:cNvSpPr/>
            <p:nvPr/>
          </p:nvSpPr>
          <p:spPr>
            <a:xfrm>
              <a:off x="1569850" y="2877500"/>
              <a:ext cx="131950" cy="110925"/>
            </a:xfrm>
            <a:custGeom>
              <a:avLst/>
              <a:gdLst/>
              <a:ahLst/>
              <a:cxnLst/>
              <a:rect l="l" t="t" r="r" b="b"/>
              <a:pathLst>
                <a:path w="5278" h="4437" extrusionOk="0">
                  <a:moveTo>
                    <a:pt x="913" y="0"/>
                  </a:moveTo>
                  <a:cubicBezTo>
                    <a:pt x="753" y="0"/>
                    <a:pt x="603" y="41"/>
                    <a:pt x="467" y="119"/>
                  </a:cubicBezTo>
                  <a:cubicBezTo>
                    <a:pt x="270" y="234"/>
                    <a:pt x="123" y="425"/>
                    <a:pt x="62" y="646"/>
                  </a:cubicBezTo>
                  <a:cubicBezTo>
                    <a:pt x="1" y="874"/>
                    <a:pt x="32" y="1123"/>
                    <a:pt x="150" y="1327"/>
                  </a:cubicBezTo>
                  <a:cubicBezTo>
                    <a:pt x="256" y="1507"/>
                    <a:pt x="464" y="1691"/>
                    <a:pt x="678" y="1732"/>
                  </a:cubicBezTo>
                  <a:cubicBezTo>
                    <a:pt x="814" y="1755"/>
                    <a:pt x="950" y="1779"/>
                    <a:pt x="1086" y="1803"/>
                  </a:cubicBezTo>
                  <a:cubicBezTo>
                    <a:pt x="1059" y="1861"/>
                    <a:pt x="1039" y="1919"/>
                    <a:pt x="1025" y="1980"/>
                  </a:cubicBezTo>
                  <a:cubicBezTo>
                    <a:pt x="984" y="2156"/>
                    <a:pt x="987" y="2319"/>
                    <a:pt x="1028" y="2500"/>
                  </a:cubicBezTo>
                  <a:cubicBezTo>
                    <a:pt x="1086" y="2735"/>
                    <a:pt x="1284" y="2956"/>
                    <a:pt x="1494" y="3068"/>
                  </a:cubicBezTo>
                  <a:cubicBezTo>
                    <a:pt x="1590" y="3115"/>
                    <a:pt x="1688" y="3153"/>
                    <a:pt x="1787" y="3181"/>
                  </a:cubicBezTo>
                  <a:cubicBezTo>
                    <a:pt x="1770" y="3231"/>
                    <a:pt x="1753" y="3283"/>
                    <a:pt x="1746" y="3337"/>
                  </a:cubicBezTo>
                  <a:cubicBezTo>
                    <a:pt x="1739" y="3388"/>
                    <a:pt x="1715" y="3493"/>
                    <a:pt x="1719" y="3565"/>
                  </a:cubicBezTo>
                  <a:cubicBezTo>
                    <a:pt x="1722" y="3748"/>
                    <a:pt x="1753" y="3789"/>
                    <a:pt x="1821" y="3952"/>
                  </a:cubicBezTo>
                  <a:cubicBezTo>
                    <a:pt x="1882" y="4092"/>
                    <a:pt x="2025" y="4208"/>
                    <a:pt x="2147" y="4293"/>
                  </a:cubicBezTo>
                  <a:cubicBezTo>
                    <a:pt x="2219" y="4340"/>
                    <a:pt x="2290" y="4365"/>
                    <a:pt x="2375" y="4398"/>
                  </a:cubicBezTo>
                  <a:cubicBezTo>
                    <a:pt x="2444" y="4426"/>
                    <a:pt x="2517" y="4436"/>
                    <a:pt x="2591" y="4436"/>
                  </a:cubicBezTo>
                  <a:cubicBezTo>
                    <a:pt x="2679" y="4436"/>
                    <a:pt x="2768" y="4422"/>
                    <a:pt x="2852" y="4405"/>
                  </a:cubicBezTo>
                  <a:cubicBezTo>
                    <a:pt x="2995" y="4378"/>
                    <a:pt x="3168" y="4266"/>
                    <a:pt x="3263" y="4156"/>
                  </a:cubicBezTo>
                  <a:cubicBezTo>
                    <a:pt x="3389" y="4018"/>
                    <a:pt x="3474" y="3854"/>
                    <a:pt x="3505" y="3674"/>
                  </a:cubicBezTo>
                  <a:cubicBezTo>
                    <a:pt x="3508" y="3671"/>
                    <a:pt x="3511" y="3667"/>
                    <a:pt x="3515" y="3667"/>
                  </a:cubicBezTo>
                  <a:cubicBezTo>
                    <a:pt x="3648" y="3575"/>
                    <a:pt x="3770" y="3473"/>
                    <a:pt x="3882" y="3357"/>
                  </a:cubicBezTo>
                  <a:cubicBezTo>
                    <a:pt x="3967" y="3272"/>
                    <a:pt x="4042" y="3181"/>
                    <a:pt x="4117" y="3085"/>
                  </a:cubicBezTo>
                  <a:cubicBezTo>
                    <a:pt x="4260" y="2997"/>
                    <a:pt x="4386" y="2878"/>
                    <a:pt x="4467" y="2724"/>
                  </a:cubicBezTo>
                  <a:cubicBezTo>
                    <a:pt x="4610" y="2459"/>
                    <a:pt x="4634" y="2123"/>
                    <a:pt x="4474" y="1864"/>
                  </a:cubicBezTo>
                  <a:cubicBezTo>
                    <a:pt x="4546" y="1826"/>
                    <a:pt x="4617" y="1786"/>
                    <a:pt x="4685" y="1745"/>
                  </a:cubicBezTo>
                  <a:cubicBezTo>
                    <a:pt x="4777" y="1687"/>
                    <a:pt x="4879" y="1616"/>
                    <a:pt x="4957" y="1544"/>
                  </a:cubicBezTo>
                  <a:cubicBezTo>
                    <a:pt x="5097" y="1418"/>
                    <a:pt x="5179" y="1269"/>
                    <a:pt x="5232" y="1088"/>
                  </a:cubicBezTo>
                  <a:cubicBezTo>
                    <a:pt x="5277" y="949"/>
                    <a:pt x="5273" y="759"/>
                    <a:pt x="5226" y="622"/>
                  </a:cubicBezTo>
                  <a:cubicBezTo>
                    <a:pt x="5202" y="554"/>
                    <a:pt x="5175" y="470"/>
                    <a:pt x="5127" y="408"/>
                  </a:cubicBezTo>
                  <a:cubicBezTo>
                    <a:pt x="5008" y="252"/>
                    <a:pt x="5015" y="245"/>
                    <a:pt x="4852" y="132"/>
                  </a:cubicBezTo>
                  <a:cubicBezTo>
                    <a:pt x="4730" y="46"/>
                    <a:pt x="4578" y="13"/>
                    <a:pt x="4427" y="13"/>
                  </a:cubicBezTo>
                  <a:cubicBezTo>
                    <a:pt x="4322" y="13"/>
                    <a:pt x="4216" y="29"/>
                    <a:pt x="4121" y="54"/>
                  </a:cubicBezTo>
                  <a:cubicBezTo>
                    <a:pt x="4042" y="74"/>
                    <a:pt x="3967" y="99"/>
                    <a:pt x="3889" y="115"/>
                  </a:cubicBezTo>
                  <a:cubicBezTo>
                    <a:pt x="3800" y="136"/>
                    <a:pt x="3712" y="149"/>
                    <a:pt x="3624" y="163"/>
                  </a:cubicBezTo>
                  <a:cubicBezTo>
                    <a:pt x="3392" y="190"/>
                    <a:pt x="3164" y="214"/>
                    <a:pt x="2937" y="228"/>
                  </a:cubicBezTo>
                  <a:cubicBezTo>
                    <a:pt x="2860" y="233"/>
                    <a:pt x="2783" y="235"/>
                    <a:pt x="2707" y="235"/>
                  </a:cubicBezTo>
                  <a:cubicBezTo>
                    <a:pt x="2526" y="235"/>
                    <a:pt x="2346" y="222"/>
                    <a:pt x="2164" y="201"/>
                  </a:cubicBezTo>
                  <a:cubicBezTo>
                    <a:pt x="1824" y="149"/>
                    <a:pt x="1484" y="92"/>
                    <a:pt x="1147" y="30"/>
                  </a:cubicBezTo>
                  <a:cubicBezTo>
                    <a:pt x="1069" y="20"/>
                    <a:pt x="991" y="10"/>
                    <a:pt x="9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0"/>
            <p:cNvSpPr/>
            <p:nvPr/>
          </p:nvSpPr>
          <p:spPr>
            <a:xfrm>
              <a:off x="1378950" y="2412300"/>
              <a:ext cx="465525" cy="521850"/>
            </a:xfrm>
            <a:custGeom>
              <a:avLst/>
              <a:gdLst/>
              <a:ahLst/>
              <a:cxnLst/>
              <a:rect l="l" t="t" r="r" b="b"/>
              <a:pathLst>
                <a:path w="18621" h="20874" extrusionOk="0">
                  <a:moveTo>
                    <a:pt x="9207" y="1036"/>
                  </a:moveTo>
                  <a:cubicBezTo>
                    <a:pt x="9274" y="1036"/>
                    <a:pt x="9340" y="1037"/>
                    <a:pt x="9406" y="1038"/>
                  </a:cubicBezTo>
                  <a:cubicBezTo>
                    <a:pt x="9705" y="1041"/>
                    <a:pt x="10005" y="1079"/>
                    <a:pt x="10301" y="1120"/>
                  </a:cubicBezTo>
                  <a:cubicBezTo>
                    <a:pt x="10675" y="1170"/>
                    <a:pt x="11045" y="1232"/>
                    <a:pt x="11416" y="1304"/>
                  </a:cubicBezTo>
                  <a:cubicBezTo>
                    <a:pt x="11603" y="1338"/>
                    <a:pt x="11791" y="1382"/>
                    <a:pt x="11978" y="1429"/>
                  </a:cubicBezTo>
                  <a:cubicBezTo>
                    <a:pt x="12130" y="1467"/>
                    <a:pt x="12281" y="1528"/>
                    <a:pt x="12430" y="1589"/>
                  </a:cubicBezTo>
                  <a:cubicBezTo>
                    <a:pt x="12535" y="1637"/>
                    <a:pt x="12637" y="1685"/>
                    <a:pt x="12743" y="1735"/>
                  </a:cubicBezTo>
                  <a:cubicBezTo>
                    <a:pt x="12848" y="1787"/>
                    <a:pt x="12950" y="1848"/>
                    <a:pt x="13056" y="1905"/>
                  </a:cubicBezTo>
                  <a:cubicBezTo>
                    <a:pt x="13260" y="2021"/>
                    <a:pt x="13454" y="2150"/>
                    <a:pt x="13651" y="2280"/>
                  </a:cubicBezTo>
                  <a:cubicBezTo>
                    <a:pt x="13855" y="2409"/>
                    <a:pt x="14060" y="2542"/>
                    <a:pt x="14267" y="2671"/>
                  </a:cubicBezTo>
                  <a:cubicBezTo>
                    <a:pt x="14424" y="2770"/>
                    <a:pt x="14576" y="2878"/>
                    <a:pt x="14726" y="2991"/>
                  </a:cubicBezTo>
                  <a:cubicBezTo>
                    <a:pt x="14978" y="3198"/>
                    <a:pt x="15212" y="3420"/>
                    <a:pt x="15437" y="3657"/>
                  </a:cubicBezTo>
                  <a:cubicBezTo>
                    <a:pt x="15655" y="3892"/>
                    <a:pt x="15856" y="4137"/>
                    <a:pt x="16052" y="4385"/>
                  </a:cubicBezTo>
                  <a:cubicBezTo>
                    <a:pt x="16243" y="4640"/>
                    <a:pt x="16430" y="4896"/>
                    <a:pt x="16594" y="5164"/>
                  </a:cubicBezTo>
                  <a:cubicBezTo>
                    <a:pt x="16679" y="5307"/>
                    <a:pt x="16763" y="5450"/>
                    <a:pt x="16839" y="5596"/>
                  </a:cubicBezTo>
                  <a:cubicBezTo>
                    <a:pt x="16914" y="5736"/>
                    <a:pt x="16978" y="5879"/>
                    <a:pt x="17046" y="6025"/>
                  </a:cubicBezTo>
                  <a:cubicBezTo>
                    <a:pt x="17141" y="6266"/>
                    <a:pt x="17220" y="6515"/>
                    <a:pt x="17294" y="6767"/>
                  </a:cubicBezTo>
                  <a:cubicBezTo>
                    <a:pt x="17328" y="6893"/>
                    <a:pt x="17366" y="7015"/>
                    <a:pt x="17399" y="7141"/>
                  </a:cubicBezTo>
                  <a:cubicBezTo>
                    <a:pt x="17434" y="7270"/>
                    <a:pt x="17454" y="7400"/>
                    <a:pt x="17475" y="7532"/>
                  </a:cubicBezTo>
                  <a:cubicBezTo>
                    <a:pt x="17502" y="7750"/>
                    <a:pt x="17522" y="7967"/>
                    <a:pt x="17529" y="8188"/>
                  </a:cubicBezTo>
                  <a:cubicBezTo>
                    <a:pt x="17536" y="8420"/>
                    <a:pt x="17512" y="8651"/>
                    <a:pt x="17488" y="8879"/>
                  </a:cubicBezTo>
                  <a:cubicBezTo>
                    <a:pt x="17454" y="9100"/>
                    <a:pt x="17407" y="9321"/>
                    <a:pt x="17352" y="9539"/>
                  </a:cubicBezTo>
                  <a:cubicBezTo>
                    <a:pt x="17318" y="9678"/>
                    <a:pt x="17281" y="9815"/>
                    <a:pt x="17240" y="9954"/>
                  </a:cubicBezTo>
                  <a:cubicBezTo>
                    <a:pt x="17209" y="10046"/>
                    <a:pt x="17175" y="10138"/>
                    <a:pt x="17138" y="10226"/>
                  </a:cubicBezTo>
                  <a:cubicBezTo>
                    <a:pt x="17043" y="10433"/>
                    <a:pt x="16941" y="10628"/>
                    <a:pt x="16812" y="10815"/>
                  </a:cubicBezTo>
                  <a:cubicBezTo>
                    <a:pt x="16611" y="11056"/>
                    <a:pt x="16393" y="11278"/>
                    <a:pt x="16172" y="11498"/>
                  </a:cubicBezTo>
                  <a:cubicBezTo>
                    <a:pt x="15947" y="11723"/>
                    <a:pt x="15716" y="11934"/>
                    <a:pt x="15468" y="12131"/>
                  </a:cubicBezTo>
                  <a:cubicBezTo>
                    <a:pt x="15168" y="12349"/>
                    <a:pt x="14852" y="12546"/>
                    <a:pt x="14536" y="12740"/>
                  </a:cubicBezTo>
                  <a:cubicBezTo>
                    <a:pt x="14366" y="12849"/>
                    <a:pt x="14192" y="12951"/>
                    <a:pt x="14019" y="13057"/>
                  </a:cubicBezTo>
                  <a:cubicBezTo>
                    <a:pt x="13852" y="13155"/>
                    <a:pt x="13689" y="13261"/>
                    <a:pt x="13526" y="13363"/>
                  </a:cubicBezTo>
                  <a:cubicBezTo>
                    <a:pt x="13352" y="13468"/>
                    <a:pt x="13179" y="13573"/>
                    <a:pt x="13015" y="13689"/>
                  </a:cubicBezTo>
                  <a:cubicBezTo>
                    <a:pt x="12838" y="13818"/>
                    <a:pt x="12668" y="13958"/>
                    <a:pt x="12505" y="14104"/>
                  </a:cubicBezTo>
                  <a:cubicBezTo>
                    <a:pt x="12444" y="14159"/>
                    <a:pt x="12386" y="14217"/>
                    <a:pt x="12335" y="14278"/>
                  </a:cubicBezTo>
                  <a:cubicBezTo>
                    <a:pt x="12219" y="14407"/>
                    <a:pt x="12148" y="14543"/>
                    <a:pt x="12090" y="14706"/>
                  </a:cubicBezTo>
                  <a:cubicBezTo>
                    <a:pt x="12049" y="14815"/>
                    <a:pt x="12039" y="14938"/>
                    <a:pt x="12025" y="15053"/>
                  </a:cubicBezTo>
                  <a:cubicBezTo>
                    <a:pt x="12019" y="15138"/>
                    <a:pt x="12015" y="15223"/>
                    <a:pt x="12008" y="15308"/>
                  </a:cubicBezTo>
                  <a:cubicBezTo>
                    <a:pt x="11964" y="15818"/>
                    <a:pt x="12011" y="16329"/>
                    <a:pt x="12032" y="16839"/>
                  </a:cubicBezTo>
                  <a:cubicBezTo>
                    <a:pt x="12039" y="17101"/>
                    <a:pt x="12052" y="17363"/>
                    <a:pt x="12059" y="17625"/>
                  </a:cubicBezTo>
                  <a:cubicBezTo>
                    <a:pt x="12066" y="17870"/>
                    <a:pt x="12059" y="18115"/>
                    <a:pt x="12039" y="18363"/>
                  </a:cubicBezTo>
                  <a:cubicBezTo>
                    <a:pt x="11930" y="18363"/>
                    <a:pt x="11818" y="18366"/>
                    <a:pt x="11705" y="18373"/>
                  </a:cubicBezTo>
                  <a:cubicBezTo>
                    <a:pt x="11573" y="18380"/>
                    <a:pt x="11444" y="18397"/>
                    <a:pt x="11311" y="18401"/>
                  </a:cubicBezTo>
                  <a:cubicBezTo>
                    <a:pt x="11174" y="18407"/>
                    <a:pt x="11042" y="18421"/>
                    <a:pt x="10906" y="18431"/>
                  </a:cubicBezTo>
                  <a:cubicBezTo>
                    <a:pt x="10763" y="18445"/>
                    <a:pt x="10620" y="18445"/>
                    <a:pt x="10474" y="18445"/>
                  </a:cubicBezTo>
                  <a:cubicBezTo>
                    <a:pt x="10334" y="18448"/>
                    <a:pt x="10199" y="18451"/>
                    <a:pt x="10059" y="18455"/>
                  </a:cubicBezTo>
                  <a:cubicBezTo>
                    <a:pt x="9916" y="18462"/>
                    <a:pt x="9770" y="18486"/>
                    <a:pt x="9627" y="18486"/>
                  </a:cubicBezTo>
                  <a:cubicBezTo>
                    <a:pt x="9355" y="18486"/>
                    <a:pt x="9080" y="18486"/>
                    <a:pt x="8807" y="18458"/>
                  </a:cubicBezTo>
                  <a:cubicBezTo>
                    <a:pt x="8763" y="18451"/>
                    <a:pt x="8722" y="18442"/>
                    <a:pt x="8678" y="18428"/>
                  </a:cubicBezTo>
                  <a:cubicBezTo>
                    <a:pt x="8631" y="18295"/>
                    <a:pt x="8603" y="18152"/>
                    <a:pt x="8579" y="18013"/>
                  </a:cubicBezTo>
                  <a:cubicBezTo>
                    <a:pt x="8546" y="17842"/>
                    <a:pt x="8505" y="17672"/>
                    <a:pt x="8480" y="17499"/>
                  </a:cubicBezTo>
                  <a:cubicBezTo>
                    <a:pt x="8430" y="17148"/>
                    <a:pt x="8321" y="16792"/>
                    <a:pt x="8083" y="16519"/>
                  </a:cubicBezTo>
                  <a:cubicBezTo>
                    <a:pt x="7977" y="16401"/>
                    <a:pt x="7848" y="16305"/>
                    <a:pt x="7719" y="16209"/>
                  </a:cubicBezTo>
                  <a:cubicBezTo>
                    <a:pt x="7572" y="16098"/>
                    <a:pt x="7409" y="16019"/>
                    <a:pt x="7232" y="15972"/>
                  </a:cubicBezTo>
                  <a:cubicBezTo>
                    <a:pt x="6899" y="15880"/>
                    <a:pt x="6579" y="15754"/>
                    <a:pt x="6252" y="15631"/>
                  </a:cubicBezTo>
                  <a:cubicBezTo>
                    <a:pt x="5896" y="15502"/>
                    <a:pt x="5528" y="15404"/>
                    <a:pt x="5171" y="15267"/>
                  </a:cubicBezTo>
                  <a:cubicBezTo>
                    <a:pt x="5007" y="15196"/>
                    <a:pt x="4851" y="15115"/>
                    <a:pt x="4695" y="15026"/>
                  </a:cubicBezTo>
                  <a:cubicBezTo>
                    <a:pt x="4511" y="14924"/>
                    <a:pt x="4334" y="14809"/>
                    <a:pt x="4153" y="14696"/>
                  </a:cubicBezTo>
                  <a:cubicBezTo>
                    <a:pt x="3974" y="14587"/>
                    <a:pt x="3797" y="14475"/>
                    <a:pt x="3623" y="14360"/>
                  </a:cubicBezTo>
                  <a:cubicBezTo>
                    <a:pt x="3467" y="14253"/>
                    <a:pt x="3310" y="14155"/>
                    <a:pt x="3161" y="14043"/>
                  </a:cubicBezTo>
                  <a:cubicBezTo>
                    <a:pt x="2966" y="13883"/>
                    <a:pt x="2783" y="13713"/>
                    <a:pt x="2613" y="13526"/>
                  </a:cubicBezTo>
                  <a:cubicBezTo>
                    <a:pt x="2443" y="13342"/>
                    <a:pt x="2286" y="13148"/>
                    <a:pt x="2133" y="12951"/>
                  </a:cubicBezTo>
                  <a:cubicBezTo>
                    <a:pt x="1980" y="12750"/>
                    <a:pt x="1837" y="12546"/>
                    <a:pt x="1701" y="12335"/>
                  </a:cubicBezTo>
                  <a:cubicBezTo>
                    <a:pt x="1627" y="12220"/>
                    <a:pt x="1555" y="12104"/>
                    <a:pt x="1484" y="11988"/>
                  </a:cubicBezTo>
                  <a:cubicBezTo>
                    <a:pt x="1432" y="11910"/>
                    <a:pt x="1391" y="11821"/>
                    <a:pt x="1354" y="11733"/>
                  </a:cubicBezTo>
                  <a:cubicBezTo>
                    <a:pt x="1300" y="11587"/>
                    <a:pt x="1252" y="11441"/>
                    <a:pt x="1214" y="11287"/>
                  </a:cubicBezTo>
                  <a:cubicBezTo>
                    <a:pt x="1178" y="11124"/>
                    <a:pt x="1150" y="10958"/>
                    <a:pt x="1123" y="10791"/>
                  </a:cubicBezTo>
                  <a:cubicBezTo>
                    <a:pt x="1092" y="10543"/>
                    <a:pt x="1062" y="10294"/>
                    <a:pt x="1027" y="10046"/>
                  </a:cubicBezTo>
                  <a:cubicBezTo>
                    <a:pt x="1010" y="9913"/>
                    <a:pt x="994" y="9780"/>
                    <a:pt x="980" y="9648"/>
                  </a:cubicBezTo>
                  <a:cubicBezTo>
                    <a:pt x="969" y="9505"/>
                    <a:pt x="969" y="9359"/>
                    <a:pt x="973" y="9216"/>
                  </a:cubicBezTo>
                  <a:cubicBezTo>
                    <a:pt x="980" y="8951"/>
                    <a:pt x="1000" y="8685"/>
                    <a:pt x="1031" y="8420"/>
                  </a:cubicBezTo>
                  <a:cubicBezTo>
                    <a:pt x="1071" y="8127"/>
                    <a:pt x="1120" y="7835"/>
                    <a:pt x="1170" y="7543"/>
                  </a:cubicBezTo>
                  <a:cubicBezTo>
                    <a:pt x="1222" y="7257"/>
                    <a:pt x="1303" y="6984"/>
                    <a:pt x="1409" y="6716"/>
                  </a:cubicBezTo>
                  <a:cubicBezTo>
                    <a:pt x="1497" y="6518"/>
                    <a:pt x="1599" y="6324"/>
                    <a:pt x="1701" y="6130"/>
                  </a:cubicBezTo>
                  <a:cubicBezTo>
                    <a:pt x="1806" y="5926"/>
                    <a:pt x="1905" y="5719"/>
                    <a:pt x="2007" y="5511"/>
                  </a:cubicBezTo>
                  <a:cubicBezTo>
                    <a:pt x="2184" y="5161"/>
                    <a:pt x="2395" y="4824"/>
                    <a:pt x="2633" y="4511"/>
                  </a:cubicBezTo>
                  <a:cubicBezTo>
                    <a:pt x="2756" y="4359"/>
                    <a:pt x="2881" y="4208"/>
                    <a:pt x="3010" y="4062"/>
                  </a:cubicBezTo>
                  <a:cubicBezTo>
                    <a:pt x="3153" y="3899"/>
                    <a:pt x="3296" y="3732"/>
                    <a:pt x="3450" y="3576"/>
                  </a:cubicBezTo>
                  <a:cubicBezTo>
                    <a:pt x="3735" y="3280"/>
                    <a:pt x="4035" y="3007"/>
                    <a:pt x="4354" y="2753"/>
                  </a:cubicBezTo>
                  <a:cubicBezTo>
                    <a:pt x="4963" y="2300"/>
                    <a:pt x="5637" y="1943"/>
                    <a:pt x="6324" y="1630"/>
                  </a:cubicBezTo>
                  <a:cubicBezTo>
                    <a:pt x="6484" y="1566"/>
                    <a:pt x="6640" y="1508"/>
                    <a:pt x="6803" y="1456"/>
                  </a:cubicBezTo>
                  <a:cubicBezTo>
                    <a:pt x="7001" y="1399"/>
                    <a:pt x="7202" y="1348"/>
                    <a:pt x="7403" y="1304"/>
                  </a:cubicBezTo>
                  <a:cubicBezTo>
                    <a:pt x="7786" y="1211"/>
                    <a:pt x="8178" y="1137"/>
                    <a:pt x="8573" y="1079"/>
                  </a:cubicBezTo>
                  <a:cubicBezTo>
                    <a:pt x="8688" y="1062"/>
                    <a:pt x="8807" y="1048"/>
                    <a:pt x="8926" y="1041"/>
                  </a:cubicBezTo>
                  <a:cubicBezTo>
                    <a:pt x="9020" y="1038"/>
                    <a:pt x="9114" y="1036"/>
                    <a:pt x="9207" y="1036"/>
                  </a:cubicBezTo>
                  <a:close/>
                  <a:moveTo>
                    <a:pt x="8106" y="19095"/>
                  </a:moveTo>
                  <a:cubicBezTo>
                    <a:pt x="8188" y="19152"/>
                    <a:pt x="8280" y="19193"/>
                    <a:pt x="8382" y="19224"/>
                  </a:cubicBezTo>
                  <a:cubicBezTo>
                    <a:pt x="8491" y="19258"/>
                    <a:pt x="8607" y="19271"/>
                    <a:pt x="8722" y="19282"/>
                  </a:cubicBezTo>
                  <a:cubicBezTo>
                    <a:pt x="8800" y="19291"/>
                    <a:pt x="8882" y="19295"/>
                    <a:pt x="8964" y="19299"/>
                  </a:cubicBezTo>
                  <a:cubicBezTo>
                    <a:pt x="9147" y="19302"/>
                    <a:pt x="9331" y="19302"/>
                    <a:pt x="9515" y="19302"/>
                  </a:cubicBezTo>
                  <a:cubicBezTo>
                    <a:pt x="9692" y="19299"/>
                    <a:pt x="9868" y="19274"/>
                    <a:pt x="10042" y="19261"/>
                  </a:cubicBezTo>
                  <a:cubicBezTo>
                    <a:pt x="10212" y="19247"/>
                    <a:pt x="10383" y="19244"/>
                    <a:pt x="10552" y="19241"/>
                  </a:cubicBezTo>
                  <a:cubicBezTo>
                    <a:pt x="10722" y="19238"/>
                    <a:pt x="10889" y="19224"/>
                    <a:pt x="11059" y="19210"/>
                  </a:cubicBezTo>
                  <a:cubicBezTo>
                    <a:pt x="11165" y="19200"/>
                    <a:pt x="11270" y="19193"/>
                    <a:pt x="11372" y="19186"/>
                  </a:cubicBezTo>
                  <a:cubicBezTo>
                    <a:pt x="11474" y="19180"/>
                    <a:pt x="11573" y="19166"/>
                    <a:pt x="11675" y="19152"/>
                  </a:cubicBezTo>
                  <a:cubicBezTo>
                    <a:pt x="11774" y="19142"/>
                    <a:pt x="11876" y="19128"/>
                    <a:pt x="11978" y="19122"/>
                  </a:cubicBezTo>
                  <a:cubicBezTo>
                    <a:pt x="12057" y="19112"/>
                    <a:pt x="12144" y="19101"/>
                    <a:pt x="12227" y="19101"/>
                  </a:cubicBezTo>
                  <a:cubicBezTo>
                    <a:pt x="12237" y="19101"/>
                    <a:pt x="12246" y="19101"/>
                    <a:pt x="12256" y="19101"/>
                  </a:cubicBezTo>
                  <a:cubicBezTo>
                    <a:pt x="12270" y="19104"/>
                    <a:pt x="12281" y="19108"/>
                    <a:pt x="12294" y="19111"/>
                  </a:cubicBezTo>
                  <a:cubicBezTo>
                    <a:pt x="12325" y="19128"/>
                    <a:pt x="12355" y="19142"/>
                    <a:pt x="12386" y="19152"/>
                  </a:cubicBezTo>
                  <a:cubicBezTo>
                    <a:pt x="12410" y="19166"/>
                    <a:pt x="12433" y="19176"/>
                    <a:pt x="12460" y="19186"/>
                  </a:cubicBezTo>
                  <a:cubicBezTo>
                    <a:pt x="12477" y="19247"/>
                    <a:pt x="12488" y="19312"/>
                    <a:pt x="12501" y="19373"/>
                  </a:cubicBezTo>
                  <a:lnTo>
                    <a:pt x="12532" y="19527"/>
                  </a:lnTo>
                  <a:lnTo>
                    <a:pt x="12532" y="19553"/>
                  </a:lnTo>
                  <a:cubicBezTo>
                    <a:pt x="12518" y="19585"/>
                    <a:pt x="12501" y="19611"/>
                    <a:pt x="12481" y="19638"/>
                  </a:cubicBezTo>
                  <a:cubicBezTo>
                    <a:pt x="12454" y="19669"/>
                    <a:pt x="12424" y="19700"/>
                    <a:pt x="12389" y="19727"/>
                  </a:cubicBezTo>
                  <a:cubicBezTo>
                    <a:pt x="12348" y="19754"/>
                    <a:pt x="12308" y="19778"/>
                    <a:pt x="12263" y="19802"/>
                  </a:cubicBezTo>
                  <a:cubicBezTo>
                    <a:pt x="12042" y="19883"/>
                    <a:pt x="11807" y="19924"/>
                    <a:pt x="11576" y="19965"/>
                  </a:cubicBezTo>
                  <a:cubicBezTo>
                    <a:pt x="11375" y="19989"/>
                    <a:pt x="11171" y="20003"/>
                    <a:pt x="10970" y="20023"/>
                  </a:cubicBezTo>
                  <a:cubicBezTo>
                    <a:pt x="10750" y="20043"/>
                    <a:pt x="10532" y="20060"/>
                    <a:pt x="10311" y="20074"/>
                  </a:cubicBezTo>
                  <a:cubicBezTo>
                    <a:pt x="10187" y="20082"/>
                    <a:pt x="10062" y="20085"/>
                    <a:pt x="9938" y="20085"/>
                  </a:cubicBezTo>
                  <a:cubicBezTo>
                    <a:pt x="9850" y="20085"/>
                    <a:pt x="9762" y="20084"/>
                    <a:pt x="9675" y="20081"/>
                  </a:cubicBezTo>
                  <a:cubicBezTo>
                    <a:pt x="9484" y="20074"/>
                    <a:pt x="9293" y="20070"/>
                    <a:pt x="9103" y="20050"/>
                  </a:cubicBezTo>
                  <a:cubicBezTo>
                    <a:pt x="8875" y="20013"/>
                    <a:pt x="8654" y="19938"/>
                    <a:pt x="8439" y="19853"/>
                  </a:cubicBezTo>
                  <a:cubicBezTo>
                    <a:pt x="8419" y="19842"/>
                    <a:pt x="8399" y="19829"/>
                    <a:pt x="8382" y="19819"/>
                  </a:cubicBezTo>
                  <a:cubicBezTo>
                    <a:pt x="8341" y="19785"/>
                    <a:pt x="8304" y="19751"/>
                    <a:pt x="8270" y="19713"/>
                  </a:cubicBezTo>
                  <a:cubicBezTo>
                    <a:pt x="8212" y="19632"/>
                    <a:pt x="8161" y="19550"/>
                    <a:pt x="8117" y="19462"/>
                  </a:cubicBezTo>
                  <a:cubicBezTo>
                    <a:pt x="8103" y="19417"/>
                    <a:pt x="8092" y="19373"/>
                    <a:pt x="8086" y="19329"/>
                  </a:cubicBezTo>
                  <a:cubicBezTo>
                    <a:pt x="8083" y="19282"/>
                    <a:pt x="8079" y="19233"/>
                    <a:pt x="8079" y="19186"/>
                  </a:cubicBezTo>
                  <a:cubicBezTo>
                    <a:pt x="8086" y="19156"/>
                    <a:pt x="8097" y="19125"/>
                    <a:pt x="8106" y="19095"/>
                  </a:cubicBezTo>
                  <a:close/>
                  <a:moveTo>
                    <a:pt x="9222" y="1"/>
                  </a:moveTo>
                  <a:cubicBezTo>
                    <a:pt x="9124" y="1"/>
                    <a:pt x="9025" y="1"/>
                    <a:pt x="8926" y="7"/>
                  </a:cubicBezTo>
                  <a:cubicBezTo>
                    <a:pt x="8692" y="21"/>
                    <a:pt x="8453" y="59"/>
                    <a:pt x="8222" y="96"/>
                  </a:cubicBezTo>
                  <a:cubicBezTo>
                    <a:pt x="7838" y="157"/>
                    <a:pt x="7457" y="242"/>
                    <a:pt x="7083" y="348"/>
                  </a:cubicBezTo>
                  <a:cubicBezTo>
                    <a:pt x="6674" y="460"/>
                    <a:pt x="6263" y="575"/>
                    <a:pt x="5875" y="756"/>
                  </a:cubicBezTo>
                  <a:cubicBezTo>
                    <a:pt x="5518" y="922"/>
                    <a:pt x="5158" y="1099"/>
                    <a:pt x="4817" y="1297"/>
                  </a:cubicBezTo>
                  <a:cubicBezTo>
                    <a:pt x="4439" y="1517"/>
                    <a:pt x="4068" y="1756"/>
                    <a:pt x="3725" y="2024"/>
                  </a:cubicBezTo>
                  <a:cubicBezTo>
                    <a:pt x="3429" y="2256"/>
                    <a:pt x="3150" y="2504"/>
                    <a:pt x="2885" y="2770"/>
                  </a:cubicBezTo>
                  <a:cubicBezTo>
                    <a:pt x="2613" y="3038"/>
                    <a:pt x="2365" y="3324"/>
                    <a:pt x="2112" y="3613"/>
                  </a:cubicBezTo>
                  <a:cubicBezTo>
                    <a:pt x="1858" y="3913"/>
                    <a:pt x="1627" y="4229"/>
                    <a:pt x="1418" y="4563"/>
                  </a:cubicBezTo>
                  <a:cubicBezTo>
                    <a:pt x="1225" y="4875"/>
                    <a:pt x="1076" y="5208"/>
                    <a:pt x="908" y="5538"/>
                  </a:cubicBezTo>
                  <a:cubicBezTo>
                    <a:pt x="820" y="5712"/>
                    <a:pt x="729" y="5879"/>
                    <a:pt x="643" y="6056"/>
                  </a:cubicBezTo>
                  <a:cubicBezTo>
                    <a:pt x="548" y="6260"/>
                    <a:pt x="459" y="6467"/>
                    <a:pt x="385" y="6678"/>
                  </a:cubicBezTo>
                  <a:cubicBezTo>
                    <a:pt x="286" y="6960"/>
                    <a:pt x="235" y="7253"/>
                    <a:pt x="187" y="7546"/>
                  </a:cubicBezTo>
                  <a:cubicBezTo>
                    <a:pt x="133" y="7879"/>
                    <a:pt x="71" y="8212"/>
                    <a:pt x="41" y="8549"/>
                  </a:cubicBezTo>
                  <a:cubicBezTo>
                    <a:pt x="17" y="8859"/>
                    <a:pt x="0" y="9171"/>
                    <a:pt x="10" y="9485"/>
                  </a:cubicBezTo>
                  <a:cubicBezTo>
                    <a:pt x="17" y="9672"/>
                    <a:pt x="48" y="9859"/>
                    <a:pt x="71" y="10042"/>
                  </a:cubicBezTo>
                  <a:cubicBezTo>
                    <a:pt x="92" y="10196"/>
                    <a:pt x="116" y="10345"/>
                    <a:pt x="137" y="10495"/>
                  </a:cubicBezTo>
                  <a:cubicBezTo>
                    <a:pt x="164" y="10695"/>
                    <a:pt x="187" y="10893"/>
                    <a:pt x="222" y="11090"/>
                  </a:cubicBezTo>
                  <a:cubicBezTo>
                    <a:pt x="252" y="11281"/>
                    <a:pt x="283" y="11478"/>
                    <a:pt x="341" y="11665"/>
                  </a:cubicBezTo>
                  <a:cubicBezTo>
                    <a:pt x="405" y="11879"/>
                    <a:pt x="487" y="12090"/>
                    <a:pt x="589" y="12291"/>
                  </a:cubicBezTo>
                  <a:cubicBezTo>
                    <a:pt x="671" y="12454"/>
                    <a:pt x="769" y="12608"/>
                    <a:pt x="871" y="12757"/>
                  </a:cubicBezTo>
                  <a:cubicBezTo>
                    <a:pt x="1106" y="13104"/>
                    <a:pt x="1357" y="13434"/>
                    <a:pt x="1627" y="13754"/>
                  </a:cubicBezTo>
                  <a:cubicBezTo>
                    <a:pt x="1867" y="14046"/>
                    <a:pt x="2129" y="14325"/>
                    <a:pt x="2426" y="14567"/>
                  </a:cubicBezTo>
                  <a:cubicBezTo>
                    <a:pt x="2756" y="14839"/>
                    <a:pt x="3120" y="15057"/>
                    <a:pt x="3484" y="15278"/>
                  </a:cubicBezTo>
                  <a:cubicBezTo>
                    <a:pt x="3650" y="15380"/>
                    <a:pt x="3814" y="15478"/>
                    <a:pt x="3984" y="15574"/>
                  </a:cubicBezTo>
                  <a:cubicBezTo>
                    <a:pt x="4144" y="15669"/>
                    <a:pt x="4307" y="15764"/>
                    <a:pt x="4473" y="15845"/>
                  </a:cubicBezTo>
                  <a:cubicBezTo>
                    <a:pt x="4681" y="15947"/>
                    <a:pt x="4892" y="16040"/>
                    <a:pt x="5113" y="16111"/>
                  </a:cubicBezTo>
                  <a:cubicBezTo>
                    <a:pt x="5293" y="16169"/>
                    <a:pt x="5473" y="16223"/>
                    <a:pt x="5657" y="16278"/>
                  </a:cubicBezTo>
                  <a:cubicBezTo>
                    <a:pt x="5831" y="16329"/>
                    <a:pt x="6004" y="16380"/>
                    <a:pt x="6174" y="16437"/>
                  </a:cubicBezTo>
                  <a:cubicBezTo>
                    <a:pt x="6334" y="16495"/>
                    <a:pt x="6497" y="16550"/>
                    <a:pt x="6661" y="16605"/>
                  </a:cubicBezTo>
                  <a:cubicBezTo>
                    <a:pt x="6811" y="16655"/>
                    <a:pt x="6967" y="16686"/>
                    <a:pt x="7113" y="16737"/>
                  </a:cubicBezTo>
                  <a:cubicBezTo>
                    <a:pt x="7154" y="16757"/>
                    <a:pt x="7194" y="16781"/>
                    <a:pt x="7229" y="16809"/>
                  </a:cubicBezTo>
                  <a:cubicBezTo>
                    <a:pt x="7310" y="16873"/>
                    <a:pt x="7389" y="16944"/>
                    <a:pt x="7457" y="17023"/>
                  </a:cubicBezTo>
                  <a:cubicBezTo>
                    <a:pt x="7480" y="17057"/>
                    <a:pt x="7501" y="17094"/>
                    <a:pt x="7521" y="17131"/>
                  </a:cubicBezTo>
                  <a:cubicBezTo>
                    <a:pt x="7569" y="17268"/>
                    <a:pt x="7603" y="17404"/>
                    <a:pt x="7623" y="17543"/>
                  </a:cubicBezTo>
                  <a:cubicBezTo>
                    <a:pt x="7648" y="17740"/>
                    <a:pt x="7668" y="17935"/>
                    <a:pt x="7701" y="18125"/>
                  </a:cubicBezTo>
                  <a:cubicBezTo>
                    <a:pt x="7722" y="18244"/>
                    <a:pt x="7739" y="18366"/>
                    <a:pt x="7766" y="18482"/>
                  </a:cubicBezTo>
                  <a:cubicBezTo>
                    <a:pt x="7664" y="18533"/>
                    <a:pt x="7593" y="18615"/>
                    <a:pt x="7535" y="18713"/>
                  </a:cubicBezTo>
                  <a:cubicBezTo>
                    <a:pt x="7477" y="18802"/>
                    <a:pt x="7433" y="18897"/>
                    <a:pt x="7403" y="18999"/>
                  </a:cubicBezTo>
                  <a:cubicBezTo>
                    <a:pt x="7345" y="19200"/>
                    <a:pt x="7372" y="19414"/>
                    <a:pt x="7419" y="19611"/>
                  </a:cubicBezTo>
                  <a:cubicBezTo>
                    <a:pt x="7447" y="19720"/>
                    <a:pt x="7501" y="19822"/>
                    <a:pt x="7559" y="19918"/>
                  </a:cubicBezTo>
                  <a:cubicBezTo>
                    <a:pt x="7620" y="20016"/>
                    <a:pt x="7688" y="20115"/>
                    <a:pt x="7763" y="20203"/>
                  </a:cubicBezTo>
                  <a:cubicBezTo>
                    <a:pt x="7827" y="20282"/>
                    <a:pt x="7906" y="20343"/>
                    <a:pt x="7984" y="20404"/>
                  </a:cubicBezTo>
                  <a:cubicBezTo>
                    <a:pt x="8106" y="20496"/>
                    <a:pt x="8253" y="20550"/>
                    <a:pt x="8392" y="20601"/>
                  </a:cubicBezTo>
                  <a:cubicBezTo>
                    <a:pt x="8555" y="20659"/>
                    <a:pt x="8712" y="20723"/>
                    <a:pt x="8879" y="20761"/>
                  </a:cubicBezTo>
                  <a:cubicBezTo>
                    <a:pt x="9080" y="20809"/>
                    <a:pt x="9293" y="20830"/>
                    <a:pt x="9498" y="20843"/>
                  </a:cubicBezTo>
                  <a:cubicBezTo>
                    <a:pt x="9684" y="20856"/>
                    <a:pt x="9872" y="20874"/>
                    <a:pt x="10056" y="20874"/>
                  </a:cubicBezTo>
                  <a:cubicBezTo>
                    <a:pt x="10253" y="20874"/>
                    <a:pt x="10450" y="20863"/>
                    <a:pt x="10648" y="20850"/>
                  </a:cubicBezTo>
                  <a:cubicBezTo>
                    <a:pt x="10852" y="20836"/>
                    <a:pt x="11056" y="20812"/>
                    <a:pt x="11263" y="20795"/>
                  </a:cubicBezTo>
                  <a:cubicBezTo>
                    <a:pt x="11477" y="20775"/>
                    <a:pt x="11695" y="20754"/>
                    <a:pt x="11906" y="20707"/>
                  </a:cubicBezTo>
                  <a:cubicBezTo>
                    <a:pt x="12083" y="20670"/>
                    <a:pt x="12263" y="20635"/>
                    <a:pt x="12433" y="20574"/>
                  </a:cubicBezTo>
                  <a:cubicBezTo>
                    <a:pt x="12655" y="20496"/>
                    <a:pt x="12852" y="20390"/>
                    <a:pt x="13019" y="20224"/>
                  </a:cubicBezTo>
                  <a:cubicBezTo>
                    <a:pt x="13104" y="20145"/>
                    <a:pt x="13171" y="20043"/>
                    <a:pt x="13229" y="19945"/>
                  </a:cubicBezTo>
                  <a:cubicBezTo>
                    <a:pt x="13260" y="19891"/>
                    <a:pt x="13281" y="19829"/>
                    <a:pt x="13301" y="19771"/>
                  </a:cubicBezTo>
                  <a:cubicBezTo>
                    <a:pt x="13325" y="19713"/>
                    <a:pt x="13325" y="19649"/>
                    <a:pt x="13331" y="19588"/>
                  </a:cubicBezTo>
                  <a:cubicBezTo>
                    <a:pt x="13342" y="19513"/>
                    <a:pt x="13317" y="19414"/>
                    <a:pt x="13308" y="19346"/>
                  </a:cubicBezTo>
                  <a:cubicBezTo>
                    <a:pt x="13294" y="19261"/>
                    <a:pt x="13270" y="19180"/>
                    <a:pt x="13250" y="19098"/>
                  </a:cubicBezTo>
                  <a:cubicBezTo>
                    <a:pt x="13236" y="19050"/>
                    <a:pt x="13226" y="19006"/>
                    <a:pt x="13209" y="18958"/>
                  </a:cubicBezTo>
                  <a:cubicBezTo>
                    <a:pt x="13165" y="18846"/>
                    <a:pt x="13110" y="18754"/>
                    <a:pt x="13028" y="18666"/>
                  </a:cubicBezTo>
                  <a:cubicBezTo>
                    <a:pt x="12964" y="18594"/>
                    <a:pt x="12879" y="18540"/>
                    <a:pt x="12787" y="18495"/>
                  </a:cubicBezTo>
                  <a:cubicBezTo>
                    <a:pt x="12794" y="18468"/>
                    <a:pt x="12797" y="18442"/>
                    <a:pt x="12801" y="18411"/>
                  </a:cubicBezTo>
                  <a:cubicBezTo>
                    <a:pt x="12838" y="17944"/>
                    <a:pt x="12865" y="17482"/>
                    <a:pt x="12886" y="17016"/>
                  </a:cubicBezTo>
                  <a:cubicBezTo>
                    <a:pt x="12903" y="16556"/>
                    <a:pt x="12906" y="16094"/>
                    <a:pt x="12961" y="15635"/>
                  </a:cubicBezTo>
                  <a:cubicBezTo>
                    <a:pt x="12984" y="15471"/>
                    <a:pt x="13022" y="15305"/>
                    <a:pt x="13077" y="15148"/>
                  </a:cubicBezTo>
                  <a:cubicBezTo>
                    <a:pt x="13093" y="15111"/>
                    <a:pt x="13113" y="15077"/>
                    <a:pt x="13138" y="15043"/>
                  </a:cubicBezTo>
                  <a:cubicBezTo>
                    <a:pt x="13243" y="14927"/>
                    <a:pt x="13366" y="14825"/>
                    <a:pt x="13491" y="14727"/>
                  </a:cubicBezTo>
                  <a:cubicBezTo>
                    <a:pt x="13771" y="14523"/>
                    <a:pt x="14077" y="14352"/>
                    <a:pt x="14369" y="14168"/>
                  </a:cubicBezTo>
                  <a:cubicBezTo>
                    <a:pt x="14713" y="13951"/>
                    <a:pt x="15063" y="13743"/>
                    <a:pt x="15403" y="13526"/>
                  </a:cubicBezTo>
                  <a:cubicBezTo>
                    <a:pt x="15556" y="13424"/>
                    <a:pt x="15713" y="13328"/>
                    <a:pt x="15859" y="13220"/>
                  </a:cubicBezTo>
                  <a:cubicBezTo>
                    <a:pt x="16060" y="13074"/>
                    <a:pt x="16253" y="12917"/>
                    <a:pt x="16440" y="12757"/>
                  </a:cubicBezTo>
                  <a:cubicBezTo>
                    <a:pt x="16580" y="12634"/>
                    <a:pt x="16713" y="12505"/>
                    <a:pt x="16839" y="12376"/>
                  </a:cubicBezTo>
                  <a:cubicBezTo>
                    <a:pt x="16981" y="12233"/>
                    <a:pt x="17121" y="12087"/>
                    <a:pt x="17261" y="11937"/>
                  </a:cubicBezTo>
                  <a:cubicBezTo>
                    <a:pt x="17533" y="11641"/>
                    <a:pt x="17798" y="11325"/>
                    <a:pt x="17975" y="10958"/>
                  </a:cubicBezTo>
                  <a:cubicBezTo>
                    <a:pt x="18080" y="10743"/>
                    <a:pt x="18172" y="10522"/>
                    <a:pt x="18253" y="10298"/>
                  </a:cubicBezTo>
                  <a:cubicBezTo>
                    <a:pt x="18318" y="10114"/>
                    <a:pt x="18363" y="9920"/>
                    <a:pt x="18410" y="9730"/>
                  </a:cubicBezTo>
                  <a:cubicBezTo>
                    <a:pt x="18512" y="9318"/>
                    <a:pt x="18573" y="8899"/>
                    <a:pt x="18608" y="8477"/>
                  </a:cubicBezTo>
                  <a:cubicBezTo>
                    <a:pt x="18621" y="8284"/>
                    <a:pt x="18614" y="8086"/>
                    <a:pt x="18597" y="7893"/>
                  </a:cubicBezTo>
                  <a:cubicBezTo>
                    <a:pt x="18577" y="7648"/>
                    <a:pt x="18547" y="7406"/>
                    <a:pt x="18506" y="7168"/>
                  </a:cubicBezTo>
                  <a:cubicBezTo>
                    <a:pt x="18434" y="6773"/>
                    <a:pt x="18311" y="6392"/>
                    <a:pt x="18182" y="6015"/>
                  </a:cubicBezTo>
                  <a:cubicBezTo>
                    <a:pt x="18046" y="5610"/>
                    <a:pt x="17859" y="5226"/>
                    <a:pt x="17652" y="4855"/>
                  </a:cubicBezTo>
                  <a:cubicBezTo>
                    <a:pt x="17457" y="4511"/>
                    <a:pt x="17230" y="4188"/>
                    <a:pt x="16991" y="3872"/>
                  </a:cubicBezTo>
                  <a:cubicBezTo>
                    <a:pt x="16723" y="3522"/>
                    <a:pt x="16448" y="3185"/>
                    <a:pt x="16145" y="2865"/>
                  </a:cubicBezTo>
                  <a:cubicBezTo>
                    <a:pt x="15859" y="2562"/>
                    <a:pt x="15546" y="2293"/>
                    <a:pt x="15216" y="2042"/>
                  </a:cubicBezTo>
                  <a:cubicBezTo>
                    <a:pt x="15052" y="1922"/>
                    <a:pt x="14883" y="1811"/>
                    <a:pt x="14713" y="1705"/>
                  </a:cubicBezTo>
                  <a:cubicBezTo>
                    <a:pt x="14546" y="1599"/>
                    <a:pt x="14383" y="1494"/>
                    <a:pt x="14220" y="1385"/>
                  </a:cubicBezTo>
                  <a:cubicBezTo>
                    <a:pt x="13879" y="1167"/>
                    <a:pt x="13542" y="953"/>
                    <a:pt x="13182" y="779"/>
                  </a:cubicBezTo>
                  <a:cubicBezTo>
                    <a:pt x="12964" y="677"/>
                    <a:pt x="12739" y="586"/>
                    <a:pt x="12515" y="504"/>
                  </a:cubicBezTo>
                  <a:cubicBezTo>
                    <a:pt x="12338" y="440"/>
                    <a:pt x="12158" y="395"/>
                    <a:pt x="11978" y="354"/>
                  </a:cubicBezTo>
                  <a:cubicBezTo>
                    <a:pt x="11794" y="310"/>
                    <a:pt x="11610" y="283"/>
                    <a:pt x="11427" y="249"/>
                  </a:cubicBezTo>
                  <a:cubicBezTo>
                    <a:pt x="11240" y="215"/>
                    <a:pt x="11049" y="184"/>
                    <a:pt x="10855" y="157"/>
                  </a:cubicBezTo>
                  <a:cubicBezTo>
                    <a:pt x="10416" y="93"/>
                    <a:pt x="9978" y="28"/>
                    <a:pt x="9532" y="7"/>
                  </a:cubicBezTo>
                  <a:cubicBezTo>
                    <a:pt x="9430" y="1"/>
                    <a:pt x="9324" y="1"/>
                    <a:pt x="9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0"/>
            <p:cNvSpPr/>
            <p:nvPr/>
          </p:nvSpPr>
          <p:spPr>
            <a:xfrm>
              <a:off x="1590100" y="2921200"/>
              <a:ext cx="96400" cy="40825"/>
            </a:xfrm>
            <a:custGeom>
              <a:avLst/>
              <a:gdLst/>
              <a:ahLst/>
              <a:cxnLst/>
              <a:rect l="l" t="t" r="r" b="b"/>
              <a:pathLst>
                <a:path w="3856" h="1633" extrusionOk="0">
                  <a:moveTo>
                    <a:pt x="3205" y="936"/>
                  </a:moveTo>
                  <a:cubicBezTo>
                    <a:pt x="3202" y="939"/>
                    <a:pt x="3198" y="939"/>
                    <a:pt x="3195" y="943"/>
                  </a:cubicBezTo>
                  <a:cubicBezTo>
                    <a:pt x="3198" y="939"/>
                    <a:pt x="3202" y="936"/>
                    <a:pt x="3205" y="936"/>
                  </a:cubicBezTo>
                  <a:close/>
                  <a:moveTo>
                    <a:pt x="287" y="0"/>
                  </a:moveTo>
                  <a:cubicBezTo>
                    <a:pt x="133" y="0"/>
                    <a:pt x="24" y="122"/>
                    <a:pt x="18" y="269"/>
                  </a:cubicBezTo>
                  <a:cubicBezTo>
                    <a:pt x="11" y="402"/>
                    <a:pt x="1" y="538"/>
                    <a:pt x="4" y="670"/>
                  </a:cubicBezTo>
                  <a:cubicBezTo>
                    <a:pt x="7" y="772"/>
                    <a:pt x="24" y="871"/>
                    <a:pt x="55" y="967"/>
                  </a:cubicBezTo>
                  <a:cubicBezTo>
                    <a:pt x="72" y="1028"/>
                    <a:pt x="103" y="1089"/>
                    <a:pt x="140" y="1140"/>
                  </a:cubicBezTo>
                  <a:cubicBezTo>
                    <a:pt x="198" y="1221"/>
                    <a:pt x="266" y="1279"/>
                    <a:pt x="348" y="1337"/>
                  </a:cubicBezTo>
                  <a:cubicBezTo>
                    <a:pt x="576" y="1494"/>
                    <a:pt x="844" y="1518"/>
                    <a:pt x="1109" y="1551"/>
                  </a:cubicBezTo>
                  <a:cubicBezTo>
                    <a:pt x="1372" y="1589"/>
                    <a:pt x="1630" y="1612"/>
                    <a:pt x="1892" y="1626"/>
                  </a:cubicBezTo>
                  <a:cubicBezTo>
                    <a:pt x="2018" y="1630"/>
                    <a:pt x="2141" y="1633"/>
                    <a:pt x="2266" y="1633"/>
                  </a:cubicBezTo>
                  <a:cubicBezTo>
                    <a:pt x="2381" y="1633"/>
                    <a:pt x="2501" y="1626"/>
                    <a:pt x="2617" y="1620"/>
                  </a:cubicBezTo>
                  <a:cubicBezTo>
                    <a:pt x="2722" y="1612"/>
                    <a:pt x="2827" y="1612"/>
                    <a:pt x="2929" y="1603"/>
                  </a:cubicBezTo>
                  <a:cubicBezTo>
                    <a:pt x="3001" y="1596"/>
                    <a:pt x="3072" y="1582"/>
                    <a:pt x="3147" y="1572"/>
                  </a:cubicBezTo>
                  <a:cubicBezTo>
                    <a:pt x="3171" y="1568"/>
                    <a:pt x="3198" y="1565"/>
                    <a:pt x="3226" y="1559"/>
                  </a:cubicBezTo>
                  <a:cubicBezTo>
                    <a:pt x="3279" y="1551"/>
                    <a:pt x="3328" y="1531"/>
                    <a:pt x="3378" y="1510"/>
                  </a:cubicBezTo>
                  <a:cubicBezTo>
                    <a:pt x="3450" y="1480"/>
                    <a:pt x="3515" y="1429"/>
                    <a:pt x="3573" y="1378"/>
                  </a:cubicBezTo>
                  <a:cubicBezTo>
                    <a:pt x="3664" y="1300"/>
                    <a:pt x="3722" y="1198"/>
                    <a:pt x="3753" y="1082"/>
                  </a:cubicBezTo>
                  <a:cubicBezTo>
                    <a:pt x="3773" y="1011"/>
                    <a:pt x="3780" y="932"/>
                    <a:pt x="3786" y="854"/>
                  </a:cubicBezTo>
                  <a:cubicBezTo>
                    <a:pt x="3790" y="803"/>
                    <a:pt x="3797" y="749"/>
                    <a:pt x="3804" y="698"/>
                  </a:cubicBezTo>
                  <a:cubicBezTo>
                    <a:pt x="3810" y="647"/>
                    <a:pt x="3817" y="596"/>
                    <a:pt x="3824" y="548"/>
                  </a:cubicBezTo>
                  <a:cubicBezTo>
                    <a:pt x="3835" y="463"/>
                    <a:pt x="3855" y="375"/>
                    <a:pt x="3855" y="293"/>
                  </a:cubicBezTo>
                  <a:cubicBezTo>
                    <a:pt x="3851" y="163"/>
                    <a:pt x="3766" y="48"/>
                    <a:pt x="3644" y="14"/>
                  </a:cubicBezTo>
                  <a:cubicBezTo>
                    <a:pt x="3621" y="8"/>
                    <a:pt x="3597" y="5"/>
                    <a:pt x="3573" y="5"/>
                  </a:cubicBezTo>
                  <a:cubicBezTo>
                    <a:pt x="3447" y="5"/>
                    <a:pt x="3316" y="86"/>
                    <a:pt x="3290" y="215"/>
                  </a:cubicBezTo>
                  <a:cubicBezTo>
                    <a:pt x="3276" y="282"/>
                    <a:pt x="3273" y="351"/>
                    <a:pt x="3263" y="419"/>
                  </a:cubicBezTo>
                  <a:cubicBezTo>
                    <a:pt x="3259" y="474"/>
                    <a:pt x="3249" y="531"/>
                    <a:pt x="3243" y="585"/>
                  </a:cubicBezTo>
                  <a:cubicBezTo>
                    <a:pt x="3229" y="687"/>
                    <a:pt x="3226" y="789"/>
                    <a:pt x="3215" y="892"/>
                  </a:cubicBezTo>
                  <a:cubicBezTo>
                    <a:pt x="3212" y="902"/>
                    <a:pt x="3212" y="915"/>
                    <a:pt x="3208" y="926"/>
                  </a:cubicBezTo>
                  <a:cubicBezTo>
                    <a:pt x="3188" y="939"/>
                    <a:pt x="3168" y="949"/>
                    <a:pt x="3144" y="963"/>
                  </a:cubicBezTo>
                  <a:cubicBezTo>
                    <a:pt x="3062" y="987"/>
                    <a:pt x="2973" y="997"/>
                    <a:pt x="2885" y="1011"/>
                  </a:cubicBezTo>
                  <a:cubicBezTo>
                    <a:pt x="2756" y="1028"/>
                    <a:pt x="2623" y="1034"/>
                    <a:pt x="2494" y="1045"/>
                  </a:cubicBezTo>
                  <a:cubicBezTo>
                    <a:pt x="2367" y="1055"/>
                    <a:pt x="2240" y="1059"/>
                    <a:pt x="2111" y="1059"/>
                  </a:cubicBezTo>
                  <a:cubicBezTo>
                    <a:pt x="2071" y="1059"/>
                    <a:pt x="2031" y="1059"/>
                    <a:pt x="1990" y="1058"/>
                  </a:cubicBezTo>
                  <a:cubicBezTo>
                    <a:pt x="1814" y="1055"/>
                    <a:pt x="1634" y="1052"/>
                    <a:pt x="1456" y="1038"/>
                  </a:cubicBezTo>
                  <a:cubicBezTo>
                    <a:pt x="1287" y="1025"/>
                    <a:pt x="1116" y="1004"/>
                    <a:pt x="946" y="984"/>
                  </a:cubicBezTo>
                  <a:cubicBezTo>
                    <a:pt x="865" y="973"/>
                    <a:pt x="786" y="956"/>
                    <a:pt x="708" y="929"/>
                  </a:cubicBezTo>
                  <a:cubicBezTo>
                    <a:pt x="671" y="909"/>
                    <a:pt x="634" y="888"/>
                    <a:pt x="596" y="865"/>
                  </a:cubicBezTo>
                  <a:cubicBezTo>
                    <a:pt x="589" y="857"/>
                    <a:pt x="579" y="851"/>
                    <a:pt x="572" y="844"/>
                  </a:cubicBezTo>
                  <a:cubicBezTo>
                    <a:pt x="569" y="837"/>
                    <a:pt x="565" y="830"/>
                    <a:pt x="562" y="827"/>
                  </a:cubicBezTo>
                  <a:cubicBezTo>
                    <a:pt x="552" y="796"/>
                    <a:pt x="545" y="766"/>
                    <a:pt x="538" y="735"/>
                  </a:cubicBezTo>
                  <a:cubicBezTo>
                    <a:pt x="535" y="657"/>
                    <a:pt x="538" y="582"/>
                    <a:pt x="541" y="507"/>
                  </a:cubicBezTo>
                  <a:cubicBezTo>
                    <a:pt x="545" y="429"/>
                    <a:pt x="549" y="347"/>
                    <a:pt x="552" y="269"/>
                  </a:cubicBezTo>
                  <a:cubicBezTo>
                    <a:pt x="558" y="122"/>
                    <a:pt x="426" y="0"/>
                    <a:pt x="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0"/>
            <p:cNvSpPr/>
            <p:nvPr/>
          </p:nvSpPr>
          <p:spPr>
            <a:xfrm>
              <a:off x="1606675" y="2947725"/>
              <a:ext cx="53025" cy="38950"/>
            </a:xfrm>
            <a:custGeom>
              <a:avLst/>
              <a:gdLst/>
              <a:ahLst/>
              <a:cxnLst/>
              <a:rect l="l" t="t" r="r" b="b"/>
              <a:pathLst>
                <a:path w="2121" h="1558" extrusionOk="0">
                  <a:moveTo>
                    <a:pt x="317" y="0"/>
                  </a:moveTo>
                  <a:cubicBezTo>
                    <a:pt x="147" y="0"/>
                    <a:pt x="4" y="143"/>
                    <a:pt x="4" y="314"/>
                  </a:cubicBezTo>
                  <a:cubicBezTo>
                    <a:pt x="4" y="433"/>
                    <a:pt x="1" y="551"/>
                    <a:pt x="8" y="671"/>
                  </a:cubicBezTo>
                  <a:cubicBezTo>
                    <a:pt x="15" y="793"/>
                    <a:pt x="38" y="923"/>
                    <a:pt x="96" y="1031"/>
                  </a:cubicBezTo>
                  <a:cubicBezTo>
                    <a:pt x="140" y="1120"/>
                    <a:pt x="198" y="1198"/>
                    <a:pt x="269" y="1266"/>
                  </a:cubicBezTo>
                  <a:cubicBezTo>
                    <a:pt x="314" y="1311"/>
                    <a:pt x="368" y="1347"/>
                    <a:pt x="423" y="1385"/>
                  </a:cubicBezTo>
                  <a:cubicBezTo>
                    <a:pt x="498" y="1433"/>
                    <a:pt x="575" y="1470"/>
                    <a:pt x="661" y="1504"/>
                  </a:cubicBezTo>
                  <a:cubicBezTo>
                    <a:pt x="753" y="1542"/>
                    <a:pt x="858" y="1548"/>
                    <a:pt x="957" y="1556"/>
                  </a:cubicBezTo>
                  <a:cubicBezTo>
                    <a:pt x="977" y="1557"/>
                    <a:pt x="998" y="1558"/>
                    <a:pt x="1019" y="1558"/>
                  </a:cubicBezTo>
                  <a:cubicBezTo>
                    <a:pt x="1051" y="1558"/>
                    <a:pt x="1083" y="1556"/>
                    <a:pt x="1113" y="1552"/>
                  </a:cubicBezTo>
                  <a:cubicBezTo>
                    <a:pt x="1188" y="1548"/>
                    <a:pt x="1263" y="1538"/>
                    <a:pt x="1331" y="1521"/>
                  </a:cubicBezTo>
                  <a:cubicBezTo>
                    <a:pt x="1409" y="1501"/>
                    <a:pt x="1481" y="1474"/>
                    <a:pt x="1552" y="1443"/>
                  </a:cubicBezTo>
                  <a:cubicBezTo>
                    <a:pt x="1593" y="1423"/>
                    <a:pt x="1637" y="1402"/>
                    <a:pt x="1674" y="1378"/>
                  </a:cubicBezTo>
                  <a:cubicBezTo>
                    <a:pt x="1729" y="1344"/>
                    <a:pt x="1780" y="1303"/>
                    <a:pt x="1828" y="1259"/>
                  </a:cubicBezTo>
                  <a:cubicBezTo>
                    <a:pt x="1869" y="1225"/>
                    <a:pt x="1896" y="1174"/>
                    <a:pt x="1927" y="1134"/>
                  </a:cubicBezTo>
                  <a:cubicBezTo>
                    <a:pt x="1954" y="1096"/>
                    <a:pt x="1974" y="1055"/>
                    <a:pt x="1991" y="1014"/>
                  </a:cubicBezTo>
                  <a:cubicBezTo>
                    <a:pt x="2021" y="956"/>
                    <a:pt x="2045" y="892"/>
                    <a:pt x="2062" y="827"/>
                  </a:cubicBezTo>
                  <a:cubicBezTo>
                    <a:pt x="2076" y="783"/>
                    <a:pt x="2090" y="739"/>
                    <a:pt x="2100" y="691"/>
                  </a:cubicBezTo>
                  <a:cubicBezTo>
                    <a:pt x="2120" y="613"/>
                    <a:pt x="2120" y="535"/>
                    <a:pt x="2120" y="457"/>
                  </a:cubicBezTo>
                  <a:cubicBezTo>
                    <a:pt x="2117" y="351"/>
                    <a:pt x="2049" y="256"/>
                    <a:pt x="1943" y="225"/>
                  </a:cubicBezTo>
                  <a:cubicBezTo>
                    <a:pt x="1925" y="220"/>
                    <a:pt x="1905" y="218"/>
                    <a:pt x="1885" y="218"/>
                  </a:cubicBezTo>
                  <a:cubicBezTo>
                    <a:pt x="1801" y="218"/>
                    <a:pt x="1710" y="258"/>
                    <a:pt x="1674" y="338"/>
                  </a:cubicBezTo>
                  <a:cubicBezTo>
                    <a:pt x="1657" y="372"/>
                    <a:pt x="1637" y="402"/>
                    <a:pt x="1620" y="436"/>
                  </a:cubicBezTo>
                  <a:cubicBezTo>
                    <a:pt x="1596" y="487"/>
                    <a:pt x="1576" y="535"/>
                    <a:pt x="1563" y="586"/>
                  </a:cubicBezTo>
                  <a:cubicBezTo>
                    <a:pt x="1549" y="630"/>
                    <a:pt x="1535" y="674"/>
                    <a:pt x="1522" y="715"/>
                  </a:cubicBezTo>
                  <a:cubicBezTo>
                    <a:pt x="1508" y="739"/>
                    <a:pt x="1494" y="763"/>
                    <a:pt x="1481" y="783"/>
                  </a:cubicBezTo>
                  <a:cubicBezTo>
                    <a:pt x="1467" y="800"/>
                    <a:pt x="1453" y="813"/>
                    <a:pt x="1437" y="827"/>
                  </a:cubicBezTo>
                  <a:cubicBezTo>
                    <a:pt x="1412" y="844"/>
                    <a:pt x="1385" y="858"/>
                    <a:pt x="1358" y="871"/>
                  </a:cubicBezTo>
                  <a:cubicBezTo>
                    <a:pt x="1304" y="892"/>
                    <a:pt x="1253" y="906"/>
                    <a:pt x="1198" y="916"/>
                  </a:cubicBezTo>
                  <a:cubicBezTo>
                    <a:pt x="1168" y="918"/>
                    <a:pt x="1137" y="919"/>
                    <a:pt x="1107" y="919"/>
                  </a:cubicBezTo>
                  <a:cubicBezTo>
                    <a:pt x="1057" y="919"/>
                    <a:pt x="1008" y="916"/>
                    <a:pt x="957" y="912"/>
                  </a:cubicBezTo>
                  <a:cubicBezTo>
                    <a:pt x="919" y="902"/>
                    <a:pt x="882" y="892"/>
                    <a:pt x="841" y="882"/>
                  </a:cubicBezTo>
                  <a:cubicBezTo>
                    <a:pt x="804" y="858"/>
                    <a:pt x="767" y="837"/>
                    <a:pt x="729" y="810"/>
                  </a:cubicBezTo>
                  <a:cubicBezTo>
                    <a:pt x="712" y="796"/>
                    <a:pt x="695" y="780"/>
                    <a:pt x="678" y="763"/>
                  </a:cubicBezTo>
                  <a:cubicBezTo>
                    <a:pt x="671" y="749"/>
                    <a:pt x="661" y="732"/>
                    <a:pt x="654" y="719"/>
                  </a:cubicBezTo>
                  <a:cubicBezTo>
                    <a:pt x="647" y="694"/>
                    <a:pt x="641" y="671"/>
                    <a:pt x="637" y="647"/>
                  </a:cubicBezTo>
                  <a:cubicBezTo>
                    <a:pt x="630" y="538"/>
                    <a:pt x="630" y="426"/>
                    <a:pt x="630" y="314"/>
                  </a:cubicBezTo>
                  <a:cubicBezTo>
                    <a:pt x="633" y="143"/>
                    <a:pt x="487" y="0"/>
                    <a:pt x="3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0"/>
            <p:cNvSpPr/>
            <p:nvPr/>
          </p:nvSpPr>
          <p:spPr>
            <a:xfrm>
              <a:off x="1492650" y="2622275"/>
              <a:ext cx="127925" cy="257700"/>
            </a:xfrm>
            <a:custGeom>
              <a:avLst/>
              <a:gdLst/>
              <a:ahLst/>
              <a:cxnLst/>
              <a:rect l="l" t="t" r="r" b="b"/>
              <a:pathLst>
                <a:path w="5117" h="10308" extrusionOk="0">
                  <a:moveTo>
                    <a:pt x="347" y="1"/>
                  </a:moveTo>
                  <a:cubicBezTo>
                    <a:pt x="211" y="1"/>
                    <a:pt x="85" y="95"/>
                    <a:pt x="51" y="229"/>
                  </a:cubicBezTo>
                  <a:cubicBezTo>
                    <a:pt x="21" y="337"/>
                    <a:pt x="7" y="446"/>
                    <a:pt x="4" y="558"/>
                  </a:cubicBezTo>
                  <a:cubicBezTo>
                    <a:pt x="0" y="633"/>
                    <a:pt x="4" y="711"/>
                    <a:pt x="4" y="786"/>
                  </a:cubicBezTo>
                  <a:cubicBezTo>
                    <a:pt x="4" y="946"/>
                    <a:pt x="7" y="1109"/>
                    <a:pt x="10" y="1273"/>
                  </a:cubicBezTo>
                  <a:cubicBezTo>
                    <a:pt x="21" y="1637"/>
                    <a:pt x="51" y="1997"/>
                    <a:pt x="106" y="2358"/>
                  </a:cubicBezTo>
                  <a:cubicBezTo>
                    <a:pt x="129" y="2507"/>
                    <a:pt x="153" y="2661"/>
                    <a:pt x="181" y="2810"/>
                  </a:cubicBezTo>
                  <a:cubicBezTo>
                    <a:pt x="214" y="2977"/>
                    <a:pt x="255" y="3140"/>
                    <a:pt x="307" y="3307"/>
                  </a:cubicBezTo>
                  <a:cubicBezTo>
                    <a:pt x="354" y="3470"/>
                    <a:pt x="418" y="3630"/>
                    <a:pt x="480" y="3790"/>
                  </a:cubicBezTo>
                  <a:cubicBezTo>
                    <a:pt x="544" y="3967"/>
                    <a:pt x="626" y="4140"/>
                    <a:pt x="707" y="4307"/>
                  </a:cubicBezTo>
                  <a:cubicBezTo>
                    <a:pt x="756" y="4405"/>
                    <a:pt x="803" y="4501"/>
                    <a:pt x="868" y="4589"/>
                  </a:cubicBezTo>
                  <a:cubicBezTo>
                    <a:pt x="922" y="4664"/>
                    <a:pt x="977" y="4739"/>
                    <a:pt x="1038" y="4810"/>
                  </a:cubicBezTo>
                  <a:cubicBezTo>
                    <a:pt x="1120" y="4906"/>
                    <a:pt x="1214" y="4994"/>
                    <a:pt x="1310" y="5079"/>
                  </a:cubicBezTo>
                  <a:cubicBezTo>
                    <a:pt x="1426" y="5181"/>
                    <a:pt x="1544" y="5276"/>
                    <a:pt x="1664" y="5369"/>
                  </a:cubicBezTo>
                  <a:cubicBezTo>
                    <a:pt x="1783" y="5457"/>
                    <a:pt x="1908" y="5525"/>
                    <a:pt x="2038" y="5589"/>
                  </a:cubicBezTo>
                  <a:cubicBezTo>
                    <a:pt x="2177" y="5661"/>
                    <a:pt x="2327" y="5719"/>
                    <a:pt x="2473" y="5769"/>
                  </a:cubicBezTo>
                  <a:cubicBezTo>
                    <a:pt x="2602" y="5814"/>
                    <a:pt x="2732" y="5858"/>
                    <a:pt x="2864" y="5892"/>
                  </a:cubicBezTo>
                  <a:cubicBezTo>
                    <a:pt x="3150" y="5964"/>
                    <a:pt x="3447" y="5984"/>
                    <a:pt x="3739" y="6018"/>
                  </a:cubicBezTo>
                  <a:cubicBezTo>
                    <a:pt x="3830" y="6035"/>
                    <a:pt x="3926" y="6052"/>
                    <a:pt x="4018" y="6083"/>
                  </a:cubicBezTo>
                  <a:cubicBezTo>
                    <a:pt x="4034" y="6093"/>
                    <a:pt x="4051" y="6099"/>
                    <a:pt x="4072" y="6110"/>
                  </a:cubicBezTo>
                  <a:cubicBezTo>
                    <a:pt x="4079" y="6120"/>
                    <a:pt x="4086" y="6127"/>
                    <a:pt x="4096" y="6137"/>
                  </a:cubicBezTo>
                  <a:cubicBezTo>
                    <a:pt x="4096" y="6140"/>
                    <a:pt x="4100" y="6144"/>
                    <a:pt x="4103" y="6147"/>
                  </a:cubicBezTo>
                  <a:cubicBezTo>
                    <a:pt x="4127" y="6226"/>
                    <a:pt x="4147" y="6307"/>
                    <a:pt x="4161" y="6389"/>
                  </a:cubicBezTo>
                  <a:cubicBezTo>
                    <a:pt x="4177" y="6504"/>
                    <a:pt x="4198" y="6620"/>
                    <a:pt x="4215" y="6736"/>
                  </a:cubicBezTo>
                  <a:cubicBezTo>
                    <a:pt x="4232" y="6865"/>
                    <a:pt x="4252" y="6994"/>
                    <a:pt x="4273" y="7124"/>
                  </a:cubicBezTo>
                  <a:cubicBezTo>
                    <a:pt x="4324" y="7532"/>
                    <a:pt x="4412" y="7933"/>
                    <a:pt x="4470" y="8341"/>
                  </a:cubicBezTo>
                  <a:cubicBezTo>
                    <a:pt x="4483" y="8467"/>
                    <a:pt x="4497" y="8597"/>
                    <a:pt x="4504" y="8722"/>
                  </a:cubicBezTo>
                  <a:cubicBezTo>
                    <a:pt x="4514" y="8859"/>
                    <a:pt x="4518" y="8998"/>
                    <a:pt x="4524" y="9134"/>
                  </a:cubicBezTo>
                  <a:cubicBezTo>
                    <a:pt x="4538" y="9440"/>
                    <a:pt x="4572" y="9749"/>
                    <a:pt x="4606" y="10056"/>
                  </a:cubicBezTo>
                  <a:cubicBezTo>
                    <a:pt x="4613" y="10124"/>
                    <a:pt x="4630" y="10181"/>
                    <a:pt x="4681" y="10233"/>
                  </a:cubicBezTo>
                  <a:cubicBezTo>
                    <a:pt x="4725" y="10280"/>
                    <a:pt x="4790" y="10308"/>
                    <a:pt x="4858" y="10308"/>
                  </a:cubicBezTo>
                  <a:cubicBezTo>
                    <a:pt x="4926" y="10308"/>
                    <a:pt x="4990" y="10280"/>
                    <a:pt x="5034" y="10233"/>
                  </a:cubicBezTo>
                  <a:cubicBezTo>
                    <a:pt x="5079" y="10192"/>
                    <a:pt x="5116" y="10117"/>
                    <a:pt x="5110" y="10056"/>
                  </a:cubicBezTo>
                  <a:cubicBezTo>
                    <a:pt x="5086" y="9814"/>
                    <a:pt x="5059" y="9573"/>
                    <a:pt x="5042" y="9331"/>
                  </a:cubicBezTo>
                  <a:cubicBezTo>
                    <a:pt x="5028" y="9117"/>
                    <a:pt x="5031" y="8906"/>
                    <a:pt x="5028" y="8691"/>
                  </a:cubicBezTo>
                  <a:cubicBezTo>
                    <a:pt x="5025" y="8484"/>
                    <a:pt x="5011" y="8273"/>
                    <a:pt x="4990" y="8066"/>
                  </a:cubicBezTo>
                  <a:cubicBezTo>
                    <a:pt x="4981" y="7964"/>
                    <a:pt x="4967" y="7865"/>
                    <a:pt x="4953" y="7766"/>
                  </a:cubicBezTo>
                  <a:cubicBezTo>
                    <a:pt x="4941" y="7654"/>
                    <a:pt x="4926" y="7545"/>
                    <a:pt x="4911" y="7433"/>
                  </a:cubicBezTo>
                  <a:lnTo>
                    <a:pt x="4911" y="7433"/>
                  </a:lnTo>
                  <a:cubicBezTo>
                    <a:pt x="4900" y="7338"/>
                    <a:pt x="4890" y="7243"/>
                    <a:pt x="4882" y="7148"/>
                  </a:cubicBezTo>
                  <a:cubicBezTo>
                    <a:pt x="4875" y="7035"/>
                    <a:pt x="4858" y="6926"/>
                    <a:pt x="4847" y="6818"/>
                  </a:cubicBezTo>
                  <a:cubicBezTo>
                    <a:pt x="4821" y="6562"/>
                    <a:pt x="4800" y="6303"/>
                    <a:pt x="4759" y="6049"/>
                  </a:cubicBezTo>
                  <a:cubicBezTo>
                    <a:pt x="4749" y="5994"/>
                    <a:pt x="4739" y="5936"/>
                    <a:pt x="4725" y="5882"/>
                  </a:cubicBezTo>
                  <a:cubicBezTo>
                    <a:pt x="4708" y="5831"/>
                    <a:pt x="4681" y="5780"/>
                    <a:pt x="4661" y="5732"/>
                  </a:cubicBezTo>
                  <a:cubicBezTo>
                    <a:pt x="4634" y="5671"/>
                    <a:pt x="4589" y="5623"/>
                    <a:pt x="4549" y="5569"/>
                  </a:cubicBezTo>
                  <a:cubicBezTo>
                    <a:pt x="4532" y="5552"/>
                    <a:pt x="4514" y="5538"/>
                    <a:pt x="4494" y="5525"/>
                  </a:cubicBezTo>
                  <a:cubicBezTo>
                    <a:pt x="4467" y="5501"/>
                    <a:pt x="4436" y="5477"/>
                    <a:pt x="4406" y="5457"/>
                  </a:cubicBezTo>
                  <a:cubicBezTo>
                    <a:pt x="4368" y="5430"/>
                    <a:pt x="4331" y="5409"/>
                    <a:pt x="4287" y="5392"/>
                  </a:cubicBezTo>
                  <a:cubicBezTo>
                    <a:pt x="4198" y="5355"/>
                    <a:pt x="4116" y="5324"/>
                    <a:pt x="4025" y="5303"/>
                  </a:cubicBezTo>
                  <a:cubicBezTo>
                    <a:pt x="3885" y="5267"/>
                    <a:pt x="3739" y="5253"/>
                    <a:pt x="3593" y="5239"/>
                  </a:cubicBezTo>
                  <a:cubicBezTo>
                    <a:pt x="3491" y="5226"/>
                    <a:pt x="3392" y="5215"/>
                    <a:pt x="3290" y="5205"/>
                  </a:cubicBezTo>
                  <a:cubicBezTo>
                    <a:pt x="2998" y="5157"/>
                    <a:pt x="2712" y="5076"/>
                    <a:pt x="2436" y="4967"/>
                  </a:cubicBezTo>
                  <a:cubicBezTo>
                    <a:pt x="2357" y="4929"/>
                    <a:pt x="2279" y="4892"/>
                    <a:pt x="2205" y="4851"/>
                  </a:cubicBezTo>
                  <a:cubicBezTo>
                    <a:pt x="2133" y="4810"/>
                    <a:pt x="2065" y="4763"/>
                    <a:pt x="2001" y="4715"/>
                  </a:cubicBezTo>
                  <a:cubicBezTo>
                    <a:pt x="1919" y="4650"/>
                    <a:pt x="1841" y="4586"/>
                    <a:pt x="1766" y="4518"/>
                  </a:cubicBezTo>
                  <a:cubicBezTo>
                    <a:pt x="1718" y="4474"/>
                    <a:pt x="1671" y="4430"/>
                    <a:pt x="1623" y="4385"/>
                  </a:cubicBezTo>
                  <a:cubicBezTo>
                    <a:pt x="1582" y="4348"/>
                    <a:pt x="1548" y="4303"/>
                    <a:pt x="1514" y="4262"/>
                  </a:cubicBezTo>
                  <a:cubicBezTo>
                    <a:pt x="1467" y="4198"/>
                    <a:pt x="1422" y="4130"/>
                    <a:pt x="1381" y="4062"/>
                  </a:cubicBezTo>
                  <a:cubicBezTo>
                    <a:pt x="1354" y="4008"/>
                    <a:pt x="1327" y="3953"/>
                    <a:pt x="1303" y="3899"/>
                  </a:cubicBezTo>
                  <a:cubicBezTo>
                    <a:pt x="1252" y="3793"/>
                    <a:pt x="1205" y="3684"/>
                    <a:pt x="1157" y="3576"/>
                  </a:cubicBezTo>
                  <a:cubicBezTo>
                    <a:pt x="1062" y="3328"/>
                    <a:pt x="970" y="3075"/>
                    <a:pt x="905" y="2817"/>
                  </a:cubicBezTo>
                  <a:cubicBezTo>
                    <a:pt x="875" y="2695"/>
                    <a:pt x="854" y="2568"/>
                    <a:pt x="830" y="2443"/>
                  </a:cubicBezTo>
                  <a:cubicBezTo>
                    <a:pt x="810" y="2323"/>
                    <a:pt x="793" y="2201"/>
                    <a:pt x="773" y="2083"/>
                  </a:cubicBezTo>
                  <a:cubicBezTo>
                    <a:pt x="742" y="1797"/>
                    <a:pt x="721" y="1514"/>
                    <a:pt x="707" y="1225"/>
                  </a:cubicBezTo>
                  <a:cubicBezTo>
                    <a:pt x="704" y="1072"/>
                    <a:pt x="698" y="919"/>
                    <a:pt x="694" y="766"/>
                  </a:cubicBezTo>
                  <a:cubicBezTo>
                    <a:pt x="694" y="698"/>
                    <a:pt x="691" y="626"/>
                    <a:pt x="691" y="558"/>
                  </a:cubicBezTo>
                  <a:cubicBezTo>
                    <a:pt x="684" y="446"/>
                    <a:pt x="663" y="337"/>
                    <a:pt x="646" y="229"/>
                  </a:cubicBezTo>
                  <a:cubicBezTo>
                    <a:pt x="633" y="174"/>
                    <a:pt x="605" y="130"/>
                    <a:pt x="565" y="92"/>
                  </a:cubicBezTo>
                  <a:cubicBezTo>
                    <a:pt x="511" y="34"/>
                    <a:pt x="429" y="1"/>
                    <a:pt x="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0"/>
            <p:cNvSpPr/>
            <p:nvPr/>
          </p:nvSpPr>
          <p:spPr>
            <a:xfrm>
              <a:off x="1639100" y="2612750"/>
              <a:ext cx="79625" cy="272850"/>
            </a:xfrm>
            <a:custGeom>
              <a:avLst/>
              <a:gdLst/>
              <a:ahLst/>
              <a:cxnLst/>
              <a:rect l="l" t="t" r="r" b="b"/>
              <a:pathLst>
                <a:path w="3185" h="10914" extrusionOk="0">
                  <a:moveTo>
                    <a:pt x="2307" y="5243"/>
                  </a:moveTo>
                  <a:lnTo>
                    <a:pt x="2307" y="5243"/>
                  </a:lnTo>
                  <a:cubicBezTo>
                    <a:pt x="2305" y="5245"/>
                    <a:pt x="2303" y="5247"/>
                    <a:pt x="2301" y="5250"/>
                  </a:cubicBezTo>
                  <a:lnTo>
                    <a:pt x="2301" y="5250"/>
                  </a:lnTo>
                  <a:cubicBezTo>
                    <a:pt x="2303" y="5247"/>
                    <a:pt x="2305" y="5245"/>
                    <a:pt x="2307" y="5243"/>
                  </a:cubicBezTo>
                  <a:close/>
                  <a:moveTo>
                    <a:pt x="711" y="6290"/>
                  </a:moveTo>
                  <a:cubicBezTo>
                    <a:pt x="704" y="6301"/>
                    <a:pt x="697" y="6307"/>
                    <a:pt x="691" y="6314"/>
                  </a:cubicBezTo>
                  <a:cubicBezTo>
                    <a:pt x="697" y="6307"/>
                    <a:pt x="704" y="6297"/>
                    <a:pt x="711" y="6290"/>
                  </a:cubicBezTo>
                  <a:close/>
                  <a:moveTo>
                    <a:pt x="2796" y="0"/>
                  </a:moveTo>
                  <a:cubicBezTo>
                    <a:pt x="2698" y="0"/>
                    <a:pt x="2605" y="38"/>
                    <a:pt x="2538" y="106"/>
                  </a:cubicBezTo>
                  <a:cubicBezTo>
                    <a:pt x="2493" y="150"/>
                    <a:pt x="2462" y="205"/>
                    <a:pt x="2446" y="266"/>
                  </a:cubicBezTo>
                  <a:cubicBezTo>
                    <a:pt x="2429" y="330"/>
                    <a:pt x="2429" y="392"/>
                    <a:pt x="2446" y="456"/>
                  </a:cubicBezTo>
                  <a:cubicBezTo>
                    <a:pt x="2446" y="463"/>
                    <a:pt x="2449" y="470"/>
                    <a:pt x="2449" y="476"/>
                  </a:cubicBezTo>
                  <a:cubicBezTo>
                    <a:pt x="2487" y="820"/>
                    <a:pt x="2473" y="1167"/>
                    <a:pt x="2462" y="1511"/>
                  </a:cubicBezTo>
                  <a:cubicBezTo>
                    <a:pt x="2456" y="1885"/>
                    <a:pt x="2442" y="2255"/>
                    <a:pt x="2405" y="2627"/>
                  </a:cubicBezTo>
                  <a:cubicBezTo>
                    <a:pt x="2360" y="2940"/>
                    <a:pt x="2299" y="3246"/>
                    <a:pt x="2231" y="3552"/>
                  </a:cubicBezTo>
                  <a:cubicBezTo>
                    <a:pt x="2194" y="3718"/>
                    <a:pt x="2143" y="3878"/>
                    <a:pt x="2089" y="4042"/>
                  </a:cubicBezTo>
                  <a:cubicBezTo>
                    <a:pt x="2041" y="4188"/>
                    <a:pt x="1993" y="4334"/>
                    <a:pt x="1936" y="4474"/>
                  </a:cubicBezTo>
                  <a:cubicBezTo>
                    <a:pt x="1861" y="4640"/>
                    <a:pt x="1759" y="4790"/>
                    <a:pt x="1653" y="4936"/>
                  </a:cubicBezTo>
                  <a:cubicBezTo>
                    <a:pt x="1528" y="5083"/>
                    <a:pt x="1381" y="5208"/>
                    <a:pt x="1231" y="5331"/>
                  </a:cubicBezTo>
                  <a:cubicBezTo>
                    <a:pt x="1156" y="5385"/>
                    <a:pt x="1079" y="5439"/>
                    <a:pt x="997" y="5488"/>
                  </a:cubicBezTo>
                  <a:cubicBezTo>
                    <a:pt x="915" y="5538"/>
                    <a:pt x="826" y="5579"/>
                    <a:pt x="738" y="5617"/>
                  </a:cubicBezTo>
                  <a:cubicBezTo>
                    <a:pt x="595" y="5675"/>
                    <a:pt x="452" y="5719"/>
                    <a:pt x="316" y="5790"/>
                  </a:cubicBezTo>
                  <a:cubicBezTo>
                    <a:pt x="217" y="5844"/>
                    <a:pt x="153" y="5923"/>
                    <a:pt x="88" y="6011"/>
                  </a:cubicBezTo>
                  <a:cubicBezTo>
                    <a:pt x="82" y="6025"/>
                    <a:pt x="79" y="6035"/>
                    <a:pt x="71" y="6048"/>
                  </a:cubicBezTo>
                  <a:cubicBezTo>
                    <a:pt x="51" y="6086"/>
                    <a:pt x="34" y="6127"/>
                    <a:pt x="27" y="6171"/>
                  </a:cubicBezTo>
                  <a:cubicBezTo>
                    <a:pt x="10" y="6235"/>
                    <a:pt x="7" y="6307"/>
                    <a:pt x="3" y="6375"/>
                  </a:cubicBezTo>
                  <a:cubicBezTo>
                    <a:pt x="0" y="6453"/>
                    <a:pt x="7" y="6532"/>
                    <a:pt x="7" y="6613"/>
                  </a:cubicBezTo>
                  <a:cubicBezTo>
                    <a:pt x="13" y="6940"/>
                    <a:pt x="13" y="7270"/>
                    <a:pt x="10" y="7600"/>
                  </a:cubicBezTo>
                  <a:cubicBezTo>
                    <a:pt x="7" y="7937"/>
                    <a:pt x="0" y="8273"/>
                    <a:pt x="7" y="8610"/>
                  </a:cubicBezTo>
                  <a:cubicBezTo>
                    <a:pt x="13" y="8937"/>
                    <a:pt x="27" y="9263"/>
                    <a:pt x="44" y="9590"/>
                  </a:cubicBezTo>
                  <a:cubicBezTo>
                    <a:pt x="54" y="9760"/>
                    <a:pt x="71" y="9926"/>
                    <a:pt x="85" y="10097"/>
                  </a:cubicBezTo>
                  <a:cubicBezTo>
                    <a:pt x="102" y="10284"/>
                    <a:pt x="102" y="10471"/>
                    <a:pt x="105" y="10655"/>
                  </a:cubicBezTo>
                  <a:cubicBezTo>
                    <a:pt x="109" y="10797"/>
                    <a:pt x="221" y="10913"/>
                    <a:pt x="364" y="10913"/>
                  </a:cubicBezTo>
                  <a:cubicBezTo>
                    <a:pt x="503" y="10913"/>
                    <a:pt x="626" y="10797"/>
                    <a:pt x="622" y="10655"/>
                  </a:cubicBezTo>
                  <a:cubicBezTo>
                    <a:pt x="616" y="10477"/>
                    <a:pt x="616" y="10297"/>
                    <a:pt x="609" y="10117"/>
                  </a:cubicBezTo>
                  <a:cubicBezTo>
                    <a:pt x="602" y="9964"/>
                    <a:pt x="589" y="9811"/>
                    <a:pt x="585" y="9654"/>
                  </a:cubicBezTo>
                  <a:cubicBezTo>
                    <a:pt x="575" y="9325"/>
                    <a:pt x="572" y="8991"/>
                    <a:pt x="578" y="8661"/>
                  </a:cubicBezTo>
                  <a:cubicBezTo>
                    <a:pt x="589" y="8321"/>
                    <a:pt x="609" y="7981"/>
                    <a:pt x="630" y="7640"/>
                  </a:cubicBezTo>
                  <a:cubicBezTo>
                    <a:pt x="646" y="7321"/>
                    <a:pt x="660" y="6998"/>
                    <a:pt x="670" y="6678"/>
                  </a:cubicBezTo>
                  <a:cubicBezTo>
                    <a:pt x="674" y="6566"/>
                    <a:pt x="677" y="6453"/>
                    <a:pt x="684" y="6345"/>
                  </a:cubicBezTo>
                  <a:cubicBezTo>
                    <a:pt x="684" y="6342"/>
                    <a:pt x="684" y="6337"/>
                    <a:pt x="687" y="6334"/>
                  </a:cubicBezTo>
                  <a:cubicBezTo>
                    <a:pt x="803" y="6260"/>
                    <a:pt x="932" y="6212"/>
                    <a:pt x="1058" y="6154"/>
                  </a:cubicBezTo>
                  <a:cubicBezTo>
                    <a:pt x="1214" y="6086"/>
                    <a:pt x="1371" y="6011"/>
                    <a:pt x="1520" y="5926"/>
                  </a:cubicBezTo>
                  <a:cubicBezTo>
                    <a:pt x="1677" y="5838"/>
                    <a:pt x="1823" y="5732"/>
                    <a:pt x="1963" y="5617"/>
                  </a:cubicBezTo>
                  <a:cubicBezTo>
                    <a:pt x="2021" y="5569"/>
                    <a:pt x="2079" y="5518"/>
                    <a:pt x="2129" y="5464"/>
                  </a:cubicBezTo>
                  <a:cubicBezTo>
                    <a:pt x="2174" y="5416"/>
                    <a:pt x="2216" y="5364"/>
                    <a:pt x="2255" y="5312"/>
                  </a:cubicBezTo>
                  <a:lnTo>
                    <a:pt x="2255" y="5312"/>
                  </a:lnTo>
                  <a:cubicBezTo>
                    <a:pt x="2254" y="5313"/>
                    <a:pt x="2253" y="5315"/>
                    <a:pt x="2252" y="5317"/>
                  </a:cubicBezTo>
                  <a:cubicBezTo>
                    <a:pt x="2344" y="5194"/>
                    <a:pt x="2436" y="5076"/>
                    <a:pt x="2511" y="4943"/>
                  </a:cubicBezTo>
                  <a:cubicBezTo>
                    <a:pt x="2599" y="4794"/>
                    <a:pt x="2663" y="4623"/>
                    <a:pt x="2721" y="4460"/>
                  </a:cubicBezTo>
                  <a:cubicBezTo>
                    <a:pt x="2779" y="4307"/>
                    <a:pt x="2834" y="4154"/>
                    <a:pt x="2881" y="3998"/>
                  </a:cubicBezTo>
                  <a:cubicBezTo>
                    <a:pt x="2925" y="3844"/>
                    <a:pt x="2963" y="3688"/>
                    <a:pt x="2993" y="3535"/>
                  </a:cubicBezTo>
                  <a:cubicBezTo>
                    <a:pt x="3062" y="3191"/>
                    <a:pt x="3112" y="2844"/>
                    <a:pt x="3147" y="2497"/>
                  </a:cubicBezTo>
                  <a:cubicBezTo>
                    <a:pt x="3177" y="2181"/>
                    <a:pt x="3177" y="1858"/>
                    <a:pt x="3181" y="1538"/>
                  </a:cubicBezTo>
                  <a:cubicBezTo>
                    <a:pt x="3184" y="1337"/>
                    <a:pt x="3184" y="1133"/>
                    <a:pt x="3184" y="929"/>
                  </a:cubicBezTo>
                  <a:cubicBezTo>
                    <a:pt x="3184" y="739"/>
                    <a:pt x="3181" y="548"/>
                    <a:pt x="3156" y="361"/>
                  </a:cubicBezTo>
                  <a:cubicBezTo>
                    <a:pt x="3153" y="330"/>
                    <a:pt x="3147" y="296"/>
                    <a:pt x="3143" y="266"/>
                  </a:cubicBezTo>
                  <a:cubicBezTo>
                    <a:pt x="3126" y="205"/>
                    <a:pt x="3095" y="150"/>
                    <a:pt x="3051" y="106"/>
                  </a:cubicBezTo>
                  <a:cubicBezTo>
                    <a:pt x="2983" y="38"/>
                    <a:pt x="2891" y="0"/>
                    <a:pt x="27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0"/>
            <p:cNvSpPr/>
            <p:nvPr/>
          </p:nvSpPr>
          <p:spPr>
            <a:xfrm>
              <a:off x="1492900" y="2617075"/>
              <a:ext cx="214325" cy="69025"/>
            </a:xfrm>
            <a:custGeom>
              <a:avLst/>
              <a:gdLst/>
              <a:ahLst/>
              <a:cxnLst/>
              <a:rect l="l" t="t" r="r" b="b"/>
              <a:pathLst>
                <a:path w="8573" h="2761" extrusionOk="0">
                  <a:moveTo>
                    <a:pt x="3317" y="1"/>
                  </a:moveTo>
                  <a:cubicBezTo>
                    <a:pt x="3300" y="1"/>
                    <a:pt x="3286" y="1"/>
                    <a:pt x="3277" y="5"/>
                  </a:cubicBezTo>
                  <a:cubicBezTo>
                    <a:pt x="3245" y="8"/>
                    <a:pt x="3219" y="11"/>
                    <a:pt x="3192" y="14"/>
                  </a:cubicBezTo>
                  <a:cubicBezTo>
                    <a:pt x="3151" y="28"/>
                    <a:pt x="3116" y="45"/>
                    <a:pt x="3079" y="62"/>
                  </a:cubicBezTo>
                  <a:cubicBezTo>
                    <a:pt x="3024" y="90"/>
                    <a:pt x="2974" y="154"/>
                    <a:pt x="2943" y="201"/>
                  </a:cubicBezTo>
                  <a:cubicBezTo>
                    <a:pt x="2922" y="232"/>
                    <a:pt x="2902" y="266"/>
                    <a:pt x="2889" y="300"/>
                  </a:cubicBezTo>
                  <a:cubicBezTo>
                    <a:pt x="2800" y="481"/>
                    <a:pt x="2766" y="674"/>
                    <a:pt x="2759" y="875"/>
                  </a:cubicBezTo>
                  <a:cubicBezTo>
                    <a:pt x="2759" y="964"/>
                    <a:pt x="2759" y="1052"/>
                    <a:pt x="2770" y="1140"/>
                  </a:cubicBezTo>
                  <a:cubicBezTo>
                    <a:pt x="2776" y="1209"/>
                    <a:pt x="2787" y="1266"/>
                    <a:pt x="2807" y="1327"/>
                  </a:cubicBezTo>
                  <a:cubicBezTo>
                    <a:pt x="2824" y="1385"/>
                    <a:pt x="2851" y="1450"/>
                    <a:pt x="2875" y="1501"/>
                  </a:cubicBezTo>
                  <a:cubicBezTo>
                    <a:pt x="2881" y="1511"/>
                    <a:pt x="2885" y="1522"/>
                    <a:pt x="2892" y="1531"/>
                  </a:cubicBezTo>
                  <a:cubicBezTo>
                    <a:pt x="2667" y="1699"/>
                    <a:pt x="2436" y="1855"/>
                    <a:pt x="2184" y="1974"/>
                  </a:cubicBezTo>
                  <a:cubicBezTo>
                    <a:pt x="2143" y="1988"/>
                    <a:pt x="2106" y="1997"/>
                    <a:pt x="2062" y="2008"/>
                  </a:cubicBezTo>
                  <a:cubicBezTo>
                    <a:pt x="2022" y="2011"/>
                    <a:pt x="1983" y="2013"/>
                    <a:pt x="1943" y="2013"/>
                  </a:cubicBezTo>
                  <a:cubicBezTo>
                    <a:pt x="1869" y="2013"/>
                    <a:pt x="1794" y="2008"/>
                    <a:pt x="1718" y="2001"/>
                  </a:cubicBezTo>
                  <a:cubicBezTo>
                    <a:pt x="1477" y="1960"/>
                    <a:pt x="1236" y="1909"/>
                    <a:pt x="1004" y="1824"/>
                  </a:cubicBezTo>
                  <a:cubicBezTo>
                    <a:pt x="960" y="1804"/>
                    <a:pt x="915" y="1780"/>
                    <a:pt x="875" y="1753"/>
                  </a:cubicBezTo>
                  <a:cubicBezTo>
                    <a:pt x="875" y="1749"/>
                    <a:pt x="871" y="1749"/>
                    <a:pt x="871" y="1746"/>
                  </a:cubicBezTo>
                  <a:cubicBezTo>
                    <a:pt x="790" y="1637"/>
                    <a:pt x="715" y="1522"/>
                    <a:pt x="640" y="1406"/>
                  </a:cubicBezTo>
                  <a:cubicBezTo>
                    <a:pt x="595" y="1338"/>
                    <a:pt x="534" y="1283"/>
                    <a:pt x="453" y="1263"/>
                  </a:cubicBezTo>
                  <a:cubicBezTo>
                    <a:pt x="424" y="1255"/>
                    <a:pt x="395" y="1250"/>
                    <a:pt x="365" y="1250"/>
                  </a:cubicBezTo>
                  <a:cubicBezTo>
                    <a:pt x="310" y="1250"/>
                    <a:pt x="255" y="1265"/>
                    <a:pt x="208" y="1294"/>
                  </a:cubicBezTo>
                  <a:cubicBezTo>
                    <a:pt x="65" y="1379"/>
                    <a:pt x="0" y="1583"/>
                    <a:pt x="96" y="1726"/>
                  </a:cubicBezTo>
                  <a:cubicBezTo>
                    <a:pt x="140" y="1801"/>
                    <a:pt x="187" y="1872"/>
                    <a:pt x="235" y="1944"/>
                  </a:cubicBezTo>
                  <a:cubicBezTo>
                    <a:pt x="259" y="1977"/>
                    <a:pt x="286" y="2011"/>
                    <a:pt x="310" y="2049"/>
                  </a:cubicBezTo>
                  <a:cubicBezTo>
                    <a:pt x="324" y="2069"/>
                    <a:pt x="341" y="2090"/>
                    <a:pt x="355" y="2110"/>
                  </a:cubicBezTo>
                  <a:cubicBezTo>
                    <a:pt x="405" y="2181"/>
                    <a:pt x="457" y="2229"/>
                    <a:pt x="528" y="2280"/>
                  </a:cubicBezTo>
                  <a:cubicBezTo>
                    <a:pt x="688" y="2396"/>
                    <a:pt x="885" y="2460"/>
                    <a:pt x="1075" y="2515"/>
                  </a:cubicBezTo>
                  <a:cubicBezTo>
                    <a:pt x="1191" y="2549"/>
                    <a:pt x="1310" y="2569"/>
                    <a:pt x="1429" y="2597"/>
                  </a:cubicBezTo>
                  <a:cubicBezTo>
                    <a:pt x="1514" y="2613"/>
                    <a:pt x="1603" y="2627"/>
                    <a:pt x="1688" y="2633"/>
                  </a:cubicBezTo>
                  <a:cubicBezTo>
                    <a:pt x="1759" y="2643"/>
                    <a:pt x="1831" y="2655"/>
                    <a:pt x="1903" y="2655"/>
                  </a:cubicBezTo>
                  <a:cubicBezTo>
                    <a:pt x="1913" y="2655"/>
                    <a:pt x="1923" y="2654"/>
                    <a:pt x="1933" y="2654"/>
                  </a:cubicBezTo>
                  <a:cubicBezTo>
                    <a:pt x="1980" y="2654"/>
                    <a:pt x="2024" y="2651"/>
                    <a:pt x="2069" y="2647"/>
                  </a:cubicBezTo>
                  <a:cubicBezTo>
                    <a:pt x="2181" y="2641"/>
                    <a:pt x="2283" y="2620"/>
                    <a:pt x="2388" y="2580"/>
                  </a:cubicBezTo>
                  <a:cubicBezTo>
                    <a:pt x="2538" y="2522"/>
                    <a:pt x="2677" y="2443"/>
                    <a:pt x="2817" y="2362"/>
                  </a:cubicBezTo>
                  <a:cubicBezTo>
                    <a:pt x="2943" y="2291"/>
                    <a:pt x="3062" y="2209"/>
                    <a:pt x="3181" y="2123"/>
                  </a:cubicBezTo>
                  <a:cubicBezTo>
                    <a:pt x="3208" y="2103"/>
                    <a:pt x="3236" y="2082"/>
                    <a:pt x="3263" y="2062"/>
                  </a:cubicBezTo>
                  <a:cubicBezTo>
                    <a:pt x="3334" y="2144"/>
                    <a:pt x="3416" y="2219"/>
                    <a:pt x="3498" y="2287"/>
                  </a:cubicBezTo>
                  <a:cubicBezTo>
                    <a:pt x="3586" y="2355"/>
                    <a:pt x="3671" y="2423"/>
                    <a:pt x="3763" y="2487"/>
                  </a:cubicBezTo>
                  <a:cubicBezTo>
                    <a:pt x="3902" y="2586"/>
                    <a:pt x="4073" y="2638"/>
                    <a:pt x="4236" y="2678"/>
                  </a:cubicBezTo>
                  <a:cubicBezTo>
                    <a:pt x="4310" y="2695"/>
                    <a:pt x="4388" y="2712"/>
                    <a:pt x="4464" y="2729"/>
                  </a:cubicBezTo>
                  <a:cubicBezTo>
                    <a:pt x="4552" y="2746"/>
                    <a:pt x="4641" y="2760"/>
                    <a:pt x="4729" y="2760"/>
                  </a:cubicBezTo>
                  <a:cubicBezTo>
                    <a:pt x="4736" y="2760"/>
                    <a:pt x="4742" y="2760"/>
                    <a:pt x="4749" y="2760"/>
                  </a:cubicBezTo>
                  <a:cubicBezTo>
                    <a:pt x="4865" y="2760"/>
                    <a:pt x="4987" y="2734"/>
                    <a:pt x="5103" y="2715"/>
                  </a:cubicBezTo>
                  <a:cubicBezTo>
                    <a:pt x="5246" y="2691"/>
                    <a:pt x="5396" y="2661"/>
                    <a:pt x="5528" y="2603"/>
                  </a:cubicBezTo>
                  <a:cubicBezTo>
                    <a:pt x="5596" y="2576"/>
                    <a:pt x="5661" y="2549"/>
                    <a:pt x="5726" y="2515"/>
                  </a:cubicBezTo>
                  <a:cubicBezTo>
                    <a:pt x="5811" y="2470"/>
                    <a:pt x="5892" y="2396"/>
                    <a:pt x="5963" y="2331"/>
                  </a:cubicBezTo>
                  <a:cubicBezTo>
                    <a:pt x="6035" y="2266"/>
                    <a:pt x="6096" y="2195"/>
                    <a:pt x="6158" y="2127"/>
                  </a:cubicBezTo>
                  <a:cubicBezTo>
                    <a:pt x="6164" y="2120"/>
                    <a:pt x="6167" y="2113"/>
                    <a:pt x="6171" y="2110"/>
                  </a:cubicBezTo>
                  <a:cubicBezTo>
                    <a:pt x="6274" y="2171"/>
                    <a:pt x="6385" y="2215"/>
                    <a:pt x="6498" y="2253"/>
                  </a:cubicBezTo>
                  <a:cubicBezTo>
                    <a:pt x="6657" y="2304"/>
                    <a:pt x="6834" y="2324"/>
                    <a:pt x="7001" y="2338"/>
                  </a:cubicBezTo>
                  <a:cubicBezTo>
                    <a:pt x="7025" y="2340"/>
                    <a:pt x="7050" y="2341"/>
                    <a:pt x="7074" y="2341"/>
                  </a:cubicBezTo>
                  <a:cubicBezTo>
                    <a:pt x="7119" y="2341"/>
                    <a:pt x="7165" y="2338"/>
                    <a:pt x="7208" y="2331"/>
                  </a:cubicBezTo>
                  <a:cubicBezTo>
                    <a:pt x="7304" y="2321"/>
                    <a:pt x="7399" y="2307"/>
                    <a:pt x="7491" y="2283"/>
                  </a:cubicBezTo>
                  <a:cubicBezTo>
                    <a:pt x="7621" y="2253"/>
                    <a:pt x="7750" y="2215"/>
                    <a:pt x="7872" y="2171"/>
                  </a:cubicBezTo>
                  <a:cubicBezTo>
                    <a:pt x="7947" y="2144"/>
                    <a:pt x="8018" y="2113"/>
                    <a:pt x="8086" y="2073"/>
                  </a:cubicBezTo>
                  <a:cubicBezTo>
                    <a:pt x="8147" y="2038"/>
                    <a:pt x="8205" y="1994"/>
                    <a:pt x="8263" y="1953"/>
                  </a:cubicBezTo>
                  <a:cubicBezTo>
                    <a:pt x="8399" y="1858"/>
                    <a:pt x="8573" y="1735"/>
                    <a:pt x="8563" y="1548"/>
                  </a:cubicBezTo>
                  <a:cubicBezTo>
                    <a:pt x="8559" y="1484"/>
                    <a:pt x="8539" y="1426"/>
                    <a:pt x="8494" y="1382"/>
                  </a:cubicBezTo>
                  <a:cubicBezTo>
                    <a:pt x="8464" y="1352"/>
                    <a:pt x="8430" y="1331"/>
                    <a:pt x="8389" y="1321"/>
                  </a:cubicBezTo>
                  <a:cubicBezTo>
                    <a:pt x="8368" y="1316"/>
                    <a:pt x="8347" y="1313"/>
                    <a:pt x="8326" y="1313"/>
                  </a:cubicBezTo>
                  <a:cubicBezTo>
                    <a:pt x="8305" y="1313"/>
                    <a:pt x="8284" y="1316"/>
                    <a:pt x="8263" y="1321"/>
                  </a:cubicBezTo>
                  <a:cubicBezTo>
                    <a:pt x="8185" y="1331"/>
                    <a:pt x="8127" y="1379"/>
                    <a:pt x="8070" y="1426"/>
                  </a:cubicBezTo>
                  <a:cubicBezTo>
                    <a:pt x="7984" y="1487"/>
                    <a:pt x="7896" y="1542"/>
                    <a:pt x="7800" y="1589"/>
                  </a:cubicBezTo>
                  <a:cubicBezTo>
                    <a:pt x="7634" y="1651"/>
                    <a:pt x="7461" y="1688"/>
                    <a:pt x="7287" y="1715"/>
                  </a:cubicBezTo>
                  <a:cubicBezTo>
                    <a:pt x="7232" y="1720"/>
                    <a:pt x="7179" y="1723"/>
                    <a:pt x="7125" y="1723"/>
                  </a:cubicBezTo>
                  <a:cubicBezTo>
                    <a:pt x="7072" y="1723"/>
                    <a:pt x="7018" y="1720"/>
                    <a:pt x="6963" y="1715"/>
                  </a:cubicBezTo>
                  <a:cubicBezTo>
                    <a:pt x="6821" y="1691"/>
                    <a:pt x="6678" y="1661"/>
                    <a:pt x="6539" y="1613"/>
                  </a:cubicBezTo>
                  <a:cubicBezTo>
                    <a:pt x="6522" y="1606"/>
                    <a:pt x="6508" y="1597"/>
                    <a:pt x="6494" y="1589"/>
                  </a:cubicBezTo>
                  <a:cubicBezTo>
                    <a:pt x="6498" y="1576"/>
                    <a:pt x="6505" y="1562"/>
                    <a:pt x="6511" y="1548"/>
                  </a:cubicBezTo>
                  <a:cubicBezTo>
                    <a:pt x="6542" y="1474"/>
                    <a:pt x="6559" y="1396"/>
                    <a:pt x="6572" y="1314"/>
                  </a:cubicBezTo>
                  <a:cubicBezTo>
                    <a:pt x="6586" y="1215"/>
                    <a:pt x="6593" y="1113"/>
                    <a:pt x="6583" y="1015"/>
                  </a:cubicBezTo>
                  <a:cubicBezTo>
                    <a:pt x="6569" y="906"/>
                    <a:pt x="6555" y="797"/>
                    <a:pt x="6514" y="695"/>
                  </a:cubicBezTo>
                  <a:cubicBezTo>
                    <a:pt x="6474" y="592"/>
                    <a:pt x="6423" y="504"/>
                    <a:pt x="6345" y="423"/>
                  </a:cubicBezTo>
                  <a:cubicBezTo>
                    <a:pt x="6276" y="355"/>
                    <a:pt x="6183" y="319"/>
                    <a:pt x="6090" y="319"/>
                  </a:cubicBezTo>
                  <a:cubicBezTo>
                    <a:pt x="6048" y="319"/>
                    <a:pt x="6006" y="326"/>
                    <a:pt x="5967" y="341"/>
                  </a:cubicBezTo>
                  <a:cubicBezTo>
                    <a:pt x="5855" y="382"/>
                    <a:pt x="5776" y="454"/>
                    <a:pt x="5715" y="556"/>
                  </a:cubicBezTo>
                  <a:cubicBezTo>
                    <a:pt x="5678" y="617"/>
                    <a:pt x="5654" y="691"/>
                    <a:pt x="5633" y="763"/>
                  </a:cubicBezTo>
                  <a:cubicBezTo>
                    <a:pt x="5610" y="834"/>
                    <a:pt x="5593" y="909"/>
                    <a:pt x="5586" y="984"/>
                  </a:cubicBezTo>
                  <a:cubicBezTo>
                    <a:pt x="5575" y="1099"/>
                    <a:pt x="5600" y="1212"/>
                    <a:pt x="5627" y="1324"/>
                  </a:cubicBezTo>
                  <a:cubicBezTo>
                    <a:pt x="5651" y="1419"/>
                    <a:pt x="5691" y="1511"/>
                    <a:pt x="5732" y="1597"/>
                  </a:cubicBezTo>
                  <a:cubicBezTo>
                    <a:pt x="5739" y="1613"/>
                    <a:pt x="5749" y="1630"/>
                    <a:pt x="5756" y="1647"/>
                  </a:cubicBezTo>
                  <a:cubicBezTo>
                    <a:pt x="5671" y="1743"/>
                    <a:pt x="5583" y="1831"/>
                    <a:pt x="5484" y="1913"/>
                  </a:cubicBezTo>
                  <a:cubicBezTo>
                    <a:pt x="5457" y="1933"/>
                    <a:pt x="5429" y="1950"/>
                    <a:pt x="5399" y="1964"/>
                  </a:cubicBezTo>
                  <a:cubicBezTo>
                    <a:pt x="5239" y="2021"/>
                    <a:pt x="5069" y="2049"/>
                    <a:pt x="4899" y="2076"/>
                  </a:cubicBezTo>
                  <a:cubicBezTo>
                    <a:pt x="4850" y="2081"/>
                    <a:pt x="4799" y="2084"/>
                    <a:pt x="4748" y="2084"/>
                  </a:cubicBezTo>
                  <a:cubicBezTo>
                    <a:pt x="4729" y="2084"/>
                    <a:pt x="4710" y="2084"/>
                    <a:pt x="4691" y="2082"/>
                  </a:cubicBezTo>
                  <a:cubicBezTo>
                    <a:pt x="4535" y="2052"/>
                    <a:pt x="4379" y="2015"/>
                    <a:pt x="4233" y="1960"/>
                  </a:cubicBezTo>
                  <a:cubicBezTo>
                    <a:pt x="4161" y="1926"/>
                    <a:pt x="4096" y="1882"/>
                    <a:pt x="4035" y="1834"/>
                  </a:cubicBezTo>
                  <a:cubicBezTo>
                    <a:pt x="3930" y="1746"/>
                    <a:pt x="3831" y="1658"/>
                    <a:pt x="3739" y="1559"/>
                  </a:cubicBezTo>
                  <a:cubicBezTo>
                    <a:pt x="3845" y="1382"/>
                    <a:pt x="3886" y="1178"/>
                    <a:pt x="3916" y="977"/>
                  </a:cubicBezTo>
                  <a:cubicBezTo>
                    <a:pt x="3943" y="810"/>
                    <a:pt x="3950" y="644"/>
                    <a:pt x="3895" y="481"/>
                  </a:cubicBezTo>
                  <a:cubicBezTo>
                    <a:pt x="3865" y="385"/>
                    <a:pt x="3810" y="294"/>
                    <a:pt x="3743" y="215"/>
                  </a:cubicBezTo>
                  <a:cubicBezTo>
                    <a:pt x="3654" y="120"/>
                    <a:pt x="3552" y="52"/>
                    <a:pt x="3426" y="14"/>
                  </a:cubicBezTo>
                  <a:cubicBezTo>
                    <a:pt x="3392" y="5"/>
                    <a:pt x="3355" y="1"/>
                    <a:pt x="3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0"/>
            <p:cNvSpPr/>
            <p:nvPr/>
          </p:nvSpPr>
          <p:spPr>
            <a:xfrm>
              <a:off x="1789850" y="2338650"/>
              <a:ext cx="57025" cy="66975"/>
            </a:xfrm>
            <a:custGeom>
              <a:avLst/>
              <a:gdLst/>
              <a:ahLst/>
              <a:cxnLst/>
              <a:rect l="l" t="t" r="r" b="b"/>
              <a:pathLst>
                <a:path w="2281" h="2679" extrusionOk="0">
                  <a:moveTo>
                    <a:pt x="1723" y="1"/>
                  </a:moveTo>
                  <a:cubicBezTo>
                    <a:pt x="1675" y="1"/>
                    <a:pt x="1627" y="8"/>
                    <a:pt x="1580" y="21"/>
                  </a:cubicBezTo>
                  <a:cubicBezTo>
                    <a:pt x="1539" y="39"/>
                    <a:pt x="1494" y="55"/>
                    <a:pt x="1450" y="75"/>
                  </a:cubicBezTo>
                  <a:cubicBezTo>
                    <a:pt x="1372" y="123"/>
                    <a:pt x="1307" y="188"/>
                    <a:pt x="1257" y="266"/>
                  </a:cubicBezTo>
                  <a:cubicBezTo>
                    <a:pt x="1045" y="549"/>
                    <a:pt x="858" y="841"/>
                    <a:pt x="665" y="1133"/>
                  </a:cubicBezTo>
                  <a:cubicBezTo>
                    <a:pt x="576" y="1270"/>
                    <a:pt x="484" y="1399"/>
                    <a:pt x="389" y="1532"/>
                  </a:cubicBezTo>
                  <a:cubicBezTo>
                    <a:pt x="341" y="1596"/>
                    <a:pt x="294" y="1657"/>
                    <a:pt x="249" y="1722"/>
                  </a:cubicBezTo>
                  <a:cubicBezTo>
                    <a:pt x="199" y="1794"/>
                    <a:pt x="161" y="1871"/>
                    <a:pt x="117" y="1946"/>
                  </a:cubicBezTo>
                  <a:cubicBezTo>
                    <a:pt x="1" y="2130"/>
                    <a:pt x="42" y="2386"/>
                    <a:pt x="192" y="2538"/>
                  </a:cubicBezTo>
                  <a:cubicBezTo>
                    <a:pt x="288" y="2635"/>
                    <a:pt x="409" y="2679"/>
                    <a:pt x="532" y="2679"/>
                  </a:cubicBezTo>
                  <a:cubicBezTo>
                    <a:pt x="619" y="2679"/>
                    <a:pt x="706" y="2657"/>
                    <a:pt x="787" y="2617"/>
                  </a:cubicBezTo>
                  <a:cubicBezTo>
                    <a:pt x="892" y="2562"/>
                    <a:pt x="994" y="2501"/>
                    <a:pt x="1076" y="2413"/>
                  </a:cubicBezTo>
                  <a:cubicBezTo>
                    <a:pt x="1161" y="2317"/>
                    <a:pt x="1239" y="2218"/>
                    <a:pt x="1310" y="2113"/>
                  </a:cubicBezTo>
                  <a:cubicBezTo>
                    <a:pt x="1406" y="1977"/>
                    <a:pt x="1498" y="1835"/>
                    <a:pt x="1590" y="1692"/>
                  </a:cubicBezTo>
                  <a:cubicBezTo>
                    <a:pt x="1784" y="1392"/>
                    <a:pt x="1977" y="1096"/>
                    <a:pt x="2192" y="814"/>
                  </a:cubicBezTo>
                  <a:cubicBezTo>
                    <a:pt x="2274" y="705"/>
                    <a:pt x="2280" y="521"/>
                    <a:pt x="2246" y="395"/>
                  </a:cubicBezTo>
                  <a:cubicBezTo>
                    <a:pt x="2208" y="263"/>
                    <a:pt x="2117" y="144"/>
                    <a:pt x="1998" y="75"/>
                  </a:cubicBezTo>
                  <a:cubicBezTo>
                    <a:pt x="1913" y="25"/>
                    <a:pt x="1817" y="1"/>
                    <a:pt x="1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2" name="Google Shape;2022;p40"/>
          <p:cNvGrpSpPr/>
          <p:nvPr/>
        </p:nvGrpSpPr>
        <p:grpSpPr>
          <a:xfrm>
            <a:off x="8558254" y="296958"/>
            <a:ext cx="192516" cy="227716"/>
            <a:chOff x="1824250" y="1008625"/>
            <a:chExt cx="144250" cy="170625"/>
          </a:xfrm>
        </p:grpSpPr>
        <p:sp>
          <p:nvSpPr>
            <p:cNvPr id="2023" name="Google Shape;2023;p40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0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5" name="Google Shape;2025;p40"/>
          <p:cNvGrpSpPr/>
          <p:nvPr/>
        </p:nvGrpSpPr>
        <p:grpSpPr>
          <a:xfrm>
            <a:off x="883181" y="607643"/>
            <a:ext cx="623101" cy="503533"/>
            <a:chOff x="2977700" y="3322575"/>
            <a:chExt cx="833803" cy="777898"/>
          </a:xfrm>
        </p:grpSpPr>
        <p:sp>
          <p:nvSpPr>
            <p:cNvPr id="2026" name="Google Shape;2026;p40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0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0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0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0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0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0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0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0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35" name="Google Shape;2035;p40"/>
          <p:cNvGrpSpPr/>
          <p:nvPr/>
        </p:nvGrpSpPr>
        <p:grpSpPr>
          <a:xfrm>
            <a:off x="7893963" y="4404297"/>
            <a:ext cx="288484" cy="322665"/>
            <a:chOff x="4791500" y="4541438"/>
            <a:chExt cx="163225" cy="182575"/>
          </a:xfrm>
        </p:grpSpPr>
        <p:sp>
          <p:nvSpPr>
            <p:cNvPr id="2036" name="Google Shape;2036;p40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0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PresentationFormat>On-screen Show (16:9)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Londrina Solid</vt:lpstr>
      <vt:lpstr>Barlow</vt:lpstr>
      <vt:lpstr>Didact Gothic</vt:lpstr>
      <vt:lpstr>Word Work Activities by Slidesgo</vt:lpstr>
      <vt:lpstr>KISAH ESAU DAN YAKUB</vt:lpstr>
      <vt:lpstr>HAK KESULUNGAN/HAK ANAK SULUNG</vt:lpstr>
      <vt:lpstr>01.  </vt:lpstr>
      <vt:lpstr>Pesan : </vt:lpstr>
      <vt:lpstr>Di RUMAH, Kita dapat meniru sikap Yakub dengan cara :</vt:lpstr>
      <vt:lpstr>HAK ANAK SULUNG/KESULUNGAN adalah  hak istimewa di dalam keluarga.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KISAH ESAU DAN YAKUB</dc:title>
  <dc:creator>Helena</dc:creator>
  <cp:lastModifiedBy>Asus</cp:lastModifiedBy>
  <cp:revision>1</cp:revision>
  <dcterms:modified xsi:type="dcterms:W3CDTF">2020-09-15T15:19:14Z</dcterms:modified>
</cp:coreProperties>
</file>