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3213" cy="975201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0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0C3A8F-A3F0-4E10-9835-E037ABD38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BE2441-22C2-4046-8BD4-30DAC023E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083214-AE89-4099-B530-145E3CE0D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66C24B-9D0D-4814-8B16-9036B18F9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81BC63-9EE4-4E86-8212-5A66D15ED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42DAFF-BEF8-456F-9357-C0E34627D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344866-46C6-4C0C-BD56-C1062C652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3C36C4-E440-4603-B3E3-0D1ECE46D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BD0D10-EC5E-4E1C-BBFC-68BD0C132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C46E4F-E48D-405D-A269-2582843AC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0964B4-1238-461C-A80B-CFE3F2E60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DD91E655-CA36-4AB2-B9A4-42C088327D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Custom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Times New Roman</vt:lpstr>
      <vt:lpstr>Arial</vt:lpstr>
      <vt:lpstr>DejaVu 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</dc:creator>
  <cp:lastModifiedBy>Asus</cp:lastModifiedBy>
  <cp:revision>1</cp:revision>
  <cp:lastPrinted>1601-01-01T00:00:00Z</cp:lastPrinted>
  <dcterms:created xsi:type="dcterms:W3CDTF">1601-01-01T00:00:00Z</dcterms:created>
  <dcterms:modified xsi:type="dcterms:W3CDTF">2020-08-11T08:10:44Z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