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8"/>
  </p:notesMasterIdLst>
  <p:sldIdLst>
    <p:sldId id="308" r:id="rId2"/>
    <p:sldId id="261" r:id="rId3"/>
    <p:sldId id="258" r:id="rId4"/>
    <p:sldId id="259" r:id="rId5"/>
    <p:sldId id="260" r:id="rId6"/>
    <p:sldId id="305" r:id="rId7"/>
    <p:sldId id="270" r:id="rId8"/>
    <p:sldId id="266" r:id="rId9"/>
    <p:sldId id="309" r:id="rId10"/>
    <p:sldId id="262" r:id="rId11"/>
    <p:sldId id="267" r:id="rId12"/>
    <p:sldId id="279" r:id="rId13"/>
    <p:sldId id="307" r:id="rId14"/>
    <p:sldId id="265" r:id="rId15"/>
    <p:sldId id="263" r:id="rId16"/>
    <p:sldId id="287" r:id="rId17"/>
  </p:sldIdLst>
  <p:sldSz cx="9144000" cy="5143500" type="screen16x9"/>
  <p:notesSz cx="6858000" cy="9144000"/>
  <p:embeddedFontLst>
    <p:embeddedFont>
      <p:font typeface="Itim" charset="-34"/>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7AC63C3A-0E55-48DE-88E3-972DE6E50FA9}">
  <a:tblStyle styleId="{7AC63C3A-0E55-48DE-88E3-972DE6E50F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3" d="100"/>
          <a:sy n="93" d="100"/>
        </p:scale>
        <p:origin x="-642"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g8c8ebaff74_1_2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g8c8ebaff74_1_2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8bca512db4_0_1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8bca512db4_0_1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8b93f3d687_1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8b93f3d687_1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2"/>
        <p:cNvGrpSpPr/>
        <p:nvPr/>
      </p:nvGrpSpPr>
      <p:grpSpPr>
        <a:xfrm>
          <a:off x="0" y="0"/>
          <a:ext cx="0" cy="0"/>
          <a:chOff x="0" y="0"/>
          <a:chExt cx="0" cy="0"/>
        </a:xfrm>
      </p:grpSpPr>
      <p:sp>
        <p:nvSpPr>
          <p:cNvPr id="3173" name="Google Shape;3173;g8bca512db4_0_4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4" name="Google Shape;3174;g8bca512db4_0_4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8bca512db4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8bca512db4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8b8338ba29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8b8338ba29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8b8338ba29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8b8338ba29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8bca512db4_0_2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8bca512db4_0_2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8bca512db4_0_18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8bca512db4_0_1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8bca512db4_0_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8bca512db4_0_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g8c8ebaff74_1_2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g8c8ebaff74_1_2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5"/>
        <p:cNvGrpSpPr/>
        <p:nvPr/>
      </p:nvGrpSpPr>
      <p:grpSpPr>
        <a:xfrm>
          <a:off x="0" y="0"/>
          <a:ext cx="0" cy="0"/>
          <a:chOff x="0" y="0"/>
          <a:chExt cx="0" cy="0"/>
        </a:xfrm>
      </p:grpSpPr>
      <p:grpSp>
        <p:nvGrpSpPr>
          <p:cNvPr id="396" name="Google Shape;396;p15"/>
          <p:cNvGrpSpPr/>
          <p:nvPr/>
        </p:nvGrpSpPr>
        <p:grpSpPr>
          <a:xfrm>
            <a:off x="-1700" y="329"/>
            <a:ext cx="9147400" cy="5142843"/>
            <a:chOff x="238125" y="854700"/>
            <a:chExt cx="7142500" cy="4015650"/>
          </a:xfrm>
        </p:grpSpPr>
        <p:sp>
          <p:nvSpPr>
            <p:cNvPr id="397" name="Google Shape;397;p1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6" name="Google Shape;416;p15"/>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417" name="Google Shape;417;p15"/>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txBox="1">
            <a:spLocks noGrp="1"/>
          </p:cNvSpPr>
          <p:nvPr>
            <p:ph type="title"/>
          </p:nvPr>
        </p:nvSpPr>
        <p:spPr>
          <a:xfrm>
            <a:off x="720000" y="1484450"/>
            <a:ext cx="3519300" cy="1679700"/>
          </a:xfrm>
          <a:prstGeom prst="rect">
            <a:avLst/>
          </a:prstGeom>
        </p:spPr>
        <p:txBody>
          <a:bodyPr spcFirstLastPara="1" wrap="square" lIns="0" tIns="0" rIns="0" bIns="0" anchor="ctr" anchorCtr="0">
            <a:noAutofit/>
          </a:bodyPr>
          <a:lstStyle>
            <a:lvl1pPr lvl="0">
              <a:spcBef>
                <a:spcPts val="0"/>
              </a:spcBef>
              <a:spcAft>
                <a:spcPts val="0"/>
              </a:spcAft>
              <a:buSzPts val="4800"/>
              <a:buNone/>
              <a:defRPr sz="5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9" name="Google Shape;419;p15"/>
          <p:cNvSpPr txBox="1">
            <a:spLocks noGrp="1"/>
          </p:cNvSpPr>
          <p:nvPr>
            <p:ph type="subTitle" idx="1"/>
          </p:nvPr>
        </p:nvSpPr>
        <p:spPr>
          <a:xfrm rot="684086">
            <a:off x="5795182" y="1704721"/>
            <a:ext cx="1878775" cy="1788169"/>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1"/>
        <p:cNvGrpSpPr/>
        <p:nvPr/>
      </p:nvGrpSpPr>
      <p:grpSpPr>
        <a:xfrm>
          <a:off x="0" y="0"/>
          <a:ext cx="0" cy="0"/>
          <a:chOff x="0" y="0"/>
          <a:chExt cx="0" cy="0"/>
        </a:xfrm>
      </p:grpSpPr>
      <p:grpSp>
        <p:nvGrpSpPr>
          <p:cNvPr id="472" name="Google Shape;472;p17"/>
          <p:cNvGrpSpPr/>
          <p:nvPr/>
        </p:nvGrpSpPr>
        <p:grpSpPr>
          <a:xfrm>
            <a:off x="-1700" y="329"/>
            <a:ext cx="9147400" cy="5142843"/>
            <a:chOff x="238125" y="854700"/>
            <a:chExt cx="7142500" cy="4015650"/>
          </a:xfrm>
        </p:grpSpPr>
        <p:sp>
          <p:nvSpPr>
            <p:cNvPr id="473" name="Google Shape;473;p1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17"/>
          <p:cNvSpPr txBox="1">
            <a:spLocks noGrp="1"/>
          </p:cNvSpPr>
          <p:nvPr>
            <p:ph type="subTitle" idx="1"/>
          </p:nvPr>
        </p:nvSpPr>
        <p:spPr>
          <a:xfrm>
            <a:off x="3117150" y="3648238"/>
            <a:ext cx="2909700" cy="90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6" name="Google Shape;496;p17"/>
          <p:cNvSpPr txBox="1">
            <a:spLocks noGrp="1"/>
          </p:cNvSpPr>
          <p:nvPr>
            <p:ph type="title"/>
          </p:nvPr>
        </p:nvSpPr>
        <p:spPr>
          <a:xfrm>
            <a:off x="1918650" y="1613838"/>
            <a:ext cx="5306700" cy="148230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97" name="Google Shape;497;p17"/>
          <p:cNvSpPr txBox="1">
            <a:spLocks noGrp="1"/>
          </p:cNvSpPr>
          <p:nvPr>
            <p:ph type="title" idx="2" hasCustomPrompt="1"/>
          </p:nvPr>
        </p:nvSpPr>
        <p:spPr>
          <a:xfrm>
            <a:off x="3843750" y="591063"/>
            <a:ext cx="1456500" cy="6756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498" name="Google Shape;498;p17"/>
          <p:cNvGrpSpPr/>
          <p:nvPr/>
        </p:nvGrpSpPr>
        <p:grpSpPr>
          <a:xfrm rot="-697126" flipH="1">
            <a:off x="569287" y="-351303"/>
            <a:ext cx="1305393" cy="1346461"/>
            <a:chOff x="1492000" y="427450"/>
            <a:chExt cx="1188000" cy="1225375"/>
          </a:xfrm>
        </p:grpSpPr>
        <p:sp>
          <p:nvSpPr>
            <p:cNvPr id="499" name="Google Shape;499;p17"/>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p:cSld name="CUSTOM_2">
    <p:spTree>
      <p:nvGrpSpPr>
        <p:cNvPr id="1" name="Shape 510"/>
        <p:cNvGrpSpPr/>
        <p:nvPr/>
      </p:nvGrpSpPr>
      <p:grpSpPr>
        <a:xfrm>
          <a:off x="0" y="0"/>
          <a:ext cx="0" cy="0"/>
          <a:chOff x="0" y="0"/>
          <a:chExt cx="0" cy="0"/>
        </a:xfrm>
      </p:grpSpPr>
      <p:grpSp>
        <p:nvGrpSpPr>
          <p:cNvPr id="511" name="Google Shape;511;p18"/>
          <p:cNvGrpSpPr/>
          <p:nvPr/>
        </p:nvGrpSpPr>
        <p:grpSpPr>
          <a:xfrm>
            <a:off x="-1700" y="329"/>
            <a:ext cx="9147400" cy="5142843"/>
            <a:chOff x="238125" y="854700"/>
            <a:chExt cx="7142500" cy="4015650"/>
          </a:xfrm>
        </p:grpSpPr>
        <p:sp>
          <p:nvSpPr>
            <p:cNvPr id="512" name="Google Shape;512;p1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18"/>
          <p:cNvSpPr txBox="1">
            <a:spLocks noGrp="1"/>
          </p:cNvSpPr>
          <p:nvPr>
            <p:ph type="subTitle" idx="1"/>
          </p:nvPr>
        </p:nvSpPr>
        <p:spPr>
          <a:xfrm>
            <a:off x="890100" y="1760244"/>
            <a:ext cx="7533900" cy="27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160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532" name="Google Shape;532;p18"/>
          <p:cNvSpPr txBox="1">
            <a:spLocks noGrp="1"/>
          </p:cNvSpPr>
          <p:nvPr>
            <p:ph type="title"/>
          </p:nvPr>
        </p:nvSpPr>
        <p:spPr>
          <a:xfrm>
            <a:off x="4572000" y="540000"/>
            <a:ext cx="3852000" cy="10371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3"/>
        <p:cNvGrpSpPr/>
        <p:nvPr/>
      </p:nvGrpSpPr>
      <p:grpSpPr>
        <a:xfrm>
          <a:off x="0" y="0"/>
          <a:ext cx="0" cy="0"/>
          <a:chOff x="0" y="0"/>
          <a:chExt cx="0" cy="0"/>
        </a:xfrm>
      </p:grpSpPr>
      <p:grpSp>
        <p:nvGrpSpPr>
          <p:cNvPr id="534" name="Google Shape;534;p19"/>
          <p:cNvGrpSpPr/>
          <p:nvPr/>
        </p:nvGrpSpPr>
        <p:grpSpPr>
          <a:xfrm>
            <a:off x="-1700" y="329"/>
            <a:ext cx="9147400" cy="5142843"/>
            <a:chOff x="238125" y="854700"/>
            <a:chExt cx="7142500" cy="4015650"/>
          </a:xfrm>
        </p:grpSpPr>
        <p:sp>
          <p:nvSpPr>
            <p:cNvPr id="535" name="Google Shape;535;p1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19"/>
          <p:cNvSpPr txBox="1">
            <a:spLocks noGrp="1"/>
          </p:cNvSpPr>
          <p:nvPr>
            <p:ph type="title"/>
          </p:nvPr>
        </p:nvSpPr>
        <p:spPr>
          <a:xfrm>
            <a:off x="720000" y="540000"/>
            <a:ext cx="4824600" cy="9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8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4"/>
          <p:cNvGrpSpPr/>
          <p:nvPr/>
        </p:nvGrpSpPr>
        <p:grpSpPr>
          <a:xfrm>
            <a:off x="-1700" y="329"/>
            <a:ext cx="9147400" cy="5142843"/>
            <a:chOff x="238125" y="854700"/>
            <a:chExt cx="7142500" cy="4015650"/>
          </a:xfrm>
        </p:grpSpPr>
        <p:sp>
          <p:nvSpPr>
            <p:cNvPr id="56" name="Google Shape;56;p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4"/>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9" name="Google Shape;79;p4"/>
          <p:cNvSpPr txBox="1">
            <a:spLocks noGrp="1"/>
          </p:cNvSpPr>
          <p:nvPr>
            <p:ph type="body" idx="1"/>
          </p:nvPr>
        </p:nvSpPr>
        <p:spPr>
          <a:xfrm>
            <a:off x="720000" y="1246924"/>
            <a:ext cx="7704000" cy="3440100"/>
          </a:xfrm>
          <a:prstGeom prst="rect">
            <a:avLst/>
          </a:prstGeom>
        </p:spPr>
        <p:txBody>
          <a:bodyPr spcFirstLastPara="1" wrap="square" lIns="91425" tIns="91425" rIns="91425" bIns="91425" anchor="t" anchorCtr="0">
            <a:noAutofit/>
          </a:bodyPr>
          <a:lstStyle>
            <a:lvl1pPr marL="457200" lvl="0" indent="-304800" rtl="0">
              <a:lnSpc>
                <a:spcPct val="85000"/>
              </a:lnSpc>
              <a:spcBef>
                <a:spcPts val="0"/>
              </a:spcBef>
              <a:spcAft>
                <a:spcPts val="0"/>
              </a:spcAft>
              <a:buClr>
                <a:schemeClr val="dk1"/>
              </a:buClr>
              <a:buSzPts val="1200"/>
              <a:buChar char="●"/>
              <a:defRPr sz="1200"/>
            </a:lvl1pPr>
            <a:lvl2pPr marL="914400" lvl="1" indent="-304800" rtl="0">
              <a:spcBef>
                <a:spcPts val="5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80"/>
        <p:cNvGrpSpPr/>
        <p:nvPr/>
      </p:nvGrpSpPr>
      <p:grpSpPr>
        <a:xfrm>
          <a:off x="0" y="0"/>
          <a:ext cx="0" cy="0"/>
          <a:chOff x="0" y="0"/>
          <a:chExt cx="0" cy="0"/>
        </a:xfrm>
      </p:grpSpPr>
      <p:grpSp>
        <p:nvGrpSpPr>
          <p:cNvPr id="81" name="Google Shape;81;p5"/>
          <p:cNvGrpSpPr/>
          <p:nvPr/>
        </p:nvGrpSpPr>
        <p:grpSpPr>
          <a:xfrm>
            <a:off x="-174525" y="-22399"/>
            <a:ext cx="9487164" cy="5193049"/>
            <a:chOff x="-174525" y="-22399"/>
            <a:chExt cx="9487164" cy="5193049"/>
          </a:xfrm>
        </p:grpSpPr>
        <p:sp>
          <p:nvSpPr>
            <p:cNvPr id="82" name="Google Shape;82;p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 name="Google Shape;83;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84" name="Google Shape;84;p5"/>
            <p:cNvGrpSpPr/>
            <p:nvPr/>
          </p:nvGrpSpPr>
          <p:grpSpPr>
            <a:xfrm>
              <a:off x="263005" y="845117"/>
              <a:ext cx="3790149" cy="3960313"/>
              <a:chOff x="263005" y="845117"/>
              <a:chExt cx="3790149" cy="3960313"/>
            </a:xfrm>
          </p:grpSpPr>
          <p:sp>
            <p:nvSpPr>
              <p:cNvPr id="85" name="Google Shape;85;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5"/>
            <p:cNvGrpSpPr/>
            <p:nvPr/>
          </p:nvGrpSpPr>
          <p:grpSpPr>
            <a:xfrm>
              <a:off x="5055305" y="845117"/>
              <a:ext cx="3790149" cy="3960313"/>
              <a:chOff x="263005" y="845117"/>
              <a:chExt cx="3790149" cy="3960313"/>
            </a:xfrm>
          </p:grpSpPr>
          <p:sp>
            <p:nvSpPr>
              <p:cNvPr id="101" name="Google Shape;101;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6" name="Google Shape;116;p5"/>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17" name="Google Shape;117;p5"/>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8" name="Google Shape;118;p5"/>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9" name="Google Shape;119;p5"/>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0" name="Google Shape;120;p5"/>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1" name="Google Shape;121;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22" name="Google Shape;122;p5"/>
          <p:cNvSpPr txBox="1">
            <a:spLocks noGrp="1"/>
          </p:cNvSpPr>
          <p:nvPr>
            <p:ph type="title"/>
          </p:nvPr>
        </p:nvSpPr>
        <p:spPr>
          <a:xfrm>
            <a:off x="720000" y="540000"/>
            <a:ext cx="33687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23" name="Google Shape;123;p5"/>
          <p:cNvSpPr txBox="1">
            <a:spLocks noGrp="1"/>
          </p:cNvSpPr>
          <p:nvPr>
            <p:ph type="subTitle" idx="1"/>
          </p:nvPr>
        </p:nvSpPr>
        <p:spPr>
          <a:xfrm>
            <a:off x="906900" y="3292127"/>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4" name="Google Shape;124;p5"/>
          <p:cNvSpPr txBox="1">
            <a:spLocks noGrp="1"/>
          </p:cNvSpPr>
          <p:nvPr>
            <p:ph type="subTitle" idx="2"/>
          </p:nvPr>
        </p:nvSpPr>
        <p:spPr>
          <a:xfrm>
            <a:off x="5676900" y="3292127"/>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5" name="Google Shape;125;p5"/>
          <p:cNvSpPr txBox="1">
            <a:spLocks noGrp="1"/>
          </p:cNvSpPr>
          <p:nvPr>
            <p:ph type="subTitle" idx="3"/>
          </p:nvPr>
        </p:nvSpPr>
        <p:spPr>
          <a:xfrm>
            <a:off x="906900" y="1584571"/>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6" name="Google Shape;126;p5"/>
          <p:cNvSpPr txBox="1">
            <a:spLocks noGrp="1"/>
          </p:cNvSpPr>
          <p:nvPr>
            <p:ph type="subTitle" idx="4"/>
          </p:nvPr>
        </p:nvSpPr>
        <p:spPr>
          <a:xfrm>
            <a:off x="5676900" y="1584571"/>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7" name="Google Shape;127;p5"/>
          <p:cNvSpPr txBox="1">
            <a:spLocks noGrp="1"/>
          </p:cNvSpPr>
          <p:nvPr>
            <p:ph type="subTitle" idx="5"/>
          </p:nvPr>
        </p:nvSpPr>
        <p:spPr>
          <a:xfrm>
            <a:off x="906900" y="2076621"/>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8" name="Google Shape;128;p5"/>
          <p:cNvSpPr txBox="1">
            <a:spLocks noGrp="1"/>
          </p:cNvSpPr>
          <p:nvPr>
            <p:ph type="subTitle" idx="6"/>
          </p:nvPr>
        </p:nvSpPr>
        <p:spPr>
          <a:xfrm>
            <a:off x="5676900" y="2076621"/>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9" name="Google Shape;129;p5"/>
          <p:cNvSpPr txBox="1">
            <a:spLocks noGrp="1"/>
          </p:cNvSpPr>
          <p:nvPr>
            <p:ph type="subTitle" idx="7"/>
          </p:nvPr>
        </p:nvSpPr>
        <p:spPr>
          <a:xfrm>
            <a:off x="906900" y="3755202"/>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0" name="Google Shape;130;p5"/>
          <p:cNvSpPr txBox="1">
            <a:spLocks noGrp="1"/>
          </p:cNvSpPr>
          <p:nvPr>
            <p:ph type="subTitle" idx="8"/>
          </p:nvPr>
        </p:nvSpPr>
        <p:spPr>
          <a:xfrm>
            <a:off x="5676900" y="3755202"/>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1"/>
        <p:cNvGrpSpPr/>
        <p:nvPr/>
      </p:nvGrpSpPr>
      <p:grpSpPr>
        <a:xfrm>
          <a:off x="0" y="0"/>
          <a:ext cx="0" cy="0"/>
          <a:chOff x="0" y="0"/>
          <a:chExt cx="0" cy="0"/>
        </a:xfrm>
      </p:grpSpPr>
      <p:grpSp>
        <p:nvGrpSpPr>
          <p:cNvPr id="132" name="Google Shape;132;p6"/>
          <p:cNvGrpSpPr/>
          <p:nvPr/>
        </p:nvGrpSpPr>
        <p:grpSpPr>
          <a:xfrm>
            <a:off x="-174525" y="-22399"/>
            <a:ext cx="9487164" cy="5193049"/>
            <a:chOff x="-174525" y="-22399"/>
            <a:chExt cx="9487164" cy="5193049"/>
          </a:xfrm>
        </p:grpSpPr>
        <p:sp>
          <p:nvSpPr>
            <p:cNvPr id="133" name="Google Shape;133;p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135" name="Google Shape;135;p6"/>
            <p:cNvGrpSpPr/>
            <p:nvPr/>
          </p:nvGrpSpPr>
          <p:grpSpPr>
            <a:xfrm>
              <a:off x="263005" y="845117"/>
              <a:ext cx="3790149" cy="3960313"/>
              <a:chOff x="263005" y="845117"/>
              <a:chExt cx="3790149" cy="3960313"/>
            </a:xfrm>
          </p:grpSpPr>
          <p:sp>
            <p:nvSpPr>
              <p:cNvPr id="136" name="Google Shape;136;p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6"/>
            <p:cNvGrpSpPr/>
            <p:nvPr/>
          </p:nvGrpSpPr>
          <p:grpSpPr>
            <a:xfrm>
              <a:off x="5055305" y="845117"/>
              <a:ext cx="3790149" cy="3960313"/>
              <a:chOff x="263005" y="845117"/>
              <a:chExt cx="3790149" cy="3960313"/>
            </a:xfrm>
          </p:grpSpPr>
          <p:sp>
            <p:nvSpPr>
              <p:cNvPr id="152" name="Google Shape;152;p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7" name="Google Shape;167;p6"/>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68" name="Google Shape;168;p6"/>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69" name="Google Shape;169;p6"/>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0" name="Google Shape;170;p6"/>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1" name="Google Shape;171;p6"/>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2" name="Google Shape;172;p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73" name="Google Shape;173;p6"/>
          <p:cNvSpPr txBox="1">
            <a:spLocks noGrp="1"/>
          </p:cNvSpPr>
          <p:nvPr>
            <p:ph type="title"/>
          </p:nvPr>
        </p:nvSpPr>
        <p:spPr>
          <a:xfrm>
            <a:off x="720000" y="540000"/>
            <a:ext cx="3378600" cy="10170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4" name="Google Shape;174;p6"/>
          <p:cNvSpPr txBox="1">
            <a:spLocks noGrp="1"/>
          </p:cNvSpPr>
          <p:nvPr>
            <p:ph type="body" idx="1"/>
          </p:nvPr>
        </p:nvSpPr>
        <p:spPr>
          <a:xfrm>
            <a:off x="470700" y="3119125"/>
            <a:ext cx="3378600" cy="1285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75" name="Google Shape;175;p6"/>
          <p:cNvSpPr txBox="1">
            <a:spLocks noGrp="1"/>
          </p:cNvSpPr>
          <p:nvPr>
            <p:ph type="body" idx="2"/>
          </p:nvPr>
        </p:nvSpPr>
        <p:spPr>
          <a:xfrm>
            <a:off x="5368500" y="3105175"/>
            <a:ext cx="3177000" cy="1285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76" name="Google Shape;176;p6"/>
          <p:cNvSpPr txBox="1">
            <a:spLocks noGrp="1"/>
          </p:cNvSpPr>
          <p:nvPr>
            <p:ph type="subTitle" idx="3"/>
          </p:nvPr>
        </p:nvSpPr>
        <p:spPr>
          <a:xfrm>
            <a:off x="906900" y="2586400"/>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77" name="Google Shape;177;p6"/>
          <p:cNvSpPr txBox="1">
            <a:spLocks noGrp="1"/>
          </p:cNvSpPr>
          <p:nvPr>
            <p:ph type="subTitle" idx="4"/>
          </p:nvPr>
        </p:nvSpPr>
        <p:spPr>
          <a:xfrm>
            <a:off x="5703900" y="2572450"/>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ext 1">
  <p:cSld name="CUSTOM_4">
    <p:spTree>
      <p:nvGrpSpPr>
        <p:cNvPr id="1" name="Shape 227"/>
        <p:cNvGrpSpPr/>
        <p:nvPr/>
      </p:nvGrpSpPr>
      <p:grpSpPr>
        <a:xfrm>
          <a:off x="0" y="0"/>
          <a:ext cx="0" cy="0"/>
          <a:chOff x="0" y="0"/>
          <a:chExt cx="0" cy="0"/>
        </a:xfrm>
      </p:grpSpPr>
      <p:grpSp>
        <p:nvGrpSpPr>
          <p:cNvPr id="228" name="Google Shape;228;p8"/>
          <p:cNvGrpSpPr/>
          <p:nvPr/>
        </p:nvGrpSpPr>
        <p:grpSpPr>
          <a:xfrm>
            <a:off x="-1700" y="329"/>
            <a:ext cx="9147400" cy="5142843"/>
            <a:chOff x="238125" y="854700"/>
            <a:chExt cx="7142500" cy="4015650"/>
          </a:xfrm>
        </p:grpSpPr>
        <p:sp>
          <p:nvSpPr>
            <p:cNvPr id="229" name="Google Shape;229;p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8"/>
          <p:cNvSpPr txBox="1">
            <a:spLocks noGrp="1"/>
          </p:cNvSpPr>
          <p:nvPr>
            <p:ph type="title"/>
          </p:nvPr>
        </p:nvSpPr>
        <p:spPr>
          <a:xfrm>
            <a:off x="5314275" y="982000"/>
            <a:ext cx="3109500" cy="13386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2" name="Google Shape;252;p8"/>
          <p:cNvSpPr txBox="1">
            <a:spLocks noGrp="1"/>
          </p:cNvSpPr>
          <p:nvPr>
            <p:ph type="subTitle" idx="1"/>
          </p:nvPr>
        </p:nvSpPr>
        <p:spPr>
          <a:xfrm>
            <a:off x="6241125" y="2642075"/>
            <a:ext cx="2182800" cy="143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CUSTOM_5">
    <p:bg>
      <p:bgPr>
        <a:solidFill>
          <a:schemeClr val="lt2"/>
        </a:solidFill>
        <a:effectLst/>
      </p:bgPr>
    </p:bg>
    <p:spTree>
      <p:nvGrpSpPr>
        <p:cNvPr id="1" name="Shape 253"/>
        <p:cNvGrpSpPr/>
        <p:nvPr/>
      </p:nvGrpSpPr>
      <p:grpSpPr>
        <a:xfrm>
          <a:off x="0" y="0"/>
          <a:ext cx="0" cy="0"/>
          <a:chOff x="0" y="0"/>
          <a:chExt cx="0" cy="0"/>
        </a:xfrm>
      </p:grpSpPr>
      <p:sp>
        <p:nvSpPr>
          <p:cNvPr id="254" name="Google Shape;254;p9"/>
          <p:cNvSpPr txBox="1">
            <a:spLocks noGrp="1"/>
          </p:cNvSpPr>
          <p:nvPr>
            <p:ph type="title"/>
          </p:nvPr>
        </p:nvSpPr>
        <p:spPr>
          <a:xfrm>
            <a:off x="3223200" y="1570950"/>
            <a:ext cx="2697600" cy="2001600"/>
          </a:xfrm>
          <a:prstGeom prst="rect">
            <a:avLst/>
          </a:prstGeom>
        </p:spPr>
        <p:txBody>
          <a:bodyPr spcFirstLastPara="1" wrap="square" lIns="0" tIns="0" rIns="0" bIns="0" anchor="t" anchorCtr="0">
            <a:noAutofit/>
          </a:bodyPr>
          <a:lstStyle>
            <a:lvl1pPr lvl="0" algn="ctr">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design 1">
  <p:cSld name="TITLE_ONLY_1">
    <p:spTree>
      <p:nvGrpSpPr>
        <p:cNvPr id="1" name="Shape 279"/>
        <p:cNvGrpSpPr/>
        <p:nvPr/>
      </p:nvGrpSpPr>
      <p:grpSpPr>
        <a:xfrm>
          <a:off x="0" y="0"/>
          <a:ext cx="0" cy="0"/>
          <a:chOff x="0" y="0"/>
          <a:chExt cx="0" cy="0"/>
        </a:xfrm>
      </p:grpSpPr>
      <p:grpSp>
        <p:nvGrpSpPr>
          <p:cNvPr id="280" name="Google Shape;280;p11"/>
          <p:cNvGrpSpPr/>
          <p:nvPr/>
        </p:nvGrpSpPr>
        <p:grpSpPr>
          <a:xfrm>
            <a:off x="-1700" y="329"/>
            <a:ext cx="9147400" cy="5142843"/>
            <a:chOff x="238125" y="854700"/>
            <a:chExt cx="7142500" cy="4015650"/>
          </a:xfrm>
        </p:grpSpPr>
        <p:sp>
          <p:nvSpPr>
            <p:cNvPr id="281" name="Google Shape;281;p1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00" name="Google Shape;300;p11"/>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301" name="Google Shape;301;p11"/>
          <p:cNvSpPr txBox="1">
            <a:spLocks noGrp="1"/>
          </p:cNvSpPr>
          <p:nvPr>
            <p:ph type="title"/>
          </p:nvPr>
        </p:nvSpPr>
        <p:spPr>
          <a:xfrm>
            <a:off x="720000" y="540000"/>
            <a:ext cx="7704000" cy="4068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9"/>
        <p:cNvGrpSpPr/>
        <p:nvPr/>
      </p:nvGrpSpPr>
      <p:grpSpPr>
        <a:xfrm>
          <a:off x="0" y="0"/>
          <a:ext cx="0" cy="0"/>
          <a:chOff x="0" y="0"/>
          <a:chExt cx="0" cy="0"/>
        </a:xfrm>
      </p:grpSpPr>
      <p:grpSp>
        <p:nvGrpSpPr>
          <p:cNvPr id="340" name="Google Shape;340;p13"/>
          <p:cNvGrpSpPr/>
          <p:nvPr/>
        </p:nvGrpSpPr>
        <p:grpSpPr>
          <a:xfrm>
            <a:off x="-1700" y="329"/>
            <a:ext cx="9147400" cy="5142843"/>
            <a:chOff x="238125" y="854700"/>
            <a:chExt cx="7142500" cy="4015650"/>
          </a:xfrm>
        </p:grpSpPr>
        <p:sp>
          <p:nvSpPr>
            <p:cNvPr id="341" name="Google Shape;341;p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13"/>
          <p:cNvSpPr txBox="1">
            <a:spLocks noGrp="1"/>
          </p:cNvSpPr>
          <p:nvPr>
            <p:ph type="title"/>
          </p:nvPr>
        </p:nvSpPr>
        <p:spPr>
          <a:xfrm>
            <a:off x="1061575" y="1371025"/>
            <a:ext cx="2808000" cy="755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6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1" name="Google Shape;361;p13"/>
          <p:cNvSpPr txBox="1">
            <a:spLocks noGrp="1"/>
          </p:cNvSpPr>
          <p:nvPr>
            <p:ph type="body" idx="1"/>
          </p:nvPr>
        </p:nvSpPr>
        <p:spPr>
          <a:xfrm>
            <a:off x="1061575" y="2618975"/>
            <a:ext cx="2808000" cy="11535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cxnSp>
        <p:nvCxnSpPr>
          <p:cNvPr id="362" name="Google Shape;362;p13"/>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363" name="Google Shape;363;p13"/>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364"/>
        <p:cNvGrpSpPr/>
        <p:nvPr/>
      </p:nvGrpSpPr>
      <p:grpSpPr>
        <a:xfrm>
          <a:off x="0" y="0"/>
          <a:ext cx="0" cy="0"/>
          <a:chOff x="0" y="0"/>
          <a:chExt cx="0" cy="0"/>
        </a:xfrm>
      </p:grpSpPr>
      <p:grpSp>
        <p:nvGrpSpPr>
          <p:cNvPr id="365" name="Google Shape;365;p14"/>
          <p:cNvGrpSpPr/>
          <p:nvPr/>
        </p:nvGrpSpPr>
        <p:grpSpPr>
          <a:xfrm>
            <a:off x="-1700" y="329"/>
            <a:ext cx="9147400" cy="5142843"/>
            <a:chOff x="238125" y="854700"/>
            <a:chExt cx="7142500" cy="4015650"/>
          </a:xfrm>
        </p:grpSpPr>
        <p:sp>
          <p:nvSpPr>
            <p:cNvPr id="366" name="Google Shape;366;p1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 name="Google Shape;388;p14"/>
          <p:cNvSpPr txBox="1">
            <a:spLocks noGrp="1"/>
          </p:cNvSpPr>
          <p:nvPr>
            <p:ph type="subTitle" idx="1"/>
          </p:nvPr>
        </p:nvSpPr>
        <p:spPr>
          <a:xfrm>
            <a:off x="3983700" y="1758177"/>
            <a:ext cx="4440300" cy="972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9" name="Google Shape;389;p14"/>
          <p:cNvSpPr txBox="1">
            <a:spLocks noGrp="1"/>
          </p:cNvSpPr>
          <p:nvPr>
            <p:ph type="ctrTitle"/>
          </p:nvPr>
        </p:nvSpPr>
        <p:spPr>
          <a:xfrm>
            <a:off x="5875800" y="2837502"/>
            <a:ext cx="2548200" cy="461700"/>
          </a:xfrm>
          <a:prstGeom prst="rect">
            <a:avLst/>
          </a:prstGeom>
        </p:spPr>
        <p:txBody>
          <a:bodyPr spcFirstLastPara="1" wrap="square" lIns="0" tIns="0" rIns="0" bIns="0" anchor="ctr" anchorCtr="0">
            <a:noAutofit/>
          </a:bodyPr>
          <a:lstStyle>
            <a:lvl1pPr lvl="0" algn="r" rtl="0">
              <a:spcBef>
                <a:spcPts val="0"/>
              </a:spcBef>
              <a:spcAft>
                <a:spcPts val="0"/>
              </a:spcAft>
              <a:buSzPts val="5200"/>
              <a:buNone/>
              <a:defRPr sz="1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390" name="Google Shape;390;p14"/>
          <p:cNvGrpSpPr/>
          <p:nvPr/>
        </p:nvGrpSpPr>
        <p:grpSpPr>
          <a:xfrm>
            <a:off x="7673759" y="-287513"/>
            <a:ext cx="788762" cy="861588"/>
            <a:chOff x="7673759" y="-287513"/>
            <a:chExt cx="788762" cy="861588"/>
          </a:xfrm>
        </p:grpSpPr>
        <p:grpSp>
          <p:nvGrpSpPr>
            <p:cNvPr id="391" name="Google Shape;391;p14"/>
            <p:cNvGrpSpPr/>
            <p:nvPr/>
          </p:nvGrpSpPr>
          <p:grpSpPr>
            <a:xfrm rot="350572">
              <a:off x="7712287" y="-253348"/>
              <a:ext cx="711705" cy="793257"/>
              <a:chOff x="6554696" y="509501"/>
              <a:chExt cx="711709" cy="793261"/>
            </a:xfrm>
          </p:grpSpPr>
          <p:sp>
            <p:nvSpPr>
              <p:cNvPr id="392" name="Google Shape;392;p14"/>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14"/>
            <p:cNvSpPr/>
            <p:nvPr/>
          </p:nvSpPr>
          <p:spPr>
            <a:xfrm rot="442426">
              <a:off x="8229710" y="-161880"/>
              <a:ext cx="102851" cy="551273"/>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000"/>
              <a:buFont typeface="Itim"/>
              <a:buNone/>
              <a:defRPr sz="3000" b="1">
                <a:solidFill>
                  <a:schemeClr val="dk1"/>
                </a:solidFill>
                <a:latin typeface="Itim"/>
                <a:ea typeface="Itim"/>
                <a:cs typeface="Itim"/>
                <a:sym typeface="Itim"/>
              </a:defRPr>
            </a:lvl1pPr>
            <a:lvl2pPr lvl="1">
              <a:spcBef>
                <a:spcPts val="0"/>
              </a:spcBef>
              <a:spcAft>
                <a:spcPts val="0"/>
              </a:spcAft>
              <a:buClr>
                <a:schemeClr val="dk1"/>
              </a:buClr>
              <a:buSzPts val="2800"/>
              <a:buFont typeface="Itim"/>
              <a:buNone/>
              <a:defRPr sz="2800" b="1">
                <a:solidFill>
                  <a:schemeClr val="dk1"/>
                </a:solidFill>
                <a:latin typeface="Itim"/>
                <a:ea typeface="Itim"/>
                <a:cs typeface="Itim"/>
                <a:sym typeface="Itim"/>
              </a:defRPr>
            </a:lvl2pPr>
            <a:lvl3pPr lvl="2">
              <a:spcBef>
                <a:spcPts val="0"/>
              </a:spcBef>
              <a:spcAft>
                <a:spcPts val="0"/>
              </a:spcAft>
              <a:buClr>
                <a:schemeClr val="dk1"/>
              </a:buClr>
              <a:buSzPts val="2800"/>
              <a:buFont typeface="Itim"/>
              <a:buNone/>
              <a:defRPr sz="2800" b="1">
                <a:solidFill>
                  <a:schemeClr val="dk1"/>
                </a:solidFill>
                <a:latin typeface="Itim"/>
                <a:ea typeface="Itim"/>
                <a:cs typeface="Itim"/>
                <a:sym typeface="Itim"/>
              </a:defRPr>
            </a:lvl3pPr>
            <a:lvl4pPr lvl="3">
              <a:spcBef>
                <a:spcPts val="0"/>
              </a:spcBef>
              <a:spcAft>
                <a:spcPts val="0"/>
              </a:spcAft>
              <a:buClr>
                <a:schemeClr val="dk1"/>
              </a:buClr>
              <a:buSzPts val="2800"/>
              <a:buFont typeface="Itim"/>
              <a:buNone/>
              <a:defRPr sz="2800" b="1">
                <a:solidFill>
                  <a:schemeClr val="dk1"/>
                </a:solidFill>
                <a:latin typeface="Itim"/>
                <a:ea typeface="Itim"/>
                <a:cs typeface="Itim"/>
                <a:sym typeface="Itim"/>
              </a:defRPr>
            </a:lvl4pPr>
            <a:lvl5pPr lvl="4">
              <a:spcBef>
                <a:spcPts val="0"/>
              </a:spcBef>
              <a:spcAft>
                <a:spcPts val="0"/>
              </a:spcAft>
              <a:buClr>
                <a:schemeClr val="dk1"/>
              </a:buClr>
              <a:buSzPts val="2800"/>
              <a:buFont typeface="Itim"/>
              <a:buNone/>
              <a:defRPr sz="2800" b="1">
                <a:solidFill>
                  <a:schemeClr val="dk1"/>
                </a:solidFill>
                <a:latin typeface="Itim"/>
                <a:ea typeface="Itim"/>
                <a:cs typeface="Itim"/>
                <a:sym typeface="Itim"/>
              </a:defRPr>
            </a:lvl5pPr>
            <a:lvl6pPr lvl="5">
              <a:spcBef>
                <a:spcPts val="0"/>
              </a:spcBef>
              <a:spcAft>
                <a:spcPts val="0"/>
              </a:spcAft>
              <a:buClr>
                <a:schemeClr val="dk1"/>
              </a:buClr>
              <a:buSzPts val="2800"/>
              <a:buFont typeface="Itim"/>
              <a:buNone/>
              <a:defRPr sz="2800" b="1">
                <a:solidFill>
                  <a:schemeClr val="dk1"/>
                </a:solidFill>
                <a:latin typeface="Itim"/>
                <a:ea typeface="Itim"/>
                <a:cs typeface="Itim"/>
                <a:sym typeface="Itim"/>
              </a:defRPr>
            </a:lvl6pPr>
            <a:lvl7pPr lvl="6">
              <a:spcBef>
                <a:spcPts val="0"/>
              </a:spcBef>
              <a:spcAft>
                <a:spcPts val="0"/>
              </a:spcAft>
              <a:buClr>
                <a:schemeClr val="dk1"/>
              </a:buClr>
              <a:buSzPts val="2800"/>
              <a:buFont typeface="Itim"/>
              <a:buNone/>
              <a:defRPr sz="2800" b="1">
                <a:solidFill>
                  <a:schemeClr val="dk1"/>
                </a:solidFill>
                <a:latin typeface="Itim"/>
                <a:ea typeface="Itim"/>
                <a:cs typeface="Itim"/>
                <a:sym typeface="Itim"/>
              </a:defRPr>
            </a:lvl7pPr>
            <a:lvl8pPr lvl="7">
              <a:spcBef>
                <a:spcPts val="0"/>
              </a:spcBef>
              <a:spcAft>
                <a:spcPts val="0"/>
              </a:spcAft>
              <a:buClr>
                <a:schemeClr val="dk1"/>
              </a:buClr>
              <a:buSzPts val="2800"/>
              <a:buFont typeface="Itim"/>
              <a:buNone/>
              <a:defRPr sz="2800" b="1">
                <a:solidFill>
                  <a:schemeClr val="dk1"/>
                </a:solidFill>
                <a:latin typeface="Itim"/>
                <a:ea typeface="Itim"/>
                <a:cs typeface="Itim"/>
                <a:sym typeface="Itim"/>
              </a:defRPr>
            </a:lvl8pPr>
            <a:lvl9pPr lvl="8">
              <a:spcBef>
                <a:spcPts val="0"/>
              </a:spcBef>
              <a:spcAft>
                <a:spcPts val="0"/>
              </a:spcAft>
              <a:buClr>
                <a:schemeClr val="dk1"/>
              </a:buClr>
              <a:buSzPts val="2800"/>
              <a:buFont typeface="Itim"/>
              <a:buNone/>
              <a:defRPr sz="2800" b="1">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Muli"/>
              <a:buChar char="●"/>
              <a:defRPr sz="1600">
                <a:solidFill>
                  <a:schemeClr val="dk2"/>
                </a:solidFill>
                <a:latin typeface="Muli"/>
                <a:ea typeface="Muli"/>
                <a:cs typeface="Muli"/>
                <a:sym typeface="Muli"/>
              </a:defRPr>
            </a:lvl1pPr>
            <a:lvl2pPr marL="914400" lvl="1"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2pPr>
            <a:lvl3pPr marL="1371600" lvl="2"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3pPr>
            <a:lvl4pPr marL="1828800" lvl="3"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4pPr>
            <a:lvl5pPr marL="2286000" lvl="4"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5pPr>
            <a:lvl6pPr marL="2743200" lvl="5"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6pPr>
            <a:lvl7pPr marL="3200400" lvl="6"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7pPr>
            <a:lvl8pPr marL="3657600" lvl="7"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8pPr>
            <a:lvl9pPr marL="4114800" lvl="8" indent="-330200">
              <a:lnSpc>
                <a:spcPct val="115000"/>
              </a:lnSpc>
              <a:spcBef>
                <a:spcPts val="1600"/>
              </a:spcBef>
              <a:spcAft>
                <a:spcPts val="1600"/>
              </a:spcAft>
              <a:buClr>
                <a:schemeClr val="dk2"/>
              </a:buClr>
              <a:buSzPts val="1600"/>
              <a:buFont typeface="Muli"/>
              <a:buChar char="■"/>
              <a:defRPr sz="1600">
                <a:solidFill>
                  <a:schemeClr val="dk2"/>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9" r:id="rId8"/>
    <p:sldLayoutId id="2147483660" r:id="rId9"/>
    <p:sldLayoutId id="2147483661" r:id="rId10"/>
    <p:sldLayoutId id="2147483663" r:id="rId11"/>
    <p:sldLayoutId id="2147483664" r:id="rId12"/>
    <p:sldLayoutId id="2147483665"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otivational Quotes | Free printable quotes, Motivational quotes for  students, Free motivational quotes"/>
          <p:cNvPicPr>
            <a:picLocks noChangeAspect="1" noChangeArrowheads="1"/>
          </p:cNvPicPr>
          <p:nvPr/>
        </p:nvPicPr>
        <p:blipFill>
          <a:blip r:embed="rId2"/>
          <a:srcRect/>
          <a:stretch>
            <a:fillRect/>
          </a:stretch>
        </p:blipFill>
        <p:spPr bwMode="auto">
          <a:xfrm>
            <a:off x="1295400" y="361950"/>
            <a:ext cx="3461384" cy="4466304"/>
          </a:xfrm>
          <a:prstGeom prst="rect">
            <a:avLst/>
          </a:prstGeom>
          <a:noFill/>
        </p:spPr>
      </p:pic>
      <p:pic>
        <p:nvPicPr>
          <p:cNvPr id="1028" name="Picture 4" descr="Kumpulan Kata Kata Bijak Terbaik | Dengan Gambar - Canva"/>
          <p:cNvPicPr>
            <a:picLocks noChangeAspect="1" noChangeArrowheads="1"/>
          </p:cNvPicPr>
          <p:nvPr/>
        </p:nvPicPr>
        <p:blipFill>
          <a:blip r:embed="rId3"/>
          <a:srcRect/>
          <a:stretch>
            <a:fillRect/>
          </a:stretch>
        </p:blipFill>
        <p:spPr bwMode="auto">
          <a:xfrm>
            <a:off x="5029200" y="361950"/>
            <a:ext cx="3886200" cy="3886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1052" name="Google Shape;1052;p35"/>
          <p:cNvGrpSpPr/>
          <p:nvPr/>
        </p:nvGrpSpPr>
        <p:grpSpPr>
          <a:xfrm>
            <a:off x="6548273" y="1385475"/>
            <a:ext cx="1875837" cy="176025"/>
            <a:chOff x="4345425" y="2175475"/>
            <a:chExt cx="800750" cy="176025"/>
          </a:xfrm>
        </p:grpSpPr>
        <p:sp>
          <p:nvSpPr>
            <p:cNvPr id="1053" name="Google Shape;1053;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 name="Google Shape;1056;p35"/>
          <p:cNvSpPr txBox="1">
            <a:spLocks noGrp="1"/>
          </p:cNvSpPr>
          <p:nvPr>
            <p:ph type="title"/>
          </p:nvPr>
        </p:nvSpPr>
        <p:spPr>
          <a:xfrm>
            <a:off x="1447800" y="1200150"/>
            <a:ext cx="4953000" cy="12954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dirty="0" smtClean="0"/>
              <a:t>“BERAT SAMA DIPIKUL, RINGAN SAMA DIJINJING”</a:t>
            </a:r>
            <a:endParaRPr/>
          </a:p>
        </p:txBody>
      </p:sp>
      <p:grpSp>
        <p:nvGrpSpPr>
          <p:cNvPr id="1057" name="Google Shape;1057;p35"/>
          <p:cNvGrpSpPr/>
          <p:nvPr/>
        </p:nvGrpSpPr>
        <p:grpSpPr>
          <a:xfrm>
            <a:off x="5204143" y="944575"/>
            <a:ext cx="3220056" cy="176025"/>
            <a:chOff x="4345425" y="2175475"/>
            <a:chExt cx="800750" cy="176025"/>
          </a:xfrm>
        </p:grpSpPr>
        <p:sp>
          <p:nvSpPr>
            <p:cNvPr id="1058" name="Google Shape;1058;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35"/>
          <p:cNvGrpSpPr/>
          <p:nvPr/>
        </p:nvGrpSpPr>
        <p:grpSpPr>
          <a:xfrm>
            <a:off x="1202396" y="605799"/>
            <a:ext cx="580423" cy="681083"/>
            <a:chOff x="645175" y="3632150"/>
            <a:chExt cx="394550" cy="462975"/>
          </a:xfrm>
        </p:grpSpPr>
        <p:sp>
          <p:nvSpPr>
            <p:cNvPr id="1061" name="Google Shape;1061;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35"/>
          <p:cNvGrpSpPr/>
          <p:nvPr/>
        </p:nvGrpSpPr>
        <p:grpSpPr>
          <a:xfrm rot="1017362" flipH="1">
            <a:off x="7673764" y="4014821"/>
            <a:ext cx="771546" cy="905351"/>
            <a:chOff x="645175" y="3632150"/>
            <a:chExt cx="394550" cy="462975"/>
          </a:xfrm>
        </p:grpSpPr>
        <p:sp>
          <p:nvSpPr>
            <p:cNvPr id="1064" name="Google Shape;1064;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35"/>
          <p:cNvGrpSpPr/>
          <p:nvPr/>
        </p:nvGrpSpPr>
        <p:grpSpPr>
          <a:xfrm rot="10800000">
            <a:off x="3855903" y="605787"/>
            <a:ext cx="806657" cy="421744"/>
            <a:chOff x="1822875" y="1377000"/>
            <a:chExt cx="548075" cy="286550"/>
          </a:xfrm>
        </p:grpSpPr>
        <p:sp>
          <p:nvSpPr>
            <p:cNvPr id="1067" name="Google Shape;1067;p35"/>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4994" name="Picture 2" descr="Free Animated Cliparts Think, Download Free Clip Art, Free Clip Art on  Clipart Library"/>
          <p:cNvPicPr>
            <a:picLocks noChangeAspect="1" noChangeArrowheads="1" noCrop="1"/>
          </p:cNvPicPr>
          <p:nvPr/>
        </p:nvPicPr>
        <p:blipFill>
          <a:blip r:embed="rId3"/>
          <a:srcRect/>
          <a:stretch>
            <a:fillRect/>
          </a:stretch>
        </p:blipFill>
        <p:spPr bwMode="auto">
          <a:xfrm>
            <a:off x="1828800" y="1962150"/>
            <a:ext cx="4876800" cy="30099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51" name="Google Shape;1251;p40"/>
          <p:cNvSpPr txBox="1">
            <a:spLocks noGrp="1"/>
          </p:cNvSpPr>
          <p:nvPr>
            <p:ph type="title"/>
          </p:nvPr>
        </p:nvSpPr>
        <p:spPr>
          <a:xfrm>
            <a:off x="1676400" y="742950"/>
            <a:ext cx="6629400" cy="182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3200" dirty="0" err="1" smtClean="0"/>
              <a:t>Pekerjaan</a:t>
            </a:r>
            <a:r>
              <a:rPr lang="en-US" sz="3200" dirty="0" smtClean="0"/>
              <a:t> yang </a:t>
            </a:r>
            <a:r>
              <a:rPr lang="en-US" sz="3200" dirty="0" err="1" smtClean="0"/>
              <a:t>berat</a:t>
            </a:r>
            <a:r>
              <a:rPr lang="en-US" sz="3200" dirty="0" smtClean="0"/>
              <a:t> </a:t>
            </a:r>
            <a:r>
              <a:rPr lang="en-US" sz="3200" dirty="0" err="1" smtClean="0"/>
              <a:t>akan</a:t>
            </a:r>
            <a:r>
              <a:rPr lang="en-US" sz="3200" dirty="0" smtClean="0"/>
              <a:t> </a:t>
            </a:r>
            <a:r>
              <a:rPr lang="en-US" sz="3200" dirty="0" err="1" smtClean="0"/>
              <a:t>terasa</a:t>
            </a:r>
            <a:r>
              <a:rPr lang="en-US" sz="3200" dirty="0" smtClean="0"/>
              <a:t> </a:t>
            </a:r>
            <a:r>
              <a:rPr lang="en-US" sz="3200" dirty="0" err="1" smtClean="0"/>
              <a:t>cepat</a:t>
            </a:r>
            <a:r>
              <a:rPr lang="en-US" sz="3200" dirty="0" smtClean="0"/>
              <a:t> </a:t>
            </a:r>
            <a:r>
              <a:rPr lang="en-US" sz="3200" dirty="0" err="1" smtClean="0"/>
              <a:t>dan</a:t>
            </a:r>
            <a:r>
              <a:rPr lang="en-US" sz="3200" dirty="0" smtClean="0"/>
              <a:t> </a:t>
            </a:r>
            <a:r>
              <a:rPr lang="en-US" sz="3200" dirty="0" err="1" smtClean="0"/>
              <a:t>ringan</a:t>
            </a:r>
            <a:r>
              <a:rPr lang="en-US" sz="3200" dirty="0" smtClean="0"/>
              <a:t> </a:t>
            </a:r>
            <a:r>
              <a:rPr lang="en-US" sz="3200" dirty="0" err="1" smtClean="0"/>
              <a:t>bila</a:t>
            </a:r>
            <a:r>
              <a:rPr lang="en-US" sz="3200" dirty="0" smtClean="0"/>
              <a:t> </a:t>
            </a:r>
            <a:r>
              <a:rPr lang="en-US" sz="3200" dirty="0" err="1" smtClean="0"/>
              <a:t>dikerjakan</a:t>
            </a:r>
            <a:r>
              <a:rPr lang="en-US" sz="3200" dirty="0" smtClean="0"/>
              <a:t> </a:t>
            </a:r>
            <a:r>
              <a:rPr lang="en-US" sz="3200" dirty="0" err="1" smtClean="0"/>
              <a:t>bersama-sama</a:t>
            </a:r>
            <a:endParaRPr sz="3200"/>
          </a:p>
        </p:txBody>
      </p:sp>
      <p:sp>
        <p:nvSpPr>
          <p:cNvPr id="1254" name="Google Shape;1254;p40"/>
          <p:cNvSpPr/>
          <p:nvPr/>
        </p:nvSpPr>
        <p:spPr>
          <a:xfrm>
            <a:off x="1178694" y="2242825"/>
            <a:ext cx="306314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40"/>
          <p:cNvGrpSpPr/>
          <p:nvPr/>
        </p:nvGrpSpPr>
        <p:grpSpPr>
          <a:xfrm>
            <a:off x="7551203" y="4187411"/>
            <a:ext cx="1745583" cy="230173"/>
            <a:chOff x="1394800" y="3522000"/>
            <a:chExt cx="1048650" cy="138275"/>
          </a:xfrm>
        </p:grpSpPr>
        <p:sp>
          <p:nvSpPr>
            <p:cNvPr id="1260" name="Google Shape;1260;p4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40"/>
          <p:cNvGrpSpPr/>
          <p:nvPr/>
        </p:nvGrpSpPr>
        <p:grpSpPr>
          <a:xfrm>
            <a:off x="884103" y="529587"/>
            <a:ext cx="806657" cy="421744"/>
            <a:chOff x="1822875" y="1377000"/>
            <a:chExt cx="548075" cy="286550"/>
          </a:xfrm>
        </p:grpSpPr>
        <p:sp>
          <p:nvSpPr>
            <p:cNvPr id="1270" name="Google Shape;1270;p40"/>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0"/>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0"/>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0"/>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0"/>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0"/>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0"/>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0"/>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0"/>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0"/>
          <p:cNvGrpSpPr/>
          <p:nvPr/>
        </p:nvGrpSpPr>
        <p:grpSpPr>
          <a:xfrm rot="1726169">
            <a:off x="2740098" y="4299073"/>
            <a:ext cx="2316665" cy="1136630"/>
            <a:chOff x="4697000" y="3525875"/>
            <a:chExt cx="1131500" cy="555150"/>
          </a:xfrm>
        </p:grpSpPr>
        <p:sp>
          <p:nvSpPr>
            <p:cNvPr id="1280" name="Google Shape;1280;p4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grpSp>
        <p:nvGrpSpPr>
          <p:cNvPr id="2125" name="Google Shape;2125;p52"/>
          <p:cNvGrpSpPr/>
          <p:nvPr/>
        </p:nvGrpSpPr>
        <p:grpSpPr>
          <a:xfrm>
            <a:off x="3049027" y="3687062"/>
            <a:ext cx="590502" cy="723076"/>
            <a:chOff x="2946110" y="3947375"/>
            <a:chExt cx="626993" cy="767760"/>
          </a:xfrm>
        </p:grpSpPr>
        <p:sp>
          <p:nvSpPr>
            <p:cNvPr id="2126" name="Google Shape;2126;p52"/>
            <p:cNvSpPr/>
            <p:nvPr/>
          </p:nvSpPr>
          <p:spPr>
            <a:xfrm>
              <a:off x="2946110" y="3947375"/>
              <a:ext cx="624305" cy="767760"/>
            </a:xfrm>
            <a:custGeom>
              <a:avLst/>
              <a:gdLst/>
              <a:ahLst/>
              <a:cxnLst/>
              <a:rect l="l" t="t" r="r" b="b"/>
              <a:pathLst>
                <a:path w="6612" h="9167" extrusionOk="0">
                  <a:moveTo>
                    <a:pt x="6272" y="5942"/>
                  </a:moveTo>
                  <a:lnTo>
                    <a:pt x="6272" y="5942"/>
                  </a:lnTo>
                  <a:cubicBezTo>
                    <a:pt x="6248" y="6115"/>
                    <a:pt x="6223" y="6281"/>
                    <a:pt x="6190" y="6455"/>
                  </a:cubicBezTo>
                  <a:cubicBezTo>
                    <a:pt x="6157" y="6604"/>
                    <a:pt x="6132" y="6761"/>
                    <a:pt x="6107" y="6910"/>
                  </a:cubicBezTo>
                  <a:cubicBezTo>
                    <a:pt x="6049" y="6769"/>
                    <a:pt x="5983" y="6628"/>
                    <a:pt x="5908" y="6496"/>
                  </a:cubicBezTo>
                  <a:cubicBezTo>
                    <a:pt x="5983" y="6413"/>
                    <a:pt x="6041" y="6330"/>
                    <a:pt x="6099" y="6239"/>
                  </a:cubicBezTo>
                  <a:cubicBezTo>
                    <a:pt x="6165" y="6148"/>
                    <a:pt x="6223" y="6049"/>
                    <a:pt x="6272" y="5942"/>
                  </a:cubicBezTo>
                  <a:close/>
                  <a:moveTo>
                    <a:pt x="679" y="505"/>
                  </a:moveTo>
                  <a:cubicBezTo>
                    <a:pt x="1399" y="1407"/>
                    <a:pt x="2549" y="1416"/>
                    <a:pt x="3641" y="1763"/>
                  </a:cubicBezTo>
                  <a:cubicBezTo>
                    <a:pt x="4378" y="1995"/>
                    <a:pt x="5172" y="2309"/>
                    <a:pt x="5768" y="2814"/>
                  </a:cubicBezTo>
                  <a:cubicBezTo>
                    <a:pt x="6107" y="3095"/>
                    <a:pt x="6339" y="3418"/>
                    <a:pt x="6355" y="3873"/>
                  </a:cubicBezTo>
                  <a:cubicBezTo>
                    <a:pt x="6355" y="4130"/>
                    <a:pt x="6380" y="4403"/>
                    <a:pt x="6372" y="4676"/>
                  </a:cubicBezTo>
                  <a:cubicBezTo>
                    <a:pt x="6372" y="4684"/>
                    <a:pt x="6372" y="4692"/>
                    <a:pt x="6372" y="4692"/>
                  </a:cubicBezTo>
                  <a:lnTo>
                    <a:pt x="6372" y="4833"/>
                  </a:lnTo>
                  <a:cubicBezTo>
                    <a:pt x="6372" y="4899"/>
                    <a:pt x="6363" y="4965"/>
                    <a:pt x="6355" y="5023"/>
                  </a:cubicBezTo>
                  <a:cubicBezTo>
                    <a:pt x="6136" y="6744"/>
                    <a:pt x="4403" y="7382"/>
                    <a:pt x="2885" y="7382"/>
                  </a:cubicBezTo>
                  <a:cubicBezTo>
                    <a:pt x="2855" y="7382"/>
                    <a:pt x="2826" y="7382"/>
                    <a:pt x="2797" y="7381"/>
                  </a:cubicBezTo>
                  <a:cubicBezTo>
                    <a:pt x="1804" y="7365"/>
                    <a:pt x="960" y="6934"/>
                    <a:pt x="621" y="5958"/>
                  </a:cubicBezTo>
                  <a:cubicBezTo>
                    <a:pt x="489" y="5553"/>
                    <a:pt x="414" y="5139"/>
                    <a:pt x="414" y="4717"/>
                  </a:cubicBezTo>
                  <a:cubicBezTo>
                    <a:pt x="423" y="4403"/>
                    <a:pt x="439" y="4088"/>
                    <a:pt x="456" y="3774"/>
                  </a:cubicBezTo>
                  <a:cubicBezTo>
                    <a:pt x="456" y="3732"/>
                    <a:pt x="464" y="3699"/>
                    <a:pt x="464" y="3666"/>
                  </a:cubicBezTo>
                  <a:cubicBezTo>
                    <a:pt x="580" y="2615"/>
                    <a:pt x="662" y="1589"/>
                    <a:pt x="679" y="530"/>
                  </a:cubicBezTo>
                  <a:cubicBezTo>
                    <a:pt x="679" y="522"/>
                    <a:pt x="679" y="514"/>
                    <a:pt x="679" y="505"/>
                  </a:cubicBezTo>
                  <a:close/>
                  <a:moveTo>
                    <a:pt x="5859" y="6562"/>
                  </a:moveTo>
                  <a:cubicBezTo>
                    <a:pt x="5925" y="6686"/>
                    <a:pt x="5983" y="6802"/>
                    <a:pt x="6032" y="6934"/>
                  </a:cubicBezTo>
                  <a:cubicBezTo>
                    <a:pt x="6043" y="6951"/>
                    <a:pt x="6061" y="6960"/>
                    <a:pt x="6076" y="6960"/>
                  </a:cubicBezTo>
                  <a:cubicBezTo>
                    <a:pt x="6085" y="6960"/>
                    <a:pt x="6093" y="6957"/>
                    <a:pt x="6099" y="6951"/>
                  </a:cubicBezTo>
                  <a:lnTo>
                    <a:pt x="6099" y="6951"/>
                  </a:lnTo>
                  <a:cubicBezTo>
                    <a:pt x="6066" y="7174"/>
                    <a:pt x="6024" y="7398"/>
                    <a:pt x="5966" y="7621"/>
                  </a:cubicBezTo>
                  <a:cubicBezTo>
                    <a:pt x="5842" y="7356"/>
                    <a:pt x="5710" y="7092"/>
                    <a:pt x="5577" y="6827"/>
                  </a:cubicBezTo>
                  <a:cubicBezTo>
                    <a:pt x="5677" y="6744"/>
                    <a:pt x="5768" y="6653"/>
                    <a:pt x="5859" y="6562"/>
                  </a:cubicBezTo>
                  <a:close/>
                  <a:moveTo>
                    <a:pt x="5511" y="6877"/>
                  </a:moveTo>
                  <a:cubicBezTo>
                    <a:pt x="5660" y="7158"/>
                    <a:pt x="5801" y="7447"/>
                    <a:pt x="5933" y="7737"/>
                  </a:cubicBezTo>
                  <a:cubicBezTo>
                    <a:pt x="5908" y="7820"/>
                    <a:pt x="5884" y="7903"/>
                    <a:pt x="5850" y="7985"/>
                  </a:cubicBezTo>
                  <a:cubicBezTo>
                    <a:pt x="5809" y="8109"/>
                    <a:pt x="5743" y="8225"/>
                    <a:pt x="5660" y="8325"/>
                  </a:cubicBezTo>
                  <a:lnTo>
                    <a:pt x="5139" y="7117"/>
                  </a:lnTo>
                  <a:cubicBezTo>
                    <a:pt x="5271" y="7042"/>
                    <a:pt x="5395" y="6959"/>
                    <a:pt x="5511" y="6877"/>
                  </a:cubicBezTo>
                  <a:close/>
                  <a:moveTo>
                    <a:pt x="356" y="5842"/>
                  </a:moveTo>
                  <a:cubicBezTo>
                    <a:pt x="389" y="5975"/>
                    <a:pt x="439" y="6099"/>
                    <a:pt x="497" y="6223"/>
                  </a:cubicBezTo>
                  <a:cubicBezTo>
                    <a:pt x="687" y="6951"/>
                    <a:pt x="886" y="7679"/>
                    <a:pt x="1093" y="8399"/>
                  </a:cubicBezTo>
                  <a:cubicBezTo>
                    <a:pt x="1018" y="8349"/>
                    <a:pt x="944" y="8300"/>
                    <a:pt x="869" y="8242"/>
                  </a:cubicBezTo>
                  <a:cubicBezTo>
                    <a:pt x="348" y="7828"/>
                    <a:pt x="307" y="7216"/>
                    <a:pt x="323" y="6587"/>
                  </a:cubicBezTo>
                  <a:cubicBezTo>
                    <a:pt x="332" y="6339"/>
                    <a:pt x="340" y="6091"/>
                    <a:pt x="356" y="5842"/>
                  </a:cubicBezTo>
                  <a:close/>
                  <a:moveTo>
                    <a:pt x="662" y="6554"/>
                  </a:moveTo>
                  <a:cubicBezTo>
                    <a:pt x="811" y="6802"/>
                    <a:pt x="1010" y="7017"/>
                    <a:pt x="1250" y="7191"/>
                  </a:cubicBezTo>
                  <a:cubicBezTo>
                    <a:pt x="1358" y="7671"/>
                    <a:pt x="1482" y="8159"/>
                    <a:pt x="1622" y="8639"/>
                  </a:cubicBezTo>
                  <a:cubicBezTo>
                    <a:pt x="1622" y="8639"/>
                    <a:pt x="1631" y="8639"/>
                    <a:pt x="1631" y="8647"/>
                  </a:cubicBezTo>
                  <a:cubicBezTo>
                    <a:pt x="1482" y="8598"/>
                    <a:pt x="1333" y="8531"/>
                    <a:pt x="1192" y="8457"/>
                  </a:cubicBezTo>
                  <a:cubicBezTo>
                    <a:pt x="1002" y="7820"/>
                    <a:pt x="828" y="7191"/>
                    <a:pt x="662" y="6554"/>
                  </a:cubicBezTo>
                  <a:close/>
                  <a:moveTo>
                    <a:pt x="5081" y="7158"/>
                  </a:moveTo>
                  <a:cubicBezTo>
                    <a:pt x="5255" y="7572"/>
                    <a:pt x="5428" y="7977"/>
                    <a:pt x="5602" y="8382"/>
                  </a:cubicBezTo>
                  <a:cubicBezTo>
                    <a:pt x="5478" y="8515"/>
                    <a:pt x="5329" y="8614"/>
                    <a:pt x="5172" y="8689"/>
                  </a:cubicBezTo>
                  <a:lnTo>
                    <a:pt x="5172" y="8680"/>
                  </a:lnTo>
                  <a:lnTo>
                    <a:pt x="4551" y="7381"/>
                  </a:lnTo>
                  <a:cubicBezTo>
                    <a:pt x="4733" y="7315"/>
                    <a:pt x="4907" y="7241"/>
                    <a:pt x="5081" y="7158"/>
                  </a:cubicBezTo>
                  <a:close/>
                  <a:moveTo>
                    <a:pt x="1341" y="7249"/>
                  </a:moveTo>
                  <a:lnTo>
                    <a:pt x="1341" y="7249"/>
                  </a:lnTo>
                  <a:cubicBezTo>
                    <a:pt x="1515" y="7356"/>
                    <a:pt x="1705" y="7439"/>
                    <a:pt x="1904" y="7497"/>
                  </a:cubicBezTo>
                  <a:lnTo>
                    <a:pt x="2466" y="8829"/>
                  </a:lnTo>
                  <a:lnTo>
                    <a:pt x="2475" y="8838"/>
                  </a:lnTo>
                  <a:cubicBezTo>
                    <a:pt x="2201" y="8804"/>
                    <a:pt x="1937" y="8738"/>
                    <a:pt x="1672" y="8656"/>
                  </a:cubicBezTo>
                  <a:cubicBezTo>
                    <a:pt x="1697" y="8656"/>
                    <a:pt x="1705" y="8631"/>
                    <a:pt x="1697" y="8614"/>
                  </a:cubicBezTo>
                  <a:cubicBezTo>
                    <a:pt x="1564" y="8159"/>
                    <a:pt x="1449" y="7712"/>
                    <a:pt x="1341" y="7249"/>
                  </a:cubicBezTo>
                  <a:close/>
                  <a:moveTo>
                    <a:pt x="4477" y="7406"/>
                  </a:moveTo>
                  <a:lnTo>
                    <a:pt x="5097" y="8713"/>
                  </a:lnTo>
                  <a:cubicBezTo>
                    <a:pt x="4924" y="8788"/>
                    <a:pt x="4742" y="8838"/>
                    <a:pt x="4560" y="8871"/>
                  </a:cubicBezTo>
                  <a:lnTo>
                    <a:pt x="3989" y="7538"/>
                  </a:lnTo>
                  <a:cubicBezTo>
                    <a:pt x="4154" y="7505"/>
                    <a:pt x="4320" y="7456"/>
                    <a:pt x="4477" y="7406"/>
                  </a:cubicBezTo>
                  <a:close/>
                  <a:moveTo>
                    <a:pt x="1995" y="7522"/>
                  </a:moveTo>
                  <a:lnTo>
                    <a:pt x="1995" y="7522"/>
                  </a:lnTo>
                  <a:cubicBezTo>
                    <a:pt x="2036" y="7530"/>
                    <a:pt x="2077" y="7538"/>
                    <a:pt x="2127" y="7547"/>
                  </a:cubicBezTo>
                  <a:cubicBezTo>
                    <a:pt x="2284" y="7580"/>
                    <a:pt x="2441" y="7596"/>
                    <a:pt x="2607" y="7613"/>
                  </a:cubicBezTo>
                  <a:cubicBezTo>
                    <a:pt x="2839" y="8027"/>
                    <a:pt x="3029" y="8465"/>
                    <a:pt x="3186" y="8920"/>
                  </a:cubicBezTo>
                  <a:cubicBezTo>
                    <a:pt x="2971" y="8904"/>
                    <a:pt x="2764" y="8879"/>
                    <a:pt x="2599" y="8854"/>
                  </a:cubicBezTo>
                  <a:lnTo>
                    <a:pt x="2516" y="8846"/>
                  </a:lnTo>
                  <a:cubicBezTo>
                    <a:pt x="2532" y="8838"/>
                    <a:pt x="2541" y="8813"/>
                    <a:pt x="2532" y="8788"/>
                  </a:cubicBezTo>
                  <a:lnTo>
                    <a:pt x="1995" y="7522"/>
                  </a:lnTo>
                  <a:close/>
                  <a:moveTo>
                    <a:pt x="3285" y="7621"/>
                  </a:moveTo>
                  <a:cubicBezTo>
                    <a:pt x="3476" y="8060"/>
                    <a:pt x="3666" y="8498"/>
                    <a:pt x="3856" y="8929"/>
                  </a:cubicBezTo>
                  <a:cubicBezTo>
                    <a:pt x="3774" y="8932"/>
                    <a:pt x="3692" y="8934"/>
                    <a:pt x="3610" y="8934"/>
                  </a:cubicBezTo>
                  <a:cubicBezTo>
                    <a:pt x="3495" y="8934"/>
                    <a:pt x="3380" y="8930"/>
                    <a:pt x="3269" y="8920"/>
                  </a:cubicBezTo>
                  <a:cubicBezTo>
                    <a:pt x="3120" y="8473"/>
                    <a:pt x="2930" y="8035"/>
                    <a:pt x="2698" y="7621"/>
                  </a:cubicBezTo>
                  <a:lnTo>
                    <a:pt x="2698" y="7621"/>
                  </a:lnTo>
                  <a:cubicBezTo>
                    <a:pt x="2797" y="7625"/>
                    <a:pt x="2894" y="7627"/>
                    <a:pt x="2992" y="7627"/>
                  </a:cubicBezTo>
                  <a:cubicBezTo>
                    <a:pt x="3089" y="7627"/>
                    <a:pt x="3186" y="7625"/>
                    <a:pt x="3285" y="7621"/>
                  </a:cubicBezTo>
                  <a:close/>
                  <a:moveTo>
                    <a:pt x="3906" y="7547"/>
                  </a:moveTo>
                  <a:lnTo>
                    <a:pt x="4477" y="8879"/>
                  </a:lnTo>
                  <a:cubicBezTo>
                    <a:pt x="4303" y="8912"/>
                    <a:pt x="4121" y="8929"/>
                    <a:pt x="3939" y="8937"/>
                  </a:cubicBezTo>
                  <a:lnTo>
                    <a:pt x="3368" y="7621"/>
                  </a:lnTo>
                  <a:cubicBezTo>
                    <a:pt x="3550" y="7605"/>
                    <a:pt x="3732" y="7580"/>
                    <a:pt x="3906" y="7547"/>
                  </a:cubicBezTo>
                  <a:close/>
                  <a:moveTo>
                    <a:pt x="570" y="0"/>
                  </a:moveTo>
                  <a:cubicBezTo>
                    <a:pt x="556" y="0"/>
                    <a:pt x="542" y="3"/>
                    <a:pt x="530" y="9"/>
                  </a:cubicBezTo>
                  <a:cubicBezTo>
                    <a:pt x="514" y="17"/>
                    <a:pt x="505" y="17"/>
                    <a:pt x="497" y="26"/>
                  </a:cubicBezTo>
                  <a:lnTo>
                    <a:pt x="489" y="34"/>
                  </a:lnTo>
                  <a:cubicBezTo>
                    <a:pt x="480" y="42"/>
                    <a:pt x="472" y="50"/>
                    <a:pt x="472" y="59"/>
                  </a:cubicBezTo>
                  <a:lnTo>
                    <a:pt x="472" y="67"/>
                  </a:lnTo>
                  <a:cubicBezTo>
                    <a:pt x="464" y="83"/>
                    <a:pt x="456" y="100"/>
                    <a:pt x="456" y="117"/>
                  </a:cubicBezTo>
                  <a:cubicBezTo>
                    <a:pt x="456" y="265"/>
                    <a:pt x="456" y="414"/>
                    <a:pt x="447" y="572"/>
                  </a:cubicBezTo>
                  <a:cubicBezTo>
                    <a:pt x="439" y="704"/>
                    <a:pt x="423" y="836"/>
                    <a:pt x="406" y="1027"/>
                  </a:cubicBezTo>
                  <a:cubicBezTo>
                    <a:pt x="406" y="1052"/>
                    <a:pt x="414" y="1085"/>
                    <a:pt x="431" y="1101"/>
                  </a:cubicBezTo>
                  <a:cubicBezTo>
                    <a:pt x="381" y="2036"/>
                    <a:pt x="290" y="2963"/>
                    <a:pt x="216" y="3906"/>
                  </a:cubicBezTo>
                  <a:cubicBezTo>
                    <a:pt x="199" y="4072"/>
                    <a:pt x="191" y="4245"/>
                    <a:pt x="191" y="4419"/>
                  </a:cubicBezTo>
                  <a:cubicBezTo>
                    <a:pt x="116" y="5379"/>
                    <a:pt x="1" y="6380"/>
                    <a:pt x="125" y="7307"/>
                  </a:cubicBezTo>
                  <a:cubicBezTo>
                    <a:pt x="290" y="8564"/>
                    <a:pt x="1564" y="8978"/>
                    <a:pt x="2673" y="9102"/>
                  </a:cubicBezTo>
                  <a:cubicBezTo>
                    <a:pt x="2970" y="9135"/>
                    <a:pt x="3340" y="9166"/>
                    <a:pt x="3727" y="9166"/>
                  </a:cubicBezTo>
                  <a:cubicBezTo>
                    <a:pt x="4529" y="9166"/>
                    <a:pt x="5404" y="9031"/>
                    <a:pt x="5850" y="8490"/>
                  </a:cubicBezTo>
                  <a:cubicBezTo>
                    <a:pt x="6223" y="8035"/>
                    <a:pt x="6256" y="7332"/>
                    <a:pt x="6372" y="6786"/>
                  </a:cubicBezTo>
                  <a:cubicBezTo>
                    <a:pt x="6521" y="6099"/>
                    <a:pt x="6603" y="5395"/>
                    <a:pt x="6612" y="4692"/>
                  </a:cubicBezTo>
                  <a:cubicBezTo>
                    <a:pt x="6603" y="4676"/>
                    <a:pt x="6603" y="4659"/>
                    <a:pt x="6587" y="4643"/>
                  </a:cubicBezTo>
                  <a:cubicBezTo>
                    <a:pt x="6579" y="4452"/>
                    <a:pt x="6570" y="4262"/>
                    <a:pt x="6570" y="4072"/>
                  </a:cubicBezTo>
                  <a:cubicBezTo>
                    <a:pt x="6587" y="3343"/>
                    <a:pt x="6281" y="2880"/>
                    <a:pt x="5677" y="2450"/>
                  </a:cubicBezTo>
                  <a:cubicBezTo>
                    <a:pt x="4982" y="1962"/>
                    <a:pt x="4105" y="1622"/>
                    <a:pt x="3285" y="1416"/>
                  </a:cubicBezTo>
                  <a:cubicBezTo>
                    <a:pt x="2259" y="1167"/>
                    <a:pt x="1242" y="1076"/>
                    <a:pt x="671" y="67"/>
                  </a:cubicBezTo>
                  <a:cubicBezTo>
                    <a:pt x="671" y="59"/>
                    <a:pt x="671" y="59"/>
                    <a:pt x="671" y="59"/>
                  </a:cubicBezTo>
                  <a:cubicBezTo>
                    <a:pt x="662" y="50"/>
                    <a:pt x="662" y="50"/>
                    <a:pt x="654" y="42"/>
                  </a:cubicBezTo>
                  <a:cubicBezTo>
                    <a:pt x="654" y="42"/>
                    <a:pt x="646" y="34"/>
                    <a:pt x="646" y="26"/>
                  </a:cubicBezTo>
                  <a:cubicBezTo>
                    <a:pt x="625" y="9"/>
                    <a:pt x="596" y="0"/>
                    <a:pt x="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27" name="Google Shape;2127;p52"/>
            <p:cNvSpPr txBox="1"/>
            <p:nvPr/>
          </p:nvSpPr>
          <p:spPr>
            <a:xfrm flipH="1">
              <a:off x="2948810" y="4119578"/>
              <a:ext cx="624293" cy="42172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dk1"/>
                  </a:solidFill>
                  <a:latin typeface="Itim"/>
                  <a:ea typeface="Itim"/>
                  <a:cs typeface="Itim"/>
                  <a:sym typeface="Itim"/>
                </a:rPr>
                <a:t>03</a:t>
              </a:r>
              <a:endParaRPr sz="2600" b="1">
                <a:solidFill>
                  <a:schemeClr val="dk1"/>
                </a:solidFill>
                <a:latin typeface="Itim"/>
                <a:ea typeface="Itim"/>
                <a:cs typeface="Itim"/>
                <a:sym typeface="Itim"/>
              </a:endParaRPr>
            </a:p>
          </p:txBody>
        </p:sp>
      </p:grpSp>
      <p:grpSp>
        <p:nvGrpSpPr>
          <p:cNvPr id="2128" name="Google Shape;2128;p52"/>
          <p:cNvGrpSpPr/>
          <p:nvPr/>
        </p:nvGrpSpPr>
        <p:grpSpPr>
          <a:xfrm>
            <a:off x="5366926" y="3649392"/>
            <a:ext cx="752837" cy="644829"/>
            <a:chOff x="5407246" y="3907377"/>
            <a:chExt cx="799360" cy="684677"/>
          </a:xfrm>
        </p:grpSpPr>
        <p:sp>
          <p:nvSpPr>
            <p:cNvPr id="2129" name="Google Shape;2129;p52"/>
            <p:cNvSpPr/>
            <p:nvPr/>
          </p:nvSpPr>
          <p:spPr>
            <a:xfrm>
              <a:off x="5407246" y="3907377"/>
              <a:ext cx="799360" cy="684677"/>
            </a:xfrm>
            <a:custGeom>
              <a:avLst/>
              <a:gdLst/>
              <a:ahLst/>
              <a:cxnLst/>
              <a:rect l="l" t="t" r="r" b="b"/>
              <a:pathLst>
                <a:path w="8466" h="8175" extrusionOk="0">
                  <a:moveTo>
                    <a:pt x="8010" y="5392"/>
                  </a:moveTo>
                  <a:lnTo>
                    <a:pt x="8010" y="5392"/>
                  </a:lnTo>
                  <a:cubicBezTo>
                    <a:pt x="7962" y="5596"/>
                    <a:pt x="7921" y="5799"/>
                    <a:pt x="7864" y="5995"/>
                  </a:cubicBezTo>
                  <a:lnTo>
                    <a:pt x="7864" y="5995"/>
                  </a:lnTo>
                  <a:lnTo>
                    <a:pt x="7729" y="5748"/>
                  </a:lnTo>
                  <a:cubicBezTo>
                    <a:pt x="7828" y="5632"/>
                    <a:pt x="7919" y="5516"/>
                    <a:pt x="8010" y="5392"/>
                  </a:cubicBezTo>
                  <a:close/>
                  <a:moveTo>
                    <a:pt x="4865" y="238"/>
                  </a:moveTo>
                  <a:cubicBezTo>
                    <a:pt x="5053" y="238"/>
                    <a:pt x="5242" y="253"/>
                    <a:pt x="5429" y="279"/>
                  </a:cubicBezTo>
                  <a:cubicBezTo>
                    <a:pt x="7108" y="510"/>
                    <a:pt x="8019" y="1785"/>
                    <a:pt x="8201" y="3398"/>
                  </a:cubicBezTo>
                  <a:cubicBezTo>
                    <a:pt x="8217" y="3564"/>
                    <a:pt x="8225" y="3729"/>
                    <a:pt x="8225" y="3895"/>
                  </a:cubicBezTo>
                  <a:cubicBezTo>
                    <a:pt x="8209" y="3911"/>
                    <a:pt x="8201" y="3936"/>
                    <a:pt x="8201" y="3953"/>
                  </a:cubicBezTo>
                  <a:cubicBezTo>
                    <a:pt x="8176" y="4151"/>
                    <a:pt x="8159" y="4341"/>
                    <a:pt x="8134" y="4548"/>
                  </a:cubicBezTo>
                  <a:cubicBezTo>
                    <a:pt x="8035" y="4904"/>
                    <a:pt x="7853" y="5227"/>
                    <a:pt x="7613" y="5508"/>
                  </a:cubicBezTo>
                  <a:cubicBezTo>
                    <a:pt x="7130" y="6087"/>
                    <a:pt x="6426" y="6528"/>
                    <a:pt x="5655" y="6528"/>
                  </a:cubicBezTo>
                  <a:cubicBezTo>
                    <a:pt x="5621" y="6528"/>
                    <a:pt x="5587" y="6528"/>
                    <a:pt x="5553" y="6526"/>
                  </a:cubicBezTo>
                  <a:cubicBezTo>
                    <a:pt x="4684" y="6484"/>
                    <a:pt x="3857" y="5971"/>
                    <a:pt x="3013" y="5806"/>
                  </a:cubicBezTo>
                  <a:cubicBezTo>
                    <a:pt x="2443" y="5693"/>
                    <a:pt x="1863" y="5634"/>
                    <a:pt x="1284" y="5634"/>
                  </a:cubicBezTo>
                  <a:cubicBezTo>
                    <a:pt x="1012" y="5634"/>
                    <a:pt x="742" y="5647"/>
                    <a:pt x="473" y="5674"/>
                  </a:cubicBezTo>
                  <a:cubicBezTo>
                    <a:pt x="1267" y="4689"/>
                    <a:pt x="1523" y="3431"/>
                    <a:pt x="2069" y="2298"/>
                  </a:cubicBezTo>
                  <a:cubicBezTo>
                    <a:pt x="2367" y="1669"/>
                    <a:pt x="2781" y="1057"/>
                    <a:pt x="3360" y="659"/>
                  </a:cubicBezTo>
                  <a:cubicBezTo>
                    <a:pt x="3812" y="354"/>
                    <a:pt x="4336" y="238"/>
                    <a:pt x="4865" y="238"/>
                  </a:cubicBezTo>
                  <a:close/>
                  <a:moveTo>
                    <a:pt x="7671" y="5814"/>
                  </a:moveTo>
                  <a:lnTo>
                    <a:pt x="7837" y="6120"/>
                  </a:lnTo>
                  <a:cubicBezTo>
                    <a:pt x="7787" y="6286"/>
                    <a:pt x="7729" y="6451"/>
                    <a:pt x="7663" y="6609"/>
                  </a:cubicBezTo>
                  <a:lnTo>
                    <a:pt x="7406" y="6071"/>
                  </a:lnTo>
                  <a:cubicBezTo>
                    <a:pt x="7497" y="5988"/>
                    <a:pt x="7588" y="5897"/>
                    <a:pt x="7671" y="5814"/>
                  </a:cubicBezTo>
                  <a:close/>
                  <a:moveTo>
                    <a:pt x="7348" y="6120"/>
                  </a:moveTo>
                  <a:lnTo>
                    <a:pt x="7621" y="6700"/>
                  </a:lnTo>
                  <a:cubicBezTo>
                    <a:pt x="7613" y="6724"/>
                    <a:pt x="7605" y="6741"/>
                    <a:pt x="7597" y="6758"/>
                  </a:cubicBezTo>
                  <a:cubicBezTo>
                    <a:pt x="7532" y="6912"/>
                    <a:pt x="7442" y="7051"/>
                    <a:pt x="7337" y="7181"/>
                  </a:cubicBezTo>
                  <a:lnTo>
                    <a:pt x="7337" y="7181"/>
                  </a:lnTo>
                  <a:cubicBezTo>
                    <a:pt x="7222" y="6919"/>
                    <a:pt x="7082" y="6656"/>
                    <a:pt x="6935" y="6410"/>
                  </a:cubicBezTo>
                  <a:cubicBezTo>
                    <a:pt x="7075" y="6319"/>
                    <a:pt x="7216" y="6228"/>
                    <a:pt x="7348" y="6120"/>
                  </a:cubicBezTo>
                  <a:close/>
                  <a:moveTo>
                    <a:pt x="1168" y="5864"/>
                  </a:moveTo>
                  <a:cubicBezTo>
                    <a:pt x="1333" y="6352"/>
                    <a:pt x="1523" y="6840"/>
                    <a:pt x="1730" y="7312"/>
                  </a:cubicBezTo>
                  <a:cubicBezTo>
                    <a:pt x="1609" y="7302"/>
                    <a:pt x="1485" y="7298"/>
                    <a:pt x="1361" y="7298"/>
                  </a:cubicBezTo>
                  <a:cubicBezTo>
                    <a:pt x="1274" y="7298"/>
                    <a:pt x="1187" y="7300"/>
                    <a:pt x="1101" y="7304"/>
                  </a:cubicBezTo>
                  <a:cubicBezTo>
                    <a:pt x="919" y="6824"/>
                    <a:pt x="721" y="6360"/>
                    <a:pt x="497" y="5897"/>
                  </a:cubicBezTo>
                  <a:cubicBezTo>
                    <a:pt x="721" y="5880"/>
                    <a:pt x="944" y="5872"/>
                    <a:pt x="1168" y="5864"/>
                  </a:cubicBezTo>
                  <a:close/>
                  <a:moveTo>
                    <a:pt x="423" y="5905"/>
                  </a:moveTo>
                  <a:cubicBezTo>
                    <a:pt x="423" y="5914"/>
                    <a:pt x="423" y="5922"/>
                    <a:pt x="423" y="5930"/>
                  </a:cubicBezTo>
                  <a:cubicBezTo>
                    <a:pt x="646" y="6377"/>
                    <a:pt x="845" y="6840"/>
                    <a:pt x="1019" y="7304"/>
                  </a:cubicBezTo>
                  <a:cubicBezTo>
                    <a:pt x="878" y="7312"/>
                    <a:pt x="737" y="7328"/>
                    <a:pt x="597" y="7353"/>
                  </a:cubicBezTo>
                  <a:cubicBezTo>
                    <a:pt x="473" y="7179"/>
                    <a:pt x="365" y="6989"/>
                    <a:pt x="282" y="6799"/>
                  </a:cubicBezTo>
                  <a:cubicBezTo>
                    <a:pt x="266" y="6509"/>
                    <a:pt x="249" y="6220"/>
                    <a:pt x="233" y="5938"/>
                  </a:cubicBezTo>
                  <a:lnTo>
                    <a:pt x="257" y="5914"/>
                  </a:lnTo>
                  <a:lnTo>
                    <a:pt x="307" y="5914"/>
                  </a:lnTo>
                  <a:lnTo>
                    <a:pt x="423" y="5905"/>
                  </a:lnTo>
                  <a:close/>
                  <a:moveTo>
                    <a:pt x="299" y="6997"/>
                  </a:moveTo>
                  <a:cubicBezTo>
                    <a:pt x="357" y="7122"/>
                    <a:pt x="431" y="7246"/>
                    <a:pt x="514" y="7362"/>
                  </a:cubicBezTo>
                  <a:lnTo>
                    <a:pt x="315" y="7403"/>
                  </a:lnTo>
                  <a:cubicBezTo>
                    <a:pt x="307" y="7271"/>
                    <a:pt x="307" y="7138"/>
                    <a:pt x="299" y="6997"/>
                  </a:cubicBezTo>
                  <a:close/>
                  <a:moveTo>
                    <a:pt x="1242" y="5872"/>
                  </a:moveTo>
                  <a:cubicBezTo>
                    <a:pt x="1441" y="5872"/>
                    <a:pt x="1631" y="5880"/>
                    <a:pt x="1829" y="5889"/>
                  </a:cubicBezTo>
                  <a:cubicBezTo>
                    <a:pt x="2078" y="6385"/>
                    <a:pt x="2301" y="6898"/>
                    <a:pt x="2508" y="7419"/>
                  </a:cubicBezTo>
                  <a:cubicBezTo>
                    <a:pt x="2276" y="7370"/>
                    <a:pt x="2053" y="7337"/>
                    <a:pt x="1813" y="7320"/>
                  </a:cubicBezTo>
                  <a:cubicBezTo>
                    <a:pt x="1606" y="6849"/>
                    <a:pt x="1416" y="6360"/>
                    <a:pt x="1242" y="5872"/>
                  </a:cubicBezTo>
                  <a:close/>
                  <a:moveTo>
                    <a:pt x="1921" y="5889"/>
                  </a:moveTo>
                  <a:lnTo>
                    <a:pt x="1921" y="5889"/>
                  </a:lnTo>
                  <a:cubicBezTo>
                    <a:pt x="2136" y="5905"/>
                    <a:pt x="2351" y="5930"/>
                    <a:pt x="2566" y="5963"/>
                  </a:cubicBezTo>
                  <a:cubicBezTo>
                    <a:pt x="2723" y="6501"/>
                    <a:pt x="2930" y="7031"/>
                    <a:pt x="3186" y="7544"/>
                  </a:cubicBezTo>
                  <a:cubicBezTo>
                    <a:pt x="2988" y="7502"/>
                    <a:pt x="2789" y="7461"/>
                    <a:pt x="2599" y="7428"/>
                  </a:cubicBezTo>
                  <a:cubicBezTo>
                    <a:pt x="2392" y="6906"/>
                    <a:pt x="2160" y="6393"/>
                    <a:pt x="1921" y="5889"/>
                  </a:cubicBezTo>
                  <a:close/>
                  <a:moveTo>
                    <a:pt x="6860" y="6443"/>
                  </a:moveTo>
                  <a:cubicBezTo>
                    <a:pt x="7017" y="6708"/>
                    <a:pt x="7158" y="6981"/>
                    <a:pt x="7274" y="7262"/>
                  </a:cubicBezTo>
                  <a:cubicBezTo>
                    <a:pt x="7150" y="7411"/>
                    <a:pt x="6993" y="7544"/>
                    <a:pt x="6819" y="7643"/>
                  </a:cubicBezTo>
                  <a:lnTo>
                    <a:pt x="6372" y="6650"/>
                  </a:lnTo>
                  <a:cubicBezTo>
                    <a:pt x="6538" y="6600"/>
                    <a:pt x="6703" y="6534"/>
                    <a:pt x="6860" y="6443"/>
                  </a:cubicBezTo>
                  <a:close/>
                  <a:moveTo>
                    <a:pt x="2649" y="5971"/>
                  </a:moveTo>
                  <a:lnTo>
                    <a:pt x="2649" y="5971"/>
                  </a:lnTo>
                  <a:cubicBezTo>
                    <a:pt x="2864" y="6005"/>
                    <a:pt x="3079" y="6054"/>
                    <a:pt x="3286" y="6104"/>
                  </a:cubicBezTo>
                  <a:cubicBezTo>
                    <a:pt x="3517" y="6633"/>
                    <a:pt x="3724" y="7163"/>
                    <a:pt x="3923" y="7701"/>
                  </a:cubicBezTo>
                  <a:lnTo>
                    <a:pt x="3277" y="7560"/>
                  </a:lnTo>
                  <a:cubicBezTo>
                    <a:pt x="3021" y="7047"/>
                    <a:pt x="2806" y="6518"/>
                    <a:pt x="2649" y="5971"/>
                  </a:cubicBezTo>
                  <a:close/>
                  <a:moveTo>
                    <a:pt x="3385" y="6129"/>
                  </a:moveTo>
                  <a:lnTo>
                    <a:pt x="3509" y="6162"/>
                  </a:lnTo>
                  <a:cubicBezTo>
                    <a:pt x="3691" y="6211"/>
                    <a:pt x="3873" y="6278"/>
                    <a:pt x="4047" y="6344"/>
                  </a:cubicBezTo>
                  <a:cubicBezTo>
                    <a:pt x="4237" y="6849"/>
                    <a:pt x="4436" y="7345"/>
                    <a:pt x="4651" y="7841"/>
                  </a:cubicBezTo>
                  <a:cubicBezTo>
                    <a:pt x="4436" y="7808"/>
                    <a:pt x="4229" y="7767"/>
                    <a:pt x="4014" y="7726"/>
                  </a:cubicBezTo>
                  <a:cubicBezTo>
                    <a:pt x="3824" y="7188"/>
                    <a:pt x="3608" y="6650"/>
                    <a:pt x="3385" y="6129"/>
                  </a:cubicBezTo>
                  <a:close/>
                  <a:moveTo>
                    <a:pt x="6298" y="6675"/>
                  </a:moveTo>
                  <a:cubicBezTo>
                    <a:pt x="6446" y="7006"/>
                    <a:pt x="6604" y="7345"/>
                    <a:pt x="6753" y="7684"/>
                  </a:cubicBezTo>
                  <a:cubicBezTo>
                    <a:pt x="6579" y="7775"/>
                    <a:pt x="6380" y="7841"/>
                    <a:pt x="6190" y="7883"/>
                  </a:cubicBezTo>
                  <a:cubicBezTo>
                    <a:pt x="6016" y="7519"/>
                    <a:pt x="5859" y="7138"/>
                    <a:pt x="5710" y="6758"/>
                  </a:cubicBezTo>
                  <a:lnTo>
                    <a:pt x="5867" y="6758"/>
                  </a:lnTo>
                  <a:cubicBezTo>
                    <a:pt x="6016" y="6741"/>
                    <a:pt x="6157" y="6716"/>
                    <a:pt x="6298" y="6675"/>
                  </a:cubicBezTo>
                  <a:close/>
                  <a:moveTo>
                    <a:pt x="4146" y="6377"/>
                  </a:moveTo>
                  <a:lnTo>
                    <a:pt x="4146" y="6377"/>
                  </a:lnTo>
                  <a:cubicBezTo>
                    <a:pt x="4378" y="6460"/>
                    <a:pt x="4610" y="6551"/>
                    <a:pt x="4841" y="6625"/>
                  </a:cubicBezTo>
                  <a:cubicBezTo>
                    <a:pt x="5048" y="7055"/>
                    <a:pt x="5255" y="7494"/>
                    <a:pt x="5462" y="7932"/>
                  </a:cubicBezTo>
                  <a:lnTo>
                    <a:pt x="5346" y="7932"/>
                  </a:lnTo>
                  <a:cubicBezTo>
                    <a:pt x="5139" y="7916"/>
                    <a:pt x="4941" y="7891"/>
                    <a:pt x="4742" y="7858"/>
                  </a:cubicBezTo>
                  <a:cubicBezTo>
                    <a:pt x="4527" y="7370"/>
                    <a:pt x="4328" y="6873"/>
                    <a:pt x="4146" y="6377"/>
                  </a:cubicBezTo>
                  <a:close/>
                  <a:moveTo>
                    <a:pt x="4941" y="6650"/>
                  </a:moveTo>
                  <a:lnTo>
                    <a:pt x="4941" y="6650"/>
                  </a:lnTo>
                  <a:cubicBezTo>
                    <a:pt x="5164" y="6716"/>
                    <a:pt x="5396" y="6749"/>
                    <a:pt x="5627" y="6758"/>
                  </a:cubicBezTo>
                  <a:cubicBezTo>
                    <a:pt x="5776" y="7146"/>
                    <a:pt x="5933" y="7527"/>
                    <a:pt x="6107" y="7899"/>
                  </a:cubicBezTo>
                  <a:cubicBezTo>
                    <a:pt x="5925" y="7932"/>
                    <a:pt x="5735" y="7941"/>
                    <a:pt x="5545" y="7941"/>
                  </a:cubicBezTo>
                  <a:cubicBezTo>
                    <a:pt x="5346" y="7510"/>
                    <a:pt x="5147" y="7080"/>
                    <a:pt x="4941" y="6650"/>
                  </a:cubicBezTo>
                  <a:close/>
                  <a:moveTo>
                    <a:pt x="4939" y="0"/>
                  </a:moveTo>
                  <a:cubicBezTo>
                    <a:pt x="4148" y="0"/>
                    <a:pt x="3371" y="256"/>
                    <a:pt x="2789" y="833"/>
                  </a:cubicBezTo>
                  <a:cubicBezTo>
                    <a:pt x="1408" y="2207"/>
                    <a:pt x="1424" y="4366"/>
                    <a:pt x="84" y="5756"/>
                  </a:cubicBezTo>
                  <a:cubicBezTo>
                    <a:pt x="34" y="5765"/>
                    <a:pt x="1" y="5814"/>
                    <a:pt x="1" y="5864"/>
                  </a:cubicBezTo>
                  <a:cubicBezTo>
                    <a:pt x="34" y="6427"/>
                    <a:pt x="59" y="6989"/>
                    <a:pt x="92" y="7544"/>
                  </a:cubicBezTo>
                  <a:cubicBezTo>
                    <a:pt x="92" y="7616"/>
                    <a:pt x="148" y="7663"/>
                    <a:pt x="212" y="7663"/>
                  </a:cubicBezTo>
                  <a:cubicBezTo>
                    <a:pt x="222" y="7663"/>
                    <a:pt x="231" y="7662"/>
                    <a:pt x="241" y="7659"/>
                  </a:cubicBezTo>
                  <a:cubicBezTo>
                    <a:pt x="619" y="7558"/>
                    <a:pt x="994" y="7518"/>
                    <a:pt x="1367" y="7518"/>
                  </a:cubicBezTo>
                  <a:cubicBezTo>
                    <a:pt x="2122" y="7518"/>
                    <a:pt x="2869" y="7684"/>
                    <a:pt x="3617" y="7850"/>
                  </a:cubicBezTo>
                  <a:cubicBezTo>
                    <a:pt x="4270" y="7996"/>
                    <a:pt x="4965" y="8174"/>
                    <a:pt x="5643" y="8174"/>
                  </a:cubicBezTo>
                  <a:cubicBezTo>
                    <a:pt x="5883" y="8174"/>
                    <a:pt x="6122" y="8152"/>
                    <a:pt x="6355" y="8098"/>
                  </a:cubicBezTo>
                  <a:cubicBezTo>
                    <a:pt x="7845" y="7759"/>
                    <a:pt x="8176" y="6062"/>
                    <a:pt x="8350" y="4672"/>
                  </a:cubicBezTo>
                  <a:cubicBezTo>
                    <a:pt x="8424" y="4424"/>
                    <a:pt x="8465" y="4168"/>
                    <a:pt x="8465" y="3919"/>
                  </a:cubicBezTo>
                  <a:cubicBezTo>
                    <a:pt x="8441" y="2529"/>
                    <a:pt x="7911" y="974"/>
                    <a:pt x="6571" y="362"/>
                  </a:cubicBezTo>
                  <a:cubicBezTo>
                    <a:pt x="6063" y="128"/>
                    <a:pt x="5498" y="0"/>
                    <a:pt x="4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30" name="Google Shape;2130;p52"/>
            <p:cNvSpPr txBox="1"/>
            <p:nvPr/>
          </p:nvSpPr>
          <p:spPr>
            <a:xfrm flipH="1">
              <a:off x="5545872" y="3986856"/>
              <a:ext cx="624293" cy="42172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dk1"/>
                  </a:solidFill>
                  <a:latin typeface="Itim"/>
                  <a:ea typeface="Itim"/>
                  <a:cs typeface="Itim"/>
                  <a:sym typeface="Itim"/>
                </a:rPr>
                <a:t>02</a:t>
              </a:r>
              <a:endParaRPr sz="2600" b="1">
                <a:solidFill>
                  <a:schemeClr val="dk1"/>
                </a:solidFill>
                <a:latin typeface="Itim"/>
                <a:ea typeface="Itim"/>
                <a:cs typeface="Itim"/>
                <a:sym typeface="Itim"/>
              </a:endParaRPr>
            </a:p>
          </p:txBody>
        </p:sp>
      </p:grpSp>
      <p:grpSp>
        <p:nvGrpSpPr>
          <p:cNvPr id="2131" name="Google Shape;2131;p52"/>
          <p:cNvGrpSpPr/>
          <p:nvPr/>
        </p:nvGrpSpPr>
        <p:grpSpPr>
          <a:xfrm flipH="1">
            <a:off x="1177959" y="950775"/>
            <a:ext cx="6825032" cy="176025"/>
            <a:chOff x="4345425" y="2175475"/>
            <a:chExt cx="800750" cy="176025"/>
          </a:xfrm>
        </p:grpSpPr>
        <p:sp>
          <p:nvSpPr>
            <p:cNvPr id="2132" name="Google Shape;2132;p5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52"/>
          <p:cNvSpPr txBox="1">
            <a:spLocks noGrp="1"/>
          </p:cNvSpPr>
          <p:nvPr>
            <p:ph type="title"/>
          </p:nvPr>
        </p:nvSpPr>
        <p:spPr>
          <a:xfrm>
            <a:off x="720000" y="540000"/>
            <a:ext cx="7704000" cy="40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MANFAAT KERJA SAMA:</a:t>
            </a:r>
            <a:endParaRPr/>
          </a:p>
        </p:txBody>
      </p:sp>
      <p:sp>
        <p:nvSpPr>
          <p:cNvPr id="2135" name="Google Shape;2135;p52"/>
          <p:cNvSpPr/>
          <p:nvPr/>
        </p:nvSpPr>
        <p:spPr>
          <a:xfrm>
            <a:off x="5234466" y="2202490"/>
            <a:ext cx="54428" cy="146564"/>
          </a:xfrm>
          <a:custGeom>
            <a:avLst/>
            <a:gdLst/>
            <a:ahLst/>
            <a:cxnLst/>
            <a:rect l="l" t="t" r="r" b="b"/>
            <a:pathLst>
              <a:path w="612" h="1858" extrusionOk="0">
                <a:moveTo>
                  <a:pt x="45" y="0"/>
                </a:moveTo>
                <a:cubicBezTo>
                  <a:pt x="22" y="0"/>
                  <a:pt x="1" y="18"/>
                  <a:pt x="11" y="47"/>
                </a:cubicBezTo>
                <a:cubicBezTo>
                  <a:pt x="217" y="634"/>
                  <a:pt x="391" y="1230"/>
                  <a:pt x="532" y="1834"/>
                </a:cubicBezTo>
                <a:cubicBezTo>
                  <a:pt x="535" y="1850"/>
                  <a:pt x="548" y="1857"/>
                  <a:pt x="563" y="1857"/>
                </a:cubicBezTo>
                <a:cubicBezTo>
                  <a:pt x="586" y="1857"/>
                  <a:pt x="611" y="1839"/>
                  <a:pt x="606" y="1809"/>
                </a:cubicBezTo>
                <a:cubicBezTo>
                  <a:pt x="466" y="1205"/>
                  <a:pt x="292" y="609"/>
                  <a:pt x="85" y="30"/>
                </a:cubicBezTo>
                <a:cubicBezTo>
                  <a:pt x="78" y="9"/>
                  <a:pt x="61" y="0"/>
                  <a:pt x="45" y="0"/>
                </a:cubicBezTo>
                <a:close/>
              </a:path>
            </a:pathLst>
          </a:custGeom>
          <a:solidFill>
            <a:srgbClr val="3D6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grpSp>
        <p:nvGrpSpPr>
          <p:cNvPr id="2136" name="Google Shape;2136;p52"/>
          <p:cNvGrpSpPr/>
          <p:nvPr/>
        </p:nvGrpSpPr>
        <p:grpSpPr>
          <a:xfrm>
            <a:off x="1944627" y="2201073"/>
            <a:ext cx="1711381" cy="1390727"/>
            <a:chOff x="1687924" y="1856092"/>
            <a:chExt cx="1937705" cy="1891888"/>
          </a:xfrm>
        </p:grpSpPr>
        <p:sp>
          <p:nvSpPr>
            <p:cNvPr id="2137" name="Google Shape;2137;p52"/>
            <p:cNvSpPr/>
            <p:nvPr/>
          </p:nvSpPr>
          <p:spPr>
            <a:xfrm>
              <a:off x="1736059" y="1856092"/>
              <a:ext cx="1847877" cy="1854560"/>
            </a:xfrm>
            <a:custGeom>
              <a:avLst/>
              <a:gdLst/>
              <a:ahLst/>
              <a:cxnLst/>
              <a:rect l="l" t="t" r="r" b="b"/>
              <a:pathLst>
                <a:path w="17807" h="20766" extrusionOk="0">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38" name="Google Shape;2138;p52"/>
            <p:cNvSpPr/>
            <p:nvPr/>
          </p:nvSpPr>
          <p:spPr>
            <a:xfrm>
              <a:off x="1687924" y="1872165"/>
              <a:ext cx="1937705" cy="1875815"/>
            </a:xfrm>
            <a:custGeom>
              <a:avLst/>
              <a:gdLst/>
              <a:ahLst/>
              <a:cxnLst/>
              <a:rect l="l" t="t" r="r" b="b"/>
              <a:pathLst>
                <a:path w="17650" h="21004" extrusionOk="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40" name="Google Shape;2140;p52"/>
            <p:cNvSpPr txBox="1"/>
            <p:nvPr/>
          </p:nvSpPr>
          <p:spPr>
            <a:xfrm flipH="1">
              <a:off x="1809138" y="2253857"/>
              <a:ext cx="1559462" cy="93576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dk1"/>
                  </a:solidFill>
                  <a:latin typeface="Itim"/>
                  <a:ea typeface="Itim"/>
                  <a:cs typeface="Itim"/>
                  <a:sym typeface="Itim"/>
                </a:rPr>
                <a:t>CEPAT SELESAI</a:t>
              </a:r>
              <a:endParaRPr sz="1600" b="1">
                <a:solidFill>
                  <a:schemeClr val="dk1"/>
                </a:solidFill>
                <a:latin typeface="Itim"/>
                <a:ea typeface="Itim"/>
                <a:cs typeface="Itim"/>
                <a:sym typeface="Itim"/>
              </a:endParaRPr>
            </a:p>
          </p:txBody>
        </p:sp>
      </p:grpSp>
      <p:grpSp>
        <p:nvGrpSpPr>
          <p:cNvPr id="2141" name="Google Shape;2141;p52"/>
          <p:cNvGrpSpPr/>
          <p:nvPr/>
        </p:nvGrpSpPr>
        <p:grpSpPr>
          <a:xfrm>
            <a:off x="3608353" y="1506542"/>
            <a:ext cx="1941361" cy="1203666"/>
            <a:chOff x="3226563" y="1118600"/>
            <a:chExt cx="2198099" cy="1637418"/>
          </a:xfrm>
        </p:grpSpPr>
        <p:sp>
          <p:nvSpPr>
            <p:cNvPr id="2142" name="Google Shape;2142;p52"/>
            <p:cNvSpPr/>
            <p:nvPr/>
          </p:nvSpPr>
          <p:spPr>
            <a:xfrm>
              <a:off x="3376373" y="1118600"/>
              <a:ext cx="1980335" cy="1584507"/>
            </a:xfrm>
            <a:custGeom>
              <a:avLst/>
              <a:gdLst/>
              <a:ahLst/>
              <a:cxnLst/>
              <a:rect l="l" t="t" r="r" b="b"/>
              <a:pathLst>
                <a:path w="18353" h="17207" extrusionOk="0">
                  <a:moveTo>
                    <a:pt x="8972" y="0"/>
                  </a:moveTo>
                  <a:cubicBezTo>
                    <a:pt x="7793" y="0"/>
                    <a:pt x="6460" y="236"/>
                    <a:pt x="4858" y="706"/>
                  </a:cubicBezTo>
                  <a:lnTo>
                    <a:pt x="5002" y="669"/>
                  </a:lnTo>
                  <a:lnTo>
                    <a:pt x="5002" y="669"/>
                  </a:lnTo>
                  <a:cubicBezTo>
                    <a:pt x="3645" y="1033"/>
                    <a:pt x="2467" y="1996"/>
                    <a:pt x="1672" y="3205"/>
                  </a:cubicBezTo>
                  <a:cubicBezTo>
                    <a:pt x="861" y="4446"/>
                    <a:pt x="431" y="5919"/>
                    <a:pt x="265" y="7408"/>
                  </a:cubicBezTo>
                  <a:cubicBezTo>
                    <a:pt x="1" y="9816"/>
                    <a:pt x="538" y="12472"/>
                    <a:pt x="2284" y="14077"/>
                  </a:cubicBezTo>
                  <a:cubicBezTo>
                    <a:pt x="3757" y="15409"/>
                    <a:pt x="5668" y="16684"/>
                    <a:pt x="7588" y="16990"/>
                  </a:cubicBezTo>
                  <a:cubicBezTo>
                    <a:pt x="8536" y="17141"/>
                    <a:pt x="9644" y="17206"/>
                    <a:pt x="10730" y="17206"/>
                  </a:cubicBezTo>
                  <a:cubicBezTo>
                    <a:pt x="11065" y="17206"/>
                    <a:pt x="11399" y="17200"/>
                    <a:pt x="11725" y="17188"/>
                  </a:cubicBezTo>
                  <a:cubicBezTo>
                    <a:pt x="14555" y="17081"/>
                    <a:pt x="17228" y="14690"/>
                    <a:pt x="17724" y="13655"/>
                  </a:cubicBezTo>
                  <a:cubicBezTo>
                    <a:pt x="18047" y="12993"/>
                    <a:pt x="18146" y="12240"/>
                    <a:pt x="18187" y="11504"/>
                  </a:cubicBezTo>
                  <a:cubicBezTo>
                    <a:pt x="18353" y="7946"/>
                    <a:pt x="16921" y="4289"/>
                    <a:pt x="14241" y="2080"/>
                  </a:cubicBezTo>
                  <a:cubicBezTo>
                    <a:pt x="12554" y="691"/>
                    <a:pt x="10989" y="0"/>
                    <a:pt x="89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43" name="Google Shape;2143;p52"/>
            <p:cNvSpPr/>
            <p:nvPr/>
          </p:nvSpPr>
          <p:spPr>
            <a:xfrm>
              <a:off x="3226563" y="1118600"/>
              <a:ext cx="2198099" cy="1637418"/>
            </a:xfrm>
            <a:custGeom>
              <a:avLst/>
              <a:gdLst/>
              <a:ahLst/>
              <a:cxnLst/>
              <a:rect l="l" t="t" r="r" b="b"/>
              <a:pathLst>
                <a:path w="18850" h="17463" extrusionOk="0">
                  <a:moveTo>
                    <a:pt x="9500" y="228"/>
                  </a:moveTo>
                  <a:cubicBezTo>
                    <a:pt x="9872" y="228"/>
                    <a:pt x="10245" y="252"/>
                    <a:pt x="10616" y="304"/>
                  </a:cubicBezTo>
                  <a:cubicBezTo>
                    <a:pt x="12106" y="520"/>
                    <a:pt x="13421" y="1248"/>
                    <a:pt x="14580" y="2191"/>
                  </a:cubicBezTo>
                  <a:cubicBezTo>
                    <a:pt x="17426" y="4483"/>
                    <a:pt x="18849" y="8289"/>
                    <a:pt x="18585" y="11897"/>
                  </a:cubicBezTo>
                  <a:cubicBezTo>
                    <a:pt x="18518" y="12774"/>
                    <a:pt x="18328" y="13618"/>
                    <a:pt x="17757" y="14304"/>
                  </a:cubicBezTo>
                  <a:cubicBezTo>
                    <a:pt x="17277" y="14850"/>
                    <a:pt x="16731" y="15339"/>
                    <a:pt x="16135" y="15752"/>
                  </a:cubicBezTo>
                  <a:cubicBezTo>
                    <a:pt x="15407" y="16257"/>
                    <a:pt x="14613" y="16654"/>
                    <a:pt x="13769" y="16927"/>
                  </a:cubicBezTo>
                  <a:cubicBezTo>
                    <a:pt x="13006" y="17156"/>
                    <a:pt x="12220" y="17205"/>
                    <a:pt x="11435" y="17205"/>
                  </a:cubicBezTo>
                  <a:cubicBezTo>
                    <a:pt x="11283" y="17205"/>
                    <a:pt x="11132" y="17203"/>
                    <a:pt x="10981" y="17200"/>
                  </a:cubicBezTo>
                  <a:cubicBezTo>
                    <a:pt x="9955" y="17192"/>
                    <a:pt x="8912" y="17151"/>
                    <a:pt x="7911" y="16952"/>
                  </a:cubicBezTo>
                  <a:cubicBezTo>
                    <a:pt x="6918" y="16754"/>
                    <a:pt x="5991" y="16323"/>
                    <a:pt x="5131" y="15802"/>
                  </a:cubicBezTo>
                  <a:cubicBezTo>
                    <a:pt x="3484" y="14793"/>
                    <a:pt x="1986" y="13510"/>
                    <a:pt x="1333" y="11648"/>
                  </a:cubicBezTo>
                  <a:cubicBezTo>
                    <a:pt x="1" y="7867"/>
                    <a:pt x="1333" y="2034"/>
                    <a:pt x="5652" y="875"/>
                  </a:cubicBezTo>
                  <a:cubicBezTo>
                    <a:pt x="5664" y="871"/>
                    <a:pt x="5674" y="865"/>
                    <a:pt x="5683" y="859"/>
                  </a:cubicBezTo>
                  <a:lnTo>
                    <a:pt x="5683" y="859"/>
                  </a:lnTo>
                  <a:cubicBezTo>
                    <a:pt x="6920" y="513"/>
                    <a:pt x="8208" y="228"/>
                    <a:pt x="9500" y="228"/>
                  </a:cubicBezTo>
                  <a:close/>
                  <a:moveTo>
                    <a:pt x="9501" y="0"/>
                  </a:moveTo>
                  <a:cubicBezTo>
                    <a:pt x="8100" y="0"/>
                    <a:pt x="6691" y="325"/>
                    <a:pt x="5354" y="710"/>
                  </a:cubicBezTo>
                  <a:cubicBezTo>
                    <a:pt x="5338" y="716"/>
                    <a:pt x="5324" y="724"/>
                    <a:pt x="5314" y="735"/>
                  </a:cubicBezTo>
                  <a:lnTo>
                    <a:pt x="5314" y="735"/>
                  </a:lnTo>
                  <a:cubicBezTo>
                    <a:pt x="1603" y="1931"/>
                    <a:pt x="228" y="6515"/>
                    <a:pt x="712" y="10051"/>
                  </a:cubicBezTo>
                  <a:cubicBezTo>
                    <a:pt x="985" y="12012"/>
                    <a:pt x="1871" y="13585"/>
                    <a:pt x="3393" y="14842"/>
                  </a:cubicBezTo>
                  <a:cubicBezTo>
                    <a:pt x="4982" y="16141"/>
                    <a:pt x="6744" y="17085"/>
                    <a:pt x="8796" y="17308"/>
                  </a:cubicBezTo>
                  <a:cubicBezTo>
                    <a:pt x="9570" y="17396"/>
                    <a:pt x="10362" y="17463"/>
                    <a:pt x="11150" y="17463"/>
                  </a:cubicBezTo>
                  <a:cubicBezTo>
                    <a:pt x="12434" y="17463"/>
                    <a:pt x="13708" y="17286"/>
                    <a:pt x="14878" y="16737"/>
                  </a:cubicBezTo>
                  <a:cubicBezTo>
                    <a:pt x="16144" y="16150"/>
                    <a:pt x="17616" y="15173"/>
                    <a:pt x="18312" y="13915"/>
                  </a:cubicBezTo>
                  <a:cubicBezTo>
                    <a:pt x="18775" y="13088"/>
                    <a:pt x="18841" y="12054"/>
                    <a:pt x="18841" y="11135"/>
                  </a:cubicBezTo>
                  <a:cubicBezTo>
                    <a:pt x="18849" y="10151"/>
                    <a:pt x="18742" y="9166"/>
                    <a:pt x="18510" y="8215"/>
                  </a:cubicBezTo>
                  <a:cubicBezTo>
                    <a:pt x="18088" y="6336"/>
                    <a:pt x="17203" y="4599"/>
                    <a:pt x="15937" y="3151"/>
                  </a:cubicBezTo>
                  <a:cubicBezTo>
                    <a:pt x="14737" y="1810"/>
                    <a:pt x="13115" y="652"/>
                    <a:pt x="11345" y="213"/>
                  </a:cubicBezTo>
                  <a:cubicBezTo>
                    <a:pt x="10736" y="64"/>
                    <a:pt x="10119" y="0"/>
                    <a:pt x="9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45" name="Google Shape;2145;p52"/>
            <p:cNvSpPr txBox="1"/>
            <p:nvPr/>
          </p:nvSpPr>
          <p:spPr>
            <a:xfrm flipH="1">
              <a:off x="3802786" y="1324115"/>
              <a:ext cx="1118802" cy="11398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dk1"/>
                  </a:solidFill>
                  <a:latin typeface="Itim"/>
                  <a:ea typeface="Itim"/>
                  <a:cs typeface="Itim"/>
                  <a:sym typeface="Itim"/>
                </a:rPr>
                <a:t>PEDULI DENGAN SESAMA</a:t>
              </a:r>
              <a:endParaRPr sz="1600" b="1">
                <a:solidFill>
                  <a:schemeClr val="dk1"/>
                </a:solidFill>
                <a:latin typeface="Itim"/>
                <a:ea typeface="Itim"/>
                <a:cs typeface="Itim"/>
                <a:sym typeface="Itim"/>
              </a:endParaRPr>
            </a:p>
          </p:txBody>
        </p:sp>
      </p:grpSp>
      <p:grpSp>
        <p:nvGrpSpPr>
          <p:cNvPr id="2146" name="Google Shape;2146;p52"/>
          <p:cNvGrpSpPr/>
          <p:nvPr/>
        </p:nvGrpSpPr>
        <p:grpSpPr>
          <a:xfrm>
            <a:off x="5590217" y="2283814"/>
            <a:ext cx="2058493" cy="1362251"/>
            <a:chOff x="5125412" y="1968650"/>
            <a:chExt cx="2330721" cy="1853151"/>
          </a:xfrm>
        </p:grpSpPr>
        <p:sp>
          <p:nvSpPr>
            <p:cNvPr id="2147" name="Google Shape;2147;p52"/>
            <p:cNvSpPr/>
            <p:nvPr/>
          </p:nvSpPr>
          <p:spPr>
            <a:xfrm>
              <a:off x="5131798" y="2010020"/>
              <a:ext cx="2206326" cy="1811781"/>
            </a:xfrm>
            <a:custGeom>
              <a:avLst/>
              <a:gdLst/>
              <a:ahLst/>
              <a:cxnLst/>
              <a:rect l="l" t="t" r="r" b="b"/>
              <a:pathLst>
                <a:path w="15812" h="20287" extrusionOk="0">
                  <a:moveTo>
                    <a:pt x="13247" y="2685"/>
                  </a:moveTo>
                  <a:lnTo>
                    <a:pt x="13691" y="3565"/>
                  </a:lnTo>
                  <a:lnTo>
                    <a:pt x="13691" y="3565"/>
                  </a:lnTo>
                  <a:cubicBezTo>
                    <a:pt x="13551" y="3269"/>
                    <a:pt x="13403" y="2975"/>
                    <a:pt x="13247" y="2685"/>
                  </a:cubicBezTo>
                  <a:close/>
                  <a:moveTo>
                    <a:pt x="8694" y="1"/>
                  </a:moveTo>
                  <a:cubicBezTo>
                    <a:pt x="7898" y="1"/>
                    <a:pt x="7091" y="149"/>
                    <a:pt x="6347" y="410"/>
                  </a:cubicBezTo>
                  <a:cubicBezTo>
                    <a:pt x="5445" y="724"/>
                    <a:pt x="4576" y="1196"/>
                    <a:pt x="3906" y="1866"/>
                  </a:cubicBezTo>
                  <a:cubicBezTo>
                    <a:pt x="3417" y="2354"/>
                    <a:pt x="3037" y="2933"/>
                    <a:pt x="2664" y="3513"/>
                  </a:cubicBezTo>
                  <a:cubicBezTo>
                    <a:pt x="2226" y="4199"/>
                    <a:pt x="1796" y="4886"/>
                    <a:pt x="1374" y="5573"/>
                  </a:cubicBezTo>
                  <a:cubicBezTo>
                    <a:pt x="1084" y="6028"/>
                    <a:pt x="828" y="6499"/>
                    <a:pt x="604" y="6988"/>
                  </a:cubicBezTo>
                  <a:cubicBezTo>
                    <a:pt x="8" y="8386"/>
                    <a:pt x="0" y="9966"/>
                    <a:pt x="306" y="11456"/>
                  </a:cubicBezTo>
                  <a:cubicBezTo>
                    <a:pt x="612" y="12937"/>
                    <a:pt x="1233" y="14335"/>
                    <a:pt x="1870" y="15709"/>
                  </a:cubicBezTo>
                  <a:cubicBezTo>
                    <a:pt x="2292" y="16611"/>
                    <a:pt x="2722" y="17512"/>
                    <a:pt x="3326" y="18299"/>
                  </a:cubicBezTo>
                  <a:cubicBezTo>
                    <a:pt x="3939" y="19085"/>
                    <a:pt x="4733" y="19763"/>
                    <a:pt x="5676" y="20061"/>
                  </a:cubicBezTo>
                  <a:cubicBezTo>
                    <a:pt x="6226" y="20240"/>
                    <a:pt x="6804" y="20286"/>
                    <a:pt x="7383" y="20286"/>
                  </a:cubicBezTo>
                  <a:cubicBezTo>
                    <a:pt x="7631" y="20286"/>
                    <a:pt x="7879" y="20278"/>
                    <a:pt x="8125" y="20268"/>
                  </a:cubicBezTo>
                  <a:cubicBezTo>
                    <a:pt x="9102" y="20243"/>
                    <a:pt x="10086" y="20193"/>
                    <a:pt x="11021" y="19904"/>
                  </a:cubicBezTo>
                  <a:cubicBezTo>
                    <a:pt x="12461" y="19449"/>
                    <a:pt x="13661" y="18447"/>
                    <a:pt x="14372" y="17124"/>
                  </a:cubicBezTo>
                  <a:cubicBezTo>
                    <a:pt x="14811" y="16296"/>
                    <a:pt x="15043" y="15378"/>
                    <a:pt x="15200" y="14459"/>
                  </a:cubicBezTo>
                  <a:cubicBezTo>
                    <a:pt x="15812" y="10780"/>
                    <a:pt x="15293" y="7005"/>
                    <a:pt x="13724" y="3637"/>
                  </a:cubicBezTo>
                  <a:lnTo>
                    <a:pt x="13724" y="3637"/>
                  </a:lnTo>
                  <a:cubicBezTo>
                    <a:pt x="13742" y="3670"/>
                    <a:pt x="13759" y="3703"/>
                    <a:pt x="13777" y="3736"/>
                  </a:cubicBezTo>
                  <a:lnTo>
                    <a:pt x="13691" y="3565"/>
                  </a:lnTo>
                  <a:lnTo>
                    <a:pt x="13691" y="3565"/>
                  </a:lnTo>
                  <a:cubicBezTo>
                    <a:pt x="13702" y="3589"/>
                    <a:pt x="13713" y="3613"/>
                    <a:pt x="13724" y="3637"/>
                  </a:cubicBezTo>
                  <a:lnTo>
                    <a:pt x="13724" y="3637"/>
                  </a:lnTo>
                  <a:cubicBezTo>
                    <a:pt x="13210" y="2667"/>
                    <a:pt x="12655" y="1677"/>
                    <a:pt x="11791" y="989"/>
                  </a:cubicBezTo>
                  <a:cubicBezTo>
                    <a:pt x="10919" y="296"/>
                    <a:pt x="9818" y="1"/>
                    <a:pt x="8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48" name="Google Shape;2148;p52"/>
            <p:cNvSpPr/>
            <p:nvPr/>
          </p:nvSpPr>
          <p:spPr>
            <a:xfrm>
              <a:off x="5125412" y="1968650"/>
              <a:ext cx="2330721" cy="1832373"/>
            </a:xfrm>
            <a:custGeom>
              <a:avLst/>
              <a:gdLst/>
              <a:ahLst/>
              <a:cxnLst/>
              <a:rect l="l" t="t" r="r" b="b"/>
              <a:pathLst>
                <a:path w="16185" h="20540" extrusionOk="0">
                  <a:moveTo>
                    <a:pt x="8710" y="239"/>
                  </a:moveTo>
                  <a:cubicBezTo>
                    <a:pt x="8917" y="239"/>
                    <a:pt x="9123" y="249"/>
                    <a:pt x="9325" y="269"/>
                  </a:cubicBezTo>
                  <a:cubicBezTo>
                    <a:pt x="10326" y="360"/>
                    <a:pt x="11286" y="724"/>
                    <a:pt x="12031" y="1411"/>
                  </a:cubicBezTo>
                  <a:cubicBezTo>
                    <a:pt x="12760" y="2099"/>
                    <a:pt x="13254" y="3006"/>
                    <a:pt x="13721" y="3891"/>
                  </a:cubicBezTo>
                  <a:lnTo>
                    <a:pt x="13721" y="3891"/>
                  </a:lnTo>
                  <a:cubicBezTo>
                    <a:pt x="15082" y="6867"/>
                    <a:pt x="15626" y="10156"/>
                    <a:pt x="15308" y="13425"/>
                  </a:cubicBezTo>
                  <a:cubicBezTo>
                    <a:pt x="15117" y="15262"/>
                    <a:pt x="14704" y="17165"/>
                    <a:pt x="13355" y="18514"/>
                  </a:cubicBezTo>
                  <a:cubicBezTo>
                    <a:pt x="11965" y="19896"/>
                    <a:pt x="10178" y="20210"/>
                    <a:pt x="8283" y="20276"/>
                  </a:cubicBezTo>
                  <a:cubicBezTo>
                    <a:pt x="8032" y="20284"/>
                    <a:pt x="7780" y="20292"/>
                    <a:pt x="7527" y="20292"/>
                  </a:cubicBezTo>
                  <a:cubicBezTo>
                    <a:pt x="6751" y="20292"/>
                    <a:pt x="5974" y="20220"/>
                    <a:pt x="5263" y="19871"/>
                  </a:cubicBezTo>
                  <a:cubicBezTo>
                    <a:pt x="4444" y="19465"/>
                    <a:pt x="3790" y="18803"/>
                    <a:pt x="3277" y="18067"/>
                  </a:cubicBezTo>
                  <a:cubicBezTo>
                    <a:pt x="2739" y="17298"/>
                    <a:pt x="2342" y="16445"/>
                    <a:pt x="1953" y="15601"/>
                  </a:cubicBezTo>
                  <a:cubicBezTo>
                    <a:pt x="1523" y="14699"/>
                    <a:pt x="1142" y="13764"/>
                    <a:pt x="819" y="12821"/>
                  </a:cubicBezTo>
                  <a:cubicBezTo>
                    <a:pt x="240" y="11001"/>
                    <a:pt x="9" y="8965"/>
                    <a:pt x="778" y="7162"/>
                  </a:cubicBezTo>
                  <a:cubicBezTo>
                    <a:pt x="1150" y="6268"/>
                    <a:pt x="1721" y="5449"/>
                    <a:pt x="2234" y="4638"/>
                  </a:cubicBezTo>
                  <a:cubicBezTo>
                    <a:pt x="2739" y="3819"/>
                    <a:pt x="3244" y="2925"/>
                    <a:pt x="3914" y="2205"/>
                  </a:cubicBezTo>
                  <a:cubicBezTo>
                    <a:pt x="5098" y="948"/>
                    <a:pt x="6963" y="239"/>
                    <a:pt x="8710" y="239"/>
                  </a:cubicBezTo>
                  <a:close/>
                  <a:moveTo>
                    <a:pt x="8734" y="1"/>
                  </a:moveTo>
                  <a:cubicBezTo>
                    <a:pt x="7529" y="1"/>
                    <a:pt x="6312" y="339"/>
                    <a:pt x="5263" y="898"/>
                  </a:cubicBezTo>
                  <a:cubicBezTo>
                    <a:pt x="3442" y="1866"/>
                    <a:pt x="2483" y="3769"/>
                    <a:pt x="1440" y="5465"/>
                  </a:cubicBezTo>
                  <a:cubicBezTo>
                    <a:pt x="919" y="6301"/>
                    <a:pt x="439" y="7145"/>
                    <a:pt x="224" y="8113"/>
                  </a:cubicBezTo>
                  <a:cubicBezTo>
                    <a:pt x="25" y="9056"/>
                    <a:pt x="0" y="10024"/>
                    <a:pt x="149" y="10976"/>
                  </a:cubicBezTo>
                  <a:cubicBezTo>
                    <a:pt x="439" y="13045"/>
                    <a:pt x="1374" y="15047"/>
                    <a:pt x="2317" y="16892"/>
                  </a:cubicBezTo>
                  <a:cubicBezTo>
                    <a:pt x="3144" y="18514"/>
                    <a:pt x="4369" y="20102"/>
                    <a:pt x="6264" y="20433"/>
                  </a:cubicBezTo>
                  <a:cubicBezTo>
                    <a:pt x="6711" y="20511"/>
                    <a:pt x="7174" y="20539"/>
                    <a:pt x="7640" y="20539"/>
                  </a:cubicBezTo>
                  <a:cubicBezTo>
                    <a:pt x="8219" y="20539"/>
                    <a:pt x="8803" y="20496"/>
                    <a:pt x="9367" y="20450"/>
                  </a:cubicBezTo>
                  <a:cubicBezTo>
                    <a:pt x="10277" y="20367"/>
                    <a:pt x="11179" y="20193"/>
                    <a:pt x="12006" y="19780"/>
                  </a:cubicBezTo>
                  <a:cubicBezTo>
                    <a:pt x="13603" y="18969"/>
                    <a:pt x="14654" y="17504"/>
                    <a:pt x="15126" y="15800"/>
                  </a:cubicBezTo>
                  <a:cubicBezTo>
                    <a:pt x="16184" y="11888"/>
                    <a:pt x="15621" y="7532"/>
                    <a:pt x="13956" y="3854"/>
                  </a:cubicBezTo>
                  <a:lnTo>
                    <a:pt x="13956" y="3854"/>
                  </a:lnTo>
                  <a:cubicBezTo>
                    <a:pt x="13955" y="3837"/>
                    <a:pt x="13951" y="3820"/>
                    <a:pt x="13942" y="3802"/>
                  </a:cubicBezTo>
                  <a:lnTo>
                    <a:pt x="13934" y="3802"/>
                  </a:lnTo>
                  <a:cubicBezTo>
                    <a:pt x="13930" y="3794"/>
                    <a:pt x="13925" y="3786"/>
                    <a:pt x="13921" y="3778"/>
                  </a:cubicBezTo>
                  <a:lnTo>
                    <a:pt x="13921" y="3778"/>
                  </a:lnTo>
                  <a:cubicBezTo>
                    <a:pt x="13761" y="3429"/>
                    <a:pt x="13592" y="3087"/>
                    <a:pt x="13413" y="2751"/>
                  </a:cubicBezTo>
                  <a:cubicBezTo>
                    <a:pt x="13392" y="2710"/>
                    <a:pt x="13358" y="2693"/>
                    <a:pt x="13323" y="2693"/>
                  </a:cubicBezTo>
                  <a:cubicBezTo>
                    <a:pt x="13316" y="2693"/>
                    <a:pt x="13309" y="2694"/>
                    <a:pt x="13303" y="2695"/>
                  </a:cubicBezTo>
                  <a:lnTo>
                    <a:pt x="13303" y="2695"/>
                  </a:lnTo>
                  <a:cubicBezTo>
                    <a:pt x="12582" y="1551"/>
                    <a:pt x="11686" y="588"/>
                    <a:pt x="10285" y="203"/>
                  </a:cubicBezTo>
                  <a:cubicBezTo>
                    <a:pt x="9780" y="65"/>
                    <a:pt x="9258" y="1"/>
                    <a:pt x="8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50" name="Google Shape;2150;p52"/>
            <p:cNvSpPr txBox="1"/>
            <p:nvPr/>
          </p:nvSpPr>
          <p:spPr>
            <a:xfrm flipH="1">
              <a:off x="5439251" y="2360346"/>
              <a:ext cx="1702130" cy="103942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dk1"/>
                  </a:solidFill>
                  <a:latin typeface="Itim"/>
                  <a:ea typeface="Itim"/>
                  <a:cs typeface="Itim"/>
                  <a:sym typeface="Itim"/>
                </a:rPr>
                <a:t>SULIT</a:t>
              </a:r>
            </a:p>
            <a:p>
              <a:pPr marL="0" lvl="0" indent="0" algn="ctr" rtl="0">
                <a:spcBef>
                  <a:spcPts val="0"/>
                </a:spcBef>
                <a:spcAft>
                  <a:spcPts val="0"/>
                </a:spcAft>
                <a:buNone/>
              </a:pPr>
              <a:endParaRPr lang="en-US" sz="1600" b="1" dirty="0" smtClean="0">
                <a:solidFill>
                  <a:schemeClr val="dk1"/>
                </a:solidFill>
                <a:latin typeface="Itim"/>
                <a:ea typeface="Itim"/>
                <a:cs typeface="Itim"/>
                <a:sym typeface="Itim"/>
              </a:endParaRPr>
            </a:p>
            <a:p>
              <a:pPr marL="0" lvl="0" indent="0" algn="ctr" rtl="0">
                <a:spcBef>
                  <a:spcPts val="0"/>
                </a:spcBef>
                <a:spcAft>
                  <a:spcPts val="0"/>
                </a:spcAft>
                <a:buNone/>
              </a:pPr>
              <a:endParaRPr lang="en-US" sz="1600" b="1" dirty="0" smtClean="0">
                <a:solidFill>
                  <a:schemeClr val="dk1"/>
                </a:solidFill>
                <a:latin typeface="Itim"/>
                <a:ea typeface="Itim"/>
                <a:cs typeface="Itim"/>
                <a:sym typeface="Itim"/>
              </a:endParaRPr>
            </a:p>
            <a:p>
              <a:pPr marL="0" lvl="0" indent="0" algn="ctr" rtl="0">
                <a:spcBef>
                  <a:spcPts val="0"/>
                </a:spcBef>
                <a:spcAft>
                  <a:spcPts val="0"/>
                </a:spcAft>
                <a:buNone/>
              </a:pPr>
              <a:r>
                <a:rPr lang="en-US" sz="1600" b="1" dirty="0" smtClean="0">
                  <a:solidFill>
                    <a:schemeClr val="dk1"/>
                  </a:solidFill>
                  <a:latin typeface="Itim"/>
                  <a:ea typeface="Itim"/>
                  <a:cs typeface="Itim"/>
                  <a:sym typeface="Itim"/>
                </a:rPr>
                <a:t>MUDAH </a:t>
              </a:r>
              <a:endParaRPr sz="1600" b="1">
                <a:solidFill>
                  <a:schemeClr val="dk1"/>
                </a:solidFill>
                <a:latin typeface="Itim"/>
                <a:ea typeface="Itim"/>
                <a:cs typeface="Itim"/>
                <a:sym typeface="Itim"/>
              </a:endParaRPr>
            </a:p>
          </p:txBody>
        </p:sp>
      </p:grpSp>
      <p:grpSp>
        <p:nvGrpSpPr>
          <p:cNvPr id="2151" name="Google Shape;2151;p52"/>
          <p:cNvGrpSpPr/>
          <p:nvPr/>
        </p:nvGrpSpPr>
        <p:grpSpPr>
          <a:xfrm>
            <a:off x="3688879" y="2934330"/>
            <a:ext cx="1703248" cy="1288245"/>
            <a:chOff x="3317738" y="2853586"/>
            <a:chExt cx="1928496" cy="1752476"/>
          </a:xfrm>
        </p:grpSpPr>
        <p:sp>
          <p:nvSpPr>
            <p:cNvPr id="2152" name="Google Shape;2152;p52"/>
            <p:cNvSpPr/>
            <p:nvPr/>
          </p:nvSpPr>
          <p:spPr>
            <a:xfrm>
              <a:off x="3322207" y="2918802"/>
              <a:ext cx="1863635" cy="1687260"/>
            </a:xfrm>
            <a:custGeom>
              <a:avLst/>
              <a:gdLst/>
              <a:ahLst/>
              <a:cxnLst/>
              <a:rect l="l" t="t" r="r" b="b"/>
              <a:pathLst>
                <a:path w="17096" h="20282" extrusionOk="0">
                  <a:moveTo>
                    <a:pt x="8431" y="1"/>
                  </a:moveTo>
                  <a:cubicBezTo>
                    <a:pt x="6933" y="1"/>
                    <a:pt x="5496" y="575"/>
                    <a:pt x="4419" y="1612"/>
                  </a:cubicBezTo>
                  <a:cubicBezTo>
                    <a:pt x="3815" y="2208"/>
                    <a:pt x="3344" y="2928"/>
                    <a:pt x="2913" y="3656"/>
                  </a:cubicBezTo>
                  <a:cubicBezTo>
                    <a:pt x="1201" y="6577"/>
                    <a:pt x="1" y="9878"/>
                    <a:pt x="1" y="13262"/>
                  </a:cubicBezTo>
                  <a:cubicBezTo>
                    <a:pt x="1" y="14023"/>
                    <a:pt x="59" y="14801"/>
                    <a:pt x="332" y="15513"/>
                  </a:cubicBezTo>
                  <a:cubicBezTo>
                    <a:pt x="729" y="16564"/>
                    <a:pt x="1556" y="17416"/>
                    <a:pt x="2508" y="18020"/>
                  </a:cubicBezTo>
                  <a:cubicBezTo>
                    <a:pt x="3460" y="18624"/>
                    <a:pt x="4527" y="19013"/>
                    <a:pt x="5603" y="19369"/>
                  </a:cubicBezTo>
                  <a:cubicBezTo>
                    <a:pt x="7119" y="19863"/>
                    <a:pt x="8757" y="20281"/>
                    <a:pt x="10333" y="20281"/>
                  </a:cubicBezTo>
                  <a:cubicBezTo>
                    <a:pt x="11423" y="20281"/>
                    <a:pt x="12484" y="20081"/>
                    <a:pt x="13455" y="19567"/>
                  </a:cubicBezTo>
                  <a:cubicBezTo>
                    <a:pt x="14737" y="18889"/>
                    <a:pt x="15714" y="17705"/>
                    <a:pt x="16301" y="16373"/>
                  </a:cubicBezTo>
                  <a:cubicBezTo>
                    <a:pt x="16880" y="15049"/>
                    <a:pt x="17095" y="13577"/>
                    <a:pt x="17079" y="12129"/>
                  </a:cubicBezTo>
                  <a:cubicBezTo>
                    <a:pt x="17029" y="8116"/>
                    <a:pt x="15391" y="5311"/>
                    <a:pt x="12578" y="1827"/>
                  </a:cubicBezTo>
                  <a:cubicBezTo>
                    <a:pt x="11411" y="603"/>
                    <a:pt x="10269" y="90"/>
                    <a:pt x="8705" y="7"/>
                  </a:cubicBezTo>
                  <a:cubicBezTo>
                    <a:pt x="8614" y="3"/>
                    <a:pt x="8523" y="1"/>
                    <a:pt x="8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53" name="Google Shape;2153;p52"/>
            <p:cNvSpPr/>
            <p:nvPr/>
          </p:nvSpPr>
          <p:spPr>
            <a:xfrm>
              <a:off x="3317738" y="2853586"/>
              <a:ext cx="1928496" cy="1706809"/>
            </a:xfrm>
            <a:custGeom>
              <a:avLst/>
              <a:gdLst/>
              <a:ahLst/>
              <a:cxnLst/>
              <a:rect l="l" t="t" r="r" b="b"/>
              <a:pathLst>
                <a:path w="17691" h="20517" extrusionOk="0">
                  <a:moveTo>
                    <a:pt x="8773" y="232"/>
                  </a:moveTo>
                  <a:cubicBezTo>
                    <a:pt x="10298" y="232"/>
                    <a:pt x="11726" y="875"/>
                    <a:pt x="12835" y="2014"/>
                  </a:cubicBezTo>
                  <a:lnTo>
                    <a:pt x="12835" y="2014"/>
                  </a:lnTo>
                  <a:cubicBezTo>
                    <a:pt x="12839" y="2022"/>
                    <a:pt x="12844" y="2030"/>
                    <a:pt x="12850" y="2038"/>
                  </a:cubicBezTo>
                  <a:cubicBezTo>
                    <a:pt x="15043" y="4752"/>
                    <a:pt x="16988" y="7697"/>
                    <a:pt x="17269" y="11272"/>
                  </a:cubicBezTo>
                  <a:cubicBezTo>
                    <a:pt x="17434" y="13274"/>
                    <a:pt x="17211" y="15392"/>
                    <a:pt x="16193" y="17163"/>
                  </a:cubicBezTo>
                  <a:cubicBezTo>
                    <a:pt x="15233" y="18834"/>
                    <a:pt x="13636" y="19960"/>
                    <a:pt x="11717" y="20216"/>
                  </a:cubicBezTo>
                  <a:cubicBezTo>
                    <a:pt x="11364" y="20263"/>
                    <a:pt x="11010" y="20284"/>
                    <a:pt x="10657" y="20284"/>
                  </a:cubicBezTo>
                  <a:cubicBezTo>
                    <a:pt x="9128" y="20284"/>
                    <a:pt x="7601" y="19887"/>
                    <a:pt x="6157" y="19430"/>
                  </a:cubicBezTo>
                  <a:cubicBezTo>
                    <a:pt x="4303" y="18834"/>
                    <a:pt x="2284" y="18082"/>
                    <a:pt x="1192" y="16360"/>
                  </a:cubicBezTo>
                  <a:cubicBezTo>
                    <a:pt x="108" y="14664"/>
                    <a:pt x="406" y="12248"/>
                    <a:pt x="787" y="10362"/>
                  </a:cubicBezTo>
                  <a:cubicBezTo>
                    <a:pt x="1184" y="8409"/>
                    <a:pt x="1912" y="6539"/>
                    <a:pt x="2847" y="4785"/>
                  </a:cubicBezTo>
                  <a:cubicBezTo>
                    <a:pt x="3873" y="2857"/>
                    <a:pt x="5097" y="1020"/>
                    <a:pt x="7323" y="424"/>
                  </a:cubicBezTo>
                  <a:cubicBezTo>
                    <a:pt x="7811" y="295"/>
                    <a:pt x="8297" y="232"/>
                    <a:pt x="8773" y="232"/>
                  </a:cubicBezTo>
                  <a:close/>
                  <a:moveTo>
                    <a:pt x="8789" y="1"/>
                  </a:moveTo>
                  <a:cubicBezTo>
                    <a:pt x="8636" y="1"/>
                    <a:pt x="8481" y="7"/>
                    <a:pt x="8324" y="19"/>
                  </a:cubicBezTo>
                  <a:cubicBezTo>
                    <a:pt x="6405" y="176"/>
                    <a:pt x="4816" y="1235"/>
                    <a:pt x="3749" y="2799"/>
                  </a:cubicBezTo>
                  <a:cubicBezTo>
                    <a:pt x="2549" y="4561"/>
                    <a:pt x="1622" y="6506"/>
                    <a:pt x="1002" y="8550"/>
                  </a:cubicBezTo>
                  <a:cubicBezTo>
                    <a:pt x="406" y="10494"/>
                    <a:pt x="1" y="12720"/>
                    <a:pt x="332" y="14747"/>
                  </a:cubicBezTo>
                  <a:cubicBezTo>
                    <a:pt x="663" y="16774"/>
                    <a:pt x="2251" y="18106"/>
                    <a:pt x="4047" y="18901"/>
                  </a:cubicBezTo>
                  <a:cubicBezTo>
                    <a:pt x="5900" y="19720"/>
                    <a:pt x="8002" y="20357"/>
                    <a:pt x="10037" y="20498"/>
                  </a:cubicBezTo>
                  <a:cubicBezTo>
                    <a:pt x="10232" y="20510"/>
                    <a:pt x="10426" y="20517"/>
                    <a:pt x="10620" y="20517"/>
                  </a:cubicBezTo>
                  <a:cubicBezTo>
                    <a:pt x="12304" y="20517"/>
                    <a:pt x="13937" y="20021"/>
                    <a:pt x="15184" y="18826"/>
                  </a:cubicBezTo>
                  <a:cubicBezTo>
                    <a:pt x="16615" y="17453"/>
                    <a:pt x="17310" y="15516"/>
                    <a:pt x="17492" y="13572"/>
                  </a:cubicBezTo>
                  <a:cubicBezTo>
                    <a:pt x="17691" y="11470"/>
                    <a:pt x="17376" y="9344"/>
                    <a:pt x="16566" y="7391"/>
                  </a:cubicBezTo>
                  <a:cubicBezTo>
                    <a:pt x="15719" y="5377"/>
                    <a:pt x="14407" y="3600"/>
                    <a:pt x="13043" y="1906"/>
                  </a:cubicBezTo>
                  <a:lnTo>
                    <a:pt x="13043" y="1906"/>
                  </a:lnTo>
                  <a:cubicBezTo>
                    <a:pt x="13037" y="1892"/>
                    <a:pt x="13029" y="1878"/>
                    <a:pt x="13016" y="1864"/>
                  </a:cubicBezTo>
                  <a:lnTo>
                    <a:pt x="13016" y="1864"/>
                  </a:lnTo>
                  <a:lnTo>
                    <a:pt x="13012" y="1868"/>
                  </a:lnTo>
                  <a:lnTo>
                    <a:pt x="13012" y="1868"/>
                  </a:lnTo>
                  <a:cubicBezTo>
                    <a:pt x="13001" y="1857"/>
                    <a:pt x="12990" y="1848"/>
                    <a:pt x="12979" y="1842"/>
                  </a:cubicBezTo>
                  <a:lnTo>
                    <a:pt x="12979" y="1842"/>
                  </a:lnTo>
                  <a:cubicBezTo>
                    <a:pt x="11834" y="666"/>
                    <a:pt x="10404" y="1"/>
                    <a:pt x="8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55" name="Google Shape;2155;p52"/>
            <p:cNvSpPr txBox="1"/>
            <p:nvPr/>
          </p:nvSpPr>
          <p:spPr>
            <a:xfrm flipH="1">
              <a:off x="3779537" y="3184516"/>
              <a:ext cx="1095600" cy="44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solidFill>
                  <a:schemeClr val="dk1"/>
                </a:solidFill>
                <a:latin typeface="Itim"/>
                <a:ea typeface="Itim"/>
                <a:cs typeface="Itim"/>
                <a:sym typeface="Itim"/>
              </a:endParaRPr>
            </a:p>
          </p:txBody>
        </p:sp>
      </p:grpSp>
      <p:grpSp>
        <p:nvGrpSpPr>
          <p:cNvPr id="2156" name="Google Shape;2156;p52"/>
          <p:cNvGrpSpPr/>
          <p:nvPr/>
        </p:nvGrpSpPr>
        <p:grpSpPr>
          <a:xfrm>
            <a:off x="2870462" y="1549805"/>
            <a:ext cx="726321" cy="753701"/>
            <a:chOff x="2558622" y="1406396"/>
            <a:chExt cx="822375" cy="853375"/>
          </a:xfrm>
        </p:grpSpPr>
        <p:grpSp>
          <p:nvGrpSpPr>
            <p:cNvPr id="2157" name="Google Shape;2157;p52"/>
            <p:cNvGrpSpPr/>
            <p:nvPr/>
          </p:nvGrpSpPr>
          <p:grpSpPr>
            <a:xfrm>
              <a:off x="2558622" y="1406396"/>
              <a:ext cx="822375" cy="853375"/>
              <a:chOff x="2558622" y="1406396"/>
              <a:chExt cx="822375" cy="853375"/>
            </a:xfrm>
          </p:grpSpPr>
          <p:sp>
            <p:nvSpPr>
              <p:cNvPr id="2158" name="Google Shape;2158;p52"/>
              <p:cNvSpPr/>
              <p:nvPr/>
            </p:nvSpPr>
            <p:spPr>
              <a:xfrm>
                <a:off x="2577752" y="1661857"/>
                <a:ext cx="777370" cy="597914"/>
              </a:xfrm>
              <a:custGeom>
                <a:avLst/>
                <a:gdLst/>
                <a:ahLst/>
                <a:cxnLst/>
                <a:rect l="l" t="t" r="r" b="b"/>
                <a:pathLst>
                  <a:path w="7721" h="6695" extrusionOk="0">
                    <a:moveTo>
                      <a:pt x="7721" y="2475"/>
                    </a:moveTo>
                    <a:cubicBezTo>
                      <a:pt x="7719" y="2476"/>
                      <a:pt x="7717" y="2477"/>
                      <a:pt x="7715" y="2478"/>
                    </a:cubicBezTo>
                    <a:lnTo>
                      <a:pt x="7715" y="2478"/>
                    </a:lnTo>
                    <a:cubicBezTo>
                      <a:pt x="7717" y="2480"/>
                      <a:pt x="7719" y="2481"/>
                      <a:pt x="7721" y="2483"/>
                    </a:cubicBezTo>
                    <a:lnTo>
                      <a:pt x="7721" y="2475"/>
                    </a:lnTo>
                    <a:close/>
                    <a:moveTo>
                      <a:pt x="2268" y="1"/>
                    </a:moveTo>
                    <a:cubicBezTo>
                      <a:pt x="1862" y="1"/>
                      <a:pt x="1432" y="42"/>
                      <a:pt x="1101" y="274"/>
                    </a:cubicBezTo>
                    <a:cubicBezTo>
                      <a:pt x="927" y="406"/>
                      <a:pt x="779" y="572"/>
                      <a:pt x="663" y="762"/>
                    </a:cubicBezTo>
                    <a:cubicBezTo>
                      <a:pt x="224" y="1457"/>
                      <a:pt x="100" y="2301"/>
                      <a:pt x="59" y="3120"/>
                    </a:cubicBezTo>
                    <a:cubicBezTo>
                      <a:pt x="1" y="4204"/>
                      <a:pt x="141" y="5420"/>
                      <a:pt x="961" y="6132"/>
                    </a:cubicBezTo>
                    <a:cubicBezTo>
                      <a:pt x="1414" y="6526"/>
                      <a:pt x="2005" y="6694"/>
                      <a:pt x="2610" y="6694"/>
                    </a:cubicBezTo>
                    <a:cubicBezTo>
                      <a:pt x="3021" y="6694"/>
                      <a:pt x="3439" y="6617"/>
                      <a:pt x="3823" y="6479"/>
                    </a:cubicBezTo>
                    <a:cubicBezTo>
                      <a:pt x="4163" y="6363"/>
                      <a:pt x="4477" y="6190"/>
                      <a:pt x="4742" y="5958"/>
                    </a:cubicBezTo>
                    <a:cubicBezTo>
                      <a:pt x="5123" y="5627"/>
                      <a:pt x="5362" y="5155"/>
                      <a:pt x="5644" y="4733"/>
                    </a:cubicBezTo>
                    <a:cubicBezTo>
                      <a:pt x="6180" y="3891"/>
                      <a:pt x="6882" y="3033"/>
                      <a:pt x="7715" y="2478"/>
                    </a:cubicBezTo>
                    <a:lnTo>
                      <a:pt x="7715" y="2478"/>
                    </a:lnTo>
                    <a:cubicBezTo>
                      <a:pt x="6202" y="1115"/>
                      <a:pt x="4301" y="25"/>
                      <a:pt x="226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59" name="Google Shape;2159;p52"/>
              <p:cNvSpPr/>
              <p:nvPr/>
            </p:nvSpPr>
            <p:spPr>
              <a:xfrm>
                <a:off x="2558622" y="1406396"/>
                <a:ext cx="822375" cy="742949"/>
              </a:xfrm>
              <a:custGeom>
                <a:avLst/>
                <a:gdLst/>
                <a:ahLst/>
                <a:cxnLst/>
                <a:rect l="l" t="t" r="r" b="b"/>
                <a:pathLst>
                  <a:path w="8168" h="8319" extrusionOk="0">
                    <a:moveTo>
                      <a:pt x="7853" y="2796"/>
                    </a:moveTo>
                    <a:cubicBezTo>
                      <a:pt x="7853" y="3143"/>
                      <a:pt x="7869" y="3532"/>
                      <a:pt x="7671" y="3830"/>
                    </a:cubicBezTo>
                    <a:cubicBezTo>
                      <a:pt x="7580" y="3607"/>
                      <a:pt x="7480" y="3400"/>
                      <a:pt x="7373" y="3185"/>
                    </a:cubicBezTo>
                    <a:cubicBezTo>
                      <a:pt x="7522" y="3052"/>
                      <a:pt x="7679" y="2920"/>
                      <a:pt x="7853" y="2796"/>
                    </a:cubicBezTo>
                    <a:close/>
                    <a:moveTo>
                      <a:pt x="7315" y="3243"/>
                    </a:moveTo>
                    <a:cubicBezTo>
                      <a:pt x="7422" y="3458"/>
                      <a:pt x="7522" y="3673"/>
                      <a:pt x="7621" y="3896"/>
                    </a:cubicBezTo>
                    <a:cubicBezTo>
                      <a:pt x="7596" y="3921"/>
                      <a:pt x="7571" y="3954"/>
                      <a:pt x="7547" y="3979"/>
                    </a:cubicBezTo>
                    <a:cubicBezTo>
                      <a:pt x="7431" y="4070"/>
                      <a:pt x="7298" y="4145"/>
                      <a:pt x="7174" y="4236"/>
                    </a:cubicBezTo>
                    <a:lnTo>
                      <a:pt x="6918" y="3673"/>
                    </a:lnTo>
                    <a:cubicBezTo>
                      <a:pt x="6918" y="3665"/>
                      <a:pt x="6909" y="3656"/>
                      <a:pt x="6901" y="3656"/>
                    </a:cubicBezTo>
                    <a:cubicBezTo>
                      <a:pt x="7034" y="3507"/>
                      <a:pt x="7174" y="3375"/>
                      <a:pt x="7315" y="3243"/>
                    </a:cubicBezTo>
                    <a:close/>
                    <a:moveTo>
                      <a:pt x="6852" y="3706"/>
                    </a:moveTo>
                    <a:cubicBezTo>
                      <a:pt x="6943" y="3896"/>
                      <a:pt x="7025" y="4087"/>
                      <a:pt x="7108" y="4277"/>
                    </a:cubicBezTo>
                    <a:cubicBezTo>
                      <a:pt x="7000" y="4376"/>
                      <a:pt x="6893" y="4484"/>
                      <a:pt x="6802" y="4608"/>
                    </a:cubicBezTo>
                    <a:cubicBezTo>
                      <a:pt x="6736" y="4418"/>
                      <a:pt x="6653" y="4236"/>
                      <a:pt x="6562" y="4054"/>
                    </a:cubicBezTo>
                    <a:cubicBezTo>
                      <a:pt x="6653" y="3938"/>
                      <a:pt x="6752" y="3822"/>
                      <a:pt x="6852" y="3706"/>
                    </a:cubicBezTo>
                    <a:close/>
                    <a:moveTo>
                      <a:pt x="6504" y="4120"/>
                    </a:moveTo>
                    <a:cubicBezTo>
                      <a:pt x="6603" y="4302"/>
                      <a:pt x="6678" y="4484"/>
                      <a:pt x="6752" y="4674"/>
                    </a:cubicBezTo>
                    <a:cubicBezTo>
                      <a:pt x="6669" y="4782"/>
                      <a:pt x="6595" y="4898"/>
                      <a:pt x="6537" y="5013"/>
                    </a:cubicBezTo>
                    <a:lnTo>
                      <a:pt x="6289" y="4500"/>
                    </a:lnTo>
                    <a:cubicBezTo>
                      <a:pt x="6281" y="4485"/>
                      <a:pt x="6270" y="4479"/>
                      <a:pt x="6259" y="4479"/>
                    </a:cubicBezTo>
                    <a:cubicBezTo>
                      <a:pt x="6232" y="4479"/>
                      <a:pt x="6205" y="4510"/>
                      <a:pt x="6223" y="4533"/>
                    </a:cubicBezTo>
                    <a:cubicBezTo>
                      <a:pt x="6314" y="4724"/>
                      <a:pt x="6396" y="4906"/>
                      <a:pt x="6487" y="5088"/>
                    </a:cubicBezTo>
                    <a:lnTo>
                      <a:pt x="6430" y="5204"/>
                    </a:lnTo>
                    <a:cubicBezTo>
                      <a:pt x="6347" y="5377"/>
                      <a:pt x="6272" y="5551"/>
                      <a:pt x="6198" y="5725"/>
                    </a:cubicBezTo>
                    <a:cubicBezTo>
                      <a:pt x="6090" y="5493"/>
                      <a:pt x="5983" y="5253"/>
                      <a:pt x="5875" y="5022"/>
                    </a:cubicBezTo>
                    <a:cubicBezTo>
                      <a:pt x="6065" y="4715"/>
                      <a:pt x="6281" y="4409"/>
                      <a:pt x="6504" y="4120"/>
                    </a:cubicBezTo>
                    <a:close/>
                    <a:moveTo>
                      <a:pt x="5826" y="5104"/>
                    </a:moveTo>
                    <a:lnTo>
                      <a:pt x="6165" y="5824"/>
                    </a:lnTo>
                    <a:cubicBezTo>
                      <a:pt x="6074" y="6039"/>
                      <a:pt x="5991" y="6254"/>
                      <a:pt x="5900" y="6470"/>
                    </a:cubicBezTo>
                    <a:cubicBezTo>
                      <a:pt x="5792" y="6172"/>
                      <a:pt x="5643" y="5882"/>
                      <a:pt x="5470" y="5617"/>
                    </a:cubicBezTo>
                    <a:cubicBezTo>
                      <a:pt x="5586" y="5460"/>
                      <a:pt x="5701" y="5286"/>
                      <a:pt x="5826" y="5104"/>
                    </a:cubicBezTo>
                    <a:close/>
                    <a:moveTo>
                      <a:pt x="2365" y="242"/>
                    </a:moveTo>
                    <a:cubicBezTo>
                      <a:pt x="2568" y="242"/>
                      <a:pt x="2772" y="261"/>
                      <a:pt x="2963" y="281"/>
                    </a:cubicBezTo>
                    <a:cubicBezTo>
                      <a:pt x="4766" y="454"/>
                      <a:pt x="6380" y="1431"/>
                      <a:pt x="7720" y="2606"/>
                    </a:cubicBezTo>
                    <a:cubicBezTo>
                      <a:pt x="7149" y="3028"/>
                      <a:pt x="6645" y="3541"/>
                      <a:pt x="6223" y="4111"/>
                    </a:cubicBezTo>
                    <a:cubicBezTo>
                      <a:pt x="5652" y="4848"/>
                      <a:pt x="5288" y="5824"/>
                      <a:pt x="4444" y="6296"/>
                    </a:cubicBezTo>
                    <a:cubicBezTo>
                      <a:pt x="3972" y="6561"/>
                      <a:pt x="3391" y="6716"/>
                      <a:pt x="2821" y="6716"/>
                    </a:cubicBezTo>
                    <a:cubicBezTo>
                      <a:pt x="2432" y="6716"/>
                      <a:pt x="2047" y="6644"/>
                      <a:pt x="1705" y="6486"/>
                    </a:cubicBezTo>
                    <a:cubicBezTo>
                      <a:pt x="869" y="6097"/>
                      <a:pt x="480" y="5195"/>
                      <a:pt x="389" y="4302"/>
                    </a:cubicBezTo>
                    <a:cubicBezTo>
                      <a:pt x="282" y="3433"/>
                      <a:pt x="356" y="2556"/>
                      <a:pt x="604" y="1720"/>
                    </a:cubicBezTo>
                    <a:cubicBezTo>
                      <a:pt x="762" y="1240"/>
                      <a:pt x="1018" y="678"/>
                      <a:pt x="1482" y="429"/>
                    </a:cubicBezTo>
                    <a:cubicBezTo>
                      <a:pt x="1746" y="285"/>
                      <a:pt x="2055" y="242"/>
                      <a:pt x="2365" y="242"/>
                    </a:cubicBezTo>
                    <a:close/>
                    <a:moveTo>
                      <a:pt x="811" y="6072"/>
                    </a:moveTo>
                    <a:lnTo>
                      <a:pt x="811" y="6072"/>
                    </a:lnTo>
                    <a:cubicBezTo>
                      <a:pt x="919" y="6197"/>
                      <a:pt x="1035" y="6312"/>
                      <a:pt x="1167" y="6412"/>
                    </a:cubicBezTo>
                    <a:cubicBezTo>
                      <a:pt x="1250" y="6619"/>
                      <a:pt x="1324" y="6817"/>
                      <a:pt x="1407" y="7016"/>
                    </a:cubicBezTo>
                    <a:cubicBezTo>
                      <a:pt x="1159" y="6734"/>
                      <a:pt x="960" y="6412"/>
                      <a:pt x="811" y="6072"/>
                    </a:cubicBezTo>
                    <a:close/>
                    <a:moveTo>
                      <a:pt x="5420" y="5684"/>
                    </a:moveTo>
                    <a:cubicBezTo>
                      <a:pt x="5602" y="5957"/>
                      <a:pt x="5743" y="6254"/>
                      <a:pt x="5850" y="6569"/>
                    </a:cubicBezTo>
                    <a:cubicBezTo>
                      <a:pt x="5759" y="6776"/>
                      <a:pt x="5643" y="6966"/>
                      <a:pt x="5519" y="7156"/>
                    </a:cubicBezTo>
                    <a:cubicBezTo>
                      <a:pt x="5428" y="6776"/>
                      <a:pt x="5279" y="6412"/>
                      <a:pt x="5064" y="6089"/>
                    </a:cubicBezTo>
                    <a:cubicBezTo>
                      <a:pt x="5188" y="5965"/>
                      <a:pt x="5313" y="5833"/>
                      <a:pt x="5420" y="5684"/>
                    </a:cubicBezTo>
                    <a:close/>
                    <a:moveTo>
                      <a:pt x="1283" y="6503"/>
                    </a:moveTo>
                    <a:lnTo>
                      <a:pt x="1283" y="6503"/>
                    </a:lnTo>
                    <a:cubicBezTo>
                      <a:pt x="1391" y="6569"/>
                      <a:pt x="1498" y="6635"/>
                      <a:pt x="1622" y="6685"/>
                    </a:cubicBezTo>
                    <a:cubicBezTo>
                      <a:pt x="1755" y="6974"/>
                      <a:pt x="1879" y="7272"/>
                      <a:pt x="2011" y="7562"/>
                    </a:cubicBezTo>
                    <a:cubicBezTo>
                      <a:pt x="1986" y="7537"/>
                      <a:pt x="1953" y="7520"/>
                      <a:pt x="1920" y="7496"/>
                    </a:cubicBezTo>
                    <a:cubicBezTo>
                      <a:pt x="1763" y="7380"/>
                      <a:pt x="1614" y="7247"/>
                      <a:pt x="1482" y="7107"/>
                    </a:cubicBezTo>
                    <a:lnTo>
                      <a:pt x="1490" y="7107"/>
                    </a:lnTo>
                    <a:cubicBezTo>
                      <a:pt x="1506" y="7098"/>
                      <a:pt x="1515" y="7074"/>
                      <a:pt x="1506" y="7057"/>
                    </a:cubicBezTo>
                    <a:lnTo>
                      <a:pt x="1283" y="6503"/>
                    </a:lnTo>
                    <a:close/>
                    <a:moveTo>
                      <a:pt x="5006" y="6147"/>
                    </a:moveTo>
                    <a:cubicBezTo>
                      <a:pt x="5222" y="6470"/>
                      <a:pt x="5370" y="6842"/>
                      <a:pt x="5445" y="7223"/>
                    </a:cubicBezTo>
                    <a:cubicBezTo>
                      <a:pt x="5453" y="7223"/>
                      <a:pt x="5453" y="7231"/>
                      <a:pt x="5453" y="7231"/>
                    </a:cubicBezTo>
                    <a:cubicBezTo>
                      <a:pt x="5362" y="7347"/>
                      <a:pt x="5263" y="7454"/>
                      <a:pt x="5155" y="7554"/>
                    </a:cubicBezTo>
                    <a:lnTo>
                      <a:pt x="5164" y="7554"/>
                    </a:lnTo>
                    <a:cubicBezTo>
                      <a:pt x="5130" y="7587"/>
                      <a:pt x="5097" y="7603"/>
                      <a:pt x="5056" y="7636"/>
                    </a:cubicBezTo>
                    <a:cubicBezTo>
                      <a:pt x="4948" y="7223"/>
                      <a:pt x="4808" y="6817"/>
                      <a:pt x="4642" y="6428"/>
                    </a:cubicBezTo>
                    <a:cubicBezTo>
                      <a:pt x="4775" y="6346"/>
                      <a:pt x="4891" y="6246"/>
                      <a:pt x="5006" y="6147"/>
                    </a:cubicBezTo>
                    <a:close/>
                    <a:moveTo>
                      <a:pt x="4584" y="6470"/>
                    </a:moveTo>
                    <a:cubicBezTo>
                      <a:pt x="4742" y="6859"/>
                      <a:pt x="4882" y="7256"/>
                      <a:pt x="4990" y="7669"/>
                    </a:cubicBezTo>
                    <a:cubicBezTo>
                      <a:pt x="4990" y="7669"/>
                      <a:pt x="4990" y="7678"/>
                      <a:pt x="4998" y="7678"/>
                    </a:cubicBezTo>
                    <a:cubicBezTo>
                      <a:pt x="4899" y="7752"/>
                      <a:pt x="4791" y="7810"/>
                      <a:pt x="4684" y="7868"/>
                    </a:cubicBezTo>
                    <a:lnTo>
                      <a:pt x="4675" y="7868"/>
                    </a:lnTo>
                    <a:cubicBezTo>
                      <a:pt x="4510" y="7471"/>
                      <a:pt x="4344" y="7074"/>
                      <a:pt x="4171" y="6676"/>
                    </a:cubicBezTo>
                    <a:cubicBezTo>
                      <a:pt x="4311" y="6619"/>
                      <a:pt x="4452" y="6552"/>
                      <a:pt x="4584" y="6470"/>
                    </a:cubicBezTo>
                    <a:close/>
                    <a:moveTo>
                      <a:pt x="1722" y="6734"/>
                    </a:moveTo>
                    <a:lnTo>
                      <a:pt x="1722" y="6734"/>
                    </a:lnTo>
                    <a:cubicBezTo>
                      <a:pt x="1895" y="6801"/>
                      <a:pt x="2086" y="6859"/>
                      <a:pt x="2276" y="6892"/>
                    </a:cubicBezTo>
                    <a:cubicBezTo>
                      <a:pt x="2392" y="7223"/>
                      <a:pt x="2516" y="7562"/>
                      <a:pt x="2640" y="7893"/>
                    </a:cubicBezTo>
                    <a:cubicBezTo>
                      <a:pt x="2458" y="7827"/>
                      <a:pt x="2292" y="7744"/>
                      <a:pt x="2135" y="7645"/>
                    </a:cubicBezTo>
                    <a:cubicBezTo>
                      <a:pt x="1995" y="7338"/>
                      <a:pt x="1862" y="7032"/>
                      <a:pt x="1722" y="6734"/>
                    </a:cubicBezTo>
                    <a:close/>
                    <a:moveTo>
                      <a:pt x="4096" y="6701"/>
                    </a:moveTo>
                    <a:cubicBezTo>
                      <a:pt x="4270" y="7107"/>
                      <a:pt x="4435" y="7504"/>
                      <a:pt x="4609" y="7901"/>
                    </a:cubicBezTo>
                    <a:cubicBezTo>
                      <a:pt x="4469" y="7959"/>
                      <a:pt x="4320" y="8009"/>
                      <a:pt x="4171" y="8042"/>
                    </a:cubicBezTo>
                    <a:lnTo>
                      <a:pt x="4162" y="8042"/>
                    </a:lnTo>
                    <a:cubicBezTo>
                      <a:pt x="3989" y="7636"/>
                      <a:pt x="3815" y="7239"/>
                      <a:pt x="3633" y="6842"/>
                    </a:cubicBezTo>
                    <a:cubicBezTo>
                      <a:pt x="3774" y="6817"/>
                      <a:pt x="3906" y="6776"/>
                      <a:pt x="4047" y="6726"/>
                    </a:cubicBezTo>
                    <a:lnTo>
                      <a:pt x="4096" y="6701"/>
                    </a:lnTo>
                    <a:close/>
                    <a:moveTo>
                      <a:pt x="2359" y="6900"/>
                    </a:moveTo>
                    <a:cubicBezTo>
                      <a:pt x="2498" y="6925"/>
                      <a:pt x="2642" y="6936"/>
                      <a:pt x="2783" y="6936"/>
                    </a:cubicBezTo>
                    <a:cubicBezTo>
                      <a:pt x="2827" y="6936"/>
                      <a:pt x="2870" y="6935"/>
                      <a:pt x="2913" y="6933"/>
                    </a:cubicBezTo>
                    <a:cubicBezTo>
                      <a:pt x="3078" y="7305"/>
                      <a:pt x="3227" y="7686"/>
                      <a:pt x="3352" y="8075"/>
                    </a:cubicBezTo>
                    <a:cubicBezTo>
                      <a:pt x="3145" y="8050"/>
                      <a:pt x="2930" y="8000"/>
                      <a:pt x="2731" y="7926"/>
                    </a:cubicBezTo>
                    <a:cubicBezTo>
                      <a:pt x="2599" y="7587"/>
                      <a:pt x="2483" y="7247"/>
                      <a:pt x="2359" y="6900"/>
                    </a:cubicBezTo>
                    <a:close/>
                    <a:moveTo>
                      <a:pt x="3558" y="6867"/>
                    </a:moveTo>
                    <a:cubicBezTo>
                      <a:pt x="3740" y="7256"/>
                      <a:pt x="3922" y="7653"/>
                      <a:pt x="4088" y="8050"/>
                    </a:cubicBezTo>
                    <a:cubicBezTo>
                      <a:pt x="3953" y="8076"/>
                      <a:pt x="3819" y="8089"/>
                      <a:pt x="3685" y="8089"/>
                    </a:cubicBezTo>
                    <a:cubicBezTo>
                      <a:pt x="3604" y="8089"/>
                      <a:pt x="3523" y="8084"/>
                      <a:pt x="3443" y="8075"/>
                    </a:cubicBezTo>
                    <a:cubicBezTo>
                      <a:pt x="3318" y="7686"/>
                      <a:pt x="3169" y="7305"/>
                      <a:pt x="3004" y="6933"/>
                    </a:cubicBezTo>
                    <a:cubicBezTo>
                      <a:pt x="3194" y="6925"/>
                      <a:pt x="3376" y="6900"/>
                      <a:pt x="3558" y="6867"/>
                    </a:cubicBezTo>
                    <a:close/>
                    <a:moveTo>
                      <a:pt x="2454" y="1"/>
                    </a:moveTo>
                    <a:cubicBezTo>
                      <a:pt x="2183" y="1"/>
                      <a:pt x="1918" y="31"/>
                      <a:pt x="1672" y="107"/>
                    </a:cubicBezTo>
                    <a:cubicBezTo>
                      <a:pt x="1018" y="297"/>
                      <a:pt x="662" y="885"/>
                      <a:pt x="439" y="1489"/>
                    </a:cubicBezTo>
                    <a:cubicBezTo>
                      <a:pt x="91" y="2465"/>
                      <a:pt x="0" y="3507"/>
                      <a:pt x="158" y="4525"/>
                    </a:cubicBezTo>
                    <a:cubicBezTo>
                      <a:pt x="307" y="5684"/>
                      <a:pt x="720" y="6801"/>
                      <a:pt x="1639" y="7570"/>
                    </a:cubicBezTo>
                    <a:cubicBezTo>
                      <a:pt x="1961" y="7843"/>
                      <a:pt x="2334" y="8050"/>
                      <a:pt x="2739" y="8182"/>
                    </a:cubicBezTo>
                    <a:cubicBezTo>
                      <a:pt x="2745" y="8198"/>
                      <a:pt x="2764" y="8208"/>
                      <a:pt x="2781" y="8208"/>
                    </a:cubicBezTo>
                    <a:cubicBezTo>
                      <a:pt x="2791" y="8208"/>
                      <a:pt x="2800" y="8205"/>
                      <a:pt x="2805" y="8199"/>
                    </a:cubicBezTo>
                    <a:cubicBezTo>
                      <a:pt x="3073" y="8278"/>
                      <a:pt x="3347" y="8318"/>
                      <a:pt x="3622" y="8318"/>
                    </a:cubicBezTo>
                    <a:cubicBezTo>
                      <a:pt x="3977" y="8318"/>
                      <a:pt x="4331" y="8251"/>
                      <a:pt x="4667" y="8116"/>
                    </a:cubicBezTo>
                    <a:cubicBezTo>
                      <a:pt x="5768" y="7669"/>
                      <a:pt x="6074" y="6561"/>
                      <a:pt x="6512" y="5568"/>
                    </a:cubicBezTo>
                    <a:cubicBezTo>
                      <a:pt x="6752" y="5005"/>
                      <a:pt x="7149" y="4517"/>
                      <a:pt x="7662" y="4178"/>
                    </a:cubicBezTo>
                    <a:cubicBezTo>
                      <a:pt x="8167" y="3805"/>
                      <a:pt x="8076" y="3259"/>
                      <a:pt x="8084" y="2688"/>
                    </a:cubicBezTo>
                    <a:cubicBezTo>
                      <a:pt x="8084" y="2647"/>
                      <a:pt x="8068" y="2614"/>
                      <a:pt x="8026" y="2597"/>
                    </a:cubicBezTo>
                    <a:cubicBezTo>
                      <a:pt x="8026" y="2572"/>
                      <a:pt x="8010" y="2548"/>
                      <a:pt x="7993" y="2531"/>
                    </a:cubicBezTo>
                    <a:cubicBezTo>
                      <a:pt x="6794" y="1464"/>
                      <a:pt x="5404" y="554"/>
                      <a:pt x="3823" y="190"/>
                    </a:cubicBezTo>
                    <a:cubicBezTo>
                      <a:pt x="3399" y="90"/>
                      <a:pt x="2919" y="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grpSp>
        <p:sp>
          <p:nvSpPr>
            <p:cNvPr id="2160" name="Google Shape;2160;p52"/>
            <p:cNvSpPr txBox="1"/>
            <p:nvPr/>
          </p:nvSpPr>
          <p:spPr>
            <a:xfrm flipH="1">
              <a:off x="2558626" y="1464748"/>
              <a:ext cx="665700" cy="44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dk1"/>
                  </a:solidFill>
                  <a:latin typeface="Itim"/>
                  <a:ea typeface="Itim"/>
                  <a:cs typeface="Itim"/>
                  <a:sym typeface="Itim"/>
                </a:rPr>
                <a:t>04</a:t>
              </a:r>
              <a:endParaRPr sz="2600" b="1">
                <a:solidFill>
                  <a:schemeClr val="dk1"/>
                </a:solidFill>
                <a:latin typeface="Itim"/>
                <a:ea typeface="Itim"/>
                <a:cs typeface="Itim"/>
                <a:sym typeface="Itim"/>
              </a:endParaRPr>
            </a:p>
          </p:txBody>
        </p:sp>
      </p:grpSp>
      <p:grpSp>
        <p:nvGrpSpPr>
          <p:cNvPr id="2161" name="Google Shape;2161;p52"/>
          <p:cNvGrpSpPr/>
          <p:nvPr/>
        </p:nvGrpSpPr>
        <p:grpSpPr>
          <a:xfrm rot="-3453258" flipH="1">
            <a:off x="7420443" y="3718377"/>
            <a:ext cx="804349" cy="359731"/>
            <a:chOff x="851420" y="3679860"/>
            <a:chExt cx="804350" cy="359731"/>
          </a:xfrm>
        </p:grpSpPr>
        <p:sp>
          <p:nvSpPr>
            <p:cNvPr id="2162" name="Google Shape;2162;p52"/>
            <p:cNvSpPr/>
            <p:nvPr/>
          </p:nvSpPr>
          <p:spPr>
            <a:xfrm>
              <a:off x="851420" y="3679860"/>
              <a:ext cx="759049" cy="359731"/>
            </a:xfrm>
            <a:custGeom>
              <a:avLst/>
              <a:gdLst/>
              <a:ahLst/>
              <a:cxnLst/>
              <a:rect l="l" t="t" r="r" b="b"/>
              <a:pathLst>
                <a:path w="26998" h="12795" extrusionOk="0">
                  <a:moveTo>
                    <a:pt x="26067" y="0"/>
                  </a:moveTo>
                  <a:cubicBezTo>
                    <a:pt x="25738" y="0"/>
                    <a:pt x="25382" y="107"/>
                    <a:pt x="25143" y="318"/>
                  </a:cubicBezTo>
                  <a:cubicBezTo>
                    <a:pt x="25336" y="243"/>
                    <a:pt x="25582" y="189"/>
                    <a:pt x="25810" y="189"/>
                  </a:cubicBezTo>
                  <a:cubicBezTo>
                    <a:pt x="26145" y="189"/>
                    <a:pt x="26441" y="300"/>
                    <a:pt x="26487" y="617"/>
                  </a:cubicBezTo>
                  <a:cubicBezTo>
                    <a:pt x="26530" y="928"/>
                    <a:pt x="26577" y="1231"/>
                    <a:pt x="26627" y="1537"/>
                  </a:cubicBezTo>
                  <a:cubicBezTo>
                    <a:pt x="26712" y="1280"/>
                    <a:pt x="26787" y="1020"/>
                    <a:pt x="26858" y="757"/>
                  </a:cubicBezTo>
                  <a:cubicBezTo>
                    <a:pt x="26997" y="247"/>
                    <a:pt x="26566" y="0"/>
                    <a:pt x="26067" y="0"/>
                  </a:cubicBezTo>
                  <a:close/>
                  <a:moveTo>
                    <a:pt x="24502" y="3145"/>
                  </a:moveTo>
                  <a:cubicBezTo>
                    <a:pt x="24369" y="3209"/>
                    <a:pt x="24230" y="3270"/>
                    <a:pt x="24095" y="3331"/>
                  </a:cubicBezTo>
                  <a:cubicBezTo>
                    <a:pt x="24013" y="3367"/>
                    <a:pt x="23931" y="3406"/>
                    <a:pt x="23849" y="3441"/>
                  </a:cubicBezTo>
                  <a:cubicBezTo>
                    <a:pt x="22526" y="6081"/>
                    <a:pt x="20419" y="8309"/>
                    <a:pt x="17809" y="9700"/>
                  </a:cubicBezTo>
                  <a:cubicBezTo>
                    <a:pt x="21085" y="8798"/>
                    <a:pt x="23684" y="6790"/>
                    <a:pt x="24502" y="3145"/>
                  </a:cubicBezTo>
                  <a:close/>
                  <a:moveTo>
                    <a:pt x="1427" y="7078"/>
                  </a:moveTo>
                  <a:cubicBezTo>
                    <a:pt x="749" y="7078"/>
                    <a:pt x="1" y="7582"/>
                    <a:pt x="390" y="8199"/>
                  </a:cubicBezTo>
                  <a:cubicBezTo>
                    <a:pt x="1837" y="10502"/>
                    <a:pt x="4829" y="11729"/>
                    <a:pt x="7368" y="12338"/>
                  </a:cubicBezTo>
                  <a:cubicBezTo>
                    <a:pt x="8641" y="12641"/>
                    <a:pt x="9946" y="12794"/>
                    <a:pt x="11254" y="12794"/>
                  </a:cubicBezTo>
                  <a:cubicBezTo>
                    <a:pt x="12863" y="12794"/>
                    <a:pt x="14474" y="12563"/>
                    <a:pt x="16015" y="12096"/>
                  </a:cubicBezTo>
                  <a:cubicBezTo>
                    <a:pt x="16514" y="11943"/>
                    <a:pt x="17002" y="11767"/>
                    <a:pt x="17476" y="11568"/>
                  </a:cubicBezTo>
                  <a:lnTo>
                    <a:pt x="17476" y="11568"/>
                  </a:lnTo>
                  <a:cubicBezTo>
                    <a:pt x="16343" y="11760"/>
                    <a:pt x="15159" y="11849"/>
                    <a:pt x="13954" y="11849"/>
                  </a:cubicBezTo>
                  <a:cubicBezTo>
                    <a:pt x="9404" y="11849"/>
                    <a:pt x="4600" y="10595"/>
                    <a:pt x="1449" y="8994"/>
                  </a:cubicBezTo>
                  <a:cubicBezTo>
                    <a:pt x="867" y="8701"/>
                    <a:pt x="357" y="7503"/>
                    <a:pt x="921" y="7503"/>
                  </a:cubicBezTo>
                  <a:cubicBezTo>
                    <a:pt x="1024" y="7503"/>
                    <a:pt x="1160" y="7542"/>
                    <a:pt x="1338" y="7631"/>
                  </a:cubicBezTo>
                  <a:cubicBezTo>
                    <a:pt x="1834" y="7885"/>
                    <a:pt x="2372" y="8127"/>
                    <a:pt x="2943" y="8355"/>
                  </a:cubicBezTo>
                  <a:cubicBezTo>
                    <a:pt x="2665" y="8077"/>
                    <a:pt x="2418" y="7778"/>
                    <a:pt x="2215" y="7450"/>
                  </a:cubicBezTo>
                  <a:cubicBezTo>
                    <a:pt x="2051" y="7189"/>
                    <a:pt x="1745" y="7078"/>
                    <a:pt x="1427" y="707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2"/>
            <p:cNvSpPr/>
            <p:nvPr/>
          </p:nvSpPr>
          <p:spPr>
            <a:xfrm>
              <a:off x="934132" y="3810282"/>
              <a:ext cx="637451" cy="194809"/>
            </a:xfrm>
            <a:custGeom>
              <a:avLst/>
              <a:gdLst/>
              <a:ahLst/>
              <a:cxnLst/>
              <a:rect l="l" t="t" r="r" b="b"/>
              <a:pathLst>
                <a:path w="22673" h="6929" extrusionOk="0">
                  <a:moveTo>
                    <a:pt x="1" y="3716"/>
                  </a:moveTo>
                  <a:cubicBezTo>
                    <a:pt x="1495" y="5203"/>
                    <a:pt x="3913" y="5999"/>
                    <a:pt x="5848" y="6369"/>
                  </a:cubicBezTo>
                  <a:cubicBezTo>
                    <a:pt x="6725" y="6537"/>
                    <a:pt x="7624" y="6622"/>
                    <a:pt x="8523" y="6622"/>
                  </a:cubicBezTo>
                  <a:cubicBezTo>
                    <a:pt x="10099" y="6622"/>
                    <a:pt x="11671" y="6362"/>
                    <a:pt x="13147" y="5827"/>
                  </a:cubicBezTo>
                  <a:cubicBezTo>
                    <a:pt x="13743" y="5609"/>
                    <a:pt x="14317" y="5357"/>
                    <a:pt x="14867" y="5061"/>
                  </a:cubicBezTo>
                  <a:lnTo>
                    <a:pt x="14867" y="5061"/>
                  </a:lnTo>
                  <a:cubicBezTo>
                    <a:pt x="13369" y="5474"/>
                    <a:pt x="11728" y="5656"/>
                    <a:pt x="10053" y="5656"/>
                  </a:cubicBezTo>
                  <a:cubicBezTo>
                    <a:pt x="6526" y="5656"/>
                    <a:pt x="2846" y="4854"/>
                    <a:pt x="1" y="3716"/>
                  </a:cubicBezTo>
                  <a:close/>
                  <a:moveTo>
                    <a:pt x="22315" y="0"/>
                  </a:moveTo>
                  <a:cubicBezTo>
                    <a:pt x="20557" y="3074"/>
                    <a:pt x="17833" y="5553"/>
                    <a:pt x="14534" y="6929"/>
                  </a:cubicBezTo>
                  <a:cubicBezTo>
                    <a:pt x="18190" y="6308"/>
                    <a:pt x="21292" y="4600"/>
                    <a:pt x="22672" y="1231"/>
                  </a:cubicBezTo>
                  <a:cubicBezTo>
                    <a:pt x="22544" y="825"/>
                    <a:pt x="22426" y="410"/>
                    <a:pt x="2231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2"/>
            <p:cNvSpPr/>
            <p:nvPr/>
          </p:nvSpPr>
          <p:spPr>
            <a:xfrm>
              <a:off x="861457" y="3765158"/>
              <a:ext cx="700092" cy="247862"/>
            </a:xfrm>
            <a:custGeom>
              <a:avLst/>
              <a:gdLst/>
              <a:ahLst/>
              <a:cxnLst/>
              <a:rect l="l" t="t" r="r" b="b"/>
              <a:pathLst>
                <a:path w="24901" h="8816" extrusionOk="0">
                  <a:moveTo>
                    <a:pt x="24387" y="1"/>
                  </a:moveTo>
                  <a:cubicBezTo>
                    <a:pt x="24308" y="37"/>
                    <a:pt x="24226" y="76"/>
                    <a:pt x="24145" y="111"/>
                  </a:cubicBezTo>
                  <a:cubicBezTo>
                    <a:pt x="23327" y="3756"/>
                    <a:pt x="20728" y="5764"/>
                    <a:pt x="17452" y="6666"/>
                  </a:cubicBezTo>
                  <a:cubicBezTo>
                    <a:pt x="16902" y="6962"/>
                    <a:pt x="16328" y="7214"/>
                    <a:pt x="15732" y="7432"/>
                  </a:cubicBezTo>
                  <a:cubicBezTo>
                    <a:pt x="14256" y="7967"/>
                    <a:pt x="12684" y="8227"/>
                    <a:pt x="11108" y="8227"/>
                  </a:cubicBezTo>
                  <a:cubicBezTo>
                    <a:pt x="10209" y="8227"/>
                    <a:pt x="9310" y="8142"/>
                    <a:pt x="8433" y="7974"/>
                  </a:cubicBezTo>
                  <a:cubicBezTo>
                    <a:pt x="6498" y="7604"/>
                    <a:pt x="4080" y="6808"/>
                    <a:pt x="2586" y="5321"/>
                  </a:cubicBezTo>
                  <a:cubicBezTo>
                    <a:pt x="2015" y="5093"/>
                    <a:pt x="1477" y="4851"/>
                    <a:pt x="981" y="4597"/>
                  </a:cubicBezTo>
                  <a:cubicBezTo>
                    <a:pt x="803" y="4508"/>
                    <a:pt x="667" y="4469"/>
                    <a:pt x="564" y="4469"/>
                  </a:cubicBezTo>
                  <a:cubicBezTo>
                    <a:pt x="0" y="4469"/>
                    <a:pt x="510" y="5667"/>
                    <a:pt x="1092" y="5960"/>
                  </a:cubicBezTo>
                  <a:cubicBezTo>
                    <a:pt x="4243" y="7561"/>
                    <a:pt x="9047" y="8815"/>
                    <a:pt x="13597" y="8815"/>
                  </a:cubicBezTo>
                  <a:cubicBezTo>
                    <a:pt x="14802" y="8815"/>
                    <a:pt x="15986" y="8726"/>
                    <a:pt x="17119" y="8534"/>
                  </a:cubicBezTo>
                  <a:cubicBezTo>
                    <a:pt x="20418" y="7158"/>
                    <a:pt x="23142" y="4679"/>
                    <a:pt x="24900" y="1605"/>
                  </a:cubicBezTo>
                  <a:cubicBezTo>
                    <a:pt x="24815" y="1288"/>
                    <a:pt x="24736" y="971"/>
                    <a:pt x="24661" y="650"/>
                  </a:cubicBezTo>
                  <a:cubicBezTo>
                    <a:pt x="24576" y="432"/>
                    <a:pt x="24483" y="215"/>
                    <a:pt x="243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2"/>
            <p:cNvSpPr/>
            <p:nvPr/>
          </p:nvSpPr>
          <p:spPr>
            <a:xfrm>
              <a:off x="1466053" y="3759845"/>
              <a:ext cx="63680" cy="41666"/>
            </a:xfrm>
            <a:custGeom>
              <a:avLst/>
              <a:gdLst/>
              <a:ahLst/>
              <a:cxnLst/>
              <a:rect l="l" t="t" r="r" b="b"/>
              <a:pathLst>
                <a:path w="2265" h="1482" extrusionOk="0">
                  <a:moveTo>
                    <a:pt x="2265" y="1"/>
                  </a:moveTo>
                  <a:cubicBezTo>
                    <a:pt x="1613" y="468"/>
                    <a:pt x="942" y="910"/>
                    <a:pt x="250" y="1327"/>
                  </a:cubicBezTo>
                  <a:cubicBezTo>
                    <a:pt x="168" y="1378"/>
                    <a:pt x="86" y="1427"/>
                    <a:pt x="0" y="1481"/>
                  </a:cubicBezTo>
                  <a:cubicBezTo>
                    <a:pt x="664" y="1185"/>
                    <a:pt x="1323" y="892"/>
                    <a:pt x="1987" y="596"/>
                  </a:cubicBezTo>
                  <a:cubicBezTo>
                    <a:pt x="2083" y="400"/>
                    <a:pt x="2176" y="201"/>
                    <a:pt x="22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2"/>
            <p:cNvSpPr/>
            <p:nvPr/>
          </p:nvSpPr>
          <p:spPr>
            <a:xfrm>
              <a:off x="1586157" y="3774998"/>
              <a:ext cx="69613" cy="178080"/>
            </a:xfrm>
            <a:custGeom>
              <a:avLst/>
              <a:gdLst/>
              <a:ahLst/>
              <a:cxnLst/>
              <a:rect l="l" t="t" r="r" b="b"/>
              <a:pathLst>
                <a:path w="2476" h="6334" extrusionOk="0">
                  <a:moveTo>
                    <a:pt x="871" y="1"/>
                  </a:moveTo>
                  <a:lnTo>
                    <a:pt x="871" y="1"/>
                  </a:lnTo>
                  <a:cubicBezTo>
                    <a:pt x="1181" y="1313"/>
                    <a:pt x="1584" y="2600"/>
                    <a:pt x="2079" y="3866"/>
                  </a:cubicBezTo>
                  <a:cubicBezTo>
                    <a:pt x="1783" y="2543"/>
                    <a:pt x="1380" y="1259"/>
                    <a:pt x="871" y="1"/>
                  </a:cubicBezTo>
                  <a:close/>
                  <a:moveTo>
                    <a:pt x="150" y="4382"/>
                  </a:moveTo>
                  <a:lnTo>
                    <a:pt x="150" y="4382"/>
                  </a:lnTo>
                  <a:cubicBezTo>
                    <a:pt x="203" y="4636"/>
                    <a:pt x="254" y="4886"/>
                    <a:pt x="300" y="5139"/>
                  </a:cubicBezTo>
                  <a:cubicBezTo>
                    <a:pt x="104" y="5249"/>
                    <a:pt x="0" y="5378"/>
                    <a:pt x="79" y="5503"/>
                  </a:cubicBezTo>
                  <a:cubicBezTo>
                    <a:pt x="221" y="5730"/>
                    <a:pt x="364" y="5955"/>
                    <a:pt x="507" y="6184"/>
                  </a:cubicBezTo>
                  <a:cubicBezTo>
                    <a:pt x="571" y="6287"/>
                    <a:pt x="781" y="6334"/>
                    <a:pt x="1038" y="6334"/>
                  </a:cubicBezTo>
                  <a:cubicBezTo>
                    <a:pt x="1630" y="6334"/>
                    <a:pt x="2475" y="6098"/>
                    <a:pt x="2433" y="5781"/>
                  </a:cubicBezTo>
                  <a:cubicBezTo>
                    <a:pt x="2379" y="5424"/>
                    <a:pt x="2321" y="5071"/>
                    <a:pt x="2254" y="4718"/>
                  </a:cubicBezTo>
                  <a:cubicBezTo>
                    <a:pt x="2094" y="5035"/>
                    <a:pt x="1580" y="5256"/>
                    <a:pt x="1113" y="5256"/>
                  </a:cubicBezTo>
                  <a:cubicBezTo>
                    <a:pt x="771" y="5256"/>
                    <a:pt x="453" y="5136"/>
                    <a:pt x="332" y="4843"/>
                  </a:cubicBezTo>
                  <a:cubicBezTo>
                    <a:pt x="272" y="4690"/>
                    <a:pt x="211" y="4536"/>
                    <a:pt x="150" y="438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2"/>
            <p:cNvSpPr/>
            <p:nvPr/>
          </p:nvSpPr>
          <p:spPr>
            <a:xfrm>
              <a:off x="1346849" y="3688772"/>
              <a:ext cx="263803" cy="156038"/>
            </a:xfrm>
            <a:custGeom>
              <a:avLst/>
              <a:gdLst/>
              <a:ahLst/>
              <a:cxnLst/>
              <a:rect l="l" t="t" r="r" b="b"/>
              <a:pathLst>
                <a:path w="9383" h="5550" extrusionOk="0">
                  <a:moveTo>
                    <a:pt x="9005" y="1220"/>
                  </a:moveTo>
                  <a:cubicBezTo>
                    <a:pt x="8944" y="1409"/>
                    <a:pt x="8880" y="1595"/>
                    <a:pt x="8812" y="1780"/>
                  </a:cubicBezTo>
                  <a:cubicBezTo>
                    <a:pt x="9015" y="2204"/>
                    <a:pt x="9204" y="2636"/>
                    <a:pt x="9383" y="3068"/>
                  </a:cubicBezTo>
                  <a:cubicBezTo>
                    <a:pt x="9236" y="2458"/>
                    <a:pt x="9111" y="1841"/>
                    <a:pt x="9005" y="1220"/>
                  </a:cubicBezTo>
                  <a:close/>
                  <a:moveTo>
                    <a:pt x="7521" y="1"/>
                  </a:moveTo>
                  <a:lnTo>
                    <a:pt x="7521" y="1"/>
                  </a:lnTo>
                  <a:cubicBezTo>
                    <a:pt x="7414" y="43"/>
                    <a:pt x="7325" y="90"/>
                    <a:pt x="7265" y="140"/>
                  </a:cubicBezTo>
                  <a:cubicBezTo>
                    <a:pt x="6309" y="932"/>
                    <a:pt x="5318" y="1677"/>
                    <a:pt x="4280" y="2362"/>
                  </a:cubicBezTo>
                  <a:cubicBezTo>
                    <a:pt x="3723" y="2721"/>
                    <a:pt x="3160" y="3071"/>
                    <a:pt x="2583" y="3396"/>
                  </a:cubicBezTo>
                  <a:cubicBezTo>
                    <a:pt x="2311" y="3549"/>
                    <a:pt x="1773" y="3955"/>
                    <a:pt x="1388" y="4120"/>
                  </a:cubicBezTo>
                  <a:cubicBezTo>
                    <a:pt x="1324" y="4108"/>
                    <a:pt x="1256" y="4105"/>
                    <a:pt x="1189" y="4105"/>
                  </a:cubicBezTo>
                  <a:cubicBezTo>
                    <a:pt x="1024" y="4105"/>
                    <a:pt x="853" y="4138"/>
                    <a:pt x="682" y="4212"/>
                  </a:cubicBezTo>
                  <a:cubicBezTo>
                    <a:pt x="661" y="4223"/>
                    <a:pt x="639" y="4230"/>
                    <a:pt x="618" y="4240"/>
                  </a:cubicBezTo>
                  <a:cubicBezTo>
                    <a:pt x="315" y="4376"/>
                    <a:pt x="1" y="4676"/>
                    <a:pt x="68" y="5036"/>
                  </a:cubicBezTo>
                  <a:cubicBezTo>
                    <a:pt x="76" y="5064"/>
                    <a:pt x="80" y="5093"/>
                    <a:pt x="86" y="5122"/>
                  </a:cubicBezTo>
                  <a:cubicBezTo>
                    <a:pt x="144" y="5438"/>
                    <a:pt x="564" y="5550"/>
                    <a:pt x="857" y="5550"/>
                  </a:cubicBezTo>
                  <a:cubicBezTo>
                    <a:pt x="893" y="5550"/>
                    <a:pt x="924" y="5550"/>
                    <a:pt x="957" y="5545"/>
                  </a:cubicBezTo>
                  <a:cubicBezTo>
                    <a:pt x="2097" y="5435"/>
                    <a:pt x="3246" y="4630"/>
                    <a:pt x="4240" y="4009"/>
                  </a:cubicBezTo>
                  <a:lnTo>
                    <a:pt x="4240" y="4009"/>
                  </a:lnTo>
                  <a:cubicBezTo>
                    <a:pt x="3602" y="4294"/>
                    <a:pt x="2964" y="4576"/>
                    <a:pt x="2323" y="4861"/>
                  </a:cubicBezTo>
                  <a:cubicBezTo>
                    <a:pt x="2069" y="4975"/>
                    <a:pt x="1602" y="5147"/>
                    <a:pt x="1235" y="5147"/>
                  </a:cubicBezTo>
                  <a:cubicBezTo>
                    <a:pt x="1120" y="5147"/>
                    <a:pt x="1013" y="5129"/>
                    <a:pt x="928" y="5089"/>
                  </a:cubicBezTo>
                  <a:cubicBezTo>
                    <a:pt x="679" y="4968"/>
                    <a:pt x="432" y="4818"/>
                    <a:pt x="853" y="4630"/>
                  </a:cubicBezTo>
                  <a:cubicBezTo>
                    <a:pt x="1890" y="4166"/>
                    <a:pt x="2928" y="3705"/>
                    <a:pt x="3962" y="3242"/>
                  </a:cubicBezTo>
                  <a:cubicBezTo>
                    <a:pt x="4872" y="2839"/>
                    <a:pt x="6084" y="2529"/>
                    <a:pt x="6722" y="1720"/>
                  </a:cubicBezTo>
                  <a:cubicBezTo>
                    <a:pt x="6758" y="1673"/>
                    <a:pt x="6815" y="1627"/>
                    <a:pt x="6890" y="1580"/>
                  </a:cubicBezTo>
                  <a:cubicBezTo>
                    <a:pt x="7033" y="1192"/>
                    <a:pt x="7158" y="796"/>
                    <a:pt x="7268" y="394"/>
                  </a:cubicBezTo>
                  <a:cubicBezTo>
                    <a:pt x="7307" y="236"/>
                    <a:pt x="7400" y="108"/>
                    <a:pt x="752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2"/>
            <p:cNvSpPr/>
            <p:nvPr/>
          </p:nvSpPr>
          <p:spPr>
            <a:xfrm>
              <a:off x="1571537" y="3837665"/>
              <a:ext cx="18865" cy="60560"/>
            </a:xfrm>
            <a:custGeom>
              <a:avLst/>
              <a:gdLst/>
              <a:ahLst/>
              <a:cxnLst/>
              <a:rect l="l" t="t" r="r" b="b"/>
              <a:pathLst>
                <a:path w="671" h="2154" extrusionOk="0">
                  <a:moveTo>
                    <a:pt x="99" y="0"/>
                  </a:moveTo>
                  <a:cubicBezTo>
                    <a:pt x="68" y="86"/>
                    <a:pt x="35" y="171"/>
                    <a:pt x="0" y="257"/>
                  </a:cubicBezTo>
                  <a:cubicBezTo>
                    <a:pt x="200" y="895"/>
                    <a:pt x="424" y="1526"/>
                    <a:pt x="670" y="2153"/>
                  </a:cubicBezTo>
                  <a:cubicBezTo>
                    <a:pt x="514" y="1426"/>
                    <a:pt x="324" y="706"/>
                    <a:pt x="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2"/>
            <p:cNvSpPr/>
            <p:nvPr/>
          </p:nvSpPr>
          <p:spPr>
            <a:xfrm>
              <a:off x="1561501" y="3806289"/>
              <a:ext cx="12849" cy="38630"/>
            </a:xfrm>
            <a:custGeom>
              <a:avLst/>
              <a:gdLst/>
              <a:ahLst/>
              <a:cxnLst/>
              <a:rect l="l" t="t" r="r" b="b"/>
              <a:pathLst>
                <a:path w="457" h="1374" extrusionOk="0">
                  <a:moveTo>
                    <a:pt x="79" y="0"/>
                  </a:moveTo>
                  <a:cubicBezTo>
                    <a:pt x="53" y="47"/>
                    <a:pt x="25" y="93"/>
                    <a:pt x="0" y="142"/>
                  </a:cubicBezTo>
                  <a:cubicBezTo>
                    <a:pt x="111" y="552"/>
                    <a:pt x="229" y="967"/>
                    <a:pt x="357" y="1373"/>
                  </a:cubicBezTo>
                  <a:cubicBezTo>
                    <a:pt x="392" y="1287"/>
                    <a:pt x="425" y="1202"/>
                    <a:pt x="456" y="1116"/>
                  </a:cubicBezTo>
                  <a:cubicBezTo>
                    <a:pt x="339" y="741"/>
                    <a:pt x="214" y="371"/>
                    <a:pt x="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2"/>
            <p:cNvSpPr/>
            <p:nvPr/>
          </p:nvSpPr>
          <p:spPr>
            <a:xfrm>
              <a:off x="1554781" y="3783432"/>
              <a:ext cx="8941" cy="26878"/>
            </a:xfrm>
            <a:custGeom>
              <a:avLst/>
              <a:gdLst/>
              <a:ahLst/>
              <a:cxnLst/>
              <a:rect l="l" t="t" r="r" b="b"/>
              <a:pathLst>
                <a:path w="318" h="956" extrusionOk="0">
                  <a:moveTo>
                    <a:pt x="0" y="0"/>
                  </a:moveTo>
                  <a:lnTo>
                    <a:pt x="0" y="0"/>
                  </a:lnTo>
                  <a:cubicBezTo>
                    <a:pt x="75" y="321"/>
                    <a:pt x="154" y="638"/>
                    <a:pt x="239" y="955"/>
                  </a:cubicBezTo>
                  <a:cubicBezTo>
                    <a:pt x="264" y="906"/>
                    <a:pt x="292" y="860"/>
                    <a:pt x="318" y="813"/>
                  </a:cubicBezTo>
                  <a:cubicBezTo>
                    <a:pt x="218" y="542"/>
                    <a:pt x="111" y="271"/>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2"/>
            <p:cNvSpPr/>
            <p:nvPr/>
          </p:nvSpPr>
          <p:spPr>
            <a:xfrm>
              <a:off x="1644606" y="3883660"/>
              <a:ext cx="6944" cy="23982"/>
            </a:xfrm>
            <a:custGeom>
              <a:avLst/>
              <a:gdLst/>
              <a:ahLst/>
              <a:cxnLst/>
              <a:rect l="l" t="t" r="r" b="b"/>
              <a:pathLst>
                <a:path w="247" h="853" extrusionOk="0">
                  <a:moveTo>
                    <a:pt x="0" y="1"/>
                  </a:moveTo>
                  <a:lnTo>
                    <a:pt x="0" y="1"/>
                  </a:lnTo>
                  <a:cubicBezTo>
                    <a:pt x="64" y="282"/>
                    <a:pt x="122" y="568"/>
                    <a:pt x="175" y="853"/>
                  </a:cubicBezTo>
                  <a:cubicBezTo>
                    <a:pt x="235" y="736"/>
                    <a:pt x="247" y="607"/>
                    <a:pt x="189" y="468"/>
                  </a:cubicBezTo>
                  <a:cubicBezTo>
                    <a:pt x="125" y="315"/>
                    <a:pt x="61" y="158"/>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2"/>
            <p:cNvSpPr/>
            <p:nvPr/>
          </p:nvSpPr>
          <p:spPr>
            <a:xfrm>
              <a:off x="1358994" y="3733192"/>
              <a:ext cx="290540" cy="189608"/>
            </a:xfrm>
            <a:custGeom>
              <a:avLst/>
              <a:gdLst/>
              <a:ahLst/>
              <a:cxnLst/>
              <a:rect l="l" t="t" r="r" b="b"/>
              <a:pathLst>
                <a:path w="10334" h="6744" extrusionOk="0">
                  <a:moveTo>
                    <a:pt x="6458" y="0"/>
                  </a:moveTo>
                  <a:lnTo>
                    <a:pt x="6458" y="0"/>
                  </a:lnTo>
                  <a:cubicBezTo>
                    <a:pt x="6383" y="47"/>
                    <a:pt x="6326" y="93"/>
                    <a:pt x="6290" y="140"/>
                  </a:cubicBezTo>
                  <a:cubicBezTo>
                    <a:pt x="5652" y="949"/>
                    <a:pt x="4440" y="1259"/>
                    <a:pt x="3530" y="1662"/>
                  </a:cubicBezTo>
                  <a:cubicBezTo>
                    <a:pt x="2496" y="2125"/>
                    <a:pt x="1458" y="2586"/>
                    <a:pt x="421" y="3050"/>
                  </a:cubicBezTo>
                  <a:cubicBezTo>
                    <a:pt x="0" y="3238"/>
                    <a:pt x="247" y="3388"/>
                    <a:pt x="496" y="3509"/>
                  </a:cubicBezTo>
                  <a:cubicBezTo>
                    <a:pt x="581" y="3549"/>
                    <a:pt x="688" y="3567"/>
                    <a:pt x="803" y="3567"/>
                  </a:cubicBezTo>
                  <a:cubicBezTo>
                    <a:pt x="1170" y="3567"/>
                    <a:pt x="1637" y="3395"/>
                    <a:pt x="1891" y="3281"/>
                  </a:cubicBezTo>
                  <a:cubicBezTo>
                    <a:pt x="2532" y="2996"/>
                    <a:pt x="3170" y="2714"/>
                    <a:pt x="3808" y="2429"/>
                  </a:cubicBezTo>
                  <a:cubicBezTo>
                    <a:pt x="3894" y="2375"/>
                    <a:pt x="3976" y="2326"/>
                    <a:pt x="4058" y="2275"/>
                  </a:cubicBezTo>
                  <a:cubicBezTo>
                    <a:pt x="4750" y="1858"/>
                    <a:pt x="5421" y="1416"/>
                    <a:pt x="6073" y="949"/>
                  </a:cubicBezTo>
                  <a:cubicBezTo>
                    <a:pt x="6212" y="639"/>
                    <a:pt x="6341" y="321"/>
                    <a:pt x="6458" y="0"/>
                  </a:cubicBezTo>
                  <a:close/>
                  <a:moveTo>
                    <a:pt x="8380" y="200"/>
                  </a:moveTo>
                  <a:cubicBezTo>
                    <a:pt x="8326" y="350"/>
                    <a:pt x="8270" y="504"/>
                    <a:pt x="8209" y="653"/>
                  </a:cubicBezTo>
                  <a:cubicBezTo>
                    <a:pt x="8255" y="760"/>
                    <a:pt x="8276" y="863"/>
                    <a:pt x="8266" y="963"/>
                  </a:cubicBezTo>
                  <a:cubicBezTo>
                    <a:pt x="8173" y="1980"/>
                    <a:pt x="7967" y="2892"/>
                    <a:pt x="7659" y="3716"/>
                  </a:cubicBezTo>
                  <a:cubicBezTo>
                    <a:pt x="7884" y="4422"/>
                    <a:pt x="8074" y="5142"/>
                    <a:pt x="8230" y="5869"/>
                  </a:cubicBezTo>
                  <a:cubicBezTo>
                    <a:pt x="8291" y="6023"/>
                    <a:pt x="8352" y="6177"/>
                    <a:pt x="8412" y="6330"/>
                  </a:cubicBezTo>
                  <a:cubicBezTo>
                    <a:pt x="8533" y="6623"/>
                    <a:pt x="8851" y="6743"/>
                    <a:pt x="9193" y="6743"/>
                  </a:cubicBezTo>
                  <a:cubicBezTo>
                    <a:pt x="9660" y="6743"/>
                    <a:pt x="10174" y="6522"/>
                    <a:pt x="10334" y="6205"/>
                  </a:cubicBezTo>
                  <a:cubicBezTo>
                    <a:pt x="10281" y="5920"/>
                    <a:pt x="10223" y="5634"/>
                    <a:pt x="10159" y="5353"/>
                  </a:cubicBezTo>
                  <a:cubicBezTo>
                    <a:pt x="9664" y="4087"/>
                    <a:pt x="9261" y="2800"/>
                    <a:pt x="8951" y="1488"/>
                  </a:cubicBezTo>
                  <a:cubicBezTo>
                    <a:pt x="8772" y="1056"/>
                    <a:pt x="8583" y="624"/>
                    <a:pt x="8380" y="20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2"/>
            <p:cNvSpPr/>
            <p:nvPr/>
          </p:nvSpPr>
          <p:spPr>
            <a:xfrm>
              <a:off x="1563694" y="3751551"/>
              <a:ext cx="28003" cy="86144"/>
            </a:xfrm>
            <a:custGeom>
              <a:avLst/>
              <a:gdLst/>
              <a:ahLst/>
              <a:cxnLst/>
              <a:rect l="l" t="t" r="r" b="b"/>
              <a:pathLst>
                <a:path w="996" h="3064" extrusionOk="0">
                  <a:moveTo>
                    <a:pt x="928" y="0"/>
                  </a:moveTo>
                  <a:cubicBezTo>
                    <a:pt x="660" y="671"/>
                    <a:pt x="350" y="1323"/>
                    <a:pt x="1" y="1947"/>
                  </a:cubicBezTo>
                  <a:cubicBezTo>
                    <a:pt x="136" y="2318"/>
                    <a:pt x="261" y="2688"/>
                    <a:pt x="378" y="3063"/>
                  </a:cubicBezTo>
                  <a:cubicBezTo>
                    <a:pt x="686" y="2239"/>
                    <a:pt x="892" y="1327"/>
                    <a:pt x="985" y="310"/>
                  </a:cubicBezTo>
                  <a:cubicBezTo>
                    <a:pt x="995" y="210"/>
                    <a:pt x="974" y="107"/>
                    <a:pt x="92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2"/>
            <p:cNvSpPr/>
            <p:nvPr/>
          </p:nvSpPr>
          <p:spPr>
            <a:xfrm>
              <a:off x="1543732" y="3725180"/>
              <a:ext cx="46052" cy="81140"/>
            </a:xfrm>
            <a:custGeom>
              <a:avLst/>
              <a:gdLst/>
              <a:ahLst/>
              <a:cxnLst/>
              <a:rect l="l" t="t" r="r" b="b"/>
              <a:pathLst>
                <a:path w="1638" h="2886" extrusionOk="0">
                  <a:moveTo>
                    <a:pt x="660" y="0"/>
                  </a:moveTo>
                  <a:cubicBezTo>
                    <a:pt x="458" y="40"/>
                    <a:pt x="257" y="104"/>
                    <a:pt x="91" y="179"/>
                  </a:cubicBezTo>
                  <a:cubicBezTo>
                    <a:pt x="65" y="417"/>
                    <a:pt x="37" y="649"/>
                    <a:pt x="1" y="874"/>
                  </a:cubicBezTo>
                  <a:lnTo>
                    <a:pt x="129" y="778"/>
                  </a:lnTo>
                  <a:cubicBezTo>
                    <a:pt x="208" y="1212"/>
                    <a:pt x="297" y="1644"/>
                    <a:pt x="393" y="2072"/>
                  </a:cubicBezTo>
                  <a:cubicBezTo>
                    <a:pt x="504" y="2343"/>
                    <a:pt x="611" y="2614"/>
                    <a:pt x="711" y="2885"/>
                  </a:cubicBezTo>
                  <a:cubicBezTo>
                    <a:pt x="1060" y="2261"/>
                    <a:pt x="1370" y="1609"/>
                    <a:pt x="1638" y="938"/>
                  </a:cubicBezTo>
                  <a:cubicBezTo>
                    <a:pt x="1477" y="567"/>
                    <a:pt x="1032" y="172"/>
                    <a:pt x="6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5" name="Google Shape;2175;p52"/>
          <p:cNvGrpSpPr/>
          <p:nvPr/>
        </p:nvGrpSpPr>
        <p:grpSpPr>
          <a:xfrm rot="7370868" flipH="1">
            <a:off x="1185525" y="1781590"/>
            <a:ext cx="804336" cy="359725"/>
            <a:chOff x="851420" y="3679860"/>
            <a:chExt cx="804350" cy="359731"/>
          </a:xfrm>
        </p:grpSpPr>
        <p:sp>
          <p:nvSpPr>
            <p:cNvPr id="2176" name="Google Shape;2176;p52"/>
            <p:cNvSpPr/>
            <p:nvPr/>
          </p:nvSpPr>
          <p:spPr>
            <a:xfrm>
              <a:off x="851420" y="3679860"/>
              <a:ext cx="759049" cy="359731"/>
            </a:xfrm>
            <a:custGeom>
              <a:avLst/>
              <a:gdLst/>
              <a:ahLst/>
              <a:cxnLst/>
              <a:rect l="l" t="t" r="r" b="b"/>
              <a:pathLst>
                <a:path w="26998" h="12795" extrusionOk="0">
                  <a:moveTo>
                    <a:pt x="26067" y="0"/>
                  </a:moveTo>
                  <a:cubicBezTo>
                    <a:pt x="25738" y="0"/>
                    <a:pt x="25382" y="107"/>
                    <a:pt x="25143" y="318"/>
                  </a:cubicBezTo>
                  <a:cubicBezTo>
                    <a:pt x="25336" y="243"/>
                    <a:pt x="25582" y="189"/>
                    <a:pt x="25810" y="189"/>
                  </a:cubicBezTo>
                  <a:cubicBezTo>
                    <a:pt x="26145" y="189"/>
                    <a:pt x="26441" y="300"/>
                    <a:pt x="26487" y="617"/>
                  </a:cubicBezTo>
                  <a:cubicBezTo>
                    <a:pt x="26530" y="928"/>
                    <a:pt x="26577" y="1231"/>
                    <a:pt x="26627" y="1537"/>
                  </a:cubicBezTo>
                  <a:cubicBezTo>
                    <a:pt x="26712" y="1280"/>
                    <a:pt x="26787" y="1020"/>
                    <a:pt x="26858" y="757"/>
                  </a:cubicBezTo>
                  <a:cubicBezTo>
                    <a:pt x="26997" y="247"/>
                    <a:pt x="26566" y="0"/>
                    <a:pt x="26067" y="0"/>
                  </a:cubicBezTo>
                  <a:close/>
                  <a:moveTo>
                    <a:pt x="24502" y="3145"/>
                  </a:moveTo>
                  <a:cubicBezTo>
                    <a:pt x="24369" y="3209"/>
                    <a:pt x="24230" y="3270"/>
                    <a:pt x="24095" y="3331"/>
                  </a:cubicBezTo>
                  <a:cubicBezTo>
                    <a:pt x="24013" y="3367"/>
                    <a:pt x="23931" y="3406"/>
                    <a:pt x="23849" y="3441"/>
                  </a:cubicBezTo>
                  <a:cubicBezTo>
                    <a:pt x="22526" y="6081"/>
                    <a:pt x="20419" y="8309"/>
                    <a:pt x="17809" y="9700"/>
                  </a:cubicBezTo>
                  <a:cubicBezTo>
                    <a:pt x="21085" y="8798"/>
                    <a:pt x="23684" y="6790"/>
                    <a:pt x="24502" y="3145"/>
                  </a:cubicBezTo>
                  <a:close/>
                  <a:moveTo>
                    <a:pt x="1427" y="7078"/>
                  </a:moveTo>
                  <a:cubicBezTo>
                    <a:pt x="749" y="7078"/>
                    <a:pt x="1" y="7582"/>
                    <a:pt x="390" y="8199"/>
                  </a:cubicBezTo>
                  <a:cubicBezTo>
                    <a:pt x="1837" y="10502"/>
                    <a:pt x="4829" y="11729"/>
                    <a:pt x="7368" y="12338"/>
                  </a:cubicBezTo>
                  <a:cubicBezTo>
                    <a:pt x="8641" y="12641"/>
                    <a:pt x="9946" y="12794"/>
                    <a:pt x="11254" y="12794"/>
                  </a:cubicBezTo>
                  <a:cubicBezTo>
                    <a:pt x="12863" y="12794"/>
                    <a:pt x="14474" y="12563"/>
                    <a:pt x="16015" y="12096"/>
                  </a:cubicBezTo>
                  <a:cubicBezTo>
                    <a:pt x="16514" y="11943"/>
                    <a:pt x="17002" y="11767"/>
                    <a:pt x="17476" y="11568"/>
                  </a:cubicBezTo>
                  <a:lnTo>
                    <a:pt x="17476" y="11568"/>
                  </a:lnTo>
                  <a:cubicBezTo>
                    <a:pt x="16343" y="11760"/>
                    <a:pt x="15159" y="11849"/>
                    <a:pt x="13954" y="11849"/>
                  </a:cubicBezTo>
                  <a:cubicBezTo>
                    <a:pt x="9404" y="11849"/>
                    <a:pt x="4600" y="10595"/>
                    <a:pt x="1449" y="8994"/>
                  </a:cubicBezTo>
                  <a:cubicBezTo>
                    <a:pt x="867" y="8701"/>
                    <a:pt x="357" y="7503"/>
                    <a:pt x="921" y="7503"/>
                  </a:cubicBezTo>
                  <a:cubicBezTo>
                    <a:pt x="1024" y="7503"/>
                    <a:pt x="1160" y="7542"/>
                    <a:pt x="1338" y="7631"/>
                  </a:cubicBezTo>
                  <a:cubicBezTo>
                    <a:pt x="1834" y="7885"/>
                    <a:pt x="2372" y="8127"/>
                    <a:pt x="2943" y="8355"/>
                  </a:cubicBezTo>
                  <a:cubicBezTo>
                    <a:pt x="2665" y="8077"/>
                    <a:pt x="2418" y="7778"/>
                    <a:pt x="2215" y="7450"/>
                  </a:cubicBezTo>
                  <a:cubicBezTo>
                    <a:pt x="2051" y="7189"/>
                    <a:pt x="1745" y="7078"/>
                    <a:pt x="1427" y="707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2"/>
            <p:cNvSpPr/>
            <p:nvPr/>
          </p:nvSpPr>
          <p:spPr>
            <a:xfrm>
              <a:off x="934132" y="3810282"/>
              <a:ext cx="637451" cy="194809"/>
            </a:xfrm>
            <a:custGeom>
              <a:avLst/>
              <a:gdLst/>
              <a:ahLst/>
              <a:cxnLst/>
              <a:rect l="l" t="t" r="r" b="b"/>
              <a:pathLst>
                <a:path w="22673" h="6929" extrusionOk="0">
                  <a:moveTo>
                    <a:pt x="1" y="3716"/>
                  </a:moveTo>
                  <a:cubicBezTo>
                    <a:pt x="1495" y="5203"/>
                    <a:pt x="3913" y="5999"/>
                    <a:pt x="5848" y="6369"/>
                  </a:cubicBezTo>
                  <a:cubicBezTo>
                    <a:pt x="6725" y="6537"/>
                    <a:pt x="7624" y="6622"/>
                    <a:pt x="8523" y="6622"/>
                  </a:cubicBezTo>
                  <a:cubicBezTo>
                    <a:pt x="10099" y="6622"/>
                    <a:pt x="11671" y="6362"/>
                    <a:pt x="13147" y="5827"/>
                  </a:cubicBezTo>
                  <a:cubicBezTo>
                    <a:pt x="13743" y="5609"/>
                    <a:pt x="14317" y="5357"/>
                    <a:pt x="14867" y="5061"/>
                  </a:cubicBezTo>
                  <a:lnTo>
                    <a:pt x="14867" y="5061"/>
                  </a:lnTo>
                  <a:cubicBezTo>
                    <a:pt x="13369" y="5474"/>
                    <a:pt x="11728" y="5656"/>
                    <a:pt x="10053" y="5656"/>
                  </a:cubicBezTo>
                  <a:cubicBezTo>
                    <a:pt x="6526" y="5656"/>
                    <a:pt x="2846" y="4854"/>
                    <a:pt x="1" y="3716"/>
                  </a:cubicBezTo>
                  <a:close/>
                  <a:moveTo>
                    <a:pt x="22315" y="0"/>
                  </a:moveTo>
                  <a:cubicBezTo>
                    <a:pt x="20557" y="3074"/>
                    <a:pt x="17833" y="5553"/>
                    <a:pt x="14534" y="6929"/>
                  </a:cubicBezTo>
                  <a:cubicBezTo>
                    <a:pt x="18190" y="6308"/>
                    <a:pt x="21292" y="4600"/>
                    <a:pt x="22672" y="1231"/>
                  </a:cubicBezTo>
                  <a:cubicBezTo>
                    <a:pt x="22544" y="825"/>
                    <a:pt x="22426" y="410"/>
                    <a:pt x="2231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2"/>
            <p:cNvSpPr/>
            <p:nvPr/>
          </p:nvSpPr>
          <p:spPr>
            <a:xfrm>
              <a:off x="861457" y="3765158"/>
              <a:ext cx="700092" cy="247862"/>
            </a:xfrm>
            <a:custGeom>
              <a:avLst/>
              <a:gdLst/>
              <a:ahLst/>
              <a:cxnLst/>
              <a:rect l="l" t="t" r="r" b="b"/>
              <a:pathLst>
                <a:path w="24901" h="8816" extrusionOk="0">
                  <a:moveTo>
                    <a:pt x="24387" y="1"/>
                  </a:moveTo>
                  <a:cubicBezTo>
                    <a:pt x="24308" y="37"/>
                    <a:pt x="24226" y="76"/>
                    <a:pt x="24145" y="111"/>
                  </a:cubicBezTo>
                  <a:cubicBezTo>
                    <a:pt x="23327" y="3756"/>
                    <a:pt x="20728" y="5764"/>
                    <a:pt x="17452" y="6666"/>
                  </a:cubicBezTo>
                  <a:cubicBezTo>
                    <a:pt x="16902" y="6962"/>
                    <a:pt x="16328" y="7214"/>
                    <a:pt x="15732" y="7432"/>
                  </a:cubicBezTo>
                  <a:cubicBezTo>
                    <a:pt x="14256" y="7967"/>
                    <a:pt x="12684" y="8227"/>
                    <a:pt x="11108" y="8227"/>
                  </a:cubicBezTo>
                  <a:cubicBezTo>
                    <a:pt x="10209" y="8227"/>
                    <a:pt x="9310" y="8142"/>
                    <a:pt x="8433" y="7974"/>
                  </a:cubicBezTo>
                  <a:cubicBezTo>
                    <a:pt x="6498" y="7604"/>
                    <a:pt x="4080" y="6808"/>
                    <a:pt x="2586" y="5321"/>
                  </a:cubicBezTo>
                  <a:cubicBezTo>
                    <a:pt x="2015" y="5093"/>
                    <a:pt x="1477" y="4851"/>
                    <a:pt x="981" y="4597"/>
                  </a:cubicBezTo>
                  <a:cubicBezTo>
                    <a:pt x="803" y="4508"/>
                    <a:pt x="667" y="4469"/>
                    <a:pt x="564" y="4469"/>
                  </a:cubicBezTo>
                  <a:cubicBezTo>
                    <a:pt x="0" y="4469"/>
                    <a:pt x="510" y="5667"/>
                    <a:pt x="1092" y="5960"/>
                  </a:cubicBezTo>
                  <a:cubicBezTo>
                    <a:pt x="4243" y="7561"/>
                    <a:pt x="9047" y="8815"/>
                    <a:pt x="13597" y="8815"/>
                  </a:cubicBezTo>
                  <a:cubicBezTo>
                    <a:pt x="14802" y="8815"/>
                    <a:pt x="15986" y="8726"/>
                    <a:pt x="17119" y="8534"/>
                  </a:cubicBezTo>
                  <a:cubicBezTo>
                    <a:pt x="20418" y="7158"/>
                    <a:pt x="23142" y="4679"/>
                    <a:pt x="24900" y="1605"/>
                  </a:cubicBezTo>
                  <a:cubicBezTo>
                    <a:pt x="24815" y="1288"/>
                    <a:pt x="24736" y="971"/>
                    <a:pt x="24661" y="650"/>
                  </a:cubicBezTo>
                  <a:cubicBezTo>
                    <a:pt x="24576" y="432"/>
                    <a:pt x="24483" y="215"/>
                    <a:pt x="243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2"/>
            <p:cNvSpPr/>
            <p:nvPr/>
          </p:nvSpPr>
          <p:spPr>
            <a:xfrm>
              <a:off x="1466053" y="3759845"/>
              <a:ext cx="63680" cy="41666"/>
            </a:xfrm>
            <a:custGeom>
              <a:avLst/>
              <a:gdLst/>
              <a:ahLst/>
              <a:cxnLst/>
              <a:rect l="l" t="t" r="r" b="b"/>
              <a:pathLst>
                <a:path w="2265" h="1482" extrusionOk="0">
                  <a:moveTo>
                    <a:pt x="2265" y="1"/>
                  </a:moveTo>
                  <a:cubicBezTo>
                    <a:pt x="1613" y="468"/>
                    <a:pt x="942" y="910"/>
                    <a:pt x="250" y="1327"/>
                  </a:cubicBezTo>
                  <a:cubicBezTo>
                    <a:pt x="168" y="1378"/>
                    <a:pt x="86" y="1427"/>
                    <a:pt x="0" y="1481"/>
                  </a:cubicBezTo>
                  <a:cubicBezTo>
                    <a:pt x="664" y="1185"/>
                    <a:pt x="1323" y="892"/>
                    <a:pt x="1987" y="596"/>
                  </a:cubicBezTo>
                  <a:cubicBezTo>
                    <a:pt x="2083" y="400"/>
                    <a:pt x="2176" y="201"/>
                    <a:pt x="22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2"/>
            <p:cNvSpPr/>
            <p:nvPr/>
          </p:nvSpPr>
          <p:spPr>
            <a:xfrm>
              <a:off x="1586157" y="3774998"/>
              <a:ext cx="69613" cy="178080"/>
            </a:xfrm>
            <a:custGeom>
              <a:avLst/>
              <a:gdLst/>
              <a:ahLst/>
              <a:cxnLst/>
              <a:rect l="l" t="t" r="r" b="b"/>
              <a:pathLst>
                <a:path w="2476" h="6334" extrusionOk="0">
                  <a:moveTo>
                    <a:pt x="871" y="1"/>
                  </a:moveTo>
                  <a:lnTo>
                    <a:pt x="871" y="1"/>
                  </a:lnTo>
                  <a:cubicBezTo>
                    <a:pt x="1181" y="1313"/>
                    <a:pt x="1584" y="2600"/>
                    <a:pt x="2079" y="3866"/>
                  </a:cubicBezTo>
                  <a:cubicBezTo>
                    <a:pt x="1783" y="2543"/>
                    <a:pt x="1380" y="1259"/>
                    <a:pt x="871" y="1"/>
                  </a:cubicBezTo>
                  <a:close/>
                  <a:moveTo>
                    <a:pt x="150" y="4382"/>
                  </a:moveTo>
                  <a:lnTo>
                    <a:pt x="150" y="4382"/>
                  </a:lnTo>
                  <a:cubicBezTo>
                    <a:pt x="203" y="4636"/>
                    <a:pt x="254" y="4886"/>
                    <a:pt x="300" y="5139"/>
                  </a:cubicBezTo>
                  <a:cubicBezTo>
                    <a:pt x="104" y="5249"/>
                    <a:pt x="0" y="5378"/>
                    <a:pt x="79" y="5503"/>
                  </a:cubicBezTo>
                  <a:cubicBezTo>
                    <a:pt x="221" y="5730"/>
                    <a:pt x="364" y="5955"/>
                    <a:pt x="507" y="6184"/>
                  </a:cubicBezTo>
                  <a:cubicBezTo>
                    <a:pt x="571" y="6287"/>
                    <a:pt x="781" y="6334"/>
                    <a:pt x="1038" y="6334"/>
                  </a:cubicBezTo>
                  <a:cubicBezTo>
                    <a:pt x="1630" y="6334"/>
                    <a:pt x="2475" y="6098"/>
                    <a:pt x="2433" y="5781"/>
                  </a:cubicBezTo>
                  <a:cubicBezTo>
                    <a:pt x="2379" y="5424"/>
                    <a:pt x="2321" y="5071"/>
                    <a:pt x="2254" y="4718"/>
                  </a:cubicBezTo>
                  <a:cubicBezTo>
                    <a:pt x="2094" y="5035"/>
                    <a:pt x="1580" y="5256"/>
                    <a:pt x="1113" y="5256"/>
                  </a:cubicBezTo>
                  <a:cubicBezTo>
                    <a:pt x="771" y="5256"/>
                    <a:pt x="453" y="5136"/>
                    <a:pt x="332" y="4843"/>
                  </a:cubicBezTo>
                  <a:cubicBezTo>
                    <a:pt x="272" y="4690"/>
                    <a:pt x="211" y="4536"/>
                    <a:pt x="150" y="438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2"/>
            <p:cNvSpPr/>
            <p:nvPr/>
          </p:nvSpPr>
          <p:spPr>
            <a:xfrm>
              <a:off x="1346849" y="3688772"/>
              <a:ext cx="263803" cy="156038"/>
            </a:xfrm>
            <a:custGeom>
              <a:avLst/>
              <a:gdLst/>
              <a:ahLst/>
              <a:cxnLst/>
              <a:rect l="l" t="t" r="r" b="b"/>
              <a:pathLst>
                <a:path w="9383" h="5550" extrusionOk="0">
                  <a:moveTo>
                    <a:pt x="9005" y="1220"/>
                  </a:moveTo>
                  <a:cubicBezTo>
                    <a:pt x="8944" y="1409"/>
                    <a:pt x="8880" y="1595"/>
                    <a:pt x="8812" y="1780"/>
                  </a:cubicBezTo>
                  <a:cubicBezTo>
                    <a:pt x="9015" y="2204"/>
                    <a:pt x="9204" y="2636"/>
                    <a:pt x="9383" y="3068"/>
                  </a:cubicBezTo>
                  <a:cubicBezTo>
                    <a:pt x="9236" y="2458"/>
                    <a:pt x="9111" y="1841"/>
                    <a:pt x="9005" y="1220"/>
                  </a:cubicBezTo>
                  <a:close/>
                  <a:moveTo>
                    <a:pt x="7521" y="1"/>
                  </a:moveTo>
                  <a:lnTo>
                    <a:pt x="7521" y="1"/>
                  </a:lnTo>
                  <a:cubicBezTo>
                    <a:pt x="7414" y="43"/>
                    <a:pt x="7325" y="90"/>
                    <a:pt x="7265" y="140"/>
                  </a:cubicBezTo>
                  <a:cubicBezTo>
                    <a:pt x="6309" y="932"/>
                    <a:pt x="5318" y="1677"/>
                    <a:pt x="4280" y="2362"/>
                  </a:cubicBezTo>
                  <a:cubicBezTo>
                    <a:pt x="3723" y="2721"/>
                    <a:pt x="3160" y="3071"/>
                    <a:pt x="2583" y="3396"/>
                  </a:cubicBezTo>
                  <a:cubicBezTo>
                    <a:pt x="2311" y="3549"/>
                    <a:pt x="1773" y="3955"/>
                    <a:pt x="1388" y="4120"/>
                  </a:cubicBezTo>
                  <a:cubicBezTo>
                    <a:pt x="1324" y="4108"/>
                    <a:pt x="1256" y="4105"/>
                    <a:pt x="1189" y="4105"/>
                  </a:cubicBezTo>
                  <a:cubicBezTo>
                    <a:pt x="1024" y="4105"/>
                    <a:pt x="853" y="4138"/>
                    <a:pt x="682" y="4212"/>
                  </a:cubicBezTo>
                  <a:cubicBezTo>
                    <a:pt x="661" y="4223"/>
                    <a:pt x="639" y="4230"/>
                    <a:pt x="618" y="4240"/>
                  </a:cubicBezTo>
                  <a:cubicBezTo>
                    <a:pt x="315" y="4376"/>
                    <a:pt x="1" y="4676"/>
                    <a:pt x="68" y="5036"/>
                  </a:cubicBezTo>
                  <a:cubicBezTo>
                    <a:pt x="76" y="5064"/>
                    <a:pt x="80" y="5093"/>
                    <a:pt x="86" y="5122"/>
                  </a:cubicBezTo>
                  <a:cubicBezTo>
                    <a:pt x="144" y="5438"/>
                    <a:pt x="564" y="5550"/>
                    <a:pt x="857" y="5550"/>
                  </a:cubicBezTo>
                  <a:cubicBezTo>
                    <a:pt x="893" y="5550"/>
                    <a:pt x="924" y="5550"/>
                    <a:pt x="957" y="5545"/>
                  </a:cubicBezTo>
                  <a:cubicBezTo>
                    <a:pt x="2097" y="5435"/>
                    <a:pt x="3246" y="4630"/>
                    <a:pt x="4240" y="4009"/>
                  </a:cubicBezTo>
                  <a:lnTo>
                    <a:pt x="4240" y="4009"/>
                  </a:lnTo>
                  <a:cubicBezTo>
                    <a:pt x="3602" y="4294"/>
                    <a:pt x="2964" y="4576"/>
                    <a:pt x="2323" y="4861"/>
                  </a:cubicBezTo>
                  <a:cubicBezTo>
                    <a:pt x="2069" y="4975"/>
                    <a:pt x="1602" y="5147"/>
                    <a:pt x="1235" y="5147"/>
                  </a:cubicBezTo>
                  <a:cubicBezTo>
                    <a:pt x="1120" y="5147"/>
                    <a:pt x="1013" y="5129"/>
                    <a:pt x="928" y="5089"/>
                  </a:cubicBezTo>
                  <a:cubicBezTo>
                    <a:pt x="679" y="4968"/>
                    <a:pt x="432" y="4818"/>
                    <a:pt x="853" y="4630"/>
                  </a:cubicBezTo>
                  <a:cubicBezTo>
                    <a:pt x="1890" y="4166"/>
                    <a:pt x="2928" y="3705"/>
                    <a:pt x="3962" y="3242"/>
                  </a:cubicBezTo>
                  <a:cubicBezTo>
                    <a:pt x="4872" y="2839"/>
                    <a:pt x="6084" y="2529"/>
                    <a:pt x="6722" y="1720"/>
                  </a:cubicBezTo>
                  <a:cubicBezTo>
                    <a:pt x="6758" y="1673"/>
                    <a:pt x="6815" y="1627"/>
                    <a:pt x="6890" y="1580"/>
                  </a:cubicBezTo>
                  <a:cubicBezTo>
                    <a:pt x="7033" y="1192"/>
                    <a:pt x="7158" y="796"/>
                    <a:pt x="7268" y="394"/>
                  </a:cubicBezTo>
                  <a:cubicBezTo>
                    <a:pt x="7307" y="236"/>
                    <a:pt x="7400" y="108"/>
                    <a:pt x="752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2"/>
            <p:cNvSpPr/>
            <p:nvPr/>
          </p:nvSpPr>
          <p:spPr>
            <a:xfrm>
              <a:off x="1571537" y="3837665"/>
              <a:ext cx="18865" cy="60560"/>
            </a:xfrm>
            <a:custGeom>
              <a:avLst/>
              <a:gdLst/>
              <a:ahLst/>
              <a:cxnLst/>
              <a:rect l="l" t="t" r="r" b="b"/>
              <a:pathLst>
                <a:path w="671" h="2154" extrusionOk="0">
                  <a:moveTo>
                    <a:pt x="99" y="0"/>
                  </a:moveTo>
                  <a:cubicBezTo>
                    <a:pt x="68" y="86"/>
                    <a:pt x="35" y="171"/>
                    <a:pt x="0" y="257"/>
                  </a:cubicBezTo>
                  <a:cubicBezTo>
                    <a:pt x="200" y="895"/>
                    <a:pt x="424" y="1526"/>
                    <a:pt x="670" y="2153"/>
                  </a:cubicBezTo>
                  <a:cubicBezTo>
                    <a:pt x="514" y="1426"/>
                    <a:pt x="324" y="706"/>
                    <a:pt x="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2"/>
            <p:cNvSpPr/>
            <p:nvPr/>
          </p:nvSpPr>
          <p:spPr>
            <a:xfrm>
              <a:off x="1561501" y="3806289"/>
              <a:ext cx="12849" cy="38630"/>
            </a:xfrm>
            <a:custGeom>
              <a:avLst/>
              <a:gdLst/>
              <a:ahLst/>
              <a:cxnLst/>
              <a:rect l="l" t="t" r="r" b="b"/>
              <a:pathLst>
                <a:path w="457" h="1374" extrusionOk="0">
                  <a:moveTo>
                    <a:pt x="79" y="0"/>
                  </a:moveTo>
                  <a:cubicBezTo>
                    <a:pt x="53" y="47"/>
                    <a:pt x="25" y="93"/>
                    <a:pt x="0" y="142"/>
                  </a:cubicBezTo>
                  <a:cubicBezTo>
                    <a:pt x="111" y="552"/>
                    <a:pt x="229" y="967"/>
                    <a:pt x="357" y="1373"/>
                  </a:cubicBezTo>
                  <a:cubicBezTo>
                    <a:pt x="392" y="1287"/>
                    <a:pt x="425" y="1202"/>
                    <a:pt x="456" y="1116"/>
                  </a:cubicBezTo>
                  <a:cubicBezTo>
                    <a:pt x="339" y="741"/>
                    <a:pt x="214" y="371"/>
                    <a:pt x="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2"/>
            <p:cNvSpPr/>
            <p:nvPr/>
          </p:nvSpPr>
          <p:spPr>
            <a:xfrm>
              <a:off x="1554781" y="3783432"/>
              <a:ext cx="8941" cy="26878"/>
            </a:xfrm>
            <a:custGeom>
              <a:avLst/>
              <a:gdLst/>
              <a:ahLst/>
              <a:cxnLst/>
              <a:rect l="l" t="t" r="r" b="b"/>
              <a:pathLst>
                <a:path w="318" h="956" extrusionOk="0">
                  <a:moveTo>
                    <a:pt x="0" y="0"/>
                  </a:moveTo>
                  <a:lnTo>
                    <a:pt x="0" y="0"/>
                  </a:lnTo>
                  <a:cubicBezTo>
                    <a:pt x="75" y="321"/>
                    <a:pt x="154" y="638"/>
                    <a:pt x="239" y="955"/>
                  </a:cubicBezTo>
                  <a:cubicBezTo>
                    <a:pt x="264" y="906"/>
                    <a:pt x="292" y="860"/>
                    <a:pt x="318" y="813"/>
                  </a:cubicBezTo>
                  <a:cubicBezTo>
                    <a:pt x="218" y="542"/>
                    <a:pt x="111" y="271"/>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2"/>
            <p:cNvSpPr/>
            <p:nvPr/>
          </p:nvSpPr>
          <p:spPr>
            <a:xfrm>
              <a:off x="1644606" y="3883660"/>
              <a:ext cx="6944" cy="23982"/>
            </a:xfrm>
            <a:custGeom>
              <a:avLst/>
              <a:gdLst/>
              <a:ahLst/>
              <a:cxnLst/>
              <a:rect l="l" t="t" r="r" b="b"/>
              <a:pathLst>
                <a:path w="247" h="853" extrusionOk="0">
                  <a:moveTo>
                    <a:pt x="0" y="1"/>
                  </a:moveTo>
                  <a:lnTo>
                    <a:pt x="0" y="1"/>
                  </a:lnTo>
                  <a:cubicBezTo>
                    <a:pt x="64" y="282"/>
                    <a:pt x="122" y="568"/>
                    <a:pt x="175" y="853"/>
                  </a:cubicBezTo>
                  <a:cubicBezTo>
                    <a:pt x="235" y="736"/>
                    <a:pt x="247" y="607"/>
                    <a:pt x="189" y="468"/>
                  </a:cubicBezTo>
                  <a:cubicBezTo>
                    <a:pt x="125" y="315"/>
                    <a:pt x="61" y="158"/>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2"/>
            <p:cNvSpPr/>
            <p:nvPr/>
          </p:nvSpPr>
          <p:spPr>
            <a:xfrm>
              <a:off x="1358994" y="3733192"/>
              <a:ext cx="290540" cy="189608"/>
            </a:xfrm>
            <a:custGeom>
              <a:avLst/>
              <a:gdLst/>
              <a:ahLst/>
              <a:cxnLst/>
              <a:rect l="l" t="t" r="r" b="b"/>
              <a:pathLst>
                <a:path w="10334" h="6744" extrusionOk="0">
                  <a:moveTo>
                    <a:pt x="6458" y="0"/>
                  </a:moveTo>
                  <a:lnTo>
                    <a:pt x="6458" y="0"/>
                  </a:lnTo>
                  <a:cubicBezTo>
                    <a:pt x="6383" y="47"/>
                    <a:pt x="6326" y="93"/>
                    <a:pt x="6290" y="140"/>
                  </a:cubicBezTo>
                  <a:cubicBezTo>
                    <a:pt x="5652" y="949"/>
                    <a:pt x="4440" y="1259"/>
                    <a:pt x="3530" y="1662"/>
                  </a:cubicBezTo>
                  <a:cubicBezTo>
                    <a:pt x="2496" y="2125"/>
                    <a:pt x="1458" y="2586"/>
                    <a:pt x="421" y="3050"/>
                  </a:cubicBezTo>
                  <a:cubicBezTo>
                    <a:pt x="0" y="3238"/>
                    <a:pt x="247" y="3388"/>
                    <a:pt x="496" y="3509"/>
                  </a:cubicBezTo>
                  <a:cubicBezTo>
                    <a:pt x="581" y="3549"/>
                    <a:pt x="688" y="3567"/>
                    <a:pt x="803" y="3567"/>
                  </a:cubicBezTo>
                  <a:cubicBezTo>
                    <a:pt x="1170" y="3567"/>
                    <a:pt x="1637" y="3395"/>
                    <a:pt x="1891" y="3281"/>
                  </a:cubicBezTo>
                  <a:cubicBezTo>
                    <a:pt x="2532" y="2996"/>
                    <a:pt x="3170" y="2714"/>
                    <a:pt x="3808" y="2429"/>
                  </a:cubicBezTo>
                  <a:cubicBezTo>
                    <a:pt x="3894" y="2375"/>
                    <a:pt x="3976" y="2326"/>
                    <a:pt x="4058" y="2275"/>
                  </a:cubicBezTo>
                  <a:cubicBezTo>
                    <a:pt x="4750" y="1858"/>
                    <a:pt x="5421" y="1416"/>
                    <a:pt x="6073" y="949"/>
                  </a:cubicBezTo>
                  <a:cubicBezTo>
                    <a:pt x="6212" y="639"/>
                    <a:pt x="6341" y="321"/>
                    <a:pt x="6458" y="0"/>
                  </a:cubicBezTo>
                  <a:close/>
                  <a:moveTo>
                    <a:pt x="8380" y="200"/>
                  </a:moveTo>
                  <a:cubicBezTo>
                    <a:pt x="8326" y="350"/>
                    <a:pt x="8270" y="504"/>
                    <a:pt x="8209" y="653"/>
                  </a:cubicBezTo>
                  <a:cubicBezTo>
                    <a:pt x="8255" y="760"/>
                    <a:pt x="8276" y="863"/>
                    <a:pt x="8266" y="963"/>
                  </a:cubicBezTo>
                  <a:cubicBezTo>
                    <a:pt x="8173" y="1980"/>
                    <a:pt x="7967" y="2892"/>
                    <a:pt x="7659" y="3716"/>
                  </a:cubicBezTo>
                  <a:cubicBezTo>
                    <a:pt x="7884" y="4422"/>
                    <a:pt x="8074" y="5142"/>
                    <a:pt x="8230" y="5869"/>
                  </a:cubicBezTo>
                  <a:cubicBezTo>
                    <a:pt x="8291" y="6023"/>
                    <a:pt x="8352" y="6177"/>
                    <a:pt x="8412" y="6330"/>
                  </a:cubicBezTo>
                  <a:cubicBezTo>
                    <a:pt x="8533" y="6623"/>
                    <a:pt x="8851" y="6743"/>
                    <a:pt x="9193" y="6743"/>
                  </a:cubicBezTo>
                  <a:cubicBezTo>
                    <a:pt x="9660" y="6743"/>
                    <a:pt x="10174" y="6522"/>
                    <a:pt x="10334" y="6205"/>
                  </a:cubicBezTo>
                  <a:cubicBezTo>
                    <a:pt x="10281" y="5920"/>
                    <a:pt x="10223" y="5634"/>
                    <a:pt x="10159" y="5353"/>
                  </a:cubicBezTo>
                  <a:cubicBezTo>
                    <a:pt x="9664" y="4087"/>
                    <a:pt x="9261" y="2800"/>
                    <a:pt x="8951" y="1488"/>
                  </a:cubicBezTo>
                  <a:cubicBezTo>
                    <a:pt x="8772" y="1056"/>
                    <a:pt x="8583" y="624"/>
                    <a:pt x="8380" y="20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2"/>
            <p:cNvSpPr/>
            <p:nvPr/>
          </p:nvSpPr>
          <p:spPr>
            <a:xfrm>
              <a:off x="1563694" y="3751551"/>
              <a:ext cx="28003" cy="86144"/>
            </a:xfrm>
            <a:custGeom>
              <a:avLst/>
              <a:gdLst/>
              <a:ahLst/>
              <a:cxnLst/>
              <a:rect l="l" t="t" r="r" b="b"/>
              <a:pathLst>
                <a:path w="996" h="3064" extrusionOk="0">
                  <a:moveTo>
                    <a:pt x="928" y="0"/>
                  </a:moveTo>
                  <a:cubicBezTo>
                    <a:pt x="660" y="671"/>
                    <a:pt x="350" y="1323"/>
                    <a:pt x="1" y="1947"/>
                  </a:cubicBezTo>
                  <a:cubicBezTo>
                    <a:pt x="136" y="2318"/>
                    <a:pt x="261" y="2688"/>
                    <a:pt x="378" y="3063"/>
                  </a:cubicBezTo>
                  <a:cubicBezTo>
                    <a:pt x="686" y="2239"/>
                    <a:pt x="892" y="1327"/>
                    <a:pt x="985" y="310"/>
                  </a:cubicBezTo>
                  <a:cubicBezTo>
                    <a:pt x="995" y="210"/>
                    <a:pt x="974" y="107"/>
                    <a:pt x="92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2"/>
            <p:cNvSpPr/>
            <p:nvPr/>
          </p:nvSpPr>
          <p:spPr>
            <a:xfrm>
              <a:off x="1543732" y="3725180"/>
              <a:ext cx="46052" cy="81140"/>
            </a:xfrm>
            <a:custGeom>
              <a:avLst/>
              <a:gdLst/>
              <a:ahLst/>
              <a:cxnLst/>
              <a:rect l="l" t="t" r="r" b="b"/>
              <a:pathLst>
                <a:path w="1638" h="2886" extrusionOk="0">
                  <a:moveTo>
                    <a:pt x="660" y="0"/>
                  </a:moveTo>
                  <a:cubicBezTo>
                    <a:pt x="458" y="40"/>
                    <a:pt x="257" y="104"/>
                    <a:pt x="91" y="179"/>
                  </a:cubicBezTo>
                  <a:cubicBezTo>
                    <a:pt x="65" y="417"/>
                    <a:pt x="37" y="649"/>
                    <a:pt x="1" y="874"/>
                  </a:cubicBezTo>
                  <a:lnTo>
                    <a:pt x="129" y="778"/>
                  </a:lnTo>
                  <a:cubicBezTo>
                    <a:pt x="208" y="1212"/>
                    <a:pt x="297" y="1644"/>
                    <a:pt x="393" y="2072"/>
                  </a:cubicBezTo>
                  <a:cubicBezTo>
                    <a:pt x="504" y="2343"/>
                    <a:pt x="611" y="2614"/>
                    <a:pt x="711" y="2885"/>
                  </a:cubicBezTo>
                  <a:cubicBezTo>
                    <a:pt x="1060" y="2261"/>
                    <a:pt x="1370" y="1609"/>
                    <a:pt x="1638" y="938"/>
                  </a:cubicBezTo>
                  <a:cubicBezTo>
                    <a:pt x="1477" y="567"/>
                    <a:pt x="1032" y="172"/>
                    <a:pt x="6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9" name="Google Shape;2189;p52"/>
          <p:cNvGrpSpPr/>
          <p:nvPr/>
        </p:nvGrpSpPr>
        <p:grpSpPr>
          <a:xfrm>
            <a:off x="-100660" y="4248056"/>
            <a:ext cx="1745583" cy="230173"/>
            <a:chOff x="1394800" y="3522000"/>
            <a:chExt cx="1048650" cy="138275"/>
          </a:xfrm>
        </p:grpSpPr>
        <p:sp>
          <p:nvSpPr>
            <p:cNvPr id="2190" name="Google Shape;2190;p52"/>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2"/>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2"/>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2"/>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2"/>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2"/>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2"/>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2"/>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2"/>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9" name="Google Shape;2199;p52"/>
          <p:cNvGrpSpPr/>
          <p:nvPr/>
        </p:nvGrpSpPr>
        <p:grpSpPr>
          <a:xfrm rot="548452">
            <a:off x="7869580" y="1564034"/>
            <a:ext cx="738993" cy="615976"/>
            <a:chOff x="378575" y="1776375"/>
            <a:chExt cx="737425" cy="578050"/>
          </a:xfrm>
        </p:grpSpPr>
        <p:sp>
          <p:nvSpPr>
            <p:cNvPr id="2200" name="Google Shape;2200;p52"/>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2"/>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2"/>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2"/>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2"/>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2"/>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2"/>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2"/>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2"/>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2"/>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2"/>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2"/>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2" name="Google Shape;2212;p52"/>
          <p:cNvGrpSpPr/>
          <p:nvPr/>
        </p:nvGrpSpPr>
        <p:grpSpPr>
          <a:xfrm>
            <a:off x="5563610" y="1526029"/>
            <a:ext cx="714511" cy="760307"/>
            <a:chOff x="5992396" y="1329162"/>
            <a:chExt cx="758665" cy="807291"/>
          </a:xfrm>
        </p:grpSpPr>
        <p:sp>
          <p:nvSpPr>
            <p:cNvPr id="2213" name="Google Shape;2213;p52"/>
            <p:cNvSpPr txBox="1"/>
            <p:nvPr/>
          </p:nvSpPr>
          <p:spPr>
            <a:xfrm flipH="1">
              <a:off x="6059573" y="1407368"/>
              <a:ext cx="6243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dk1"/>
                  </a:solidFill>
                  <a:latin typeface="Itim"/>
                  <a:ea typeface="Itim"/>
                  <a:cs typeface="Itim"/>
                  <a:sym typeface="Itim"/>
                </a:rPr>
                <a:t>01</a:t>
              </a:r>
              <a:endParaRPr sz="2600" b="1">
                <a:solidFill>
                  <a:schemeClr val="dk1"/>
                </a:solidFill>
                <a:latin typeface="Itim"/>
                <a:ea typeface="Itim"/>
                <a:cs typeface="Itim"/>
                <a:sym typeface="Itim"/>
              </a:endParaRPr>
            </a:p>
          </p:txBody>
        </p:sp>
        <p:grpSp>
          <p:nvGrpSpPr>
            <p:cNvPr id="2214" name="Google Shape;2214;p52"/>
            <p:cNvGrpSpPr/>
            <p:nvPr/>
          </p:nvGrpSpPr>
          <p:grpSpPr>
            <a:xfrm>
              <a:off x="5992396" y="1329162"/>
              <a:ext cx="758665" cy="807291"/>
              <a:chOff x="5029023" y="1379445"/>
              <a:chExt cx="808984" cy="860835"/>
            </a:xfrm>
          </p:grpSpPr>
          <p:sp>
            <p:nvSpPr>
              <p:cNvPr id="2215" name="Google Shape;2215;p52"/>
              <p:cNvSpPr/>
              <p:nvPr/>
            </p:nvSpPr>
            <p:spPr>
              <a:xfrm>
                <a:off x="5029023" y="1648082"/>
                <a:ext cx="788042" cy="592198"/>
              </a:xfrm>
              <a:custGeom>
                <a:avLst/>
                <a:gdLst/>
                <a:ahLst/>
                <a:cxnLst/>
                <a:rect l="l" t="t" r="r" b="b"/>
                <a:pathLst>
                  <a:path w="7827" h="6631" extrusionOk="0">
                    <a:moveTo>
                      <a:pt x="523" y="0"/>
                    </a:moveTo>
                    <a:cubicBezTo>
                      <a:pt x="464" y="0"/>
                      <a:pt x="402" y="38"/>
                      <a:pt x="398" y="112"/>
                    </a:cubicBezTo>
                    <a:cubicBezTo>
                      <a:pt x="257" y="1560"/>
                      <a:pt x="1" y="3852"/>
                      <a:pt x="1656" y="4564"/>
                    </a:cubicBezTo>
                    <a:cubicBezTo>
                      <a:pt x="2483" y="4919"/>
                      <a:pt x="3426" y="4812"/>
                      <a:pt x="4295" y="4952"/>
                    </a:cubicBezTo>
                    <a:cubicBezTo>
                      <a:pt x="5255" y="5110"/>
                      <a:pt x="6843" y="5548"/>
                      <a:pt x="7257" y="6549"/>
                    </a:cubicBezTo>
                    <a:cubicBezTo>
                      <a:pt x="7275" y="6598"/>
                      <a:pt x="7333" y="6630"/>
                      <a:pt x="7386" y="6630"/>
                    </a:cubicBezTo>
                    <a:cubicBezTo>
                      <a:pt x="7432" y="6630"/>
                      <a:pt x="7473" y="6607"/>
                      <a:pt x="7481" y="6549"/>
                    </a:cubicBezTo>
                    <a:cubicBezTo>
                      <a:pt x="7588" y="5904"/>
                      <a:pt x="7704" y="5250"/>
                      <a:pt x="7812" y="4605"/>
                    </a:cubicBezTo>
                    <a:cubicBezTo>
                      <a:pt x="7826" y="4520"/>
                      <a:pt x="7751" y="4463"/>
                      <a:pt x="7684" y="4463"/>
                    </a:cubicBezTo>
                    <a:cubicBezTo>
                      <a:pt x="7639" y="4463"/>
                      <a:pt x="7598" y="4488"/>
                      <a:pt x="7588" y="4547"/>
                    </a:cubicBezTo>
                    <a:cubicBezTo>
                      <a:pt x="7498" y="5088"/>
                      <a:pt x="7402" y="5629"/>
                      <a:pt x="7310" y="6170"/>
                    </a:cubicBezTo>
                    <a:lnTo>
                      <a:pt x="7310" y="6170"/>
                    </a:lnTo>
                    <a:cubicBezTo>
                      <a:pt x="6971" y="5681"/>
                      <a:pt x="6397" y="5396"/>
                      <a:pt x="5851" y="5168"/>
                    </a:cubicBezTo>
                    <a:cubicBezTo>
                      <a:pt x="4982" y="4803"/>
                      <a:pt x="4088" y="4679"/>
                      <a:pt x="3161" y="4613"/>
                    </a:cubicBezTo>
                    <a:cubicBezTo>
                      <a:pt x="2061" y="4539"/>
                      <a:pt x="1043" y="4274"/>
                      <a:pt x="696" y="3099"/>
                    </a:cubicBezTo>
                    <a:cubicBezTo>
                      <a:pt x="423" y="2156"/>
                      <a:pt x="538" y="1072"/>
                      <a:pt x="630" y="112"/>
                    </a:cubicBezTo>
                    <a:cubicBezTo>
                      <a:pt x="638" y="38"/>
                      <a:pt x="582" y="0"/>
                      <a:pt x="5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216" name="Google Shape;2216;p52"/>
              <p:cNvSpPr/>
              <p:nvPr/>
            </p:nvSpPr>
            <p:spPr>
              <a:xfrm>
                <a:off x="5059832" y="1379445"/>
                <a:ext cx="778175" cy="797695"/>
              </a:xfrm>
              <a:custGeom>
                <a:avLst/>
                <a:gdLst/>
                <a:ahLst/>
                <a:cxnLst/>
                <a:rect l="l" t="t" r="r" b="b"/>
                <a:pathLst>
                  <a:path w="7729" h="8932" extrusionOk="0">
                    <a:moveTo>
                      <a:pt x="3454" y="257"/>
                    </a:moveTo>
                    <a:cubicBezTo>
                      <a:pt x="4617" y="257"/>
                      <a:pt x="5800" y="843"/>
                      <a:pt x="6339" y="1887"/>
                    </a:cubicBezTo>
                    <a:cubicBezTo>
                      <a:pt x="7199" y="3550"/>
                      <a:pt x="7472" y="5561"/>
                      <a:pt x="7373" y="7414"/>
                    </a:cubicBezTo>
                    <a:cubicBezTo>
                      <a:pt x="6728" y="6570"/>
                      <a:pt x="5412" y="6612"/>
                      <a:pt x="4436" y="6537"/>
                    </a:cubicBezTo>
                    <a:cubicBezTo>
                      <a:pt x="2880" y="6413"/>
                      <a:pt x="1283" y="6041"/>
                      <a:pt x="621" y="4460"/>
                    </a:cubicBezTo>
                    <a:cubicBezTo>
                      <a:pt x="1" y="3021"/>
                      <a:pt x="588" y="1341"/>
                      <a:pt x="1978" y="613"/>
                    </a:cubicBezTo>
                    <a:cubicBezTo>
                      <a:pt x="2428" y="372"/>
                      <a:pt x="2939" y="257"/>
                      <a:pt x="3454" y="257"/>
                    </a:cubicBezTo>
                    <a:close/>
                    <a:moveTo>
                      <a:pt x="3454" y="0"/>
                    </a:moveTo>
                    <a:cubicBezTo>
                      <a:pt x="3280" y="0"/>
                      <a:pt x="3104" y="14"/>
                      <a:pt x="2930" y="42"/>
                    </a:cubicBezTo>
                    <a:cubicBezTo>
                      <a:pt x="1548" y="257"/>
                      <a:pt x="348" y="1391"/>
                      <a:pt x="158" y="2789"/>
                    </a:cubicBezTo>
                    <a:cubicBezTo>
                      <a:pt x="67" y="3501"/>
                      <a:pt x="199" y="4220"/>
                      <a:pt x="547" y="4849"/>
                    </a:cubicBezTo>
                    <a:cubicBezTo>
                      <a:pt x="745" y="5668"/>
                      <a:pt x="977" y="6479"/>
                      <a:pt x="1242" y="7282"/>
                    </a:cubicBezTo>
                    <a:cubicBezTo>
                      <a:pt x="1248" y="7301"/>
                      <a:pt x="1264" y="7309"/>
                      <a:pt x="1279" y="7309"/>
                    </a:cubicBezTo>
                    <a:cubicBezTo>
                      <a:pt x="1303" y="7309"/>
                      <a:pt x="1326" y="7290"/>
                      <a:pt x="1316" y="7265"/>
                    </a:cubicBezTo>
                    <a:cubicBezTo>
                      <a:pt x="1076" y="6546"/>
                      <a:pt x="870" y="5817"/>
                      <a:pt x="688" y="5081"/>
                    </a:cubicBezTo>
                    <a:lnTo>
                      <a:pt x="688" y="5081"/>
                    </a:lnTo>
                    <a:cubicBezTo>
                      <a:pt x="870" y="5362"/>
                      <a:pt x="1085" y="5611"/>
                      <a:pt x="1341" y="5826"/>
                    </a:cubicBezTo>
                    <a:cubicBezTo>
                      <a:pt x="1424" y="6372"/>
                      <a:pt x="1565" y="6918"/>
                      <a:pt x="1772" y="7431"/>
                    </a:cubicBezTo>
                    <a:cubicBezTo>
                      <a:pt x="1778" y="7452"/>
                      <a:pt x="1796" y="7461"/>
                      <a:pt x="1812" y="7461"/>
                    </a:cubicBezTo>
                    <a:cubicBezTo>
                      <a:pt x="1834" y="7461"/>
                      <a:pt x="1856" y="7443"/>
                      <a:pt x="1846" y="7414"/>
                    </a:cubicBezTo>
                    <a:cubicBezTo>
                      <a:pt x="1656" y="6926"/>
                      <a:pt x="1515" y="6413"/>
                      <a:pt x="1432" y="5892"/>
                    </a:cubicBezTo>
                    <a:lnTo>
                      <a:pt x="1432" y="5892"/>
                    </a:lnTo>
                    <a:cubicBezTo>
                      <a:pt x="1565" y="5999"/>
                      <a:pt x="1714" y="6090"/>
                      <a:pt x="1863" y="6173"/>
                    </a:cubicBezTo>
                    <a:cubicBezTo>
                      <a:pt x="2045" y="6703"/>
                      <a:pt x="2276" y="7216"/>
                      <a:pt x="2558" y="7704"/>
                    </a:cubicBezTo>
                    <a:cubicBezTo>
                      <a:pt x="2565" y="7716"/>
                      <a:pt x="2576" y="7721"/>
                      <a:pt x="2587" y="7721"/>
                    </a:cubicBezTo>
                    <a:cubicBezTo>
                      <a:pt x="2613" y="7721"/>
                      <a:pt x="2641" y="7692"/>
                      <a:pt x="2624" y="7663"/>
                    </a:cubicBezTo>
                    <a:cubicBezTo>
                      <a:pt x="2359" y="7207"/>
                      <a:pt x="2136" y="6728"/>
                      <a:pt x="1962" y="6223"/>
                    </a:cubicBezTo>
                    <a:lnTo>
                      <a:pt x="1962" y="6223"/>
                    </a:lnTo>
                    <a:cubicBezTo>
                      <a:pt x="2210" y="6347"/>
                      <a:pt x="2467" y="6438"/>
                      <a:pt x="2723" y="6512"/>
                    </a:cubicBezTo>
                    <a:cubicBezTo>
                      <a:pt x="2864" y="6926"/>
                      <a:pt x="3021" y="7332"/>
                      <a:pt x="3186" y="7729"/>
                    </a:cubicBezTo>
                    <a:cubicBezTo>
                      <a:pt x="3194" y="7745"/>
                      <a:pt x="3207" y="7751"/>
                      <a:pt x="3219" y="7751"/>
                    </a:cubicBezTo>
                    <a:cubicBezTo>
                      <a:pt x="3245" y="7751"/>
                      <a:pt x="3269" y="7724"/>
                      <a:pt x="3253" y="7696"/>
                    </a:cubicBezTo>
                    <a:cubicBezTo>
                      <a:pt x="3095" y="7315"/>
                      <a:pt x="2946" y="6926"/>
                      <a:pt x="2814" y="6537"/>
                    </a:cubicBezTo>
                    <a:lnTo>
                      <a:pt x="2814" y="6537"/>
                    </a:lnTo>
                    <a:cubicBezTo>
                      <a:pt x="3013" y="6587"/>
                      <a:pt x="3211" y="6620"/>
                      <a:pt x="3410" y="6653"/>
                    </a:cubicBezTo>
                    <a:cubicBezTo>
                      <a:pt x="3509" y="7050"/>
                      <a:pt x="3617" y="7439"/>
                      <a:pt x="3741" y="7820"/>
                    </a:cubicBezTo>
                    <a:cubicBezTo>
                      <a:pt x="3744" y="7841"/>
                      <a:pt x="3761" y="7850"/>
                      <a:pt x="3778" y="7850"/>
                    </a:cubicBezTo>
                    <a:cubicBezTo>
                      <a:pt x="3801" y="7850"/>
                      <a:pt x="3825" y="7832"/>
                      <a:pt x="3815" y="7803"/>
                    </a:cubicBezTo>
                    <a:cubicBezTo>
                      <a:pt x="3691" y="7431"/>
                      <a:pt x="3592" y="7050"/>
                      <a:pt x="3493" y="6661"/>
                    </a:cubicBezTo>
                    <a:lnTo>
                      <a:pt x="3493" y="6661"/>
                    </a:lnTo>
                    <a:cubicBezTo>
                      <a:pt x="3675" y="6694"/>
                      <a:pt x="3857" y="6711"/>
                      <a:pt x="4039" y="6728"/>
                    </a:cubicBezTo>
                    <a:cubicBezTo>
                      <a:pt x="4154" y="7133"/>
                      <a:pt x="4287" y="7530"/>
                      <a:pt x="4436" y="7927"/>
                    </a:cubicBezTo>
                    <a:cubicBezTo>
                      <a:pt x="4442" y="7943"/>
                      <a:pt x="4459" y="7951"/>
                      <a:pt x="4475" y="7951"/>
                    </a:cubicBezTo>
                    <a:cubicBezTo>
                      <a:pt x="4501" y="7951"/>
                      <a:pt x="4525" y="7933"/>
                      <a:pt x="4510" y="7902"/>
                    </a:cubicBezTo>
                    <a:cubicBezTo>
                      <a:pt x="4370" y="7522"/>
                      <a:pt x="4237" y="7133"/>
                      <a:pt x="4121" y="6736"/>
                    </a:cubicBezTo>
                    <a:lnTo>
                      <a:pt x="4121" y="6736"/>
                    </a:lnTo>
                    <a:cubicBezTo>
                      <a:pt x="4254" y="6752"/>
                      <a:pt x="4386" y="6761"/>
                      <a:pt x="4519" y="6769"/>
                    </a:cubicBezTo>
                    <a:lnTo>
                      <a:pt x="4634" y="6777"/>
                    </a:lnTo>
                    <a:lnTo>
                      <a:pt x="5205" y="8184"/>
                    </a:lnTo>
                    <a:cubicBezTo>
                      <a:pt x="5212" y="8203"/>
                      <a:pt x="5227" y="8211"/>
                      <a:pt x="5243" y="8211"/>
                    </a:cubicBezTo>
                    <a:cubicBezTo>
                      <a:pt x="5266" y="8211"/>
                      <a:pt x="5290" y="8192"/>
                      <a:pt x="5280" y="8167"/>
                    </a:cubicBezTo>
                    <a:cubicBezTo>
                      <a:pt x="5089" y="7704"/>
                      <a:pt x="4899" y="7249"/>
                      <a:pt x="4717" y="6785"/>
                    </a:cubicBezTo>
                    <a:lnTo>
                      <a:pt x="4717" y="6785"/>
                    </a:lnTo>
                    <a:cubicBezTo>
                      <a:pt x="4866" y="6794"/>
                      <a:pt x="5023" y="6802"/>
                      <a:pt x="5180" y="6810"/>
                    </a:cubicBezTo>
                    <a:cubicBezTo>
                      <a:pt x="5412" y="7356"/>
                      <a:pt x="5644" y="7894"/>
                      <a:pt x="5867" y="8432"/>
                    </a:cubicBezTo>
                    <a:cubicBezTo>
                      <a:pt x="5875" y="8448"/>
                      <a:pt x="5887" y="8454"/>
                      <a:pt x="5899" y="8454"/>
                    </a:cubicBezTo>
                    <a:cubicBezTo>
                      <a:pt x="5925" y="8454"/>
                      <a:pt x="5950" y="8424"/>
                      <a:pt x="5933" y="8391"/>
                    </a:cubicBezTo>
                    <a:cubicBezTo>
                      <a:pt x="5710" y="7869"/>
                      <a:pt x="5487" y="7348"/>
                      <a:pt x="5271" y="6819"/>
                    </a:cubicBezTo>
                    <a:lnTo>
                      <a:pt x="5271" y="6819"/>
                    </a:lnTo>
                    <a:cubicBezTo>
                      <a:pt x="5454" y="6835"/>
                      <a:pt x="5652" y="6852"/>
                      <a:pt x="5834" y="6885"/>
                    </a:cubicBezTo>
                    <a:lnTo>
                      <a:pt x="6562" y="8879"/>
                    </a:lnTo>
                    <a:cubicBezTo>
                      <a:pt x="6569" y="8898"/>
                      <a:pt x="6584" y="8906"/>
                      <a:pt x="6600" y="8906"/>
                    </a:cubicBezTo>
                    <a:cubicBezTo>
                      <a:pt x="6623" y="8906"/>
                      <a:pt x="6647" y="8887"/>
                      <a:pt x="6637" y="8862"/>
                    </a:cubicBezTo>
                    <a:lnTo>
                      <a:pt x="5925" y="6893"/>
                    </a:lnTo>
                    <a:lnTo>
                      <a:pt x="5925" y="6893"/>
                    </a:lnTo>
                    <a:cubicBezTo>
                      <a:pt x="6115" y="6926"/>
                      <a:pt x="6297" y="6976"/>
                      <a:pt x="6480" y="7042"/>
                    </a:cubicBezTo>
                    <a:cubicBezTo>
                      <a:pt x="6695" y="7663"/>
                      <a:pt x="6910" y="8283"/>
                      <a:pt x="7125" y="8904"/>
                    </a:cubicBezTo>
                    <a:cubicBezTo>
                      <a:pt x="7131" y="8923"/>
                      <a:pt x="7147" y="8931"/>
                      <a:pt x="7162" y="8931"/>
                    </a:cubicBezTo>
                    <a:cubicBezTo>
                      <a:pt x="7186" y="8931"/>
                      <a:pt x="7209" y="8912"/>
                      <a:pt x="7199" y="8887"/>
                    </a:cubicBezTo>
                    <a:cubicBezTo>
                      <a:pt x="6993" y="8283"/>
                      <a:pt x="6786" y="7687"/>
                      <a:pt x="6571" y="7083"/>
                    </a:cubicBezTo>
                    <a:lnTo>
                      <a:pt x="6571" y="7083"/>
                    </a:lnTo>
                    <a:cubicBezTo>
                      <a:pt x="6885" y="7216"/>
                      <a:pt x="7150" y="7447"/>
                      <a:pt x="7315" y="7737"/>
                    </a:cubicBezTo>
                    <a:cubicBezTo>
                      <a:pt x="7338" y="7776"/>
                      <a:pt x="7374" y="7793"/>
                      <a:pt x="7410" y="7793"/>
                    </a:cubicBezTo>
                    <a:cubicBezTo>
                      <a:pt x="7468" y="7793"/>
                      <a:pt x="7525" y="7750"/>
                      <a:pt x="7530" y="7679"/>
                    </a:cubicBezTo>
                    <a:cubicBezTo>
                      <a:pt x="7572" y="7663"/>
                      <a:pt x="7605" y="7621"/>
                      <a:pt x="7605" y="7580"/>
                    </a:cubicBezTo>
                    <a:cubicBezTo>
                      <a:pt x="7729" y="5710"/>
                      <a:pt x="7415" y="3832"/>
                      <a:pt x="6686" y="2102"/>
                    </a:cubicBezTo>
                    <a:cubicBezTo>
                      <a:pt x="6143" y="840"/>
                      <a:pt x="4825" y="0"/>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grpSp>
      </p:grpSp>
      <p:grpSp>
        <p:nvGrpSpPr>
          <p:cNvPr id="94" name="Google Shape;2175;p52"/>
          <p:cNvGrpSpPr/>
          <p:nvPr/>
        </p:nvGrpSpPr>
        <p:grpSpPr>
          <a:xfrm rot="13902035" flipH="1">
            <a:off x="6394223" y="2835650"/>
            <a:ext cx="360705" cy="158001"/>
            <a:chOff x="851420" y="3679860"/>
            <a:chExt cx="804350" cy="359731"/>
          </a:xfrm>
        </p:grpSpPr>
        <p:sp>
          <p:nvSpPr>
            <p:cNvPr id="95" name="Google Shape;2176;p52"/>
            <p:cNvSpPr/>
            <p:nvPr/>
          </p:nvSpPr>
          <p:spPr>
            <a:xfrm>
              <a:off x="851420" y="3679860"/>
              <a:ext cx="759049" cy="359731"/>
            </a:xfrm>
            <a:custGeom>
              <a:avLst/>
              <a:gdLst/>
              <a:ahLst/>
              <a:cxnLst/>
              <a:rect l="l" t="t" r="r" b="b"/>
              <a:pathLst>
                <a:path w="26998" h="12795" extrusionOk="0">
                  <a:moveTo>
                    <a:pt x="26067" y="0"/>
                  </a:moveTo>
                  <a:cubicBezTo>
                    <a:pt x="25738" y="0"/>
                    <a:pt x="25382" y="107"/>
                    <a:pt x="25143" y="318"/>
                  </a:cubicBezTo>
                  <a:cubicBezTo>
                    <a:pt x="25336" y="243"/>
                    <a:pt x="25582" y="189"/>
                    <a:pt x="25810" y="189"/>
                  </a:cubicBezTo>
                  <a:cubicBezTo>
                    <a:pt x="26145" y="189"/>
                    <a:pt x="26441" y="300"/>
                    <a:pt x="26487" y="617"/>
                  </a:cubicBezTo>
                  <a:cubicBezTo>
                    <a:pt x="26530" y="928"/>
                    <a:pt x="26577" y="1231"/>
                    <a:pt x="26627" y="1537"/>
                  </a:cubicBezTo>
                  <a:cubicBezTo>
                    <a:pt x="26712" y="1280"/>
                    <a:pt x="26787" y="1020"/>
                    <a:pt x="26858" y="757"/>
                  </a:cubicBezTo>
                  <a:cubicBezTo>
                    <a:pt x="26997" y="247"/>
                    <a:pt x="26566" y="0"/>
                    <a:pt x="26067" y="0"/>
                  </a:cubicBezTo>
                  <a:close/>
                  <a:moveTo>
                    <a:pt x="24502" y="3145"/>
                  </a:moveTo>
                  <a:cubicBezTo>
                    <a:pt x="24369" y="3209"/>
                    <a:pt x="24230" y="3270"/>
                    <a:pt x="24095" y="3331"/>
                  </a:cubicBezTo>
                  <a:cubicBezTo>
                    <a:pt x="24013" y="3367"/>
                    <a:pt x="23931" y="3406"/>
                    <a:pt x="23849" y="3441"/>
                  </a:cubicBezTo>
                  <a:cubicBezTo>
                    <a:pt x="22526" y="6081"/>
                    <a:pt x="20419" y="8309"/>
                    <a:pt x="17809" y="9700"/>
                  </a:cubicBezTo>
                  <a:cubicBezTo>
                    <a:pt x="21085" y="8798"/>
                    <a:pt x="23684" y="6790"/>
                    <a:pt x="24502" y="3145"/>
                  </a:cubicBezTo>
                  <a:close/>
                  <a:moveTo>
                    <a:pt x="1427" y="7078"/>
                  </a:moveTo>
                  <a:cubicBezTo>
                    <a:pt x="749" y="7078"/>
                    <a:pt x="1" y="7582"/>
                    <a:pt x="390" y="8199"/>
                  </a:cubicBezTo>
                  <a:cubicBezTo>
                    <a:pt x="1837" y="10502"/>
                    <a:pt x="4829" y="11729"/>
                    <a:pt x="7368" y="12338"/>
                  </a:cubicBezTo>
                  <a:cubicBezTo>
                    <a:pt x="8641" y="12641"/>
                    <a:pt x="9946" y="12794"/>
                    <a:pt x="11254" y="12794"/>
                  </a:cubicBezTo>
                  <a:cubicBezTo>
                    <a:pt x="12863" y="12794"/>
                    <a:pt x="14474" y="12563"/>
                    <a:pt x="16015" y="12096"/>
                  </a:cubicBezTo>
                  <a:cubicBezTo>
                    <a:pt x="16514" y="11943"/>
                    <a:pt x="17002" y="11767"/>
                    <a:pt x="17476" y="11568"/>
                  </a:cubicBezTo>
                  <a:lnTo>
                    <a:pt x="17476" y="11568"/>
                  </a:lnTo>
                  <a:cubicBezTo>
                    <a:pt x="16343" y="11760"/>
                    <a:pt x="15159" y="11849"/>
                    <a:pt x="13954" y="11849"/>
                  </a:cubicBezTo>
                  <a:cubicBezTo>
                    <a:pt x="9404" y="11849"/>
                    <a:pt x="4600" y="10595"/>
                    <a:pt x="1449" y="8994"/>
                  </a:cubicBezTo>
                  <a:cubicBezTo>
                    <a:pt x="867" y="8701"/>
                    <a:pt x="357" y="7503"/>
                    <a:pt x="921" y="7503"/>
                  </a:cubicBezTo>
                  <a:cubicBezTo>
                    <a:pt x="1024" y="7503"/>
                    <a:pt x="1160" y="7542"/>
                    <a:pt x="1338" y="7631"/>
                  </a:cubicBezTo>
                  <a:cubicBezTo>
                    <a:pt x="1834" y="7885"/>
                    <a:pt x="2372" y="8127"/>
                    <a:pt x="2943" y="8355"/>
                  </a:cubicBezTo>
                  <a:cubicBezTo>
                    <a:pt x="2665" y="8077"/>
                    <a:pt x="2418" y="7778"/>
                    <a:pt x="2215" y="7450"/>
                  </a:cubicBezTo>
                  <a:cubicBezTo>
                    <a:pt x="2051" y="7189"/>
                    <a:pt x="1745" y="7078"/>
                    <a:pt x="1427" y="707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77;p52"/>
            <p:cNvSpPr/>
            <p:nvPr/>
          </p:nvSpPr>
          <p:spPr>
            <a:xfrm>
              <a:off x="934132" y="3810282"/>
              <a:ext cx="637451" cy="194809"/>
            </a:xfrm>
            <a:custGeom>
              <a:avLst/>
              <a:gdLst/>
              <a:ahLst/>
              <a:cxnLst/>
              <a:rect l="l" t="t" r="r" b="b"/>
              <a:pathLst>
                <a:path w="22673" h="6929" extrusionOk="0">
                  <a:moveTo>
                    <a:pt x="1" y="3716"/>
                  </a:moveTo>
                  <a:cubicBezTo>
                    <a:pt x="1495" y="5203"/>
                    <a:pt x="3913" y="5999"/>
                    <a:pt x="5848" y="6369"/>
                  </a:cubicBezTo>
                  <a:cubicBezTo>
                    <a:pt x="6725" y="6537"/>
                    <a:pt x="7624" y="6622"/>
                    <a:pt x="8523" y="6622"/>
                  </a:cubicBezTo>
                  <a:cubicBezTo>
                    <a:pt x="10099" y="6622"/>
                    <a:pt x="11671" y="6362"/>
                    <a:pt x="13147" y="5827"/>
                  </a:cubicBezTo>
                  <a:cubicBezTo>
                    <a:pt x="13743" y="5609"/>
                    <a:pt x="14317" y="5357"/>
                    <a:pt x="14867" y="5061"/>
                  </a:cubicBezTo>
                  <a:lnTo>
                    <a:pt x="14867" y="5061"/>
                  </a:lnTo>
                  <a:cubicBezTo>
                    <a:pt x="13369" y="5474"/>
                    <a:pt x="11728" y="5656"/>
                    <a:pt x="10053" y="5656"/>
                  </a:cubicBezTo>
                  <a:cubicBezTo>
                    <a:pt x="6526" y="5656"/>
                    <a:pt x="2846" y="4854"/>
                    <a:pt x="1" y="3716"/>
                  </a:cubicBezTo>
                  <a:close/>
                  <a:moveTo>
                    <a:pt x="22315" y="0"/>
                  </a:moveTo>
                  <a:cubicBezTo>
                    <a:pt x="20557" y="3074"/>
                    <a:pt x="17833" y="5553"/>
                    <a:pt x="14534" y="6929"/>
                  </a:cubicBezTo>
                  <a:cubicBezTo>
                    <a:pt x="18190" y="6308"/>
                    <a:pt x="21292" y="4600"/>
                    <a:pt x="22672" y="1231"/>
                  </a:cubicBezTo>
                  <a:cubicBezTo>
                    <a:pt x="22544" y="825"/>
                    <a:pt x="22426" y="410"/>
                    <a:pt x="2231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78;p52"/>
            <p:cNvSpPr/>
            <p:nvPr/>
          </p:nvSpPr>
          <p:spPr>
            <a:xfrm>
              <a:off x="861457" y="3765158"/>
              <a:ext cx="700092" cy="247862"/>
            </a:xfrm>
            <a:custGeom>
              <a:avLst/>
              <a:gdLst/>
              <a:ahLst/>
              <a:cxnLst/>
              <a:rect l="l" t="t" r="r" b="b"/>
              <a:pathLst>
                <a:path w="24901" h="8816" extrusionOk="0">
                  <a:moveTo>
                    <a:pt x="24387" y="1"/>
                  </a:moveTo>
                  <a:cubicBezTo>
                    <a:pt x="24308" y="37"/>
                    <a:pt x="24226" y="76"/>
                    <a:pt x="24145" y="111"/>
                  </a:cubicBezTo>
                  <a:cubicBezTo>
                    <a:pt x="23327" y="3756"/>
                    <a:pt x="20728" y="5764"/>
                    <a:pt x="17452" y="6666"/>
                  </a:cubicBezTo>
                  <a:cubicBezTo>
                    <a:pt x="16902" y="6962"/>
                    <a:pt x="16328" y="7214"/>
                    <a:pt x="15732" y="7432"/>
                  </a:cubicBezTo>
                  <a:cubicBezTo>
                    <a:pt x="14256" y="7967"/>
                    <a:pt x="12684" y="8227"/>
                    <a:pt x="11108" y="8227"/>
                  </a:cubicBezTo>
                  <a:cubicBezTo>
                    <a:pt x="10209" y="8227"/>
                    <a:pt x="9310" y="8142"/>
                    <a:pt x="8433" y="7974"/>
                  </a:cubicBezTo>
                  <a:cubicBezTo>
                    <a:pt x="6498" y="7604"/>
                    <a:pt x="4080" y="6808"/>
                    <a:pt x="2586" y="5321"/>
                  </a:cubicBezTo>
                  <a:cubicBezTo>
                    <a:pt x="2015" y="5093"/>
                    <a:pt x="1477" y="4851"/>
                    <a:pt x="981" y="4597"/>
                  </a:cubicBezTo>
                  <a:cubicBezTo>
                    <a:pt x="803" y="4508"/>
                    <a:pt x="667" y="4469"/>
                    <a:pt x="564" y="4469"/>
                  </a:cubicBezTo>
                  <a:cubicBezTo>
                    <a:pt x="0" y="4469"/>
                    <a:pt x="510" y="5667"/>
                    <a:pt x="1092" y="5960"/>
                  </a:cubicBezTo>
                  <a:cubicBezTo>
                    <a:pt x="4243" y="7561"/>
                    <a:pt x="9047" y="8815"/>
                    <a:pt x="13597" y="8815"/>
                  </a:cubicBezTo>
                  <a:cubicBezTo>
                    <a:pt x="14802" y="8815"/>
                    <a:pt x="15986" y="8726"/>
                    <a:pt x="17119" y="8534"/>
                  </a:cubicBezTo>
                  <a:cubicBezTo>
                    <a:pt x="20418" y="7158"/>
                    <a:pt x="23142" y="4679"/>
                    <a:pt x="24900" y="1605"/>
                  </a:cubicBezTo>
                  <a:cubicBezTo>
                    <a:pt x="24815" y="1288"/>
                    <a:pt x="24736" y="971"/>
                    <a:pt x="24661" y="650"/>
                  </a:cubicBezTo>
                  <a:cubicBezTo>
                    <a:pt x="24576" y="432"/>
                    <a:pt x="24483" y="215"/>
                    <a:pt x="243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79;p52"/>
            <p:cNvSpPr/>
            <p:nvPr/>
          </p:nvSpPr>
          <p:spPr>
            <a:xfrm>
              <a:off x="1466053" y="3759845"/>
              <a:ext cx="63680" cy="41666"/>
            </a:xfrm>
            <a:custGeom>
              <a:avLst/>
              <a:gdLst/>
              <a:ahLst/>
              <a:cxnLst/>
              <a:rect l="l" t="t" r="r" b="b"/>
              <a:pathLst>
                <a:path w="2265" h="1482" extrusionOk="0">
                  <a:moveTo>
                    <a:pt x="2265" y="1"/>
                  </a:moveTo>
                  <a:cubicBezTo>
                    <a:pt x="1613" y="468"/>
                    <a:pt x="942" y="910"/>
                    <a:pt x="250" y="1327"/>
                  </a:cubicBezTo>
                  <a:cubicBezTo>
                    <a:pt x="168" y="1378"/>
                    <a:pt x="86" y="1427"/>
                    <a:pt x="0" y="1481"/>
                  </a:cubicBezTo>
                  <a:cubicBezTo>
                    <a:pt x="664" y="1185"/>
                    <a:pt x="1323" y="892"/>
                    <a:pt x="1987" y="596"/>
                  </a:cubicBezTo>
                  <a:cubicBezTo>
                    <a:pt x="2083" y="400"/>
                    <a:pt x="2176" y="201"/>
                    <a:pt x="22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80;p52"/>
            <p:cNvSpPr/>
            <p:nvPr/>
          </p:nvSpPr>
          <p:spPr>
            <a:xfrm>
              <a:off x="1586157" y="3774998"/>
              <a:ext cx="69613" cy="178080"/>
            </a:xfrm>
            <a:custGeom>
              <a:avLst/>
              <a:gdLst/>
              <a:ahLst/>
              <a:cxnLst/>
              <a:rect l="l" t="t" r="r" b="b"/>
              <a:pathLst>
                <a:path w="2476" h="6334" extrusionOk="0">
                  <a:moveTo>
                    <a:pt x="871" y="1"/>
                  </a:moveTo>
                  <a:lnTo>
                    <a:pt x="871" y="1"/>
                  </a:lnTo>
                  <a:cubicBezTo>
                    <a:pt x="1181" y="1313"/>
                    <a:pt x="1584" y="2600"/>
                    <a:pt x="2079" y="3866"/>
                  </a:cubicBezTo>
                  <a:cubicBezTo>
                    <a:pt x="1783" y="2543"/>
                    <a:pt x="1380" y="1259"/>
                    <a:pt x="871" y="1"/>
                  </a:cubicBezTo>
                  <a:close/>
                  <a:moveTo>
                    <a:pt x="150" y="4382"/>
                  </a:moveTo>
                  <a:lnTo>
                    <a:pt x="150" y="4382"/>
                  </a:lnTo>
                  <a:cubicBezTo>
                    <a:pt x="203" y="4636"/>
                    <a:pt x="254" y="4886"/>
                    <a:pt x="300" y="5139"/>
                  </a:cubicBezTo>
                  <a:cubicBezTo>
                    <a:pt x="104" y="5249"/>
                    <a:pt x="0" y="5378"/>
                    <a:pt x="79" y="5503"/>
                  </a:cubicBezTo>
                  <a:cubicBezTo>
                    <a:pt x="221" y="5730"/>
                    <a:pt x="364" y="5955"/>
                    <a:pt x="507" y="6184"/>
                  </a:cubicBezTo>
                  <a:cubicBezTo>
                    <a:pt x="571" y="6287"/>
                    <a:pt x="781" y="6334"/>
                    <a:pt x="1038" y="6334"/>
                  </a:cubicBezTo>
                  <a:cubicBezTo>
                    <a:pt x="1630" y="6334"/>
                    <a:pt x="2475" y="6098"/>
                    <a:pt x="2433" y="5781"/>
                  </a:cubicBezTo>
                  <a:cubicBezTo>
                    <a:pt x="2379" y="5424"/>
                    <a:pt x="2321" y="5071"/>
                    <a:pt x="2254" y="4718"/>
                  </a:cubicBezTo>
                  <a:cubicBezTo>
                    <a:pt x="2094" y="5035"/>
                    <a:pt x="1580" y="5256"/>
                    <a:pt x="1113" y="5256"/>
                  </a:cubicBezTo>
                  <a:cubicBezTo>
                    <a:pt x="771" y="5256"/>
                    <a:pt x="453" y="5136"/>
                    <a:pt x="332" y="4843"/>
                  </a:cubicBezTo>
                  <a:cubicBezTo>
                    <a:pt x="272" y="4690"/>
                    <a:pt x="211" y="4536"/>
                    <a:pt x="150" y="438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81;p52"/>
            <p:cNvSpPr/>
            <p:nvPr/>
          </p:nvSpPr>
          <p:spPr>
            <a:xfrm>
              <a:off x="1346849" y="3688772"/>
              <a:ext cx="263803" cy="156038"/>
            </a:xfrm>
            <a:custGeom>
              <a:avLst/>
              <a:gdLst/>
              <a:ahLst/>
              <a:cxnLst/>
              <a:rect l="l" t="t" r="r" b="b"/>
              <a:pathLst>
                <a:path w="9383" h="5550" extrusionOk="0">
                  <a:moveTo>
                    <a:pt x="9005" y="1220"/>
                  </a:moveTo>
                  <a:cubicBezTo>
                    <a:pt x="8944" y="1409"/>
                    <a:pt x="8880" y="1595"/>
                    <a:pt x="8812" y="1780"/>
                  </a:cubicBezTo>
                  <a:cubicBezTo>
                    <a:pt x="9015" y="2204"/>
                    <a:pt x="9204" y="2636"/>
                    <a:pt x="9383" y="3068"/>
                  </a:cubicBezTo>
                  <a:cubicBezTo>
                    <a:pt x="9236" y="2458"/>
                    <a:pt x="9111" y="1841"/>
                    <a:pt x="9005" y="1220"/>
                  </a:cubicBezTo>
                  <a:close/>
                  <a:moveTo>
                    <a:pt x="7521" y="1"/>
                  </a:moveTo>
                  <a:lnTo>
                    <a:pt x="7521" y="1"/>
                  </a:lnTo>
                  <a:cubicBezTo>
                    <a:pt x="7414" y="43"/>
                    <a:pt x="7325" y="90"/>
                    <a:pt x="7265" y="140"/>
                  </a:cubicBezTo>
                  <a:cubicBezTo>
                    <a:pt x="6309" y="932"/>
                    <a:pt x="5318" y="1677"/>
                    <a:pt x="4280" y="2362"/>
                  </a:cubicBezTo>
                  <a:cubicBezTo>
                    <a:pt x="3723" y="2721"/>
                    <a:pt x="3160" y="3071"/>
                    <a:pt x="2583" y="3396"/>
                  </a:cubicBezTo>
                  <a:cubicBezTo>
                    <a:pt x="2311" y="3549"/>
                    <a:pt x="1773" y="3955"/>
                    <a:pt x="1388" y="4120"/>
                  </a:cubicBezTo>
                  <a:cubicBezTo>
                    <a:pt x="1324" y="4108"/>
                    <a:pt x="1256" y="4105"/>
                    <a:pt x="1189" y="4105"/>
                  </a:cubicBezTo>
                  <a:cubicBezTo>
                    <a:pt x="1024" y="4105"/>
                    <a:pt x="853" y="4138"/>
                    <a:pt x="682" y="4212"/>
                  </a:cubicBezTo>
                  <a:cubicBezTo>
                    <a:pt x="661" y="4223"/>
                    <a:pt x="639" y="4230"/>
                    <a:pt x="618" y="4240"/>
                  </a:cubicBezTo>
                  <a:cubicBezTo>
                    <a:pt x="315" y="4376"/>
                    <a:pt x="1" y="4676"/>
                    <a:pt x="68" y="5036"/>
                  </a:cubicBezTo>
                  <a:cubicBezTo>
                    <a:pt x="76" y="5064"/>
                    <a:pt x="80" y="5093"/>
                    <a:pt x="86" y="5122"/>
                  </a:cubicBezTo>
                  <a:cubicBezTo>
                    <a:pt x="144" y="5438"/>
                    <a:pt x="564" y="5550"/>
                    <a:pt x="857" y="5550"/>
                  </a:cubicBezTo>
                  <a:cubicBezTo>
                    <a:pt x="893" y="5550"/>
                    <a:pt x="924" y="5550"/>
                    <a:pt x="957" y="5545"/>
                  </a:cubicBezTo>
                  <a:cubicBezTo>
                    <a:pt x="2097" y="5435"/>
                    <a:pt x="3246" y="4630"/>
                    <a:pt x="4240" y="4009"/>
                  </a:cubicBezTo>
                  <a:lnTo>
                    <a:pt x="4240" y="4009"/>
                  </a:lnTo>
                  <a:cubicBezTo>
                    <a:pt x="3602" y="4294"/>
                    <a:pt x="2964" y="4576"/>
                    <a:pt x="2323" y="4861"/>
                  </a:cubicBezTo>
                  <a:cubicBezTo>
                    <a:pt x="2069" y="4975"/>
                    <a:pt x="1602" y="5147"/>
                    <a:pt x="1235" y="5147"/>
                  </a:cubicBezTo>
                  <a:cubicBezTo>
                    <a:pt x="1120" y="5147"/>
                    <a:pt x="1013" y="5129"/>
                    <a:pt x="928" y="5089"/>
                  </a:cubicBezTo>
                  <a:cubicBezTo>
                    <a:pt x="679" y="4968"/>
                    <a:pt x="432" y="4818"/>
                    <a:pt x="853" y="4630"/>
                  </a:cubicBezTo>
                  <a:cubicBezTo>
                    <a:pt x="1890" y="4166"/>
                    <a:pt x="2928" y="3705"/>
                    <a:pt x="3962" y="3242"/>
                  </a:cubicBezTo>
                  <a:cubicBezTo>
                    <a:pt x="4872" y="2839"/>
                    <a:pt x="6084" y="2529"/>
                    <a:pt x="6722" y="1720"/>
                  </a:cubicBezTo>
                  <a:cubicBezTo>
                    <a:pt x="6758" y="1673"/>
                    <a:pt x="6815" y="1627"/>
                    <a:pt x="6890" y="1580"/>
                  </a:cubicBezTo>
                  <a:cubicBezTo>
                    <a:pt x="7033" y="1192"/>
                    <a:pt x="7158" y="796"/>
                    <a:pt x="7268" y="394"/>
                  </a:cubicBezTo>
                  <a:cubicBezTo>
                    <a:pt x="7307" y="236"/>
                    <a:pt x="7400" y="108"/>
                    <a:pt x="752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82;p52"/>
            <p:cNvSpPr/>
            <p:nvPr/>
          </p:nvSpPr>
          <p:spPr>
            <a:xfrm>
              <a:off x="1571537" y="3837665"/>
              <a:ext cx="18865" cy="60560"/>
            </a:xfrm>
            <a:custGeom>
              <a:avLst/>
              <a:gdLst/>
              <a:ahLst/>
              <a:cxnLst/>
              <a:rect l="l" t="t" r="r" b="b"/>
              <a:pathLst>
                <a:path w="671" h="2154" extrusionOk="0">
                  <a:moveTo>
                    <a:pt x="99" y="0"/>
                  </a:moveTo>
                  <a:cubicBezTo>
                    <a:pt x="68" y="86"/>
                    <a:pt x="35" y="171"/>
                    <a:pt x="0" y="257"/>
                  </a:cubicBezTo>
                  <a:cubicBezTo>
                    <a:pt x="200" y="895"/>
                    <a:pt x="424" y="1526"/>
                    <a:pt x="670" y="2153"/>
                  </a:cubicBezTo>
                  <a:cubicBezTo>
                    <a:pt x="514" y="1426"/>
                    <a:pt x="324" y="706"/>
                    <a:pt x="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83;p52"/>
            <p:cNvSpPr/>
            <p:nvPr/>
          </p:nvSpPr>
          <p:spPr>
            <a:xfrm>
              <a:off x="1561501" y="3806289"/>
              <a:ext cx="12849" cy="38630"/>
            </a:xfrm>
            <a:custGeom>
              <a:avLst/>
              <a:gdLst/>
              <a:ahLst/>
              <a:cxnLst/>
              <a:rect l="l" t="t" r="r" b="b"/>
              <a:pathLst>
                <a:path w="457" h="1374" extrusionOk="0">
                  <a:moveTo>
                    <a:pt x="79" y="0"/>
                  </a:moveTo>
                  <a:cubicBezTo>
                    <a:pt x="53" y="47"/>
                    <a:pt x="25" y="93"/>
                    <a:pt x="0" y="142"/>
                  </a:cubicBezTo>
                  <a:cubicBezTo>
                    <a:pt x="111" y="552"/>
                    <a:pt x="229" y="967"/>
                    <a:pt x="357" y="1373"/>
                  </a:cubicBezTo>
                  <a:cubicBezTo>
                    <a:pt x="392" y="1287"/>
                    <a:pt x="425" y="1202"/>
                    <a:pt x="456" y="1116"/>
                  </a:cubicBezTo>
                  <a:cubicBezTo>
                    <a:pt x="339" y="741"/>
                    <a:pt x="214" y="371"/>
                    <a:pt x="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84;p52"/>
            <p:cNvSpPr/>
            <p:nvPr/>
          </p:nvSpPr>
          <p:spPr>
            <a:xfrm>
              <a:off x="1554781" y="3783432"/>
              <a:ext cx="8941" cy="26878"/>
            </a:xfrm>
            <a:custGeom>
              <a:avLst/>
              <a:gdLst/>
              <a:ahLst/>
              <a:cxnLst/>
              <a:rect l="l" t="t" r="r" b="b"/>
              <a:pathLst>
                <a:path w="318" h="956" extrusionOk="0">
                  <a:moveTo>
                    <a:pt x="0" y="0"/>
                  </a:moveTo>
                  <a:lnTo>
                    <a:pt x="0" y="0"/>
                  </a:lnTo>
                  <a:cubicBezTo>
                    <a:pt x="75" y="321"/>
                    <a:pt x="154" y="638"/>
                    <a:pt x="239" y="955"/>
                  </a:cubicBezTo>
                  <a:cubicBezTo>
                    <a:pt x="264" y="906"/>
                    <a:pt x="292" y="860"/>
                    <a:pt x="318" y="813"/>
                  </a:cubicBezTo>
                  <a:cubicBezTo>
                    <a:pt x="218" y="542"/>
                    <a:pt x="111" y="271"/>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85;p52"/>
            <p:cNvSpPr/>
            <p:nvPr/>
          </p:nvSpPr>
          <p:spPr>
            <a:xfrm>
              <a:off x="1644606" y="3883660"/>
              <a:ext cx="6944" cy="23982"/>
            </a:xfrm>
            <a:custGeom>
              <a:avLst/>
              <a:gdLst/>
              <a:ahLst/>
              <a:cxnLst/>
              <a:rect l="l" t="t" r="r" b="b"/>
              <a:pathLst>
                <a:path w="247" h="853" extrusionOk="0">
                  <a:moveTo>
                    <a:pt x="0" y="1"/>
                  </a:moveTo>
                  <a:lnTo>
                    <a:pt x="0" y="1"/>
                  </a:lnTo>
                  <a:cubicBezTo>
                    <a:pt x="64" y="282"/>
                    <a:pt x="122" y="568"/>
                    <a:pt x="175" y="853"/>
                  </a:cubicBezTo>
                  <a:cubicBezTo>
                    <a:pt x="235" y="736"/>
                    <a:pt x="247" y="607"/>
                    <a:pt x="189" y="468"/>
                  </a:cubicBezTo>
                  <a:cubicBezTo>
                    <a:pt x="125" y="315"/>
                    <a:pt x="61" y="158"/>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86;p52"/>
            <p:cNvSpPr/>
            <p:nvPr/>
          </p:nvSpPr>
          <p:spPr>
            <a:xfrm>
              <a:off x="1358994" y="3733192"/>
              <a:ext cx="290540" cy="189608"/>
            </a:xfrm>
            <a:custGeom>
              <a:avLst/>
              <a:gdLst/>
              <a:ahLst/>
              <a:cxnLst/>
              <a:rect l="l" t="t" r="r" b="b"/>
              <a:pathLst>
                <a:path w="10334" h="6744" extrusionOk="0">
                  <a:moveTo>
                    <a:pt x="6458" y="0"/>
                  </a:moveTo>
                  <a:lnTo>
                    <a:pt x="6458" y="0"/>
                  </a:lnTo>
                  <a:cubicBezTo>
                    <a:pt x="6383" y="47"/>
                    <a:pt x="6326" y="93"/>
                    <a:pt x="6290" y="140"/>
                  </a:cubicBezTo>
                  <a:cubicBezTo>
                    <a:pt x="5652" y="949"/>
                    <a:pt x="4440" y="1259"/>
                    <a:pt x="3530" y="1662"/>
                  </a:cubicBezTo>
                  <a:cubicBezTo>
                    <a:pt x="2496" y="2125"/>
                    <a:pt x="1458" y="2586"/>
                    <a:pt x="421" y="3050"/>
                  </a:cubicBezTo>
                  <a:cubicBezTo>
                    <a:pt x="0" y="3238"/>
                    <a:pt x="247" y="3388"/>
                    <a:pt x="496" y="3509"/>
                  </a:cubicBezTo>
                  <a:cubicBezTo>
                    <a:pt x="581" y="3549"/>
                    <a:pt x="688" y="3567"/>
                    <a:pt x="803" y="3567"/>
                  </a:cubicBezTo>
                  <a:cubicBezTo>
                    <a:pt x="1170" y="3567"/>
                    <a:pt x="1637" y="3395"/>
                    <a:pt x="1891" y="3281"/>
                  </a:cubicBezTo>
                  <a:cubicBezTo>
                    <a:pt x="2532" y="2996"/>
                    <a:pt x="3170" y="2714"/>
                    <a:pt x="3808" y="2429"/>
                  </a:cubicBezTo>
                  <a:cubicBezTo>
                    <a:pt x="3894" y="2375"/>
                    <a:pt x="3976" y="2326"/>
                    <a:pt x="4058" y="2275"/>
                  </a:cubicBezTo>
                  <a:cubicBezTo>
                    <a:pt x="4750" y="1858"/>
                    <a:pt x="5421" y="1416"/>
                    <a:pt x="6073" y="949"/>
                  </a:cubicBezTo>
                  <a:cubicBezTo>
                    <a:pt x="6212" y="639"/>
                    <a:pt x="6341" y="321"/>
                    <a:pt x="6458" y="0"/>
                  </a:cubicBezTo>
                  <a:close/>
                  <a:moveTo>
                    <a:pt x="8380" y="200"/>
                  </a:moveTo>
                  <a:cubicBezTo>
                    <a:pt x="8326" y="350"/>
                    <a:pt x="8270" y="504"/>
                    <a:pt x="8209" y="653"/>
                  </a:cubicBezTo>
                  <a:cubicBezTo>
                    <a:pt x="8255" y="760"/>
                    <a:pt x="8276" y="863"/>
                    <a:pt x="8266" y="963"/>
                  </a:cubicBezTo>
                  <a:cubicBezTo>
                    <a:pt x="8173" y="1980"/>
                    <a:pt x="7967" y="2892"/>
                    <a:pt x="7659" y="3716"/>
                  </a:cubicBezTo>
                  <a:cubicBezTo>
                    <a:pt x="7884" y="4422"/>
                    <a:pt x="8074" y="5142"/>
                    <a:pt x="8230" y="5869"/>
                  </a:cubicBezTo>
                  <a:cubicBezTo>
                    <a:pt x="8291" y="6023"/>
                    <a:pt x="8352" y="6177"/>
                    <a:pt x="8412" y="6330"/>
                  </a:cubicBezTo>
                  <a:cubicBezTo>
                    <a:pt x="8533" y="6623"/>
                    <a:pt x="8851" y="6743"/>
                    <a:pt x="9193" y="6743"/>
                  </a:cubicBezTo>
                  <a:cubicBezTo>
                    <a:pt x="9660" y="6743"/>
                    <a:pt x="10174" y="6522"/>
                    <a:pt x="10334" y="6205"/>
                  </a:cubicBezTo>
                  <a:cubicBezTo>
                    <a:pt x="10281" y="5920"/>
                    <a:pt x="10223" y="5634"/>
                    <a:pt x="10159" y="5353"/>
                  </a:cubicBezTo>
                  <a:cubicBezTo>
                    <a:pt x="9664" y="4087"/>
                    <a:pt x="9261" y="2800"/>
                    <a:pt x="8951" y="1488"/>
                  </a:cubicBezTo>
                  <a:cubicBezTo>
                    <a:pt x="8772" y="1056"/>
                    <a:pt x="8583" y="624"/>
                    <a:pt x="8380" y="20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87;p52"/>
            <p:cNvSpPr/>
            <p:nvPr/>
          </p:nvSpPr>
          <p:spPr>
            <a:xfrm>
              <a:off x="1563694" y="3751551"/>
              <a:ext cx="28003" cy="86144"/>
            </a:xfrm>
            <a:custGeom>
              <a:avLst/>
              <a:gdLst/>
              <a:ahLst/>
              <a:cxnLst/>
              <a:rect l="l" t="t" r="r" b="b"/>
              <a:pathLst>
                <a:path w="996" h="3064" extrusionOk="0">
                  <a:moveTo>
                    <a:pt x="928" y="0"/>
                  </a:moveTo>
                  <a:cubicBezTo>
                    <a:pt x="660" y="671"/>
                    <a:pt x="350" y="1323"/>
                    <a:pt x="1" y="1947"/>
                  </a:cubicBezTo>
                  <a:cubicBezTo>
                    <a:pt x="136" y="2318"/>
                    <a:pt x="261" y="2688"/>
                    <a:pt x="378" y="3063"/>
                  </a:cubicBezTo>
                  <a:cubicBezTo>
                    <a:pt x="686" y="2239"/>
                    <a:pt x="892" y="1327"/>
                    <a:pt x="985" y="310"/>
                  </a:cubicBezTo>
                  <a:cubicBezTo>
                    <a:pt x="995" y="210"/>
                    <a:pt x="974" y="107"/>
                    <a:pt x="92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8;p52"/>
            <p:cNvSpPr/>
            <p:nvPr/>
          </p:nvSpPr>
          <p:spPr>
            <a:xfrm>
              <a:off x="1543732" y="3725180"/>
              <a:ext cx="46052" cy="81140"/>
            </a:xfrm>
            <a:custGeom>
              <a:avLst/>
              <a:gdLst/>
              <a:ahLst/>
              <a:cxnLst/>
              <a:rect l="l" t="t" r="r" b="b"/>
              <a:pathLst>
                <a:path w="1638" h="2886" extrusionOk="0">
                  <a:moveTo>
                    <a:pt x="660" y="0"/>
                  </a:moveTo>
                  <a:cubicBezTo>
                    <a:pt x="458" y="40"/>
                    <a:pt x="257" y="104"/>
                    <a:pt x="91" y="179"/>
                  </a:cubicBezTo>
                  <a:cubicBezTo>
                    <a:pt x="65" y="417"/>
                    <a:pt x="37" y="649"/>
                    <a:pt x="1" y="874"/>
                  </a:cubicBezTo>
                  <a:lnTo>
                    <a:pt x="129" y="778"/>
                  </a:lnTo>
                  <a:cubicBezTo>
                    <a:pt x="208" y="1212"/>
                    <a:pt x="297" y="1644"/>
                    <a:pt x="393" y="2072"/>
                  </a:cubicBezTo>
                  <a:cubicBezTo>
                    <a:pt x="504" y="2343"/>
                    <a:pt x="611" y="2614"/>
                    <a:pt x="711" y="2885"/>
                  </a:cubicBezTo>
                  <a:cubicBezTo>
                    <a:pt x="1060" y="2261"/>
                    <a:pt x="1370" y="1609"/>
                    <a:pt x="1638" y="938"/>
                  </a:cubicBezTo>
                  <a:cubicBezTo>
                    <a:pt x="1477" y="567"/>
                    <a:pt x="1032" y="172"/>
                    <a:pt x="6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2150;p52"/>
          <p:cNvSpPr txBox="1"/>
          <p:nvPr/>
        </p:nvSpPr>
        <p:spPr>
          <a:xfrm flipH="1">
            <a:off x="3810000" y="3181350"/>
            <a:ext cx="1503321" cy="76407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dk1"/>
                </a:solidFill>
                <a:latin typeface="Itim"/>
                <a:ea typeface="Itim"/>
                <a:cs typeface="Itim"/>
                <a:sym typeface="Itim"/>
              </a:rPr>
              <a:t>BERAT</a:t>
            </a:r>
          </a:p>
          <a:p>
            <a:pPr marL="0" lvl="0" indent="0" algn="ctr" rtl="0">
              <a:spcBef>
                <a:spcPts val="0"/>
              </a:spcBef>
              <a:spcAft>
                <a:spcPts val="0"/>
              </a:spcAft>
              <a:buNone/>
            </a:pPr>
            <a:endParaRPr lang="en-US" sz="1600" b="1" dirty="0" smtClean="0">
              <a:solidFill>
                <a:schemeClr val="dk1"/>
              </a:solidFill>
              <a:latin typeface="Itim"/>
              <a:ea typeface="Itim"/>
              <a:cs typeface="Itim"/>
              <a:sym typeface="Itim"/>
            </a:endParaRPr>
          </a:p>
          <a:p>
            <a:pPr marL="0" lvl="0" indent="0" algn="ctr" rtl="0">
              <a:spcBef>
                <a:spcPts val="0"/>
              </a:spcBef>
              <a:spcAft>
                <a:spcPts val="0"/>
              </a:spcAft>
              <a:buNone/>
            </a:pPr>
            <a:endParaRPr lang="en-US" sz="1600" b="1" dirty="0" smtClean="0">
              <a:solidFill>
                <a:schemeClr val="dk1"/>
              </a:solidFill>
              <a:latin typeface="Itim"/>
              <a:ea typeface="Itim"/>
              <a:cs typeface="Itim"/>
              <a:sym typeface="Itim"/>
            </a:endParaRPr>
          </a:p>
          <a:p>
            <a:pPr marL="0" lvl="0" indent="0" algn="ctr" rtl="0">
              <a:spcBef>
                <a:spcPts val="0"/>
              </a:spcBef>
              <a:spcAft>
                <a:spcPts val="0"/>
              </a:spcAft>
              <a:buNone/>
            </a:pPr>
            <a:r>
              <a:rPr lang="en-US" sz="1600" b="1" dirty="0" smtClean="0">
                <a:solidFill>
                  <a:schemeClr val="dk1"/>
                </a:solidFill>
                <a:latin typeface="Itim"/>
                <a:ea typeface="Itim"/>
                <a:cs typeface="Itim"/>
                <a:sym typeface="Itim"/>
              </a:rPr>
              <a:t>RINGAN</a:t>
            </a:r>
          </a:p>
        </p:txBody>
      </p:sp>
      <p:grpSp>
        <p:nvGrpSpPr>
          <p:cNvPr id="109" name="Google Shape;2175;p52"/>
          <p:cNvGrpSpPr/>
          <p:nvPr/>
        </p:nvGrpSpPr>
        <p:grpSpPr>
          <a:xfrm rot="13902035" flipH="1">
            <a:off x="4413024" y="3445249"/>
            <a:ext cx="360705" cy="158001"/>
            <a:chOff x="851420" y="3679860"/>
            <a:chExt cx="804350" cy="359731"/>
          </a:xfrm>
        </p:grpSpPr>
        <p:sp>
          <p:nvSpPr>
            <p:cNvPr id="110" name="Google Shape;2176;p52"/>
            <p:cNvSpPr/>
            <p:nvPr/>
          </p:nvSpPr>
          <p:spPr>
            <a:xfrm>
              <a:off x="851420" y="3679860"/>
              <a:ext cx="759049" cy="359731"/>
            </a:xfrm>
            <a:custGeom>
              <a:avLst/>
              <a:gdLst/>
              <a:ahLst/>
              <a:cxnLst/>
              <a:rect l="l" t="t" r="r" b="b"/>
              <a:pathLst>
                <a:path w="26998" h="12795" extrusionOk="0">
                  <a:moveTo>
                    <a:pt x="26067" y="0"/>
                  </a:moveTo>
                  <a:cubicBezTo>
                    <a:pt x="25738" y="0"/>
                    <a:pt x="25382" y="107"/>
                    <a:pt x="25143" y="318"/>
                  </a:cubicBezTo>
                  <a:cubicBezTo>
                    <a:pt x="25336" y="243"/>
                    <a:pt x="25582" y="189"/>
                    <a:pt x="25810" y="189"/>
                  </a:cubicBezTo>
                  <a:cubicBezTo>
                    <a:pt x="26145" y="189"/>
                    <a:pt x="26441" y="300"/>
                    <a:pt x="26487" y="617"/>
                  </a:cubicBezTo>
                  <a:cubicBezTo>
                    <a:pt x="26530" y="928"/>
                    <a:pt x="26577" y="1231"/>
                    <a:pt x="26627" y="1537"/>
                  </a:cubicBezTo>
                  <a:cubicBezTo>
                    <a:pt x="26712" y="1280"/>
                    <a:pt x="26787" y="1020"/>
                    <a:pt x="26858" y="757"/>
                  </a:cubicBezTo>
                  <a:cubicBezTo>
                    <a:pt x="26997" y="247"/>
                    <a:pt x="26566" y="0"/>
                    <a:pt x="26067" y="0"/>
                  </a:cubicBezTo>
                  <a:close/>
                  <a:moveTo>
                    <a:pt x="24502" y="3145"/>
                  </a:moveTo>
                  <a:cubicBezTo>
                    <a:pt x="24369" y="3209"/>
                    <a:pt x="24230" y="3270"/>
                    <a:pt x="24095" y="3331"/>
                  </a:cubicBezTo>
                  <a:cubicBezTo>
                    <a:pt x="24013" y="3367"/>
                    <a:pt x="23931" y="3406"/>
                    <a:pt x="23849" y="3441"/>
                  </a:cubicBezTo>
                  <a:cubicBezTo>
                    <a:pt x="22526" y="6081"/>
                    <a:pt x="20419" y="8309"/>
                    <a:pt x="17809" y="9700"/>
                  </a:cubicBezTo>
                  <a:cubicBezTo>
                    <a:pt x="21085" y="8798"/>
                    <a:pt x="23684" y="6790"/>
                    <a:pt x="24502" y="3145"/>
                  </a:cubicBezTo>
                  <a:close/>
                  <a:moveTo>
                    <a:pt x="1427" y="7078"/>
                  </a:moveTo>
                  <a:cubicBezTo>
                    <a:pt x="749" y="7078"/>
                    <a:pt x="1" y="7582"/>
                    <a:pt x="390" y="8199"/>
                  </a:cubicBezTo>
                  <a:cubicBezTo>
                    <a:pt x="1837" y="10502"/>
                    <a:pt x="4829" y="11729"/>
                    <a:pt x="7368" y="12338"/>
                  </a:cubicBezTo>
                  <a:cubicBezTo>
                    <a:pt x="8641" y="12641"/>
                    <a:pt x="9946" y="12794"/>
                    <a:pt x="11254" y="12794"/>
                  </a:cubicBezTo>
                  <a:cubicBezTo>
                    <a:pt x="12863" y="12794"/>
                    <a:pt x="14474" y="12563"/>
                    <a:pt x="16015" y="12096"/>
                  </a:cubicBezTo>
                  <a:cubicBezTo>
                    <a:pt x="16514" y="11943"/>
                    <a:pt x="17002" y="11767"/>
                    <a:pt x="17476" y="11568"/>
                  </a:cubicBezTo>
                  <a:lnTo>
                    <a:pt x="17476" y="11568"/>
                  </a:lnTo>
                  <a:cubicBezTo>
                    <a:pt x="16343" y="11760"/>
                    <a:pt x="15159" y="11849"/>
                    <a:pt x="13954" y="11849"/>
                  </a:cubicBezTo>
                  <a:cubicBezTo>
                    <a:pt x="9404" y="11849"/>
                    <a:pt x="4600" y="10595"/>
                    <a:pt x="1449" y="8994"/>
                  </a:cubicBezTo>
                  <a:cubicBezTo>
                    <a:pt x="867" y="8701"/>
                    <a:pt x="357" y="7503"/>
                    <a:pt x="921" y="7503"/>
                  </a:cubicBezTo>
                  <a:cubicBezTo>
                    <a:pt x="1024" y="7503"/>
                    <a:pt x="1160" y="7542"/>
                    <a:pt x="1338" y="7631"/>
                  </a:cubicBezTo>
                  <a:cubicBezTo>
                    <a:pt x="1834" y="7885"/>
                    <a:pt x="2372" y="8127"/>
                    <a:pt x="2943" y="8355"/>
                  </a:cubicBezTo>
                  <a:cubicBezTo>
                    <a:pt x="2665" y="8077"/>
                    <a:pt x="2418" y="7778"/>
                    <a:pt x="2215" y="7450"/>
                  </a:cubicBezTo>
                  <a:cubicBezTo>
                    <a:pt x="2051" y="7189"/>
                    <a:pt x="1745" y="7078"/>
                    <a:pt x="1427" y="707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77;p52"/>
            <p:cNvSpPr/>
            <p:nvPr/>
          </p:nvSpPr>
          <p:spPr>
            <a:xfrm>
              <a:off x="934132" y="3810282"/>
              <a:ext cx="637451" cy="194809"/>
            </a:xfrm>
            <a:custGeom>
              <a:avLst/>
              <a:gdLst/>
              <a:ahLst/>
              <a:cxnLst/>
              <a:rect l="l" t="t" r="r" b="b"/>
              <a:pathLst>
                <a:path w="22673" h="6929" extrusionOk="0">
                  <a:moveTo>
                    <a:pt x="1" y="3716"/>
                  </a:moveTo>
                  <a:cubicBezTo>
                    <a:pt x="1495" y="5203"/>
                    <a:pt x="3913" y="5999"/>
                    <a:pt x="5848" y="6369"/>
                  </a:cubicBezTo>
                  <a:cubicBezTo>
                    <a:pt x="6725" y="6537"/>
                    <a:pt x="7624" y="6622"/>
                    <a:pt x="8523" y="6622"/>
                  </a:cubicBezTo>
                  <a:cubicBezTo>
                    <a:pt x="10099" y="6622"/>
                    <a:pt x="11671" y="6362"/>
                    <a:pt x="13147" y="5827"/>
                  </a:cubicBezTo>
                  <a:cubicBezTo>
                    <a:pt x="13743" y="5609"/>
                    <a:pt x="14317" y="5357"/>
                    <a:pt x="14867" y="5061"/>
                  </a:cubicBezTo>
                  <a:lnTo>
                    <a:pt x="14867" y="5061"/>
                  </a:lnTo>
                  <a:cubicBezTo>
                    <a:pt x="13369" y="5474"/>
                    <a:pt x="11728" y="5656"/>
                    <a:pt x="10053" y="5656"/>
                  </a:cubicBezTo>
                  <a:cubicBezTo>
                    <a:pt x="6526" y="5656"/>
                    <a:pt x="2846" y="4854"/>
                    <a:pt x="1" y="3716"/>
                  </a:cubicBezTo>
                  <a:close/>
                  <a:moveTo>
                    <a:pt x="22315" y="0"/>
                  </a:moveTo>
                  <a:cubicBezTo>
                    <a:pt x="20557" y="3074"/>
                    <a:pt x="17833" y="5553"/>
                    <a:pt x="14534" y="6929"/>
                  </a:cubicBezTo>
                  <a:cubicBezTo>
                    <a:pt x="18190" y="6308"/>
                    <a:pt x="21292" y="4600"/>
                    <a:pt x="22672" y="1231"/>
                  </a:cubicBezTo>
                  <a:cubicBezTo>
                    <a:pt x="22544" y="825"/>
                    <a:pt x="22426" y="410"/>
                    <a:pt x="2231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78;p52"/>
            <p:cNvSpPr/>
            <p:nvPr/>
          </p:nvSpPr>
          <p:spPr>
            <a:xfrm>
              <a:off x="861457" y="3765158"/>
              <a:ext cx="700092" cy="247862"/>
            </a:xfrm>
            <a:custGeom>
              <a:avLst/>
              <a:gdLst/>
              <a:ahLst/>
              <a:cxnLst/>
              <a:rect l="l" t="t" r="r" b="b"/>
              <a:pathLst>
                <a:path w="24901" h="8816" extrusionOk="0">
                  <a:moveTo>
                    <a:pt x="24387" y="1"/>
                  </a:moveTo>
                  <a:cubicBezTo>
                    <a:pt x="24308" y="37"/>
                    <a:pt x="24226" y="76"/>
                    <a:pt x="24145" y="111"/>
                  </a:cubicBezTo>
                  <a:cubicBezTo>
                    <a:pt x="23327" y="3756"/>
                    <a:pt x="20728" y="5764"/>
                    <a:pt x="17452" y="6666"/>
                  </a:cubicBezTo>
                  <a:cubicBezTo>
                    <a:pt x="16902" y="6962"/>
                    <a:pt x="16328" y="7214"/>
                    <a:pt x="15732" y="7432"/>
                  </a:cubicBezTo>
                  <a:cubicBezTo>
                    <a:pt x="14256" y="7967"/>
                    <a:pt x="12684" y="8227"/>
                    <a:pt x="11108" y="8227"/>
                  </a:cubicBezTo>
                  <a:cubicBezTo>
                    <a:pt x="10209" y="8227"/>
                    <a:pt x="9310" y="8142"/>
                    <a:pt x="8433" y="7974"/>
                  </a:cubicBezTo>
                  <a:cubicBezTo>
                    <a:pt x="6498" y="7604"/>
                    <a:pt x="4080" y="6808"/>
                    <a:pt x="2586" y="5321"/>
                  </a:cubicBezTo>
                  <a:cubicBezTo>
                    <a:pt x="2015" y="5093"/>
                    <a:pt x="1477" y="4851"/>
                    <a:pt x="981" y="4597"/>
                  </a:cubicBezTo>
                  <a:cubicBezTo>
                    <a:pt x="803" y="4508"/>
                    <a:pt x="667" y="4469"/>
                    <a:pt x="564" y="4469"/>
                  </a:cubicBezTo>
                  <a:cubicBezTo>
                    <a:pt x="0" y="4469"/>
                    <a:pt x="510" y="5667"/>
                    <a:pt x="1092" y="5960"/>
                  </a:cubicBezTo>
                  <a:cubicBezTo>
                    <a:pt x="4243" y="7561"/>
                    <a:pt x="9047" y="8815"/>
                    <a:pt x="13597" y="8815"/>
                  </a:cubicBezTo>
                  <a:cubicBezTo>
                    <a:pt x="14802" y="8815"/>
                    <a:pt x="15986" y="8726"/>
                    <a:pt x="17119" y="8534"/>
                  </a:cubicBezTo>
                  <a:cubicBezTo>
                    <a:pt x="20418" y="7158"/>
                    <a:pt x="23142" y="4679"/>
                    <a:pt x="24900" y="1605"/>
                  </a:cubicBezTo>
                  <a:cubicBezTo>
                    <a:pt x="24815" y="1288"/>
                    <a:pt x="24736" y="971"/>
                    <a:pt x="24661" y="650"/>
                  </a:cubicBezTo>
                  <a:cubicBezTo>
                    <a:pt x="24576" y="432"/>
                    <a:pt x="24483" y="215"/>
                    <a:pt x="243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79;p52"/>
            <p:cNvSpPr/>
            <p:nvPr/>
          </p:nvSpPr>
          <p:spPr>
            <a:xfrm>
              <a:off x="1466053" y="3759845"/>
              <a:ext cx="63680" cy="41666"/>
            </a:xfrm>
            <a:custGeom>
              <a:avLst/>
              <a:gdLst/>
              <a:ahLst/>
              <a:cxnLst/>
              <a:rect l="l" t="t" r="r" b="b"/>
              <a:pathLst>
                <a:path w="2265" h="1482" extrusionOk="0">
                  <a:moveTo>
                    <a:pt x="2265" y="1"/>
                  </a:moveTo>
                  <a:cubicBezTo>
                    <a:pt x="1613" y="468"/>
                    <a:pt x="942" y="910"/>
                    <a:pt x="250" y="1327"/>
                  </a:cubicBezTo>
                  <a:cubicBezTo>
                    <a:pt x="168" y="1378"/>
                    <a:pt x="86" y="1427"/>
                    <a:pt x="0" y="1481"/>
                  </a:cubicBezTo>
                  <a:cubicBezTo>
                    <a:pt x="664" y="1185"/>
                    <a:pt x="1323" y="892"/>
                    <a:pt x="1987" y="596"/>
                  </a:cubicBezTo>
                  <a:cubicBezTo>
                    <a:pt x="2083" y="400"/>
                    <a:pt x="2176" y="201"/>
                    <a:pt x="22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80;p52"/>
            <p:cNvSpPr/>
            <p:nvPr/>
          </p:nvSpPr>
          <p:spPr>
            <a:xfrm>
              <a:off x="1586157" y="3774998"/>
              <a:ext cx="69613" cy="178080"/>
            </a:xfrm>
            <a:custGeom>
              <a:avLst/>
              <a:gdLst/>
              <a:ahLst/>
              <a:cxnLst/>
              <a:rect l="l" t="t" r="r" b="b"/>
              <a:pathLst>
                <a:path w="2476" h="6334" extrusionOk="0">
                  <a:moveTo>
                    <a:pt x="871" y="1"/>
                  </a:moveTo>
                  <a:lnTo>
                    <a:pt x="871" y="1"/>
                  </a:lnTo>
                  <a:cubicBezTo>
                    <a:pt x="1181" y="1313"/>
                    <a:pt x="1584" y="2600"/>
                    <a:pt x="2079" y="3866"/>
                  </a:cubicBezTo>
                  <a:cubicBezTo>
                    <a:pt x="1783" y="2543"/>
                    <a:pt x="1380" y="1259"/>
                    <a:pt x="871" y="1"/>
                  </a:cubicBezTo>
                  <a:close/>
                  <a:moveTo>
                    <a:pt x="150" y="4382"/>
                  </a:moveTo>
                  <a:lnTo>
                    <a:pt x="150" y="4382"/>
                  </a:lnTo>
                  <a:cubicBezTo>
                    <a:pt x="203" y="4636"/>
                    <a:pt x="254" y="4886"/>
                    <a:pt x="300" y="5139"/>
                  </a:cubicBezTo>
                  <a:cubicBezTo>
                    <a:pt x="104" y="5249"/>
                    <a:pt x="0" y="5378"/>
                    <a:pt x="79" y="5503"/>
                  </a:cubicBezTo>
                  <a:cubicBezTo>
                    <a:pt x="221" y="5730"/>
                    <a:pt x="364" y="5955"/>
                    <a:pt x="507" y="6184"/>
                  </a:cubicBezTo>
                  <a:cubicBezTo>
                    <a:pt x="571" y="6287"/>
                    <a:pt x="781" y="6334"/>
                    <a:pt x="1038" y="6334"/>
                  </a:cubicBezTo>
                  <a:cubicBezTo>
                    <a:pt x="1630" y="6334"/>
                    <a:pt x="2475" y="6098"/>
                    <a:pt x="2433" y="5781"/>
                  </a:cubicBezTo>
                  <a:cubicBezTo>
                    <a:pt x="2379" y="5424"/>
                    <a:pt x="2321" y="5071"/>
                    <a:pt x="2254" y="4718"/>
                  </a:cubicBezTo>
                  <a:cubicBezTo>
                    <a:pt x="2094" y="5035"/>
                    <a:pt x="1580" y="5256"/>
                    <a:pt x="1113" y="5256"/>
                  </a:cubicBezTo>
                  <a:cubicBezTo>
                    <a:pt x="771" y="5256"/>
                    <a:pt x="453" y="5136"/>
                    <a:pt x="332" y="4843"/>
                  </a:cubicBezTo>
                  <a:cubicBezTo>
                    <a:pt x="272" y="4690"/>
                    <a:pt x="211" y="4536"/>
                    <a:pt x="150" y="438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81;p52"/>
            <p:cNvSpPr/>
            <p:nvPr/>
          </p:nvSpPr>
          <p:spPr>
            <a:xfrm>
              <a:off x="1346849" y="3688772"/>
              <a:ext cx="263803" cy="156038"/>
            </a:xfrm>
            <a:custGeom>
              <a:avLst/>
              <a:gdLst/>
              <a:ahLst/>
              <a:cxnLst/>
              <a:rect l="l" t="t" r="r" b="b"/>
              <a:pathLst>
                <a:path w="9383" h="5550" extrusionOk="0">
                  <a:moveTo>
                    <a:pt x="9005" y="1220"/>
                  </a:moveTo>
                  <a:cubicBezTo>
                    <a:pt x="8944" y="1409"/>
                    <a:pt x="8880" y="1595"/>
                    <a:pt x="8812" y="1780"/>
                  </a:cubicBezTo>
                  <a:cubicBezTo>
                    <a:pt x="9015" y="2204"/>
                    <a:pt x="9204" y="2636"/>
                    <a:pt x="9383" y="3068"/>
                  </a:cubicBezTo>
                  <a:cubicBezTo>
                    <a:pt x="9236" y="2458"/>
                    <a:pt x="9111" y="1841"/>
                    <a:pt x="9005" y="1220"/>
                  </a:cubicBezTo>
                  <a:close/>
                  <a:moveTo>
                    <a:pt x="7521" y="1"/>
                  </a:moveTo>
                  <a:lnTo>
                    <a:pt x="7521" y="1"/>
                  </a:lnTo>
                  <a:cubicBezTo>
                    <a:pt x="7414" y="43"/>
                    <a:pt x="7325" y="90"/>
                    <a:pt x="7265" y="140"/>
                  </a:cubicBezTo>
                  <a:cubicBezTo>
                    <a:pt x="6309" y="932"/>
                    <a:pt x="5318" y="1677"/>
                    <a:pt x="4280" y="2362"/>
                  </a:cubicBezTo>
                  <a:cubicBezTo>
                    <a:pt x="3723" y="2721"/>
                    <a:pt x="3160" y="3071"/>
                    <a:pt x="2583" y="3396"/>
                  </a:cubicBezTo>
                  <a:cubicBezTo>
                    <a:pt x="2311" y="3549"/>
                    <a:pt x="1773" y="3955"/>
                    <a:pt x="1388" y="4120"/>
                  </a:cubicBezTo>
                  <a:cubicBezTo>
                    <a:pt x="1324" y="4108"/>
                    <a:pt x="1256" y="4105"/>
                    <a:pt x="1189" y="4105"/>
                  </a:cubicBezTo>
                  <a:cubicBezTo>
                    <a:pt x="1024" y="4105"/>
                    <a:pt x="853" y="4138"/>
                    <a:pt x="682" y="4212"/>
                  </a:cubicBezTo>
                  <a:cubicBezTo>
                    <a:pt x="661" y="4223"/>
                    <a:pt x="639" y="4230"/>
                    <a:pt x="618" y="4240"/>
                  </a:cubicBezTo>
                  <a:cubicBezTo>
                    <a:pt x="315" y="4376"/>
                    <a:pt x="1" y="4676"/>
                    <a:pt x="68" y="5036"/>
                  </a:cubicBezTo>
                  <a:cubicBezTo>
                    <a:pt x="76" y="5064"/>
                    <a:pt x="80" y="5093"/>
                    <a:pt x="86" y="5122"/>
                  </a:cubicBezTo>
                  <a:cubicBezTo>
                    <a:pt x="144" y="5438"/>
                    <a:pt x="564" y="5550"/>
                    <a:pt x="857" y="5550"/>
                  </a:cubicBezTo>
                  <a:cubicBezTo>
                    <a:pt x="893" y="5550"/>
                    <a:pt x="924" y="5550"/>
                    <a:pt x="957" y="5545"/>
                  </a:cubicBezTo>
                  <a:cubicBezTo>
                    <a:pt x="2097" y="5435"/>
                    <a:pt x="3246" y="4630"/>
                    <a:pt x="4240" y="4009"/>
                  </a:cubicBezTo>
                  <a:lnTo>
                    <a:pt x="4240" y="4009"/>
                  </a:lnTo>
                  <a:cubicBezTo>
                    <a:pt x="3602" y="4294"/>
                    <a:pt x="2964" y="4576"/>
                    <a:pt x="2323" y="4861"/>
                  </a:cubicBezTo>
                  <a:cubicBezTo>
                    <a:pt x="2069" y="4975"/>
                    <a:pt x="1602" y="5147"/>
                    <a:pt x="1235" y="5147"/>
                  </a:cubicBezTo>
                  <a:cubicBezTo>
                    <a:pt x="1120" y="5147"/>
                    <a:pt x="1013" y="5129"/>
                    <a:pt x="928" y="5089"/>
                  </a:cubicBezTo>
                  <a:cubicBezTo>
                    <a:pt x="679" y="4968"/>
                    <a:pt x="432" y="4818"/>
                    <a:pt x="853" y="4630"/>
                  </a:cubicBezTo>
                  <a:cubicBezTo>
                    <a:pt x="1890" y="4166"/>
                    <a:pt x="2928" y="3705"/>
                    <a:pt x="3962" y="3242"/>
                  </a:cubicBezTo>
                  <a:cubicBezTo>
                    <a:pt x="4872" y="2839"/>
                    <a:pt x="6084" y="2529"/>
                    <a:pt x="6722" y="1720"/>
                  </a:cubicBezTo>
                  <a:cubicBezTo>
                    <a:pt x="6758" y="1673"/>
                    <a:pt x="6815" y="1627"/>
                    <a:pt x="6890" y="1580"/>
                  </a:cubicBezTo>
                  <a:cubicBezTo>
                    <a:pt x="7033" y="1192"/>
                    <a:pt x="7158" y="796"/>
                    <a:pt x="7268" y="394"/>
                  </a:cubicBezTo>
                  <a:cubicBezTo>
                    <a:pt x="7307" y="236"/>
                    <a:pt x="7400" y="108"/>
                    <a:pt x="752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82;p52"/>
            <p:cNvSpPr/>
            <p:nvPr/>
          </p:nvSpPr>
          <p:spPr>
            <a:xfrm>
              <a:off x="1571537" y="3837665"/>
              <a:ext cx="18865" cy="60560"/>
            </a:xfrm>
            <a:custGeom>
              <a:avLst/>
              <a:gdLst/>
              <a:ahLst/>
              <a:cxnLst/>
              <a:rect l="l" t="t" r="r" b="b"/>
              <a:pathLst>
                <a:path w="671" h="2154" extrusionOk="0">
                  <a:moveTo>
                    <a:pt x="99" y="0"/>
                  </a:moveTo>
                  <a:cubicBezTo>
                    <a:pt x="68" y="86"/>
                    <a:pt x="35" y="171"/>
                    <a:pt x="0" y="257"/>
                  </a:cubicBezTo>
                  <a:cubicBezTo>
                    <a:pt x="200" y="895"/>
                    <a:pt x="424" y="1526"/>
                    <a:pt x="670" y="2153"/>
                  </a:cubicBezTo>
                  <a:cubicBezTo>
                    <a:pt x="514" y="1426"/>
                    <a:pt x="324" y="706"/>
                    <a:pt x="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83;p52"/>
            <p:cNvSpPr/>
            <p:nvPr/>
          </p:nvSpPr>
          <p:spPr>
            <a:xfrm>
              <a:off x="1561501" y="3806289"/>
              <a:ext cx="12849" cy="38630"/>
            </a:xfrm>
            <a:custGeom>
              <a:avLst/>
              <a:gdLst/>
              <a:ahLst/>
              <a:cxnLst/>
              <a:rect l="l" t="t" r="r" b="b"/>
              <a:pathLst>
                <a:path w="457" h="1374" extrusionOk="0">
                  <a:moveTo>
                    <a:pt x="79" y="0"/>
                  </a:moveTo>
                  <a:cubicBezTo>
                    <a:pt x="53" y="47"/>
                    <a:pt x="25" y="93"/>
                    <a:pt x="0" y="142"/>
                  </a:cubicBezTo>
                  <a:cubicBezTo>
                    <a:pt x="111" y="552"/>
                    <a:pt x="229" y="967"/>
                    <a:pt x="357" y="1373"/>
                  </a:cubicBezTo>
                  <a:cubicBezTo>
                    <a:pt x="392" y="1287"/>
                    <a:pt x="425" y="1202"/>
                    <a:pt x="456" y="1116"/>
                  </a:cubicBezTo>
                  <a:cubicBezTo>
                    <a:pt x="339" y="741"/>
                    <a:pt x="214" y="371"/>
                    <a:pt x="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84;p52"/>
            <p:cNvSpPr/>
            <p:nvPr/>
          </p:nvSpPr>
          <p:spPr>
            <a:xfrm>
              <a:off x="1554781" y="3783432"/>
              <a:ext cx="8941" cy="26878"/>
            </a:xfrm>
            <a:custGeom>
              <a:avLst/>
              <a:gdLst/>
              <a:ahLst/>
              <a:cxnLst/>
              <a:rect l="l" t="t" r="r" b="b"/>
              <a:pathLst>
                <a:path w="318" h="956" extrusionOk="0">
                  <a:moveTo>
                    <a:pt x="0" y="0"/>
                  </a:moveTo>
                  <a:lnTo>
                    <a:pt x="0" y="0"/>
                  </a:lnTo>
                  <a:cubicBezTo>
                    <a:pt x="75" y="321"/>
                    <a:pt x="154" y="638"/>
                    <a:pt x="239" y="955"/>
                  </a:cubicBezTo>
                  <a:cubicBezTo>
                    <a:pt x="264" y="906"/>
                    <a:pt x="292" y="860"/>
                    <a:pt x="318" y="813"/>
                  </a:cubicBezTo>
                  <a:cubicBezTo>
                    <a:pt x="218" y="542"/>
                    <a:pt x="111" y="271"/>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85;p52"/>
            <p:cNvSpPr/>
            <p:nvPr/>
          </p:nvSpPr>
          <p:spPr>
            <a:xfrm>
              <a:off x="1644606" y="3883660"/>
              <a:ext cx="6944" cy="23982"/>
            </a:xfrm>
            <a:custGeom>
              <a:avLst/>
              <a:gdLst/>
              <a:ahLst/>
              <a:cxnLst/>
              <a:rect l="l" t="t" r="r" b="b"/>
              <a:pathLst>
                <a:path w="247" h="853" extrusionOk="0">
                  <a:moveTo>
                    <a:pt x="0" y="1"/>
                  </a:moveTo>
                  <a:lnTo>
                    <a:pt x="0" y="1"/>
                  </a:lnTo>
                  <a:cubicBezTo>
                    <a:pt x="64" y="282"/>
                    <a:pt x="122" y="568"/>
                    <a:pt x="175" y="853"/>
                  </a:cubicBezTo>
                  <a:cubicBezTo>
                    <a:pt x="235" y="736"/>
                    <a:pt x="247" y="607"/>
                    <a:pt x="189" y="468"/>
                  </a:cubicBezTo>
                  <a:cubicBezTo>
                    <a:pt x="125" y="315"/>
                    <a:pt x="61" y="158"/>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86;p52"/>
            <p:cNvSpPr/>
            <p:nvPr/>
          </p:nvSpPr>
          <p:spPr>
            <a:xfrm>
              <a:off x="1358994" y="3733192"/>
              <a:ext cx="290540" cy="189608"/>
            </a:xfrm>
            <a:custGeom>
              <a:avLst/>
              <a:gdLst/>
              <a:ahLst/>
              <a:cxnLst/>
              <a:rect l="l" t="t" r="r" b="b"/>
              <a:pathLst>
                <a:path w="10334" h="6744" extrusionOk="0">
                  <a:moveTo>
                    <a:pt x="6458" y="0"/>
                  </a:moveTo>
                  <a:lnTo>
                    <a:pt x="6458" y="0"/>
                  </a:lnTo>
                  <a:cubicBezTo>
                    <a:pt x="6383" y="47"/>
                    <a:pt x="6326" y="93"/>
                    <a:pt x="6290" y="140"/>
                  </a:cubicBezTo>
                  <a:cubicBezTo>
                    <a:pt x="5652" y="949"/>
                    <a:pt x="4440" y="1259"/>
                    <a:pt x="3530" y="1662"/>
                  </a:cubicBezTo>
                  <a:cubicBezTo>
                    <a:pt x="2496" y="2125"/>
                    <a:pt x="1458" y="2586"/>
                    <a:pt x="421" y="3050"/>
                  </a:cubicBezTo>
                  <a:cubicBezTo>
                    <a:pt x="0" y="3238"/>
                    <a:pt x="247" y="3388"/>
                    <a:pt x="496" y="3509"/>
                  </a:cubicBezTo>
                  <a:cubicBezTo>
                    <a:pt x="581" y="3549"/>
                    <a:pt x="688" y="3567"/>
                    <a:pt x="803" y="3567"/>
                  </a:cubicBezTo>
                  <a:cubicBezTo>
                    <a:pt x="1170" y="3567"/>
                    <a:pt x="1637" y="3395"/>
                    <a:pt x="1891" y="3281"/>
                  </a:cubicBezTo>
                  <a:cubicBezTo>
                    <a:pt x="2532" y="2996"/>
                    <a:pt x="3170" y="2714"/>
                    <a:pt x="3808" y="2429"/>
                  </a:cubicBezTo>
                  <a:cubicBezTo>
                    <a:pt x="3894" y="2375"/>
                    <a:pt x="3976" y="2326"/>
                    <a:pt x="4058" y="2275"/>
                  </a:cubicBezTo>
                  <a:cubicBezTo>
                    <a:pt x="4750" y="1858"/>
                    <a:pt x="5421" y="1416"/>
                    <a:pt x="6073" y="949"/>
                  </a:cubicBezTo>
                  <a:cubicBezTo>
                    <a:pt x="6212" y="639"/>
                    <a:pt x="6341" y="321"/>
                    <a:pt x="6458" y="0"/>
                  </a:cubicBezTo>
                  <a:close/>
                  <a:moveTo>
                    <a:pt x="8380" y="200"/>
                  </a:moveTo>
                  <a:cubicBezTo>
                    <a:pt x="8326" y="350"/>
                    <a:pt x="8270" y="504"/>
                    <a:pt x="8209" y="653"/>
                  </a:cubicBezTo>
                  <a:cubicBezTo>
                    <a:pt x="8255" y="760"/>
                    <a:pt x="8276" y="863"/>
                    <a:pt x="8266" y="963"/>
                  </a:cubicBezTo>
                  <a:cubicBezTo>
                    <a:pt x="8173" y="1980"/>
                    <a:pt x="7967" y="2892"/>
                    <a:pt x="7659" y="3716"/>
                  </a:cubicBezTo>
                  <a:cubicBezTo>
                    <a:pt x="7884" y="4422"/>
                    <a:pt x="8074" y="5142"/>
                    <a:pt x="8230" y="5869"/>
                  </a:cubicBezTo>
                  <a:cubicBezTo>
                    <a:pt x="8291" y="6023"/>
                    <a:pt x="8352" y="6177"/>
                    <a:pt x="8412" y="6330"/>
                  </a:cubicBezTo>
                  <a:cubicBezTo>
                    <a:pt x="8533" y="6623"/>
                    <a:pt x="8851" y="6743"/>
                    <a:pt x="9193" y="6743"/>
                  </a:cubicBezTo>
                  <a:cubicBezTo>
                    <a:pt x="9660" y="6743"/>
                    <a:pt x="10174" y="6522"/>
                    <a:pt x="10334" y="6205"/>
                  </a:cubicBezTo>
                  <a:cubicBezTo>
                    <a:pt x="10281" y="5920"/>
                    <a:pt x="10223" y="5634"/>
                    <a:pt x="10159" y="5353"/>
                  </a:cubicBezTo>
                  <a:cubicBezTo>
                    <a:pt x="9664" y="4087"/>
                    <a:pt x="9261" y="2800"/>
                    <a:pt x="8951" y="1488"/>
                  </a:cubicBezTo>
                  <a:cubicBezTo>
                    <a:pt x="8772" y="1056"/>
                    <a:pt x="8583" y="624"/>
                    <a:pt x="8380" y="20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87;p52"/>
            <p:cNvSpPr/>
            <p:nvPr/>
          </p:nvSpPr>
          <p:spPr>
            <a:xfrm>
              <a:off x="1563694" y="3751551"/>
              <a:ext cx="28003" cy="86144"/>
            </a:xfrm>
            <a:custGeom>
              <a:avLst/>
              <a:gdLst/>
              <a:ahLst/>
              <a:cxnLst/>
              <a:rect l="l" t="t" r="r" b="b"/>
              <a:pathLst>
                <a:path w="996" h="3064" extrusionOk="0">
                  <a:moveTo>
                    <a:pt x="928" y="0"/>
                  </a:moveTo>
                  <a:cubicBezTo>
                    <a:pt x="660" y="671"/>
                    <a:pt x="350" y="1323"/>
                    <a:pt x="1" y="1947"/>
                  </a:cubicBezTo>
                  <a:cubicBezTo>
                    <a:pt x="136" y="2318"/>
                    <a:pt x="261" y="2688"/>
                    <a:pt x="378" y="3063"/>
                  </a:cubicBezTo>
                  <a:cubicBezTo>
                    <a:pt x="686" y="2239"/>
                    <a:pt x="892" y="1327"/>
                    <a:pt x="985" y="310"/>
                  </a:cubicBezTo>
                  <a:cubicBezTo>
                    <a:pt x="995" y="210"/>
                    <a:pt x="974" y="107"/>
                    <a:pt x="92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88;p52"/>
            <p:cNvSpPr/>
            <p:nvPr/>
          </p:nvSpPr>
          <p:spPr>
            <a:xfrm>
              <a:off x="1543732" y="3725180"/>
              <a:ext cx="46052" cy="81140"/>
            </a:xfrm>
            <a:custGeom>
              <a:avLst/>
              <a:gdLst/>
              <a:ahLst/>
              <a:cxnLst/>
              <a:rect l="l" t="t" r="r" b="b"/>
              <a:pathLst>
                <a:path w="1638" h="2886" extrusionOk="0">
                  <a:moveTo>
                    <a:pt x="660" y="0"/>
                  </a:moveTo>
                  <a:cubicBezTo>
                    <a:pt x="458" y="40"/>
                    <a:pt x="257" y="104"/>
                    <a:pt x="91" y="179"/>
                  </a:cubicBezTo>
                  <a:cubicBezTo>
                    <a:pt x="65" y="417"/>
                    <a:pt x="37" y="649"/>
                    <a:pt x="1" y="874"/>
                  </a:cubicBezTo>
                  <a:lnTo>
                    <a:pt x="129" y="778"/>
                  </a:lnTo>
                  <a:cubicBezTo>
                    <a:pt x="208" y="1212"/>
                    <a:pt x="297" y="1644"/>
                    <a:pt x="393" y="2072"/>
                  </a:cubicBezTo>
                  <a:cubicBezTo>
                    <a:pt x="504" y="2343"/>
                    <a:pt x="611" y="2614"/>
                    <a:pt x="711" y="2885"/>
                  </a:cubicBezTo>
                  <a:cubicBezTo>
                    <a:pt x="1060" y="2261"/>
                    <a:pt x="1370" y="1609"/>
                    <a:pt x="1638" y="938"/>
                  </a:cubicBezTo>
                  <a:cubicBezTo>
                    <a:pt x="1477" y="567"/>
                    <a:pt x="1032" y="172"/>
                    <a:pt x="6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grpSp>
        <p:nvGrpSpPr>
          <p:cNvPr id="2" name="Google Shape;2125;p52"/>
          <p:cNvGrpSpPr/>
          <p:nvPr/>
        </p:nvGrpSpPr>
        <p:grpSpPr>
          <a:xfrm>
            <a:off x="3049027" y="3687062"/>
            <a:ext cx="590502" cy="723076"/>
            <a:chOff x="2946110" y="3947375"/>
            <a:chExt cx="626993" cy="767760"/>
          </a:xfrm>
        </p:grpSpPr>
        <p:sp>
          <p:nvSpPr>
            <p:cNvPr id="2126" name="Google Shape;2126;p52"/>
            <p:cNvSpPr/>
            <p:nvPr/>
          </p:nvSpPr>
          <p:spPr>
            <a:xfrm>
              <a:off x="2946110" y="3947375"/>
              <a:ext cx="624305" cy="767760"/>
            </a:xfrm>
            <a:custGeom>
              <a:avLst/>
              <a:gdLst/>
              <a:ahLst/>
              <a:cxnLst/>
              <a:rect l="l" t="t" r="r" b="b"/>
              <a:pathLst>
                <a:path w="6612" h="9167" extrusionOk="0">
                  <a:moveTo>
                    <a:pt x="6272" y="5942"/>
                  </a:moveTo>
                  <a:lnTo>
                    <a:pt x="6272" y="5942"/>
                  </a:lnTo>
                  <a:cubicBezTo>
                    <a:pt x="6248" y="6115"/>
                    <a:pt x="6223" y="6281"/>
                    <a:pt x="6190" y="6455"/>
                  </a:cubicBezTo>
                  <a:cubicBezTo>
                    <a:pt x="6157" y="6604"/>
                    <a:pt x="6132" y="6761"/>
                    <a:pt x="6107" y="6910"/>
                  </a:cubicBezTo>
                  <a:cubicBezTo>
                    <a:pt x="6049" y="6769"/>
                    <a:pt x="5983" y="6628"/>
                    <a:pt x="5908" y="6496"/>
                  </a:cubicBezTo>
                  <a:cubicBezTo>
                    <a:pt x="5983" y="6413"/>
                    <a:pt x="6041" y="6330"/>
                    <a:pt x="6099" y="6239"/>
                  </a:cubicBezTo>
                  <a:cubicBezTo>
                    <a:pt x="6165" y="6148"/>
                    <a:pt x="6223" y="6049"/>
                    <a:pt x="6272" y="5942"/>
                  </a:cubicBezTo>
                  <a:close/>
                  <a:moveTo>
                    <a:pt x="679" y="505"/>
                  </a:moveTo>
                  <a:cubicBezTo>
                    <a:pt x="1399" y="1407"/>
                    <a:pt x="2549" y="1416"/>
                    <a:pt x="3641" y="1763"/>
                  </a:cubicBezTo>
                  <a:cubicBezTo>
                    <a:pt x="4378" y="1995"/>
                    <a:pt x="5172" y="2309"/>
                    <a:pt x="5768" y="2814"/>
                  </a:cubicBezTo>
                  <a:cubicBezTo>
                    <a:pt x="6107" y="3095"/>
                    <a:pt x="6339" y="3418"/>
                    <a:pt x="6355" y="3873"/>
                  </a:cubicBezTo>
                  <a:cubicBezTo>
                    <a:pt x="6355" y="4130"/>
                    <a:pt x="6380" y="4403"/>
                    <a:pt x="6372" y="4676"/>
                  </a:cubicBezTo>
                  <a:cubicBezTo>
                    <a:pt x="6372" y="4684"/>
                    <a:pt x="6372" y="4692"/>
                    <a:pt x="6372" y="4692"/>
                  </a:cubicBezTo>
                  <a:lnTo>
                    <a:pt x="6372" y="4833"/>
                  </a:lnTo>
                  <a:cubicBezTo>
                    <a:pt x="6372" y="4899"/>
                    <a:pt x="6363" y="4965"/>
                    <a:pt x="6355" y="5023"/>
                  </a:cubicBezTo>
                  <a:cubicBezTo>
                    <a:pt x="6136" y="6744"/>
                    <a:pt x="4403" y="7382"/>
                    <a:pt x="2885" y="7382"/>
                  </a:cubicBezTo>
                  <a:cubicBezTo>
                    <a:pt x="2855" y="7382"/>
                    <a:pt x="2826" y="7382"/>
                    <a:pt x="2797" y="7381"/>
                  </a:cubicBezTo>
                  <a:cubicBezTo>
                    <a:pt x="1804" y="7365"/>
                    <a:pt x="960" y="6934"/>
                    <a:pt x="621" y="5958"/>
                  </a:cubicBezTo>
                  <a:cubicBezTo>
                    <a:pt x="489" y="5553"/>
                    <a:pt x="414" y="5139"/>
                    <a:pt x="414" y="4717"/>
                  </a:cubicBezTo>
                  <a:cubicBezTo>
                    <a:pt x="423" y="4403"/>
                    <a:pt x="439" y="4088"/>
                    <a:pt x="456" y="3774"/>
                  </a:cubicBezTo>
                  <a:cubicBezTo>
                    <a:pt x="456" y="3732"/>
                    <a:pt x="464" y="3699"/>
                    <a:pt x="464" y="3666"/>
                  </a:cubicBezTo>
                  <a:cubicBezTo>
                    <a:pt x="580" y="2615"/>
                    <a:pt x="662" y="1589"/>
                    <a:pt x="679" y="530"/>
                  </a:cubicBezTo>
                  <a:cubicBezTo>
                    <a:pt x="679" y="522"/>
                    <a:pt x="679" y="514"/>
                    <a:pt x="679" y="505"/>
                  </a:cubicBezTo>
                  <a:close/>
                  <a:moveTo>
                    <a:pt x="5859" y="6562"/>
                  </a:moveTo>
                  <a:cubicBezTo>
                    <a:pt x="5925" y="6686"/>
                    <a:pt x="5983" y="6802"/>
                    <a:pt x="6032" y="6934"/>
                  </a:cubicBezTo>
                  <a:cubicBezTo>
                    <a:pt x="6043" y="6951"/>
                    <a:pt x="6061" y="6960"/>
                    <a:pt x="6076" y="6960"/>
                  </a:cubicBezTo>
                  <a:cubicBezTo>
                    <a:pt x="6085" y="6960"/>
                    <a:pt x="6093" y="6957"/>
                    <a:pt x="6099" y="6951"/>
                  </a:cubicBezTo>
                  <a:lnTo>
                    <a:pt x="6099" y="6951"/>
                  </a:lnTo>
                  <a:cubicBezTo>
                    <a:pt x="6066" y="7174"/>
                    <a:pt x="6024" y="7398"/>
                    <a:pt x="5966" y="7621"/>
                  </a:cubicBezTo>
                  <a:cubicBezTo>
                    <a:pt x="5842" y="7356"/>
                    <a:pt x="5710" y="7092"/>
                    <a:pt x="5577" y="6827"/>
                  </a:cubicBezTo>
                  <a:cubicBezTo>
                    <a:pt x="5677" y="6744"/>
                    <a:pt x="5768" y="6653"/>
                    <a:pt x="5859" y="6562"/>
                  </a:cubicBezTo>
                  <a:close/>
                  <a:moveTo>
                    <a:pt x="5511" y="6877"/>
                  </a:moveTo>
                  <a:cubicBezTo>
                    <a:pt x="5660" y="7158"/>
                    <a:pt x="5801" y="7447"/>
                    <a:pt x="5933" y="7737"/>
                  </a:cubicBezTo>
                  <a:cubicBezTo>
                    <a:pt x="5908" y="7820"/>
                    <a:pt x="5884" y="7903"/>
                    <a:pt x="5850" y="7985"/>
                  </a:cubicBezTo>
                  <a:cubicBezTo>
                    <a:pt x="5809" y="8109"/>
                    <a:pt x="5743" y="8225"/>
                    <a:pt x="5660" y="8325"/>
                  </a:cubicBezTo>
                  <a:lnTo>
                    <a:pt x="5139" y="7117"/>
                  </a:lnTo>
                  <a:cubicBezTo>
                    <a:pt x="5271" y="7042"/>
                    <a:pt x="5395" y="6959"/>
                    <a:pt x="5511" y="6877"/>
                  </a:cubicBezTo>
                  <a:close/>
                  <a:moveTo>
                    <a:pt x="356" y="5842"/>
                  </a:moveTo>
                  <a:cubicBezTo>
                    <a:pt x="389" y="5975"/>
                    <a:pt x="439" y="6099"/>
                    <a:pt x="497" y="6223"/>
                  </a:cubicBezTo>
                  <a:cubicBezTo>
                    <a:pt x="687" y="6951"/>
                    <a:pt x="886" y="7679"/>
                    <a:pt x="1093" y="8399"/>
                  </a:cubicBezTo>
                  <a:cubicBezTo>
                    <a:pt x="1018" y="8349"/>
                    <a:pt x="944" y="8300"/>
                    <a:pt x="869" y="8242"/>
                  </a:cubicBezTo>
                  <a:cubicBezTo>
                    <a:pt x="348" y="7828"/>
                    <a:pt x="307" y="7216"/>
                    <a:pt x="323" y="6587"/>
                  </a:cubicBezTo>
                  <a:cubicBezTo>
                    <a:pt x="332" y="6339"/>
                    <a:pt x="340" y="6091"/>
                    <a:pt x="356" y="5842"/>
                  </a:cubicBezTo>
                  <a:close/>
                  <a:moveTo>
                    <a:pt x="662" y="6554"/>
                  </a:moveTo>
                  <a:cubicBezTo>
                    <a:pt x="811" y="6802"/>
                    <a:pt x="1010" y="7017"/>
                    <a:pt x="1250" y="7191"/>
                  </a:cubicBezTo>
                  <a:cubicBezTo>
                    <a:pt x="1358" y="7671"/>
                    <a:pt x="1482" y="8159"/>
                    <a:pt x="1622" y="8639"/>
                  </a:cubicBezTo>
                  <a:cubicBezTo>
                    <a:pt x="1622" y="8639"/>
                    <a:pt x="1631" y="8639"/>
                    <a:pt x="1631" y="8647"/>
                  </a:cubicBezTo>
                  <a:cubicBezTo>
                    <a:pt x="1482" y="8598"/>
                    <a:pt x="1333" y="8531"/>
                    <a:pt x="1192" y="8457"/>
                  </a:cubicBezTo>
                  <a:cubicBezTo>
                    <a:pt x="1002" y="7820"/>
                    <a:pt x="828" y="7191"/>
                    <a:pt x="662" y="6554"/>
                  </a:cubicBezTo>
                  <a:close/>
                  <a:moveTo>
                    <a:pt x="5081" y="7158"/>
                  </a:moveTo>
                  <a:cubicBezTo>
                    <a:pt x="5255" y="7572"/>
                    <a:pt x="5428" y="7977"/>
                    <a:pt x="5602" y="8382"/>
                  </a:cubicBezTo>
                  <a:cubicBezTo>
                    <a:pt x="5478" y="8515"/>
                    <a:pt x="5329" y="8614"/>
                    <a:pt x="5172" y="8689"/>
                  </a:cubicBezTo>
                  <a:lnTo>
                    <a:pt x="5172" y="8680"/>
                  </a:lnTo>
                  <a:lnTo>
                    <a:pt x="4551" y="7381"/>
                  </a:lnTo>
                  <a:cubicBezTo>
                    <a:pt x="4733" y="7315"/>
                    <a:pt x="4907" y="7241"/>
                    <a:pt x="5081" y="7158"/>
                  </a:cubicBezTo>
                  <a:close/>
                  <a:moveTo>
                    <a:pt x="1341" y="7249"/>
                  </a:moveTo>
                  <a:lnTo>
                    <a:pt x="1341" y="7249"/>
                  </a:lnTo>
                  <a:cubicBezTo>
                    <a:pt x="1515" y="7356"/>
                    <a:pt x="1705" y="7439"/>
                    <a:pt x="1904" y="7497"/>
                  </a:cubicBezTo>
                  <a:lnTo>
                    <a:pt x="2466" y="8829"/>
                  </a:lnTo>
                  <a:lnTo>
                    <a:pt x="2475" y="8838"/>
                  </a:lnTo>
                  <a:cubicBezTo>
                    <a:pt x="2201" y="8804"/>
                    <a:pt x="1937" y="8738"/>
                    <a:pt x="1672" y="8656"/>
                  </a:cubicBezTo>
                  <a:cubicBezTo>
                    <a:pt x="1697" y="8656"/>
                    <a:pt x="1705" y="8631"/>
                    <a:pt x="1697" y="8614"/>
                  </a:cubicBezTo>
                  <a:cubicBezTo>
                    <a:pt x="1564" y="8159"/>
                    <a:pt x="1449" y="7712"/>
                    <a:pt x="1341" y="7249"/>
                  </a:cubicBezTo>
                  <a:close/>
                  <a:moveTo>
                    <a:pt x="4477" y="7406"/>
                  </a:moveTo>
                  <a:lnTo>
                    <a:pt x="5097" y="8713"/>
                  </a:lnTo>
                  <a:cubicBezTo>
                    <a:pt x="4924" y="8788"/>
                    <a:pt x="4742" y="8838"/>
                    <a:pt x="4560" y="8871"/>
                  </a:cubicBezTo>
                  <a:lnTo>
                    <a:pt x="3989" y="7538"/>
                  </a:lnTo>
                  <a:cubicBezTo>
                    <a:pt x="4154" y="7505"/>
                    <a:pt x="4320" y="7456"/>
                    <a:pt x="4477" y="7406"/>
                  </a:cubicBezTo>
                  <a:close/>
                  <a:moveTo>
                    <a:pt x="1995" y="7522"/>
                  </a:moveTo>
                  <a:lnTo>
                    <a:pt x="1995" y="7522"/>
                  </a:lnTo>
                  <a:cubicBezTo>
                    <a:pt x="2036" y="7530"/>
                    <a:pt x="2077" y="7538"/>
                    <a:pt x="2127" y="7547"/>
                  </a:cubicBezTo>
                  <a:cubicBezTo>
                    <a:pt x="2284" y="7580"/>
                    <a:pt x="2441" y="7596"/>
                    <a:pt x="2607" y="7613"/>
                  </a:cubicBezTo>
                  <a:cubicBezTo>
                    <a:pt x="2839" y="8027"/>
                    <a:pt x="3029" y="8465"/>
                    <a:pt x="3186" y="8920"/>
                  </a:cubicBezTo>
                  <a:cubicBezTo>
                    <a:pt x="2971" y="8904"/>
                    <a:pt x="2764" y="8879"/>
                    <a:pt x="2599" y="8854"/>
                  </a:cubicBezTo>
                  <a:lnTo>
                    <a:pt x="2516" y="8846"/>
                  </a:lnTo>
                  <a:cubicBezTo>
                    <a:pt x="2532" y="8838"/>
                    <a:pt x="2541" y="8813"/>
                    <a:pt x="2532" y="8788"/>
                  </a:cubicBezTo>
                  <a:lnTo>
                    <a:pt x="1995" y="7522"/>
                  </a:lnTo>
                  <a:close/>
                  <a:moveTo>
                    <a:pt x="3285" y="7621"/>
                  </a:moveTo>
                  <a:cubicBezTo>
                    <a:pt x="3476" y="8060"/>
                    <a:pt x="3666" y="8498"/>
                    <a:pt x="3856" y="8929"/>
                  </a:cubicBezTo>
                  <a:cubicBezTo>
                    <a:pt x="3774" y="8932"/>
                    <a:pt x="3692" y="8934"/>
                    <a:pt x="3610" y="8934"/>
                  </a:cubicBezTo>
                  <a:cubicBezTo>
                    <a:pt x="3495" y="8934"/>
                    <a:pt x="3380" y="8930"/>
                    <a:pt x="3269" y="8920"/>
                  </a:cubicBezTo>
                  <a:cubicBezTo>
                    <a:pt x="3120" y="8473"/>
                    <a:pt x="2930" y="8035"/>
                    <a:pt x="2698" y="7621"/>
                  </a:cubicBezTo>
                  <a:lnTo>
                    <a:pt x="2698" y="7621"/>
                  </a:lnTo>
                  <a:cubicBezTo>
                    <a:pt x="2797" y="7625"/>
                    <a:pt x="2894" y="7627"/>
                    <a:pt x="2992" y="7627"/>
                  </a:cubicBezTo>
                  <a:cubicBezTo>
                    <a:pt x="3089" y="7627"/>
                    <a:pt x="3186" y="7625"/>
                    <a:pt x="3285" y="7621"/>
                  </a:cubicBezTo>
                  <a:close/>
                  <a:moveTo>
                    <a:pt x="3906" y="7547"/>
                  </a:moveTo>
                  <a:lnTo>
                    <a:pt x="4477" y="8879"/>
                  </a:lnTo>
                  <a:cubicBezTo>
                    <a:pt x="4303" y="8912"/>
                    <a:pt x="4121" y="8929"/>
                    <a:pt x="3939" y="8937"/>
                  </a:cubicBezTo>
                  <a:lnTo>
                    <a:pt x="3368" y="7621"/>
                  </a:lnTo>
                  <a:cubicBezTo>
                    <a:pt x="3550" y="7605"/>
                    <a:pt x="3732" y="7580"/>
                    <a:pt x="3906" y="7547"/>
                  </a:cubicBezTo>
                  <a:close/>
                  <a:moveTo>
                    <a:pt x="570" y="0"/>
                  </a:moveTo>
                  <a:cubicBezTo>
                    <a:pt x="556" y="0"/>
                    <a:pt x="542" y="3"/>
                    <a:pt x="530" y="9"/>
                  </a:cubicBezTo>
                  <a:cubicBezTo>
                    <a:pt x="514" y="17"/>
                    <a:pt x="505" y="17"/>
                    <a:pt x="497" y="26"/>
                  </a:cubicBezTo>
                  <a:lnTo>
                    <a:pt x="489" y="34"/>
                  </a:lnTo>
                  <a:cubicBezTo>
                    <a:pt x="480" y="42"/>
                    <a:pt x="472" y="50"/>
                    <a:pt x="472" y="59"/>
                  </a:cubicBezTo>
                  <a:lnTo>
                    <a:pt x="472" y="67"/>
                  </a:lnTo>
                  <a:cubicBezTo>
                    <a:pt x="464" y="83"/>
                    <a:pt x="456" y="100"/>
                    <a:pt x="456" y="117"/>
                  </a:cubicBezTo>
                  <a:cubicBezTo>
                    <a:pt x="456" y="265"/>
                    <a:pt x="456" y="414"/>
                    <a:pt x="447" y="572"/>
                  </a:cubicBezTo>
                  <a:cubicBezTo>
                    <a:pt x="439" y="704"/>
                    <a:pt x="423" y="836"/>
                    <a:pt x="406" y="1027"/>
                  </a:cubicBezTo>
                  <a:cubicBezTo>
                    <a:pt x="406" y="1052"/>
                    <a:pt x="414" y="1085"/>
                    <a:pt x="431" y="1101"/>
                  </a:cubicBezTo>
                  <a:cubicBezTo>
                    <a:pt x="381" y="2036"/>
                    <a:pt x="290" y="2963"/>
                    <a:pt x="216" y="3906"/>
                  </a:cubicBezTo>
                  <a:cubicBezTo>
                    <a:pt x="199" y="4072"/>
                    <a:pt x="191" y="4245"/>
                    <a:pt x="191" y="4419"/>
                  </a:cubicBezTo>
                  <a:cubicBezTo>
                    <a:pt x="116" y="5379"/>
                    <a:pt x="1" y="6380"/>
                    <a:pt x="125" y="7307"/>
                  </a:cubicBezTo>
                  <a:cubicBezTo>
                    <a:pt x="290" y="8564"/>
                    <a:pt x="1564" y="8978"/>
                    <a:pt x="2673" y="9102"/>
                  </a:cubicBezTo>
                  <a:cubicBezTo>
                    <a:pt x="2970" y="9135"/>
                    <a:pt x="3340" y="9166"/>
                    <a:pt x="3727" y="9166"/>
                  </a:cubicBezTo>
                  <a:cubicBezTo>
                    <a:pt x="4529" y="9166"/>
                    <a:pt x="5404" y="9031"/>
                    <a:pt x="5850" y="8490"/>
                  </a:cubicBezTo>
                  <a:cubicBezTo>
                    <a:pt x="6223" y="8035"/>
                    <a:pt x="6256" y="7332"/>
                    <a:pt x="6372" y="6786"/>
                  </a:cubicBezTo>
                  <a:cubicBezTo>
                    <a:pt x="6521" y="6099"/>
                    <a:pt x="6603" y="5395"/>
                    <a:pt x="6612" y="4692"/>
                  </a:cubicBezTo>
                  <a:cubicBezTo>
                    <a:pt x="6603" y="4676"/>
                    <a:pt x="6603" y="4659"/>
                    <a:pt x="6587" y="4643"/>
                  </a:cubicBezTo>
                  <a:cubicBezTo>
                    <a:pt x="6579" y="4452"/>
                    <a:pt x="6570" y="4262"/>
                    <a:pt x="6570" y="4072"/>
                  </a:cubicBezTo>
                  <a:cubicBezTo>
                    <a:pt x="6587" y="3343"/>
                    <a:pt x="6281" y="2880"/>
                    <a:pt x="5677" y="2450"/>
                  </a:cubicBezTo>
                  <a:cubicBezTo>
                    <a:pt x="4982" y="1962"/>
                    <a:pt x="4105" y="1622"/>
                    <a:pt x="3285" y="1416"/>
                  </a:cubicBezTo>
                  <a:cubicBezTo>
                    <a:pt x="2259" y="1167"/>
                    <a:pt x="1242" y="1076"/>
                    <a:pt x="671" y="67"/>
                  </a:cubicBezTo>
                  <a:cubicBezTo>
                    <a:pt x="671" y="59"/>
                    <a:pt x="671" y="59"/>
                    <a:pt x="671" y="59"/>
                  </a:cubicBezTo>
                  <a:cubicBezTo>
                    <a:pt x="662" y="50"/>
                    <a:pt x="662" y="50"/>
                    <a:pt x="654" y="42"/>
                  </a:cubicBezTo>
                  <a:cubicBezTo>
                    <a:pt x="654" y="42"/>
                    <a:pt x="646" y="34"/>
                    <a:pt x="646" y="26"/>
                  </a:cubicBezTo>
                  <a:cubicBezTo>
                    <a:pt x="625" y="9"/>
                    <a:pt x="596" y="0"/>
                    <a:pt x="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27" name="Google Shape;2127;p52"/>
            <p:cNvSpPr txBox="1"/>
            <p:nvPr/>
          </p:nvSpPr>
          <p:spPr>
            <a:xfrm flipH="1">
              <a:off x="2948810" y="4119578"/>
              <a:ext cx="624293" cy="42172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dk1"/>
                  </a:solidFill>
                  <a:latin typeface="Itim"/>
                  <a:ea typeface="Itim"/>
                  <a:cs typeface="Itim"/>
                  <a:sym typeface="Itim"/>
                </a:rPr>
                <a:t>03</a:t>
              </a:r>
              <a:endParaRPr sz="2600" b="1">
                <a:solidFill>
                  <a:schemeClr val="dk1"/>
                </a:solidFill>
                <a:latin typeface="Itim"/>
                <a:ea typeface="Itim"/>
                <a:cs typeface="Itim"/>
                <a:sym typeface="Itim"/>
              </a:endParaRPr>
            </a:p>
          </p:txBody>
        </p:sp>
      </p:grpSp>
      <p:grpSp>
        <p:nvGrpSpPr>
          <p:cNvPr id="3" name="Google Shape;2128;p52"/>
          <p:cNvGrpSpPr/>
          <p:nvPr/>
        </p:nvGrpSpPr>
        <p:grpSpPr>
          <a:xfrm>
            <a:off x="5366926" y="3649392"/>
            <a:ext cx="752837" cy="644829"/>
            <a:chOff x="5407246" y="3907377"/>
            <a:chExt cx="799360" cy="684677"/>
          </a:xfrm>
        </p:grpSpPr>
        <p:sp>
          <p:nvSpPr>
            <p:cNvPr id="2129" name="Google Shape;2129;p52"/>
            <p:cNvSpPr/>
            <p:nvPr/>
          </p:nvSpPr>
          <p:spPr>
            <a:xfrm>
              <a:off x="5407246" y="3907377"/>
              <a:ext cx="799360" cy="684677"/>
            </a:xfrm>
            <a:custGeom>
              <a:avLst/>
              <a:gdLst/>
              <a:ahLst/>
              <a:cxnLst/>
              <a:rect l="l" t="t" r="r" b="b"/>
              <a:pathLst>
                <a:path w="8466" h="8175" extrusionOk="0">
                  <a:moveTo>
                    <a:pt x="8010" y="5392"/>
                  </a:moveTo>
                  <a:lnTo>
                    <a:pt x="8010" y="5392"/>
                  </a:lnTo>
                  <a:cubicBezTo>
                    <a:pt x="7962" y="5596"/>
                    <a:pt x="7921" y="5799"/>
                    <a:pt x="7864" y="5995"/>
                  </a:cubicBezTo>
                  <a:lnTo>
                    <a:pt x="7864" y="5995"/>
                  </a:lnTo>
                  <a:lnTo>
                    <a:pt x="7729" y="5748"/>
                  </a:lnTo>
                  <a:cubicBezTo>
                    <a:pt x="7828" y="5632"/>
                    <a:pt x="7919" y="5516"/>
                    <a:pt x="8010" y="5392"/>
                  </a:cubicBezTo>
                  <a:close/>
                  <a:moveTo>
                    <a:pt x="4865" y="238"/>
                  </a:moveTo>
                  <a:cubicBezTo>
                    <a:pt x="5053" y="238"/>
                    <a:pt x="5242" y="253"/>
                    <a:pt x="5429" y="279"/>
                  </a:cubicBezTo>
                  <a:cubicBezTo>
                    <a:pt x="7108" y="510"/>
                    <a:pt x="8019" y="1785"/>
                    <a:pt x="8201" y="3398"/>
                  </a:cubicBezTo>
                  <a:cubicBezTo>
                    <a:pt x="8217" y="3564"/>
                    <a:pt x="8225" y="3729"/>
                    <a:pt x="8225" y="3895"/>
                  </a:cubicBezTo>
                  <a:cubicBezTo>
                    <a:pt x="8209" y="3911"/>
                    <a:pt x="8201" y="3936"/>
                    <a:pt x="8201" y="3953"/>
                  </a:cubicBezTo>
                  <a:cubicBezTo>
                    <a:pt x="8176" y="4151"/>
                    <a:pt x="8159" y="4341"/>
                    <a:pt x="8134" y="4548"/>
                  </a:cubicBezTo>
                  <a:cubicBezTo>
                    <a:pt x="8035" y="4904"/>
                    <a:pt x="7853" y="5227"/>
                    <a:pt x="7613" y="5508"/>
                  </a:cubicBezTo>
                  <a:cubicBezTo>
                    <a:pt x="7130" y="6087"/>
                    <a:pt x="6426" y="6528"/>
                    <a:pt x="5655" y="6528"/>
                  </a:cubicBezTo>
                  <a:cubicBezTo>
                    <a:pt x="5621" y="6528"/>
                    <a:pt x="5587" y="6528"/>
                    <a:pt x="5553" y="6526"/>
                  </a:cubicBezTo>
                  <a:cubicBezTo>
                    <a:pt x="4684" y="6484"/>
                    <a:pt x="3857" y="5971"/>
                    <a:pt x="3013" y="5806"/>
                  </a:cubicBezTo>
                  <a:cubicBezTo>
                    <a:pt x="2443" y="5693"/>
                    <a:pt x="1863" y="5634"/>
                    <a:pt x="1284" y="5634"/>
                  </a:cubicBezTo>
                  <a:cubicBezTo>
                    <a:pt x="1012" y="5634"/>
                    <a:pt x="742" y="5647"/>
                    <a:pt x="473" y="5674"/>
                  </a:cubicBezTo>
                  <a:cubicBezTo>
                    <a:pt x="1267" y="4689"/>
                    <a:pt x="1523" y="3431"/>
                    <a:pt x="2069" y="2298"/>
                  </a:cubicBezTo>
                  <a:cubicBezTo>
                    <a:pt x="2367" y="1669"/>
                    <a:pt x="2781" y="1057"/>
                    <a:pt x="3360" y="659"/>
                  </a:cubicBezTo>
                  <a:cubicBezTo>
                    <a:pt x="3812" y="354"/>
                    <a:pt x="4336" y="238"/>
                    <a:pt x="4865" y="238"/>
                  </a:cubicBezTo>
                  <a:close/>
                  <a:moveTo>
                    <a:pt x="7671" y="5814"/>
                  </a:moveTo>
                  <a:lnTo>
                    <a:pt x="7837" y="6120"/>
                  </a:lnTo>
                  <a:cubicBezTo>
                    <a:pt x="7787" y="6286"/>
                    <a:pt x="7729" y="6451"/>
                    <a:pt x="7663" y="6609"/>
                  </a:cubicBezTo>
                  <a:lnTo>
                    <a:pt x="7406" y="6071"/>
                  </a:lnTo>
                  <a:cubicBezTo>
                    <a:pt x="7497" y="5988"/>
                    <a:pt x="7588" y="5897"/>
                    <a:pt x="7671" y="5814"/>
                  </a:cubicBezTo>
                  <a:close/>
                  <a:moveTo>
                    <a:pt x="7348" y="6120"/>
                  </a:moveTo>
                  <a:lnTo>
                    <a:pt x="7621" y="6700"/>
                  </a:lnTo>
                  <a:cubicBezTo>
                    <a:pt x="7613" y="6724"/>
                    <a:pt x="7605" y="6741"/>
                    <a:pt x="7597" y="6758"/>
                  </a:cubicBezTo>
                  <a:cubicBezTo>
                    <a:pt x="7532" y="6912"/>
                    <a:pt x="7442" y="7051"/>
                    <a:pt x="7337" y="7181"/>
                  </a:cubicBezTo>
                  <a:lnTo>
                    <a:pt x="7337" y="7181"/>
                  </a:lnTo>
                  <a:cubicBezTo>
                    <a:pt x="7222" y="6919"/>
                    <a:pt x="7082" y="6656"/>
                    <a:pt x="6935" y="6410"/>
                  </a:cubicBezTo>
                  <a:cubicBezTo>
                    <a:pt x="7075" y="6319"/>
                    <a:pt x="7216" y="6228"/>
                    <a:pt x="7348" y="6120"/>
                  </a:cubicBezTo>
                  <a:close/>
                  <a:moveTo>
                    <a:pt x="1168" y="5864"/>
                  </a:moveTo>
                  <a:cubicBezTo>
                    <a:pt x="1333" y="6352"/>
                    <a:pt x="1523" y="6840"/>
                    <a:pt x="1730" y="7312"/>
                  </a:cubicBezTo>
                  <a:cubicBezTo>
                    <a:pt x="1609" y="7302"/>
                    <a:pt x="1485" y="7298"/>
                    <a:pt x="1361" y="7298"/>
                  </a:cubicBezTo>
                  <a:cubicBezTo>
                    <a:pt x="1274" y="7298"/>
                    <a:pt x="1187" y="7300"/>
                    <a:pt x="1101" y="7304"/>
                  </a:cubicBezTo>
                  <a:cubicBezTo>
                    <a:pt x="919" y="6824"/>
                    <a:pt x="721" y="6360"/>
                    <a:pt x="497" y="5897"/>
                  </a:cubicBezTo>
                  <a:cubicBezTo>
                    <a:pt x="721" y="5880"/>
                    <a:pt x="944" y="5872"/>
                    <a:pt x="1168" y="5864"/>
                  </a:cubicBezTo>
                  <a:close/>
                  <a:moveTo>
                    <a:pt x="423" y="5905"/>
                  </a:moveTo>
                  <a:cubicBezTo>
                    <a:pt x="423" y="5914"/>
                    <a:pt x="423" y="5922"/>
                    <a:pt x="423" y="5930"/>
                  </a:cubicBezTo>
                  <a:cubicBezTo>
                    <a:pt x="646" y="6377"/>
                    <a:pt x="845" y="6840"/>
                    <a:pt x="1019" y="7304"/>
                  </a:cubicBezTo>
                  <a:cubicBezTo>
                    <a:pt x="878" y="7312"/>
                    <a:pt x="737" y="7328"/>
                    <a:pt x="597" y="7353"/>
                  </a:cubicBezTo>
                  <a:cubicBezTo>
                    <a:pt x="473" y="7179"/>
                    <a:pt x="365" y="6989"/>
                    <a:pt x="282" y="6799"/>
                  </a:cubicBezTo>
                  <a:cubicBezTo>
                    <a:pt x="266" y="6509"/>
                    <a:pt x="249" y="6220"/>
                    <a:pt x="233" y="5938"/>
                  </a:cubicBezTo>
                  <a:lnTo>
                    <a:pt x="257" y="5914"/>
                  </a:lnTo>
                  <a:lnTo>
                    <a:pt x="307" y="5914"/>
                  </a:lnTo>
                  <a:lnTo>
                    <a:pt x="423" y="5905"/>
                  </a:lnTo>
                  <a:close/>
                  <a:moveTo>
                    <a:pt x="299" y="6997"/>
                  </a:moveTo>
                  <a:cubicBezTo>
                    <a:pt x="357" y="7122"/>
                    <a:pt x="431" y="7246"/>
                    <a:pt x="514" y="7362"/>
                  </a:cubicBezTo>
                  <a:lnTo>
                    <a:pt x="315" y="7403"/>
                  </a:lnTo>
                  <a:cubicBezTo>
                    <a:pt x="307" y="7271"/>
                    <a:pt x="307" y="7138"/>
                    <a:pt x="299" y="6997"/>
                  </a:cubicBezTo>
                  <a:close/>
                  <a:moveTo>
                    <a:pt x="1242" y="5872"/>
                  </a:moveTo>
                  <a:cubicBezTo>
                    <a:pt x="1441" y="5872"/>
                    <a:pt x="1631" y="5880"/>
                    <a:pt x="1829" y="5889"/>
                  </a:cubicBezTo>
                  <a:cubicBezTo>
                    <a:pt x="2078" y="6385"/>
                    <a:pt x="2301" y="6898"/>
                    <a:pt x="2508" y="7419"/>
                  </a:cubicBezTo>
                  <a:cubicBezTo>
                    <a:pt x="2276" y="7370"/>
                    <a:pt x="2053" y="7337"/>
                    <a:pt x="1813" y="7320"/>
                  </a:cubicBezTo>
                  <a:cubicBezTo>
                    <a:pt x="1606" y="6849"/>
                    <a:pt x="1416" y="6360"/>
                    <a:pt x="1242" y="5872"/>
                  </a:cubicBezTo>
                  <a:close/>
                  <a:moveTo>
                    <a:pt x="1921" y="5889"/>
                  </a:moveTo>
                  <a:lnTo>
                    <a:pt x="1921" y="5889"/>
                  </a:lnTo>
                  <a:cubicBezTo>
                    <a:pt x="2136" y="5905"/>
                    <a:pt x="2351" y="5930"/>
                    <a:pt x="2566" y="5963"/>
                  </a:cubicBezTo>
                  <a:cubicBezTo>
                    <a:pt x="2723" y="6501"/>
                    <a:pt x="2930" y="7031"/>
                    <a:pt x="3186" y="7544"/>
                  </a:cubicBezTo>
                  <a:cubicBezTo>
                    <a:pt x="2988" y="7502"/>
                    <a:pt x="2789" y="7461"/>
                    <a:pt x="2599" y="7428"/>
                  </a:cubicBezTo>
                  <a:cubicBezTo>
                    <a:pt x="2392" y="6906"/>
                    <a:pt x="2160" y="6393"/>
                    <a:pt x="1921" y="5889"/>
                  </a:cubicBezTo>
                  <a:close/>
                  <a:moveTo>
                    <a:pt x="6860" y="6443"/>
                  </a:moveTo>
                  <a:cubicBezTo>
                    <a:pt x="7017" y="6708"/>
                    <a:pt x="7158" y="6981"/>
                    <a:pt x="7274" y="7262"/>
                  </a:cubicBezTo>
                  <a:cubicBezTo>
                    <a:pt x="7150" y="7411"/>
                    <a:pt x="6993" y="7544"/>
                    <a:pt x="6819" y="7643"/>
                  </a:cubicBezTo>
                  <a:lnTo>
                    <a:pt x="6372" y="6650"/>
                  </a:lnTo>
                  <a:cubicBezTo>
                    <a:pt x="6538" y="6600"/>
                    <a:pt x="6703" y="6534"/>
                    <a:pt x="6860" y="6443"/>
                  </a:cubicBezTo>
                  <a:close/>
                  <a:moveTo>
                    <a:pt x="2649" y="5971"/>
                  </a:moveTo>
                  <a:lnTo>
                    <a:pt x="2649" y="5971"/>
                  </a:lnTo>
                  <a:cubicBezTo>
                    <a:pt x="2864" y="6005"/>
                    <a:pt x="3079" y="6054"/>
                    <a:pt x="3286" y="6104"/>
                  </a:cubicBezTo>
                  <a:cubicBezTo>
                    <a:pt x="3517" y="6633"/>
                    <a:pt x="3724" y="7163"/>
                    <a:pt x="3923" y="7701"/>
                  </a:cubicBezTo>
                  <a:lnTo>
                    <a:pt x="3277" y="7560"/>
                  </a:lnTo>
                  <a:cubicBezTo>
                    <a:pt x="3021" y="7047"/>
                    <a:pt x="2806" y="6518"/>
                    <a:pt x="2649" y="5971"/>
                  </a:cubicBezTo>
                  <a:close/>
                  <a:moveTo>
                    <a:pt x="3385" y="6129"/>
                  </a:moveTo>
                  <a:lnTo>
                    <a:pt x="3509" y="6162"/>
                  </a:lnTo>
                  <a:cubicBezTo>
                    <a:pt x="3691" y="6211"/>
                    <a:pt x="3873" y="6278"/>
                    <a:pt x="4047" y="6344"/>
                  </a:cubicBezTo>
                  <a:cubicBezTo>
                    <a:pt x="4237" y="6849"/>
                    <a:pt x="4436" y="7345"/>
                    <a:pt x="4651" y="7841"/>
                  </a:cubicBezTo>
                  <a:cubicBezTo>
                    <a:pt x="4436" y="7808"/>
                    <a:pt x="4229" y="7767"/>
                    <a:pt x="4014" y="7726"/>
                  </a:cubicBezTo>
                  <a:cubicBezTo>
                    <a:pt x="3824" y="7188"/>
                    <a:pt x="3608" y="6650"/>
                    <a:pt x="3385" y="6129"/>
                  </a:cubicBezTo>
                  <a:close/>
                  <a:moveTo>
                    <a:pt x="6298" y="6675"/>
                  </a:moveTo>
                  <a:cubicBezTo>
                    <a:pt x="6446" y="7006"/>
                    <a:pt x="6604" y="7345"/>
                    <a:pt x="6753" y="7684"/>
                  </a:cubicBezTo>
                  <a:cubicBezTo>
                    <a:pt x="6579" y="7775"/>
                    <a:pt x="6380" y="7841"/>
                    <a:pt x="6190" y="7883"/>
                  </a:cubicBezTo>
                  <a:cubicBezTo>
                    <a:pt x="6016" y="7519"/>
                    <a:pt x="5859" y="7138"/>
                    <a:pt x="5710" y="6758"/>
                  </a:cubicBezTo>
                  <a:lnTo>
                    <a:pt x="5867" y="6758"/>
                  </a:lnTo>
                  <a:cubicBezTo>
                    <a:pt x="6016" y="6741"/>
                    <a:pt x="6157" y="6716"/>
                    <a:pt x="6298" y="6675"/>
                  </a:cubicBezTo>
                  <a:close/>
                  <a:moveTo>
                    <a:pt x="4146" y="6377"/>
                  </a:moveTo>
                  <a:lnTo>
                    <a:pt x="4146" y="6377"/>
                  </a:lnTo>
                  <a:cubicBezTo>
                    <a:pt x="4378" y="6460"/>
                    <a:pt x="4610" y="6551"/>
                    <a:pt x="4841" y="6625"/>
                  </a:cubicBezTo>
                  <a:cubicBezTo>
                    <a:pt x="5048" y="7055"/>
                    <a:pt x="5255" y="7494"/>
                    <a:pt x="5462" y="7932"/>
                  </a:cubicBezTo>
                  <a:lnTo>
                    <a:pt x="5346" y="7932"/>
                  </a:lnTo>
                  <a:cubicBezTo>
                    <a:pt x="5139" y="7916"/>
                    <a:pt x="4941" y="7891"/>
                    <a:pt x="4742" y="7858"/>
                  </a:cubicBezTo>
                  <a:cubicBezTo>
                    <a:pt x="4527" y="7370"/>
                    <a:pt x="4328" y="6873"/>
                    <a:pt x="4146" y="6377"/>
                  </a:cubicBezTo>
                  <a:close/>
                  <a:moveTo>
                    <a:pt x="4941" y="6650"/>
                  </a:moveTo>
                  <a:lnTo>
                    <a:pt x="4941" y="6650"/>
                  </a:lnTo>
                  <a:cubicBezTo>
                    <a:pt x="5164" y="6716"/>
                    <a:pt x="5396" y="6749"/>
                    <a:pt x="5627" y="6758"/>
                  </a:cubicBezTo>
                  <a:cubicBezTo>
                    <a:pt x="5776" y="7146"/>
                    <a:pt x="5933" y="7527"/>
                    <a:pt x="6107" y="7899"/>
                  </a:cubicBezTo>
                  <a:cubicBezTo>
                    <a:pt x="5925" y="7932"/>
                    <a:pt x="5735" y="7941"/>
                    <a:pt x="5545" y="7941"/>
                  </a:cubicBezTo>
                  <a:cubicBezTo>
                    <a:pt x="5346" y="7510"/>
                    <a:pt x="5147" y="7080"/>
                    <a:pt x="4941" y="6650"/>
                  </a:cubicBezTo>
                  <a:close/>
                  <a:moveTo>
                    <a:pt x="4939" y="0"/>
                  </a:moveTo>
                  <a:cubicBezTo>
                    <a:pt x="4148" y="0"/>
                    <a:pt x="3371" y="256"/>
                    <a:pt x="2789" y="833"/>
                  </a:cubicBezTo>
                  <a:cubicBezTo>
                    <a:pt x="1408" y="2207"/>
                    <a:pt x="1424" y="4366"/>
                    <a:pt x="84" y="5756"/>
                  </a:cubicBezTo>
                  <a:cubicBezTo>
                    <a:pt x="34" y="5765"/>
                    <a:pt x="1" y="5814"/>
                    <a:pt x="1" y="5864"/>
                  </a:cubicBezTo>
                  <a:cubicBezTo>
                    <a:pt x="34" y="6427"/>
                    <a:pt x="59" y="6989"/>
                    <a:pt x="92" y="7544"/>
                  </a:cubicBezTo>
                  <a:cubicBezTo>
                    <a:pt x="92" y="7616"/>
                    <a:pt x="148" y="7663"/>
                    <a:pt x="212" y="7663"/>
                  </a:cubicBezTo>
                  <a:cubicBezTo>
                    <a:pt x="222" y="7663"/>
                    <a:pt x="231" y="7662"/>
                    <a:pt x="241" y="7659"/>
                  </a:cubicBezTo>
                  <a:cubicBezTo>
                    <a:pt x="619" y="7558"/>
                    <a:pt x="994" y="7518"/>
                    <a:pt x="1367" y="7518"/>
                  </a:cubicBezTo>
                  <a:cubicBezTo>
                    <a:pt x="2122" y="7518"/>
                    <a:pt x="2869" y="7684"/>
                    <a:pt x="3617" y="7850"/>
                  </a:cubicBezTo>
                  <a:cubicBezTo>
                    <a:pt x="4270" y="7996"/>
                    <a:pt x="4965" y="8174"/>
                    <a:pt x="5643" y="8174"/>
                  </a:cubicBezTo>
                  <a:cubicBezTo>
                    <a:pt x="5883" y="8174"/>
                    <a:pt x="6122" y="8152"/>
                    <a:pt x="6355" y="8098"/>
                  </a:cubicBezTo>
                  <a:cubicBezTo>
                    <a:pt x="7845" y="7759"/>
                    <a:pt x="8176" y="6062"/>
                    <a:pt x="8350" y="4672"/>
                  </a:cubicBezTo>
                  <a:cubicBezTo>
                    <a:pt x="8424" y="4424"/>
                    <a:pt x="8465" y="4168"/>
                    <a:pt x="8465" y="3919"/>
                  </a:cubicBezTo>
                  <a:cubicBezTo>
                    <a:pt x="8441" y="2529"/>
                    <a:pt x="7911" y="974"/>
                    <a:pt x="6571" y="362"/>
                  </a:cubicBezTo>
                  <a:cubicBezTo>
                    <a:pt x="6063" y="128"/>
                    <a:pt x="5498" y="0"/>
                    <a:pt x="4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30" name="Google Shape;2130;p52"/>
            <p:cNvSpPr txBox="1"/>
            <p:nvPr/>
          </p:nvSpPr>
          <p:spPr>
            <a:xfrm flipH="1">
              <a:off x="5545872" y="3986856"/>
              <a:ext cx="624293" cy="42172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dk1"/>
                  </a:solidFill>
                  <a:latin typeface="Itim"/>
                  <a:ea typeface="Itim"/>
                  <a:cs typeface="Itim"/>
                  <a:sym typeface="Itim"/>
                </a:rPr>
                <a:t>02</a:t>
              </a:r>
              <a:endParaRPr sz="2600" b="1">
                <a:solidFill>
                  <a:schemeClr val="dk1"/>
                </a:solidFill>
                <a:latin typeface="Itim"/>
                <a:ea typeface="Itim"/>
                <a:cs typeface="Itim"/>
                <a:sym typeface="Itim"/>
              </a:endParaRPr>
            </a:p>
          </p:txBody>
        </p:sp>
      </p:grpSp>
      <p:grpSp>
        <p:nvGrpSpPr>
          <p:cNvPr id="4" name="Google Shape;2131;p52"/>
          <p:cNvGrpSpPr/>
          <p:nvPr/>
        </p:nvGrpSpPr>
        <p:grpSpPr>
          <a:xfrm flipH="1">
            <a:off x="1177959" y="950775"/>
            <a:ext cx="6825032" cy="176025"/>
            <a:chOff x="4345425" y="2175475"/>
            <a:chExt cx="800750" cy="176025"/>
          </a:xfrm>
        </p:grpSpPr>
        <p:sp>
          <p:nvSpPr>
            <p:cNvPr id="2132" name="Google Shape;2132;p5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52"/>
          <p:cNvSpPr txBox="1">
            <a:spLocks noGrp="1"/>
          </p:cNvSpPr>
          <p:nvPr>
            <p:ph type="title"/>
          </p:nvPr>
        </p:nvSpPr>
        <p:spPr>
          <a:xfrm>
            <a:off x="720000" y="540000"/>
            <a:ext cx="7704000" cy="40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SELAIN ITU :</a:t>
            </a:r>
            <a:endParaRPr/>
          </a:p>
        </p:txBody>
      </p:sp>
      <p:sp>
        <p:nvSpPr>
          <p:cNvPr id="2135" name="Google Shape;2135;p52"/>
          <p:cNvSpPr/>
          <p:nvPr/>
        </p:nvSpPr>
        <p:spPr>
          <a:xfrm>
            <a:off x="5234466" y="2202490"/>
            <a:ext cx="54428" cy="146564"/>
          </a:xfrm>
          <a:custGeom>
            <a:avLst/>
            <a:gdLst/>
            <a:ahLst/>
            <a:cxnLst/>
            <a:rect l="l" t="t" r="r" b="b"/>
            <a:pathLst>
              <a:path w="612" h="1858" extrusionOk="0">
                <a:moveTo>
                  <a:pt x="45" y="0"/>
                </a:moveTo>
                <a:cubicBezTo>
                  <a:pt x="22" y="0"/>
                  <a:pt x="1" y="18"/>
                  <a:pt x="11" y="47"/>
                </a:cubicBezTo>
                <a:cubicBezTo>
                  <a:pt x="217" y="634"/>
                  <a:pt x="391" y="1230"/>
                  <a:pt x="532" y="1834"/>
                </a:cubicBezTo>
                <a:cubicBezTo>
                  <a:pt x="535" y="1850"/>
                  <a:pt x="548" y="1857"/>
                  <a:pt x="563" y="1857"/>
                </a:cubicBezTo>
                <a:cubicBezTo>
                  <a:pt x="586" y="1857"/>
                  <a:pt x="611" y="1839"/>
                  <a:pt x="606" y="1809"/>
                </a:cubicBezTo>
                <a:cubicBezTo>
                  <a:pt x="466" y="1205"/>
                  <a:pt x="292" y="609"/>
                  <a:pt x="85" y="30"/>
                </a:cubicBezTo>
                <a:cubicBezTo>
                  <a:pt x="78" y="9"/>
                  <a:pt x="61" y="0"/>
                  <a:pt x="45" y="0"/>
                </a:cubicBezTo>
                <a:close/>
              </a:path>
            </a:pathLst>
          </a:custGeom>
          <a:solidFill>
            <a:srgbClr val="3D6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grpSp>
        <p:nvGrpSpPr>
          <p:cNvPr id="5" name="Google Shape;2136;p52"/>
          <p:cNvGrpSpPr/>
          <p:nvPr/>
        </p:nvGrpSpPr>
        <p:grpSpPr>
          <a:xfrm>
            <a:off x="1944627" y="2201073"/>
            <a:ext cx="1711381" cy="1390727"/>
            <a:chOff x="1687924" y="1856092"/>
            <a:chExt cx="1937705" cy="1891888"/>
          </a:xfrm>
        </p:grpSpPr>
        <p:sp>
          <p:nvSpPr>
            <p:cNvPr id="2137" name="Google Shape;2137;p52"/>
            <p:cNvSpPr/>
            <p:nvPr/>
          </p:nvSpPr>
          <p:spPr>
            <a:xfrm>
              <a:off x="1736059" y="1856092"/>
              <a:ext cx="1847877" cy="1854560"/>
            </a:xfrm>
            <a:custGeom>
              <a:avLst/>
              <a:gdLst/>
              <a:ahLst/>
              <a:cxnLst/>
              <a:rect l="l" t="t" r="r" b="b"/>
              <a:pathLst>
                <a:path w="17807" h="20766" extrusionOk="0">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38" name="Google Shape;2138;p52"/>
            <p:cNvSpPr/>
            <p:nvPr/>
          </p:nvSpPr>
          <p:spPr>
            <a:xfrm>
              <a:off x="1687924" y="1872165"/>
              <a:ext cx="1937705" cy="1875815"/>
            </a:xfrm>
            <a:custGeom>
              <a:avLst/>
              <a:gdLst/>
              <a:ahLst/>
              <a:cxnLst/>
              <a:rect l="l" t="t" r="r" b="b"/>
              <a:pathLst>
                <a:path w="17650" h="21004" extrusionOk="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40" name="Google Shape;2140;p52"/>
            <p:cNvSpPr txBox="1"/>
            <p:nvPr/>
          </p:nvSpPr>
          <p:spPr>
            <a:xfrm flipH="1">
              <a:off x="1809138" y="2253857"/>
              <a:ext cx="1559462" cy="93576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solidFill>
                    <a:schemeClr val="dk1"/>
                  </a:solidFill>
                  <a:latin typeface="Itim"/>
                  <a:ea typeface="Itim"/>
                  <a:cs typeface="Itim"/>
                  <a:sym typeface="Itim"/>
                </a:rPr>
                <a:t>SALING MENGHARGAI</a:t>
              </a:r>
              <a:endParaRPr b="1">
                <a:solidFill>
                  <a:schemeClr val="dk1"/>
                </a:solidFill>
                <a:latin typeface="Itim"/>
                <a:ea typeface="Itim"/>
                <a:cs typeface="Itim"/>
                <a:sym typeface="Itim"/>
              </a:endParaRPr>
            </a:p>
          </p:txBody>
        </p:sp>
      </p:grpSp>
      <p:grpSp>
        <p:nvGrpSpPr>
          <p:cNvPr id="6" name="Google Shape;2141;p52"/>
          <p:cNvGrpSpPr/>
          <p:nvPr/>
        </p:nvGrpSpPr>
        <p:grpSpPr>
          <a:xfrm>
            <a:off x="3608353" y="1506542"/>
            <a:ext cx="1941361" cy="1203666"/>
            <a:chOff x="3226563" y="1118600"/>
            <a:chExt cx="2198099" cy="1637418"/>
          </a:xfrm>
        </p:grpSpPr>
        <p:sp>
          <p:nvSpPr>
            <p:cNvPr id="2142" name="Google Shape;2142;p52"/>
            <p:cNvSpPr/>
            <p:nvPr/>
          </p:nvSpPr>
          <p:spPr>
            <a:xfrm>
              <a:off x="3376373" y="1118600"/>
              <a:ext cx="1980335" cy="1584507"/>
            </a:xfrm>
            <a:custGeom>
              <a:avLst/>
              <a:gdLst/>
              <a:ahLst/>
              <a:cxnLst/>
              <a:rect l="l" t="t" r="r" b="b"/>
              <a:pathLst>
                <a:path w="18353" h="17207" extrusionOk="0">
                  <a:moveTo>
                    <a:pt x="8972" y="0"/>
                  </a:moveTo>
                  <a:cubicBezTo>
                    <a:pt x="7793" y="0"/>
                    <a:pt x="6460" y="236"/>
                    <a:pt x="4858" y="706"/>
                  </a:cubicBezTo>
                  <a:lnTo>
                    <a:pt x="5002" y="669"/>
                  </a:lnTo>
                  <a:lnTo>
                    <a:pt x="5002" y="669"/>
                  </a:lnTo>
                  <a:cubicBezTo>
                    <a:pt x="3645" y="1033"/>
                    <a:pt x="2467" y="1996"/>
                    <a:pt x="1672" y="3205"/>
                  </a:cubicBezTo>
                  <a:cubicBezTo>
                    <a:pt x="861" y="4446"/>
                    <a:pt x="431" y="5919"/>
                    <a:pt x="265" y="7408"/>
                  </a:cubicBezTo>
                  <a:cubicBezTo>
                    <a:pt x="1" y="9816"/>
                    <a:pt x="538" y="12472"/>
                    <a:pt x="2284" y="14077"/>
                  </a:cubicBezTo>
                  <a:cubicBezTo>
                    <a:pt x="3757" y="15409"/>
                    <a:pt x="5668" y="16684"/>
                    <a:pt x="7588" y="16990"/>
                  </a:cubicBezTo>
                  <a:cubicBezTo>
                    <a:pt x="8536" y="17141"/>
                    <a:pt x="9644" y="17206"/>
                    <a:pt x="10730" y="17206"/>
                  </a:cubicBezTo>
                  <a:cubicBezTo>
                    <a:pt x="11065" y="17206"/>
                    <a:pt x="11399" y="17200"/>
                    <a:pt x="11725" y="17188"/>
                  </a:cubicBezTo>
                  <a:cubicBezTo>
                    <a:pt x="14555" y="17081"/>
                    <a:pt x="17228" y="14690"/>
                    <a:pt x="17724" y="13655"/>
                  </a:cubicBezTo>
                  <a:cubicBezTo>
                    <a:pt x="18047" y="12993"/>
                    <a:pt x="18146" y="12240"/>
                    <a:pt x="18187" y="11504"/>
                  </a:cubicBezTo>
                  <a:cubicBezTo>
                    <a:pt x="18353" y="7946"/>
                    <a:pt x="16921" y="4289"/>
                    <a:pt x="14241" y="2080"/>
                  </a:cubicBezTo>
                  <a:cubicBezTo>
                    <a:pt x="12554" y="691"/>
                    <a:pt x="10989" y="0"/>
                    <a:pt x="89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43" name="Google Shape;2143;p52"/>
            <p:cNvSpPr/>
            <p:nvPr/>
          </p:nvSpPr>
          <p:spPr>
            <a:xfrm>
              <a:off x="3226563" y="1118600"/>
              <a:ext cx="2198099" cy="1637418"/>
            </a:xfrm>
            <a:custGeom>
              <a:avLst/>
              <a:gdLst/>
              <a:ahLst/>
              <a:cxnLst/>
              <a:rect l="l" t="t" r="r" b="b"/>
              <a:pathLst>
                <a:path w="18850" h="17463" extrusionOk="0">
                  <a:moveTo>
                    <a:pt x="9500" y="228"/>
                  </a:moveTo>
                  <a:cubicBezTo>
                    <a:pt x="9872" y="228"/>
                    <a:pt x="10245" y="252"/>
                    <a:pt x="10616" y="304"/>
                  </a:cubicBezTo>
                  <a:cubicBezTo>
                    <a:pt x="12106" y="520"/>
                    <a:pt x="13421" y="1248"/>
                    <a:pt x="14580" y="2191"/>
                  </a:cubicBezTo>
                  <a:cubicBezTo>
                    <a:pt x="17426" y="4483"/>
                    <a:pt x="18849" y="8289"/>
                    <a:pt x="18585" y="11897"/>
                  </a:cubicBezTo>
                  <a:cubicBezTo>
                    <a:pt x="18518" y="12774"/>
                    <a:pt x="18328" y="13618"/>
                    <a:pt x="17757" y="14304"/>
                  </a:cubicBezTo>
                  <a:cubicBezTo>
                    <a:pt x="17277" y="14850"/>
                    <a:pt x="16731" y="15339"/>
                    <a:pt x="16135" y="15752"/>
                  </a:cubicBezTo>
                  <a:cubicBezTo>
                    <a:pt x="15407" y="16257"/>
                    <a:pt x="14613" y="16654"/>
                    <a:pt x="13769" y="16927"/>
                  </a:cubicBezTo>
                  <a:cubicBezTo>
                    <a:pt x="13006" y="17156"/>
                    <a:pt x="12220" y="17205"/>
                    <a:pt x="11435" y="17205"/>
                  </a:cubicBezTo>
                  <a:cubicBezTo>
                    <a:pt x="11283" y="17205"/>
                    <a:pt x="11132" y="17203"/>
                    <a:pt x="10981" y="17200"/>
                  </a:cubicBezTo>
                  <a:cubicBezTo>
                    <a:pt x="9955" y="17192"/>
                    <a:pt x="8912" y="17151"/>
                    <a:pt x="7911" y="16952"/>
                  </a:cubicBezTo>
                  <a:cubicBezTo>
                    <a:pt x="6918" y="16754"/>
                    <a:pt x="5991" y="16323"/>
                    <a:pt x="5131" y="15802"/>
                  </a:cubicBezTo>
                  <a:cubicBezTo>
                    <a:pt x="3484" y="14793"/>
                    <a:pt x="1986" y="13510"/>
                    <a:pt x="1333" y="11648"/>
                  </a:cubicBezTo>
                  <a:cubicBezTo>
                    <a:pt x="1" y="7867"/>
                    <a:pt x="1333" y="2034"/>
                    <a:pt x="5652" y="875"/>
                  </a:cubicBezTo>
                  <a:cubicBezTo>
                    <a:pt x="5664" y="871"/>
                    <a:pt x="5674" y="865"/>
                    <a:pt x="5683" y="859"/>
                  </a:cubicBezTo>
                  <a:lnTo>
                    <a:pt x="5683" y="859"/>
                  </a:lnTo>
                  <a:cubicBezTo>
                    <a:pt x="6920" y="513"/>
                    <a:pt x="8208" y="228"/>
                    <a:pt x="9500" y="228"/>
                  </a:cubicBezTo>
                  <a:close/>
                  <a:moveTo>
                    <a:pt x="9501" y="0"/>
                  </a:moveTo>
                  <a:cubicBezTo>
                    <a:pt x="8100" y="0"/>
                    <a:pt x="6691" y="325"/>
                    <a:pt x="5354" y="710"/>
                  </a:cubicBezTo>
                  <a:cubicBezTo>
                    <a:pt x="5338" y="716"/>
                    <a:pt x="5324" y="724"/>
                    <a:pt x="5314" y="735"/>
                  </a:cubicBezTo>
                  <a:lnTo>
                    <a:pt x="5314" y="735"/>
                  </a:lnTo>
                  <a:cubicBezTo>
                    <a:pt x="1603" y="1931"/>
                    <a:pt x="228" y="6515"/>
                    <a:pt x="712" y="10051"/>
                  </a:cubicBezTo>
                  <a:cubicBezTo>
                    <a:pt x="985" y="12012"/>
                    <a:pt x="1871" y="13585"/>
                    <a:pt x="3393" y="14842"/>
                  </a:cubicBezTo>
                  <a:cubicBezTo>
                    <a:pt x="4982" y="16141"/>
                    <a:pt x="6744" y="17085"/>
                    <a:pt x="8796" y="17308"/>
                  </a:cubicBezTo>
                  <a:cubicBezTo>
                    <a:pt x="9570" y="17396"/>
                    <a:pt x="10362" y="17463"/>
                    <a:pt x="11150" y="17463"/>
                  </a:cubicBezTo>
                  <a:cubicBezTo>
                    <a:pt x="12434" y="17463"/>
                    <a:pt x="13708" y="17286"/>
                    <a:pt x="14878" y="16737"/>
                  </a:cubicBezTo>
                  <a:cubicBezTo>
                    <a:pt x="16144" y="16150"/>
                    <a:pt x="17616" y="15173"/>
                    <a:pt x="18312" y="13915"/>
                  </a:cubicBezTo>
                  <a:cubicBezTo>
                    <a:pt x="18775" y="13088"/>
                    <a:pt x="18841" y="12054"/>
                    <a:pt x="18841" y="11135"/>
                  </a:cubicBezTo>
                  <a:cubicBezTo>
                    <a:pt x="18849" y="10151"/>
                    <a:pt x="18742" y="9166"/>
                    <a:pt x="18510" y="8215"/>
                  </a:cubicBezTo>
                  <a:cubicBezTo>
                    <a:pt x="18088" y="6336"/>
                    <a:pt x="17203" y="4599"/>
                    <a:pt x="15937" y="3151"/>
                  </a:cubicBezTo>
                  <a:cubicBezTo>
                    <a:pt x="14737" y="1810"/>
                    <a:pt x="13115" y="652"/>
                    <a:pt x="11345" y="213"/>
                  </a:cubicBezTo>
                  <a:cubicBezTo>
                    <a:pt x="10736" y="64"/>
                    <a:pt x="10119" y="0"/>
                    <a:pt x="9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45" name="Google Shape;2145;p52"/>
            <p:cNvSpPr txBox="1"/>
            <p:nvPr/>
          </p:nvSpPr>
          <p:spPr>
            <a:xfrm flipH="1">
              <a:off x="3627429" y="1324115"/>
              <a:ext cx="1466713" cy="11398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smtClean="0">
                  <a:solidFill>
                    <a:schemeClr val="dk1"/>
                  </a:solidFill>
                  <a:latin typeface="Itim"/>
                  <a:ea typeface="Itim"/>
                  <a:cs typeface="Itim"/>
                  <a:sym typeface="Itim"/>
                </a:rPr>
                <a:t>BERTANGGUNG JAWAB</a:t>
              </a:r>
              <a:endParaRPr sz="1200" b="1">
                <a:solidFill>
                  <a:schemeClr val="dk1"/>
                </a:solidFill>
                <a:latin typeface="Itim"/>
                <a:ea typeface="Itim"/>
                <a:cs typeface="Itim"/>
                <a:sym typeface="Itim"/>
              </a:endParaRPr>
            </a:p>
          </p:txBody>
        </p:sp>
      </p:grpSp>
      <p:grpSp>
        <p:nvGrpSpPr>
          <p:cNvPr id="7" name="Google Shape;2146;p52"/>
          <p:cNvGrpSpPr/>
          <p:nvPr/>
        </p:nvGrpSpPr>
        <p:grpSpPr>
          <a:xfrm>
            <a:off x="5590217" y="2283814"/>
            <a:ext cx="2058493" cy="1362251"/>
            <a:chOff x="5125412" y="1968650"/>
            <a:chExt cx="2330721" cy="1853151"/>
          </a:xfrm>
        </p:grpSpPr>
        <p:sp>
          <p:nvSpPr>
            <p:cNvPr id="2147" name="Google Shape;2147;p52"/>
            <p:cNvSpPr/>
            <p:nvPr/>
          </p:nvSpPr>
          <p:spPr>
            <a:xfrm>
              <a:off x="5131798" y="2010020"/>
              <a:ext cx="2206326" cy="1811781"/>
            </a:xfrm>
            <a:custGeom>
              <a:avLst/>
              <a:gdLst/>
              <a:ahLst/>
              <a:cxnLst/>
              <a:rect l="l" t="t" r="r" b="b"/>
              <a:pathLst>
                <a:path w="15812" h="20287" extrusionOk="0">
                  <a:moveTo>
                    <a:pt x="13247" y="2685"/>
                  </a:moveTo>
                  <a:lnTo>
                    <a:pt x="13691" y="3565"/>
                  </a:lnTo>
                  <a:lnTo>
                    <a:pt x="13691" y="3565"/>
                  </a:lnTo>
                  <a:cubicBezTo>
                    <a:pt x="13551" y="3269"/>
                    <a:pt x="13403" y="2975"/>
                    <a:pt x="13247" y="2685"/>
                  </a:cubicBezTo>
                  <a:close/>
                  <a:moveTo>
                    <a:pt x="8694" y="1"/>
                  </a:moveTo>
                  <a:cubicBezTo>
                    <a:pt x="7898" y="1"/>
                    <a:pt x="7091" y="149"/>
                    <a:pt x="6347" y="410"/>
                  </a:cubicBezTo>
                  <a:cubicBezTo>
                    <a:pt x="5445" y="724"/>
                    <a:pt x="4576" y="1196"/>
                    <a:pt x="3906" y="1866"/>
                  </a:cubicBezTo>
                  <a:cubicBezTo>
                    <a:pt x="3417" y="2354"/>
                    <a:pt x="3037" y="2933"/>
                    <a:pt x="2664" y="3513"/>
                  </a:cubicBezTo>
                  <a:cubicBezTo>
                    <a:pt x="2226" y="4199"/>
                    <a:pt x="1796" y="4886"/>
                    <a:pt x="1374" y="5573"/>
                  </a:cubicBezTo>
                  <a:cubicBezTo>
                    <a:pt x="1084" y="6028"/>
                    <a:pt x="828" y="6499"/>
                    <a:pt x="604" y="6988"/>
                  </a:cubicBezTo>
                  <a:cubicBezTo>
                    <a:pt x="8" y="8386"/>
                    <a:pt x="0" y="9966"/>
                    <a:pt x="306" y="11456"/>
                  </a:cubicBezTo>
                  <a:cubicBezTo>
                    <a:pt x="612" y="12937"/>
                    <a:pt x="1233" y="14335"/>
                    <a:pt x="1870" y="15709"/>
                  </a:cubicBezTo>
                  <a:cubicBezTo>
                    <a:pt x="2292" y="16611"/>
                    <a:pt x="2722" y="17512"/>
                    <a:pt x="3326" y="18299"/>
                  </a:cubicBezTo>
                  <a:cubicBezTo>
                    <a:pt x="3939" y="19085"/>
                    <a:pt x="4733" y="19763"/>
                    <a:pt x="5676" y="20061"/>
                  </a:cubicBezTo>
                  <a:cubicBezTo>
                    <a:pt x="6226" y="20240"/>
                    <a:pt x="6804" y="20286"/>
                    <a:pt x="7383" y="20286"/>
                  </a:cubicBezTo>
                  <a:cubicBezTo>
                    <a:pt x="7631" y="20286"/>
                    <a:pt x="7879" y="20278"/>
                    <a:pt x="8125" y="20268"/>
                  </a:cubicBezTo>
                  <a:cubicBezTo>
                    <a:pt x="9102" y="20243"/>
                    <a:pt x="10086" y="20193"/>
                    <a:pt x="11021" y="19904"/>
                  </a:cubicBezTo>
                  <a:cubicBezTo>
                    <a:pt x="12461" y="19449"/>
                    <a:pt x="13661" y="18447"/>
                    <a:pt x="14372" y="17124"/>
                  </a:cubicBezTo>
                  <a:cubicBezTo>
                    <a:pt x="14811" y="16296"/>
                    <a:pt x="15043" y="15378"/>
                    <a:pt x="15200" y="14459"/>
                  </a:cubicBezTo>
                  <a:cubicBezTo>
                    <a:pt x="15812" y="10780"/>
                    <a:pt x="15293" y="7005"/>
                    <a:pt x="13724" y="3637"/>
                  </a:cubicBezTo>
                  <a:lnTo>
                    <a:pt x="13724" y="3637"/>
                  </a:lnTo>
                  <a:cubicBezTo>
                    <a:pt x="13742" y="3670"/>
                    <a:pt x="13759" y="3703"/>
                    <a:pt x="13777" y="3736"/>
                  </a:cubicBezTo>
                  <a:lnTo>
                    <a:pt x="13691" y="3565"/>
                  </a:lnTo>
                  <a:lnTo>
                    <a:pt x="13691" y="3565"/>
                  </a:lnTo>
                  <a:cubicBezTo>
                    <a:pt x="13702" y="3589"/>
                    <a:pt x="13713" y="3613"/>
                    <a:pt x="13724" y="3637"/>
                  </a:cubicBezTo>
                  <a:lnTo>
                    <a:pt x="13724" y="3637"/>
                  </a:lnTo>
                  <a:cubicBezTo>
                    <a:pt x="13210" y="2667"/>
                    <a:pt x="12655" y="1677"/>
                    <a:pt x="11791" y="989"/>
                  </a:cubicBezTo>
                  <a:cubicBezTo>
                    <a:pt x="10919" y="296"/>
                    <a:pt x="9818" y="1"/>
                    <a:pt x="8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48" name="Google Shape;2148;p52"/>
            <p:cNvSpPr/>
            <p:nvPr/>
          </p:nvSpPr>
          <p:spPr>
            <a:xfrm>
              <a:off x="5125412" y="1968650"/>
              <a:ext cx="2330721" cy="1832373"/>
            </a:xfrm>
            <a:custGeom>
              <a:avLst/>
              <a:gdLst/>
              <a:ahLst/>
              <a:cxnLst/>
              <a:rect l="l" t="t" r="r" b="b"/>
              <a:pathLst>
                <a:path w="16185" h="20540" extrusionOk="0">
                  <a:moveTo>
                    <a:pt x="8710" y="239"/>
                  </a:moveTo>
                  <a:cubicBezTo>
                    <a:pt x="8917" y="239"/>
                    <a:pt x="9123" y="249"/>
                    <a:pt x="9325" y="269"/>
                  </a:cubicBezTo>
                  <a:cubicBezTo>
                    <a:pt x="10326" y="360"/>
                    <a:pt x="11286" y="724"/>
                    <a:pt x="12031" y="1411"/>
                  </a:cubicBezTo>
                  <a:cubicBezTo>
                    <a:pt x="12760" y="2099"/>
                    <a:pt x="13254" y="3006"/>
                    <a:pt x="13721" y="3891"/>
                  </a:cubicBezTo>
                  <a:lnTo>
                    <a:pt x="13721" y="3891"/>
                  </a:lnTo>
                  <a:cubicBezTo>
                    <a:pt x="15082" y="6867"/>
                    <a:pt x="15626" y="10156"/>
                    <a:pt x="15308" y="13425"/>
                  </a:cubicBezTo>
                  <a:cubicBezTo>
                    <a:pt x="15117" y="15262"/>
                    <a:pt x="14704" y="17165"/>
                    <a:pt x="13355" y="18514"/>
                  </a:cubicBezTo>
                  <a:cubicBezTo>
                    <a:pt x="11965" y="19896"/>
                    <a:pt x="10178" y="20210"/>
                    <a:pt x="8283" y="20276"/>
                  </a:cubicBezTo>
                  <a:cubicBezTo>
                    <a:pt x="8032" y="20284"/>
                    <a:pt x="7780" y="20292"/>
                    <a:pt x="7527" y="20292"/>
                  </a:cubicBezTo>
                  <a:cubicBezTo>
                    <a:pt x="6751" y="20292"/>
                    <a:pt x="5974" y="20220"/>
                    <a:pt x="5263" y="19871"/>
                  </a:cubicBezTo>
                  <a:cubicBezTo>
                    <a:pt x="4444" y="19465"/>
                    <a:pt x="3790" y="18803"/>
                    <a:pt x="3277" y="18067"/>
                  </a:cubicBezTo>
                  <a:cubicBezTo>
                    <a:pt x="2739" y="17298"/>
                    <a:pt x="2342" y="16445"/>
                    <a:pt x="1953" y="15601"/>
                  </a:cubicBezTo>
                  <a:cubicBezTo>
                    <a:pt x="1523" y="14699"/>
                    <a:pt x="1142" y="13764"/>
                    <a:pt x="819" y="12821"/>
                  </a:cubicBezTo>
                  <a:cubicBezTo>
                    <a:pt x="240" y="11001"/>
                    <a:pt x="9" y="8965"/>
                    <a:pt x="778" y="7162"/>
                  </a:cubicBezTo>
                  <a:cubicBezTo>
                    <a:pt x="1150" y="6268"/>
                    <a:pt x="1721" y="5449"/>
                    <a:pt x="2234" y="4638"/>
                  </a:cubicBezTo>
                  <a:cubicBezTo>
                    <a:pt x="2739" y="3819"/>
                    <a:pt x="3244" y="2925"/>
                    <a:pt x="3914" y="2205"/>
                  </a:cubicBezTo>
                  <a:cubicBezTo>
                    <a:pt x="5098" y="948"/>
                    <a:pt x="6963" y="239"/>
                    <a:pt x="8710" y="239"/>
                  </a:cubicBezTo>
                  <a:close/>
                  <a:moveTo>
                    <a:pt x="8734" y="1"/>
                  </a:moveTo>
                  <a:cubicBezTo>
                    <a:pt x="7529" y="1"/>
                    <a:pt x="6312" y="339"/>
                    <a:pt x="5263" y="898"/>
                  </a:cubicBezTo>
                  <a:cubicBezTo>
                    <a:pt x="3442" y="1866"/>
                    <a:pt x="2483" y="3769"/>
                    <a:pt x="1440" y="5465"/>
                  </a:cubicBezTo>
                  <a:cubicBezTo>
                    <a:pt x="919" y="6301"/>
                    <a:pt x="439" y="7145"/>
                    <a:pt x="224" y="8113"/>
                  </a:cubicBezTo>
                  <a:cubicBezTo>
                    <a:pt x="25" y="9056"/>
                    <a:pt x="0" y="10024"/>
                    <a:pt x="149" y="10976"/>
                  </a:cubicBezTo>
                  <a:cubicBezTo>
                    <a:pt x="439" y="13045"/>
                    <a:pt x="1374" y="15047"/>
                    <a:pt x="2317" y="16892"/>
                  </a:cubicBezTo>
                  <a:cubicBezTo>
                    <a:pt x="3144" y="18514"/>
                    <a:pt x="4369" y="20102"/>
                    <a:pt x="6264" y="20433"/>
                  </a:cubicBezTo>
                  <a:cubicBezTo>
                    <a:pt x="6711" y="20511"/>
                    <a:pt x="7174" y="20539"/>
                    <a:pt x="7640" y="20539"/>
                  </a:cubicBezTo>
                  <a:cubicBezTo>
                    <a:pt x="8219" y="20539"/>
                    <a:pt x="8803" y="20496"/>
                    <a:pt x="9367" y="20450"/>
                  </a:cubicBezTo>
                  <a:cubicBezTo>
                    <a:pt x="10277" y="20367"/>
                    <a:pt x="11179" y="20193"/>
                    <a:pt x="12006" y="19780"/>
                  </a:cubicBezTo>
                  <a:cubicBezTo>
                    <a:pt x="13603" y="18969"/>
                    <a:pt x="14654" y="17504"/>
                    <a:pt x="15126" y="15800"/>
                  </a:cubicBezTo>
                  <a:cubicBezTo>
                    <a:pt x="16184" y="11888"/>
                    <a:pt x="15621" y="7532"/>
                    <a:pt x="13956" y="3854"/>
                  </a:cubicBezTo>
                  <a:lnTo>
                    <a:pt x="13956" y="3854"/>
                  </a:lnTo>
                  <a:cubicBezTo>
                    <a:pt x="13955" y="3837"/>
                    <a:pt x="13951" y="3820"/>
                    <a:pt x="13942" y="3802"/>
                  </a:cubicBezTo>
                  <a:lnTo>
                    <a:pt x="13934" y="3802"/>
                  </a:lnTo>
                  <a:cubicBezTo>
                    <a:pt x="13930" y="3794"/>
                    <a:pt x="13925" y="3786"/>
                    <a:pt x="13921" y="3778"/>
                  </a:cubicBezTo>
                  <a:lnTo>
                    <a:pt x="13921" y="3778"/>
                  </a:lnTo>
                  <a:cubicBezTo>
                    <a:pt x="13761" y="3429"/>
                    <a:pt x="13592" y="3087"/>
                    <a:pt x="13413" y="2751"/>
                  </a:cubicBezTo>
                  <a:cubicBezTo>
                    <a:pt x="13392" y="2710"/>
                    <a:pt x="13358" y="2693"/>
                    <a:pt x="13323" y="2693"/>
                  </a:cubicBezTo>
                  <a:cubicBezTo>
                    <a:pt x="13316" y="2693"/>
                    <a:pt x="13309" y="2694"/>
                    <a:pt x="13303" y="2695"/>
                  </a:cubicBezTo>
                  <a:lnTo>
                    <a:pt x="13303" y="2695"/>
                  </a:lnTo>
                  <a:cubicBezTo>
                    <a:pt x="12582" y="1551"/>
                    <a:pt x="11686" y="588"/>
                    <a:pt x="10285" y="203"/>
                  </a:cubicBezTo>
                  <a:cubicBezTo>
                    <a:pt x="9780" y="65"/>
                    <a:pt x="9258" y="1"/>
                    <a:pt x="8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50" name="Google Shape;2150;p52"/>
            <p:cNvSpPr txBox="1"/>
            <p:nvPr/>
          </p:nvSpPr>
          <p:spPr>
            <a:xfrm flipH="1">
              <a:off x="5439251" y="2360346"/>
              <a:ext cx="1702130" cy="103942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dk1"/>
                  </a:solidFill>
                  <a:latin typeface="Itim"/>
                  <a:ea typeface="Itim"/>
                  <a:cs typeface="Itim"/>
                  <a:sym typeface="Itim"/>
                </a:rPr>
                <a:t>KREATIF </a:t>
              </a:r>
              <a:endParaRPr sz="1600" b="1">
                <a:solidFill>
                  <a:schemeClr val="dk1"/>
                </a:solidFill>
                <a:latin typeface="Itim"/>
                <a:ea typeface="Itim"/>
                <a:cs typeface="Itim"/>
                <a:sym typeface="Itim"/>
              </a:endParaRPr>
            </a:p>
          </p:txBody>
        </p:sp>
      </p:grpSp>
      <p:grpSp>
        <p:nvGrpSpPr>
          <p:cNvPr id="8" name="Google Shape;2151;p52"/>
          <p:cNvGrpSpPr/>
          <p:nvPr/>
        </p:nvGrpSpPr>
        <p:grpSpPr>
          <a:xfrm>
            <a:off x="3688879" y="2934330"/>
            <a:ext cx="1703248" cy="1288245"/>
            <a:chOff x="3317738" y="2853586"/>
            <a:chExt cx="1928496" cy="1752476"/>
          </a:xfrm>
        </p:grpSpPr>
        <p:sp>
          <p:nvSpPr>
            <p:cNvPr id="2152" name="Google Shape;2152;p52"/>
            <p:cNvSpPr/>
            <p:nvPr/>
          </p:nvSpPr>
          <p:spPr>
            <a:xfrm>
              <a:off x="3322207" y="2918802"/>
              <a:ext cx="1863635" cy="1687260"/>
            </a:xfrm>
            <a:custGeom>
              <a:avLst/>
              <a:gdLst/>
              <a:ahLst/>
              <a:cxnLst/>
              <a:rect l="l" t="t" r="r" b="b"/>
              <a:pathLst>
                <a:path w="17096" h="20282" extrusionOk="0">
                  <a:moveTo>
                    <a:pt x="8431" y="1"/>
                  </a:moveTo>
                  <a:cubicBezTo>
                    <a:pt x="6933" y="1"/>
                    <a:pt x="5496" y="575"/>
                    <a:pt x="4419" y="1612"/>
                  </a:cubicBezTo>
                  <a:cubicBezTo>
                    <a:pt x="3815" y="2208"/>
                    <a:pt x="3344" y="2928"/>
                    <a:pt x="2913" y="3656"/>
                  </a:cubicBezTo>
                  <a:cubicBezTo>
                    <a:pt x="1201" y="6577"/>
                    <a:pt x="1" y="9878"/>
                    <a:pt x="1" y="13262"/>
                  </a:cubicBezTo>
                  <a:cubicBezTo>
                    <a:pt x="1" y="14023"/>
                    <a:pt x="59" y="14801"/>
                    <a:pt x="332" y="15513"/>
                  </a:cubicBezTo>
                  <a:cubicBezTo>
                    <a:pt x="729" y="16564"/>
                    <a:pt x="1556" y="17416"/>
                    <a:pt x="2508" y="18020"/>
                  </a:cubicBezTo>
                  <a:cubicBezTo>
                    <a:pt x="3460" y="18624"/>
                    <a:pt x="4527" y="19013"/>
                    <a:pt x="5603" y="19369"/>
                  </a:cubicBezTo>
                  <a:cubicBezTo>
                    <a:pt x="7119" y="19863"/>
                    <a:pt x="8757" y="20281"/>
                    <a:pt x="10333" y="20281"/>
                  </a:cubicBezTo>
                  <a:cubicBezTo>
                    <a:pt x="11423" y="20281"/>
                    <a:pt x="12484" y="20081"/>
                    <a:pt x="13455" y="19567"/>
                  </a:cubicBezTo>
                  <a:cubicBezTo>
                    <a:pt x="14737" y="18889"/>
                    <a:pt x="15714" y="17705"/>
                    <a:pt x="16301" y="16373"/>
                  </a:cubicBezTo>
                  <a:cubicBezTo>
                    <a:pt x="16880" y="15049"/>
                    <a:pt x="17095" y="13577"/>
                    <a:pt x="17079" y="12129"/>
                  </a:cubicBezTo>
                  <a:cubicBezTo>
                    <a:pt x="17029" y="8116"/>
                    <a:pt x="15391" y="5311"/>
                    <a:pt x="12578" y="1827"/>
                  </a:cubicBezTo>
                  <a:cubicBezTo>
                    <a:pt x="11411" y="603"/>
                    <a:pt x="10269" y="90"/>
                    <a:pt x="8705" y="7"/>
                  </a:cubicBezTo>
                  <a:cubicBezTo>
                    <a:pt x="8614" y="3"/>
                    <a:pt x="8523" y="1"/>
                    <a:pt x="8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53" name="Google Shape;2153;p52"/>
            <p:cNvSpPr/>
            <p:nvPr/>
          </p:nvSpPr>
          <p:spPr>
            <a:xfrm>
              <a:off x="3317738" y="2853586"/>
              <a:ext cx="1928496" cy="1706809"/>
            </a:xfrm>
            <a:custGeom>
              <a:avLst/>
              <a:gdLst/>
              <a:ahLst/>
              <a:cxnLst/>
              <a:rect l="l" t="t" r="r" b="b"/>
              <a:pathLst>
                <a:path w="17691" h="20517" extrusionOk="0">
                  <a:moveTo>
                    <a:pt x="8773" y="232"/>
                  </a:moveTo>
                  <a:cubicBezTo>
                    <a:pt x="10298" y="232"/>
                    <a:pt x="11726" y="875"/>
                    <a:pt x="12835" y="2014"/>
                  </a:cubicBezTo>
                  <a:lnTo>
                    <a:pt x="12835" y="2014"/>
                  </a:lnTo>
                  <a:cubicBezTo>
                    <a:pt x="12839" y="2022"/>
                    <a:pt x="12844" y="2030"/>
                    <a:pt x="12850" y="2038"/>
                  </a:cubicBezTo>
                  <a:cubicBezTo>
                    <a:pt x="15043" y="4752"/>
                    <a:pt x="16988" y="7697"/>
                    <a:pt x="17269" y="11272"/>
                  </a:cubicBezTo>
                  <a:cubicBezTo>
                    <a:pt x="17434" y="13274"/>
                    <a:pt x="17211" y="15392"/>
                    <a:pt x="16193" y="17163"/>
                  </a:cubicBezTo>
                  <a:cubicBezTo>
                    <a:pt x="15233" y="18834"/>
                    <a:pt x="13636" y="19960"/>
                    <a:pt x="11717" y="20216"/>
                  </a:cubicBezTo>
                  <a:cubicBezTo>
                    <a:pt x="11364" y="20263"/>
                    <a:pt x="11010" y="20284"/>
                    <a:pt x="10657" y="20284"/>
                  </a:cubicBezTo>
                  <a:cubicBezTo>
                    <a:pt x="9128" y="20284"/>
                    <a:pt x="7601" y="19887"/>
                    <a:pt x="6157" y="19430"/>
                  </a:cubicBezTo>
                  <a:cubicBezTo>
                    <a:pt x="4303" y="18834"/>
                    <a:pt x="2284" y="18082"/>
                    <a:pt x="1192" y="16360"/>
                  </a:cubicBezTo>
                  <a:cubicBezTo>
                    <a:pt x="108" y="14664"/>
                    <a:pt x="406" y="12248"/>
                    <a:pt x="787" y="10362"/>
                  </a:cubicBezTo>
                  <a:cubicBezTo>
                    <a:pt x="1184" y="8409"/>
                    <a:pt x="1912" y="6539"/>
                    <a:pt x="2847" y="4785"/>
                  </a:cubicBezTo>
                  <a:cubicBezTo>
                    <a:pt x="3873" y="2857"/>
                    <a:pt x="5097" y="1020"/>
                    <a:pt x="7323" y="424"/>
                  </a:cubicBezTo>
                  <a:cubicBezTo>
                    <a:pt x="7811" y="295"/>
                    <a:pt x="8297" y="232"/>
                    <a:pt x="8773" y="232"/>
                  </a:cubicBezTo>
                  <a:close/>
                  <a:moveTo>
                    <a:pt x="8789" y="1"/>
                  </a:moveTo>
                  <a:cubicBezTo>
                    <a:pt x="8636" y="1"/>
                    <a:pt x="8481" y="7"/>
                    <a:pt x="8324" y="19"/>
                  </a:cubicBezTo>
                  <a:cubicBezTo>
                    <a:pt x="6405" y="176"/>
                    <a:pt x="4816" y="1235"/>
                    <a:pt x="3749" y="2799"/>
                  </a:cubicBezTo>
                  <a:cubicBezTo>
                    <a:pt x="2549" y="4561"/>
                    <a:pt x="1622" y="6506"/>
                    <a:pt x="1002" y="8550"/>
                  </a:cubicBezTo>
                  <a:cubicBezTo>
                    <a:pt x="406" y="10494"/>
                    <a:pt x="1" y="12720"/>
                    <a:pt x="332" y="14747"/>
                  </a:cubicBezTo>
                  <a:cubicBezTo>
                    <a:pt x="663" y="16774"/>
                    <a:pt x="2251" y="18106"/>
                    <a:pt x="4047" y="18901"/>
                  </a:cubicBezTo>
                  <a:cubicBezTo>
                    <a:pt x="5900" y="19720"/>
                    <a:pt x="8002" y="20357"/>
                    <a:pt x="10037" y="20498"/>
                  </a:cubicBezTo>
                  <a:cubicBezTo>
                    <a:pt x="10232" y="20510"/>
                    <a:pt x="10426" y="20517"/>
                    <a:pt x="10620" y="20517"/>
                  </a:cubicBezTo>
                  <a:cubicBezTo>
                    <a:pt x="12304" y="20517"/>
                    <a:pt x="13937" y="20021"/>
                    <a:pt x="15184" y="18826"/>
                  </a:cubicBezTo>
                  <a:cubicBezTo>
                    <a:pt x="16615" y="17453"/>
                    <a:pt x="17310" y="15516"/>
                    <a:pt x="17492" y="13572"/>
                  </a:cubicBezTo>
                  <a:cubicBezTo>
                    <a:pt x="17691" y="11470"/>
                    <a:pt x="17376" y="9344"/>
                    <a:pt x="16566" y="7391"/>
                  </a:cubicBezTo>
                  <a:cubicBezTo>
                    <a:pt x="15719" y="5377"/>
                    <a:pt x="14407" y="3600"/>
                    <a:pt x="13043" y="1906"/>
                  </a:cubicBezTo>
                  <a:lnTo>
                    <a:pt x="13043" y="1906"/>
                  </a:lnTo>
                  <a:cubicBezTo>
                    <a:pt x="13037" y="1892"/>
                    <a:pt x="13029" y="1878"/>
                    <a:pt x="13016" y="1864"/>
                  </a:cubicBezTo>
                  <a:lnTo>
                    <a:pt x="13016" y="1864"/>
                  </a:lnTo>
                  <a:lnTo>
                    <a:pt x="13012" y="1868"/>
                  </a:lnTo>
                  <a:lnTo>
                    <a:pt x="13012" y="1868"/>
                  </a:lnTo>
                  <a:cubicBezTo>
                    <a:pt x="13001" y="1857"/>
                    <a:pt x="12990" y="1848"/>
                    <a:pt x="12979" y="1842"/>
                  </a:cubicBezTo>
                  <a:lnTo>
                    <a:pt x="12979" y="1842"/>
                  </a:lnTo>
                  <a:cubicBezTo>
                    <a:pt x="11834" y="666"/>
                    <a:pt x="10404" y="1"/>
                    <a:pt x="8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55" name="Google Shape;2155;p52"/>
            <p:cNvSpPr txBox="1"/>
            <p:nvPr/>
          </p:nvSpPr>
          <p:spPr>
            <a:xfrm flipH="1">
              <a:off x="3779537" y="3184516"/>
              <a:ext cx="1095600" cy="44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solidFill>
                  <a:schemeClr val="dk1"/>
                </a:solidFill>
                <a:latin typeface="Itim"/>
                <a:ea typeface="Itim"/>
                <a:cs typeface="Itim"/>
                <a:sym typeface="Itim"/>
              </a:endParaRPr>
            </a:p>
          </p:txBody>
        </p:sp>
      </p:grpSp>
      <p:grpSp>
        <p:nvGrpSpPr>
          <p:cNvPr id="9" name="Google Shape;2156;p52"/>
          <p:cNvGrpSpPr/>
          <p:nvPr/>
        </p:nvGrpSpPr>
        <p:grpSpPr>
          <a:xfrm>
            <a:off x="2870462" y="1549805"/>
            <a:ext cx="726321" cy="753701"/>
            <a:chOff x="2558622" y="1406396"/>
            <a:chExt cx="822375" cy="853375"/>
          </a:xfrm>
        </p:grpSpPr>
        <p:grpSp>
          <p:nvGrpSpPr>
            <p:cNvPr id="10" name="Google Shape;2157;p52"/>
            <p:cNvGrpSpPr/>
            <p:nvPr/>
          </p:nvGrpSpPr>
          <p:grpSpPr>
            <a:xfrm>
              <a:off x="2558622" y="1406396"/>
              <a:ext cx="822375" cy="853375"/>
              <a:chOff x="2558622" y="1406396"/>
              <a:chExt cx="822375" cy="853375"/>
            </a:xfrm>
          </p:grpSpPr>
          <p:sp>
            <p:nvSpPr>
              <p:cNvPr id="2158" name="Google Shape;2158;p52"/>
              <p:cNvSpPr/>
              <p:nvPr/>
            </p:nvSpPr>
            <p:spPr>
              <a:xfrm>
                <a:off x="2577752" y="1661857"/>
                <a:ext cx="777370" cy="597914"/>
              </a:xfrm>
              <a:custGeom>
                <a:avLst/>
                <a:gdLst/>
                <a:ahLst/>
                <a:cxnLst/>
                <a:rect l="l" t="t" r="r" b="b"/>
                <a:pathLst>
                  <a:path w="7721" h="6695" extrusionOk="0">
                    <a:moveTo>
                      <a:pt x="7721" y="2475"/>
                    </a:moveTo>
                    <a:cubicBezTo>
                      <a:pt x="7719" y="2476"/>
                      <a:pt x="7717" y="2477"/>
                      <a:pt x="7715" y="2478"/>
                    </a:cubicBezTo>
                    <a:lnTo>
                      <a:pt x="7715" y="2478"/>
                    </a:lnTo>
                    <a:cubicBezTo>
                      <a:pt x="7717" y="2480"/>
                      <a:pt x="7719" y="2481"/>
                      <a:pt x="7721" y="2483"/>
                    </a:cubicBezTo>
                    <a:lnTo>
                      <a:pt x="7721" y="2475"/>
                    </a:lnTo>
                    <a:close/>
                    <a:moveTo>
                      <a:pt x="2268" y="1"/>
                    </a:moveTo>
                    <a:cubicBezTo>
                      <a:pt x="1862" y="1"/>
                      <a:pt x="1432" y="42"/>
                      <a:pt x="1101" y="274"/>
                    </a:cubicBezTo>
                    <a:cubicBezTo>
                      <a:pt x="927" y="406"/>
                      <a:pt x="779" y="572"/>
                      <a:pt x="663" y="762"/>
                    </a:cubicBezTo>
                    <a:cubicBezTo>
                      <a:pt x="224" y="1457"/>
                      <a:pt x="100" y="2301"/>
                      <a:pt x="59" y="3120"/>
                    </a:cubicBezTo>
                    <a:cubicBezTo>
                      <a:pt x="1" y="4204"/>
                      <a:pt x="141" y="5420"/>
                      <a:pt x="961" y="6132"/>
                    </a:cubicBezTo>
                    <a:cubicBezTo>
                      <a:pt x="1414" y="6526"/>
                      <a:pt x="2005" y="6694"/>
                      <a:pt x="2610" y="6694"/>
                    </a:cubicBezTo>
                    <a:cubicBezTo>
                      <a:pt x="3021" y="6694"/>
                      <a:pt x="3439" y="6617"/>
                      <a:pt x="3823" y="6479"/>
                    </a:cubicBezTo>
                    <a:cubicBezTo>
                      <a:pt x="4163" y="6363"/>
                      <a:pt x="4477" y="6190"/>
                      <a:pt x="4742" y="5958"/>
                    </a:cubicBezTo>
                    <a:cubicBezTo>
                      <a:pt x="5123" y="5627"/>
                      <a:pt x="5362" y="5155"/>
                      <a:pt x="5644" y="4733"/>
                    </a:cubicBezTo>
                    <a:cubicBezTo>
                      <a:pt x="6180" y="3891"/>
                      <a:pt x="6882" y="3033"/>
                      <a:pt x="7715" y="2478"/>
                    </a:cubicBezTo>
                    <a:lnTo>
                      <a:pt x="7715" y="2478"/>
                    </a:lnTo>
                    <a:cubicBezTo>
                      <a:pt x="6202" y="1115"/>
                      <a:pt x="4301" y="25"/>
                      <a:pt x="226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159" name="Google Shape;2159;p52"/>
              <p:cNvSpPr/>
              <p:nvPr/>
            </p:nvSpPr>
            <p:spPr>
              <a:xfrm>
                <a:off x="2558622" y="1406396"/>
                <a:ext cx="822375" cy="742949"/>
              </a:xfrm>
              <a:custGeom>
                <a:avLst/>
                <a:gdLst/>
                <a:ahLst/>
                <a:cxnLst/>
                <a:rect l="l" t="t" r="r" b="b"/>
                <a:pathLst>
                  <a:path w="8168" h="8319" extrusionOk="0">
                    <a:moveTo>
                      <a:pt x="7853" y="2796"/>
                    </a:moveTo>
                    <a:cubicBezTo>
                      <a:pt x="7853" y="3143"/>
                      <a:pt x="7869" y="3532"/>
                      <a:pt x="7671" y="3830"/>
                    </a:cubicBezTo>
                    <a:cubicBezTo>
                      <a:pt x="7580" y="3607"/>
                      <a:pt x="7480" y="3400"/>
                      <a:pt x="7373" y="3185"/>
                    </a:cubicBezTo>
                    <a:cubicBezTo>
                      <a:pt x="7522" y="3052"/>
                      <a:pt x="7679" y="2920"/>
                      <a:pt x="7853" y="2796"/>
                    </a:cubicBezTo>
                    <a:close/>
                    <a:moveTo>
                      <a:pt x="7315" y="3243"/>
                    </a:moveTo>
                    <a:cubicBezTo>
                      <a:pt x="7422" y="3458"/>
                      <a:pt x="7522" y="3673"/>
                      <a:pt x="7621" y="3896"/>
                    </a:cubicBezTo>
                    <a:cubicBezTo>
                      <a:pt x="7596" y="3921"/>
                      <a:pt x="7571" y="3954"/>
                      <a:pt x="7547" y="3979"/>
                    </a:cubicBezTo>
                    <a:cubicBezTo>
                      <a:pt x="7431" y="4070"/>
                      <a:pt x="7298" y="4145"/>
                      <a:pt x="7174" y="4236"/>
                    </a:cubicBezTo>
                    <a:lnTo>
                      <a:pt x="6918" y="3673"/>
                    </a:lnTo>
                    <a:cubicBezTo>
                      <a:pt x="6918" y="3665"/>
                      <a:pt x="6909" y="3656"/>
                      <a:pt x="6901" y="3656"/>
                    </a:cubicBezTo>
                    <a:cubicBezTo>
                      <a:pt x="7034" y="3507"/>
                      <a:pt x="7174" y="3375"/>
                      <a:pt x="7315" y="3243"/>
                    </a:cubicBezTo>
                    <a:close/>
                    <a:moveTo>
                      <a:pt x="6852" y="3706"/>
                    </a:moveTo>
                    <a:cubicBezTo>
                      <a:pt x="6943" y="3896"/>
                      <a:pt x="7025" y="4087"/>
                      <a:pt x="7108" y="4277"/>
                    </a:cubicBezTo>
                    <a:cubicBezTo>
                      <a:pt x="7000" y="4376"/>
                      <a:pt x="6893" y="4484"/>
                      <a:pt x="6802" y="4608"/>
                    </a:cubicBezTo>
                    <a:cubicBezTo>
                      <a:pt x="6736" y="4418"/>
                      <a:pt x="6653" y="4236"/>
                      <a:pt x="6562" y="4054"/>
                    </a:cubicBezTo>
                    <a:cubicBezTo>
                      <a:pt x="6653" y="3938"/>
                      <a:pt x="6752" y="3822"/>
                      <a:pt x="6852" y="3706"/>
                    </a:cubicBezTo>
                    <a:close/>
                    <a:moveTo>
                      <a:pt x="6504" y="4120"/>
                    </a:moveTo>
                    <a:cubicBezTo>
                      <a:pt x="6603" y="4302"/>
                      <a:pt x="6678" y="4484"/>
                      <a:pt x="6752" y="4674"/>
                    </a:cubicBezTo>
                    <a:cubicBezTo>
                      <a:pt x="6669" y="4782"/>
                      <a:pt x="6595" y="4898"/>
                      <a:pt x="6537" y="5013"/>
                    </a:cubicBezTo>
                    <a:lnTo>
                      <a:pt x="6289" y="4500"/>
                    </a:lnTo>
                    <a:cubicBezTo>
                      <a:pt x="6281" y="4485"/>
                      <a:pt x="6270" y="4479"/>
                      <a:pt x="6259" y="4479"/>
                    </a:cubicBezTo>
                    <a:cubicBezTo>
                      <a:pt x="6232" y="4479"/>
                      <a:pt x="6205" y="4510"/>
                      <a:pt x="6223" y="4533"/>
                    </a:cubicBezTo>
                    <a:cubicBezTo>
                      <a:pt x="6314" y="4724"/>
                      <a:pt x="6396" y="4906"/>
                      <a:pt x="6487" y="5088"/>
                    </a:cubicBezTo>
                    <a:lnTo>
                      <a:pt x="6430" y="5204"/>
                    </a:lnTo>
                    <a:cubicBezTo>
                      <a:pt x="6347" y="5377"/>
                      <a:pt x="6272" y="5551"/>
                      <a:pt x="6198" y="5725"/>
                    </a:cubicBezTo>
                    <a:cubicBezTo>
                      <a:pt x="6090" y="5493"/>
                      <a:pt x="5983" y="5253"/>
                      <a:pt x="5875" y="5022"/>
                    </a:cubicBezTo>
                    <a:cubicBezTo>
                      <a:pt x="6065" y="4715"/>
                      <a:pt x="6281" y="4409"/>
                      <a:pt x="6504" y="4120"/>
                    </a:cubicBezTo>
                    <a:close/>
                    <a:moveTo>
                      <a:pt x="5826" y="5104"/>
                    </a:moveTo>
                    <a:lnTo>
                      <a:pt x="6165" y="5824"/>
                    </a:lnTo>
                    <a:cubicBezTo>
                      <a:pt x="6074" y="6039"/>
                      <a:pt x="5991" y="6254"/>
                      <a:pt x="5900" y="6470"/>
                    </a:cubicBezTo>
                    <a:cubicBezTo>
                      <a:pt x="5792" y="6172"/>
                      <a:pt x="5643" y="5882"/>
                      <a:pt x="5470" y="5617"/>
                    </a:cubicBezTo>
                    <a:cubicBezTo>
                      <a:pt x="5586" y="5460"/>
                      <a:pt x="5701" y="5286"/>
                      <a:pt x="5826" y="5104"/>
                    </a:cubicBezTo>
                    <a:close/>
                    <a:moveTo>
                      <a:pt x="2365" y="242"/>
                    </a:moveTo>
                    <a:cubicBezTo>
                      <a:pt x="2568" y="242"/>
                      <a:pt x="2772" y="261"/>
                      <a:pt x="2963" y="281"/>
                    </a:cubicBezTo>
                    <a:cubicBezTo>
                      <a:pt x="4766" y="454"/>
                      <a:pt x="6380" y="1431"/>
                      <a:pt x="7720" y="2606"/>
                    </a:cubicBezTo>
                    <a:cubicBezTo>
                      <a:pt x="7149" y="3028"/>
                      <a:pt x="6645" y="3541"/>
                      <a:pt x="6223" y="4111"/>
                    </a:cubicBezTo>
                    <a:cubicBezTo>
                      <a:pt x="5652" y="4848"/>
                      <a:pt x="5288" y="5824"/>
                      <a:pt x="4444" y="6296"/>
                    </a:cubicBezTo>
                    <a:cubicBezTo>
                      <a:pt x="3972" y="6561"/>
                      <a:pt x="3391" y="6716"/>
                      <a:pt x="2821" y="6716"/>
                    </a:cubicBezTo>
                    <a:cubicBezTo>
                      <a:pt x="2432" y="6716"/>
                      <a:pt x="2047" y="6644"/>
                      <a:pt x="1705" y="6486"/>
                    </a:cubicBezTo>
                    <a:cubicBezTo>
                      <a:pt x="869" y="6097"/>
                      <a:pt x="480" y="5195"/>
                      <a:pt x="389" y="4302"/>
                    </a:cubicBezTo>
                    <a:cubicBezTo>
                      <a:pt x="282" y="3433"/>
                      <a:pt x="356" y="2556"/>
                      <a:pt x="604" y="1720"/>
                    </a:cubicBezTo>
                    <a:cubicBezTo>
                      <a:pt x="762" y="1240"/>
                      <a:pt x="1018" y="678"/>
                      <a:pt x="1482" y="429"/>
                    </a:cubicBezTo>
                    <a:cubicBezTo>
                      <a:pt x="1746" y="285"/>
                      <a:pt x="2055" y="242"/>
                      <a:pt x="2365" y="242"/>
                    </a:cubicBezTo>
                    <a:close/>
                    <a:moveTo>
                      <a:pt x="811" y="6072"/>
                    </a:moveTo>
                    <a:lnTo>
                      <a:pt x="811" y="6072"/>
                    </a:lnTo>
                    <a:cubicBezTo>
                      <a:pt x="919" y="6197"/>
                      <a:pt x="1035" y="6312"/>
                      <a:pt x="1167" y="6412"/>
                    </a:cubicBezTo>
                    <a:cubicBezTo>
                      <a:pt x="1250" y="6619"/>
                      <a:pt x="1324" y="6817"/>
                      <a:pt x="1407" y="7016"/>
                    </a:cubicBezTo>
                    <a:cubicBezTo>
                      <a:pt x="1159" y="6734"/>
                      <a:pt x="960" y="6412"/>
                      <a:pt x="811" y="6072"/>
                    </a:cubicBezTo>
                    <a:close/>
                    <a:moveTo>
                      <a:pt x="5420" y="5684"/>
                    </a:moveTo>
                    <a:cubicBezTo>
                      <a:pt x="5602" y="5957"/>
                      <a:pt x="5743" y="6254"/>
                      <a:pt x="5850" y="6569"/>
                    </a:cubicBezTo>
                    <a:cubicBezTo>
                      <a:pt x="5759" y="6776"/>
                      <a:pt x="5643" y="6966"/>
                      <a:pt x="5519" y="7156"/>
                    </a:cubicBezTo>
                    <a:cubicBezTo>
                      <a:pt x="5428" y="6776"/>
                      <a:pt x="5279" y="6412"/>
                      <a:pt x="5064" y="6089"/>
                    </a:cubicBezTo>
                    <a:cubicBezTo>
                      <a:pt x="5188" y="5965"/>
                      <a:pt x="5313" y="5833"/>
                      <a:pt x="5420" y="5684"/>
                    </a:cubicBezTo>
                    <a:close/>
                    <a:moveTo>
                      <a:pt x="1283" y="6503"/>
                    </a:moveTo>
                    <a:lnTo>
                      <a:pt x="1283" y="6503"/>
                    </a:lnTo>
                    <a:cubicBezTo>
                      <a:pt x="1391" y="6569"/>
                      <a:pt x="1498" y="6635"/>
                      <a:pt x="1622" y="6685"/>
                    </a:cubicBezTo>
                    <a:cubicBezTo>
                      <a:pt x="1755" y="6974"/>
                      <a:pt x="1879" y="7272"/>
                      <a:pt x="2011" y="7562"/>
                    </a:cubicBezTo>
                    <a:cubicBezTo>
                      <a:pt x="1986" y="7537"/>
                      <a:pt x="1953" y="7520"/>
                      <a:pt x="1920" y="7496"/>
                    </a:cubicBezTo>
                    <a:cubicBezTo>
                      <a:pt x="1763" y="7380"/>
                      <a:pt x="1614" y="7247"/>
                      <a:pt x="1482" y="7107"/>
                    </a:cubicBezTo>
                    <a:lnTo>
                      <a:pt x="1490" y="7107"/>
                    </a:lnTo>
                    <a:cubicBezTo>
                      <a:pt x="1506" y="7098"/>
                      <a:pt x="1515" y="7074"/>
                      <a:pt x="1506" y="7057"/>
                    </a:cubicBezTo>
                    <a:lnTo>
                      <a:pt x="1283" y="6503"/>
                    </a:lnTo>
                    <a:close/>
                    <a:moveTo>
                      <a:pt x="5006" y="6147"/>
                    </a:moveTo>
                    <a:cubicBezTo>
                      <a:pt x="5222" y="6470"/>
                      <a:pt x="5370" y="6842"/>
                      <a:pt x="5445" y="7223"/>
                    </a:cubicBezTo>
                    <a:cubicBezTo>
                      <a:pt x="5453" y="7223"/>
                      <a:pt x="5453" y="7231"/>
                      <a:pt x="5453" y="7231"/>
                    </a:cubicBezTo>
                    <a:cubicBezTo>
                      <a:pt x="5362" y="7347"/>
                      <a:pt x="5263" y="7454"/>
                      <a:pt x="5155" y="7554"/>
                    </a:cubicBezTo>
                    <a:lnTo>
                      <a:pt x="5164" y="7554"/>
                    </a:lnTo>
                    <a:cubicBezTo>
                      <a:pt x="5130" y="7587"/>
                      <a:pt x="5097" y="7603"/>
                      <a:pt x="5056" y="7636"/>
                    </a:cubicBezTo>
                    <a:cubicBezTo>
                      <a:pt x="4948" y="7223"/>
                      <a:pt x="4808" y="6817"/>
                      <a:pt x="4642" y="6428"/>
                    </a:cubicBezTo>
                    <a:cubicBezTo>
                      <a:pt x="4775" y="6346"/>
                      <a:pt x="4891" y="6246"/>
                      <a:pt x="5006" y="6147"/>
                    </a:cubicBezTo>
                    <a:close/>
                    <a:moveTo>
                      <a:pt x="4584" y="6470"/>
                    </a:moveTo>
                    <a:cubicBezTo>
                      <a:pt x="4742" y="6859"/>
                      <a:pt x="4882" y="7256"/>
                      <a:pt x="4990" y="7669"/>
                    </a:cubicBezTo>
                    <a:cubicBezTo>
                      <a:pt x="4990" y="7669"/>
                      <a:pt x="4990" y="7678"/>
                      <a:pt x="4998" y="7678"/>
                    </a:cubicBezTo>
                    <a:cubicBezTo>
                      <a:pt x="4899" y="7752"/>
                      <a:pt x="4791" y="7810"/>
                      <a:pt x="4684" y="7868"/>
                    </a:cubicBezTo>
                    <a:lnTo>
                      <a:pt x="4675" y="7868"/>
                    </a:lnTo>
                    <a:cubicBezTo>
                      <a:pt x="4510" y="7471"/>
                      <a:pt x="4344" y="7074"/>
                      <a:pt x="4171" y="6676"/>
                    </a:cubicBezTo>
                    <a:cubicBezTo>
                      <a:pt x="4311" y="6619"/>
                      <a:pt x="4452" y="6552"/>
                      <a:pt x="4584" y="6470"/>
                    </a:cubicBezTo>
                    <a:close/>
                    <a:moveTo>
                      <a:pt x="1722" y="6734"/>
                    </a:moveTo>
                    <a:lnTo>
                      <a:pt x="1722" y="6734"/>
                    </a:lnTo>
                    <a:cubicBezTo>
                      <a:pt x="1895" y="6801"/>
                      <a:pt x="2086" y="6859"/>
                      <a:pt x="2276" y="6892"/>
                    </a:cubicBezTo>
                    <a:cubicBezTo>
                      <a:pt x="2392" y="7223"/>
                      <a:pt x="2516" y="7562"/>
                      <a:pt x="2640" y="7893"/>
                    </a:cubicBezTo>
                    <a:cubicBezTo>
                      <a:pt x="2458" y="7827"/>
                      <a:pt x="2292" y="7744"/>
                      <a:pt x="2135" y="7645"/>
                    </a:cubicBezTo>
                    <a:cubicBezTo>
                      <a:pt x="1995" y="7338"/>
                      <a:pt x="1862" y="7032"/>
                      <a:pt x="1722" y="6734"/>
                    </a:cubicBezTo>
                    <a:close/>
                    <a:moveTo>
                      <a:pt x="4096" y="6701"/>
                    </a:moveTo>
                    <a:cubicBezTo>
                      <a:pt x="4270" y="7107"/>
                      <a:pt x="4435" y="7504"/>
                      <a:pt x="4609" y="7901"/>
                    </a:cubicBezTo>
                    <a:cubicBezTo>
                      <a:pt x="4469" y="7959"/>
                      <a:pt x="4320" y="8009"/>
                      <a:pt x="4171" y="8042"/>
                    </a:cubicBezTo>
                    <a:lnTo>
                      <a:pt x="4162" y="8042"/>
                    </a:lnTo>
                    <a:cubicBezTo>
                      <a:pt x="3989" y="7636"/>
                      <a:pt x="3815" y="7239"/>
                      <a:pt x="3633" y="6842"/>
                    </a:cubicBezTo>
                    <a:cubicBezTo>
                      <a:pt x="3774" y="6817"/>
                      <a:pt x="3906" y="6776"/>
                      <a:pt x="4047" y="6726"/>
                    </a:cubicBezTo>
                    <a:lnTo>
                      <a:pt x="4096" y="6701"/>
                    </a:lnTo>
                    <a:close/>
                    <a:moveTo>
                      <a:pt x="2359" y="6900"/>
                    </a:moveTo>
                    <a:cubicBezTo>
                      <a:pt x="2498" y="6925"/>
                      <a:pt x="2642" y="6936"/>
                      <a:pt x="2783" y="6936"/>
                    </a:cubicBezTo>
                    <a:cubicBezTo>
                      <a:pt x="2827" y="6936"/>
                      <a:pt x="2870" y="6935"/>
                      <a:pt x="2913" y="6933"/>
                    </a:cubicBezTo>
                    <a:cubicBezTo>
                      <a:pt x="3078" y="7305"/>
                      <a:pt x="3227" y="7686"/>
                      <a:pt x="3352" y="8075"/>
                    </a:cubicBezTo>
                    <a:cubicBezTo>
                      <a:pt x="3145" y="8050"/>
                      <a:pt x="2930" y="8000"/>
                      <a:pt x="2731" y="7926"/>
                    </a:cubicBezTo>
                    <a:cubicBezTo>
                      <a:pt x="2599" y="7587"/>
                      <a:pt x="2483" y="7247"/>
                      <a:pt x="2359" y="6900"/>
                    </a:cubicBezTo>
                    <a:close/>
                    <a:moveTo>
                      <a:pt x="3558" y="6867"/>
                    </a:moveTo>
                    <a:cubicBezTo>
                      <a:pt x="3740" y="7256"/>
                      <a:pt x="3922" y="7653"/>
                      <a:pt x="4088" y="8050"/>
                    </a:cubicBezTo>
                    <a:cubicBezTo>
                      <a:pt x="3953" y="8076"/>
                      <a:pt x="3819" y="8089"/>
                      <a:pt x="3685" y="8089"/>
                    </a:cubicBezTo>
                    <a:cubicBezTo>
                      <a:pt x="3604" y="8089"/>
                      <a:pt x="3523" y="8084"/>
                      <a:pt x="3443" y="8075"/>
                    </a:cubicBezTo>
                    <a:cubicBezTo>
                      <a:pt x="3318" y="7686"/>
                      <a:pt x="3169" y="7305"/>
                      <a:pt x="3004" y="6933"/>
                    </a:cubicBezTo>
                    <a:cubicBezTo>
                      <a:pt x="3194" y="6925"/>
                      <a:pt x="3376" y="6900"/>
                      <a:pt x="3558" y="6867"/>
                    </a:cubicBezTo>
                    <a:close/>
                    <a:moveTo>
                      <a:pt x="2454" y="1"/>
                    </a:moveTo>
                    <a:cubicBezTo>
                      <a:pt x="2183" y="1"/>
                      <a:pt x="1918" y="31"/>
                      <a:pt x="1672" y="107"/>
                    </a:cubicBezTo>
                    <a:cubicBezTo>
                      <a:pt x="1018" y="297"/>
                      <a:pt x="662" y="885"/>
                      <a:pt x="439" y="1489"/>
                    </a:cubicBezTo>
                    <a:cubicBezTo>
                      <a:pt x="91" y="2465"/>
                      <a:pt x="0" y="3507"/>
                      <a:pt x="158" y="4525"/>
                    </a:cubicBezTo>
                    <a:cubicBezTo>
                      <a:pt x="307" y="5684"/>
                      <a:pt x="720" y="6801"/>
                      <a:pt x="1639" y="7570"/>
                    </a:cubicBezTo>
                    <a:cubicBezTo>
                      <a:pt x="1961" y="7843"/>
                      <a:pt x="2334" y="8050"/>
                      <a:pt x="2739" y="8182"/>
                    </a:cubicBezTo>
                    <a:cubicBezTo>
                      <a:pt x="2745" y="8198"/>
                      <a:pt x="2764" y="8208"/>
                      <a:pt x="2781" y="8208"/>
                    </a:cubicBezTo>
                    <a:cubicBezTo>
                      <a:pt x="2791" y="8208"/>
                      <a:pt x="2800" y="8205"/>
                      <a:pt x="2805" y="8199"/>
                    </a:cubicBezTo>
                    <a:cubicBezTo>
                      <a:pt x="3073" y="8278"/>
                      <a:pt x="3347" y="8318"/>
                      <a:pt x="3622" y="8318"/>
                    </a:cubicBezTo>
                    <a:cubicBezTo>
                      <a:pt x="3977" y="8318"/>
                      <a:pt x="4331" y="8251"/>
                      <a:pt x="4667" y="8116"/>
                    </a:cubicBezTo>
                    <a:cubicBezTo>
                      <a:pt x="5768" y="7669"/>
                      <a:pt x="6074" y="6561"/>
                      <a:pt x="6512" y="5568"/>
                    </a:cubicBezTo>
                    <a:cubicBezTo>
                      <a:pt x="6752" y="5005"/>
                      <a:pt x="7149" y="4517"/>
                      <a:pt x="7662" y="4178"/>
                    </a:cubicBezTo>
                    <a:cubicBezTo>
                      <a:pt x="8167" y="3805"/>
                      <a:pt x="8076" y="3259"/>
                      <a:pt x="8084" y="2688"/>
                    </a:cubicBezTo>
                    <a:cubicBezTo>
                      <a:pt x="8084" y="2647"/>
                      <a:pt x="8068" y="2614"/>
                      <a:pt x="8026" y="2597"/>
                    </a:cubicBezTo>
                    <a:cubicBezTo>
                      <a:pt x="8026" y="2572"/>
                      <a:pt x="8010" y="2548"/>
                      <a:pt x="7993" y="2531"/>
                    </a:cubicBezTo>
                    <a:cubicBezTo>
                      <a:pt x="6794" y="1464"/>
                      <a:pt x="5404" y="554"/>
                      <a:pt x="3823" y="190"/>
                    </a:cubicBezTo>
                    <a:cubicBezTo>
                      <a:pt x="3399" y="90"/>
                      <a:pt x="2919" y="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grpSp>
        <p:sp>
          <p:nvSpPr>
            <p:cNvPr id="2160" name="Google Shape;2160;p52"/>
            <p:cNvSpPr txBox="1"/>
            <p:nvPr/>
          </p:nvSpPr>
          <p:spPr>
            <a:xfrm flipH="1">
              <a:off x="2558626" y="1464748"/>
              <a:ext cx="665700" cy="44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dk1"/>
                  </a:solidFill>
                  <a:latin typeface="Itim"/>
                  <a:ea typeface="Itim"/>
                  <a:cs typeface="Itim"/>
                  <a:sym typeface="Itim"/>
                </a:rPr>
                <a:t>04</a:t>
              </a:r>
              <a:endParaRPr sz="2600" b="1">
                <a:solidFill>
                  <a:schemeClr val="dk1"/>
                </a:solidFill>
                <a:latin typeface="Itim"/>
                <a:ea typeface="Itim"/>
                <a:cs typeface="Itim"/>
                <a:sym typeface="Itim"/>
              </a:endParaRPr>
            </a:p>
          </p:txBody>
        </p:sp>
      </p:grpSp>
      <p:grpSp>
        <p:nvGrpSpPr>
          <p:cNvPr id="11" name="Google Shape;2161;p52"/>
          <p:cNvGrpSpPr/>
          <p:nvPr/>
        </p:nvGrpSpPr>
        <p:grpSpPr>
          <a:xfrm rot="-3453258" flipH="1">
            <a:off x="7420443" y="3718377"/>
            <a:ext cx="804349" cy="359731"/>
            <a:chOff x="851420" y="3679860"/>
            <a:chExt cx="804350" cy="359731"/>
          </a:xfrm>
        </p:grpSpPr>
        <p:sp>
          <p:nvSpPr>
            <p:cNvPr id="2162" name="Google Shape;2162;p52"/>
            <p:cNvSpPr/>
            <p:nvPr/>
          </p:nvSpPr>
          <p:spPr>
            <a:xfrm>
              <a:off x="851420" y="3679860"/>
              <a:ext cx="759049" cy="359731"/>
            </a:xfrm>
            <a:custGeom>
              <a:avLst/>
              <a:gdLst/>
              <a:ahLst/>
              <a:cxnLst/>
              <a:rect l="l" t="t" r="r" b="b"/>
              <a:pathLst>
                <a:path w="26998" h="12795" extrusionOk="0">
                  <a:moveTo>
                    <a:pt x="26067" y="0"/>
                  </a:moveTo>
                  <a:cubicBezTo>
                    <a:pt x="25738" y="0"/>
                    <a:pt x="25382" y="107"/>
                    <a:pt x="25143" y="318"/>
                  </a:cubicBezTo>
                  <a:cubicBezTo>
                    <a:pt x="25336" y="243"/>
                    <a:pt x="25582" y="189"/>
                    <a:pt x="25810" y="189"/>
                  </a:cubicBezTo>
                  <a:cubicBezTo>
                    <a:pt x="26145" y="189"/>
                    <a:pt x="26441" y="300"/>
                    <a:pt x="26487" y="617"/>
                  </a:cubicBezTo>
                  <a:cubicBezTo>
                    <a:pt x="26530" y="928"/>
                    <a:pt x="26577" y="1231"/>
                    <a:pt x="26627" y="1537"/>
                  </a:cubicBezTo>
                  <a:cubicBezTo>
                    <a:pt x="26712" y="1280"/>
                    <a:pt x="26787" y="1020"/>
                    <a:pt x="26858" y="757"/>
                  </a:cubicBezTo>
                  <a:cubicBezTo>
                    <a:pt x="26997" y="247"/>
                    <a:pt x="26566" y="0"/>
                    <a:pt x="26067" y="0"/>
                  </a:cubicBezTo>
                  <a:close/>
                  <a:moveTo>
                    <a:pt x="24502" y="3145"/>
                  </a:moveTo>
                  <a:cubicBezTo>
                    <a:pt x="24369" y="3209"/>
                    <a:pt x="24230" y="3270"/>
                    <a:pt x="24095" y="3331"/>
                  </a:cubicBezTo>
                  <a:cubicBezTo>
                    <a:pt x="24013" y="3367"/>
                    <a:pt x="23931" y="3406"/>
                    <a:pt x="23849" y="3441"/>
                  </a:cubicBezTo>
                  <a:cubicBezTo>
                    <a:pt x="22526" y="6081"/>
                    <a:pt x="20419" y="8309"/>
                    <a:pt x="17809" y="9700"/>
                  </a:cubicBezTo>
                  <a:cubicBezTo>
                    <a:pt x="21085" y="8798"/>
                    <a:pt x="23684" y="6790"/>
                    <a:pt x="24502" y="3145"/>
                  </a:cubicBezTo>
                  <a:close/>
                  <a:moveTo>
                    <a:pt x="1427" y="7078"/>
                  </a:moveTo>
                  <a:cubicBezTo>
                    <a:pt x="749" y="7078"/>
                    <a:pt x="1" y="7582"/>
                    <a:pt x="390" y="8199"/>
                  </a:cubicBezTo>
                  <a:cubicBezTo>
                    <a:pt x="1837" y="10502"/>
                    <a:pt x="4829" y="11729"/>
                    <a:pt x="7368" y="12338"/>
                  </a:cubicBezTo>
                  <a:cubicBezTo>
                    <a:pt x="8641" y="12641"/>
                    <a:pt x="9946" y="12794"/>
                    <a:pt x="11254" y="12794"/>
                  </a:cubicBezTo>
                  <a:cubicBezTo>
                    <a:pt x="12863" y="12794"/>
                    <a:pt x="14474" y="12563"/>
                    <a:pt x="16015" y="12096"/>
                  </a:cubicBezTo>
                  <a:cubicBezTo>
                    <a:pt x="16514" y="11943"/>
                    <a:pt x="17002" y="11767"/>
                    <a:pt x="17476" y="11568"/>
                  </a:cubicBezTo>
                  <a:lnTo>
                    <a:pt x="17476" y="11568"/>
                  </a:lnTo>
                  <a:cubicBezTo>
                    <a:pt x="16343" y="11760"/>
                    <a:pt x="15159" y="11849"/>
                    <a:pt x="13954" y="11849"/>
                  </a:cubicBezTo>
                  <a:cubicBezTo>
                    <a:pt x="9404" y="11849"/>
                    <a:pt x="4600" y="10595"/>
                    <a:pt x="1449" y="8994"/>
                  </a:cubicBezTo>
                  <a:cubicBezTo>
                    <a:pt x="867" y="8701"/>
                    <a:pt x="357" y="7503"/>
                    <a:pt x="921" y="7503"/>
                  </a:cubicBezTo>
                  <a:cubicBezTo>
                    <a:pt x="1024" y="7503"/>
                    <a:pt x="1160" y="7542"/>
                    <a:pt x="1338" y="7631"/>
                  </a:cubicBezTo>
                  <a:cubicBezTo>
                    <a:pt x="1834" y="7885"/>
                    <a:pt x="2372" y="8127"/>
                    <a:pt x="2943" y="8355"/>
                  </a:cubicBezTo>
                  <a:cubicBezTo>
                    <a:pt x="2665" y="8077"/>
                    <a:pt x="2418" y="7778"/>
                    <a:pt x="2215" y="7450"/>
                  </a:cubicBezTo>
                  <a:cubicBezTo>
                    <a:pt x="2051" y="7189"/>
                    <a:pt x="1745" y="7078"/>
                    <a:pt x="1427" y="707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2"/>
            <p:cNvSpPr/>
            <p:nvPr/>
          </p:nvSpPr>
          <p:spPr>
            <a:xfrm>
              <a:off x="934132" y="3810282"/>
              <a:ext cx="637451" cy="194809"/>
            </a:xfrm>
            <a:custGeom>
              <a:avLst/>
              <a:gdLst/>
              <a:ahLst/>
              <a:cxnLst/>
              <a:rect l="l" t="t" r="r" b="b"/>
              <a:pathLst>
                <a:path w="22673" h="6929" extrusionOk="0">
                  <a:moveTo>
                    <a:pt x="1" y="3716"/>
                  </a:moveTo>
                  <a:cubicBezTo>
                    <a:pt x="1495" y="5203"/>
                    <a:pt x="3913" y="5999"/>
                    <a:pt x="5848" y="6369"/>
                  </a:cubicBezTo>
                  <a:cubicBezTo>
                    <a:pt x="6725" y="6537"/>
                    <a:pt x="7624" y="6622"/>
                    <a:pt x="8523" y="6622"/>
                  </a:cubicBezTo>
                  <a:cubicBezTo>
                    <a:pt x="10099" y="6622"/>
                    <a:pt x="11671" y="6362"/>
                    <a:pt x="13147" y="5827"/>
                  </a:cubicBezTo>
                  <a:cubicBezTo>
                    <a:pt x="13743" y="5609"/>
                    <a:pt x="14317" y="5357"/>
                    <a:pt x="14867" y="5061"/>
                  </a:cubicBezTo>
                  <a:lnTo>
                    <a:pt x="14867" y="5061"/>
                  </a:lnTo>
                  <a:cubicBezTo>
                    <a:pt x="13369" y="5474"/>
                    <a:pt x="11728" y="5656"/>
                    <a:pt x="10053" y="5656"/>
                  </a:cubicBezTo>
                  <a:cubicBezTo>
                    <a:pt x="6526" y="5656"/>
                    <a:pt x="2846" y="4854"/>
                    <a:pt x="1" y="3716"/>
                  </a:cubicBezTo>
                  <a:close/>
                  <a:moveTo>
                    <a:pt x="22315" y="0"/>
                  </a:moveTo>
                  <a:cubicBezTo>
                    <a:pt x="20557" y="3074"/>
                    <a:pt x="17833" y="5553"/>
                    <a:pt x="14534" y="6929"/>
                  </a:cubicBezTo>
                  <a:cubicBezTo>
                    <a:pt x="18190" y="6308"/>
                    <a:pt x="21292" y="4600"/>
                    <a:pt x="22672" y="1231"/>
                  </a:cubicBezTo>
                  <a:cubicBezTo>
                    <a:pt x="22544" y="825"/>
                    <a:pt x="22426" y="410"/>
                    <a:pt x="2231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2"/>
            <p:cNvSpPr/>
            <p:nvPr/>
          </p:nvSpPr>
          <p:spPr>
            <a:xfrm>
              <a:off x="861457" y="3765158"/>
              <a:ext cx="700092" cy="247862"/>
            </a:xfrm>
            <a:custGeom>
              <a:avLst/>
              <a:gdLst/>
              <a:ahLst/>
              <a:cxnLst/>
              <a:rect l="l" t="t" r="r" b="b"/>
              <a:pathLst>
                <a:path w="24901" h="8816" extrusionOk="0">
                  <a:moveTo>
                    <a:pt x="24387" y="1"/>
                  </a:moveTo>
                  <a:cubicBezTo>
                    <a:pt x="24308" y="37"/>
                    <a:pt x="24226" y="76"/>
                    <a:pt x="24145" y="111"/>
                  </a:cubicBezTo>
                  <a:cubicBezTo>
                    <a:pt x="23327" y="3756"/>
                    <a:pt x="20728" y="5764"/>
                    <a:pt x="17452" y="6666"/>
                  </a:cubicBezTo>
                  <a:cubicBezTo>
                    <a:pt x="16902" y="6962"/>
                    <a:pt x="16328" y="7214"/>
                    <a:pt x="15732" y="7432"/>
                  </a:cubicBezTo>
                  <a:cubicBezTo>
                    <a:pt x="14256" y="7967"/>
                    <a:pt x="12684" y="8227"/>
                    <a:pt x="11108" y="8227"/>
                  </a:cubicBezTo>
                  <a:cubicBezTo>
                    <a:pt x="10209" y="8227"/>
                    <a:pt x="9310" y="8142"/>
                    <a:pt x="8433" y="7974"/>
                  </a:cubicBezTo>
                  <a:cubicBezTo>
                    <a:pt x="6498" y="7604"/>
                    <a:pt x="4080" y="6808"/>
                    <a:pt x="2586" y="5321"/>
                  </a:cubicBezTo>
                  <a:cubicBezTo>
                    <a:pt x="2015" y="5093"/>
                    <a:pt x="1477" y="4851"/>
                    <a:pt x="981" y="4597"/>
                  </a:cubicBezTo>
                  <a:cubicBezTo>
                    <a:pt x="803" y="4508"/>
                    <a:pt x="667" y="4469"/>
                    <a:pt x="564" y="4469"/>
                  </a:cubicBezTo>
                  <a:cubicBezTo>
                    <a:pt x="0" y="4469"/>
                    <a:pt x="510" y="5667"/>
                    <a:pt x="1092" y="5960"/>
                  </a:cubicBezTo>
                  <a:cubicBezTo>
                    <a:pt x="4243" y="7561"/>
                    <a:pt x="9047" y="8815"/>
                    <a:pt x="13597" y="8815"/>
                  </a:cubicBezTo>
                  <a:cubicBezTo>
                    <a:pt x="14802" y="8815"/>
                    <a:pt x="15986" y="8726"/>
                    <a:pt x="17119" y="8534"/>
                  </a:cubicBezTo>
                  <a:cubicBezTo>
                    <a:pt x="20418" y="7158"/>
                    <a:pt x="23142" y="4679"/>
                    <a:pt x="24900" y="1605"/>
                  </a:cubicBezTo>
                  <a:cubicBezTo>
                    <a:pt x="24815" y="1288"/>
                    <a:pt x="24736" y="971"/>
                    <a:pt x="24661" y="650"/>
                  </a:cubicBezTo>
                  <a:cubicBezTo>
                    <a:pt x="24576" y="432"/>
                    <a:pt x="24483" y="215"/>
                    <a:pt x="243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2"/>
            <p:cNvSpPr/>
            <p:nvPr/>
          </p:nvSpPr>
          <p:spPr>
            <a:xfrm>
              <a:off x="1466053" y="3759845"/>
              <a:ext cx="63680" cy="41666"/>
            </a:xfrm>
            <a:custGeom>
              <a:avLst/>
              <a:gdLst/>
              <a:ahLst/>
              <a:cxnLst/>
              <a:rect l="l" t="t" r="r" b="b"/>
              <a:pathLst>
                <a:path w="2265" h="1482" extrusionOk="0">
                  <a:moveTo>
                    <a:pt x="2265" y="1"/>
                  </a:moveTo>
                  <a:cubicBezTo>
                    <a:pt x="1613" y="468"/>
                    <a:pt x="942" y="910"/>
                    <a:pt x="250" y="1327"/>
                  </a:cubicBezTo>
                  <a:cubicBezTo>
                    <a:pt x="168" y="1378"/>
                    <a:pt x="86" y="1427"/>
                    <a:pt x="0" y="1481"/>
                  </a:cubicBezTo>
                  <a:cubicBezTo>
                    <a:pt x="664" y="1185"/>
                    <a:pt x="1323" y="892"/>
                    <a:pt x="1987" y="596"/>
                  </a:cubicBezTo>
                  <a:cubicBezTo>
                    <a:pt x="2083" y="400"/>
                    <a:pt x="2176" y="201"/>
                    <a:pt x="22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2"/>
            <p:cNvSpPr/>
            <p:nvPr/>
          </p:nvSpPr>
          <p:spPr>
            <a:xfrm>
              <a:off x="1586157" y="3774998"/>
              <a:ext cx="69613" cy="178080"/>
            </a:xfrm>
            <a:custGeom>
              <a:avLst/>
              <a:gdLst/>
              <a:ahLst/>
              <a:cxnLst/>
              <a:rect l="l" t="t" r="r" b="b"/>
              <a:pathLst>
                <a:path w="2476" h="6334" extrusionOk="0">
                  <a:moveTo>
                    <a:pt x="871" y="1"/>
                  </a:moveTo>
                  <a:lnTo>
                    <a:pt x="871" y="1"/>
                  </a:lnTo>
                  <a:cubicBezTo>
                    <a:pt x="1181" y="1313"/>
                    <a:pt x="1584" y="2600"/>
                    <a:pt x="2079" y="3866"/>
                  </a:cubicBezTo>
                  <a:cubicBezTo>
                    <a:pt x="1783" y="2543"/>
                    <a:pt x="1380" y="1259"/>
                    <a:pt x="871" y="1"/>
                  </a:cubicBezTo>
                  <a:close/>
                  <a:moveTo>
                    <a:pt x="150" y="4382"/>
                  </a:moveTo>
                  <a:lnTo>
                    <a:pt x="150" y="4382"/>
                  </a:lnTo>
                  <a:cubicBezTo>
                    <a:pt x="203" y="4636"/>
                    <a:pt x="254" y="4886"/>
                    <a:pt x="300" y="5139"/>
                  </a:cubicBezTo>
                  <a:cubicBezTo>
                    <a:pt x="104" y="5249"/>
                    <a:pt x="0" y="5378"/>
                    <a:pt x="79" y="5503"/>
                  </a:cubicBezTo>
                  <a:cubicBezTo>
                    <a:pt x="221" y="5730"/>
                    <a:pt x="364" y="5955"/>
                    <a:pt x="507" y="6184"/>
                  </a:cubicBezTo>
                  <a:cubicBezTo>
                    <a:pt x="571" y="6287"/>
                    <a:pt x="781" y="6334"/>
                    <a:pt x="1038" y="6334"/>
                  </a:cubicBezTo>
                  <a:cubicBezTo>
                    <a:pt x="1630" y="6334"/>
                    <a:pt x="2475" y="6098"/>
                    <a:pt x="2433" y="5781"/>
                  </a:cubicBezTo>
                  <a:cubicBezTo>
                    <a:pt x="2379" y="5424"/>
                    <a:pt x="2321" y="5071"/>
                    <a:pt x="2254" y="4718"/>
                  </a:cubicBezTo>
                  <a:cubicBezTo>
                    <a:pt x="2094" y="5035"/>
                    <a:pt x="1580" y="5256"/>
                    <a:pt x="1113" y="5256"/>
                  </a:cubicBezTo>
                  <a:cubicBezTo>
                    <a:pt x="771" y="5256"/>
                    <a:pt x="453" y="5136"/>
                    <a:pt x="332" y="4843"/>
                  </a:cubicBezTo>
                  <a:cubicBezTo>
                    <a:pt x="272" y="4690"/>
                    <a:pt x="211" y="4536"/>
                    <a:pt x="150" y="438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2"/>
            <p:cNvSpPr/>
            <p:nvPr/>
          </p:nvSpPr>
          <p:spPr>
            <a:xfrm>
              <a:off x="1346849" y="3688772"/>
              <a:ext cx="263803" cy="156038"/>
            </a:xfrm>
            <a:custGeom>
              <a:avLst/>
              <a:gdLst/>
              <a:ahLst/>
              <a:cxnLst/>
              <a:rect l="l" t="t" r="r" b="b"/>
              <a:pathLst>
                <a:path w="9383" h="5550" extrusionOk="0">
                  <a:moveTo>
                    <a:pt x="9005" y="1220"/>
                  </a:moveTo>
                  <a:cubicBezTo>
                    <a:pt x="8944" y="1409"/>
                    <a:pt x="8880" y="1595"/>
                    <a:pt x="8812" y="1780"/>
                  </a:cubicBezTo>
                  <a:cubicBezTo>
                    <a:pt x="9015" y="2204"/>
                    <a:pt x="9204" y="2636"/>
                    <a:pt x="9383" y="3068"/>
                  </a:cubicBezTo>
                  <a:cubicBezTo>
                    <a:pt x="9236" y="2458"/>
                    <a:pt x="9111" y="1841"/>
                    <a:pt x="9005" y="1220"/>
                  </a:cubicBezTo>
                  <a:close/>
                  <a:moveTo>
                    <a:pt x="7521" y="1"/>
                  </a:moveTo>
                  <a:lnTo>
                    <a:pt x="7521" y="1"/>
                  </a:lnTo>
                  <a:cubicBezTo>
                    <a:pt x="7414" y="43"/>
                    <a:pt x="7325" y="90"/>
                    <a:pt x="7265" y="140"/>
                  </a:cubicBezTo>
                  <a:cubicBezTo>
                    <a:pt x="6309" y="932"/>
                    <a:pt x="5318" y="1677"/>
                    <a:pt x="4280" y="2362"/>
                  </a:cubicBezTo>
                  <a:cubicBezTo>
                    <a:pt x="3723" y="2721"/>
                    <a:pt x="3160" y="3071"/>
                    <a:pt x="2583" y="3396"/>
                  </a:cubicBezTo>
                  <a:cubicBezTo>
                    <a:pt x="2311" y="3549"/>
                    <a:pt x="1773" y="3955"/>
                    <a:pt x="1388" y="4120"/>
                  </a:cubicBezTo>
                  <a:cubicBezTo>
                    <a:pt x="1324" y="4108"/>
                    <a:pt x="1256" y="4105"/>
                    <a:pt x="1189" y="4105"/>
                  </a:cubicBezTo>
                  <a:cubicBezTo>
                    <a:pt x="1024" y="4105"/>
                    <a:pt x="853" y="4138"/>
                    <a:pt x="682" y="4212"/>
                  </a:cubicBezTo>
                  <a:cubicBezTo>
                    <a:pt x="661" y="4223"/>
                    <a:pt x="639" y="4230"/>
                    <a:pt x="618" y="4240"/>
                  </a:cubicBezTo>
                  <a:cubicBezTo>
                    <a:pt x="315" y="4376"/>
                    <a:pt x="1" y="4676"/>
                    <a:pt x="68" y="5036"/>
                  </a:cubicBezTo>
                  <a:cubicBezTo>
                    <a:pt x="76" y="5064"/>
                    <a:pt x="80" y="5093"/>
                    <a:pt x="86" y="5122"/>
                  </a:cubicBezTo>
                  <a:cubicBezTo>
                    <a:pt x="144" y="5438"/>
                    <a:pt x="564" y="5550"/>
                    <a:pt x="857" y="5550"/>
                  </a:cubicBezTo>
                  <a:cubicBezTo>
                    <a:pt x="893" y="5550"/>
                    <a:pt x="924" y="5550"/>
                    <a:pt x="957" y="5545"/>
                  </a:cubicBezTo>
                  <a:cubicBezTo>
                    <a:pt x="2097" y="5435"/>
                    <a:pt x="3246" y="4630"/>
                    <a:pt x="4240" y="4009"/>
                  </a:cubicBezTo>
                  <a:lnTo>
                    <a:pt x="4240" y="4009"/>
                  </a:lnTo>
                  <a:cubicBezTo>
                    <a:pt x="3602" y="4294"/>
                    <a:pt x="2964" y="4576"/>
                    <a:pt x="2323" y="4861"/>
                  </a:cubicBezTo>
                  <a:cubicBezTo>
                    <a:pt x="2069" y="4975"/>
                    <a:pt x="1602" y="5147"/>
                    <a:pt x="1235" y="5147"/>
                  </a:cubicBezTo>
                  <a:cubicBezTo>
                    <a:pt x="1120" y="5147"/>
                    <a:pt x="1013" y="5129"/>
                    <a:pt x="928" y="5089"/>
                  </a:cubicBezTo>
                  <a:cubicBezTo>
                    <a:pt x="679" y="4968"/>
                    <a:pt x="432" y="4818"/>
                    <a:pt x="853" y="4630"/>
                  </a:cubicBezTo>
                  <a:cubicBezTo>
                    <a:pt x="1890" y="4166"/>
                    <a:pt x="2928" y="3705"/>
                    <a:pt x="3962" y="3242"/>
                  </a:cubicBezTo>
                  <a:cubicBezTo>
                    <a:pt x="4872" y="2839"/>
                    <a:pt x="6084" y="2529"/>
                    <a:pt x="6722" y="1720"/>
                  </a:cubicBezTo>
                  <a:cubicBezTo>
                    <a:pt x="6758" y="1673"/>
                    <a:pt x="6815" y="1627"/>
                    <a:pt x="6890" y="1580"/>
                  </a:cubicBezTo>
                  <a:cubicBezTo>
                    <a:pt x="7033" y="1192"/>
                    <a:pt x="7158" y="796"/>
                    <a:pt x="7268" y="394"/>
                  </a:cubicBezTo>
                  <a:cubicBezTo>
                    <a:pt x="7307" y="236"/>
                    <a:pt x="7400" y="108"/>
                    <a:pt x="752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2"/>
            <p:cNvSpPr/>
            <p:nvPr/>
          </p:nvSpPr>
          <p:spPr>
            <a:xfrm>
              <a:off x="1571537" y="3837665"/>
              <a:ext cx="18865" cy="60560"/>
            </a:xfrm>
            <a:custGeom>
              <a:avLst/>
              <a:gdLst/>
              <a:ahLst/>
              <a:cxnLst/>
              <a:rect l="l" t="t" r="r" b="b"/>
              <a:pathLst>
                <a:path w="671" h="2154" extrusionOk="0">
                  <a:moveTo>
                    <a:pt x="99" y="0"/>
                  </a:moveTo>
                  <a:cubicBezTo>
                    <a:pt x="68" y="86"/>
                    <a:pt x="35" y="171"/>
                    <a:pt x="0" y="257"/>
                  </a:cubicBezTo>
                  <a:cubicBezTo>
                    <a:pt x="200" y="895"/>
                    <a:pt x="424" y="1526"/>
                    <a:pt x="670" y="2153"/>
                  </a:cubicBezTo>
                  <a:cubicBezTo>
                    <a:pt x="514" y="1426"/>
                    <a:pt x="324" y="706"/>
                    <a:pt x="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2"/>
            <p:cNvSpPr/>
            <p:nvPr/>
          </p:nvSpPr>
          <p:spPr>
            <a:xfrm>
              <a:off x="1561501" y="3806289"/>
              <a:ext cx="12849" cy="38630"/>
            </a:xfrm>
            <a:custGeom>
              <a:avLst/>
              <a:gdLst/>
              <a:ahLst/>
              <a:cxnLst/>
              <a:rect l="l" t="t" r="r" b="b"/>
              <a:pathLst>
                <a:path w="457" h="1374" extrusionOk="0">
                  <a:moveTo>
                    <a:pt x="79" y="0"/>
                  </a:moveTo>
                  <a:cubicBezTo>
                    <a:pt x="53" y="47"/>
                    <a:pt x="25" y="93"/>
                    <a:pt x="0" y="142"/>
                  </a:cubicBezTo>
                  <a:cubicBezTo>
                    <a:pt x="111" y="552"/>
                    <a:pt x="229" y="967"/>
                    <a:pt x="357" y="1373"/>
                  </a:cubicBezTo>
                  <a:cubicBezTo>
                    <a:pt x="392" y="1287"/>
                    <a:pt x="425" y="1202"/>
                    <a:pt x="456" y="1116"/>
                  </a:cubicBezTo>
                  <a:cubicBezTo>
                    <a:pt x="339" y="741"/>
                    <a:pt x="214" y="371"/>
                    <a:pt x="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2"/>
            <p:cNvSpPr/>
            <p:nvPr/>
          </p:nvSpPr>
          <p:spPr>
            <a:xfrm>
              <a:off x="1554781" y="3783432"/>
              <a:ext cx="8941" cy="26878"/>
            </a:xfrm>
            <a:custGeom>
              <a:avLst/>
              <a:gdLst/>
              <a:ahLst/>
              <a:cxnLst/>
              <a:rect l="l" t="t" r="r" b="b"/>
              <a:pathLst>
                <a:path w="318" h="956" extrusionOk="0">
                  <a:moveTo>
                    <a:pt x="0" y="0"/>
                  </a:moveTo>
                  <a:lnTo>
                    <a:pt x="0" y="0"/>
                  </a:lnTo>
                  <a:cubicBezTo>
                    <a:pt x="75" y="321"/>
                    <a:pt x="154" y="638"/>
                    <a:pt x="239" y="955"/>
                  </a:cubicBezTo>
                  <a:cubicBezTo>
                    <a:pt x="264" y="906"/>
                    <a:pt x="292" y="860"/>
                    <a:pt x="318" y="813"/>
                  </a:cubicBezTo>
                  <a:cubicBezTo>
                    <a:pt x="218" y="542"/>
                    <a:pt x="111" y="271"/>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2"/>
            <p:cNvSpPr/>
            <p:nvPr/>
          </p:nvSpPr>
          <p:spPr>
            <a:xfrm>
              <a:off x="1644606" y="3883660"/>
              <a:ext cx="6944" cy="23982"/>
            </a:xfrm>
            <a:custGeom>
              <a:avLst/>
              <a:gdLst/>
              <a:ahLst/>
              <a:cxnLst/>
              <a:rect l="l" t="t" r="r" b="b"/>
              <a:pathLst>
                <a:path w="247" h="853" extrusionOk="0">
                  <a:moveTo>
                    <a:pt x="0" y="1"/>
                  </a:moveTo>
                  <a:lnTo>
                    <a:pt x="0" y="1"/>
                  </a:lnTo>
                  <a:cubicBezTo>
                    <a:pt x="64" y="282"/>
                    <a:pt x="122" y="568"/>
                    <a:pt x="175" y="853"/>
                  </a:cubicBezTo>
                  <a:cubicBezTo>
                    <a:pt x="235" y="736"/>
                    <a:pt x="247" y="607"/>
                    <a:pt x="189" y="468"/>
                  </a:cubicBezTo>
                  <a:cubicBezTo>
                    <a:pt x="125" y="315"/>
                    <a:pt x="61" y="158"/>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2"/>
            <p:cNvSpPr/>
            <p:nvPr/>
          </p:nvSpPr>
          <p:spPr>
            <a:xfrm>
              <a:off x="1358994" y="3733192"/>
              <a:ext cx="290540" cy="189608"/>
            </a:xfrm>
            <a:custGeom>
              <a:avLst/>
              <a:gdLst/>
              <a:ahLst/>
              <a:cxnLst/>
              <a:rect l="l" t="t" r="r" b="b"/>
              <a:pathLst>
                <a:path w="10334" h="6744" extrusionOk="0">
                  <a:moveTo>
                    <a:pt x="6458" y="0"/>
                  </a:moveTo>
                  <a:lnTo>
                    <a:pt x="6458" y="0"/>
                  </a:lnTo>
                  <a:cubicBezTo>
                    <a:pt x="6383" y="47"/>
                    <a:pt x="6326" y="93"/>
                    <a:pt x="6290" y="140"/>
                  </a:cubicBezTo>
                  <a:cubicBezTo>
                    <a:pt x="5652" y="949"/>
                    <a:pt x="4440" y="1259"/>
                    <a:pt x="3530" y="1662"/>
                  </a:cubicBezTo>
                  <a:cubicBezTo>
                    <a:pt x="2496" y="2125"/>
                    <a:pt x="1458" y="2586"/>
                    <a:pt x="421" y="3050"/>
                  </a:cubicBezTo>
                  <a:cubicBezTo>
                    <a:pt x="0" y="3238"/>
                    <a:pt x="247" y="3388"/>
                    <a:pt x="496" y="3509"/>
                  </a:cubicBezTo>
                  <a:cubicBezTo>
                    <a:pt x="581" y="3549"/>
                    <a:pt x="688" y="3567"/>
                    <a:pt x="803" y="3567"/>
                  </a:cubicBezTo>
                  <a:cubicBezTo>
                    <a:pt x="1170" y="3567"/>
                    <a:pt x="1637" y="3395"/>
                    <a:pt x="1891" y="3281"/>
                  </a:cubicBezTo>
                  <a:cubicBezTo>
                    <a:pt x="2532" y="2996"/>
                    <a:pt x="3170" y="2714"/>
                    <a:pt x="3808" y="2429"/>
                  </a:cubicBezTo>
                  <a:cubicBezTo>
                    <a:pt x="3894" y="2375"/>
                    <a:pt x="3976" y="2326"/>
                    <a:pt x="4058" y="2275"/>
                  </a:cubicBezTo>
                  <a:cubicBezTo>
                    <a:pt x="4750" y="1858"/>
                    <a:pt x="5421" y="1416"/>
                    <a:pt x="6073" y="949"/>
                  </a:cubicBezTo>
                  <a:cubicBezTo>
                    <a:pt x="6212" y="639"/>
                    <a:pt x="6341" y="321"/>
                    <a:pt x="6458" y="0"/>
                  </a:cubicBezTo>
                  <a:close/>
                  <a:moveTo>
                    <a:pt x="8380" y="200"/>
                  </a:moveTo>
                  <a:cubicBezTo>
                    <a:pt x="8326" y="350"/>
                    <a:pt x="8270" y="504"/>
                    <a:pt x="8209" y="653"/>
                  </a:cubicBezTo>
                  <a:cubicBezTo>
                    <a:pt x="8255" y="760"/>
                    <a:pt x="8276" y="863"/>
                    <a:pt x="8266" y="963"/>
                  </a:cubicBezTo>
                  <a:cubicBezTo>
                    <a:pt x="8173" y="1980"/>
                    <a:pt x="7967" y="2892"/>
                    <a:pt x="7659" y="3716"/>
                  </a:cubicBezTo>
                  <a:cubicBezTo>
                    <a:pt x="7884" y="4422"/>
                    <a:pt x="8074" y="5142"/>
                    <a:pt x="8230" y="5869"/>
                  </a:cubicBezTo>
                  <a:cubicBezTo>
                    <a:pt x="8291" y="6023"/>
                    <a:pt x="8352" y="6177"/>
                    <a:pt x="8412" y="6330"/>
                  </a:cubicBezTo>
                  <a:cubicBezTo>
                    <a:pt x="8533" y="6623"/>
                    <a:pt x="8851" y="6743"/>
                    <a:pt x="9193" y="6743"/>
                  </a:cubicBezTo>
                  <a:cubicBezTo>
                    <a:pt x="9660" y="6743"/>
                    <a:pt x="10174" y="6522"/>
                    <a:pt x="10334" y="6205"/>
                  </a:cubicBezTo>
                  <a:cubicBezTo>
                    <a:pt x="10281" y="5920"/>
                    <a:pt x="10223" y="5634"/>
                    <a:pt x="10159" y="5353"/>
                  </a:cubicBezTo>
                  <a:cubicBezTo>
                    <a:pt x="9664" y="4087"/>
                    <a:pt x="9261" y="2800"/>
                    <a:pt x="8951" y="1488"/>
                  </a:cubicBezTo>
                  <a:cubicBezTo>
                    <a:pt x="8772" y="1056"/>
                    <a:pt x="8583" y="624"/>
                    <a:pt x="8380" y="20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2"/>
            <p:cNvSpPr/>
            <p:nvPr/>
          </p:nvSpPr>
          <p:spPr>
            <a:xfrm>
              <a:off x="1563694" y="3751551"/>
              <a:ext cx="28003" cy="86144"/>
            </a:xfrm>
            <a:custGeom>
              <a:avLst/>
              <a:gdLst/>
              <a:ahLst/>
              <a:cxnLst/>
              <a:rect l="l" t="t" r="r" b="b"/>
              <a:pathLst>
                <a:path w="996" h="3064" extrusionOk="0">
                  <a:moveTo>
                    <a:pt x="928" y="0"/>
                  </a:moveTo>
                  <a:cubicBezTo>
                    <a:pt x="660" y="671"/>
                    <a:pt x="350" y="1323"/>
                    <a:pt x="1" y="1947"/>
                  </a:cubicBezTo>
                  <a:cubicBezTo>
                    <a:pt x="136" y="2318"/>
                    <a:pt x="261" y="2688"/>
                    <a:pt x="378" y="3063"/>
                  </a:cubicBezTo>
                  <a:cubicBezTo>
                    <a:pt x="686" y="2239"/>
                    <a:pt x="892" y="1327"/>
                    <a:pt x="985" y="310"/>
                  </a:cubicBezTo>
                  <a:cubicBezTo>
                    <a:pt x="995" y="210"/>
                    <a:pt x="974" y="107"/>
                    <a:pt x="92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2"/>
            <p:cNvSpPr/>
            <p:nvPr/>
          </p:nvSpPr>
          <p:spPr>
            <a:xfrm>
              <a:off x="1543732" y="3725180"/>
              <a:ext cx="46052" cy="81140"/>
            </a:xfrm>
            <a:custGeom>
              <a:avLst/>
              <a:gdLst/>
              <a:ahLst/>
              <a:cxnLst/>
              <a:rect l="l" t="t" r="r" b="b"/>
              <a:pathLst>
                <a:path w="1638" h="2886" extrusionOk="0">
                  <a:moveTo>
                    <a:pt x="660" y="0"/>
                  </a:moveTo>
                  <a:cubicBezTo>
                    <a:pt x="458" y="40"/>
                    <a:pt x="257" y="104"/>
                    <a:pt x="91" y="179"/>
                  </a:cubicBezTo>
                  <a:cubicBezTo>
                    <a:pt x="65" y="417"/>
                    <a:pt x="37" y="649"/>
                    <a:pt x="1" y="874"/>
                  </a:cubicBezTo>
                  <a:lnTo>
                    <a:pt x="129" y="778"/>
                  </a:lnTo>
                  <a:cubicBezTo>
                    <a:pt x="208" y="1212"/>
                    <a:pt x="297" y="1644"/>
                    <a:pt x="393" y="2072"/>
                  </a:cubicBezTo>
                  <a:cubicBezTo>
                    <a:pt x="504" y="2343"/>
                    <a:pt x="611" y="2614"/>
                    <a:pt x="711" y="2885"/>
                  </a:cubicBezTo>
                  <a:cubicBezTo>
                    <a:pt x="1060" y="2261"/>
                    <a:pt x="1370" y="1609"/>
                    <a:pt x="1638" y="938"/>
                  </a:cubicBezTo>
                  <a:cubicBezTo>
                    <a:pt x="1477" y="567"/>
                    <a:pt x="1032" y="172"/>
                    <a:pt x="6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75;p52"/>
          <p:cNvGrpSpPr/>
          <p:nvPr/>
        </p:nvGrpSpPr>
        <p:grpSpPr>
          <a:xfrm rot="7370868" flipH="1">
            <a:off x="1185525" y="1781590"/>
            <a:ext cx="804336" cy="359725"/>
            <a:chOff x="851420" y="3679860"/>
            <a:chExt cx="804350" cy="359731"/>
          </a:xfrm>
        </p:grpSpPr>
        <p:sp>
          <p:nvSpPr>
            <p:cNvPr id="2176" name="Google Shape;2176;p52"/>
            <p:cNvSpPr/>
            <p:nvPr/>
          </p:nvSpPr>
          <p:spPr>
            <a:xfrm>
              <a:off x="851420" y="3679860"/>
              <a:ext cx="759049" cy="359731"/>
            </a:xfrm>
            <a:custGeom>
              <a:avLst/>
              <a:gdLst/>
              <a:ahLst/>
              <a:cxnLst/>
              <a:rect l="l" t="t" r="r" b="b"/>
              <a:pathLst>
                <a:path w="26998" h="12795" extrusionOk="0">
                  <a:moveTo>
                    <a:pt x="26067" y="0"/>
                  </a:moveTo>
                  <a:cubicBezTo>
                    <a:pt x="25738" y="0"/>
                    <a:pt x="25382" y="107"/>
                    <a:pt x="25143" y="318"/>
                  </a:cubicBezTo>
                  <a:cubicBezTo>
                    <a:pt x="25336" y="243"/>
                    <a:pt x="25582" y="189"/>
                    <a:pt x="25810" y="189"/>
                  </a:cubicBezTo>
                  <a:cubicBezTo>
                    <a:pt x="26145" y="189"/>
                    <a:pt x="26441" y="300"/>
                    <a:pt x="26487" y="617"/>
                  </a:cubicBezTo>
                  <a:cubicBezTo>
                    <a:pt x="26530" y="928"/>
                    <a:pt x="26577" y="1231"/>
                    <a:pt x="26627" y="1537"/>
                  </a:cubicBezTo>
                  <a:cubicBezTo>
                    <a:pt x="26712" y="1280"/>
                    <a:pt x="26787" y="1020"/>
                    <a:pt x="26858" y="757"/>
                  </a:cubicBezTo>
                  <a:cubicBezTo>
                    <a:pt x="26997" y="247"/>
                    <a:pt x="26566" y="0"/>
                    <a:pt x="26067" y="0"/>
                  </a:cubicBezTo>
                  <a:close/>
                  <a:moveTo>
                    <a:pt x="24502" y="3145"/>
                  </a:moveTo>
                  <a:cubicBezTo>
                    <a:pt x="24369" y="3209"/>
                    <a:pt x="24230" y="3270"/>
                    <a:pt x="24095" y="3331"/>
                  </a:cubicBezTo>
                  <a:cubicBezTo>
                    <a:pt x="24013" y="3367"/>
                    <a:pt x="23931" y="3406"/>
                    <a:pt x="23849" y="3441"/>
                  </a:cubicBezTo>
                  <a:cubicBezTo>
                    <a:pt x="22526" y="6081"/>
                    <a:pt x="20419" y="8309"/>
                    <a:pt x="17809" y="9700"/>
                  </a:cubicBezTo>
                  <a:cubicBezTo>
                    <a:pt x="21085" y="8798"/>
                    <a:pt x="23684" y="6790"/>
                    <a:pt x="24502" y="3145"/>
                  </a:cubicBezTo>
                  <a:close/>
                  <a:moveTo>
                    <a:pt x="1427" y="7078"/>
                  </a:moveTo>
                  <a:cubicBezTo>
                    <a:pt x="749" y="7078"/>
                    <a:pt x="1" y="7582"/>
                    <a:pt x="390" y="8199"/>
                  </a:cubicBezTo>
                  <a:cubicBezTo>
                    <a:pt x="1837" y="10502"/>
                    <a:pt x="4829" y="11729"/>
                    <a:pt x="7368" y="12338"/>
                  </a:cubicBezTo>
                  <a:cubicBezTo>
                    <a:pt x="8641" y="12641"/>
                    <a:pt x="9946" y="12794"/>
                    <a:pt x="11254" y="12794"/>
                  </a:cubicBezTo>
                  <a:cubicBezTo>
                    <a:pt x="12863" y="12794"/>
                    <a:pt x="14474" y="12563"/>
                    <a:pt x="16015" y="12096"/>
                  </a:cubicBezTo>
                  <a:cubicBezTo>
                    <a:pt x="16514" y="11943"/>
                    <a:pt x="17002" y="11767"/>
                    <a:pt x="17476" y="11568"/>
                  </a:cubicBezTo>
                  <a:lnTo>
                    <a:pt x="17476" y="11568"/>
                  </a:lnTo>
                  <a:cubicBezTo>
                    <a:pt x="16343" y="11760"/>
                    <a:pt x="15159" y="11849"/>
                    <a:pt x="13954" y="11849"/>
                  </a:cubicBezTo>
                  <a:cubicBezTo>
                    <a:pt x="9404" y="11849"/>
                    <a:pt x="4600" y="10595"/>
                    <a:pt x="1449" y="8994"/>
                  </a:cubicBezTo>
                  <a:cubicBezTo>
                    <a:pt x="867" y="8701"/>
                    <a:pt x="357" y="7503"/>
                    <a:pt x="921" y="7503"/>
                  </a:cubicBezTo>
                  <a:cubicBezTo>
                    <a:pt x="1024" y="7503"/>
                    <a:pt x="1160" y="7542"/>
                    <a:pt x="1338" y="7631"/>
                  </a:cubicBezTo>
                  <a:cubicBezTo>
                    <a:pt x="1834" y="7885"/>
                    <a:pt x="2372" y="8127"/>
                    <a:pt x="2943" y="8355"/>
                  </a:cubicBezTo>
                  <a:cubicBezTo>
                    <a:pt x="2665" y="8077"/>
                    <a:pt x="2418" y="7778"/>
                    <a:pt x="2215" y="7450"/>
                  </a:cubicBezTo>
                  <a:cubicBezTo>
                    <a:pt x="2051" y="7189"/>
                    <a:pt x="1745" y="7078"/>
                    <a:pt x="1427" y="707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2"/>
            <p:cNvSpPr/>
            <p:nvPr/>
          </p:nvSpPr>
          <p:spPr>
            <a:xfrm>
              <a:off x="934132" y="3810282"/>
              <a:ext cx="637451" cy="194809"/>
            </a:xfrm>
            <a:custGeom>
              <a:avLst/>
              <a:gdLst/>
              <a:ahLst/>
              <a:cxnLst/>
              <a:rect l="l" t="t" r="r" b="b"/>
              <a:pathLst>
                <a:path w="22673" h="6929" extrusionOk="0">
                  <a:moveTo>
                    <a:pt x="1" y="3716"/>
                  </a:moveTo>
                  <a:cubicBezTo>
                    <a:pt x="1495" y="5203"/>
                    <a:pt x="3913" y="5999"/>
                    <a:pt x="5848" y="6369"/>
                  </a:cubicBezTo>
                  <a:cubicBezTo>
                    <a:pt x="6725" y="6537"/>
                    <a:pt x="7624" y="6622"/>
                    <a:pt x="8523" y="6622"/>
                  </a:cubicBezTo>
                  <a:cubicBezTo>
                    <a:pt x="10099" y="6622"/>
                    <a:pt x="11671" y="6362"/>
                    <a:pt x="13147" y="5827"/>
                  </a:cubicBezTo>
                  <a:cubicBezTo>
                    <a:pt x="13743" y="5609"/>
                    <a:pt x="14317" y="5357"/>
                    <a:pt x="14867" y="5061"/>
                  </a:cubicBezTo>
                  <a:lnTo>
                    <a:pt x="14867" y="5061"/>
                  </a:lnTo>
                  <a:cubicBezTo>
                    <a:pt x="13369" y="5474"/>
                    <a:pt x="11728" y="5656"/>
                    <a:pt x="10053" y="5656"/>
                  </a:cubicBezTo>
                  <a:cubicBezTo>
                    <a:pt x="6526" y="5656"/>
                    <a:pt x="2846" y="4854"/>
                    <a:pt x="1" y="3716"/>
                  </a:cubicBezTo>
                  <a:close/>
                  <a:moveTo>
                    <a:pt x="22315" y="0"/>
                  </a:moveTo>
                  <a:cubicBezTo>
                    <a:pt x="20557" y="3074"/>
                    <a:pt x="17833" y="5553"/>
                    <a:pt x="14534" y="6929"/>
                  </a:cubicBezTo>
                  <a:cubicBezTo>
                    <a:pt x="18190" y="6308"/>
                    <a:pt x="21292" y="4600"/>
                    <a:pt x="22672" y="1231"/>
                  </a:cubicBezTo>
                  <a:cubicBezTo>
                    <a:pt x="22544" y="825"/>
                    <a:pt x="22426" y="410"/>
                    <a:pt x="2231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2"/>
            <p:cNvSpPr/>
            <p:nvPr/>
          </p:nvSpPr>
          <p:spPr>
            <a:xfrm>
              <a:off x="861457" y="3765158"/>
              <a:ext cx="700092" cy="247862"/>
            </a:xfrm>
            <a:custGeom>
              <a:avLst/>
              <a:gdLst/>
              <a:ahLst/>
              <a:cxnLst/>
              <a:rect l="l" t="t" r="r" b="b"/>
              <a:pathLst>
                <a:path w="24901" h="8816" extrusionOk="0">
                  <a:moveTo>
                    <a:pt x="24387" y="1"/>
                  </a:moveTo>
                  <a:cubicBezTo>
                    <a:pt x="24308" y="37"/>
                    <a:pt x="24226" y="76"/>
                    <a:pt x="24145" y="111"/>
                  </a:cubicBezTo>
                  <a:cubicBezTo>
                    <a:pt x="23327" y="3756"/>
                    <a:pt x="20728" y="5764"/>
                    <a:pt x="17452" y="6666"/>
                  </a:cubicBezTo>
                  <a:cubicBezTo>
                    <a:pt x="16902" y="6962"/>
                    <a:pt x="16328" y="7214"/>
                    <a:pt x="15732" y="7432"/>
                  </a:cubicBezTo>
                  <a:cubicBezTo>
                    <a:pt x="14256" y="7967"/>
                    <a:pt x="12684" y="8227"/>
                    <a:pt x="11108" y="8227"/>
                  </a:cubicBezTo>
                  <a:cubicBezTo>
                    <a:pt x="10209" y="8227"/>
                    <a:pt x="9310" y="8142"/>
                    <a:pt x="8433" y="7974"/>
                  </a:cubicBezTo>
                  <a:cubicBezTo>
                    <a:pt x="6498" y="7604"/>
                    <a:pt x="4080" y="6808"/>
                    <a:pt x="2586" y="5321"/>
                  </a:cubicBezTo>
                  <a:cubicBezTo>
                    <a:pt x="2015" y="5093"/>
                    <a:pt x="1477" y="4851"/>
                    <a:pt x="981" y="4597"/>
                  </a:cubicBezTo>
                  <a:cubicBezTo>
                    <a:pt x="803" y="4508"/>
                    <a:pt x="667" y="4469"/>
                    <a:pt x="564" y="4469"/>
                  </a:cubicBezTo>
                  <a:cubicBezTo>
                    <a:pt x="0" y="4469"/>
                    <a:pt x="510" y="5667"/>
                    <a:pt x="1092" y="5960"/>
                  </a:cubicBezTo>
                  <a:cubicBezTo>
                    <a:pt x="4243" y="7561"/>
                    <a:pt x="9047" y="8815"/>
                    <a:pt x="13597" y="8815"/>
                  </a:cubicBezTo>
                  <a:cubicBezTo>
                    <a:pt x="14802" y="8815"/>
                    <a:pt x="15986" y="8726"/>
                    <a:pt x="17119" y="8534"/>
                  </a:cubicBezTo>
                  <a:cubicBezTo>
                    <a:pt x="20418" y="7158"/>
                    <a:pt x="23142" y="4679"/>
                    <a:pt x="24900" y="1605"/>
                  </a:cubicBezTo>
                  <a:cubicBezTo>
                    <a:pt x="24815" y="1288"/>
                    <a:pt x="24736" y="971"/>
                    <a:pt x="24661" y="650"/>
                  </a:cubicBezTo>
                  <a:cubicBezTo>
                    <a:pt x="24576" y="432"/>
                    <a:pt x="24483" y="215"/>
                    <a:pt x="243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2"/>
            <p:cNvSpPr/>
            <p:nvPr/>
          </p:nvSpPr>
          <p:spPr>
            <a:xfrm>
              <a:off x="1466053" y="3759845"/>
              <a:ext cx="63680" cy="41666"/>
            </a:xfrm>
            <a:custGeom>
              <a:avLst/>
              <a:gdLst/>
              <a:ahLst/>
              <a:cxnLst/>
              <a:rect l="l" t="t" r="r" b="b"/>
              <a:pathLst>
                <a:path w="2265" h="1482" extrusionOk="0">
                  <a:moveTo>
                    <a:pt x="2265" y="1"/>
                  </a:moveTo>
                  <a:cubicBezTo>
                    <a:pt x="1613" y="468"/>
                    <a:pt x="942" y="910"/>
                    <a:pt x="250" y="1327"/>
                  </a:cubicBezTo>
                  <a:cubicBezTo>
                    <a:pt x="168" y="1378"/>
                    <a:pt x="86" y="1427"/>
                    <a:pt x="0" y="1481"/>
                  </a:cubicBezTo>
                  <a:cubicBezTo>
                    <a:pt x="664" y="1185"/>
                    <a:pt x="1323" y="892"/>
                    <a:pt x="1987" y="596"/>
                  </a:cubicBezTo>
                  <a:cubicBezTo>
                    <a:pt x="2083" y="400"/>
                    <a:pt x="2176" y="201"/>
                    <a:pt x="22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2"/>
            <p:cNvSpPr/>
            <p:nvPr/>
          </p:nvSpPr>
          <p:spPr>
            <a:xfrm>
              <a:off x="1586157" y="3774998"/>
              <a:ext cx="69613" cy="178080"/>
            </a:xfrm>
            <a:custGeom>
              <a:avLst/>
              <a:gdLst/>
              <a:ahLst/>
              <a:cxnLst/>
              <a:rect l="l" t="t" r="r" b="b"/>
              <a:pathLst>
                <a:path w="2476" h="6334" extrusionOk="0">
                  <a:moveTo>
                    <a:pt x="871" y="1"/>
                  </a:moveTo>
                  <a:lnTo>
                    <a:pt x="871" y="1"/>
                  </a:lnTo>
                  <a:cubicBezTo>
                    <a:pt x="1181" y="1313"/>
                    <a:pt x="1584" y="2600"/>
                    <a:pt x="2079" y="3866"/>
                  </a:cubicBezTo>
                  <a:cubicBezTo>
                    <a:pt x="1783" y="2543"/>
                    <a:pt x="1380" y="1259"/>
                    <a:pt x="871" y="1"/>
                  </a:cubicBezTo>
                  <a:close/>
                  <a:moveTo>
                    <a:pt x="150" y="4382"/>
                  </a:moveTo>
                  <a:lnTo>
                    <a:pt x="150" y="4382"/>
                  </a:lnTo>
                  <a:cubicBezTo>
                    <a:pt x="203" y="4636"/>
                    <a:pt x="254" y="4886"/>
                    <a:pt x="300" y="5139"/>
                  </a:cubicBezTo>
                  <a:cubicBezTo>
                    <a:pt x="104" y="5249"/>
                    <a:pt x="0" y="5378"/>
                    <a:pt x="79" y="5503"/>
                  </a:cubicBezTo>
                  <a:cubicBezTo>
                    <a:pt x="221" y="5730"/>
                    <a:pt x="364" y="5955"/>
                    <a:pt x="507" y="6184"/>
                  </a:cubicBezTo>
                  <a:cubicBezTo>
                    <a:pt x="571" y="6287"/>
                    <a:pt x="781" y="6334"/>
                    <a:pt x="1038" y="6334"/>
                  </a:cubicBezTo>
                  <a:cubicBezTo>
                    <a:pt x="1630" y="6334"/>
                    <a:pt x="2475" y="6098"/>
                    <a:pt x="2433" y="5781"/>
                  </a:cubicBezTo>
                  <a:cubicBezTo>
                    <a:pt x="2379" y="5424"/>
                    <a:pt x="2321" y="5071"/>
                    <a:pt x="2254" y="4718"/>
                  </a:cubicBezTo>
                  <a:cubicBezTo>
                    <a:pt x="2094" y="5035"/>
                    <a:pt x="1580" y="5256"/>
                    <a:pt x="1113" y="5256"/>
                  </a:cubicBezTo>
                  <a:cubicBezTo>
                    <a:pt x="771" y="5256"/>
                    <a:pt x="453" y="5136"/>
                    <a:pt x="332" y="4843"/>
                  </a:cubicBezTo>
                  <a:cubicBezTo>
                    <a:pt x="272" y="4690"/>
                    <a:pt x="211" y="4536"/>
                    <a:pt x="150" y="438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2"/>
            <p:cNvSpPr/>
            <p:nvPr/>
          </p:nvSpPr>
          <p:spPr>
            <a:xfrm>
              <a:off x="1346849" y="3688772"/>
              <a:ext cx="263803" cy="156038"/>
            </a:xfrm>
            <a:custGeom>
              <a:avLst/>
              <a:gdLst/>
              <a:ahLst/>
              <a:cxnLst/>
              <a:rect l="l" t="t" r="r" b="b"/>
              <a:pathLst>
                <a:path w="9383" h="5550" extrusionOk="0">
                  <a:moveTo>
                    <a:pt x="9005" y="1220"/>
                  </a:moveTo>
                  <a:cubicBezTo>
                    <a:pt x="8944" y="1409"/>
                    <a:pt x="8880" y="1595"/>
                    <a:pt x="8812" y="1780"/>
                  </a:cubicBezTo>
                  <a:cubicBezTo>
                    <a:pt x="9015" y="2204"/>
                    <a:pt x="9204" y="2636"/>
                    <a:pt x="9383" y="3068"/>
                  </a:cubicBezTo>
                  <a:cubicBezTo>
                    <a:pt x="9236" y="2458"/>
                    <a:pt x="9111" y="1841"/>
                    <a:pt x="9005" y="1220"/>
                  </a:cubicBezTo>
                  <a:close/>
                  <a:moveTo>
                    <a:pt x="7521" y="1"/>
                  </a:moveTo>
                  <a:lnTo>
                    <a:pt x="7521" y="1"/>
                  </a:lnTo>
                  <a:cubicBezTo>
                    <a:pt x="7414" y="43"/>
                    <a:pt x="7325" y="90"/>
                    <a:pt x="7265" y="140"/>
                  </a:cubicBezTo>
                  <a:cubicBezTo>
                    <a:pt x="6309" y="932"/>
                    <a:pt x="5318" y="1677"/>
                    <a:pt x="4280" y="2362"/>
                  </a:cubicBezTo>
                  <a:cubicBezTo>
                    <a:pt x="3723" y="2721"/>
                    <a:pt x="3160" y="3071"/>
                    <a:pt x="2583" y="3396"/>
                  </a:cubicBezTo>
                  <a:cubicBezTo>
                    <a:pt x="2311" y="3549"/>
                    <a:pt x="1773" y="3955"/>
                    <a:pt x="1388" y="4120"/>
                  </a:cubicBezTo>
                  <a:cubicBezTo>
                    <a:pt x="1324" y="4108"/>
                    <a:pt x="1256" y="4105"/>
                    <a:pt x="1189" y="4105"/>
                  </a:cubicBezTo>
                  <a:cubicBezTo>
                    <a:pt x="1024" y="4105"/>
                    <a:pt x="853" y="4138"/>
                    <a:pt x="682" y="4212"/>
                  </a:cubicBezTo>
                  <a:cubicBezTo>
                    <a:pt x="661" y="4223"/>
                    <a:pt x="639" y="4230"/>
                    <a:pt x="618" y="4240"/>
                  </a:cubicBezTo>
                  <a:cubicBezTo>
                    <a:pt x="315" y="4376"/>
                    <a:pt x="1" y="4676"/>
                    <a:pt x="68" y="5036"/>
                  </a:cubicBezTo>
                  <a:cubicBezTo>
                    <a:pt x="76" y="5064"/>
                    <a:pt x="80" y="5093"/>
                    <a:pt x="86" y="5122"/>
                  </a:cubicBezTo>
                  <a:cubicBezTo>
                    <a:pt x="144" y="5438"/>
                    <a:pt x="564" y="5550"/>
                    <a:pt x="857" y="5550"/>
                  </a:cubicBezTo>
                  <a:cubicBezTo>
                    <a:pt x="893" y="5550"/>
                    <a:pt x="924" y="5550"/>
                    <a:pt x="957" y="5545"/>
                  </a:cubicBezTo>
                  <a:cubicBezTo>
                    <a:pt x="2097" y="5435"/>
                    <a:pt x="3246" y="4630"/>
                    <a:pt x="4240" y="4009"/>
                  </a:cubicBezTo>
                  <a:lnTo>
                    <a:pt x="4240" y="4009"/>
                  </a:lnTo>
                  <a:cubicBezTo>
                    <a:pt x="3602" y="4294"/>
                    <a:pt x="2964" y="4576"/>
                    <a:pt x="2323" y="4861"/>
                  </a:cubicBezTo>
                  <a:cubicBezTo>
                    <a:pt x="2069" y="4975"/>
                    <a:pt x="1602" y="5147"/>
                    <a:pt x="1235" y="5147"/>
                  </a:cubicBezTo>
                  <a:cubicBezTo>
                    <a:pt x="1120" y="5147"/>
                    <a:pt x="1013" y="5129"/>
                    <a:pt x="928" y="5089"/>
                  </a:cubicBezTo>
                  <a:cubicBezTo>
                    <a:pt x="679" y="4968"/>
                    <a:pt x="432" y="4818"/>
                    <a:pt x="853" y="4630"/>
                  </a:cubicBezTo>
                  <a:cubicBezTo>
                    <a:pt x="1890" y="4166"/>
                    <a:pt x="2928" y="3705"/>
                    <a:pt x="3962" y="3242"/>
                  </a:cubicBezTo>
                  <a:cubicBezTo>
                    <a:pt x="4872" y="2839"/>
                    <a:pt x="6084" y="2529"/>
                    <a:pt x="6722" y="1720"/>
                  </a:cubicBezTo>
                  <a:cubicBezTo>
                    <a:pt x="6758" y="1673"/>
                    <a:pt x="6815" y="1627"/>
                    <a:pt x="6890" y="1580"/>
                  </a:cubicBezTo>
                  <a:cubicBezTo>
                    <a:pt x="7033" y="1192"/>
                    <a:pt x="7158" y="796"/>
                    <a:pt x="7268" y="394"/>
                  </a:cubicBezTo>
                  <a:cubicBezTo>
                    <a:pt x="7307" y="236"/>
                    <a:pt x="7400" y="108"/>
                    <a:pt x="752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2"/>
            <p:cNvSpPr/>
            <p:nvPr/>
          </p:nvSpPr>
          <p:spPr>
            <a:xfrm>
              <a:off x="1571537" y="3837665"/>
              <a:ext cx="18865" cy="60560"/>
            </a:xfrm>
            <a:custGeom>
              <a:avLst/>
              <a:gdLst/>
              <a:ahLst/>
              <a:cxnLst/>
              <a:rect l="l" t="t" r="r" b="b"/>
              <a:pathLst>
                <a:path w="671" h="2154" extrusionOk="0">
                  <a:moveTo>
                    <a:pt x="99" y="0"/>
                  </a:moveTo>
                  <a:cubicBezTo>
                    <a:pt x="68" y="86"/>
                    <a:pt x="35" y="171"/>
                    <a:pt x="0" y="257"/>
                  </a:cubicBezTo>
                  <a:cubicBezTo>
                    <a:pt x="200" y="895"/>
                    <a:pt x="424" y="1526"/>
                    <a:pt x="670" y="2153"/>
                  </a:cubicBezTo>
                  <a:cubicBezTo>
                    <a:pt x="514" y="1426"/>
                    <a:pt x="324" y="706"/>
                    <a:pt x="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2"/>
            <p:cNvSpPr/>
            <p:nvPr/>
          </p:nvSpPr>
          <p:spPr>
            <a:xfrm>
              <a:off x="1561501" y="3806289"/>
              <a:ext cx="12849" cy="38630"/>
            </a:xfrm>
            <a:custGeom>
              <a:avLst/>
              <a:gdLst/>
              <a:ahLst/>
              <a:cxnLst/>
              <a:rect l="l" t="t" r="r" b="b"/>
              <a:pathLst>
                <a:path w="457" h="1374" extrusionOk="0">
                  <a:moveTo>
                    <a:pt x="79" y="0"/>
                  </a:moveTo>
                  <a:cubicBezTo>
                    <a:pt x="53" y="47"/>
                    <a:pt x="25" y="93"/>
                    <a:pt x="0" y="142"/>
                  </a:cubicBezTo>
                  <a:cubicBezTo>
                    <a:pt x="111" y="552"/>
                    <a:pt x="229" y="967"/>
                    <a:pt x="357" y="1373"/>
                  </a:cubicBezTo>
                  <a:cubicBezTo>
                    <a:pt x="392" y="1287"/>
                    <a:pt x="425" y="1202"/>
                    <a:pt x="456" y="1116"/>
                  </a:cubicBezTo>
                  <a:cubicBezTo>
                    <a:pt x="339" y="741"/>
                    <a:pt x="214" y="371"/>
                    <a:pt x="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2"/>
            <p:cNvSpPr/>
            <p:nvPr/>
          </p:nvSpPr>
          <p:spPr>
            <a:xfrm>
              <a:off x="1554781" y="3783432"/>
              <a:ext cx="8941" cy="26878"/>
            </a:xfrm>
            <a:custGeom>
              <a:avLst/>
              <a:gdLst/>
              <a:ahLst/>
              <a:cxnLst/>
              <a:rect l="l" t="t" r="r" b="b"/>
              <a:pathLst>
                <a:path w="318" h="956" extrusionOk="0">
                  <a:moveTo>
                    <a:pt x="0" y="0"/>
                  </a:moveTo>
                  <a:lnTo>
                    <a:pt x="0" y="0"/>
                  </a:lnTo>
                  <a:cubicBezTo>
                    <a:pt x="75" y="321"/>
                    <a:pt x="154" y="638"/>
                    <a:pt x="239" y="955"/>
                  </a:cubicBezTo>
                  <a:cubicBezTo>
                    <a:pt x="264" y="906"/>
                    <a:pt x="292" y="860"/>
                    <a:pt x="318" y="813"/>
                  </a:cubicBezTo>
                  <a:cubicBezTo>
                    <a:pt x="218" y="542"/>
                    <a:pt x="111" y="271"/>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2"/>
            <p:cNvSpPr/>
            <p:nvPr/>
          </p:nvSpPr>
          <p:spPr>
            <a:xfrm>
              <a:off x="1644606" y="3883660"/>
              <a:ext cx="6944" cy="23982"/>
            </a:xfrm>
            <a:custGeom>
              <a:avLst/>
              <a:gdLst/>
              <a:ahLst/>
              <a:cxnLst/>
              <a:rect l="l" t="t" r="r" b="b"/>
              <a:pathLst>
                <a:path w="247" h="853" extrusionOk="0">
                  <a:moveTo>
                    <a:pt x="0" y="1"/>
                  </a:moveTo>
                  <a:lnTo>
                    <a:pt x="0" y="1"/>
                  </a:lnTo>
                  <a:cubicBezTo>
                    <a:pt x="64" y="282"/>
                    <a:pt x="122" y="568"/>
                    <a:pt x="175" y="853"/>
                  </a:cubicBezTo>
                  <a:cubicBezTo>
                    <a:pt x="235" y="736"/>
                    <a:pt x="247" y="607"/>
                    <a:pt x="189" y="468"/>
                  </a:cubicBezTo>
                  <a:cubicBezTo>
                    <a:pt x="125" y="315"/>
                    <a:pt x="61" y="158"/>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2"/>
            <p:cNvSpPr/>
            <p:nvPr/>
          </p:nvSpPr>
          <p:spPr>
            <a:xfrm>
              <a:off x="1358994" y="3733192"/>
              <a:ext cx="290540" cy="189608"/>
            </a:xfrm>
            <a:custGeom>
              <a:avLst/>
              <a:gdLst/>
              <a:ahLst/>
              <a:cxnLst/>
              <a:rect l="l" t="t" r="r" b="b"/>
              <a:pathLst>
                <a:path w="10334" h="6744" extrusionOk="0">
                  <a:moveTo>
                    <a:pt x="6458" y="0"/>
                  </a:moveTo>
                  <a:lnTo>
                    <a:pt x="6458" y="0"/>
                  </a:lnTo>
                  <a:cubicBezTo>
                    <a:pt x="6383" y="47"/>
                    <a:pt x="6326" y="93"/>
                    <a:pt x="6290" y="140"/>
                  </a:cubicBezTo>
                  <a:cubicBezTo>
                    <a:pt x="5652" y="949"/>
                    <a:pt x="4440" y="1259"/>
                    <a:pt x="3530" y="1662"/>
                  </a:cubicBezTo>
                  <a:cubicBezTo>
                    <a:pt x="2496" y="2125"/>
                    <a:pt x="1458" y="2586"/>
                    <a:pt x="421" y="3050"/>
                  </a:cubicBezTo>
                  <a:cubicBezTo>
                    <a:pt x="0" y="3238"/>
                    <a:pt x="247" y="3388"/>
                    <a:pt x="496" y="3509"/>
                  </a:cubicBezTo>
                  <a:cubicBezTo>
                    <a:pt x="581" y="3549"/>
                    <a:pt x="688" y="3567"/>
                    <a:pt x="803" y="3567"/>
                  </a:cubicBezTo>
                  <a:cubicBezTo>
                    <a:pt x="1170" y="3567"/>
                    <a:pt x="1637" y="3395"/>
                    <a:pt x="1891" y="3281"/>
                  </a:cubicBezTo>
                  <a:cubicBezTo>
                    <a:pt x="2532" y="2996"/>
                    <a:pt x="3170" y="2714"/>
                    <a:pt x="3808" y="2429"/>
                  </a:cubicBezTo>
                  <a:cubicBezTo>
                    <a:pt x="3894" y="2375"/>
                    <a:pt x="3976" y="2326"/>
                    <a:pt x="4058" y="2275"/>
                  </a:cubicBezTo>
                  <a:cubicBezTo>
                    <a:pt x="4750" y="1858"/>
                    <a:pt x="5421" y="1416"/>
                    <a:pt x="6073" y="949"/>
                  </a:cubicBezTo>
                  <a:cubicBezTo>
                    <a:pt x="6212" y="639"/>
                    <a:pt x="6341" y="321"/>
                    <a:pt x="6458" y="0"/>
                  </a:cubicBezTo>
                  <a:close/>
                  <a:moveTo>
                    <a:pt x="8380" y="200"/>
                  </a:moveTo>
                  <a:cubicBezTo>
                    <a:pt x="8326" y="350"/>
                    <a:pt x="8270" y="504"/>
                    <a:pt x="8209" y="653"/>
                  </a:cubicBezTo>
                  <a:cubicBezTo>
                    <a:pt x="8255" y="760"/>
                    <a:pt x="8276" y="863"/>
                    <a:pt x="8266" y="963"/>
                  </a:cubicBezTo>
                  <a:cubicBezTo>
                    <a:pt x="8173" y="1980"/>
                    <a:pt x="7967" y="2892"/>
                    <a:pt x="7659" y="3716"/>
                  </a:cubicBezTo>
                  <a:cubicBezTo>
                    <a:pt x="7884" y="4422"/>
                    <a:pt x="8074" y="5142"/>
                    <a:pt x="8230" y="5869"/>
                  </a:cubicBezTo>
                  <a:cubicBezTo>
                    <a:pt x="8291" y="6023"/>
                    <a:pt x="8352" y="6177"/>
                    <a:pt x="8412" y="6330"/>
                  </a:cubicBezTo>
                  <a:cubicBezTo>
                    <a:pt x="8533" y="6623"/>
                    <a:pt x="8851" y="6743"/>
                    <a:pt x="9193" y="6743"/>
                  </a:cubicBezTo>
                  <a:cubicBezTo>
                    <a:pt x="9660" y="6743"/>
                    <a:pt x="10174" y="6522"/>
                    <a:pt x="10334" y="6205"/>
                  </a:cubicBezTo>
                  <a:cubicBezTo>
                    <a:pt x="10281" y="5920"/>
                    <a:pt x="10223" y="5634"/>
                    <a:pt x="10159" y="5353"/>
                  </a:cubicBezTo>
                  <a:cubicBezTo>
                    <a:pt x="9664" y="4087"/>
                    <a:pt x="9261" y="2800"/>
                    <a:pt x="8951" y="1488"/>
                  </a:cubicBezTo>
                  <a:cubicBezTo>
                    <a:pt x="8772" y="1056"/>
                    <a:pt x="8583" y="624"/>
                    <a:pt x="8380" y="20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2"/>
            <p:cNvSpPr/>
            <p:nvPr/>
          </p:nvSpPr>
          <p:spPr>
            <a:xfrm>
              <a:off x="1563694" y="3751551"/>
              <a:ext cx="28003" cy="86144"/>
            </a:xfrm>
            <a:custGeom>
              <a:avLst/>
              <a:gdLst/>
              <a:ahLst/>
              <a:cxnLst/>
              <a:rect l="l" t="t" r="r" b="b"/>
              <a:pathLst>
                <a:path w="996" h="3064" extrusionOk="0">
                  <a:moveTo>
                    <a:pt x="928" y="0"/>
                  </a:moveTo>
                  <a:cubicBezTo>
                    <a:pt x="660" y="671"/>
                    <a:pt x="350" y="1323"/>
                    <a:pt x="1" y="1947"/>
                  </a:cubicBezTo>
                  <a:cubicBezTo>
                    <a:pt x="136" y="2318"/>
                    <a:pt x="261" y="2688"/>
                    <a:pt x="378" y="3063"/>
                  </a:cubicBezTo>
                  <a:cubicBezTo>
                    <a:pt x="686" y="2239"/>
                    <a:pt x="892" y="1327"/>
                    <a:pt x="985" y="310"/>
                  </a:cubicBezTo>
                  <a:cubicBezTo>
                    <a:pt x="995" y="210"/>
                    <a:pt x="974" y="107"/>
                    <a:pt x="92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2"/>
            <p:cNvSpPr/>
            <p:nvPr/>
          </p:nvSpPr>
          <p:spPr>
            <a:xfrm>
              <a:off x="1543732" y="3725180"/>
              <a:ext cx="46052" cy="81140"/>
            </a:xfrm>
            <a:custGeom>
              <a:avLst/>
              <a:gdLst/>
              <a:ahLst/>
              <a:cxnLst/>
              <a:rect l="l" t="t" r="r" b="b"/>
              <a:pathLst>
                <a:path w="1638" h="2886" extrusionOk="0">
                  <a:moveTo>
                    <a:pt x="660" y="0"/>
                  </a:moveTo>
                  <a:cubicBezTo>
                    <a:pt x="458" y="40"/>
                    <a:pt x="257" y="104"/>
                    <a:pt x="91" y="179"/>
                  </a:cubicBezTo>
                  <a:cubicBezTo>
                    <a:pt x="65" y="417"/>
                    <a:pt x="37" y="649"/>
                    <a:pt x="1" y="874"/>
                  </a:cubicBezTo>
                  <a:lnTo>
                    <a:pt x="129" y="778"/>
                  </a:lnTo>
                  <a:cubicBezTo>
                    <a:pt x="208" y="1212"/>
                    <a:pt x="297" y="1644"/>
                    <a:pt x="393" y="2072"/>
                  </a:cubicBezTo>
                  <a:cubicBezTo>
                    <a:pt x="504" y="2343"/>
                    <a:pt x="611" y="2614"/>
                    <a:pt x="711" y="2885"/>
                  </a:cubicBezTo>
                  <a:cubicBezTo>
                    <a:pt x="1060" y="2261"/>
                    <a:pt x="1370" y="1609"/>
                    <a:pt x="1638" y="938"/>
                  </a:cubicBezTo>
                  <a:cubicBezTo>
                    <a:pt x="1477" y="567"/>
                    <a:pt x="1032" y="172"/>
                    <a:pt x="6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189;p52"/>
          <p:cNvGrpSpPr/>
          <p:nvPr/>
        </p:nvGrpSpPr>
        <p:grpSpPr>
          <a:xfrm>
            <a:off x="-100660" y="4248056"/>
            <a:ext cx="1745583" cy="230173"/>
            <a:chOff x="1394800" y="3522000"/>
            <a:chExt cx="1048650" cy="138275"/>
          </a:xfrm>
        </p:grpSpPr>
        <p:sp>
          <p:nvSpPr>
            <p:cNvPr id="2190" name="Google Shape;2190;p52"/>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2"/>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2"/>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2"/>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2"/>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2"/>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2"/>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2"/>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2"/>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199;p52"/>
          <p:cNvGrpSpPr/>
          <p:nvPr/>
        </p:nvGrpSpPr>
        <p:grpSpPr>
          <a:xfrm rot="548452">
            <a:off x="7869580" y="1564034"/>
            <a:ext cx="738993" cy="615976"/>
            <a:chOff x="378575" y="1776375"/>
            <a:chExt cx="737425" cy="578050"/>
          </a:xfrm>
        </p:grpSpPr>
        <p:sp>
          <p:nvSpPr>
            <p:cNvPr id="2200" name="Google Shape;2200;p52"/>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2"/>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2"/>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2"/>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2"/>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2"/>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2"/>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2"/>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2"/>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2"/>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2"/>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2"/>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212;p52"/>
          <p:cNvGrpSpPr/>
          <p:nvPr/>
        </p:nvGrpSpPr>
        <p:grpSpPr>
          <a:xfrm>
            <a:off x="5563610" y="1526029"/>
            <a:ext cx="714511" cy="760307"/>
            <a:chOff x="5992396" y="1329162"/>
            <a:chExt cx="758665" cy="807291"/>
          </a:xfrm>
        </p:grpSpPr>
        <p:sp>
          <p:nvSpPr>
            <p:cNvPr id="2213" name="Google Shape;2213;p52"/>
            <p:cNvSpPr txBox="1"/>
            <p:nvPr/>
          </p:nvSpPr>
          <p:spPr>
            <a:xfrm flipH="1">
              <a:off x="6059573" y="1407368"/>
              <a:ext cx="6243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dk1"/>
                  </a:solidFill>
                  <a:latin typeface="Itim"/>
                  <a:ea typeface="Itim"/>
                  <a:cs typeface="Itim"/>
                  <a:sym typeface="Itim"/>
                </a:rPr>
                <a:t>01</a:t>
              </a:r>
              <a:endParaRPr sz="2600" b="1">
                <a:solidFill>
                  <a:schemeClr val="dk1"/>
                </a:solidFill>
                <a:latin typeface="Itim"/>
                <a:ea typeface="Itim"/>
                <a:cs typeface="Itim"/>
                <a:sym typeface="Itim"/>
              </a:endParaRPr>
            </a:p>
          </p:txBody>
        </p:sp>
        <p:grpSp>
          <p:nvGrpSpPr>
            <p:cNvPr id="16" name="Google Shape;2214;p52"/>
            <p:cNvGrpSpPr/>
            <p:nvPr/>
          </p:nvGrpSpPr>
          <p:grpSpPr>
            <a:xfrm>
              <a:off x="5992396" y="1329162"/>
              <a:ext cx="758665" cy="807291"/>
              <a:chOff x="5029023" y="1379445"/>
              <a:chExt cx="808984" cy="860835"/>
            </a:xfrm>
          </p:grpSpPr>
          <p:sp>
            <p:nvSpPr>
              <p:cNvPr id="2215" name="Google Shape;2215;p52"/>
              <p:cNvSpPr/>
              <p:nvPr/>
            </p:nvSpPr>
            <p:spPr>
              <a:xfrm>
                <a:off x="5029023" y="1648082"/>
                <a:ext cx="788042" cy="592198"/>
              </a:xfrm>
              <a:custGeom>
                <a:avLst/>
                <a:gdLst/>
                <a:ahLst/>
                <a:cxnLst/>
                <a:rect l="l" t="t" r="r" b="b"/>
                <a:pathLst>
                  <a:path w="7827" h="6631" extrusionOk="0">
                    <a:moveTo>
                      <a:pt x="523" y="0"/>
                    </a:moveTo>
                    <a:cubicBezTo>
                      <a:pt x="464" y="0"/>
                      <a:pt x="402" y="38"/>
                      <a:pt x="398" y="112"/>
                    </a:cubicBezTo>
                    <a:cubicBezTo>
                      <a:pt x="257" y="1560"/>
                      <a:pt x="1" y="3852"/>
                      <a:pt x="1656" y="4564"/>
                    </a:cubicBezTo>
                    <a:cubicBezTo>
                      <a:pt x="2483" y="4919"/>
                      <a:pt x="3426" y="4812"/>
                      <a:pt x="4295" y="4952"/>
                    </a:cubicBezTo>
                    <a:cubicBezTo>
                      <a:pt x="5255" y="5110"/>
                      <a:pt x="6843" y="5548"/>
                      <a:pt x="7257" y="6549"/>
                    </a:cubicBezTo>
                    <a:cubicBezTo>
                      <a:pt x="7275" y="6598"/>
                      <a:pt x="7333" y="6630"/>
                      <a:pt x="7386" y="6630"/>
                    </a:cubicBezTo>
                    <a:cubicBezTo>
                      <a:pt x="7432" y="6630"/>
                      <a:pt x="7473" y="6607"/>
                      <a:pt x="7481" y="6549"/>
                    </a:cubicBezTo>
                    <a:cubicBezTo>
                      <a:pt x="7588" y="5904"/>
                      <a:pt x="7704" y="5250"/>
                      <a:pt x="7812" y="4605"/>
                    </a:cubicBezTo>
                    <a:cubicBezTo>
                      <a:pt x="7826" y="4520"/>
                      <a:pt x="7751" y="4463"/>
                      <a:pt x="7684" y="4463"/>
                    </a:cubicBezTo>
                    <a:cubicBezTo>
                      <a:pt x="7639" y="4463"/>
                      <a:pt x="7598" y="4488"/>
                      <a:pt x="7588" y="4547"/>
                    </a:cubicBezTo>
                    <a:cubicBezTo>
                      <a:pt x="7498" y="5088"/>
                      <a:pt x="7402" y="5629"/>
                      <a:pt x="7310" y="6170"/>
                    </a:cubicBezTo>
                    <a:lnTo>
                      <a:pt x="7310" y="6170"/>
                    </a:lnTo>
                    <a:cubicBezTo>
                      <a:pt x="6971" y="5681"/>
                      <a:pt x="6397" y="5396"/>
                      <a:pt x="5851" y="5168"/>
                    </a:cubicBezTo>
                    <a:cubicBezTo>
                      <a:pt x="4982" y="4803"/>
                      <a:pt x="4088" y="4679"/>
                      <a:pt x="3161" y="4613"/>
                    </a:cubicBezTo>
                    <a:cubicBezTo>
                      <a:pt x="2061" y="4539"/>
                      <a:pt x="1043" y="4274"/>
                      <a:pt x="696" y="3099"/>
                    </a:cubicBezTo>
                    <a:cubicBezTo>
                      <a:pt x="423" y="2156"/>
                      <a:pt x="538" y="1072"/>
                      <a:pt x="630" y="112"/>
                    </a:cubicBezTo>
                    <a:cubicBezTo>
                      <a:pt x="638" y="38"/>
                      <a:pt x="582" y="0"/>
                      <a:pt x="5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sp>
            <p:nvSpPr>
              <p:cNvPr id="2216" name="Google Shape;2216;p52"/>
              <p:cNvSpPr/>
              <p:nvPr/>
            </p:nvSpPr>
            <p:spPr>
              <a:xfrm>
                <a:off x="5059832" y="1379445"/>
                <a:ext cx="778175" cy="797695"/>
              </a:xfrm>
              <a:custGeom>
                <a:avLst/>
                <a:gdLst/>
                <a:ahLst/>
                <a:cxnLst/>
                <a:rect l="l" t="t" r="r" b="b"/>
                <a:pathLst>
                  <a:path w="7729" h="8932" extrusionOk="0">
                    <a:moveTo>
                      <a:pt x="3454" y="257"/>
                    </a:moveTo>
                    <a:cubicBezTo>
                      <a:pt x="4617" y="257"/>
                      <a:pt x="5800" y="843"/>
                      <a:pt x="6339" y="1887"/>
                    </a:cubicBezTo>
                    <a:cubicBezTo>
                      <a:pt x="7199" y="3550"/>
                      <a:pt x="7472" y="5561"/>
                      <a:pt x="7373" y="7414"/>
                    </a:cubicBezTo>
                    <a:cubicBezTo>
                      <a:pt x="6728" y="6570"/>
                      <a:pt x="5412" y="6612"/>
                      <a:pt x="4436" y="6537"/>
                    </a:cubicBezTo>
                    <a:cubicBezTo>
                      <a:pt x="2880" y="6413"/>
                      <a:pt x="1283" y="6041"/>
                      <a:pt x="621" y="4460"/>
                    </a:cubicBezTo>
                    <a:cubicBezTo>
                      <a:pt x="1" y="3021"/>
                      <a:pt x="588" y="1341"/>
                      <a:pt x="1978" y="613"/>
                    </a:cubicBezTo>
                    <a:cubicBezTo>
                      <a:pt x="2428" y="372"/>
                      <a:pt x="2939" y="257"/>
                      <a:pt x="3454" y="257"/>
                    </a:cubicBezTo>
                    <a:close/>
                    <a:moveTo>
                      <a:pt x="3454" y="0"/>
                    </a:moveTo>
                    <a:cubicBezTo>
                      <a:pt x="3280" y="0"/>
                      <a:pt x="3104" y="14"/>
                      <a:pt x="2930" y="42"/>
                    </a:cubicBezTo>
                    <a:cubicBezTo>
                      <a:pt x="1548" y="257"/>
                      <a:pt x="348" y="1391"/>
                      <a:pt x="158" y="2789"/>
                    </a:cubicBezTo>
                    <a:cubicBezTo>
                      <a:pt x="67" y="3501"/>
                      <a:pt x="199" y="4220"/>
                      <a:pt x="547" y="4849"/>
                    </a:cubicBezTo>
                    <a:cubicBezTo>
                      <a:pt x="745" y="5668"/>
                      <a:pt x="977" y="6479"/>
                      <a:pt x="1242" y="7282"/>
                    </a:cubicBezTo>
                    <a:cubicBezTo>
                      <a:pt x="1248" y="7301"/>
                      <a:pt x="1264" y="7309"/>
                      <a:pt x="1279" y="7309"/>
                    </a:cubicBezTo>
                    <a:cubicBezTo>
                      <a:pt x="1303" y="7309"/>
                      <a:pt x="1326" y="7290"/>
                      <a:pt x="1316" y="7265"/>
                    </a:cubicBezTo>
                    <a:cubicBezTo>
                      <a:pt x="1076" y="6546"/>
                      <a:pt x="870" y="5817"/>
                      <a:pt x="688" y="5081"/>
                    </a:cubicBezTo>
                    <a:lnTo>
                      <a:pt x="688" y="5081"/>
                    </a:lnTo>
                    <a:cubicBezTo>
                      <a:pt x="870" y="5362"/>
                      <a:pt x="1085" y="5611"/>
                      <a:pt x="1341" y="5826"/>
                    </a:cubicBezTo>
                    <a:cubicBezTo>
                      <a:pt x="1424" y="6372"/>
                      <a:pt x="1565" y="6918"/>
                      <a:pt x="1772" y="7431"/>
                    </a:cubicBezTo>
                    <a:cubicBezTo>
                      <a:pt x="1778" y="7452"/>
                      <a:pt x="1796" y="7461"/>
                      <a:pt x="1812" y="7461"/>
                    </a:cubicBezTo>
                    <a:cubicBezTo>
                      <a:pt x="1834" y="7461"/>
                      <a:pt x="1856" y="7443"/>
                      <a:pt x="1846" y="7414"/>
                    </a:cubicBezTo>
                    <a:cubicBezTo>
                      <a:pt x="1656" y="6926"/>
                      <a:pt x="1515" y="6413"/>
                      <a:pt x="1432" y="5892"/>
                    </a:cubicBezTo>
                    <a:lnTo>
                      <a:pt x="1432" y="5892"/>
                    </a:lnTo>
                    <a:cubicBezTo>
                      <a:pt x="1565" y="5999"/>
                      <a:pt x="1714" y="6090"/>
                      <a:pt x="1863" y="6173"/>
                    </a:cubicBezTo>
                    <a:cubicBezTo>
                      <a:pt x="2045" y="6703"/>
                      <a:pt x="2276" y="7216"/>
                      <a:pt x="2558" y="7704"/>
                    </a:cubicBezTo>
                    <a:cubicBezTo>
                      <a:pt x="2565" y="7716"/>
                      <a:pt x="2576" y="7721"/>
                      <a:pt x="2587" y="7721"/>
                    </a:cubicBezTo>
                    <a:cubicBezTo>
                      <a:pt x="2613" y="7721"/>
                      <a:pt x="2641" y="7692"/>
                      <a:pt x="2624" y="7663"/>
                    </a:cubicBezTo>
                    <a:cubicBezTo>
                      <a:pt x="2359" y="7207"/>
                      <a:pt x="2136" y="6728"/>
                      <a:pt x="1962" y="6223"/>
                    </a:cubicBezTo>
                    <a:lnTo>
                      <a:pt x="1962" y="6223"/>
                    </a:lnTo>
                    <a:cubicBezTo>
                      <a:pt x="2210" y="6347"/>
                      <a:pt x="2467" y="6438"/>
                      <a:pt x="2723" y="6512"/>
                    </a:cubicBezTo>
                    <a:cubicBezTo>
                      <a:pt x="2864" y="6926"/>
                      <a:pt x="3021" y="7332"/>
                      <a:pt x="3186" y="7729"/>
                    </a:cubicBezTo>
                    <a:cubicBezTo>
                      <a:pt x="3194" y="7745"/>
                      <a:pt x="3207" y="7751"/>
                      <a:pt x="3219" y="7751"/>
                    </a:cubicBezTo>
                    <a:cubicBezTo>
                      <a:pt x="3245" y="7751"/>
                      <a:pt x="3269" y="7724"/>
                      <a:pt x="3253" y="7696"/>
                    </a:cubicBezTo>
                    <a:cubicBezTo>
                      <a:pt x="3095" y="7315"/>
                      <a:pt x="2946" y="6926"/>
                      <a:pt x="2814" y="6537"/>
                    </a:cubicBezTo>
                    <a:lnTo>
                      <a:pt x="2814" y="6537"/>
                    </a:lnTo>
                    <a:cubicBezTo>
                      <a:pt x="3013" y="6587"/>
                      <a:pt x="3211" y="6620"/>
                      <a:pt x="3410" y="6653"/>
                    </a:cubicBezTo>
                    <a:cubicBezTo>
                      <a:pt x="3509" y="7050"/>
                      <a:pt x="3617" y="7439"/>
                      <a:pt x="3741" y="7820"/>
                    </a:cubicBezTo>
                    <a:cubicBezTo>
                      <a:pt x="3744" y="7841"/>
                      <a:pt x="3761" y="7850"/>
                      <a:pt x="3778" y="7850"/>
                    </a:cubicBezTo>
                    <a:cubicBezTo>
                      <a:pt x="3801" y="7850"/>
                      <a:pt x="3825" y="7832"/>
                      <a:pt x="3815" y="7803"/>
                    </a:cubicBezTo>
                    <a:cubicBezTo>
                      <a:pt x="3691" y="7431"/>
                      <a:pt x="3592" y="7050"/>
                      <a:pt x="3493" y="6661"/>
                    </a:cubicBezTo>
                    <a:lnTo>
                      <a:pt x="3493" y="6661"/>
                    </a:lnTo>
                    <a:cubicBezTo>
                      <a:pt x="3675" y="6694"/>
                      <a:pt x="3857" y="6711"/>
                      <a:pt x="4039" y="6728"/>
                    </a:cubicBezTo>
                    <a:cubicBezTo>
                      <a:pt x="4154" y="7133"/>
                      <a:pt x="4287" y="7530"/>
                      <a:pt x="4436" y="7927"/>
                    </a:cubicBezTo>
                    <a:cubicBezTo>
                      <a:pt x="4442" y="7943"/>
                      <a:pt x="4459" y="7951"/>
                      <a:pt x="4475" y="7951"/>
                    </a:cubicBezTo>
                    <a:cubicBezTo>
                      <a:pt x="4501" y="7951"/>
                      <a:pt x="4525" y="7933"/>
                      <a:pt x="4510" y="7902"/>
                    </a:cubicBezTo>
                    <a:cubicBezTo>
                      <a:pt x="4370" y="7522"/>
                      <a:pt x="4237" y="7133"/>
                      <a:pt x="4121" y="6736"/>
                    </a:cubicBezTo>
                    <a:lnTo>
                      <a:pt x="4121" y="6736"/>
                    </a:lnTo>
                    <a:cubicBezTo>
                      <a:pt x="4254" y="6752"/>
                      <a:pt x="4386" y="6761"/>
                      <a:pt x="4519" y="6769"/>
                    </a:cubicBezTo>
                    <a:lnTo>
                      <a:pt x="4634" y="6777"/>
                    </a:lnTo>
                    <a:lnTo>
                      <a:pt x="5205" y="8184"/>
                    </a:lnTo>
                    <a:cubicBezTo>
                      <a:pt x="5212" y="8203"/>
                      <a:pt x="5227" y="8211"/>
                      <a:pt x="5243" y="8211"/>
                    </a:cubicBezTo>
                    <a:cubicBezTo>
                      <a:pt x="5266" y="8211"/>
                      <a:pt x="5290" y="8192"/>
                      <a:pt x="5280" y="8167"/>
                    </a:cubicBezTo>
                    <a:cubicBezTo>
                      <a:pt x="5089" y="7704"/>
                      <a:pt x="4899" y="7249"/>
                      <a:pt x="4717" y="6785"/>
                    </a:cubicBezTo>
                    <a:lnTo>
                      <a:pt x="4717" y="6785"/>
                    </a:lnTo>
                    <a:cubicBezTo>
                      <a:pt x="4866" y="6794"/>
                      <a:pt x="5023" y="6802"/>
                      <a:pt x="5180" y="6810"/>
                    </a:cubicBezTo>
                    <a:cubicBezTo>
                      <a:pt x="5412" y="7356"/>
                      <a:pt x="5644" y="7894"/>
                      <a:pt x="5867" y="8432"/>
                    </a:cubicBezTo>
                    <a:cubicBezTo>
                      <a:pt x="5875" y="8448"/>
                      <a:pt x="5887" y="8454"/>
                      <a:pt x="5899" y="8454"/>
                    </a:cubicBezTo>
                    <a:cubicBezTo>
                      <a:pt x="5925" y="8454"/>
                      <a:pt x="5950" y="8424"/>
                      <a:pt x="5933" y="8391"/>
                    </a:cubicBezTo>
                    <a:cubicBezTo>
                      <a:pt x="5710" y="7869"/>
                      <a:pt x="5487" y="7348"/>
                      <a:pt x="5271" y="6819"/>
                    </a:cubicBezTo>
                    <a:lnTo>
                      <a:pt x="5271" y="6819"/>
                    </a:lnTo>
                    <a:cubicBezTo>
                      <a:pt x="5454" y="6835"/>
                      <a:pt x="5652" y="6852"/>
                      <a:pt x="5834" y="6885"/>
                    </a:cubicBezTo>
                    <a:lnTo>
                      <a:pt x="6562" y="8879"/>
                    </a:lnTo>
                    <a:cubicBezTo>
                      <a:pt x="6569" y="8898"/>
                      <a:pt x="6584" y="8906"/>
                      <a:pt x="6600" y="8906"/>
                    </a:cubicBezTo>
                    <a:cubicBezTo>
                      <a:pt x="6623" y="8906"/>
                      <a:pt x="6647" y="8887"/>
                      <a:pt x="6637" y="8862"/>
                    </a:cubicBezTo>
                    <a:lnTo>
                      <a:pt x="5925" y="6893"/>
                    </a:lnTo>
                    <a:lnTo>
                      <a:pt x="5925" y="6893"/>
                    </a:lnTo>
                    <a:cubicBezTo>
                      <a:pt x="6115" y="6926"/>
                      <a:pt x="6297" y="6976"/>
                      <a:pt x="6480" y="7042"/>
                    </a:cubicBezTo>
                    <a:cubicBezTo>
                      <a:pt x="6695" y="7663"/>
                      <a:pt x="6910" y="8283"/>
                      <a:pt x="7125" y="8904"/>
                    </a:cubicBezTo>
                    <a:cubicBezTo>
                      <a:pt x="7131" y="8923"/>
                      <a:pt x="7147" y="8931"/>
                      <a:pt x="7162" y="8931"/>
                    </a:cubicBezTo>
                    <a:cubicBezTo>
                      <a:pt x="7186" y="8931"/>
                      <a:pt x="7209" y="8912"/>
                      <a:pt x="7199" y="8887"/>
                    </a:cubicBezTo>
                    <a:cubicBezTo>
                      <a:pt x="6993" y="8283"/>
                      <a:pt x="6786" y="7687"/>
                      <a:pt x="6571" y="7083"/>
                    </a:cubicBezTo>
                    <a:lnTo>
                      <a:pt x="6571" y="7083"/>
                    </a:lnTo>
                    <a:cubicBezTo>
                      <a:pt x="6885" y="7216"/>
                      <a:pt x="7150" y="7447"/>
                      <a:pt x="7315" y="7737"/>
                    </a:cubicBezTo>
                    <a:cubicBezTo>
                      <a:pt x="7338" y="7776"/>
                      <a:pt x="7374" y="7793"/>
                      <a:pt x="7410" y="7793"/>
                    </a:cubicBezTo>
                    <a:cubicBezTo>
                      <a:pt x="7468" y="7793"/>
                      <a:pt x="7525" y="7750"/>
                      <a:pt x="7530" y="7679"/>
                    </a:cubicBezTo>
                    <a:cubicBezTo>
                      <a:pt x="7572" y="7663"/>
                      <a:pt x="7605" y="7621"/>
                      <a:pt x="7605" y="7580"/>
                    </a:cubicBezTo>
                    <a:cubicBezTo>
                      <a:pt x="7729" y="5710"/>
                      <a:pt x="7415" y="3832"/>
                      <a:pt x="6686" y="2102"/>
                    </a:cubicBezTo>
                    <a:cubicBezTo>
                      <a:pt x="6143" y="840"/>
                      <a:pt x="4825" y="0"/>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Itim"/>
                  <a:ea typeface="Itim"/>
                  <a:cs typeface="Itim"/>
                  <a:sym typeface="Itim"/>
                </a:endParaRPr>
              </a:p>
            </p:txBody>
          </p:sp>
        </p:grpSp>
      </p:grpSp>
      <p:sp>
        <p:nvSpPr>
          <p:cNvPr id="108" name="Google Shape;2150;p52"/>
          <p:cNvSpPr txBox="1"/>
          <p:nvPr/>
        </p:nvSpPr>
        <p:spPr>
          <a:xfrm flipH="1">
            <a:off x="3810000" y="3181350"/>
            <a:ext cx="1503321" cy="76407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dk1"/>
                </a:solidFill>
                <a:latin typeface="Itim"/>
                <a:ea typeface="Itim"/>
                <a:cs typeface="Itim"/>
                <a:sym typeface="Itim"/>
              </a:rPr>
              <a:t>JUJUR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pic>
        <p:nvPicPr>
          <p:cNvPr id="44" name="Picture 2" descr="Kesatuan Tubuh Kristus | GPdI Ketapang"/>
          <p:cNvPicPr>
            <a:picLocks noChangeAspect="1" noChangeArrowheads="1"/>
          </p:cNvPicPr>
          <p:nvPr/>
        </p:nvPicPr>
        <p:blipFill>
          <a:blip r:embed="rId3"/>
          <a:srcRect/>
          <a:stretch>
            <a:fillRect/>
          </a:stretch>
        </p:blipFill>
        <p:spPr bwMode="auto">
          <a:xfrm>
            <a:off x="990599" y="1123950"/>
            <a:ext cx="3505201" cy="2667000"/>
          </a:xfrm>
          <a:prstGeom prst="rect">
            <a:avLst/>
          </a:prstGeom>
          <a:noFill/>
        </p:spPr>
      </p:pic>
      <p:grpSp>
        <p:nvGrpSpPr>
          <p:cNvPr id="1179" name="Google Shape;1179;p38"/>
          <p:cNvGrpSpPr/>
          <p:nvPr/>
        </p:nvGrpSpPr>
        <p:grpSpPr>
          <a:xfrm>
            <a:off x="5625545" y="1317495"/>
            <a:ext cx="2798301" cy="176025"/>
            <a:chOff x="4345425" y="2175475"/>
            <a:chExt cx="800750" cy="176025"/>
          </a:xfrm>
        </p:grpSpPr>
        <p:sp>
          <p:nvSpPr>
            <p:cNvPr id="1180" name="Google Shape;1180;p3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38"/>
          <p:cNvGrpSpPr/>
          <p:nvPr/>
        </p:nvGrpSpPr>
        <p:grpSpPr>
          <a:xfrm>
            <a:off x="6139907" y="1779598"/>
            <a:ext cx="2235214" cy="176025"/>
            <a:chOff x="4345425" y="2175475"/>
            <a:chExt cx="800750" cy="176025"/>
          </a:xfrm>
        </p:grpSpPr>
        <p:sp>
          <p:nvSpPr>
            <p:cNvPr id="1183" name="Google Shape;1183;p3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38"/>
          <p:cNvGrpSpPr/>
          <p:nvPr/>
        </p:nvGrpSpPr>
        <p:grpSpPr>
          <a:xfrm rot="137243">
            <a:off x="7127607" y="2241615"/>
            <a:ext cx="1247922" cy="176039"/>
            <a:chOff x="4345425" y="2175475"/>
            <a:chExt cx="800750" cy="176025"/>
          </a:xfrm>
        </p:grpSpPr>
        <p:sp>
          <p:nvSpPr>
            <p:cNvPr id="1186" name="Google Shape;1186;p3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38"/>
          <p:cNvSpPr txBox="1">
            <a:spLocks noGrp="1"/>
          </p:cNvSpPr>
          <p:nvPr>
            <p:ph type="title"/>
          </p:nvPr>
        </p:nvSpPr>
        <p:spPr>
          <a:xfrm>
            <a:off x="5257800" y="209550"/>
            <a:ext cx="3657600" cy="4648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600" dirty="0" smtClean="0"/>
              <a:t>St. </a:t>
            </a:r>
            <a:r>
              <a:rPr lang="en-US" sz="2600" dirty="0" err="1" smtClean="0"/>
              <a:t>Paulus</a:t>
            </a:r>
            <a:r>
              <a:rPr lang="en-US" sz="2600" dirty="0" smtClean="0"/>
              <a:t> </a:t>
            </a:r>
            <a:r>
              <a:rPr lang="en-US" sz="2600" dirty="0" err="1" smtClean="0"/>
              <a:t>mengatakan</a:t>
            </a:r>
            <a:r>
              <a:rPr lang="en-US" sz="2600" dirty="0" smtClean="0"/>
              <a:t> </a:t>
            </a:r>
            <a:r>
              <a:rPr lang="en-US" sz="2600" dirty="0" err="1" smtClean="0"/>
              <a:t>bahwa</a:t>
            </a:r>
            <a:r>
              <a:rPr lang="en-US" sz="2600" dirty="0" smtClean="0"/>
              <a:t> </a:t>
            </a:r>
            <a:r>
              <a:rPr lang="en-US" sz="2600" dirty="0" err="1" smtClean="0"/>
              <a:t>kita</a:t>
            </a:r>
            <a:r>
              <a:rPr lang="en-US" sz="2600" dirty="0" smtClean="0"/>
              <a:t> </a:t>
            </a:r>
            <a:r>
              <a:rPr lang="en-US" sz="2600" dirty="0" err="1" smtClean="0"/>
              <a:t>ini</a:t>
            </a:r>
            <a:r>
              <a:rPr lang="en-US" sz="2600" dirty="0" smtClean="0"/>
              <a:t> </a:t>
            </a:r>
            <a:r>
              <a:rPr lang="en-US" sz="2600" dirty="0" err="1" smtClean="0"/>
              <a:t>adalah</a:t>
            </a:r>
            <a:r>
              <a:rPr lang="en-US" sz="2600" dirty="0" smtClean="0"/>
              <a:t> </a:t>
            </a:r>
            <a:r>
              <a:rPr lang="en-US" sz="2600" dirty="0" err="1" smtClean="0"/>
              <a:t>banyak</a:t>
            </a:r>
            <a:r>
              <a:rPr lang="en-US" sz="2600" dirty="0" smtClean="0"/>
              <a:t> </a:t>
            </a:r>
            <a:r>
              <a:rPr lang="en-US" sz="2600" dirty="0" err="1" smtClean="0"/>
              <a:t>anggota</a:t>
            </a:r>
            <a:r>
              <a:rPr lang="en-US" sz="2600" dirty="0" smtClean="0"/>
              <a:t> </a:t>
            </a:r>
            <a:r>
              <a:rPr lang="en-US" sz="2600" dirty="0" err="1" smtClean="0"/>
              <a:t>tetapi</a:t>
            </a:r>
            <a:r>
              <a:rPr lang="en-US" sz="2600" dirty="0" smtClean="0"/>
              <a:t> </a:t>
            </a:r>
            <a:r>
              <a:rPr lang="en-US" sz="2600" dirty="0" err="1" smtClean="0"/>
              <a:t>satu</a:t>
            </a:r>
            <a:r>
              <a:rPr lang="en-US" sz="2600" dirty="0" smtClean="0"/>
              <a:t> </a:t>
            </a:r>
            <a:r>
              <a:rPr lang="en-US" sz="2600" dirty="0" err="1" smtClean="0"/>
              <a:t>tubuh</a:t>
            </a:r>
            <a:r>
              <a:rPr lang="en-US" sz="2600" dirty="0" smtClean="0"/>
              <a:t>. St. </a:t>
            </a:r>
            <a:r>
              <a:rPr lang="en-US" sz="2600" dirty="0" err="1" smtClean="0"/>
              <a:t>Paulus</a:t>
            </a:r>
            <a:r>
              <a:rPr lang="en-US" sz="2600" dirty="0" smtClean="0"/>
              <a:t> </a:t>
            </a:r>
            <a:r>
              <a:rPr lang="en-US" sz="2600" dirty="0" err="1" smtClean="0"/>
              <a:t>memberikan</a:t>
            </a:r>
            <a:r>
              <a:rPr lang="en-US" sz="2600" dirty="0" smtClean="0"/>
              <a:t> </a:t>
            </a:r>
            <a:r>
              <a:rPr lang="en-US" sz="2600" dirty="0" err="1" smtClean="0"/>
              <a:t>pesan</a:t>
            </a:r>
            <a:r>
              <a:rPr lang="en-US" sz="2600" dirty="0" smtClean="0"/>
              <a:t> </a:t>
            </a:r>
            <a:r>
              <a:rPr lang="en-US" sz="2600" dirty="0" err="1" smtClean="0"/>
              <a:t>bahwa</a:t>
            </a:r>
            <a:r>
              <a:rPr lang="en-US" sz="2600" dirty="0" smtClean="0"/>
              <a:t> </a:t>
            </a:r>
            <a:r>
              <a:rPr lang="en-US" sz="2600" dirty="0" err="1" smtClean="0"/>
              <a:t>setiap</a:t>
            </a:r>
            <a:r>
              <a:rPr lang="en-US" sz="2600" dirty="0" smtClean="0"/>
              <a:t> </a:t>
            </a:r>
            <a:r>
              <a:rPr lang="en-US" sz="2600" dirty="0" err="1" smtClean="0"/>
              <a:t>orang</a:t>
            </a:r>
            <a:r>
              <a:rPr lang="en-US" sz="2600" dirty="0" smtClean="0"/>
              <a:t> </a:t>
            </a:r>
            <a:r>
              <a:rPr lang="en-US" sz="2600" dirty="0" err="1" smtClean="0"/>
              <a:t>tidak</a:t>
            </a:r>
            <a:r>
              <a:rPr lang="en-US" sz="2600" dirty="0" smtClean="0"/>
              <a:t> </a:t>
            </a:r>
            <a:r>
              <a:rPr lang="en-US" sz="2600" dirty="0" err="1" smtClean="0"/>
              <a:t>akan</a:t>
            </a:r>
            <a:r>
              <a:rPr lang="en-US" sz="2600" dirty="0" smtClean="0"/>
              <a:t> </a:t>
            </a:r>
            <a:r>
              <a:rPr lang="en-US" sz="2600" dirty="0" err="1" smtClean="0"/>
              <a:t>bisa</a:t>
            </a:r>
            <a:r>
              <a:rPr lang="en-US" sz="2600" dirty="0" smtClean="0"/>
              <a:t> </a:t>
            </a:r>
            <a:r>
              <a:rPr lang="en-US" sz="2600" dirty="0" err="1" smtClean="0"/>
              <a:t>tumbuh</a:t>
            </a:r>
            <a:r>
              <a:rPr lang="en-US" sz="2600" dirty="0" smtClean="0"/>
              <a:t> </a:t>
            </a:r>
            <a:r>
              <a:rPr lang="en-US" sz="2600" dirty="0" err="1" smtClean="0"/>
              <a:t>dan</a:t>
            </a:r>
            <a:r>
              <a:rPr lang="en-US" sz="2600" dirty="0" smtClean="0"/>
              <a:t> </a:t>
            </a:r>
            <a:r>
              <a:rPr lang="en-US" sz="2600" dirty="0" err="1" smtClean="0"/>
              <a:t>berkembang</a:t>
            </a:r>
            <a:r>
              <a:rPr lang="en-US" sz="2600" dirty="0" smtClean="0"/>
              <a:t> </a:t>
            </a:r>
            <a:r>
              <a:rPr lang="en-US" sz="2600" dirty="0" err="1" smtClean="0"/>
              <a:t>sendiri-sendiri</a:t>
            </a:r>
            <a:r>
              <a:rPr lang="en-US" sz="2600" dirty="0" smtClean="0"/>
              <a:t> </a:t>
            </a:r>
            <a:r>
              <a:rPr lang="en-US" sz="2600" dirty="0" err="1" smtClean="0"/>
              <a:t>tanpa</a:t>
            </a:r>
            <a:r>
              <a:rPr lang="en-US" sz="2600" dirty="0" smtClean="0"/>
              <a:t> </a:t>
            </a:r>
            <a:r>
              <a:rPr lang="en-US" sz="2600" dirty="0" err="1" smtClean="0"/>
              <a:t>bekerja</a:t>
            </a:r>
            <a:r>
              <a:rPr lang="en-US" sz="2600" dirty="0" smtClean="0"/>
              <a:t> </a:t>
            </a:r>
            <a:r>
              <a:rPr lang="en-US" sz="2600" dirty="0" err="1" smtClean="0"/>
              <a:t>sama</a:t>
            </a:r>
            <a:r>
              <a:rPr lang="en-US" sz="2600" dirty="0" smtClean="0"/>
              <a:t> </a:t>
            </a:r>
            <a:r>
              <a:rPr lang="en-US" sz="2600" dirty="0" err="1" smtClean="0"/>
              <a:t>dengan</a:t>
            </a:r>
            <a:r>
              <a:rPr lang="en-US" sz="2600" dirty="0" smtClean="0"/>
              <a:t> yang </a:t>
            </a:r>
            <a:r>
              <a:rPr lang="en-US" sz="2600" dirty="0" err="1" smtClean="0"/>
              <a:t>lainnya</a:t>
            </a:r>
            <a:endParaRPr sz="2600"/>
          </a:p>
        </p:txBody>
      </p:sp>
      <p:grpSp>
        <p:nvGrpSpPr>
          <p:cNvPr id="1191" name="Google Shape;1191;p38"/>
          <p:cNvGrpSpPr/>
          <p:nvPr/>
        </p:nvGrpSpPr>
        <p:grpSpPr>
          <a:xfrm>
            <a:off x="4268956" y="1361450"/>
            <a:ext cx="428976" cy="1173468"/>
            <a:chOff x="3443472" y="1907731"/>
            <a:chExt cx="454327" cy="1325503"/>
          </a:xfrm>
        </p:grpSpPr>
        <p:sp>
          <p:nvSpPr>
            <p:cNvPr id="1192" name="Google Shape;1192;p38"/>
            <p:cNvSpPr/>
            <p:nvPr/>
          </p:nvSpPr>
          <p:spPr>
            <a:xfrm>
              <a:off x="3456297" y="1920208"/>
              <a:ext cx="427196" cy="1302484"/>
            </a:xfrm>
            <a:custGeom>
              <a:avLst/>
              <a:gdLst/>
              <a:ahLst/>
              <a:cxnLst/>
              <a:rect l="l" t="t" r="r" b="b"/>
              <a:pathLst>
                <a:path w="7495" h="20879" extrusionOk="0">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3443472" y="1907731"/>
              <a:ext cx="454327" cy="1325503"/>
            </a:xfrm>
            <a:custGeom>
              <a:avLst/>
              <a:gdLst/>
              <a:ahLst/>
              <a:cxnLst/>
              <a:rect l="l" t="t" r="r" b="b"/>
              <a:pathLst>
                <a:path w="7971" h="21248" extrusionOk="0">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38"/>
          <p:cNvGrpSpPr/>
          <p:nvPr/>
        </p:nvGrpSpPr>
        <p:grpSpPr>
          <a:xfrm rot="-108528">
            <a:off x="962425" y="2100675"/>
            <a:ext cx="391000" cy="1284182"/>
            <a:chOff x="1276425" y="1928068"/>
            <a:chExt cx="378577" cy="1391130"/>
          </a:xfrm>
        </p:grpSpPr>
        <p:sp>
          <p:nvSpPr>
            <p:cNvPr id="1195" name="Google Shape;1195;p38"/>
            <p:cNvSpPr/>
            <p:nvPr/>
          </p:nvSpPr>
          <p:spPr>
            <a:xfrm>
              <a:off x="1282125" y="1942105"/>
              <a:ext cx="360053" cy="1366551"/>
            </a:xfrm>
            <a:custGeom>
              <a:avLst/>
              <a:gdLst/>
              <a:ahLst/>
              <a:cxnLst/>
              <a:rect l="l" t="t" r="r" b="b"/>
              <a:pathLst>
                <a:path w="6317" h="21906" extrusionOk="0">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1276425" y="1928068"/>
              <a:ext cx="378577" cy="1391130"/>
            </a:xfrm>
            <a:custGeom>
              <a:avLst/>
              <a:gdLst/>
              <a:ahLst/>
              <a:cxnLst/>
              <a:rect l="l" t="t" r="r" b="b"/>
              <a:pathLst>
                <a:path w="6642" h="22300" extrusionOk="0">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7" name="Google Shape;1197;p38"/>
          <p:cNvSpPr/>
          <p:nvPr/>
        </p:nvSpPr>
        <p:spPr>
          <a:xfrm rot="19900563" flipH="1">
            <a:off x="4192079" y="3802202"/>
            <a:ext cx="911111" cy="876871"/>
          </a:xfrm>
          <a:custGeom>
            <a:avLst/>
            <a:gdLst/>
            <a:ahLst/>
            <a:cxnLst/>
            <a:rect l="l" t="t" r="r" b="b"/>
            <a:pathLst>
              <a:path w="26142" h="30241" extrusionOk="0">
                <a:moveTo>
                  <a:pt x="20452" y="647"/>
                </a:moveTo>
                <a:lnTo>
                  <a:pt x="20452" y="647"/>
                </a:lnTo>
                <a:cubicBezTo>
                  <a:pt x="20499" y="678"/>
                  <a:pt x="20561" y="694"/>
                  <a:pt x="20608" y="725"/>
                </a:cubicBezTo>
                <a:cubicBezTo>
                  <a:pt x="20749" y="804"/>
                  <a:pt x="20890" y="867"/>
                  <a:pt x="21047" y="929"/>
                </a:cubicBezTo>
                <a:cubicBezTo>
                  <a:pt x="21173" y="992"/>
                  <a:pt x="21282" y="1070"/>
                  <a:pt x="21423" y="1102"/>
                </a:cubicBezTo>
                <a:cubicBezTo>
                  <a:pt x="21627" y="1478"/>
                  <a:pt x="21847" y="1854"/>
                  <a:pt x="22050" y="2230"/>
                </a:cubicBezTo>
                <a:cubicBezTo>
                  <a:pt x="21705" y="2026"/>
                  <a:pt x="21345" y="1838"/>
                  <a:pt x="20984" y="1635"/>
                </a:cubicBezTo>
                <a:cubicBezTo>
                  <a:pt x="20828" y="1290"/>
                  <a:pt x="20655" y="929"/>
                  <a:pt x="20452" y="647"/>
                </a:cubicBezTo>
                <a:close/>
                <a:moveTo>
                  <a:pt x="21047" y="1776"/>
                </a:moveTo>
                <a:lnTo>
                  <a:pt x="21047" y="1776"/>
                </a:lnTo>
                <a:cubicBezTo>
                  <a:pt x="21423" y="2011"/>
                  <a:pt x="21800" y="2246"/>
                  <a:pt x="22191" y="2465"/>
                </a:cubicBezTo>
                <a:cubicBezTo>
                  <a:pt x="22411" y="2857"/>
                  <a:pt x="22630" y="3233"/>
                  <a:pt x="22865" y="3625"/>
                </a:cubicBezTo>
                <a:cubicBezTo>
                  <a:pt x="22395" y="3343"/>
                  <a:pt x="21925" y="3077"/>
                  <a:pt x="21470" y="2794"/>
                </a:cubicBezTo>
                <a:cubicBezTo>
                  <a:pt x="21361" y="2591"/>
                  <a:pt x="21220" y="2199"/>
                  <a:pt x="21047" y="1776"/>
                </a:cubicBezTo>
                <a:close/>
                <a:moveTo>
                  <a:pt x="21564" y="3014"/>
                </a:moveTo>
                <a:cubicBezTo>
                  <a:pt x="22019" y="3327"/>
                  <a:pt x="22505" y="3625"/>
                  <a:pt x="23006" y="3892"/>
                </a:cubicBezTo>
                <a:cubicBezTo>
                  <a:pt x="23210" y="4237"/>
                  <a:pt x="23414" y="4581"/>
                  <a:pt x="23602" y="4942"/>
                </a:cubicBezTo>
                <a:cubicBezTo>
                  <a:pt x="23085" y="4660"/>
                  <a:pt x="22552" y="4378"/>
                  <a:pt x="22066" y="4048"/>
                </a:cubicBezTo>
                <a:cubicBezTo>
                  <a:pt x="21894" y="3704"/>
                  <a:pt x="21721" y="3359"/>
                  <a:pt x="21564" y="3014"/>
                </a:cubicBezTo>
                <a:close/>
                <a:moveTo>
                  <a:pt x="22160" y="4268"/>
                </a:moveTo>
                <a:lnTo>
                  <a:pt x="22160" y="4268"/>
                </a:lnTo>
                <a:cubicBezTo>
                  <a:pt x="22646" y="4613"/>
                  <a:pt x="23179" y="4958"/>
                  <a:pt x="23743" y="5193"/>
                </a:cubicBezTo>
                <a:cubicBezTo>
                  <a:pt x="23947" y="5600"/>
                  <a:pt x="24166" y="6008"/>
                  <a:pt x="24370" y="6415"/>
                </a:cubicBezTo>
                <a:cubicBezTo>
                  <a:pt x="23806" y="6055"/>
                  <a:pt x="23242" y="5726"/>
                  <a:pt x="22677" y="5365"/>
                </a:cubicBezTo>
                <a:cubicBezTo>
                  <a:pt x="22505" y="5005"/>
                  <a:pt x="22332" y="4628"/>
                  <a:pt x="22160" y="4268"/>
                </a:cubicBezTo>
                <a:close/>
                <a:moveTo>
                  <a:pt x="22803" y="5632"/>
                </a:moveTo>
                <a:lnTo>
                  <a:pt x="22803" y="5632"/>
                </a:lnTo>
                <a:cubicBezTo>
                  <a:pt x="23351" y="6023"/>
                  <a:pt x="23931" y="6415"/>
                  <a:pt x="24527" y="6729"/>
                </a:cubicBezTo>
                <a:cubicBezTo>
                  <a:pt x="24527" y="6744"/>
                  <a:pt x="24543" y="6760"/>
                  <a:pt x="24543" y="6776"/>
                </a:cubicBezTo>
                <a:cubicBezTo>
                  <a:pt x="24731" y="7136"/>
                  <a:pt x="24887" y="7512"/>
                  <a:pt x="25060" y="7889"/>
                </a:cubicBezTo>
                <a:cubicBezTo>
                  <a:pt x="24433" y="7450"/>
                  <a:pt x="23806" y="7011"/>
                  <a:pt x="23226" y="6525"/>
                </a:cubicBezTo>
                <a:cubicBezTo>
                  <a:pt x="23085" y="6227"/>
                  <a:pt x="22944" y="5929"/>
                  <a:pt x="22803" y="5632"/>
                </a:cubicBezTo>
                <a:close/>
                <a:moveTo>
                  <a:pt x="16674" y="7591"/>
                </a:moveTo>
                <a:cubicBezTo>
                  <a:pt x="16785" y="7602"/>
                  <a:pt x="16904" y="7613"/>
                  <a:pt x="17019" y="7613"/>
                </a:cubicBezTo>
                <a:cubicBezTo>
                  <a:pt x="17067" y="7613"/>
                  <a:pt x="17114" y="7611"/>
                  <a:pt x="17160" y="7607"/>
                </a:cubicBezTo>
                <a:lnTo>
                  <a:pt x="17160" y="7607"/>
                </a:lnTo>
                <a:cubicBezTo>
                  <a:pt x="17082" y="7748"/>
                  <a:pt x="17082" y="7920"/>
                  <a:pt x="17113" y="8077"/>
                </a:cubicBezTo>
                <a:cubicBezTo>
                  <a:pt x="17097" y="8092"/>
                  <a:pt x="17097" y="8108"/>
                  <a:pt x="17097" y="8124"/>
                </a:cubicBezTo>
                <a:cubicBezTo>
                  <a:pt x="16956" y="7951"/>
                  <a:pt x="16815" y="7763"/>
                  <a:pt x="16674" y="7591"/>
                </a:cubicBezTo>
                <a:close/>
                <a:moveTo>
                  <a:pt x="15859" y="7465"/>
                </a:moveTo>
                <a:cubicBezTo>
                  <a:pt x="16047" y="7497"/>
                  <a:pt x="16266" y="7544"/>
                  <a:pt x="16470" y="7575"/>
                </a:cubicBezTo>
                <a:cubicBezTo>
                  <a:pt x="16643" y="7842"/>
                  <a:pt x="16831" y="8092"/>
                  <a:pt x="17035" y="8343"/>
                </a:cubicBezTo>
                <a:cubicBezTo>
                  <a:pt x="16940" y="8328"/>
                  <a:pt x="16846" y="8328"/>
                  <a:pt x="16737" y="8312"/>
                </a:cubicBezTo>
                <a:cubicBezTo>
                  <a:pt x="16611" y="8186"/>
                  <a:pt x="16470" y="8061"/>
                  <a:pt x="16329" y="7936"/>
                </a:cubicBezTo>
                <a:cubicBezTo>
                  <a:pt x="16219" y="7810"/>
                  <a:pt x="16094" y="7701"/>
                  <a:pt x="15969" y="7575"/>
                </a:cubicBezTo>
                <a:cubicBezTo>
                  <a:pt x="15922" y="7544"/>
                  <a:pt x="15890" y="7497"/>
                  <a:pt x="15843" y="7465"/>
                </a:cubicBezTo>
                <a:close/>
                <a:moveTo>
                  <a:pt x="14824" y="7293"/>
                </a:moveTo>
                <a:cubicBezTo>
                  <a:pt x="15091" y="7356"/>
                  <a:pt x="15373" y="7387"/>
                  <a:pt x="15639" y="7434"/>
                </a:cubicBezTo>
                <a:cubicBezTo>
                  <a:pt x="15812" y="7654"/>
                  <a:pt x="16031" y="7842"/>
                  <a:pt x="16219" y="8045"/>
                </a:cubicBezTo>
                <a:cubicBezTo>
                  <a:pt x="16313" y="8139"/>
                  <a:pt x="16408" y="8233"/>
                  <a:pt x="16486" y="8312"/>
                </a:cubicBezTo>
                <a:lnTo>
                  <a:pt x="16455" y="8312"/>
                </a:lnTo>
                <a:cubicBezTo>
                  <a:pt x="16235" y="8312"/>
                  <a:pt x="16000" y="8328"/>
                  <a:pt x="15781" y="8359"/>
                </a:cubicBezTo>
                <a:cubicBezTo>
                  <a:pt x="15624" y="8061"/>
                  <a:pt x="15342" y="7810"/>
                  <a:pt x="15107" y="7575"/>
                </a:cubicBezTo>
                <a:cubicBezTo>
                  <a:pt x="15013" y="7481"/>
                  <a:pt x="14918" y="7387"/>
                  <a:pt x="14824" y="7293"/>
                </a:cubicBezTo>
                <a:close/>
                <a:moveTo>
                  <a:pt x="20279" y="7748"/>
                </a:moveTo>
                <a:cubicBezTo>
                  <a:pt x="20483" y="7795"/>
                  <a:pt x="20702" y="7810"/>
                  <a:pt x="20922" y="7842"/>
                </a:cubicBezTo>
                <a:cubicBezTo>
                  <a:pt x="21204" y="8171"/>
                  <a:pt x="21486" y="8516"/>
                  <a:pt x="21784" y="8829"/>
                </a:cubicBezTo>
                <a:lnTo>
                  <a:pt x="21204" y="8829"/>
                </a:lnTo>
                <a:cubicBezTo>
                  <a:pt x="21164" y="8769"/>
                  <a:pt x="21085" y="8741"/>
                  <a:pt x="21009" y="8741"/>
                </a:cubicBezTo>
                <a:cubicBezTo>
                  <a:pt x="20966" y="8741"/>
                  <a:pt x="20924" y="8750"/>
                  <a:pt x="20890" y="8766"/>
                </a:cubicBezTo>
                <a:cubicBezTo>
                  <a:pt x="20687" y="8531"/>
                  <a:pt x="20467" y="8281"/>
                  <a:pt x="20263" y="8045"/>
                </a:cubicBezTo>
                <a:cubicBezTo>
                  <a:pt x="20263" y="7951"/>
                  <a:pt x="20263" y="7857"/>
                  <a:pt x="20279" y="7748"/>
                </a:cubicBezTo>
                <a:close/>
                <a:moveTo>
                  <a:pt x="21110" y="7857"/>
                </a:moveTo>
                <a:lnTo>
                  <a:pt x="21110" y="7857"/>
                </a:lnTo>
                <a:cubicBezTo>
                  <a:pt x="21329" y="7873"/>
                  <a:pt x="21549" y="7873"/>
                  <a:pt x="21784" y="7889"/>
                </a:cubicBezTo>
                <a:cubicBezTo>
                  <a:pt x="21768" y="7904"/>
                  <a:pt x="21768" y="7920"/>
                  <a:pt x="21768" y="7936"/>
                </a:cubicBezTo>
                <a:cubicBezTo>
                  <a:pt x="22050" y="8233"/>
                  <a:pt x="22317" y="8547"/>
                  <a:pt x="22599" y="8845"/>
                </a:cubicBezTo>
                <a:cubicBezTo>
                  <a:pt x="22411" y="8845"/>
                  <a:pt x="22207" y="8829"/>
                  <a:pt x="22019" y="8829"/>
                </a:cubicBezTo>
                <a:cubicBezTo>
                  <a:pt x="21737" y="8500"/>
                  <a:pt x="21408" y="8171"/>
                  <a:pt x="21110" y="7857"/>
                </a:cubicBezTo>
                <a:close/>
                <a:moveTo>
                  <a:pt x="23304" y="6682"/>
                </a:moveTo>
                <a:lnTo>
                  <a:pt x="23304" y="6682"/>
                </a:lnTo>
                <a:cubicBezTo>
                  <a:pt x="23900" y="7215"/>
                  <a:pt x="24511" y="7716"/>
                  <a:pt x="25185" y="8155"/>
                </a:cubicBezTo>
                <a:lnTo>
                  <a:pt x="25185" y="8171"/>
                </a:lnTo>
                <a:cubicBezTo>
                  <a:pt x="25358" y="8547"/>
                  <a:pt x="25593" y="8719"/>
                  <a:pt x="25091" y="8845"/>
                </a:cubicBezTo>
                <a:cubicBezTo>
                  <a:pt x="24887" y="8704"/>
                  <a:pt x="24668" y="8563"/>
                  <a:pt x="24464" y="8422"/>
                </a:cubicBezTo>
                <a:cubicBezTo>
                  <a:pt x="24229" y="8249"/>
                  <a:pt x="23994" y="8061"/>
                  <a:pt x="23759" y="7873"/>
                </a:cubicBezTo>
                <a:cubicBezTo>
                  <a:pt x="23837" y="7779"/>
                  <a:pt x="23790" y="7607"/>
                  <a:pt x="23680" y="7528"/>
                </a:cubicBezTo>
                <a:cubicBezTo>
                  <a:pt x="23680" y="7497"/>
                  <a:pt x="23665" y="7465"/>
                  <a:pt x="23649" y="7418"/>
                </a:cubicBezTo>
                <a:cubicBezTo>
                  <a:pt x="23539" y="7183"/>
                  <a:pt x="23414" y="6933"/>
                  <a:pt x="23304" y="6682"/>
                </a:cubicBezTo>
                <a:close/>
                <a:moveTo>
                  <a:pt x="21831" y="7889"/>
                </a:moveTo>
                <a:cubicBezTo>
                  <a:pt x="21862" y="7889"/>
                  <a:pt x="21894" y="7889"/>
                  <a:pt x="21925" y="7904"/>
                </a:cubicBezTo>
                <a:cubicBezTo>
                  <a:pt x="22254" y="7920"/>
                  <a:pt x="22583" y="7951"/>
                  <a:pt x="22928" y="7967"/>
                </a:cubicBezTo>
                <a:cubicBezTo>
                  <a:pt x="23147" y="8281"/>
                  <a:pt x="23367" y="8578"/>
                  <a:pt x="23602" y="8860"/>
                </a:cubicBezTo>
                <a:cubicBezTo>
                  <a:pt x="23320" y="8860"/>
                  <a:pt x="23053" y="8860"/>
                  <a:pt x="22771" y="8845"/>
                </a:cubicBezTo>
                <a:cubicBezTo>
                  <a:pt x="22474" y="8516"/>
                  <a:pt x="22144" y="8202"/>
                  <a:pt x="21831" y="7889"/>
                </a:cubicBezTo>
                <a:close/>
                <a:moveTo>
                  <a:pt x="23665" y="7951"/>
                </a:moveTo>
                <a:cubicBezTo>
                  <a:pt x="24025" y="8281"/>
                  <a:pt x="24401" y="8610"/>
                  <a:pt x="24793" y="8892"/>
                </a:cubicBezTo>
                <a:cubicBezTo>
                  <a:pt x="24621" y="8892"/>
                  <a:pt x="24433" y="8876"/>
                  <a:pt x="24276" y="8876"/>
                </a:cubicBezTo>
                <a:lnTo>
                  <a:pt x="23806" y="8876"/>
                </a:lnTo>
                <a:cubicBezTo>
                  <a:pt x="23586" y="8563"/>
                  <a:pt x="23336" y="8265"/>
                  <a:pt x="23085" y="7983"/>
                </a:cubicBezTo>
                <a:cubicBezTo>
                  <a:pt x="23257" y="7983"/>
                  <a:pt x="23430" y="7983"/>
                  <a:pt x="23586" y="7967"/>
                </a:cubicBezTo>
                <a:cubicBezTo>
                  <a:pt x="23618" y="7967"/>
                  <a:pt x="23649" y="7967"/>
                  <a:pt x="23665" y="7951"/>
                </a:cubicBezTo>
                <a:close/>
                <a:moveTo>
                  <a:pt x="20248" y="8233"/>
                </a:moveTo>
                <a:cubicBezTo>
                  <a:pt x="20420" y="8453"/>
                  <a:pt x="20577" y="8688"/>
                  <a:pt x="20765" y="8892"/>
                </a:cubicBezTo>
                <a:cubicBezTo>
                  <a:pt x="20749" y="8923"/>
                  <a:pt x="20734" y="8970"/>
                  <a:pt x="20749" y="9017"/>
                </a:cubicBezTo>
                <a:cubicBezTo>
                  <a:pt x="20749" y="9205"/>
                  <a:pt x="20749" y="9378"/>
                  <a:pt x="20749" y="9550"/>
                </a:cubicBezTo>
                <a:cubicBezTo>
                  <a:pt x="20546" y="9440"/>
                  <a:pt x="20357" y="9299"/>
                  <a:pt x="20169" y="9158"/>
                </a:cubicBezTo>
                <a:cubicBezTo>
                  <a:pt x="20201" y="8845"/>
                  <a:pt x="20232" y="8547"/>
                  <a:pt x="20248" y="8233"/>
                </a:cubicBezTo>
                <a:close/>
                <a:moveTo>
                  <a:pt x="20154" y="9284"/>
                </a:moveTo>
                <a:cubicBezTo>
                  <a:pt x="20342" y="9440"/>
                  <a:pt x="20530" y="9581"/>
                  <a:pt x="20749" y="9707"/>
                </a:cubicBezTo>
                <a:cubicBezTo>
                  <a:pt x="20734" y="10005"/>
                  <a:pt x="20687" y="10302"/>
                  <a:pt x="20640" y="10600"/>
                </a:cubicBezTo>
                <a:cubicBezTo>
                  <a:pt x="20420" y="10522"/>
                  <a:pt x="20201" y="10444"/>
                  <a:pt x="19981" y="10381"/>
                </a:cubicBezTo>
                <a:cubicBezTo>
                  <a:pt x="20060" y="10020"/>
                  <a:pt x="20107" y="9660"/>
                  <a:pt x="20154" y="9284"/>
                </a:cubicBezTo>
                <a:close/>
                <a:moveTo>
                  <a:pt x="19966" y="10506"/>
                </a:moveTo>
                <a:cubicBezTo>
                  <a:pt x="20185" y="10585"/>
                  <a:pt x="20404" y="10679"/>
                  <a:pt x="20624" y="10741"/>
                </a:cubicBezTo>
                <a:cubicBezTo>
                  <a:pt x="20561" y="11055"/>
                  <a:pt x="20499" y="11353"/>
                  <a:pt x="20436" y="11650"/>
                </a:cubicBezTo>
                <a:cubicBezTo>
                  <a:pt x="20201" y="11588"/>
                  <a:pt x="19981" y="11541"/>
                  <a:pt x="19762" y="11462"/>
                </a:cubicBezTo>
                <a:cubicBezTo>
                  <a:pt x="19840" y="11149"/>
                  <a:pt x="19903" y="10835"/>
                  <a:pt x="19966" y="10506"/>
                </a:cubicBezTo>
                <a:close/>
                <a:moveTo>
                  <a:pt x="19746" y="11572"/>
                </a:moveTo>
                <a:cubicBezTo>
                  <a:pt x="19966" y="11650"/>
                  <a:pt x="20185" y="11713"/>
                  <a:pt x="20404" y="11760"/>
                </a:cubicBezTo>
                <a:cubicBezTo>
                  <a:pt x="20357" y="12011"/>
                  <a:pt x="20295" y="12262"/>
                  <a:pt x="20248" y="12513"/>
                </a:cubicBezTo>
                <a:lnTo>
                  <a:pt x="20216" y="12607"/>
                </a:lnTo>
                <a:cubicBezTo>
                  <a:pt x="19981" y="12560"/>
                  <a:pt x="19746" y="12513"/>
                  <a:pt x="19511" y="12481"/>
                </a:cubicBezTo>
                <a:cubicBezTo>
                  <a:pt x="19589" y="12183"/>
                  <a:pt x="19668" y="11870"/>
                  <a:pt x="19746" y="11572"/>
                </a:cubicBezTo>
                <a:close/>
                <a:moveTo>
                  <a:pt x="19464" y="12622"/>
                </a:moveTo>
                <a:cubicBezTo>
                  <a:pt x="19699" y="12669"/>
                  <a:pt x="19950" y="12701"/>
                  <a:pt x="20201" y="12748"/>
                </a:cubicBezTo>
                <a:cubicBezTo>
                  <a:pt x="20091" y="13218"/>
                  <a:pt x="19997" y="13688"/>
                  <a:pt x="19903" y="14158"/>
                </a:cubicBezTo>
                <a:cubicBezTo>
                  <a:pt x="19605" y="14111"/>
                  <a:pt x="19323" y="14033"/>
                  <a:pt x="19041" y="13908"/>
                </a:cubicBezTo>
                <a:cubicBezTo>
                  <a:pt x="19198" y="13484"/>
                  <a:pt x="19339" y="13061"/>
                  <a:pt x="19464" y="12622"/>
                </a:cubicBezTo>
                <a:close/>
                <a:moveTo>
                  <a:pt x="19009" y="14002"/>
                </a:moveTo>
                <a:cubicBezTo>
                  <a:pt x="19292" y="14127"/>
                  <a:pt x="19574" y="14237"/>
                  <a:pt x="19872" y="14284"/>
                </a:cubicBezTo>
                <a:cubicBezTo>
                  <a:pt x="19778" y="14691"/>
                  <a:pt x="19683" y="15099"/>
                  <a:pt x="19574" y="15506"/>
                </a:cubicBezTo>
                <a:cubicBezTo>
                  <a:pt x="19213" y="15475"/>
                  <a:pt x="18868" y="15397"/>
                  <a:pt x="18524" y="15287"/>
                </a:cubicBezTo>
                <a:lnTo>
                  <a:pt x="18508" y="15287"/>
                </a:lnTo>
                <a:cubicBezTo>
                  <a:pt x="18696" y="14864"/>
                  <a:pt x="18853" y="14441"/>
                  <a:pt x="19009" y="14002"/>
                </a:cubicBezTo>
                <a:close/>
                <a:moveTo>
                  <a:pt x="18477" y="15381"/>
                </a:moveTo>
                <a:cubicBezTo>
                  <a:pt x="18477" y="15381"/>
                  <a:pt x="18477" y="15397"/>
                  <a:pt x="18492" y="15397"/>
                </a:cubicBezTo>
                <a:cubicBezTo>
                  <a:pt x="18837" y="15522"/>
                  <a:pt x="19182" y="15600"/>
                  <a:pt x="19542" y="15632"/>
                </a:cubicBezTo>
                <a:cubicBezTo>
                  <a:pt x="19495" y="15773"/>
                  <a:pt x="19464" y="15914"/>
                  <a:pt x="19417" y="16055"/>
                </a:cubicBezTo>
                <a:cubicBezTo>
                  <a:pt x="19370" y="16196"/>
                  <a:pt x="19323" y="16321"/>
                  <a:pt x="19276" y="16463"/>
                </a:cubicBezTo>
                <a:cubicBezTo>
                  <a:pt x="18868" y="16384"/>
                  <a:pt x="18477" y="16321"/>
                  <a:pt x="18085" y="16227"/>
                </a:cubicBezTo>
                <a:cubicBezTo>
                  <a:pt x="18226" y="15945"/>
                  <a:pt x="18351" y="15663"/>
                  <a:pt x="18477" y="15381"/>
                </a:cubicBezTo>
                <a:close/>
                <a:moveTo>
                  <a:pt x="18053" y="16306"/>
                </a:moveTo>
                <a:cubicBezTo>
                  <a:pt x="18430" y="16415"/>
                  <a:pt x="18837" y="16510"/>
                  <a:pt x="19229" y="16557"/>
                </a:cubicBezTo>
                <a:cubicBezTo>
                  <a:pt x="19104" y="16917"/>
                  <a:pt x="18947" y="17293"/>
                  <a:pt x="18790" y="17638"/>
                </a:cubicBezTo>
                <a:cubicBezTo>
                  <a:pt x="18398" y="17481"/>
                  <a:pt x="17975" y="17356"/>
                  <a:pt x="17552" y="17278"/>
                </a:cubicBezTo>
                <a:cubicBezTo>
                  <a:pt x="17724" y="16964"/>
                  <a:pt x="17897" y="16635"/>
                  <a:pt x="18053" y="16306"/>
                </a:cubicBezTo>
                <a:close/>
                <a:moveTo>
                  <a:pt x="17505" y="17372"/>
                </a:moveTo>
                <a:cubicBezTo>
                  <a:pt x="17928" y="17466"/>
                  <a:pt x="18335" y="17607"/>
                  <a:pt x="18743" y="17748"/>
                </a:cubicBezTo>
                <a:cubicBezTo>
                  <a:pt x="18649" y="17967"/>
                  <a:pt x="18539" y="18171"/>
                  <a:pt x="18430" y="18375"/>
                </a:cubicBezTo>
                <a:cubicBezTo>
                  <a:pt x="17991" y="18281"/>
                  <a:pt x="17536" y="18187"/>
                  <a:pt x="17097" y="18108"/>
                </a:cubicBezTo>
                <a:cubicBezTo>
                  <a:pt x="17238" y="17873"/>
                  <a:pt x="17379" y="17622"/>
                  <a:pt x="17505" y="17372"/>
                </a:cubicBezTo>
                <a:close/>
                <a:moveTo>
                  <a:pt x="17050" y="18187"/>
                </a:moveTo>
                <a:cubicBezTo>
                  <a:pt x="17489" y="18296"/>
                  <a:pt x="17928" y="18390"/>
                  <a:pt x="18383" y="18484"/>
                </a:cubicBezTo>
                <a:cubicBezTo>
                  <a:pt x="18194" y="18829"/>
                  <a:pt x="17991" y="19174"/>
                  <a:pt x="17787" y="19519"/>
                </a:cubicBezTo>
                <a:cubicBezTo>
                  <a:pt x="17536" y="19456"/>
                  <a:pt x="17285" y="19378"/>
                  <a:pt x="17050" y="19315"/>
                </a:cubicBezTo>
                <a:cubicBezTo>
                  <a:pt x="16893" y="19268"/>
                  <a:pt x="16658" y="19174"/>
                  <a:pt x="16470" y="19143"/>
                </a:cubicBezTo>
                <a:cubicBezTo>
                  <a:pt x="16674" y="18829"/>
                  <a:pt x="16862" y="18516"/>
                  <a:pt x="17050" y="18187"/>
                </a:cubicBezTo>
                <a:close/>
                <a:moveTo>
                  <a:pt x="16408" y="19237"/>
                </a:moveTo>
                <a:cubicBezTo>
                  <a:pt x="16549" y="19268"/>
                  <a:pt x="16721" y="19347"/>
                  <a:pt x="16831" y="19378"/>
                </a:cubicBezTo>
                <a:cubicBezTo>
                  <a:pt x="16987" y="19425"/>
                  <a:pt x="17160" y="19472"/>
                  <a:pt x="17317" y="19519"/>
                </a:cubicBezTo>
                <a:cubicBezTo>
                  <a:pt x="17442" y="19566"/>
                  <a:pt x="17583" y="19613"/>
                  <a:pt x="17709" y="19644"/>
                </a:cubicBezTo>
                <a:cubicBezTo>
                  <a:pt x="17567" y="19880"/>
                  <a:pt x="17426" y="20099"/>
                  <a:pt x="17270" y="20334"/>
                </a:cubicBezTo>
                <a:cubicBezTo>
                  <a:pt x="16815" y="20209"/>
                  <a:pt x="16345" y="20115"/>
                  <a:pt x="15890" y="20005"/>
                </a:cubicBezTo>
                <a:cubicBezTo>
                  <a:pt x="16063" y="19754"/>
                  <a:pt x="16235" y="19503"/>
                  <a:pt x="16408" y="19237"/>
                </a:cubicBezTo>
                <a:close/>
                <a:moveTo>
                  <a:pt x="15828" y="20099"/>
                </a:moveTo>
                <a:cubicBezTo>
                  <a:pt x="16282" y="20224"/>
                  <a:pt x="16721" y="20350"/>
                  <a:pt x="17176" y="20459"/>
                </a:cubicBezTo>
                <a:cubicBezTo>
                  <a:pt x="17019" y="20695"/>
                  <a:pt x="16862" y="20914"/>
                  <a:pt x="16690" y="21149"/>
                </a:cubicBezTo>
                <a:cubicBezTo>
                  <a:pt x="16204" y="21086"/>
                  <a:pt x="15734" y="21008"/>
                  <a:pt x="15263" y="20867"/>
                </a:cubicBezTo>
                <a:cubicBezTo>
                  <a:pt x="15451" y="20616"/>
                  <a:pt x="15639" y="20365"/>
                  <a:pt x="15828" y="20099"/>
                </a:cubicBezTo>
                <a:close/>
                <a:moveTo>
                  <a:pt x="15169" y="20977"/>
                </a:moveTo>
                <a:cubicBezTo>
                  <a:pt x="15624" y="21133"/>
                  <a:pt x="16110" y="21259"/>
                  <a:pt x="16580" y="21290"/>
                </a:cubicBezTo>
                <a:cubicBezTo>
                  <a:pt x="16486" y="21416"/>
                  <a:pt x="16376" y="21557"/>
                  <a:pt x="16266" y="21682"/>
                </a:cubicBezTo>
                <a:cubicBezTo>
                  <a:pt x="16188" y="21792"/>
                  <a:pt x="16094" y="21901"/>
                  <a:pt x="16016" y="22011"/>
                </a:cubicBezTo>
                <a:cubicBezTo>
                  <a:pt x="15545" y="21886"/>
                  <a:pt x="15060" y="21776"/>
                  <a:pt x="14589" y="21698"/>
                </a:cubicBezTo>
                <a:cubicBezTo>
                  <a:pt x="14621" y="21651"/>
                  <a:pt x="14652" y="21619"/>
                  <a:pt x="14699" y="21572"/>
                </a:cubicBezTo>
                <a:cubicBezTo>
                  <a:pt x="14856" y="21384"/>
                  <a:pt x="15013" y="21180"/>
                  <a:pt x="15169" y="20977"/>
                </a:cubicBezTo>
                <a:close/>
                <a:moveTo>
                  <a:pt x="14558" y="21807"/>
                </a:moveTo>
                <a:cubicBezTo>
                  <a:pt x="14997" y="21933"/>
                  <a:pt x="15451" y="22043"/>
                  <a:pt x="15906" y="22137"/>
                </a:cubicBezTo>
                <a:cubicBezTo>
                  <a:pt x="15718" y="22356"/>
                  <a:pt x="15530" y="22591"/>
                  <a:pt x="15326" y="22811"/>
                </a:cubicBezTo>
                <a:cubicBezTo>
                  <a:pt x="14871" y="22670"/>
                  <a:pt x="14401" y="22560"/>
                  <a:pt x="13931" y="22450"/>
                </a:cubicBezTo>
                <a:cubicBezTo>
                  <a:pt x="14119" y="22246"/>
                  <a:pt x="14307" y="22027"/>
                  <a:pt x="14495" y="21807"/>
                </a:cubicBezTo>
                <a:lnTo>
                  <a:pt x="14511" y="21823"/>
                </a:lnTo>
                <a:cubicBezTo>
                  <a:pt x="14516" y="21828"/>
                  <a:pt x="14520" y="21830"/>
                  <a:pt x="14525" y="21830"/>
                </a:cubicBezTo>
                <a:cubicBezTo>
                  <a:pt x="14536" y="21830"/>
                  <a:pt x="14547" y="21819"/>
                  <a:pt x="14558" y="21807"/>
                </a:cubicBezTo>
                <a:close/>
                <a:moveTo>
                  <a:pt x="13868" y="22528"/>
                </a:moveTo>
                <a:cubicBezTo>
                  <a:pt x="14307" y="22670"/>
                  <a:pt x="14777" y="22811"/>
                  <a:pt x="15232" y="22920"/>
                </a:cubicBezTo>
                <a:cubicBezTo>
                  <a:pt x="14950" y="23234"/>
                  <a:pt x="14683" y="23532"/>
                  <a:pt x="14386" y="23829"/>
                </a:cubicBezTo>
                <a:cubicBezTo>
                  <a:pt x="13931" y="23673"/>
                  <a:pt x="13445" y="23547"/>
                  <a:pt x="12959" y="23453"/>
                </a:cubicBezTo>
                <a:cubicBezTo>
                  <a:pt x="13273" y="23155"/>
                  <a:pt x="13570" y="22842"/>
                  <a:pt x="13868" y="22528"/>
                </a:cubicBezTo>
                <a:close/>
                <a:moveTo>
                  <a:pt x="12834" y="23579"/>
                </a:moveTo>
                <a:cubicBezTo>
                  <a:pt x="13304" y="23704"/>
                  <a:pt x="13790" y="23845"/>
                  <a:pt x="14260" y="23971"/>
                </a:cubicBezTo>
                <a:cubicBezTo>
                  <a:pt x="14041" y="24206"/>
                  <a:pt x="13806" y="24425"/>
                  <a:pt x="13586" y="24644"/>
                </a:cubicBezTo>
                <a:cubicBezTo>
                  <a:pt x="13100" y="24472"/>
                  <a:pt x="12599" y="24347"/>
                  <a:pt x="12081" y="24284"/>
                </a:cubicBezTo>
                <a:cubicBezTo>
                  <a:pt x="12332" y="24065"/>
                  <a:pt x="12583" y="23829"/>
                  <a:pt x="12834" y="23579"/>
                </a:cubicBezTo>
                <a:close/>
                <a:moveTo>
                  <a:pt x="11925" y="24425"/>
                </a:moveTo>
                <a:cubicBezTo>
                  <a:pt x="12442" y="24503"/>
                  <a:pt x="12944" y="24629"/>
                  <a:pt x="13461" y="24770"/>
                </a:cubicBezTo>
                <a:cubicBezTo>
                  <a:pt x="13226" y="24989"/>
                  <a:pt x="12991" y="25209"/>
                  <a:pt x="12755" y="25428"/>
                </a:cubicBezTo>
                <a:cubicBezTo>
                  <a:pt x="12254" y="25271"/>
                  <a:pt x="11737" y="25130"/>
                  <a:pt x="11204" y="25021"/>
                </a:cubicBezTo>
                <a:cubicBezTo>
                  <a:pt x="11454" y="24833"/>
                  <a:pt x="11690" y="24629"/>
                  <a:pt x="11925" y="24425"/>
                </a:cubicBezTo>
                <a:close/>
                <a:moveTo>
                  <a:pt x="11047" y="25162"/>
                </a:moveTo>
                <a:cubicBezTo>
                  <a:pt x="11564" y="25318"/>
                  <a:pt x="12081" y="25460"/>
                  <a:pt x="12599" y="25569"/>
                </a:cubicBezTo>
                <a:cubicBezTo>
                  <a:pt x="12379" y="25773"/>
                  <a:pt x="12144" y="25961"/>
                  <a:pt x="11925" y="26165"/>
                </a:cubicBezTo>
                <a:cubicBezTo>
                  <a:pt x="11392" y="26024"/>
                  <a:pt x="10859" y="25883"/>
                  <a:pt x="10326" y="25710"/>
                </a:cubicBezTo>
                <a:cubicBezTo>
                  <a:pt x="10577" y="25538"/>
                  <a:pt x="10812" y="25350"/>
                  <a:pt x="11047" y="25162"/>
                </a:cubicBezTo>
                <a:close/>
                <a:moveTo>
                  <a:pt x="10185" y="25820"/>
                </a:moveTo>
                <a:cubicBezTo>
                  <a:pt x="10702" y="26008"/>
                  <a:pt x="11219" y="26181"/>
                  <a:pt x="11752" y="26290"/>
                </a:cubicBezTo>
                <a:cubicBezTo>
                  <a:pt x="11674" y="26369"/>
                  <a:pt x="11596" y="26431"/>
                  <a:pt x="11517" y="26494"/>
                </a:cubicBezTo>
                <a:cubicBezTo>
                  <a:pt x="11407" y="26588"/>
                  <a:pt x="11298" y="26666"/>
                  <a:pt x="11188" y="26745"/>
                </a:cubicBezTo>
                <a:cubicBezTo>
                  <a:pt x="10922" y="26666"/>
                  <a:pt x="10655" y="26588"/>
                  <a:pt x="10389" y="26510"/>
                </a:cubicBezTo>
                <a:cubicBezTo>
                  <a:pt x="10216" y="26463"/>
                  <a:pt x="10044" y="26416"/>
                  <a:pt x="9871" y="26369"/>
                </a:cubicBezTo>
                <a:cubicBezTo>
                  <a:pt x="9793" y="26353"/>
                  <a:pt x="9715" y="26322"/>
                  <a:pt x="9636" y="26306"/>
                </a:cubicBezTo>
                <a:cubicBezTo>
                  <a:pt x="9621" y="26306"/>
                  <a:pt x="9574" y="26290"/>
                  <a:pt x="9527" y="26290"/>
                </a:cubicBezTo>
                <a:cubicBezTo>
                  <a:pt x="9746" y="26134"/>
                  <a:pt x="9965" y="25977"/>
                  <a:pt x="10185" y="25820"/>
                </a:cubicBezTo>
                <a:close/>
                <a:moveTo>
                  <a:pt x="9417" y="26369"/>
                </a:moveTo>
                <a:cubicBezTo>
                  <a:pt x="9668" y="26447"/>
                  <a:pt x="9934" y="26525"/>
                  <a:pt x="10201" y="26604"/>
                </a:cubicBezTo>
                <a:cubicBezTo>
                  <a:pt x="10483" y="26682"/>
                  <a:pt x="10765" y="26776"/>
                  <a:pt x="11063" y="26855"/>
                </a:cubicBezTo>
                <a:cubicBezTo>
                  <a:pt x="10843" y="27011"/>
                  <a:pt x="10639" y="27152"/>
                  <a:pt x="10420" y="27309"/>
                </a:cubicBezTo>
                <a:cubicBezTo>
                  <a:pt x="9840" y="27168"/>
                  <a:pt x="9260" y="27011"/>
                  <a:pt x="8680" y="26839"/>
                </a:cubicBezTo>
                <a:cubicBezTo>
                  <a:pt x="8837" y="26745"/>
                  <a:pt x="9009" y="26635"/>
                  <a:pt x="9166" y="26541"/>
                </a:cubicBezTo>
                <a:cubicBezTo>
                  <a:pt x="9244" y="26478"/>
                  <a:pt x="9338" y="26416"/>
                  <a:pt x="9417" y="26369"/>
                </a:cubicBezTo>
                <a:close/>
                <a:moveTo>
                  <a:pt x="8523" y="26933"/>
                </a:moveTo>
                <a:cubicBezTo>
                  <a:pt x="9041" y="27168"/>
                  <a:pt x="9621" y="27340"/>
                  <a:pt x="10185" y="27466"/>
                </a:cubicBezTo>
                <a:cubicBezTo>
                  <a:pt x="9934" y="27623"/>
                  <a:pt x="9668" y="27795"/>
                  <a:pt x="9401" y="27952"/>
                </a:cubicBezTo>
                <a:cubicBezTo>
                  <a:pt x="8837" y="27764"/>
                  <a:pt x="8257" y="27607"/>
                  <a:pt x="7693" y="27435"/>
                </a:cubicBezTo>
                <a:cubicBezTo>
                  <a:pt x="7975" y="27278"/>
                  <a:pt x="8257" y="27105"/>
                  <a:pt x="8523" y="26933"/>
                </a:cubicBezTo>
                <a:close/>
                <a:moveTo>
                  <a:pt x="7520" y="27529"/>
                </a:moveTo>
                <a:cubicBezTo>
                  <a:pt x="8069" y="27732"/>
                  <a:pt x="8633" y="27952"/>
                  <a:pt x="9197" y="28077"/>
                </a:cubicBezTo>
                <a:cubicBezTo>
                  <a:pt x="8853" y="28265"/>
                  <a:pt x="8523" y="28453"/>
                  <a:pt x="8179" y="28626"/>
                </a:cubicBezTo>
                <a:cubicBezTo>
                  <a:pt x="7912" y="28547"/>
                  <a:pt x="7646" y="28485"/>
                  <a:pt x="7395" y="28391"/>
                </a:cubicBezTo>
                <a:cubicBezTo>
                  <a:pt x="7081" y="28297"/>
                  <a:pt x="6799" y="28187"/>
                  <a:pt x="6501" y="28077"/>
                </a:cubicBezTo>
                <a:cubicBezTo>
                  <a:pt x="6846" y="27905"/>
                  <a:pt x="7191" y="27717"/>
                  <a:pt x="7520" y="27529"/>
                </a:cubicBezTo>
                <a:close/>
                <a:moveTo>
                  <a:pt x="19639" y="650"/>
                </a:moveTo>
                <a:cubicBezTo>
                  <a:pt x="19675" y="650"/>
                  <a:pt x="19711" y="686"/>
                  <a:pt x="19746" y="757"/>
                </a:cubicBezTo>
                <a:cubicBezTo>
                  <a:pt x="19950" y="929"/>
                  <a:pt x="20091" y="1133"/>
                  <a:pt x="20185" y="1384"/>
                </a:cubicBezTo>
                <a:cubicBezTo>
                  <a:pt x="20326" y="1635"/>
                  <a:pt x="20436" y="1901"/>
                  <a:pt x="20561" y="2152"/>
                </a:cubicBezTo>
                <a:cubicBezTo>
                  <a:pt x="20843" y="2747"/>
                  <a:pt x="21126" y="3327"/>
                  <a:pt x="21392" y="3923"/>
                </a:cubicBezTo>
                <a:cubicBezTo>
                  <a:pt x="21941" y="5083"/>
                  <a:pt x="22489" y="6243"/>
                  <a:pt x="23038" y="7403"/>
                </a:cubicBezTo>
                <a:cubicBezTo>
                  <a:pt x="22630" y="7356"/>
                  <a:pt x="22191" y="7356"/>
                  <a:pt x="21784" y="7340"/>
                </a:cubicBezTo>
                <a:cubicBezTo>
                  <a:pt x="21467" y="7321"/>
                  <a:pt x="21138" y="7297"/>
                  <a:pt x="20815" y="7297"/>
                </a:cubicBezTo>
                <a:cubicBezTo>
                  <a:pt x="20596" y="7297"/>
                  <a:pt x="20379" y="7308"/>
                  <a:pt x="20169" y="7340"/>
                </a:cubicBezTo>
                <a:cubicBezTo>
                  <a:pt x="20140" y="7327"/>
                  <a:pt x="20107" y="7320"/>
                  <a:pt x="20073" y="7320"/>
                </a:cubicBezTo>
                <a:cubicBezTo>
                  <a:pt x="19984" y="7320"/>
                  <a:pt x="19894" y="7371"/>
                  <a:pt x="19872" y="7497"/>
                </a:cubicBezTo>
                <a:cubicBezTo>
                  <a:pt x="19872" y="7528"/>
                  <a:pt x="19872" y="7575"/>
                  <a:pt x="19856" y="7607"/>
                </a:cubicBezTo>
                <a:cubicBezTo>
                  <a:pt x="19840" y="7622"/>
                  <a:pt x="19825" y="7638"/>
                  <a:pt x="19840" y="7669"/>
                </a:cubicBezTo>
                <a:lnTo>
                  <a:pt x="19856" y="7669"/>
                </a:lnTo>
                <a:cubicBezTo>
                  <a:pt x="19527" y="10083"/>
                  <a:pt x="19104" y="12403"/>
                  <a:pt x="18210" y="14676"/>
                </a:cubicBezTo>
                <a:cubicBezTo>
                  <a:pt x="17317" y="16964"/>
                  <a:pt x="16063" y="19111"/>
                  <a:pt x="14527" y="21024"/>
                </a:cubicBezTo>
                <a:cubicBezTo>
                  <a:pt x="13868" y="21839"/>
                  <a:pt x="13163" y="22607"/>
                  <a:pt x="12395" y="23359"/>
                </a:cubicBezTo>
                <a:cubicBezTo>
                  <a:pt x="12364" y="23359"/>
                  <a:pt x="12348" y="23375"/>
                  <a:pt x="12348" y="23406"/>
                </a:cubicBezTo>
                <a:cubicBezTo>
                  <a:pt x="9542" y="26118"/>
                  <a:pt x="6031" y="28250"/>
                  <a:pt x="2254" y="28939"/>
                </a:cubicBezTo>
                <a:cubicBezTo>
                  <a:pt x="1956" y="27388"/>
                  <a:pt x="1282" y="25851"/>
                  <a:pt x="576" y="24425"/>
                </a:cubicBezTo>
                <a:lnTo>
                  <a:pt x="576" y="24425"/>
                </a:lnTo>
                <a:cubicBezTo>
                  <a:pt x="717" y="24438"/>
                  <a:pt x="858" y="24445"/>
                  <a:pt x="999" y="24445"/>
                </a:cubicBezTo>
                <a:cubicBezTo>
                  <a:pt x="2865" y="24445"/>
                  <a:pt x="4818" y="23344"/>
                  <a:pt x="6392" y="22528"/>
                </a:cubicBezTo>
                <a:cubicBezTo>
                  <a:pt x="8492" y="21431"/>
                  <a:pt x="10498" y="20146"/>
                  <a:pt x="12254" y="18532"/>
                </a:cubicBezTo>
                <a:cubicBezTo>
                  <a:pt x="15185" y="15836"/>
                  <a:pt x="17332" y="12246"/>
                  <a:pt x="17646" y="8218"/>
                </a:cubicBezTo>
                <a:cubicBezTo>
                  <a:pt x="17646" y="8171"/>
                  <a:pt x="17646" y="8124"/>
                  <a:pt x="17630" y="8092"/>
                </a:cubicBezTo>
                <a:cubicBezTo>
                  <a:pt x="17724" y="7889"/>
                  <a:pt x="17756" y="7638"/>
                  <a:pt x="17756" y="7434"/>
                </a:cubicBezTo>
                <a:cubicBezTo>
                  <a:pt x="17756" y="7286"/>
                  <a:pt x="17629" y="7215"/>
                  <a:pt x="17506" y="7215"/>
                </a:cubicBezTo>
                <a:cubicBezTo>
                  <a:pt x="17473" y="7215"/>
                  <a:pt x="17440" y="7220"/>
                  <a:pt x="17411" y="7230"/>
                </a:cubicBezTo>
                <a:cubicBezTo>
                  <a:pt x="16940" y="7058"/>
                  <a:pt x="16423" y="7027"/>
                  <a:pt x="15922" y="6948"/>
                </a:cubicBezTo>
                <a:cubicBezTo>
                  <a:pt x="15483" y="6885"/>
                  <a:pt x="15013" y="6744"/>
                  <a:pt x="14558" y="6729"/>
                </a:cubicBezTo>
                <a:cubicBezTo>
                  <a:pt x="15420" y="5820"/>
                  <a:pt x="16188" y="4864"/>
                  <a:pt x="16972" y="3907"/>
                </a:cubicBezTo>
                <a:cubicBezTo>
                  <a:pt x="17379" y="3421"/>
                  <a:pt x="17787" y="2920"/>
                  <a:pt x="18194" y="2434"/>
                </a:cubicBezTo>
                <a:cubicBezTo>
                  <a:pt x="18430" y="2136"/>
                  <a:pt x="18680" y="1838"/>
                  <a:pt x="18915" y="1541"/>
                </a:cubicBezTo>
                <a:cubicBezTo>
                  <a:pt x="19072" y="1352"/>
                  <a:pt x="19307" y="898"/>
                  <a:pt x="19511" y="804"/>
                </a:cubicBezTo>
                <a:cubicBezTo>
                  <a:pt x="19554" y="701"/>
                  <a:pt x="19597" y="650"/>
                  <a:pt x="19639" y="650"/>
                </a:cubicBezTo>
                <a:close/>
                <a:moveTo>
                  <a:pt x="6345" y="28140"/>
                </a:moveTo>
                <a:cubicBezTo>
                  <a:pt x="6846" y="28375"/>
                  <a:pt x="7379" y="28594"/>
                  <a:pt x="7928" y="28735"/>
                </a:cubicBezTo>
                <a:cubicBezTo>
                  <a:pt x="7677" y="28861"/>
                  <a:pt x="7426" y="28971"/>
                  <a:pt x="7175" y="29080"/>
                </a:cubicBezTo>
                <a:cubicBezTo>
                  <a:pt x="6940" y="29018"/>
                  <a:pt x="6689" y="28971"/>
                  <a:pt x="6470" y="28892"/>
                </a:cubicBezTo>
                <a:cubicBezTo>
                  <a:pt x="6141" y="28783"/>
                  <a:pt x="5827" y="28657"/>
                  <a:pt x="5514" y="28516"/>
                </a:cubicBezTo>
                <a:cubicBezTo>
                  <a:pt x="5796" y="28406"/>
                  <a:pt x="6078" y="28281"/>
                  <a:pt x="6345" y="28140"/>
                </a:cubicBezTo>
                <a:close/>
                <a:moveTo>
                  <a:pt x="5420" y="28547"/>
                </a:moveTo>
                <a:cubicBezTo>
                  <a:pt x="5890" y="28783"/>
                  <a:pt x="6407" y="29033"/>
                  <a:pt x="6940" y="29174"/>
                </a:cubicBezTo>
                <a:cubicBezTo>
                  <a:pt x="6689" y="29284"/>
                  <a:pt x="6439" y="29378"/>
                  <a:pt x="6188" y="29472"/>
                </a:cubicBezTo>
                <a:cubicBezTo>
                  <a:pt x="5671" y="29237"/>
                  <a:pt x="5122" y="29033"/>
                  <a:pt x="4589" y="28845"/>
                </a:cubicBezTo>
                <a:cubicBezTo>
                  <a:pt x="4871" y="28751"/>
                  <a:pt x="5138" y="28657"/>
                  <a:pt x="5420" y="28547"/>
                </a:cubicBezTo>
                <a:close/>
                <a:moveTo>
                  <a:pt x="4417" y="28892"/>
                </a:moveTo>
                <a:cubicBezTo>
                  <a:pt x="4934" y="29127"/>
                  <a:pt x="5467" y="29362"/>
                  <a:pt x="6015" y="29535"/>
                </a:cubicBezTo>
                <a:cubicBezTo>
                  <a:pt x="5718" y="29645"/>
                  <a:pt x="5404" y="29754"/>
                  <a:pt x="5106" y="29848"/>
                </a:cubicBezTo>
                <a:cubicBezTo>
                  <a:pt x="5075" y="29817"/>
                  <a:pt x="5044" y="29801"/>
                  <a:pt x="5012" y="29786"/>
                </a:cubicBezTo>
                <a:cubicBezTo>
                  <a:pt x="4417" y="29551"/>
                  <a:pt x="3743" y="29300"/>
                  <a:pt x="3069" y="29174"/>
                </a:cubicBezTo>
                <a:cubicBezTo>
                  <a:pt x="3523" y="29112"/>
                  <a:pt x="3978" y="29018"/>
                  <a:pt x="4417" y="28892"/>
                </a:cubicBezTo>
                <a:close/>
                <a:moveTo>
                  <a:pt x="19754" y="0"/>
                </a:moveTo>
                <a:cubicBezTo>
                  <a:pt x="19699" y="0"/>
                  <a:pt x="19665" y="28"/>
                  <a:pt x="19652" y="67"/>
                </a:cubicBezTo>
                <a:cubicBezTo>
                  <a:pt x="19339" y="83"/>
                  <a:pt x="19135" y="428"/>
                  <a:pt x="18962" y="616"/>
                </a:cubicBezTo>
                <a:cubicBezTo>
                  <a:pt x="18430" y="1258"/>
                  <a:pt x="17912" y="1901"/>
                  <a:pt x="17379" y="2544"/>
                </a:cubicBezTo>
                <a:cubicBezTo>
                  <a:pt x="16298" y="3860"/>
                  <a:pt x="15169" y="5177"/>
                  <a:pt x="14182" y="6572"/>
                </a:cubicBezTo>
                <a:cubicBezTo>
                  <a:pt x="14135" y="6650"/>
                  <a:pt x="14135" y="6729"/>
                  <a:pt x="14166" y="6776"/>
                </a:cubicBezTo>
                <a:cubicBezTo>
                  <a:pt x="14135" y="6823"/>
                  <a:pt x="14119" y="6885"/>
                  <a:pt x="14135" y="6948"/>
                </a:cubicBezTo>
                <a:cubicBezTo>
                  <a:pt x="14041" y="7215"/>
                  <a:pt x="14386" y="7465"/>
                  <a:pt x="14542" y="7654"/>
                </a:cubicBezTo>
                <a:cubicBezTo>
                  <a:pt x="14840" y="7983"/>
                  <a:pt x="15138" y="8406"/>
                  <a:pt x="15530" y="8625"/>
                </a:cubicBezTo>
                <a:cubicBezTo>
                  <a:pt x="15545" y="8657"/>
                  <a:pt x="15577" y="8672"/>
                  <a:pt x="15624" y="8688"/>
                </a:cubicBezTo>
                <a:cubicBezTo>
                  <a:pt x="15890" y="8751"/>
                  <a:pt x="16172" y="8751"/>
                  <a:pt x="16455" y="8766"/>
                </a:cubicBezTo>
                <a:cubicBezTo>
                  <a:pt x="16643" y="8766"/>
                  <a:pt x="16831" y="8798"/>
                  <a:pt x="17019" y="8813"/>
                </a:cubicBezTo>
                <a:cubicBezTo>
                  <a:pt x="16549" y="12481"/>
                  <a:pt x="14511" y="15741"/>
                  <a:pt x="11784" y="18218"/>
                </a:cubicBezTo>
                <a:cubicBezTo>
                  <a:pt x="10201" y="19660"/>
                  <a:pt x="8398" y="20851"/>
                  <a:pt x="6517" y="21854"/>
                </a:cubicBezTo>
                <a:cubicBezTo>
                  <a:pt x="5577" y="22372"/>
                  <a:pt x="4605" y="22858"/>
                  <a:pt x="3617" y="23249"/>
                </a:cubicBezTo>
                <a:cubicBezTo>
                  <a:pt x="2536" y="23688"/>
                  <a:pt x="1439" y="23876"/>
                  <a:pt x="310" y="24127"/>
                </a:cubicBezTo>
                <a:cubicBezTo>
                  <a:pt x="294" y="24127"/>
                  <a:pt x="294" y="24127"/>
                  <a:pt x="294" y="24143"/>
                </a:cubicBezTo>
                <a:cubicBezTo>
                  <a:pt x="285" y="24142"/>
                  <a:pt x="277" y="24142"/>
                  <a:pt x="268" y="24142"/>
                </a:cubicBezTo>
                <a:cubicBezTo>
                  <a:pt x="122" y="24142"/>
                  <a:pt x="1" y="24262"/>
                  <a:pt x="75" y="24425"/>
                </a:cubicBezTo>
                <a:cubicBezTo>
                  <a:pt x="780" y="25977"/>
                  <a:pt x="1313" y="27591"/>
                  <a:pt x="2003" y="29127"/>
                </a:cubicBezTo>
                <a:cubicBezTo>
                  <a:pt x="2034" y="29190"/>
                  <a:pt x="2081" y="29206"/>
                  <a:pt x="2128" y="29221"/>
                </a:cubicBezTo>
                <a:cubicBezTo>
                  <a:pt x="2144" y="29237"/>
                  <a:pt x="2160" y="29253"/>
                  <a:pt x="2175" y="29268"/>
                </a:cubicBezTo>
                <a:cubicBezTo>
                  <a:pt x="2598" y="29488"/>
                  <a:pt x="3053" y="29598"/>
                  <a:pt x="3492" y="29754"/>
                </a:cubicBezTo>
                <a:cubicBezTo>
                  <a:pt x="3931" y="29911"/>
                  <a:pt x="4370" y="30068"/>
                  <a:pt x="4824" y="30225"/>
                </a:cubicBezTo>
                <a:cubicBezTo>
                  <a:pt x="4852" y="30236"/>
                  <a:pt x="4882" y="30241"/>
                  <a:pt x="4911" y="30241"/>
                </a:cubicBezTo>
                <a:cubicBezTo>
                  <a:pt x="4963" y="30241"/>
                  <a:pt x="5013" y="30224"/>
                  <a:pt x="5044" y="30193"/>
                </a:cubicBezTo>
                <a:cubicBezTo>
                  <a:pt x="9809" y="29676"/>
                  <a:pt x="13994" y="25460"/>
                  <a:pt x="16752" y="21854"/>
                </a:cubicBezTo>
                <a:cubicBezTo>
                  <a:pt x="17082" y="21447"/>
                  <a:pt x="17395" y="21008"/>
                  <a:pt x="17693" y="20569"/>
                </a:cubicBezTo>
                <a:cubicBezTo>
                  <a:pt x="17740" y="20585"/>
                  <a:pt x="17787" y="20601"/>
                  <a:pt x="17834" y="20601"/>
                </a:cubicBezTo>
                <a:cubicBezTo>
                  <a:pt x="17839" y="20602"/>
                  <a:pt x="17843" y="20602"/>
                  <a:pt x="17848" y="20602"/>
                </a:cubicBezTo>
                <a:cubicBezTo>
                  <a:pt x="17901" y="20602"/>
                  <a:pt x="17923" y="20521"/>
                  <a:pt x="17865" y="20506"/>
                </a:cubicBezTo>
                <a:cubicBezTo>
                  <a:pt x="17834" y="20491"/>
                  <a:pt x="17787" y="20475"/>
                  <a:pt x="17756" y="20475"/>
                </a:cubicBezTo>
                <a:cubicBezTo>
                  <a:pt x="17912" y="20240"/>
                  <a:pt x="18069" y="19989"/>
                  <a:pt x="18210" y="19754"/>
                </a:cubicBezTo>
                <a:cubicBezTo>
                  <a:pt x="18241" y="19754"/>
                  <a:pt x="18273" y="19707"/>
                  <a:pt x="18257" y="19676"/>
                </a:cubicBezTo>
                <a:cubicBezTo>
                  <a:pt x="18962" y="18500"/>
                  <a:pt x="19558" y="17262"/>
                  <a:pt x="19966" y="15930"/>
                </a:cubicBezTo>
                <a:cubicBezTo>
                  <a:pt x="20310" y="14785"/>
                  <a:pt x="20530" y="13578"/>
                  <a:pt x="20781" y="12403"/>
                </a:cubicBezTo>
                <a:cubicBezTo>
                  <a:pt x="21000" y="11306"/>
                  <a:pt x="21314" y="10208"/>
                  <a:pt x="21251" y="9096"/>
                </a:cubicBezTo>
                <a:lnTo>
                  <a:pt x="21251" y="9096"/>
                </a:lnTo>
                <a:cubicBezTo>
                  <a:pt x="21580" y="9158"/>
                  <a:pt x="21909" y="9221"/>
                  <a:pt x="22238" y="9268"/>
                </a:cubicBezTo>
                <a:cubicBezTo>
                  <a:pt x="22254" y="9284"/>
                  <a:pt x="22254" y="9284"/>
                  <a:pt x="22270" y="9284"/>
                </a:cubicBezTo>
                <a:cubicBezTo>
                  <a:pt x="22925" y="9373"/>
                  <a:pt x="23596" y="9414"/>
                  <a:pt x="24260" y="9414"/>
                </a:cubicBezTo>
                <a:cubicBezTo>
                  <a:pt x="24534" y="9414"/>
                  <a:pt x="24806" y="9407"/>
                  <a:pt x="25075" y="9393"/>
                </a:cubicBezTo>
                <a:cubicBezTo>
                  <a:pt x="25891" y="9362"/>
                  <a:pt x="26141" y="9111"/>
                  <a:pt x="25843" y="8328"/>
                </a:cubicBezTo>
                <a:cubicBezTo>
                  <a:pt x="24825" y="5710"/>
                  <a:pt x="23351" y="2889"/>
                  <a:pt x="21658" y="647"/>
                </a:cubicBezTo>
                <a:cubicBezTo>
                  <a:pt x="21627" y="584"/>
                  <a:pt x="21549" y="569"/>
                  <a:pt x="21486" y="569"/>
                </a:cubicBezTo>
                <a:cubicBezTo>
                  <a:pt x="21282" y="428"/>
                  <a:pt x="21000" y="349"/>
                  <a:pt x="20796" y="271"/>
                </a:cubicBezTo>
                <a:cubicBezTo>
                  <a:pt x="20483" y="161"/>
                  <a:pt x="20122" y="36"/>
                  <a:pt x="19793" y="4"/>
                </a:cubicBezTo>
                <a:cubicBezTo>
                  <a:pt x="19779" y="2"/>
                  <a:pt x="19766" y="0"/>
                  <a:pt x="19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rot="-1160172">
            <a:off x="860373" y="4300075"/>
            <a:ext cx="251710" cy="574784"/>
          </a:xfrm>
          <a:custGeom>
            <a:avLst/>
            <a:gdLst/>
            <a:ahLst/>
            <a:cxnLst/>
            <a:rect l="l" t="t" r="r" b="b"/>
            <a:pathLst>
              <a:path w="8183" h="18686" extrusionOk="0">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2" name="Google Shape;1212;p38"/>
          <p:cNvGrpSpPr/>
          <p:nvPr/>
        </p:nvGrpSpPr>
        <p:grpSpPr>
          <a:xfrm rot="-525446">
            <a:off x="637049" y="502313"/>
            <a:ext cx="1299940" cy="282304"/>
            <a:chOff x="256250" y="3704650"/>
            <a:chExt cx="960300" cy="231700"/>
          </a:xfrm>
        </p:grpSpPr>
        <p:sp>
          <p:nvSpPr>
            <p:cNvPr id="1213" name="Google Shape;1213;p38"/>
            <p:cNvSpPr/>
            <p:nvPr/>
          </p:nvSpPr>
          <p:spPr>
            <a:xfrm>
              <a:off x="256250" y="3704650"/>
              <a:ext cx="960300" cy="231700"/>
            </a:xfrm>
            <a:custGeom>
              <a:avLst/>
              <a:gdLst/>
              <a:ahLst/>
              <a:cxnLst/>
              <a:rect l="l" t="t" r="r" b="b"/>
              <a:pathLst>
                <a:path w="38412" h="9268" extrusionOk="0">
                  <a:moveTo>
                    <a:pt x="8751" y="5314"/>
                  </a:moveTo>
                  <a:cubicBezTo>
                    <a:pt x="8815" y="5460"/>
                    <a:pt x="8848" y="5620"/>
                    <a:pt x="8833" y="5802"/>
                  </a:cubicBezTo>
                  <a:cubicBezTo>
                    <a:pt x="8812" y="6170"/>
                    <a:pt x="8527" y="6320"/>
                    <a:pt x="8416" y="6615"/>
                  </a:cubicBezTo>
                  <a:cubicBezTo>
                    <a:pt x="8409" y="6619"/>
                    <a:pt x="8405" y="6626"/>
                    <a:pt x="8398" y="6633"/>
                  </a:cubicBezTo>
                  <a:cubicBezTo>
                    <a:pt x="8420" y="6177"/>
                    <a:pt x="8552" y="5734"/>
                    <a:pt x="8751" y="5314"/>
                  </a:cubicBezTo>
                  <a:close/>
                  <a:moveTo>
                    <a:pt x="6922" y="2504"/>
                  </a:moveTo>
                  <a:cubicBezTo>
                    <a:pt x="4544" y="2504"/>
                    <a:pt x="2258" y="3684"/>
                    <a:pt x="693" y="5431"/>
                  </a:cubicBezTo>
                  <a:cubicBezTo>
                    <a:pt x="1" y="6205"/>
                    <a:pt x="800" y="6908"/>
                    <a:pt x="1605" y="6908"/>
                  </a:cubicBezTo>
                  <a:cubicBezTo>
                    <a:pt x="1926" y="6908"/>
                    <a:pt x="2251" y="6797"/>
                    <a:pt x="2482" y="6537"/>
                  </a:cubicBezTo>
                  <a:cubicBezTo>
                    <a:pt x="3381" y="5535"/>
                    <a:pt x="4875" y="4533"/>
                    <a:pt x="6359" y="4383"/>
                  </a:cubicBezTo>
                  <a:cubicBezTo>
                    <a:pt x="6537" y="3716"/>
                    <a:pt x="6837" y="3081"/>
                    <a:pt x="7247" y="2515"/>
                  </a:cubicBezTo>
                  <a:cubicBezTo>
                    <a:pt x="7136" y="2507"/>
                    <a:pt x="7029" y="2504"/>
                    <a:pt x="6922" y="2504"/>
                  </a:cubicBezTo>
                  <a:close/>
                  <a:moveTo>
                    <a:pt x="32981" y="2700"/>
                  </a:moveTo>
                  <a:cubicBezTo>
                    <a:pt x="32446" y="2928"/>
                    <a:pt x="32000" y="3395"/>
                    <a:pt x="31576" y="3769"/>
                  </a:cubicBezTo>
                  <a:cubicBezTo>
                    <a:pt x="31447" y="3884"/>
                    <a:pt x="31319" y="3998"/>
                    <a:pt x="31190" y="4112"/>
                  </a:cubicBezTo>
                  <a:cubicBezTo>
                    <a:pt x="31220" y="4187"/>
                    <a:pt x="31244" y="4266"/>
                    <a:pt x="31262" y="4347"/>
                  </a:cubicBezTo>
                  <a:cubicBezTo>
                    <a:pt x="31362" y="4732"/>
                    <a:pt x="31455" y="6037"/>
                    <a:pt x="30930" y="6213"/>
                  </a:cubicBezTo>
                  <a:cubicBezTo>
                    <a:pt x="30848" y="6237"/>
                    <a:pt x="30777" y="6251"/>
                    <a:pt x="30713" y="6251"/>
                  </a:cubicBezTo>
                  <a:cubicBezTo>
                    <a:pt x="30135" y="6251"/>
                    <a:pt x="30274" y="5235"/>
                    <a:pt x="30417" y="4796"/>
                  </a:cubicBezTo>
                  <a:lnTo>
                    <a:pt x="30417" y="4796"/>
                  </a:lnTo>
                  <a:cubicBezTo>
                    <a:pt x="30206" y="4985"/>
                    <a:pt x="29992" y="5175"/>
                    <a:pt x="29778" y="5364"/>
                  </a:cubicBezTo>
                  <a:cubicBezTo>
                    <a:pt x="29604" y="5520"/>
                    <a:pt x="29401" y="5585"/>
                    <a:pt x="29190" y="5585"/>
                  </a:cubicBezTo>
                  <a:cubicBezTo>
                    <a:pt x="28759" y="5585"/>
                    <a:pt x="28310" y="5303"/>
                    <a:pt x="28067" y="4932"/>
                  </a:cubicBezTo>
                  <a:lnTo>
                    <a:pt x="28067" y="4932"/>
                  </a:lnTo>
                  <a:cubicBezTo>
                    <a:pt x="27849" y="5849"/>
                    <a:pt x="27989" y="6794"/>
                    <a:pt x="28769" y="7571"/>
                  </a:cubicBezTo>
                  <a:cubicBezTo>
                    <a:pt x="29273" y="8070"/>
                    <a:pt x="29897" y="8291"/>
                    <a:pt x="30524" y="8291"/>
                  </a:cubicBezTo>
                  <a:cubicBezTo>
                    <a:pt x="31526" y="8291"/>
                    <a:pt x="32538" y="7724"/>
                    <a:pt x="33088" y="6822"/>
                  </a:cubicBezTo>
                  <a:cubicBezTo>
                    <a:pt x="33879" y="5528"/>
                    <a:pt x="33730" y="3941"/>
                    <a:pt x="32981" y="2700"/>
                  </a:cubicBezTo>
                  <a:close/>
                  <a:moveTo>
                    <a:pt x="25671" y="2732"/>
                  </a:moveTo>
                  <a:lnTo>
                    <a:pt x="25671" y="2732"/>
                  </a:lnTo>
                  <a:cubicBezTo>
                    <a:pt x="24954" y="2989"/>
                    <a:pt x="24288" y="3356"/>
                    <a:pt x="23678" y="3812"/>
                  </a:cubicBezTo>
                  <a:cubicBezTo>
                    <a:pt x="23767" y="4176"/>
                    <a:pt x="23770" y="4576"/>
                    <a:pt x="23696" y="4972"/>
                  </a:cubicBezTo>
                  <a:cubicBezTo>
                    <a:pt x="23603" y="5456"/>
                    <a:pt x="23371" y="6095"/>
                    <a:pt x="22972" y="6419"/>
                  </a:cubicBezTo>
                  <a:cubicBezTo>
                    <a:pt x="22779" y="6572"/>
                    <a:pt x="22590" y="6641"/>
                    <a:pt x="22419" y="6641"/>
                  </a:cubicBezTo>
                  <a:cubicBezTo>
                    <a:pt x="22020" y="6641"/>
                    <a:pt x="21713" y="6273"/>
                    <a:pt x="21695" y="5777"/>
                  </a:cubicBezTo>
                  <a:cubicBezTo>
                    <a:pt x="21517" y="5930"/>
                    <a:pt x="21310" y="6045"/>
                    <a:pt x="21036" y="6077"/>
                  </a:cubicBezTo>
                  <a:cubicBezTo>
                    <a:pt x="20954" y="6088"/>
                    <a:pt x="20868" y="6095"/>
                    <a:pt x="20782" y="6095"/>
                  </a:cubicBezTo>
                  <a:cubicBezTo>
                    <a:pt x="20319" y="6095"/>
                    <a:pt x="19830" y="5948"/>
                    <a:pt x="19423" y="5742"/>
                  </a:cubicBezTo>
                  <a:lnTo>
                    <a:pt x="19423" y="5742"/>
                  </a:lnTo>
                  <a:cubicBezTo>
                    <a:pt x="19356" y="7039"/>
                    <a:pt x="20137" y="8259"/>
                    <a:pt x="21553" y="8548"/>
                  </a:cubicBezTo>
                  <a:cubicBezTo>
                    <a:pt x="21816" y="8601"/>
                    <a:pt x="22070" y="8630"/>
                    <a:pt x="22312" y="8630"/>
                  </a:cubicBezTo>
                  <a:cubicBezTo>
                    <a:pt x="25157" y="8630"/>
                    <a:pt x="26641" y="5143"/>
                    <a:pt x="25671" y="2732"/>
                  </a:cubicBezTo>
                  <a:close/>
                  <a:moveTo>
                    <a:pt x="34660" y="1"/>
                  </a:moveTo>
                  <a:cubicBezTo>
                    <a:pt x="33504" y="1"/>
                    <a:pt x="32306" y="432"/>
                    <a:pt x="31269" y="1057"/>
                  </a:cubicBezTo>
                  <a:cubicBezTo>
                    <a:pt x="30317" y="522"/>
                    <a:pt x="29244" y="297"/>
                    <a:pt x="28160" y="297"/>
                  </a:cubicBezTo>
                  <a:cubicBezTo>
                    <a:pt x="27222" y="297"/>
                    <a:pt x="26277" y="464"/>
                    <a:pt x="25393" y="749"/>
                  </a:cubicBezTo>
                  <a:cubicBezTo>
                    <a:pt x="25061" y="853"/>
                    <a:pt x="24708" y="978"/>
                    <a:pt x="24344" y="1116"/>
                  </a:cubicBezTo>
                  <a:cubicBezTo>
                    <a:pt x="24081" y="950"/>
                    <a:pt x="23785" y="810"/>
                    <a:pt x="23457" y="707"/>
                  </a:cubicBezTo>
                  <a:cubicBezTo>
                    <a:pt x="22922" y="539"/>
                    <a:pt x="22344" y="468"/>
                    <a:pt x="21752" y="468"/>
                  </a:cubicBezTo>
                  <a:cubicBezTo>
                    <a:pt x="20144" y="468"/>
                    <a:pt x="18418" y="999"/>
                    <a:pt x="17073" y="1595"/>
                  </a:cubicBezTo>
                  <a:cubicBezTo>
                    <a:pt x="17035" y="1613"/>
                    <a:pt x="16992" y="1630"/>
                    <a:pt x="16953" y="1651"/>
                  </a:cubicBezTo>
                  <a:cubicBezTo>
                    <a:pt x="15929" y="821"/>
                    <a:pt x="14596" y="422"/>
                    <a:pt x="13230" y="422"/>
                  </a:cubicBezTo>
                  <a:cubicBezTo>
                    <a:pt x="11928" y="422"/>
                    <a:pt x="10602" y="782"/>
                    <a:pt x="9475" y="1477"/>
                  </a:cubicBezTo>
                  <a:cubicBezTo>
                    <a:pt x="10092" y="1712"/>
                    <a:pt x="10591" y="2173"/>
                    <a:pt x="10210" y="2486"/>
                  </a:cubicBezTo>
                  <a:cubicBezTo>
                    <a:pt x="8841" y="3613"/>
                    <a:pt x="8202" y="5271"/>
                    <a:pt x="8420" y="6968"/>
                  </a:cubicBezTo>
                  <a:cubicBezTo>
                    <a:pt x="8833" y="7214"/>
                    <a:pt x="9080" y="7556"/>
                    <a:pt x="8787" y="7824"/>
                  </a:cubicBezTo>
                  <a:cubicBezTo>
                    <a:pt x="8687" y="7913"/>
                    <a:pt x="8588" y="8006"/>
                    <a:pt x="8491" y="8095"/>
                  </a:cubicBezTo>
                  <a:cubicBezTo>
                    <a:pt x="8331" y="8241"/>
                    <a:pt x="8117" y="8302"/>
                    <a:pt x="7882" y="8302"/>
                  </a:cubicBezTo>
                  <a:cubicBezTo>
                    <a:pt x="7271" y="8302"/>
                    <a:pt x="6544" y="7881"/>
                    <a:pt x="6402" y="7393"/>
                  </a:cubicBezTo>
                  <a:cubicBezTo>
                    <a:pt x="6241" y="6855"/>
                    <a:pt x="6170" y="6309"/>
                    <a:pt x="6173" y="5767"/>
                  </a:cubicBezTo>
                  <a:lnTo>
                    <a:pt x="6173" y="5767"/>
                  </a:lnTo>
                  <a:cubicBezTo>
                    <a:pt x="5995" y="6458"/>
                    <a:pt x="5999" y="7150"/>
                    <a:pt x="6305" y="7774"/>
                  </a:cubicBezTo>
                  <a:cubicBezTo>
                    <a:pt x="6680" y="8545"/>
                    <a:pt x="7264" y="8851"/>
                    <a:pt x="7899" y="8851"/>
                  </a:cubicBezTo>
                  <a:cubicBezTo>
                    <a:pt x="9144" y="8851"/>
                    <a:pt x="10574" y="7674"/>
                    <a:pt x="10951" y="6516"/>
                  </a:cubicBezTo>
                  <a:cubicBezTo>
                    <a:pt x="11369" y="5250"/>
                    <a:pt x="10908" y="4230"/>
                    <a:pt x="10071" y="3534"/>
                  </a:cubicBezTo>
                  <a:cubicBezTo>
                    <a:pt x="10916" y="2768"/>
                    <a:pt x="12014" y="2262"/>
                    <a:pt x="13123" y="2262"/>
                  </a:cubicBezTo>
                  <a:cubicBezTo>
                    <a:pt x="13729" y="2262"/>
                    <a:pt x="14339" y="2415"/>
                    <a:pt x="14913" y="2754"/>
                  </a:cubicBezTo>
                  <a:cubicBezTo>
                    <a:pt x="14952" y="2778"/>
                    <a:pt x="14995" y="2803"/>
                    <a:pt x="15034" y="2832"/>
                  </a:cubicBezTo>
                  <a:cubicBezTo>
                    <a:pt x="14047" y="3634"/>
                    <a:pt x="13270" y="4679"/>
                    <a:pt x="13051" y="5948"/>
                  </a:cubicBezTo>
                  <a:cubicBezTo>
                    <a:pt x="12759" y="7668"/>
                    <a:pt x="13971" y="9268"/>
                    <a:pt x="15630" y="9268"/>
                  </a:cubicBezTo>
                  <a:cubicBezTo>
                    <a:pt x="15880" y="9268"/>
                    <a:pt x="16136" y="9233"/>
                    <a:pt x="16400" y="9154"/>
                  </a:cubicBezTo>
                  <a:cubicBezTo>
                    <a:pt x="18372" y="8583"/>
                    <a:pt x="19106" y="6220"/>
                    <a:pt x="18657" y="4398"/>
                  </a:cubicBezTo>
                  <a:cubicBezTo>
                    <a:pt x="18628" y="4279"/>
                    <a:pt x="18597" y="4166"/>
                    <a:pt x="18561" y="4055"/>
                  </a:cubicBezTo>
                  <a:cubicBezTo>
                    <a:pt x="17773" y="4273"/>
                    <a:pt x="17056" y="4715"/>
                    <a:pt x="16507" y="5314"/>
                  </a:cubicBezTo>
                  <a:cubicBezTo>
                    <a:pt x="16535" y="5596"/>
                    <a:pt x="16525" y="5884"/>
                    <a:pt x="16471" y="6155"/>
                  </a:cubicBezTo>
                  <a:cubicBezTo>
                    <a:pt x="16425" y="6373"/>
                    <a:pt x="16354" y="6715"/>
                    <a:pt x="16189" y="6876"/>
                  </a:cubicBezTo>
                  <a:cubicBezTo>
                    <a:pt x="16036" y="7026"/>
                    <a:pt x="15872" y="7097"/>
                    <a:pt x="15726" y="7097"/>
                  </a:cubicBezTo>
                  <a:cubicBezTo>
                    <a:pt x="15666" y="7097"/>
                    <a:pt x="15605" y="7082"/>
                    <a:pt x="15548" y="7054"/>
                  </a:cubicBezTo>
                  <a:cubicBezTo>
                    <a:pt x="15537" y="7104"/>
                    <a:pt x="15523" y="7157"/>
                    <a:pt x="15512" y="7207"/>
                  </a:cubicBezTo>
                  <a:cubicBezTo>
                    <a:pt x="15473" y="7378"/>
                    <a:pt x="15337" y="7446"/>
                    <a:pt x="15148" y="7446"/>
                  </a:cubicBezTo>
                  <a:cubicBezTo>
                    <a:pt x="14542" y="7446"/>
                    <a:pt x="13412" y="6700"/>
                    <a:pt x="13515" y="6244"/>
                  </a:cubicBezTo>
                  <a:cubicBezTo>
                    <a:pt x="14007" y="4034"/>
                    <a:pt x="15947" y="2461"/>
                    <a:pt x="18207" y="2461"/>
                  </a:cubicBezTo>
                  <a:cubicBezTo>
                    <a:pt x="18276" y="2461"/>
                    <a:pt x="18343" y="2461"/>
                    <a:pt x="18411" y="2464"/>
                  </a:cubicBezTo>
                  <a:cubicBezTo>
                    <a:pt x="18750" y="2479"/>
                    <a:pt x="19099" y="2611"/>
                    <a:pt x="19402" y="2803"/>
                  </a:cubicBezTo>
                  <a:cubicBezTo>
                    <a:pt x="20083" y="2607"/>
                    <a:pt x="20924" y="2383"/>
                    <a:pt x="21681" y="2383"/>
                  </a:cubicBezTo>
                  <a:lnTo>
                    <a:pt x="21798" y="2383"/>
                  </a:lnTo>
                  <a:cubicBezTo>
                    <a:pt x="20900" y="2974"/>
                    <a:pt x="20133" y="3702"/>
                    <a:pt x="19720" y="4579"/>
                  </a:cubicBezTo>
                  <a:cubicBezTo>
                    <a:pt x="19627" y="4779"/>
                    <a:pt x="19555" y="4982"/>
                    <a:pt x="19506" y="5186"/>
                  </a:cubicBezTo>
                  <a:cubicBezTo>
                    <a:pt x="19538" y="5181"/>
                    <a:pt x="19573" y="5181"/>
                    <a:pt x="19609" y="5178"/>
                  </a:cubicBezTo>
                  <a:cubicBezTo>
                    <a:pt x="19998" y="4861"/>
                    <a:pt x="20390" y="4233"/>
                    <a:pt x="20693" y="3941"/>
                  </a:cubicBezTo>
                  <a:cubicBezTo>
                    <a:pt x="21074" y="3573"/>
                    <a:pt x="21481" y="3235"/>
                    <a:pt x="21920" y="2939"/>
                  </a:cubicBezTo>
                  <a:cubicBezTo>
                    <a:pt x="22833" y="2319"/>
                    <a:pt x="23849" y="1912"/>
                    <a:pt x="24933" y="1723"/>
                  </a:cubicBezTo>
                  <a:cubicBezTo>
                    <a:pt x="25072" y="1698"/>
                    <a:pt x="25218" y="1687"/>
                    <a:pt x="25364" y="1687"/>
                  </a:cubicBezTo>
                  <a:cubicBezTo>
                    <a:pt x="25749" y="1687"/>
                    <a:pt x="26156" y="1766"/>
                    <a:pt x="26491" y="1916"/>
                  </a:cubicBezTo>
                  <a:cubicBezTo>
                    <a:pt x="26580" y="1955"/>
                    <a:pt x="26947" y="2151"/>
                    <a:pt x="26983" y="2297"/>
                  </a:cubicBezTo>
                  <a:cubicBezTo>
                    <a:pt x="27336" y="2226"/>
                    <a:pt x="27685" y="2186"/>
                    <a:pt x="28035" y="2186"/>
                  </a:cubicBezTo>
                  <a:cubicBezTo>
                    <a:pt x="28534" y="2186"/>
                    <a:pt x="29026" y="2268"/>
                    <a:pt x="29497" y="2461"/>
                  </a:cubicBezTo>
                  <a:cubicBezTo>
                    <a:pt x="29365" y="2600"/>
                    <a:pt x="29233" y="2747"/>
                    <a:pt x="29108" y="2903"/>
                  </a:cubicBezTo>
                  <a:cubicBezTo>
                    <a:pt x="30153" y="1916"/>
                    <a:pt x="31258" y="910"/>
                    <a:pt x="32649" y="611"/>
                  </a:cubicBezTo>
                  <a:cubicBezTo>
                    <a:pt x="32721" y="596"/>
                    <a:pt x="32795" y="589"/>
                    <a:pt x="32863" y="589"/>
                  </a:cubicBezTo>
                  <a:cubicBezTo>
                    <a:pt x="33587" y="589"/>
                    <a:pt x="34136" y="1366"/>
                    <a:pt x="34018" y="1962"/>
                  </a:cubicBezTo>
                  <a:cubicBezTo>
                    <a:pt x="34161" y="1937"/>
                    <a:pt x="34300" y="1923"/>
                    <a:pt x="34436" y="1923"/>
                  </a:cubicBezTo>
                  <a:lnTo>
                    <a:pt x="34478" y="1923"/>
                  </a:lnTo>
                  <a:cubicBezTo>
                    <a:pt x="36229" y="1962"/>
                    <a:pt x="36147" y="4319"/>
                    <a:pt x="36147" y="5531"/>
                  </a:cubicBezTo>
                  <a:cubicBezTo>
                    <a:pt x="36147" y="6073"/>
                    <a:pt x="36582" y="6320"/>
                    <a:pt x="37071" y="6320"/>
                  </a:cubicBezTo>
                  <a:cubicBezTo>
                    <a:pt x="37698" y="6320"/>
                    <a:pt x="38412" y="5913"/>
                    <a:pt x="38412" y="5214"/>
                  </a:cubicBezTo>
                  <a:cubicBezTo>
                    <a:pt x="38412" y="3103"/>
                    <a:pt x="37916" y="539"/>
                    <a:pt x="35459" y="76"/>
                  </a:cubicBezTo>
                  <a:cubicBezTo>
                    <a:pt x="35199" y="25"/>
                    <a:pt x="34931" y="1"/>
                    <a:pt x="3466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410575" y="3737725"/>
              <a:ext cx="82550" cy="111100"/>
            </a:xfrm>
            <a:custGeom>
              <a:avLst/>
              <a:gdLst/>
              <a:ahLst/>
              <a:cxnLst/>
              <a:rect l="l" t="t" r="r" b="b"/>
              <a:pathLst>
                <a:path w="3302" h="4444" extrusionOk="0">
                  <a:moveTo>
                    <a:pt x="2561" y="1"/>
                  </a:moveTo>
                  <a:cubicBezTo>
                    <a:pt x="2357" y="1"/>
                    <a:pt x="2179" y="47"/>
                    <a:pt x="2051" y="150"/>
                  </a:cubicBezTo>
                  <a:cubicBezTo>
                    <a:pt x="1676" y="457"/>
                    <a:pt x="1352" y="810"/>
                    <a:pt x="1074" y="1192"/>
                  </a:cubicBezTo>
                  <a:cubicBezTo>
                    <a:pt x="1127" y="1192"/>
                    <a:pt x="1180" y="1195"/>
                    <a:pt x="1238" y="1199"/>
                  </a:cubicBezTo>
                  <a:cubicBezTo>
                    <a:pt x="1462" y="1217"/>
                    <a:pt x="1691" y="1245"/>
                    <a:pt x="1919" y="1295"/>
                  </a:cubicBezTo>
                  <a:cubicBezTo>
                    <a:pt x="2118" y="1085"/>
                    <a:pt x="2318" y="896"/>
                    <a:pt x="2507" y="735"/>
                  </a:cubicBezTo>
                  <a:cubicBezTo>
                    <a:pt x="2757" y="521"/>
                    <a:pt x="3024" y="328"/>
                    <a:pt x="3302" y="154"/>
                  </a:cubicBezTo>
                  <a:cubicBezTo>
                    <a:pt x="3060" y="61"/>
                    <a:pt x="2796" y="1"/>
                    <a:pt x="2561" y="1"/>
                  </a:cubicBezTo>
                  <a:close/>
                  <a:moveTo>
                    <a:pt x="560" y="3042"/>
                  </a:moveTo>
                  <a:cubicBezTo>
                    <a:pt x="435" y="3042"/>
                    <a:pt x="310" y="3050"/>
                    <a:pt x="186" y="3060"/>
                  </a:cubicBezTo>
                  <a:cubicBezTo>
                    <a:pt x="68" y="3509"/>
                    <a:pt x="4" y="3977"/>
                    <a:pt x="0" y="4444"/>
                  </a:cubicBezTo>
                  <a:cubicBezTo>
                    <a:pt x="122" y="3970"/>
                    <a:pt x="332" y="3495"/>
                    <a:pt x="593" y="304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410475" y="3741550"/>
              <a:ext cx="110550" cy="170650"/>
            </a:xfrm>
            <a:custGeom>
              <a:avLst/>
              <a:gdLst/>
              <a:ahLst/>
              <a:cxnLst/>
              <a:rect l="l" t="t" r="r" b="b"/>
              <a:pathLst>
                <a:path w="4422" h="6826" extrusionOk="0">
                  <a:moveTo>
                    <a:pt x="3306" y="1"/>
                  </a:moveTo>
                  <a:cubicBezTo>
                    <a:pt x="3028" y="175"/>
                    <a:pt x="2761" y="368"/>
                    <a:pt x="2511" y="582"/>
                  </a:cubicBezTo>
                  <a:cubicBezTo>
                    <a:pt x="2322" y="743"/>
                    <a:pt x="2122" y="932"/>
                    <a:pt x="1923" y="1142"/>
                  </a:cubicBezTo>
                  <a:cubicBezTo>
                    <a:pt x="1695" y="1092"/>
                    <a:pt x="1466" y="1064"/>
                    <a:pt x="1242" y="1046"/>
                  </a:cubicBezTo>
                  <a:cubicBezTo>
                    <a:pt x="1184" y="1042"/>
                    <a:pt x="1131" y="1039"/>
                    <a:pt x="1078" y="1039"/>
                  </a:cubicBezTo>
                  <a:cubicBezTo>
                    <a:pt x="668" y="1605"/>
                    <a:pt x="368" y="2240"/>
                    <a:pt x="190" y="2907"/>
                  </a:cubicBezTo>
                  <a:cubicBezTo>
                    <a:pt x="314" y="2897"/>
                    <a:pt x="439" y="2889"/>
                    <a:pt x="564" y="2889"/>
                  </a:cubicBezTo>
                  <a:lnTo>
                    <a:pt x="597" y="2889"/>
                  </a:lnTo>
                  <a:cubicBezTo>
                    <a:pt x="336" y="3342"/>
                    <a:pt x="126" y="3817"/>
                    <a:pt x="4" y="4291"/>
                  </a:cubicBezTo>
                  <a:cubicBezTo>
                    <a:pt x="1" y="4833"/>
                    <a:pt x="72" y="5379"/>
                    <a:pt x="233" y="5917"/>
                  </a:cubicBezTo>
                  <a:cubicBezTo>
                    <a:pt x="375" y="6405"/>
                    <a:pt x="1102" y="6826"/>
                    <a:pt x="1713" y="6826"/>
                  </a:cubicBezTo>
                  <a:cubicBezTo>
                    <a:pt x="1948" y="6826"/>
                    <a:pt x="2162" y="6765"/>
                    <a:pt x="2322" y="6619"/>
                  </a:cubicBezTo>
                  <a:cubicBezTo>
                    <a:pt x="2419" y="6530"/>
                    <a:pt x="2518" y="6437"/>
                    <a:pt x="2618" y="6348"/>
                  </a:cubicBezTo>
                  <a:cubicBezTo>
                    <a:pt x="2911" y="6080"/>
                    <a:pt x="2664" y="5738"/>
                    <a:pt x="2251" y="5492"/>
                  </a:cubicBezTo>
                  <a:cubicBezTo>
                    <a:pt x="2033" y="3795"/>
                    <a:pt x="2672" y="2137"/>
                    <a:pt x="4041" y="1010"/>
                  </a:cubicBezTo>
                  <a:cubicBezTo>
                    <a:pt x="4422" y="697"/>
                    <a:pt x="3923" y="236"/>
                    <a:pt x="330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637600" y="3774725"/>
              <a:ext cx="127450" cy="106275"/>
            </a:xfrm>
            <a:custGeom>
              <a:avLst/>
              <a:gdLst/>
              <a:ahLst/>
              <a:cxnLst/>
              <a:rect l="l" t="t" r="r" b="b"/>
              <a:pathLst>
                <a:path w="5098" h="4251" extrusionOk="0">
                  <a:moveTo>
                    <a:pt x="4148" y="0"/>
                  </a:moveTo>
                  <a:cubicBezTo>
                    <a:pt x="4120" y="8"/>
                    <a:pt x="4092" y="15"/>
                    <a:pt x="4066" y="22"/>
                  </a:cubicBezTo>
                  <a:cubicBezTo>
                    <a:pt x="3724" y="122"/>
                    <a:pt x="3346" y="250"/>
                    <a:pt x="2964" y="407"/>
                  </a:cubicBezTo>
                  <a:cubicBezTo>
                    <a:pt x="3100" y="671"/>
                    <a:pt x="3214" y="953"/>
                    <a:pt x="3307" y="1252"/>
                  </a:cubicBezTo>
                  <a:cubicBezTo>
                    <a:pt x="3664" y="1152"/>
                    <a:pt x="4034" y="1102"/>
                    <a:pt x="4412" y="1102"/>
                  </a:cubicBezTo>
                  <a:cubicBezTo>
                    <a:pt x="4469" y="1102"/>
                    <a:pt x="4526" y="1102"/>
                    <a:pt x="4584" y="1106"/>
                  </a:cubicBezTo>
                  <a:lnTo>
                    <a:pt x="4612" y="1106"/>
                  </a:lnTo>
                  <a:cubicBezTo>
                    <a:pt x="5097" y="1106"/>
                    <a:pt x="4729" y="521"/>
                    <a:pt x="4573" y="354"/>
                  </a:cubicBezTo>
                  <a:cubicBezTo>
                    <a:pt x="4451" y="222"/>
                    <a:pt x="4306" y="104"/>
                    <a:pt x="4148" y="0"/>
                  </a:cubicBezTo>
                  <a:close/>
                  <a:moveTo>
                    <a:pt x="1024" y="1577"/>
                  </a:moveTo>
                  <a:cubicBezTo>
                    <a:pt x="450" y="2100"/>
                    <a:pt x="48" y="2750"/>
                    <a:pt x="15" y="3538"/>
                  </a:cubicBezTo>
                  <a:cubicBezTo>
                    <a:pt x="1" y="3923"/>
                    <a:pt x="119" y="4162"/>
                    <a:pt x="294" y="4251"/>
                  </a:cubicBezTo>
                  <a:cubicBezTo>
                    <a:pt x="468" y="3591"/>
                    <a:pt x="807" y="2999"/>
                    <a:pt x="1253" y="2511"/>
                  </a:cubicBezTo>
                  <a:cubicBezTo>
                    <a:pt x="1238" y="2372"/>
                    <a:pt x="1217" y="2233"/>
                    <a:pt x="1189" y="2100"/>
                  </a:cubicBezTo>
                  <a:cubicBezTo>
                    <a:pt x="1149" y="1922"/>
                    <a:pt x="1096" y="1748"/>
                    <a:pt x="1024" y="157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591525" y="3766150"/>
              <a:ext cx="149800" cy="124650"/>
            </a:xfrm>
            <a:custGeom>
              <a:avLst/>
              <a:gdLst/>
              <a:ahLst/>
              <a:cxnLst/>
              <a:rect l="l" t="t" r="r" b="b"/>
              <a:pathLst>
                <a:path w="5992" h="4986" extrusionOk="0">
                  <a:moveTo>
                    <a:pt x="4796" y="1"/>
                  </a:moveTo>
                  <a:cubicBezTo>
                    <a:pt x="2536" y="1"/>
                    <a:pt x="596" y="1574"/>
                    <a:pt x="104" y="3784"/>
                  </a:cubicBezTo>
                  <a:cubicBezTo>
                    <a:pt x="1" y="4240"/>
                    <a:pt x="1131" y="4986"/>
                    <a:pt x="1737" y="4986"/>
                  </a:cubicBezTo>
                  <a:cubicBezTo>
                    <a:pt x="1926" y="4986"/>
                    <a:pt x="2062" y="4918"/>
                    <a:pt x="2101" y="4747"/>
                  </a:cubicBezTo>
                  <a:cubicBezTo>
                    <a:pt x="2112" y="4697"/>
                    <a:pt x="2126" y="4644"/>
                    <a:pt x="2137" y="4594"/>
                  </a:cubicBezTo>
                  <a:cubicBezTo>
                    <a:pt x="1962" y="4505"/>
                    <a:pt x="1844" y="4266"/>
                    <a:pt x="1858" y="3881"/>
                  </a:cubicBezTo>
                  <a:cubicBezTo>
                    <a:pt x="1891" y="3093"/>
                    <a:pt x="2293" y="2443"/>
                    <a:pt x="2867" y="1920"/>
                  </a:cubicBezTo>
                  <a:cubicBezTo>
                    <a:pt x="2939" y="2091"/>
                    <a:pt x="2992" y="2265"/>
                    <a:pt x="3032" y="2443"/>
                  </a:cubicBezTo>
                  <a:cubicBezTo>
                    <a:pt x="3060" y="2576"/>
                    <a:pt x="3081" y="2715"/>
                    <a:pt x="3096" y="2854"/>
                  </a:cubicBezTo>
                  <a:cubicBezTo>
                    <a:pt x="3645" y="2255"/>
                    <a:pt x="4362" y="1813"/>
                    <a:pt x="5150" y="1595"/>
                  </a:cubicBezTo>
                  <a:cubicBezTo>
                    <a:pt x="5057" y="1296"/>
                    <a:pt x="4943" y="1014"/>
                    <a:pt x="4807" y="750"/>
                  </a:cubicBezTo>
                  <a:cubicBezTo>
                    <a:pt x="5189" y="593"/>
                    <a:pt x="5567" y="465"/>
                    <a:pt x="5909" y="365"/>
                  </a:cubicBezTo>
                  <a:cubicBezTo>
                    <a:pt x="5935" y="358"/>
                    <a:pt x="5963" y="351"/>
                    <a:pt x="5991" y="343"/>
                  </a:cubicBezTo>
                  <a:cubicBezTo>
                    <a:pt x="5688" y="151"/>
                    <a:pt x="5339" y="19"/>
                    <a:pt x="5000" y="4"/>
                  </a:cubicBezTo>
                  <a:cubicBezTo>
                    <a:pt x="4932" y="1"/>
                    <a:pt x="4865" y="1"/>
                    <a:pt x="479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728000" y="3762075"/>
              <a:ext cx="203275" cy="87025"/>
            </a:xfrm>
            <a:custGeom>
              <a:avLst/>
              <a:gdLst/>
              <a:ahLst/>
              <a:cxnLst/>
              <a:rect l="l" t="t" r="r" b="b"/>
              <a:pathLst>
                <a:path w="8131" h="3481" extrusionOk="0">
                  <a:moveTo>
                    <a:pt x="8113" y="0"/>
                  </a:moveTo>
                  <a:lnTo>
                    <a:pt x="8113" y="0"/>
                  </a:lnTo>
                  <a:cubicBezTo>
                    <a:pt x="7668" y="86"/>
                    <a:pt x="7218" y="225"/>
                    <a:pt x="6783" y="389"/>
                  </a:cubicBezTo>
                  <a:cubicBezTo>
                    <a:pt x="6790" y="407"/>
                    <a:pt x="6797" y="421"/>
                    <a:pt x="6801" y="435"/>
                  </a:cubicBezTo>
                  <a:cubicBezTo>
                    <a:pt x="7164" y="307"/>
                    <a:pt x="7543" y="207"/>
                    <a:pt x="7935" y="139"/>
                  </a:cubicBezTo>
                  <a:cubicBezTo>
                    <a:pt x="8084" y="114"/>
                    <a:pt x="8131" y="60"/>
                    <a:pt x="8113" y="0"/>
                  </a:cubicBezTo>
                  <a:close/>
                  <a:moveTo>
                    <a:pt x="636" y="2889"/>
                  </a:moveTo>
                  <a:cubicBezTo>
                    <a:pt x="589" y="2896"/>
                    <a:pt x="547" y="2902"/>
                    <a:pt x="504" y="2914"/>
                  </a:cubicBezTo>
                  <a:cubicBezTo>
                    <a:pt x="133" y="3003"/>
                    <a:pt x="1" y="3131"/>
                    <a:pt x="415" y="3370"/>
                  </a:cubicBezTo>
                  <a:cubicBezTo>
                    <a:pt x="461" y="3394"/>
                    <a:pt x="507" y="3419"/>
                    <a:pt x="553" y="3445"/>
                  </a:cubicBezTo>
                  <a:cubicBezTo>
                    <a:pt x="565" y="3259"/>
                    <a:pt x="593" y="3074"/>
                    <a:pt x="636" y="2889"/>
                  </a:cubicBezTo>
                  <a:close/>
                  <a:moveTo>
                    <a:pt x="4765" y="1359"/>
                  </a:moveTo>
                  <a:lnTo>
                    <a:pt x="4758" y="1365"/>
                  </a:lnTo>
                  <a:cubicBezTo>
                    <a:pt x="4013" y="1783"/>
                    <a:pt x="2850" y="2418"/>
                    <a:pt x="2825" y="3409"/>
                  </a:cubicBezTo>
                  <a:lnTo>
                    <a:pt x="2825" y="3480"/>
                  </a:lnTo>
                  <a:cubicBezTo>
                    <a:pt x="3099" y="3245"/>
                    <a:pt x="3306" y="2917"/>
                    <a:pt x="3578" y="2628"/>
                  </a:cubicBezTo>
                  <a:cubicBezTo>
                    <a:pt x="3959" y="2218"/>
                    <a:pt x="4369" y="1844"/>
                    <a:pt x="4808" y="1515"/>
                  </a:cubicBezTo>
                  <a:cubicBezTo>
                    <a:pt x="4797" y="1462"/>
                    <a:pt x="4783" y="1412"/>
                    <a:pt x="4765" y="1359"/>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741825" y="3746825"/>
              <a:ext cx="189025" cy="110200"/>
            </a:xfrm>
            <a:custGeom>
              <a:avLst/>
              <a:gdLst/>
              <a:ahLst/>
              <a:cxnLst/>
              <a:rect l="l" t="t" r="r" b="b"/>
              <a:pathLst>
                <a:path w="7561" h="4408" extrusionOk="0">
                  <a:moveTo>
                    <a:pt x="5941" y="0"/>
                  </a:moveTo>
                  <a:cubicBezTo>
                    <a:pt x="5795" y="0"/>
                    <a:pt x="5649" y="11"/>
                    <a:pt x="5510" y="36"/>
                  </a:cubicBezTo>
                  <a:cubicBezTo>
                    <a:pt x="4426" y="225"/>
                    <a:pt x="3410" y="632"/>
                    <a:pt x="2497" y="1252"/>
                  </a:cubicBezTo>
                  <a:cubicBezTo>
                    <a:pt x="2058" y="1548"/>
                    <a:pt x="1651" y="1886"/>
                    <a:pt x="1270" y="2254"/>
                  </a:cubicBezTo>
                  <a:cubicBezTo>
                    <a:pt x="967" y="2546"/>
                    <a:pt x="575" y="3174"/>
                    <a:pt x="186" y="3491"/>
                  </a:cubicBezTo>
                  <a:cubicBezTo>
                    <a:pt x="150" y="3494"/>
                    <a:pt x="115" y="3494"/>
                    <a:pt x="83" y="3499"/>
                  </a:cubicBezTo>
                  <a:cubicBezTo>
                    <a:pt x="40" y="3684"/>
                    <a:pt x="12" y="3869"/>
                    <a:pt x="0" y="4055"/>
                  </a:cubicBezTo>
                  <a:cubicBezTo>
                    <a:pt x="407" y="4261"/>
                    <a:pt x="896" y="4408"/>
                    <a:pt x="1359" y="4408"/>
                  </a:cubicBezTo>
                  <a:cubicBezTo>
                    <a:pt x="1445" y="4408"/>
                    <a:pt x="1531" y="4401"/>
                    <a:pt x="1613" y="4390"/>
                  </a:cubicBezTo>
                  <a:cubicBezTo>
                    <a:pt x="1887" y="4358"/>
                    <a:pt x="2094" y="4243"/>
                    <a:pt x="2272" y="4090"/>
                  </a:cubicBezTo>
                  <a:lnTo>
                    <a:pt x="2272" y="4019"/>
                  </a:lnTo>
                  <a:cubicBezTo>
                    <a:pt x="2297" y="3028"/>
                    <a:pt x="3460" y="2393"/>
                    <a:pt x="4205" y="1975"/>
                  </a:cubicBezTo>
                  <a:lnTo>
                    <a:pt x="4212" y="1969"/>
                  </a:lnTo>
                  <a:cubicBezTo>
                    <a:pt x="4230" y="2022"/>
                    <a:pt x="4244" y="2072"/>
                    <a:pt x="4255" y="2125"/>
                  </a:cubicBezTo>
                  <a:cubicBezTo>
                    <a:pt x="4865" y="1669"/>
                    <a:pt x="5531" y="1302"/>
                    <a:pt x="6248" y="1045"/>
                  </a:cubicBezTo>
                  <a:cubicBezTo>
                    <a:pt x="6244" y="1031"/>
                    <a:pt x="6237" y="1017"/>
                    <a:pt x="6230" y="999"/>
                  </a:cubicBezTo>
                  <a:cubicBezTo>
                    <a:pt x="6665" y="835"/>
                    <a:pt x="7115" y="696"/>
                    <a:pt x="7560" y="610"/>
                  </a:cubicBezTo>
                  <a:cubicBezTo>
                    <a:pt x="7524" y="464"/>
                    <a:pt x="7157" y="268"/>
                    <a:pt x="7068" y="229"/>
                  </a:cubicBezTo>
                  <a:cubicBezTo>
                    <a:pt x="6733" y="79"/>
                    <a:pt x="6326" y="0"/>
                    <a:pt x="594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957900" y="3719375"/>
              <a:ext cx="151775" cy="124900"/>
            </a:xfrm>
            <a:custGeom>
              <a:avLst/>
              <a:gdLst/>
              <a:ahLst/>
              <a:cxnLst/>
              <a:rect l="l" t="t" r="r" b="b"/>
              <a:pathLst>
                <a:path w="6071" h="4996" extrusionOk="0">
                  <a:moveTo>
                    <a:pt x="4797" y="0"/>
                  </a:moveTo>
                  <a:cubicBezTo>
                    <a:pt x="4729" y="0"/>
                    <a:pt x="4655" y="7"/>
                    <a:pt x="4583" y="22"/>
                  </a:cubicBezTo>
                  <a:cubicBezTo>
                    <a:pt x="3192" y="321"/>
                    <a:pt x="2087" y="1327"/>
                    <a:pt x="1042" y="2314"/>
                  </a:cubicBezTo>
                  <a:cubicBezTo>
                    <a:pt x="568" y="2913"/>
                    <a:pt x="172" y="3619"/>
                    <a:pt x="1" y="4343"/>
                  </a:cubicBezTo>
                  <a:cubicBezTo>
                    <a:pt x="244" y="4714"/>
                    <a:pt x="693" y="4996"/>
                    <a:pt x="1124" y="4996"/>
                  </a:cubicBezTo>
                  <a:cubicBezTo>
                    <a:pt x="1335" y="4996"/>
                    <a:pt x="1538" y="4931"/>
                    <a:pt x="1712" y="4775"/>
                  </a:cubicBezTo>
                  <a:cubicBezTo>
                    <a:pt x="1926" y="4586"/>
                    <a:pt x="2140" y="4396"/>
                    <a:pt x="2351" y="4207"/>
                  </a:cubicBezTo>
                  <a:cubicBezTo>
                    <a:pt x="2365" y="4165"/>
                    <a:pt x="2383" y="4126"/>
                    <a:pt x="2397" y="4097"/>
                  </a:cubicBezTo>
                  <a:cubicBezTo>
                    <a:pt x="2540" y="3779"/>
                    <a:pt x="2754" y="3484"/>
                    <a:pt x="2989" y="3216"/>
                  </a:cubicBezTo>
                  <a:cubicBezTo>
                    <a:pt x="3042" y="3316"/>
                    <a:pt x="3085" y="3416"/>
                    <a:pt x="3124" y="3523"/>
                  </a:cubicBezTo>
                  <a:cubicBezTo>
                    <a:pt x="3253" y="3409"/>
                    <a:pt x="3381" y="3295"/>
                    <a:pt x="3510" y="3180"/>
                  </a:cubicBezTo>
                  <a:cubicBezTo>
                    <a:pt x="3934" y="2806"/>
                    <a:pt x="4380" y="2339"/>
                    <a:pt x="4915" y="2111"/>
                  </a:cubicBezTo>
                  <a:cubicBezTo>
                    <a:pt x="4857" y="2015"/>
                    <a:pt x="4797" y="1922"/>
                    <a:pt x="4732" y="1829"/>
                  </a:cubicBezTo>
                  <a:cubicBezTo>
                    <a:pt x="5129" y="1615"/>
                    <a:pt x="5545" y="1444"/>
                    <a:pt x="5952" y="1373"/>
                  </a:cubicBezTo>
                  <a:cubicBezTo>
                    <a:pt x="6070" y="777"/>
                    <a:pt x="5521" y="0"/>
                    <a:pt x="479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grpSp>
        <p:nvGrpSpPr>
          <p:cNvPr id="1080" name="Google Shape;1080;p36"/>
          <p:cNvGrpSpPr/>
          <p:nvPr/>
        </p:nvGrpSpPr>
        <p:grpSpPr>
          <a:xfrm flipH="1">
            <a:off x="719922" y="934457"/>
            <a:ext cx="3253287" cy="176025"/>
            <a:chOff x="4345425" y="2175475"/>
            <a:chExt cx="800750" cy="176025"/>
          </a:xfrm>
        </p:grpSpPr>
        <p:sp>
          <p:nvSpPr>
            <p:cNvPr id="1081" name="Google Shape;1081;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36"/>
          <p:cNvGrpSpPr/>
          <p:nvPr/>
        </p:nvGrpSpPr>
        <p:grpSpPr>
          <a:xfrm rot="904237">
            <a:off x="6437925" y="2521549"/>
            <a:ext cx="1038166" cy="585346"/>
            <a:chOff x="4345425" y="2175475"/>
            <a:chExt cx="800750" cy="176025"/>
          </a:xfrm>
        </p:grpSpPr>
        <p:sp>
          <p:nvSpPr>
            <p:cNvPr id="1087" name="Google Shape;1087;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9" name="Google Shape;1089;p36"/>
          <p:cNvSpPr txBox="1">
            <a:spLocks noGrp="1"/>
          </p:cNvSpPr>
          <p:nvPr>
            <p:ph type="title"/>
          </p:nvPr>
        </p:nvSpPr>
        <p:spPr>
          <a:xfrm>
            <a:off x="228600" y="540000"/>
            <a:ext cx="3870000" cy="1017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smtClean="0"/>
              <a:t>S</a:t>
            </a:r>
            <a:r>
              <a:rPr lang="en" dirty="0" smtClean="0"/>
              <a:t>ikap yang dibutuhkan dalam bekerja sama:</a:t>
            </a:r>
            <a:endParaRPr/>
          </a:p>
        </p:txBody>
      </p:sp>
      <p:sp>
        <p:nvSpPr>
          <p:cNvPr id="1092" name="Google Shape;1092;p36"/>
          <p:cNvSpPr txBox="1">
            <a:spLocks noGrp="1"/>
          </p:cNvSpPr>
          <p:nvPr>
            <p:ph type="subTitle" idx="3"/>
          </p:nvPr>
        </p:nvSpPr>
        <p:spPr>
          <a:xfrm>
            <a:off x="228600" y="1504950"/>
            <a:ext cx="3276600" cy="2971800"/>
          </a:xfrm>
          <a:prstGeom prst="rect">
            <a:avLst/>
          </a:prstGeom>
        </p:spPr>
        <p:txBody>
          <a:bodyPr spcFirstLastPara="1" wrap="square" lIns="91425" tIns="91425" rIns="91425" bIns="91425" anchor="ctr" anchorCtr="0">
            <a:noAutofit/>
          </a:bodyPr>
          <a:lstStyle/>
          <a:p>
            <a:pPr lvl="0" indent="-457200" algn="l" rtl="0">
              <a:spcBef>
                <a:spcPts val="0"/>
              </a:spcBef>
              <a:spcAft>
                <a:spcPts val="0"/>
              </a:spcAft>
              <a:buFont typeface="+mj-lt"/>
              <a:buAutoNum type="arabicPeriod"/>
            </a:pPr>
            <a:r>
              <a:rPr lang="en-US" dirty="0" err="1" smtClean="0"/>
              <a:t>Rela</a:t>
            </a:r>
            <a:r>
              <a:rPr lang="en-US" dirty="0" smtClean="0"/>
              <a:t> </a:t>
            </a:r>
            <a:r>
              <a:rPr lang="en-US" dirty="0" err="1" smtClean="0"/>
              <a:t>berkorban</a:t>
            </a:r>
            <a:endParaRPr lang="en-US" dirty="0" smtClean="0"/>
          </a:p>
          <a:p>
            <a:pPr lvl="0" indent="-457200" algn="l" rtl="0">
              <a:spcBef>
                <a:spcPts val="0"/>
              </a:spcBef>
              <a:spcAft>
                <a:spcPts val="0"/>
              </a:spcAft>
              <a:buFont typeface="+mj-lt"/>
              <a:buAutoNum type="arabicPeriod"/>
            </a:pPr>
            <a:r>
              <a:rPr lang="en-US" dirty="0" err="1" smtClean="0"/>
              <a:t>Kejujuran</a:t>
            </a:r>
            <a:r>
              <a:rPr lang="en-US" dirty="0" smtClean="0"/>
              <a:t>/</a:t>
            </a:r>
            <a:r>
              <a:rPr lang="en-US" dirty="0" err="1" smtClean="0"/>
              <a:t>saling</a:t>
            </a:r>
            <a:r>
              <a:rPr lang="en-US" dirty="0" smtClean="0"/>
              <a:t> </a:t>
            </a:r>
            <a:r>
              <a:rPr lang="en-US" dirty="0" err="1" smtClean="0"/>
              <a:t>percaya</a:t>
            </a:r>
            <a:endParaRPr lang="en-US" dirty="0" smtClean="0"/>
          </a:p>
          <a:p>
            <a:pPr lvl="0" indent="-457200" algn="l" rtl="0">
              <a:spcBef>
                <a:spcPts val="0"/>
              </a:spcBef>
              <a:spcAft>
                <a:spcPts val="0"/>
              </a:spcAft>
              <a:buFont typeface="+mj-lt"/>
              <a:buAutoNum type="arabicPeriod"/>
            </a:pPr>
            <a:r>
              <a:rPr lang="en-US" dirty="0" err="1" smtClean="0"/>
              <a:t>Setia</a:t>
            </a:r>
            <a:endParaRPr lang="en-US" dirty="0" smtClean="0"/>
          </a:p>
          <a:p>
            <a:pPr lvl="0" indent="-457200" algn="l" rtl="0">
              <a:spcBef>
                <a:spcPts val="0"/>
              </a:spcBef>
              <a:spcAft>
                <a:spcPts val="0"/>
              </a:spcAft>
              <a:buFont typeface="+mj-lt"/>
              <a:buAutoNum type="arabicPeriod"/>
            </a:pPr>
            <a:r>
              <a:rPr lang="en-US" dirty="0" err="1" smtClean="0"/>
              <a:t>Keterbukaan</a:t>
            </a:r>
            <a:r>
              <a:rPr lang="en-US" dirty="0" smtClean="0"/>
              <a:t> </a:t>
            </a:r>
          </a:p>
          <a:p>
            <a:pPr lvl="0" indent="-457200" algn="l" rtl="0">
              <a:spcBef>
                <a:spcPts val="0"/>
              </a:spcBef>
              <a:spcAft>
                <a:spcPts val="0"/>
              </a:spcAft>
              <a:buFont typeface="+mj-lt"/>
              <a:buAutoNum type="arabicPeriod"/>
            </a:pPr>
            <a:r>
              <a:rPr lang="en-US" dirty="0" err="1" smtClean="0"/>
              <a:t>Menghargai</a:t>
            </a:r>
            <a:r>
              <a:rPr lang="en-US" dirty="0" smtClean="0"/>
              <a:t> </a:t>
            </a:r>
            <a:r>
              <a:rPr lang="en-US" dirty="0" err="1" smtClean="0"/>
              <a:t>perbedaan</a:t>
            </a:r>
            <a:endParaRPr/>
          </a:p>
        </p:txBody>
      </p:sp>
      <p:grpSp>
        <p:nvGrpSpPr>
          <p:cNvPr id="1094" name="Google Shape;1094;p36"/>
          <p:cNvGrpSpPr/>
          <p:nvPr/>
        </p:nvGrpSpPr>
        <p:grpSpPr>
          <a:xfrm flipH="1">
            <a:off x="719986" y="1396579"/>
            <a:ext cx="2997127" cy="176025"/>
            <a:chOff x="4345425" y="2175475"/>
            <a:chExt cx="800750" cy="176025"/>
          </a:xfrm>
        </p:grpSpPr>
        <p:sp>
          <p:nvSpPr>
            <p:cNvPr id="1095" name="Google Shape;1095;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1092;p36"/>
          <p:cNvSpPr txBox="1">
            <a:spLocks noGrp="1"/>
          </p:cNvSpPr>
          <p:nvPr>
            <p:ph type="subTitle" idx="3"/>
          </p:nvPr>
        </p:nvSpPr>
        <p:spPr>
          <a:xfrm>
            <a:off x="5257800" y="1733550"/>
            <a:ext cx="3352800" cy="3048000"/>
          </a:xfrm>
          <a:prstGeom prst="rect">
            <a:avLst/>
          </a:prstGeom>
        </p:spPr>
        <p:txBody>
          <a:bodyPr spcFirstLastPara="1" wrap="square" lIns="91425" tIns="91425" rIns="91425" bIns="91425" anchor="ctr" anchorCtr="0">
            <a:noAutofit/>
          </a:bodyPr>
          <a:lstStyle/>
          <a:p>
            <a:pPr lvl="0" indent="-457200" algn="l" rtl="0">
              <a:spcBef>
                <a:spcPts val="0"/>
              </a:spcBef>
              <a:spcAft>
                <a:spcPts val="0"/>
              </a:spcAft>
              <a:buFont typeface="+mj-lt"/>
              <a:buAutoNum type="arabicPeriod"/>
            </a:pPr>
            <a:r>
              <a:rPr lang="en-US" dirty="0" err="1" smtClean="0"/>
              <a:t>Menganggap</a:t>
            </a:r>
            <a:r>
              <a:rPr lang="en-US" dirty="0" smtClean="0"/>
              <a:t> </a:t>
            </a:r>
            <a:r>
              <a:rPr lang="en-US" dirty="0" err="1" smtClean="0"/>
              <a:t>rendah</a:t>
            </a:r>
            <a:r>
              <a:rPr lang="en-US" dirty="0" smtClean="0"/>
              <a:t> </a:t>
            </a:r>
            <a:r>
              <a:rPr lang="en-US" dirty="0" err="1" smtClean="0"/>
              <a:t>orang</a:t>
            </a:r>
            <a:r>
              <a:rPr lang="en-US" dirty="0" smtClean="0"/>
              <a:t> lain.</a:t>
            </a:r>
          </a:p>
          <a:p>
            <a:pPr lvl="0" indent="-457200" algn="l" rtl="0">
              <a:spcBef>
                <a:spcPts val="0"/>
              </a:spcBef>
              <a:spcAft>
                <a:spcPts val="0"/>
              </a:spcAft>
              <a:buFont typeface="+mj-lt"/>
              <a:buAutoNum type="arabicPeriod"/>
            </a:pPr>
            <a:r>
              <a:rPr lang="en-US" dirty="0" err="1" smtClean="0"/>
              <a:t>Tidak</a:t>
            </a:r>
            <a:r>
              <a:rPr lang="en-US" dirty="0" smtClean="0"/>
              <a:t> </a:t>
            </a:r>
            <a:r>
              <a:rPr lang="en-US" dirty="0" err="1" smtClean="0"/>
              <a:t>saling</a:t>
            </a:r>
            <a:r>
              <a:rPr lang="en-US" dirty="0" smtClean="0"/>
              <a:t> </a:t>
            </a:r>
            <a:r>
              <a:rPr lang="en-US" dirty="0" err="1" smtClean="0"/>
              <a:t>percaya</a:t>
            </a:r>
            <a:endParaRPr lang="en-US" dirty="0" smtClean="0"/>
          </a:p>
          <a:p>
            <a:pPr lvl="0" indent="-457200" algn="l" rtl="0">
              <a:spcBef>
                <a:spcPts val="0"/>
              </a:spcBef>
              <a:spcAft>
                <a:spcPts val="0"/>
              </a:spcAft>
              <a:buFont typeface="+mj-lt"/>
              <a:buAutoNum type="arabicPeriod"/>
            </a:pPr>
            <a:r>
              <a:rPr lang="en-US" dirty="0" err="1" smtClean="0"/>
              <a:t>Tidak</a:t>
            </a:r>
            <a:r>
              <a:rPr lang="en-US" dirty="0" smtClean="0"/>
              <a:t> </a:t>
            </a:r>
            <a:r>
              <a:rPr lang="en-US" dirty="0" err="1" smtClean="0"/>
              <a:t>terbuka</a:t>
            </a:r>
            <a:endParaRPr lang="en-US" dirty="0" smtClean="0"/>
          </a:p>
          <a:p>
            <a:pPr lvl="0" indent="-457200" algn="l" rtl="0">
              <a:spcBef>
                <a:spcPts val="0"/>
              </a:spcBef>
              <a:spcAft>
                <a:spcPts val="0"/>
              </a:spcAft>
              <a:buFont typeface="+mj-lt"/>
              <a:buAutoNum type="arabicPeriod"/>
            </a:pPr>
            <a:r>
              <a:rPr lang="en-US" dirty="0" err="1" smtClean="0"/>
              <a:t>Egois</a:t>
            </a:r>
            <a:endParaRPr lang="en-US" dirty="0" smtClean="0"/>
          </a:p>
          <a:p>
            <a:pPr lvl="0" indent="-457200" algn="l" rtl="0">
              <a:spcBef>
                <a:spcPts val="0"/>
              </a:spcBef>
              <a:spcAft>
                <a:spcPts val="0"/>
              </a:spcAft>
            </a:pPr>
            <a:endParaRPr/>
          </a:p>
        </p:txBody>
      </p:sp>
      <p:sp>
        <p:nvSpPr>
          <p:cNvPr id="47" name="Google Shape;1089;p36"/>
          <p:cNvSpPr txBox="1">
            <a:spLocks/>
          </p:cNvSpPr>
          <p:nvPr/>
        </p:nvSpPr>
        <p:spPr>
          <a:xfrm>
            <a:off x="5105400" y="590550"/>
            <a:ext cx="3870000" cy="1017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3000"/>
              <a:buFont typeface="Itim"/>
              <a:buNone/>
              <a:tabLst/>
              <a:defRPr/>
            </a:pPr>
            <a:r>
              <a:rPr kumimoji="0" lang="sv-SE" sz="2400" b="1" i="0" u="none" strike="noStrike" kern="0" cap="none" spc="0" normalizeH="0" baseline="0" noProof="0" dirty="0" smtClean="0">
                <a:ln>
                  <a:noFill/>
                </a:ln>
                <a:solidFill>
                  <a:schemeClr val="dk1"/>
                </a:solidFill>
                <a:effectLst/>
                <a:uLnTx/>
                <a:uFillTx/>
                <a:latin typeface="Itim"/>
                <a:ea typeface="Itim"/>
                <a:cs typeface="Itim"/>
                <a:sym typeface="Itim"/>
              </a:rPr>
              <a:t>Kerja sama tidak akan berlangsung</a:t>
            </a:r>
            <a:r>
              <a:rPr kumimoji="0" lang="sv-SE" sz="2400" b="1" i="0" u="none" strike="noStrike" kern="0" cap="none" spc="0" normalizeH="0" noProof="0" dirty="0" smtClean="0">
                <a:ln>
                  <a:noFill/>
                </a:ln>
                <a:solidFill>
                  <a:schemeClr val="dk1"/>
                </a:solidFill>
                <a:effectLst/>
                <a:uLnTx/>
                <a:uFillTx/>
                <a:latin typeface="Itim"/>
                <a:ea typeface="Itim"/>
                <a:cs typeface="Itim"/>
                <a:sym typeface="Itim"/>
              </a:rPr>
              <a:t> dengan baik apabila ada sikap :</a:t>
            </a:r>
            <a:endParaRPr kumimoji="0" lang="sv-SE" sz="2400" b="1" i="0" u="none" strike="noStrike" kern="0" cap="none" spc="0" normalizeH="0" baseline="0" noProof="0" dirty="0">
              <a:ln>
                <a:noFill/>
              </a:ln>
              <a:solidFill>
                <a:schemeClr val="dk1"/>
              </a:solidFill>
              <a:effectLst/>
              <a:uLnTx/>
              <a:uFillTx/>
              <a:latin typeface="Itim"/>
              <a:ea typeface="Itim"/>
              <a:cs typeface="Itim"/>
              <a:sym typeface="Itim"/>
            </a:endParaRPr>
          </a:p>
        </p:txBody>
      </p:sp>
      <p:pic>
        <p:nvPicPr>
          <p:cNvPr id="67" name="Picture 66" descr="smiley PNG images free download"/>
          <p:cNvPicPr/>
          <p:nvPr/>
        </p:nvPicPr>
        <p:blipFill>
          <a:blip r:embed="rId3"/>
          <a:srcRect/>
          <a:stretch>
            <a:fillRect/>
          </a:stretch>
        </p:blipFill>
        <p:spPr bwMode="auto">
          <a:xfrm rot="629632">
            <a:off x="2902193" y="4061530"/>
            <a:ext cx="990600" cy="1000125"/>
          </a:xfrm>
          <a:prstGeom prst="rect">
            <a:avLst/>
          </a:prstGeom>
          <a:noFill/>
          <a:ln w="9525">
            <a:noFill/>
            <a:miter lim="800000"/>
            <a:headEnd/>
            <a:tailEnd/>
          </a:ln>
        </p:spPr>
      </p:pic>
      <p:pic>
        <p:nvPicPr>
          <p:cNvPr id="82948" name="Picture 4" descr="ChaerulYamin blog: 6 Hal Yang Tidak Boleh Anda Lakukan Ke Pelanggan"/>
          <p:cNvPicPr>
            <a:picLocks noChangeAspect="1" noChangeArrowheads="1"/>
          </p:cNvPicPr>
          <p:nvPr/>
        </p:nvPicPr>
        <p:blipFill>
          <a:blip r:embed="rId4"/>
          <a:srcRect/>
          <a:stretch>
            <a:fillRect/>
          </a:stretch>
        </p:blipFill>
        <p:spPr bwMode="auto">
          <a:xfrm>
            <a:off x="7696200" y="3638550"/>
            <a:ext cx="1219200" cy="1219200"/>
          </a:xfrm>
          <a:prstGeom prst="rect">
            <a:avLst/>
          </a:prstGeom>
          <a:noFill/>
        </p:spPr>
      </p:pic>
      <p:grpSp>
        <p:nvGrpSpPr>
          <p:cNvPr id="17" name="Google Shape;2189;p52"/>
          <p:cNvGrpSpPr/>
          <p:nvPr/>
        </p:nvGrpSpPr>
        <p:grpSpPr>
          <a:xfrm>
            <a:off x="5105400" y="1733551"/>
            <a:ext cx="3581400" cy="152400"/>
            <a:chOff x="1394800" y="3522000"/>
            <a:chExt cx="1048650" cy="138275"/>
          </a:xfrm>
        </p:grpSpPr>
        <p:sp>
          <p:nvSpPr>
            <p:cNvPr id="18" name="Google Shape;2190;p52"/>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91;p52"/>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92;p52"/>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93;p52"/>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94;p52"/>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95;p52"/>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96;p52"/>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97;p52"/>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98;p52"/>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75"/>
        <p:cNvGrpSpPr/>
        <p:nvPr/>
      </p:nvGrpSpPr>
      <p:grpSpPr>
        <a:xfrm>
          <a:off x="0" y="0"/>
          <a:ext cx="0" cy="0"/>
          <a:chOff x="0" y="0"/>
          <a:chExt cx="0" cy="0"/>
        </a:xfrm>
      </p:grpSpPr>
      <p:sp>
        <p:nvSpPr>
          <p:cNvPr id="3176" name="Google Shape;3176;p60"/>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smtClean="0"/>
              <a:t>A</a:t>
            </a:r>
            <a:r>
              <a:rPr lang="en" dirty="0" smtClean="0"/>
              <a:t>khirnya, </a:t>
            </a:r>
            <a:endParaRPr/>
          </a:p>
        </p:txBody>
      </p:sp>
      <p:sp>
        <p:nvSpPr>
          <p:cNvPr id="3177" name="Google Shape;3177;p60"/>
          <p:cNvSpPr txBox="1">
            <a:spLocks noGrp="1"/>
          </p:cNvSpPr>
          <p:nvPr>
            <p:ph type="body" idx="1"/>
          </p:nvPr>
        </p:nvSpPr>
        <p:spPr>
          <a:xfrm>
            <a:off x="720000" y="1246924"/>
            <a:ext cx="4918800" cy="3440100"/>
          </a:xfrm>
          <a:prstGeom prst="rect">
            <a:avLst/>
          </a:prstGeom>
        </p:spPr>
        <p:txBody>
          <a:bodyPr spcFirstLastPara="1" wrap="square" lIns="91425" tIns="91425" rIns="91425" bIns="91425" anchor="t" anchorCtr="0">
            <a:noAutofit/>
          </a:bodyPr>
          <a:lstStyle/>
          <a:p>
            <a:pPr marL="0" lvl="0" indent="0">
              <a:lnSpc>
                <a:spcPct val="100000"/>
              </a:lnSpc>
              <a:buClr>
                <a:schemeClr val="dk2"/>
              </a:buClr>
              <a:buSzPts val="1100"/>
              <a:buNone/>
            </a:pPr>
            <a:r>
              <a:rPr lang="en-US" sz="2400" dirty="0" smtClean="0">
                <a:latin typeface="Itim" charset="-34"/>
                <a:cs typeface="Itim" charset="-34"/>
              </a:rPr>
              <a:t>Allah </a:t>
            </a:r>
            <a:r>
              <a:rPr lang="en-US" sz="2400" dirty="0" err="1" smtClean="0">
                <a:latin typeface="Itim" charset="-34"/>
                <a:cs typeface="Itim" charset="-34"/>
              </a:rPr>
              <a:t>mengajarkan</a:t>
            </a:r>
            <a:r>
              <a:rPr lang="en-US" sz="2400" dirty="0" smtClean="0">
                <a:latin typeface="Itim" charset="-34"/>
                <a:cs typeface="Itim" charset="-34"/>
              </a:rPr>
              <a:t> </a:t>
            </a:r>
            <a:r>
              <a:rPr lang="en-US" sz="2400" dirty="0" err="1" smtClean="0">
                <a:latin typeface="Itim" charset="-34"/>
                <a:cs typeface="Itim" charset="-34"/>
              </a:rPr>
              <a:t>kepada</a:t>
            </a:r>
            <a:r>
              <a:rPr lang="en-US" sz="2400" dirty="0" smtClean="0">
                <a:latin typeface="Itim" charset="-34"/>
                <a:cs typeface="Itim" charset="-34"/>
              </a:rPr>
              <a:t> </a:t>
            </a:r>
            <a:r>
              <a:rPr lang="en-US" sz="2400" dirty="0" err="1" smtClean="0">
                <a:latin typeface="Itim" charset="-34"/>
                <a:cs typeface="Itim" charset="-34"/>
              </a:rPr>
              <a:t>kita</a:t>
            </a:r>
            <a:r>
              <a:rPr lang="en-US" sz="2400" dirty="0" smtClean="0">
                <a:latin typeface="Itim" charset="-34"/>
                <a:cs typeface="Itim" charset="-34"/>
              </a:rPr>
              <a:t> </a:t>
            </a:r>
            <a:r>
              <a:rPr lang="en-US" sz="2400" dirty="0" err="1" smtClean="0">
                <a:latin typeface="Itim" charset="-34"/>
                <a:cs typeface="Itim" charset="-34"/>
              </a:rPr>
              <a:t>untuk</a:t>
            </a:r>
            <a:r>
              <a:rPr lang="en-US" sz="2400" dirty="0" smtClean="0">
                <a:latin typeface="Itim" charset="-34"/>
                <a:cs typeface="Itim" charset="-34"/>
              </a:rPr>
              <a:t> </a:t>
            </a:r>
            <a:r>
              <a:rPr lang="en-US" sz="2400" dirty="0" err="1" smtClean="0">
                <a:latin typeface="Itim" charset="-34"/>
                <a:cs typeface="Itim" charset="-34"/>
              </a:rPr>
              <a:t>berani</a:t>
            </a:r>
            <a:r>
              <a:rPr lang="en-US" sz="2400" dirty="0" smtClean="0">
                <a:latin typeface="Itim" charset="-34"/>
                <a:cs typeface="Itim" charset="-34"/>
              </a:rPr>
              <a:t> </a:t>
            </a:r>
            <a:r>
              <a:rPr lang="en-US" sz="2400" dirty="0" err="1" smtClean="0">
                <a:latin typeface="Itim" charset="-34"/>
                <a:cs typeface="Itim" charset="-34"/>
              </a:rPr>
              <a:t>bersaudara</a:t>
            </a:r>
            <a:r>
              <a:rPr lang="en-US" sz="2400" dirty="0" smtClean="0">
                <a:latin typeface="Itim" charset="-34"/>
                <a:cs typeface="Itim" charset="-34"/>
              </a:rPr>
              <a:t> </a:t>
            </a:r>
            <a:r>
              <a:rPr lang="en-US" sz="2400" dirty="0" err="1" smtClean="0">
                <a:latin typeface="Itim" charset="-34"/>
                <a:cs typeface="Itim" charset="-34"/>
              </a:rPr>
              <a:t>dengan</a:t>
            </a:r>
            <a:r>
              <a:rPr lang="en-US" sz="2400" dirty="0" smtClean="0">
                <a:latin typeface="Itim" charset="-34"/>
                <a:cs typeface="Itim" charset="-34"/>
              </a:rPr>
              <a:t> </a:t>
            </a:r>
            <a:r>
              <a:rPr lang="en-US" sz="2400" dirty="0" err="1" smtClean="0">
                <a:latin typeface="Itim" charset="-34"/>
                <a:cs typeface="Itim" charset="-34"/>
              </a:rPr>
              <a:t>semua</a:t>
            </a:r>
            <a:r>
              <a:rPr lang="en-US" sz="2400" dirty="0" smtClean="0">
                <a:latin typeface="Itim" charset="-34"/>
                <a:cs typeface="Itim" charset="-34"/>
              </a:rPr>
              <a:t> </a:t>
            </a:r>
            <a:r>
              <a:rPr lang="en-US" sz="2400" dirty="0" err="1" smtClean="0">
                <a:latin typeface="Itim" charset="-34"/>
                <a:cs typeface="Itim" charset="-34"/>
              </a:rPr>
              <a:t>orang</a:t>
            </a:r>
            <a:r>
              <a:rPr lang="en-US" sz="2400" dirty="0" smtClean="0">
                <a:latin typeface="Itim" charset="-34"/>
                <a:cs typeface="Itim" charset="-34"/>
              </a:rPr>
              <a:t>. </a:t>
            </a:r>
            <a:r>
              <a:rPr lang="en-US" sz="2400" dirty="0" err="1" smtClean="0">
                <a:latin typeface="Itim" charset="-34"/>
                <a:cs typeface="Itim" charset="-34"/>
              </a:rPr>
              <a:t>Bersaudara</a:t>
            </a:r>
            <a:r>
              <a:rPr lang="en-US" sz="2400" dirty="0" smtClean="0">
                <a:latin typeface="Itim" charset="-34"/>
                <a:cs typeface="Itim" charset="-34"/>
              </a:rPr>
              <a:t> </a:t>
            </a:r>
            <a:r>
              <a:rPr lang="en-US" sz="2400" dirty="0" err="1" smtClean="0">
                <a:latin typeface="Itim" charset="-34"/>
                <a:cs typeface="Itim" charset="-34"/>
              </a:rPr>
              <a:t>artinya</a:t>
            </a:r>
            <a:r>
              <a:rPr lang="en-US" sz="2400" dirty="0" smtClean="0">
                <a:latin typeface="Itim" charset="-34"/>
                <a:cs typeface="Itim" charset="-34"/>
              </a:rPr>
              <a:t> </a:t>
            </a:r>
            <a:r>
              <a:rPr lang="en-US" sz="2400" dirty="0" err="1" smtClean="0">
                <a:latin typeface="Itim" charset="-34"/>
                <a:cs typeface="Itim" charset="-34"/>
              </a:rPr>
              <a:t>tidak</a:t>
            </a:r>
            <a:r>
              <a:rPr lang="en-US" sz="2400" dirty="0" smtClean="0">
                <a:latin typeface="Itim" charset="-34"/>
                <a:cs typeface="Itim" charset="-34"/>
              </a:rPr>
              <a:t> </a:t>
            </a:r>
            <a:r>
              <a:rPr lang="en-US" sz="2400" dirty="0" err="1" smtClean="0">
                <a:latin typeface="Itim" charset="-34"/>
                <a:cs typeface="Itim" charset="-34"/>
              </a:rPr>
              <a:t>memandang</a:t>
            </a:r>
            <a:r>
              <a:rPr lang="en-US" sz="2400" dirty="0" smtClean="0">
                <a:latin typeface="Itim" charset="-34"/>
                <a:cs typeface="Itim" charset="-34"/>
              </a:rPr>
              <a:t> </a:t>
            </a:r>
            <a:r>
              <a:rPr lang="en-US" sz="2400" dirty="0" err="1" smtClean="0">
                <a:latin typeface="Itim" charset="-34"/>
                <a:cs typeface="Itim" charset="-34"/>
              </a:rPr>
              <a:t>asal-usul</a:t>
            </a:r>
            <a:r>
              <a:rPr lang="en-US" sz="2400" dirty="0" smtClean="0">
                <a:latin typeface="Itim" charset="-34"/>
                <a:cs typeface="Itim" charset="-34"/>
              </a:rPr>
              <a:t>, </a:t>
            </a:r>
            <a:r>
              <a:rPr lang="en-US" sz="2400" dirty="0" err="1" smtClean="0">
                <a:latin typeface="Itim" charset="-34"/>
                <a:cs typeface="Itim" charset="-34"/>
              </a:rPr>
              <a:t>keturunan</a:t>
            </a:r>
            <a:r>
              <a:rPr lang="en-US" sz="2400" dirty="0" smtClean="0">
                <a:latin typeface="Itim" charset="-34"/>
                <a:cs typeface="Itim" charset="-34"/>
              </a:rPr>
              <a:t>, </a:t>
            </a:r>
            <a:r>
              <a:rPr lang="en-US" sz="2400" dirty="0" err="1" smtClean="0">
                <a:latin typeface="Itim" charset="-34"/>
                <a:cs typeface="Itim" charset="-34"/>
              </a:rPr>
              <a:t>kedudukan</a:t>
            </a:r>
            <a:r>
              <a:rPr lang="en-US" sz="2400" dirty="0" smtClean="0">
                <a:latin typeface="Itim" charset="-34"/>
                <a:cs typeface="Itim" charset="-34"/>
              </a:rPr>
              <a:t>, </a:t>
            </a:r>
            <a:r>
              <a:rPr lang="en-US" sz="2400" dirty="0" err="1" smtClean="0">
                <a:latin typeface="Itim" charset="-34"/>
                <a:cs typeface="Itim" charset="-34"/>
              </a:rPr>
              <a:t>warna</a:t>
            </a:r>
            <a:r>
              <a:rPr lang="en-US" sz="2400" dirty="0" smtClean="0">
                <a:latin typeface="Itim" charset="-34"/>
                <a:cs typeface="Itim" charset="-34"/>
              </a:rPr>
              <a:t> </a:t>
            </a:r>
            <a:r>
              <a:rPr lang="en-US" sz="2400" dirty="0" err="1" smtClean="0">
                <a:latin typeface="Itim" charset="-34"/>
                <a:cs typeface="Itim" charset="-34"/>
              </a:rPr>
              <a:t>kulit</a:t>
            </a:r>
            <a:r>
              <a:rPr lang="en-US" sz="2400" dirty="0" smtClean="0">
                <a:latin typeface="Itim" charset="-34"/>
                <a:cs typeface="Itim" charset="-34"/>
              </a:rPr>
              <a:t>, agama, </a:t>
            </a:r>
            <a:r>
              <a:rPr lang="en-US" sz="2400" dirty="0" err="1" smtClean="0">
                <a:latin typeface="Itim" charset="-34"/>
                <a:cs typeface="Itim" charset="-34"/>
              </a:rPr>
              <a:t>dan</a:t>
            </a:r>
            <a:r>
              <a:rPr lang="en-US" sz="2400" dirty="0" smtClean="0">
                <a:latin typeface="Itim" charset="-34"/>
                <a:cs typeface="Itim" charset="-34"/>
              </a:rPr>
              <a:t> </a:t>
            </a:r>
            <a:r>
              <a:rPr lang="en-US" sz="2400" dirty="0" err="1" smtClean="0">
                <a:latin typeface="Itim" charset="-34"/>
                <a:cs typeface="Itim" charset="-34"/>
              </a:rPr>
              <a:t>keyakinan</a:t>
            </a:r>
            <a:r>
              <a:rPr lang="en-US" sz="2400" dirty="0" smtClean="0">
                <a:latin typeface="Itim" charset="-34"/>
                <a:cs typeface="Itim" charset="-34"/>
              </a:rPr>
              <a:t>. </a:t>
            </a:r>
            <a:r>
              <a:rPr lang="en-US" sz="2400" dirty="0" err="1" smtClean="0">
                <a:latin typeface="Itim" charset="-34"/>
                <a:cs typeface="Itim" charset="-34"/>
              </a:rPr>
              <a:t>Semua</a:t>
            </a:r>
            <a:r>
              <a:rPr lang="en-US" sz="2400" dirty="0" smtClean="0">
                <a:latin typeface="Itim" charset="-34"/>
                <a:cs typeface="Itim" charset="-34"/>
              </a:rPr>
              <a:t> </a:t>
            </a:r>
            <a:r>
              <a:rPr lang="en-US" sz="2400" dirty="0" err="1" smtClean="0">
                <a:latin typeface="Itim" charset="-34"/>
                <a:cs typeface="Itim" charset="-34"/>
              </a:rPr>
              <a:t>orang</a:t>
            </a:r>
            <a:r>
              <a:rPr lang="en-US" sz="2400" dirty="0" smtClean="0">
                <a:latin typeface="Itim" charset="-34"/>
                <a:cs typeface="Itim" charset="-34"/>
              </a:rPr>
              <a:t> </a:t>
            </a:r>
            <a:r>
              <a:rPr lang="en-US" sz="2400" dirty="0" err="1" smtClean="0">
                <a:latin typeface="Itim" charset="-34"/>
                <a:cs typeface="Itim" charset="-34"/>
              </a:rPr>
              <a:t>adalah</a:t>
            </a:r>
            <a:r>
              <a:rPr lang="en-US" sz="2400" dirty="0" smtClean="0">
                <a:latin typeface="Itim" charset="-34"/>
                <a:cs typeface="Itim" charset="-34"/>
              </a:rPr>
              <a:t> </a:t>
            </a:r>
            <a:r>
              <a:rPr lang="en-US" sz="2400" dirty="0" err="1" smtClean="0">
                <a:latin typeface="Itim" charset="-34"/>
                <a:cs typeface="Itim" charset="-34"/>
              </a:rPr>
              <a:t>saudara</a:t>
            </a:r>
            <a:r>
              <a:rPr lang="en-US" sz="2400" dirty="0" smtClean="0">
                <a:latin typeface="Itim" charset="-34"/>
                <a:cs typeface="Itim" charset="-34"/>
              </a:rPr>
              <a:t>. Kita </a:t>
            </a:r>
            <a:r>
              <a:rPr lang="en-US" sz="2400" dirty="0" err="1" smtClean="0">
                <a:latin typeface="Itim" charset="-34"/>
                <a:cs typeface="Itim" charset="-34"/>
              </a:rPr>
              <a:t>diutus</a:t>
            </a:r>
            <a:r>
              <a:rPr lang="en-US" sz="2400" dirty="0" smtClean="0">
                <a:latin typeface="Itim" charset="-34"/>
                <a:cs typeface="Itim" charset="-34"/>
              </a:rPr>
              <a:t> </a:t>
            </a:r>
            <a:r>
              <a:rPr lang="en-US" sz="2400" dirty="0" err="1" smtClean="0">
                <a:latin typeface="Itim" charset="-34"/>
                <a:cs typeface="Itim" charset="-34"/>
              </a:rPr>
              <a:t>untuk</a:t>
            </a:r>
            <a:r>
              <a:rPr lang="en-US" sz="2400" dirty="0" smtClean="0">
                <a:latin typeface="Itim" charset="-34"/>
                <a:cs typeface="Itim" charset="-34"/>
              </a:rPr>
              <a:t> </a:t>
            </a:r>
            <a:r>
              <a:rPr lang="en-US" sz="2400" dirty="0" err="1" smtClean="0">
                <a:latin typeface="Itim" charset="-34"/>
                <a:cs typeface="Itim" charset="-34"/>
              </a:rPr>
              <a:t>menjadi</a:t>
            </a:r>
            <a:r>
              <a:rPr lang="en-US" sz="2400" dirty="0" smtClean="0">
                <a:latin typeface="Itim" charset="-34"/>
                <a:cs typeface="Itim" charset="-34"/>
              </a:rPr>
              <a:t> </a:t>
            </a:r>
            <a:r>
              <a:rPr lang="en-US" sz="2400" dirty="0" err="1" smtClean="0">
                <a:latin typeface="Itim" charset="-34"/>
                <a:cs typeface="Itim" charset="-34"/>
              </a:rPr>
              <a:t>pembawa</a:t>
            </a:r>
            <a:r>
              <a:rPr lang="en-US" sz="2400" dirty="0" smtClean="0">
                <a:latin typeface="Itim" charset="-34"/>
                <a:cs typeface="Itim" charset="-34"/>
              </a:rPr>
              <a:t> </a:t>
            </a:r>
            <a:r>
              <a:rPr lang="en-US" sz="2400" dirty="0" err="1" smtClean="0">
                <a:latin typeface="Itim" charset="-34"/>
                <a:cs typeface="Itim" charset="-34"/>
              </a:rPr>
              <a:t>damai</a:t>
            </a:r>
            <a:r>
              <a:rPr lang="en-US" sz="2400" dirty="0" smtClean="0">
                <a:latin typeface="Itim" charset="-34"/>
                <a:cs typeface="Itim" charset="-34"/>
              </a:rPr>
              <a:t> </a:t>
            </a:r>
            <a:r>
              <a:rPr lang="en-US" sz="2400" dirty="0" err="1" smtClean="0">
                <a:latin typeface="Itim" charset="-34"/>
                <a:cs typeface="Itim" charset="-34"/>
              </a:rPr>
              <a:t>dan</a:t>
            </a:r>
            <a:r>
              <a:rPr lang="en-US" sz="2400" dirty="0" smtClean="0">
                <a:latin typeface="Itim" charset="-34"/>
                <a:cs typeface="Itim" charset="-34"/>
              </a:rPr>
              <a:t> </a:t>
            </a:r>
            <a:r>
              <a:rPr lang="en-US" sz="2400" dirty="0" err="1" smtClean="0">
                <a:latin typeface="Itim" charset="-34"/>
                <a:cs typeface="Itim" charset="-34"/>
              </a:rPr>
              <a:t>kasih</a:t>
            </a:r>
            <a:r>
              <a:rPr lang="en-US" sz="2400" dirty="0" smtClean="0">
                <a:latin typeface="Itim" charset="-34"/>
                <a:cs typeface="Itim" charset="-34"/>
              </a:rPr>
              <a:t> </a:t>
            </a:r>
            <a:r>
              <a:rPr lang="en-US" sz="2400" dirty="0" err="1" smtClean="0">
                <a:latin typeface="Itim" charset="-34"/>
                <a:cs typeface="Itim" charset="-34"/>
              </a:rPr>
              <a:t>persaudaraan</a:t>
            </a:r>
            <a:r>
              <a:rPr lang="en-US" sz="2400" dirty="0" smtClean="0">
                <a:latin typeface="Itim" charset="-34"/>
                <a:cs typeface="Itim" charset="-34"/>
              </a:rPr>
              <a:t> </a:t>
            </a:r>
            <a:r>
              <a:rPr lang="en-US" sz="2400" dirty="0" err="1" smtClean="0">
                <a:latin typeface="Itim" charset="-34"/>
                <a:cs typeface="Itim" charset="-34"/>
              </a:rPr>
              <a:t>bagi</a:t>
            </a:r>
            <a:r>
              <a:rPr lang="en-US" sz="2400" dirty="0" smtClean="0">
                <a:latin typeface="Itim" charset="-34"/>
                <a:cs typeface="Itim" charset="-34"/>
              </a:rPr>
              <a:t> </a:t>
            </a:r>
            <a:r>
              <a:rPr lang="en-US" sz="2400" dirty="0" err="1" smtClean="0">
                <a:latin typeface="Itim" charset="-34"/>
                <a:cs typeface="Itim" charset="-34"/>
              </a:rPr>
              <a:t>semua</a:t>
            </a:r>
            <a:r>
              <a:rPr lang="en-US" sz="2400" dirty="0" smtClean="0">
                <a:latin typeface="Itim" charset="-34"/>
                <a:cs typeface="Itim" charset="-34"/>
              </a:rPr>
              <a:t> </a:t>
            </a:r>
            <a:r>
              <a:rPr lang="en-US" sz="2400" dirty="0" err="1" smtClean="0">
                <a:latin typeface="Itim" charset="-34"/>
                <a:cs typeface="Itim" charset="-34"/>
              </a:rPr>
              <a:t>orang</a:t>
            </a:r>
            <a:r>
              <a:rPr lang="en-US" sz="2400" dirty="0" smtClean="0">
                <a:latin typeface="Itim" charset="-34"/>
                <a:cs typeface="Itim" charset="-34"/>
              </a:rPr>
              <a:t>. </a:t>
            </a:r>
            <a:br>
              <a:rPr lang="en-US" sz="2400" dirty="0" smtClean="0">
                <a:latin typeface="Itim" charset="-34"/>
                <a:cs typeface="Itim" charset="-34"/>
              </a:rPr>
            </a:br>
            <a:endParaRPr sz="2400">
              <a:latin typeface="Itim" charset="-34"/>
              <a:cs typeface="Itim" charset="-34"/>
              <a:sym typeface="Muli"/>
            </a:endParaRPr>
          </a:p>
        </p:txBody>
      </p:sp>
      <p:grpSp>
        <p:nvGrpSpPr>
          <p:cNvPr id="3178" name="Google Shape;3178;p60"/>
          <p:cNvGrpSpPr/>
          <p:nvPr/>
        </p:nvGrpSpPr>
        <p:grpSpPr>
          <a:xfrm flipH="1">
            <a:off x="720000" y="938650"/>
            <a:ext cx="1639616" cy="176025"/>
            <a:chOff x="4345425" y="2175475"/>
            <a:chExt cx="800750" cy="176025"/>
          </a:xfrm>
        </p:grpSpPr>
        <p:sp>
          <p:nvSpPr>
            <p:cNvPr id="3179" name="Google Shape;3179;p6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7" name="Google Shape;3187;p60"/>
          <p:cNvGrpSpPr/>
          <p:nvPr/>
        </p:nvGrpSpPr>
        <p:grpSpPr>
          <a:xfrm rot="-899867">
            <a:off x="2596818" y="298374"/>
            <a:ext cx="783695" cy="738590"/>
            <a:chOff x="6525464" y="1900345"/>
            <a:chExt cx="563663" cy="531138"/>
          </a:xfrm>
        </p:grpSpPr>
        <p:sp>
          <p:nvSpPr>
            <p:cNvPr id="3188" name="Google Shape;3188;p60"/>
            <p:cNvSpPr/>
            <p:nvPr/>
          </p:nvSpPr>
          <p:spPr>
            <a:xfrm>
              <a:off x="6525464" y="2012697"/>
              <a:ext cx="486121" cy="418786"/>
            </a:xfrm>
            <a:custGeom>
              <a:avLst/>
              <a:gdLst/>
              <a:ahLst/>
              <a:cxnLst/>
              <a:rect l="l" t="t" r="r" b="b"/>
              <a:pathLst>
                <a:path w="20958" h="18055" extrusionOk="0">
                  <a:moveTo>
                    <a:pt x="12812" y="1437"/>
                  </a:moveTo>
                  <a:cubicBezTo>
                    <a:pt x="13569" y="1437"/>
                    <a:pt x="14327" y="1607"/>
                    <a:pt x="15001" y="1940"/>
                  </a:cubicBezTo>
                  <a:cubicBezTo>
                    <a:pt x="16490" y="2693"/>
                    <a:pt x="17572" y="4119"/>
                    <a:pt x="18042" y="5702"/>
                  </a:cubicBezTo>
                  <a:cubicBezTo>
                    <a:pt x="18653" y="7755"/>
                    <a:pt x="18042" y="9495"/>
                    <a:pt x="16239" y="10640"/>
                  </a:cubicBezTo>
                  <a:cubicBezTo>
                    <a:pt x="13763" y="12207"/>
                    <a:pt x="10628" y="12129"/>
                    <a:pt x="8104" y="13555"/>
                  </a:cubicBezTo>
                  <a:cubicBezTo>
                    <a:pt x="8057" y="13508"/>
                    <a:pt x="7995" y="13445"/>
                    <a:pt x="7932" y="13398"/>
                  </a:cubicBezTo>
                  <a:cubicBezTo>
                    <a:pt x="7948" y="13398"/>
                    <a:pt x="7948" y="13383"/>
                    <a:pt x="7963" y="13383"/>
                  </a:cubicBezTo>
                  <a:cubicBezTo>
                    <a:pt x="8449" y="12928"/>
                    <a:pt x="8904" y="12458"/>
                    <a:pt x="9374" y="12003"/>
                  </a:cubicBezTo>
                  <a:cubicBezTo>
                    <a:pt x="9813" y="11580"/>
                    <a:pt x="10252" y="11172"/>
                    <a:pt x="10691" y="10765"/>
                  </a:cubicBezTo>
                  <a:cubicBezTo>
                    <a:pt x="10910" y="10561"/>
                    <a:pt x="11130" y="10357"/>
                    <a:pt x="11349" y="10154"/>
                  </a:cubicBezTo>
                  <a:cubicBezTo>
                    <a:pt x="11443" y="10075"/>
                    <a:pt x="11819" y="9840"/>
                    <a:pt x="11851" y="9762"/>
                  </a:cubicBezTo>
                  <a:cubicBezTo>
                    <a:pt x="12039" y="9715"/>
                    <a:pt x="12211" y="9558"/>
                    <a:pt x="12211" y="9339"/>
                  </a:cubicBezTo>
                  <a:cubicBezTo>
                    <a:pt x="12211" y="9323"/>
                    <a:pt x="12211" y="9292"/>
                    <a:pt x="12211" y="9276"/>
                  </a:cubicBezTo>
                  <a:cubicBezTo>
                    <a:pt x="12195" y="9009"/>
                    <a:pt x="12007" y="8853"/>
                    <a:pt x="11756" y="8837"/>
                  </a:cubicBezTo>
                  <a:cubicBezTo>
                    <a:pt x="11728" y="8833"/>
                    <a:pt x="11700" y="8831"/>
                    <a:pt x="11672" y="8831"/>
                  </a:cubicBezTo>
                  <a:cubicBezTo>
                    <a:pt x="11262" y="8831"/>
                    <a:pt x="10970" y="9247"/>
                    <a:pt x="10691" y="9511"/>
                  </a:cubicBezTo>
                  <a:cubicBezTo>
                    <a:pt x="10032" y="10122"/>
                    <a:pt x="9405" y="10749"/>
                    <a:pt x="8778" y="11408"/>
                  </a:cubicBezTo>
                  <a:cubicBezTo>
                    <a:pt x="8292" y="11893"/>
                    <a:pt x="7822" y="12395"/>
                    <a:pt x="7368" y="12928"/>
                  </a:cubicBezTo>
                  <a:cubicBezTo>
                    <a:pt x="7274" y="12850"/>
                    <a:pt x="7164" y="12771"/>
                    <a:pt x="7086" y="12709"/>
                  </a:cubicBezTo>
                  <a:cubicBezTo>
                    <a:pt x="7039" y="12662"/>
                    <a:pt x="6976" y="12630"/>
                    <a:pt x="6929" y="12599"/>
                  </a:cubicBezTo>
                  <a:cubicBezTo>
                    <a:pt x="7587" y="12050"/>
                    <a:pt x="8120" y="11188"/>
                    <a:pt x="8637" y="10624"/>
                  </a:cubicBezTo>
                  <a:cubicBezTo>
                    <a:pt x="9060" y="10169"/>
                    <a:pt x="9499" y="9715"/>
                    <a:pt x="9954" y="9276"/>
                  </a:cubicBezTo>
                  <a:cubicBezTo>
                    <a:pt x="10361" y="8884"/>
                    <a:pt x="10785" y="8649"/>
                    <a:pt x="10879" y="8069"/>
                  </a:cubicBezTo>
                  <a:cubicBezTo>
                    <a:pt x="10894" y="7903"/>
                    <a:pt x="10808" y="7723"/>
                    <a:pt x="10634" y="7723"/>
                  </a:cubicBezTo>
                  <a:cubicBezTo>
                    <a:pt x="10627" y="7723"/>
                    <a:pt x="10620" y="7723"/>
                    <a:pt x="10612" y="7724"/>
                  </a:cubicBezTo>
                  <a:cubicBezTo>
                    <a:pt x="9578" y="7771"/>
                    <a:pt x="8606" y="9245"/>
                    <a:pt x="7963" y="9950"/>
                  </a:cubicBezTo>
                  <a:cubicBezTo>
                    <a:pt x="7571" y="10389"/>
                    <a:pt x="7023" y="10906"/>
                    <a:pt x="6600" y="11486"/>
                  </a:cubicBezTo>
                  <a:cubicBezTo>
                    <a:pt x="6850" y="11031"/>
                    <a:pt x="7054" y="10545"/>
                    <a:pt x="7195" y="9981"/>
                  </a:cubicBezTo>
                  <a:cubicBezTo>
                    <a:pt x="7556" y="8680"/>
                    <a:pt x="7713" y="7332"/>
                    <a:pt x="8010" y="6031"/>
                  </a:cubicBezTo>
                  <a:cubicBezTo>
                    <a:pt x="8355" y="4542"/>
                    <a:pt x="8888" y="3053"/>
                    <a:pt x="10220" y="2191"/>
                  </a:cubicBezTo>
                  <a:cubicBezTo>
                    <a:pt x="10984" y="1685"/>
                    <a:pt x="11897" y="1437"/>
                    <a:pt x="12812" y="1437"/>
                  </a:cubicBezTo>
                  <a:close/>
                  <a:moveTo>
                    <a:pt x="5612" y="12834"/>
                  </a:moveTo>
                  <a:cubicBezTo>
                    <a:pt x="6020" y="13085"/>
                    <a:pt x="6412" y="13367"/>
                    <a:pt x="6772" y="13696"/>
                  </a:cubicBezTo>
                  <a:cubicBezTo>
                    <a:pt x="6709" y="13806"/>
                    <a:pt x="6662" y="13915"/>
                    <a:pt x="6662" y="14041"/>
                  </a:cubicBezTo>
                  <a:cubicBezTo>
                    <a:pt x="6427" y="13853"/>
                    <a:pt x="6208" y="13633"/>
                    <a:pt x="6161" y="13586"/>
                  </a:cubicBezTo>
                  <a:cubicBezTo>
                    <a:pt x="6051" y="13477"/>
                    <a:pt x="5816" y="13163"/>
                    <a:pt x="5549" y="12881"/>
                  </a:cubicBezTo>
                  <a:cubicBezTo>
                    <a:pt x="5581" y="12865"/>
                    <a:pt x="5596" y="12850"/>
                    <a:pt x="5612" y="12834"/>
                  </a:cubicBezTo>
                  <a:close/>
                  <a:moveTo>
                    <a:pt x="7180" y="14072"/>
                  </a:moveTo>
                  <a:cubicBezTo>
                    <a:pt x="7195" y="14088"/>
                    <a:pt x="7227" y="14104"/>
                    <a:pt x="7242" y="14119"/>
                  </a:cubicBezTo>
                  <a:cubicBezTo>
                    <a:pt x="7164" y="14182"/>
                    <a:pt x="7117" y="14245"/>
                    <a:pt x="7070" y="14323"/>
                  </a:cubicBezTo>
                  <a:cubicBezTo>
                    <a:pt x="7054" y="14307"/>
                    <a:pt x="7039" y="14307"/>
                    <a:pt x="7023" y="14292"/>
                  </a:cubicBezTo>
                  <a:cubicBezTo>
                    <a:pt x="7039" y="14276"/>
                    <a:pt x="7054" y="14260"/>
                    <a:pt x="7070" y="14245"/>
                  </a:cubicBezTo>
                  <a:cubicBezTo>
                    <a:pt x="7086" y="14229"/>
                    <a:pt x="7101" y="14198"/>
                    <a:pt x="7117" y="14182"/>
                  </a:cubicBezTo>
                  <a:cubicBezTo>
                    <a:pt x="7117" y="14151"/>
                    <a:pt x="7117" y="14135"/>
                    <a:pt x="7117" y="14119"/>
                  </a:cubicBezTo>
                  <a:lnTo>
                    <a:pt x="7133" y="14119"/>
                  </a:lnTo>
                  <a:cubicBezTo>
                    <a:pt x="7148" y="14104"/>
                    <a:pt x="7164" y="14088"/>
                    <a:pt x="7180" y="14072"/>
                  </a:cubicBezTo>
                  <a:close/>
                  <a:moveTo>
                    <a:pt x="4593" y="13336"/>
                  </a:moveTo>
                  <a:cubicBezTo>
                    <a:pt x="4938" y="13774"/>
                    <a:pt x="5377" y="14370"/>
                    <a:pt x="5879" y="14825"/>
                  </a:cubicBezTo>
                  <a:cubicBezTo>
                    <a:pt x="5738" y="14981"/>
                    <a:pt x="5612" y="15169"/>
                    <a:pt x="5455" y="15342"/>
                  </a:cubicBezTo>
                  <a:cubicBezTo>
                    <a:pt x="5346" y="15467"/>
                    <a:pt x="5236" y="15593"/>
                    <a:pt x="5142" y="15718"/>
                  </a:cubicBezTo>
                  <a:cubicBezTo>
                    <a:pt x="5017" y="15452"/>
                    <a:pt x="4860" y="15185"/>
                    <a:pt x="4766" y="14903"/>
                  </a:cubicBezTo>
                  <a:cubicBezTo>
                    <a:pt x="4609" y="14480"/>
                    <a:pt x="4484" y="14025"/>
                    <a:pt x="4358" y="13602"/>
                  </a:cubicBezTo>
                  <a:cubicBezTo>
                    <a:pt x="4437" y="13508"/>
                    <a:pt x="4515" y="13430"/>
                    <a:pt x="4578" y="13351"/>
                  </a:cubicBezTo>
                  <a:cubicBezTo>
                    <a:pt x="4593" y="13351"/>
                    <a:pt x="4593" y="13336"/>
                    <a:pt x="4593" y="13336"/>
                  </a:cubicBezTo>
                  <a:close/>
                  <a:moveTo>
                    <a:pt x="3935" y="14057"/>
                  </a:moveTo>
                  <a:cubicBezTo>
                    <a:pt x="3966" y="14825"/>
                    <a:pt x="4154" y="15702"/>
                    <a:pt x="4609" y="16298"/>
                  </a:cubicBezTo>
                  <a:cubicBezTo>
                    <a:pt x="4452" y="16439"/>
                    <a:pt x="4280" y="16580"/>
                    <a:pt x="4107" y="16690"/>
                  </a:cubicBezTo>
                  <a:cubicBezTo>
                    <a:pt x="3951" y="16000"/>
                    <a:pt x="3684" y="15342"/>
                    <a:pt x="3324" y="14746"/>
                  </a:cubicBezTo>
                  <a:cubicBezTo>
                    <a:pt x="3512" y="14511"/>
                    <a:pt x="3716" y="14276"/>
                    <a:pt x="3935" y="14057"/>
                  </a:cubicBezTo>
                  <a:close/>
                  <a:moveTo>
                    <a:pt x="2916" y="15279"/>
                  </a:moveTo>
                  <a:cubicBezTo>
                    <a:pt x="3073" y="15828"/>
                    <a:pt x="3214" y="16376"/>
                    <a:pt x="3324" y="16925"/>
                  </a:cubicBezTo>
                  <a:cubicBezTo>
                    <a:pt x="3308" y="16926"/>
                    <a:pt x="3292" y="16926"/>
                    <a:pt x="3276" y="16926"/>
                  </a:cubicBezTo>
                  <a:cubicBezTo>
                    <a:pt x="2903" y="16926"/>
                    <a:pt x="2569" y="16748"/>
                    <a:pt x="2524" y="16267"/>
                  </a:cubicBezTo>
                  <a:cubicBezTo>
                    <a:pt x="2509" y="15922"/>
                    <a:pt x="2728" y="15577"/>
                    <a:pt x="2916" y="15279"/>
                  </a:cubicBezTo>
                  <a:close/>
                  <a:moveTo>
                    <a:pt x="12793" y="0"/>
                  </a:moveTo>
                  <a:cubicBezTo>
                    <a:pt x="10898" y="0"/>
                    <a:pt x="9032" y="816"/>
                    <a:pt x="7885" y="2473"/>
                  </a:cubicBezTo>
                  <a:cubicBezTo>
                    <a:pt x="6897" y="3900"/>
                    <a:pt x="6600" y="5639"/>
                    <a:pt x="6333" y="7301"/>
                  </a:cubicBezTo>
                  <a:cubicBezTo>
                    <a:pt x="6114" y="8665"/>
                    <a:pt x="5926" y="10310"/>
                    <a:pt x="5299" y="11643"/>
                  </a:cubicBezTo>
                  <a:cubicBezTo>
                    <a:pt x="5048" y="11674"/>
                    <a:pt x="4860" y="11909"/>
                    <a:pt x="4875" y="12160"/>
                  </a:cubicBezTo>
                  <a:cubicBezTo>
                    <a:pt x="4812" y="12125"/>
                    <a:pt x="4745" y="12108"/>
                    <a:pt x="4678" y="12108"/>
                  </a:cubicBezTo>
                  <a:cubicBezTo>
                    <a:pt x="4562" y="12108"/>
                    <a:pt x="4448" y="12160"/>
                    <a:pt x="4358" y="12270"/>
                  </a:cubicBezTo>
                  <a:cubicBezTo>
                    <a:pt x="4248" y="12411"/>
                    <a:pt x="4233" y="12567"/>
                    <a:pt x="4264" y="12709"/>
                  </a:cubicBezTo>
                  <a:cubicBezTo>
                    <a:pt x="4217" y="12724"/>
                    <a:pt x="4170" y="12740"/>
                    <a:pt x="4123" y="12756"/>
                  </a:cubicBezTo>
                  <a:cubicBezTo>
                    <a:pt x="2603" y="13430"/>
                    <a:pt x="1" y="16611"/>
                    <a:pt x="2383" y="17834"/>
                  </a:cubicBezTo>
                  <a:cubicBezTo>
                    <a:pt x="2689" y="17987"/>
                    <a:pt x="3007" y="18055"/>
                    <a:pt x="3323" y="18055"/>
                  </a:cubicBezTo>
                  <a:cubicBezTo>
                    <a:pt x="3947" y="18055"/>
                    <a:pt x="4564" y="17791"/>
                    <a:pt x="5064" y="17395"/>
                  </a:cubicBezTo>
                  <a:cubicBezTo>
                    <a:pt x="5612" y="16956"/>
                    <a:pt x="6035" y="16408"/>
                    <a:pt x="6490" y="15890"/>
                  </a:cubicBezTo>
                  <a:cubicBezTo>
                    <a:pt x="6662" y="15702"/>
                    <a:pt x="6803" y="15546"/>
                    <a:pt x="6913" y="15389"/>
                  </a:cubicBezTo>
                  <a:cubicBezTo>
                    <a:pt x="6960" y="15405"/>
                    <a:pt x="7007" y="15405"/>
                    <a:pt x="7054" y="15405"/>
                  </a:cubicBezTo>
                  <a:cubicBezTo>
                    <a:pt x="7100" y="15411"/>
                    <a:pt x="7150" y="15415"/>
                    <a:pt x="7203" y="15415"/>
                  </a:cubicBezTo>
                  <a:cubicBezTo>
                    <a:pt x="7278" y="15415"/>
                    <a:pt x="7357" y="15407"/>
                    <a:pt x="7430" y="15389"/>
                  </a:cubicBezTo>
                  <a:cubicBezTo>
                    <a:pt x="7487" y="15411"/>
                    <a:pt x="7550" y="15424"/>
                    <a:pt x="7616" y="15424"/>
                  </a:cubicBezTo>
                  <a:cubicBezTo>
                    <a:pt x="7734" y="15424"/>
                    <a:pt x="7864" y="15385"/>
                    <a:pt x="7995" y="15295"/>
                  </a:cubicBezTo>
                  <a:cubicBezTo>
                    <a:pt x="11255" y="13006"/>
                    <a:pt x="16051" y="13743"/>
                    <a:pt x="18700" y="10404"/>
                  </a:cubicBezTo>
                  <a:cubicBezTo>
                    <a:pt x="20957" y="7567"/>
                    <a:pt x="19327" y="3241"/>
                    <a:pt x="16678" y="1266"/>
                  </a:cubicBezTo>
                  <a:cubicBezTo>
                    <a:pt x="15542" y="425"/>
                    <a:pt x="14160" y="0"/>
                    <a:pt x="12793"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0"/>
            <p:cNvSpPr/>
            <p:nvPr/>
          </p:nvSpPr>
          <p:spPr>
            <a:xfrm>
              <a:off x="6583263" y="2063306"/>
              <a:ext cx="77379" cy="46042"/>
            </a:xfrm>
            <a:custGeom>
              <a:avLst/>
              <a:gdLst/>
              <a:ahLst/>
              <a:cxnLst/>
              <a:rect l="l" t="t" r="r" b="b"/>
              <a:pathLst>
                <a:path w="3336" h="1985" extrusionOk="0">
                  <a:moveTo>
                    <a:pt x="1000" y="0"/>
                  </a:moveTo>
                  <a:cubicBezTo>
                    <a:pt x="614" y="0"/>
                    <a:pt x="248" y="250"/>
                    <a:pt x="142" y="636"/>
                  </a:cubicBezTo>
                  <a:cubicBezTo>
                    <a:pt x="1" y="1122"/>
                    <a:pt x="299" y="1545"/>
                    <a:pt x="738" y="1702"/>
                  </a:cubicBezTo>
                  <a:cubicBezTo>
                    <a:pt x="1318" y="1921"/>
                    <a:pt x="1913" y="1953"/>
                    <a:pt x="2525" y="1984"/>
                  </a:cubicBezTo>
                  <a:cubicBezTo>
                    <a:pt x="2530" y="1984"/>
                    <a:pt x="2536" y="1984"/>
                    <a:pt x="2542" y="1984"/>
                  </a:cubicBezTo>
                  <a:cubicBezTo>
                    <a:pt x="3170" y="1984"/>
                    <a:pt x="3335" y="1135"/>
                    <a:pt x="2838" y="808"/>
                  </a:cubicBezTo>
                  <a:cubicBezTo>
                    <a:pt x="2321" y="479"/>
                    <a:pt x="1804" y="181"/>
                    <a:pt x="1208" y="25"/>
                  </a:cubicBezTo>
                  <a:cubicBezTo>
                    <a:pt x="1139" y="8"/>
                    <a:pt x="1069" y="0"/>
                    <a:pt x="1000"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0"/>
            <p:cNvSpPr/>
            <p:nvPr/>
          </p:nvSpPr>
          <p:spPr>
            <a:xfrm>
              <a:off x="6661426" y="1973986"/>
              <a:ext cx="56387" cy="43073"/>
            </a:xfrm>
            <a:custGeom>
              <a:avLst/>
              <a:gdLst/>
              <a:ahLst/>
              <a:cxnLst/>
              <a:rect l="l" t="t" r="r" b="b"/>
              <a:pathLst>
                <a:path w="2431" h="1857" extrusionOk="0">
                  <a:moveTo>
                    <a:pt x="629" y="1"/>
                  </a:moveTo>
                  <a:cubicBezTo>
                    <a:pt x="291" y="1"/>
                    <a:pt x="0" y="333"/>
                    <a:pt x="111" y="678"/>
                  </a:cubicBezTo>
                  <a:cubicBezTo>
                    <a:pt x="236" y="1117"/>
                    <a:pt x="565" y="1399"/>
                    <a:pt x="941" y="1603"/>
                  </a:cubicBezTo>
                  <a:cubicBezTo>
                    <a:pt x="1112" y="1750"/>
                    <a:pt x="1323" y="1857"/>
                    <a:pt x="1545" y="1857"/>
                  </a:cubicBezTo>
                  <a:cubicBezTo>
                    <a:pt x="1630" y="1857"/>
                    <a:pt x="1717" y="1841"/>
                    <a:pt x="1803" y="1807"/>
                  </a:cubicBezTo>
                  <a:cubicBezTo>
                    <a:pt x="2180" y="1666"/>
                    <a:pt x="2430" y="1352"/>
                    <a:pt x="2368" y="945"/>
                  </a:cubicBezTo>
                  <a:cubicBezTo>
                    <a:pt x="2321" y="568"/>
                    <a:pt x="1992" y="255"/>
                    <a:pt x="1600" y="255"/>
                  </a:cubicBezTo>
                  <a:lnTo>
                    <a:pt x="1553" y="255"/>
                  </a:lnTo>
                  <a:cubicBezTo>
                    <a:pt x="1506" y="239"/>
                    <a:pt x="1443" y="224"/>
                    <a:pt x="1380" y="224"/>
                  </a:cubicBezTo>
                  <a:cubicBezTo>
                    <a:pt x="1318" y="224"/>
                    <a:pt x="1271" y="208"/>
                    <a:pt x="1224" y="192"/>
                  </a:cubicBezTo>
                  <a:cubicBezTo>
                    <a:pt x="1114" y="145"/>
                    <a:pt x="957" y="83"/>
                    <a:pt x="769" y="20"/>
                  </a:cubicBezTo>
                  <a:cubicBezTo>
                    <a:pt x="722" y="7"/>
                    <a:pt x="675" y="1"/>
                    <a:pt x="6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0"/>
            <p:cNvSpPr/>
            <p:nvPr/>
          </p:nvSpPr>
          <p:spPr>
            <a:xfrm>
              <a:off x="6814135" y="1900345"/>
              <a:ext cx="41102" cy="67080"/>
            </a:xfrm>
            <a:custGeom>
              <a:avLst/>
              <a:gdLst/>
              <a:ahLst/>
              <a:cxnLst/>
              <a:rect l="l" t="t" r="r" b="b"/>
              <a:pathLst>
                <a:path w="1772" h="2892" extrusionOk="0">
                  <a:moveTo>
                    <a:pt x="802" y="0"/>
                  </a:moveTo>
                  <a:cubicBezTo>
                    <a:pt x="585" y="0"/>
                    <a:pt x="377" y="138"/>
                    <a:pt x="298" y="373"/>
                  </a:cubicBezTo>
                  <a:cubicBezTo>
                    <a:pt x="141" y="844"/>
                    <a:pt x="204" y="1361"/>
                    <a:pt x="110" y="1831"/>
                  </a:cubicBezTo>
                  <a:cubicBezTo>
                    <a:pt x="0" y="2333"/>
                    <a:pt x="282" y="2819"/>
                    <a:pt x="815" y="2881"/>
                  </a:cubicBezTo>
                  <a:cubicBezTo>
                    <a:pt x="857" y="2888"/>
                    <a:pt x="899" y="2891"/>
                    <a:pt x="940" y="2891"/>
                  </a:cubicBezTo>
                  <a:cubicBezTo>
                    <a:pt x="1379" y="2891"/>
                    <a:pt x="1771" y="2523"/>
                    <a:pt x="1771" y="2051"/>
                  </a:cubicBezTo>
                  <a:cubicBezTo>
                    <a:pt x="1756" y="1408"/>
                    <a:pt x="1677" y="624"/>
                    <a:pt x="1176" y="154"/>
                  </a:cubicBezTo>
                  <a:cubicBezTo>
                    <a:pt x="1065" y="49"/>
                    <a:pt x="932" y="0"/>
                    <a:pt x="8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0"/>
            <p:cNvSpPr/>
            <p:nvPr/>
          </p:nvSpPr>
          <p:spPr>
            <a:xfrm>
              <a:off x="6970462" y="1971295"/>
              <a:ext cx="55042" cy="65062"/>
            </a:xfrm>
            <a:custGeom>
              <a:avLst/>
              <a:gdLst/>
              <a:ahLst/>
              <a:cxnLst/>
              <a:rect l="l" t="t" r="r" b="b"/>
              <a:pathLst>
                <a:path w="2373" h="2805" extrusionOk="0">
                  <a:moveTo>
                    <a:pt x="1866" y="1"/>
                  </a:moveTo>
                  <a:cubicBezTo>
                    <a:pt x="1787" y="1"/>
                    <a:pt x="1702" y="23"/>
                    <a:pt x="1615" y="73"/>
                  </a:cubicBezTo>
                  <a:cubicBezTo>
                    <a:pt x="1285" y="261"/>
                    <a:pt x="1019" y="434"/>
                    <a:pt x="752" y="731"/>
                  </a:cubicBezTo>
                  <a:cubicBezTo>
                    <a:pt x="486" y="1029"/>
                    <a:pt x="141" y="1390"/>
                    <a:pt x="63" y="1782"/>
                  </a:cubicBezTo>
                  <a:cubicBezTo>
                    <a:pt x="0" y="2111"/>
                    <a:pt x="78" y="2424"/>
                    <a:pt x="345" y="2628"/>
                  </a:cubicBezTo>
                  <a:cubicBezTo>
                    <a:pt x="491" y="2737"/>
                    <a:pt x="679" y="2804"/>
                    <a:pt x="866" y="2804"/>
                  </a:cubicBezTo>
                  <a:cubicBezTo>
                    <a:pt x="1001" y="2804"/>
                    <a:pt x="1136" y="2770"/>
                    <a:pt x="1254" y="2691"/>
                  </a:cubicBezTo>
                  <a:cubicBezTo>
                    <a:pt x="1599" y="2471"/>
                    <a:pt x="1834" y="2079"/>
                    <a:pt x="2006" y="1703"/>
                  </a:cubicBezTo>
                  <a:cubicBezTo>
                    <a:pt x="2085" y="1531"/>
                    <a:pt x="2179" y="1358"/>
                    <a:pt x="2242" y="1186"/>
                  </a:cubicBezTo>
                  <a:cubicBezTo>
                    <a:pt x="2304" y="998"/>
                    <a:pt x="2304" y="810"/>
                    <a:pt x="2336" y="622"/>
                  </a:cubicBezTo>
                  <a:cubicBezTo>
                    <a:pt x="2373" y="301"/>
                    <a:pt x="2158" y="1"/>
                    <a:pt x="1866"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0"/>
            <p:cNvSpPr/>
            <p:nvPr/>
          </p:nvSpPr>
          <p:spPr>
            <a:xfrm>
              <a:off x="7020979" y="2104870"/>
              <a:ext cx="65108" cy="40545"/>
            </a:xfrm>
            <a:custGeom>
              <a:avLst/>
              <a:gdLst/>
              <a:ahLst/>
              <a:cxnLst/>
              <a:rect l="l" t="t" r="r" b="b"/>
              <a:pathLst>
                <a:path w="2807" h="1748" extrusionOk="0">
                  <a:moveTo>
                    <a:pt x="1900" y="0"/>
                  </a:moveTo>
                  <a:cubicBezTo>
                    <a:pt x="1827" y="0"/>
                    <a:pt x="1752" y="11"/>
                    <a:pt x="1678" y="35"/>
                  </a:cubicBezTo>
                  <a:cubicBezTo>
                    <a:pt x="1223" y="192"/>
                    <a:pt x="565" y="270"/>
                    <a:pt x="236" y="647"/>
                  </a:cubicBezTo>
                  <a:cubicBezTo>
                    <a:pt x="48" y="866"/>
                    <a:pt x="1" y="1227"/>
                    <a:pt x="236" y="1430"/>
                  </a:cubicBezTo>
                  <a:cubicBezTo>
                    <a:pt x="531" y="1685"/>
                    <a:pt x="911" y="1747"/>
                    <a:pt x="1292" y="1747"/>
                  </a:cubicBezTo>
                  <a:cubicBezTo>
                    <a:pt x="1498" y="1747"/>
                    <a:pt x="1705" y="1729"/>
                    <a:pt x="1897" y="1712"/>
                  </a:cubicBezTo>
                  <a:cubicBezTo>
                    <a:pt x="2399" y="1665"/>
                    <a:pt x="2807" y="1289"/>
                    <a:pt x="2728" y="756"/>
                  </a:cubicBezTo>
                  <a:cubicBezTo>
                    <a:pt x="2675" y="345"/>
                    <a:pt x="2307" y="0"/>
                    <a:pt x="1900"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0"/>
            <p:cNvSpPr/>
            <p:nvPr/>
          </p:nvSpPr>
          <p:spPr>
            <a:xfrm>
              <a:off x="6997367" y="2251247"/>
              <a:ext cx="91759" cy="51748"/>
            </a:xfrm>
            <a:custGeom>
              <a:avLst/>
              <a:gdLst/>
              <a:ahLst/>
              <a:cxnLst/>
              <a:rect l="l" t="t" r="r" b="b"/>
              <a:pathLst>
                <a:path w="3956" h="2231" extrusionOk="0">
                  <a:moveTo>
                    <a:pt x="1073" y="1"/>
                  </a:moveTo>
                  <a:cubicBezTo>
                    <a:pt x="887" y="1"/>
                    <a:pt x="710" y="19"/>
                    <a:pt x="549" y="57"/>
                  </a:cubicBezTo>
                  <a:cubicBezTo>
                    <a:pt x="157" y="151"/>
                    <a:pt x="0" y="699"/>
                    <a:pt x="313" y="982"/>
                  </a:cubicBezTo>
                  <a:cubicBezTo>
                    <a:pt x="611" y="1264"/>
                    <a:pt x="987" y="1420"/>
                    <a:pt x="1364" y="1624"/>
                  </a:cubicBezTo>
                  <a:cubicBezTo>
                    <a:pt x="1740" y="1828"/>
                    <a:pt x="2132" y="2094"/>
                    <a:pt x="2555" y="2204"/>
                  </a:cubicBezTo>
                  <a:cubicBezTo>
                    <a:pt x="2623" y="2222"/>
                    <a:pt x="2691" y="2231"/>
                    <a:pt x="2757" y="2231"/>
                  </a:cubicBezTo>
                  <a:cubicBezTo>
                    <a:pt x="3435" y="2231"/>
                    <a:pt x="3956" y="1338"/>
                    <a:pt x="3370" y="809"/>
                  </a:cubicBezTo>
                  <a:cubicBezTo>
                    <a:pt x="2848" y="338"/>
                    <a:pt x="1880" y="1"/>
                    <a:pt x="1073"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0"/>
            <p:cNvSpPr/>
            <p:nvPr/>
          </p:nvSpPr>
          <p:spPr>
            <a:xfrm>
              <a:off x="6910112" y="2342353"/>
              <a:ext cx="45091" cy="67010"/>
            </a:xfrm>
            <a:custGeom>
              <a:avLst/>
              <a:gdLst/>
              <a:ahLst/>
              <a:cxnLst/>
              <a:rect l="l" t="t" r="r" b="b"/>
              <a:pathLst>
                <a:path w="1944" h="2889" extrusionOk="0">
                  <a:moveTo>
                    <a:pt x="468" y="1"/>
                  </a:moveTo>
                  <a:cubicBezTo>
                    <a:pt x="295" y="1"/>
                    <a:pt x="133" y="107"/>
                    <a:pt x="79" y="282"/>
                  </a:cubicBezTo>
                  <a:cubicBezTo>
                    <a:pt x="79" y="298"/>
                    <a:pt x="63" y="345"/>
                    <a:pt x="32" y="439"/>
                  </a:cubicBezTo>
                  <a:cubicBezTo>
                    <a:pt x="0" y="565"/>
                    <a:pt x="32" y="706"/>
                    <a:pt x="63" y="831"/>
                  </a:cubicBezTo>
                  <a:cubicBezTo>
                    <a:pt x="79" y="941"/>
                    <a:pt x="63" y="862"/>
                    <a:pt x="79" y="1003"/>
                  </a:cubicBezTo>
                  <a:cubicBezTo>
                    <a:pt x="79" y="1082"/>
                    <a:pt x="94" y="1176"/>
                    <a:pt x="94" y="1254"/>
                  </a:cubicBezTo>
                  <a:cubicBezTo>
                    <a:pt x="94" y="1270"/>
                    <a:pt x="110" y="1333"/>
                    <a:pt x="110" y="1348"/>
                  </a:cubicBezTo>
                  <a:cubicBezTo>
                    <a:pt x="110" y="1427"/>
                    <a:pt x="126" y="1489"/>
                    <a:pt x="141" y="1568"/>
                  </a:cubicBezTo>
                  <a:cubicBezTo>
                    <a:pt x="141" y="1568"/>
                    <a:pt x="141" y="1615"/>
                    <a:pt x="157" y="1662"/>
                  </a:cubicBezTo>
                  <a:cubicBezTo>
                    <a:pt x="157" y="1693"/>
                    <a:pt x="157" y="1724"/>
                    <a:pt x="157" y="1724"/>
                  </a:cubicBezTo>
                  <a:cubicBezTo>
                    <a:pt x="157" y="1818"/>
                    <a:pt x="173" y="1913"/>
                    <a:pt x="188" y="1991"/>
                  </a:cubicBezTo>
                  <a:cubicBezTo>
                    <a:pt x="235" y="2242"/>
                    <a:pt x="345" y="2461"/>
                    <a:pt x="502" y="2649"/>
                  </a:cubicBezTo>
                  <a:cubicBezTo>
                    <a:pt x="641" y="2817"/>
                    <a:pt x="827" y="2889"/>
                    <a:pt x="1014" y="2889"/>
                  </a:cubicBezTo>
                  <a:cubicBezTo>
                    <a:pt x="1354" y="2889"/>
                    <a:pt x="1702" y="2653"/>
                    <a:pt x="1803" y="2320"/>
                  </a:cubicBezTo>
                  <a:cubicBezTo>
                    <a:pt x="1944" y="1803"/>
                    <a:pt x="1615" y="1286"/>
                    <a:pt x="1348" y="878"/>
                  </a:cubicBezTo>
                  <a:cubicBezTo>
                    <a:pt x="1303" y="810"/>
                    <a:pt x="1290" y="789"/>
                    <a:pt x="1292" y="789"/>
                  </a:cubicBezTo>
                  <a:lnTo>
                    <a:pt x="1292" y="789"/>
                  </a:lnTo>
                  <a:cubicBezTo>
                    <a:pt x="1295" y="789"/>
                    <a:pt x="1337" y="845"/>
                    <a:pt x="1339" y="845"/>
                  </a:cubicBezTo>
                  <a:cubicBezTo>
                    <a:pt x="1341" y="845"/>
                    <a:pt x="1332" y="830"/>
                    <a:pt x="1301" y="784"/>
                  </a:cubicBezTo>
                  <a:cubicBezTo>
                    <a:pt x="1257" y="725"/>
                    <a:pt x="1212" y="679"/>
                    <a:pt x="1181" y="622"/>
                  </a:cubicBezTo>
                  <a:lnTo>
                    <a:pt x="1181" y="622"/>
                  </a:lnTo>
                  <a:cubicBezTo>
                    <a:pt x="1186" y="628"/>
                    <a:pt x="1190" y="633"/>
                    <a:pt x="1191" y="633"/>
                  </a:cubicBezTo>
                  <a:cubicBezTo>
                    <a:pt x="1191" y="633"/>
                    <a:pt x="1187" y="627"/>
                    <a:pt x="1176" y="612"/>
                  </a:cubicBezTo>
                  <a:lnTo>
                    <a:pt x="1176" y="612"/>
                  </a:lnTo>
                  <a:cubicBezTo>
                    <a:pt x="1177" y="615"/>
                    <a:pt x="1179" y="618"/>
                    <a:pt x="1181" y="622"/>
                  </a:cubicBezTo>
                  <a:lnTo>
                    <a:pt x="1181" y="622"/>
                  </a:lnTo>
                  <a:cubicBezTo>
                    <a:pt x="1167" y="604"/>
                    <a:pt x="1144" y="573"/>
                    <a:pt x="1144" y="565"/>
                  </a:cubicBezTo>
                  <a:cubicBezTo>
                    <a:pt x="1113" y="518"/>
                    <a:pt x="1082" y="486"/>
                    <a:pt x="1066" y="439"/>
                  </a:cubicBezTo>
                  <a:cubicBezTo>
                    <a:pt x="988" y="314"/>
                    <a:pt x="925" y="204"/>
                    <a:pt x="800" y="126"/>
                  </a:cubicBezTo>
                  <a:cubicBezTo>
                    <a:pt x="737" y="94"/>
                    <a:pt x="706" y="63"/>
                    <a:pt x="690" y="63"/>
                  </a:cubicBezTo>
                  <a:cubicBezTo>
                    <a:pt x="619" y="21"/>
                    <a:pt x="543" y="1"/>
                    <a:pt x="468"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0"/>
            <p:cNvSpPr/>
            <p:nvPr/>
          </p:nvSpPr>
          <p:spPr>
            <a:xfrm>
              <a:off x="6912292" y="2372528"/>
              <a:ext cx="371" cy="1299"/>
            </a:xfrm>
            <a:custGeom>
              <a:avLst/>
              <a:gdLst/>
              <a:ahLst/>
              <a:cxnLst/>
              <a:rect l="l" t="t" r="r" b="b"/>
              <a:pathLst>
                <a:path w="16" h="56" extrusionOk="0">
                  <a:moveTo>
                    <a:pt x="0" y="0"/>
                  </a:moveTo>
                  <a:cubicBezTo>
                    <a:pt x="0" y="5"/>
                    <a:pt x="2" y="10"/>
                    <a:pt x="4" y="15"/>
                  </a:cubicBezTo>
                  <a:lnTo>
                    <a:pt x="4" y="15"/>
                  </a:lnTo>
                  <a:cubicBezTo>
                    <a:pt x="3" y="11"/>
                    <a:pt x="2" y="6"/>
                    <a:pt x="0" y="0"/>
                  </a:cubicBezTo>
                  <a:close/>
                  <a:moveTo>
                    <a:pt x="4" y="15"/>
                  </a:moveTo>
                  <a:lnTo>
                    <a:pt x="4" y="15"/>
                  </a:lnTo>
                  <a:cubicBezTo>
                    <a:pt x="12" y="45"/>
                    <a:pt x="14" y="56"/>
                    <a:pt x="15" y="56"/>
                  </a:cubicBezTo>
                  <a:cubicBezTo>
                    <a:pt x="16" y="56"/>
                    <a:pt x="16" y="52"/>
                    <a:pt x="16" y="47"/>
                  </a:cubicBezTo>
                  <a:cubicBezTo>
                    <a:pt x="16" y="37"/>
                    <a:pt x="9" y="26"/>
                    <a:pt x="4" y="15"/>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0"/>
            <p:cNvSpPr/>
            <p:nvPr/>
          </p:nvSpPr>
          <p:spPr>
            <a:xfrm>
              <a:off x="6798131" y="2379533"/>
              <a:ext cx="36370" cy="51493"/>
            </a:xfrm>
            <a:custGeom>
              <a:avLst/>
              <a:gdLst/>
              <a:ahLst/>
              <a:cxnLst/>
              <a:rect l="l" t="t" r="r" b="b"/>
              <a:pathLst>
                <a:path w="1568" h="2220" extrusionOk="0">
                  <a:moveTo>
                    <a:pt x="600" y="0"/>
                  </a:moveTo>
                  <a:cubicBezTo>
                    <a:pt x="481" y="0"/>
                    <a:pt x="366" y="55"/>
                    <a:pt x="314" y="168"/>
                  </a:cubicBezTo>
                  <a:cubicBezTo>
                    <a:pt x="173" y="435"/>
                    <a:pt x="157" y="780"/>
                    <a:pt x="126" y="1109"/>
                  </a:cubicBezTo>
                  <a:cubicBezTo>
                    <a:pt x="0" y="1328"/>
                    <a:pt x="16" y="1642"/>
                    <a:pt x="142" y="1846"/>
                  </a:cubicBezTo>
                  <a:cubicBezTo>
                    <a:pt x="266" y="2082"/>
                    <a:pt x="518" y="2219"/>
                    <a:pt x="781" y="2219"/>
                  </a:cubicBezTo>
                  <a:cubicBezTo>
                    <a:pt x="850" y="2219"/>
                    <a:pt x="920" y="2210"/>
                    <a:pt x="988" y="2190"/>
                  </a:cubicBezTo>
                  <a:cubicBezTo>
                    <a:pt x="1270" y="2112"/>
                    <a:pt x="1474" y="1861"/>
                    <a:pt x="1521" y="1579"/>
                  </a:cubicBezTo>
                  <a:cubicBezTo>
                    <a:pt x="1568" y="1313"/>
                    <a:pt x="1458" y="1093"/>
                    <a:pt x="1286" y="937"/>
                  </a:cubicBezTo>
                  <a:cubicBezTo>
                    <a:pt x="1239" y="842"/>
                    <a:pt x="1192" y="733"/>
                    <a:pt x="1145" y="623"/>
                  </a:cubicBezTo>
                  <a:cubicBezTo>
                    <a:pt x="1066" y="435"/>
                    <a:pt x="1004" y="247"/>
                    <a:pt x="863" y="106"/>
                  </a:cubicBezTo>
                  <a:cubicBezTo>
                    <a:pt x="793" y="36"/>
                    <a:pt x="695" y="0"/>
                    <a:pt x="600"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0"/>
            <p:cNvSpPr/>
            <p:nvPr/>
          </p:nvSpPr>
          <p:spPr>
            <a:xfrm>
              <a:off x="6570553" y="2203630"/>
              <a:ext cx="48918" cy="28136"/>
            </a:xfrm>
            <a:custGeom>
              <a:avLst/>
              <a:gdLst/>
              <a:ahLst/>
              <a:cxnLst/>
              <a:rect l="l" t="t" r="r" b="b"/>
              <a:pathLst>
                <a:path w="2109" h="1213" extrusionOk="0">
                  <a:moveTo>
                    <a:pt x="1463" y="1"/>
                  </a:moveTo>
                  <a:cubicBezTo>
                    <a:pt x="1410" y="1"/>
                    <a:pt x="1356" y="8"/>
                    <a:pt x="1301" y="25"/>
                  </a:cubicBezTo>
                  <a:cubicBezTo>
                    <a:pt x="1098" y="72"/>
                    <a:pt x="909" y="56"/>
                    <a:pt x="706" y="103"/>
                  </a:cubicBezTo>
                  <a:cubicBezTo>
                    <a:pt x="502" y="135"/>
                    <a:pt x="361" y="213"/>
                    <a:pt x="157" y="276"/>
                  </a:cubicBezTo>
                  <a:cubicBezTo>
                    <a:pt x="16" y="323"/>
                    <a:pt x="0" y="511"/>
                    <a:pt x="126" y="589"/>
                  </a:cubicBezTo>
                  <a:cubicBezTo>
                    <a:pt x="282" y="699"/>
                    <a:pt x="424" y="824"/>
                    <a:pt x="612" y="903"/>
                  </a:cubicBezTo>
                  <a:cubicBezTo>
                    <a:pt x="784" y="997"/>
                    <a:pt x="972" y="1028"/>
                    <a:pt x="1160" y="1122"/>
                  </a:cubicBezTo>
                  <a:cubicBezTo>
                    <a:pt x="1256" y="1184"/>
                    <a:pt x="1359" y="1213"/>
                    <a:pt x="1460" y="1213"/>
                  </a:cubicBezTo>
                  <a:cubicBezTo>
                    <a:pt x="1741" y="1213"/>
                    <a:pt x="2008" y="995"/>
                    <a:pt x="2054" y="683"/>
                  </a:cubicBezTo>
                  <a:cubicBezTo>
                    <a:pt x="2108" y="330"/>
                    <a:pt x="1809" y="1"/>
                    <a:pt x="1463"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9" name="Google Shape;3199;p60"/>
          <p:cNvGrpSpPr/>
          <p:nvPr/>
        </p:nvGrpSpPr>
        <p:grpSpPr>
          <a:xfrm>
            <a:off x="7037115" y="4677709"/>
            <a:ext cx="1745583" cy="230173"/>
            <a:chOff x="1394800" y="3522000"/>
            <a:chExt cx="1048650" cy="138275"/>
          </a:xfrm>
        </p:grpSpPr>
        <p:sp>
          <p:nvSpPr>
            <p:cNvPr id="3200" name="Google Shape;3200;p6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6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5841" name="Picture 1" descr="C:\Users\Asus\Downloads\slide power point\yesus.jpg"/>
          <p:cNvPicPr>
            <a:picLocks noChangeAspect="1" noChangeArrowheads="1"/>
          </p:cNvPicPr>
          <p:nvPr/>
        </p:nvPicPr>
        <p:blipFill>
          <a:blip r:embed="rId3"/>
          <a:srcRect/>
          <a:stretch>
            <a:fillRect/>
          </a:stretch>
        </p:blipFill>
        <p:spPr bwMode="auto">
          <a:xfrm>
            <a:off x="5524306" y="2571750"/>
            <a:ext cx="3619694" cy="16763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989" name="Google Shape;989;p34"/>
          <p:cNvGrpSpPr/>
          <p:nvPr/>
        </p:nvGrpSpPr>
        <p:grpSpPr>
          <a:xfrm>
            <a:off x="2883085" y="3523739"/>
            <a:ext cx="3377828" cy="1079750"/>
            <a:chOff x="4319250" y="3137000"/>
            <a:chExt cx="885825" cy="524125"/>
          </a:xfrm>
        </p:grpSpPr>
        <p:sp>
          <p:nvSpPr>
            <p:cNvPr id="990" name="Google Shape;990;p34"/>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34"/>
          <p:cNvSpPr txBox="1">
            <a:spLocks noGrp="1"/>
          </p:cNvSpPr>
          <p:nvPr>
            <p:ph type="title"/>
          </p:nvPr>
        </p:nvSpPr>
        <p:spPr>
          <a:xfrm>
            <a:off x="1905000" y="209550"/>
            <a:ext cx="5791200" cy="2438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400" dirty="0" smtClean="0"/>
              <a:t>AKU MEMBUTUHKAN ORANG LAIN </a:t>
            </a:r>
            <a:endParaRPr sz="4400"/>
          </a:p>
        </p:txBody>
      </p:sp>
      <p:grpSp>
        <p:nvGrpSpPr>
          <p:cNvPr id="1004" name="Google Shape;1004;p34"/>
          <p:cNvGrpSpPr/>
          <p:nvPr/>
        </p:nvGrpSpPr>
        <p:grpSpPr>
          <a:xfrm rot="372491" flipH="1">
            <a:off x="1097518" y="3478413"/>
            <a:ext cx="595061" cy="675849"/>
            <a:chOff x="5464100" y="4208075"/>
            <a:chExt cx="494625" cy="579650"/>
          </a:xfrm>
        </p:grpSpPr>
        <p:sp>
          <p:nvSpPr>
            <p:cNvPr id="1005" name="Google Shape;1005;p34"/>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34"/>
          <p:cNvGrpSpPr/>
          <p:nvPr/>
        </p:nvGrpSpPr>
        <p:grpSpPr>
          <a:xfrm>
            <a:off x="2286000" y="1962150"/>
            <a:ext cx="4693836" cy="176025"/>
            <a:chOff x="4345425" y="2175475"/>
            <a:chExt cx="800750" cy="176025"/>
          </a:xfrm>
        </p:grpSpPr>
        <p:sp>
          <p:nvSpPr>
            <p:cNvPr id="1040"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34"/>
          <p:cNvGrpSpPr/>
          <p:nvPr/>
        </p:nvGrpSpPr>
        <p:grpSpPr>
          <a:xfrm>
            <a:off x="3048000" y="2876550"/>
            <a:ext cx="3071997" cy="176025"/>
            <a:chOff x="4345425" y="2175475"/>
            <a:chExt cx="800750" cy="176025"/>
          </a:xfrm>
        </p:grpSpPr>
        <p:sp>
          <p:nvSpPr>
            <p:cNvPr id="1043" name="Google Shape;1043;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34"/>
          <p:cNvGrpSpPr/>
          <p:nvPr/>
        </p:nvGrpSpPr>
        <p:grpSpPr>
          <a:xfrm rot="854098">
            <a:off x="7782856" y="510397"/>
            <a:ext cx="639528" cy="438002"/>
            <a:chOff x="5501450" y="2545600"/>
            <a:chExt cx="639525" cy="438000"/>
          </a:xfrm>
        </p:grpSpPr>
        <p:sp>
          <p:nvSpPr>
            <p:cNvPr id="1046" name="Google Shape;1046;p34"/>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044" name="Picture 4" descr="Manusia Diciptakan Hidup Berkoloni"/>
          <p:cNvPicPr>
            <a:picLocks noChangeAspect="1" noChangeArrowheads="1"/>
          </p:cNvPicPr>
          <p:nvPr/>
        </p:nvPicPr>
        <p:blipFill>
          <a:blip r:embed="rId3"/>
          <a:srcRect/>
          <a:stretch>
            <a:fillRect/>
          </a:stretch>
        </p:blipFill>
        <p:spPr bwMode="auto">
          <a:xfrm>
            <a:off x="2362200" y="2114550"/>
            <a:ext cx="5214174" cy="2743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grpSp>
        <p:nvGrpSpPr>
          <p:cNvPr id="50" name="Google Shape;897;p32"/>
          <p:cNvGrpSpPr/>
          <p:nvPr/>
        </p:nvGrpSpPr>
        <p:grpSpPr>
          <a:xfrm rot="807122">
            <a:off x="471307" y="1323967"/>
            <a:ext cx="1915069" cy="1657365"/>
            <a:chOff x="1857000" y="3245400"/>
            <a:chExt cx="1233825" cy="1186575"/>
          </a:xfrm>
        </p:grpSpPr>
        <p:sp>
          <p:nvSpPr>
            <p:cNvPr id="51" name="Google Shape;898;p3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99;p3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00;p3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01;p3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02;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03;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9" name="Google Shape;849;p31"/>
          <p:cNvSpPr txBox="1">
            <a:spLocks noGrp="1"/>
          </p:cNvSpPr>
          <p:nvPr>
            <p:ph type="title"/>
          </p:nvPr>
        </p:nvSpPr>
        <p:spPr>
          <a:xfrm>
            <a:off x="2895600" y="133350"/>
            <a:ext cx="33687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000" dirty="0" smtClean="0"/>
              <a:t>MANUSIA</a:t>
            </a:r>
            <a:endParaRPr sz="4000"/>
          </a:p>
        </p:txBody>
      </p:sp>
      <p:grpSp>
        <p:nvGrpSpPr>
          <p:cNvPr id="851" name="Google Shape;851;p31"/>
          <p:cNvGrpSpPr/>
          <p:nvPr/>
        </p:nvGrpSpPr>
        <p:grpSpPr>
          <a:xfrm>
            <a:off x="719990" y="925800"/>
            <a:ext cx="2960453" cy="176025"/>
            <a:chOff x="4345425" y="2175475"/>
            <a:chExt cx="800750" cy="176025"/>
          </a:xfrm>
        </p:grpSpPr>
        <p:sp>
          <p:nvSpPr>
            <p:cNvPr id="852" name="Google Shape;852;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 name="Google Shape;859;p31"/>
          <p:cNvGrpSpPr/>
          <p:nvPr/>
        </p:nvGrpSpPr>
        <p:grpSpPr>
          <a:xfrm rot="474658">
            <a:off x="1175870" y="542545"/>
            <a:ext cx="1557467" cy="585348"/>
            <a:chOff x="4345425" y="2175475"/>
            <a:chExt cx="800750" cy="176025"/>
          </a:xfrm>
        </p:grpSpPr>
        <p:sp>
          <p:nvSpPr>
            <p:cNvPr id="860" name="Google Shape;860;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31"/>
          <p:cNvGrpSpPr/>
          <p:nvPr/>
        </p:nvGrpSpPr>
        <p:grpSpPr>
          <a:xfrm rot="474658">
            <a:off x="5976471" y="313945"/>
            <a:ext cx="1557467" cy="585348"/>
            <a:chOff x="4345425" y="2175475"/>
            <a:chExt cx="800750" cy="176025"/>
          </a:xfrm>
        </p:grpSpPr>
        <p:sp>
          <p:nvSpPr>
            <p:cNvPr id="866" name="Google Shape;866;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0" name="Google Shape;870;p31"/>
          <p:cNvSpPr txBox="1">
            <a:spLocks noGrp="1"/>
          </p:cNvSpPr>
          <p:nvPr>
            <p:ph type="subTitle" idx="2"/>
          </p:nvPr>
        </p:nvSpPr>
        <p:spPr>
          <a:xfrm>
            <a:off x="0" y="2038350"/>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US" sz="2400" dirty="0" smtClean="0"/>
              <a:t>UNIK</a:t>
            </a:r>
            <a:endParaRPr sz="2400"/>
          </a:p>
        </p:txBody>
      </p:sp>
      <p:sp>
        <p:nvSpPr>
          <p:cNvPr id="871" name="Google Shape;871;p31"/>
          <p:cNvSpPr txBox="1">
            <a:spLocks noGrp="1"/>
          </p:cNvSpPr>
          <p:nvPr>
            <p:ph type="subTitle" idx="3"/>
          </p:nvPr>
        </p:nvSpPr>
        <p:spPr>
          <a:xfrm>
            <a:off x="533400" y="438150"/>
            <a:ext cx="2826900" cy="4537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INDIVIDU</a:t>
            </a:r>
            <a:endParaRPr sz="3200"/>
          </a:p>
        </p:txBody>
      </p:sp>
      <p:sp>
        <p:nvSpPr>
          <p:cNvPr id="872" name="Google Shape;872;p31"/>
          <p:cNvSpPr txBox="1">
            <a:spLocks noGrp="1"/>
          </p:cNvSpPr>
          <p:nvPr>
            <p:ph type="subTitle" idx="4"/>
          </p:nvPr>
        </p:nvSpPr>
        <p:spPr>
          <a:xfrm>
            <a:off x="5562600" y="361950"/>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US" sz="3200" dirty="0" smtClean="0"/>
              <a:t>SOSIAL</a:t>
            </a:r>
            <a:endParaRPr sz="3200"/>
          </a:p>
        </p:txBody>
      </p:sp>
      <p:grpSp>
        <p:nvGrpSpPr>
          <p:cNvPr id="883" name="Google Shape;883;p31"/>
          <p:cNvGrpSpPr/>
          <p:nvPr/>
        </p:nvGrpSpPr>
        <p:grpSpPr>
          <a:xfrm>
            <a:off x="5943600" y="742950"/>
            <a:ext cx="1745583" cy="230173"/>
            <a:chOff x="1394800" y="3522000"/>
            <a:chExt cx="1048650" cy="138275"/>
          </a:xfrm>
        </p:grpSpPr>
        <p:sp>
          <p:nvSpPr>
            <p:cNvPr id="884" name="Google Shape;884;p31"/>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958;p33"/>
          <p:cNvSpPr/>
          <p:nvPr/>
        </p:nvSpPr>
        <p:spPr>
          <a:xfrm rot="5996189">
            <a:off x="1771633" y="1371129"/>
            <a:ext cx="932333" cy="512408"/>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897;p32"/>
          <p:cNvGrpSpPr/>
          <p:nvPr/>
        </p:nvGrpSpPr>
        <p:grpSpPr>
          <a:xfrm rot="326217">
            <a:off x="5657032" y="1159046"/>
            <a:ext cx="2447227" cy="2063408"/>
            <a:chOff x="1857000" y="3245400"/>
            <a:chExt cx="1233825" cy="1186575"/>
          </a:xfrm>
        </p:grpSpPr>
        <p:sp>
          <p:nvSpPr>
            <p:cNvPr id="59" name="Google Shape;898;p3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99;p3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00;p3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01;p3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02;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03;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870;p31"/>
          <p:cNvSpPr txBox="1">
            <a:spLocks noGrp="1"/>
          </p:cNvSpPr>
          <p:nvPr>
            <p:ph type="subTitle" idx="2"/>
          </p:nvPr>
        </p:nvSpPr>
        <p:spPr>
          <a:xfrm rot="263844">
            <a:off x="5648177" y="1981529"/>
            <a:ext cx="2506200" cy="340800"/>
          </a:xfrm>
          <a:prstGeom prst="rect">
            <a:avLst/>
          </a:prstGeom>
        </p:spPr>
        <p:txBody>
          <a:bodyPr spcFirstLastPara="1" wrap="square" lIns="91425" tIns="91425" rIns="91425" bIns="91425" anchor="ctr" anchorCtr="0">
            <a:noAutofit/>
          </a:bodyPr>
          <a:lstStyle/>
          <a:p>
            <a:pPr marL="0" lvl="0" indent="0">
              <a:buSzPts val="1100"/>
            </a:pPr>
            <a:r>
              <a:rPr lang="en-US" dirty="0" err="1" smtClean="0"/>
              <a:t>berelasi</a:t>
            </a:r>
            <a:r>
              <a:rPr lang="en-US" dirty="0" smtClean="0"/>
              <a:t>, </a:t>
            </a:r>
            <a:r>
              <a:rPr lang="en-US" dirty="0" err="1" smtClean="0"/>
              <a:t>berteman</a:t>
            </a:r>
            <a:r>
              <a:rPr lang="en-US" dirty="0" smtClean="0"/>
              <a:t> </a:t>
            </a:r>
            <a:r>
              <a:rPr lang="en-US" dirty="0" err="1" smtClean="0"/>
              <a:t>dengan</a:t>
            </a:r>
            <a:r>
              <a:rPr lang="en-US" dirty="0" smtClean="0"/>
              <a:t> </a:t>
            </a:r>
            <a:r>
              <a:rPr lang="en-US" dirty="0" err="1" smtClean="0"/>
              <a:t>orang</a:t>
            </a:r>
            <a:r>
              <a:rPr lang="en-US" dirty="0" smtClean="0"/>
              <a:t> lain </a:t>
            </a:r>
            <a:r>
              <a:rPr lang="en-US" dirty="0" err="1" smtClean="0"/>
              <a:t>di</a:t>
            </a:r>
            <a:r>
              <a:rPr lang="en-US" dirty="0" smtClean="0"/>
              <a:t> </a:t>
            </a:r>
            <a:r>
              <a:rPr lang="en-US" dirty="0" err="1" smtClean="0"/>
              <a:t>sekitarnya</a:t>
            </a:r>
            <a:r>
              <a:rPr lang="en-US" dirty="0" smtClean="0"/>
              <a:t>. </a:t>
            </a:r>
            <a:endParaRPr/>
          </a:p>
        </p:txBody>
      </p:sp>
      <p:sp>
        <p:nvSpPr>
          <p:cNvPr id="66" name="Google Shape;958;p33"/>
          <p:cNvSpPr/>
          <p:nvPr/>
        </p:nvSpPr>
        <p:spPr>
          <a:xfrm rot="5996189">
            <a:off x="7181835" y="913930"/>
            <a:ext cx="932333" cy="512408"/>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186" name="Picture 2" descr="Does Our DNA Make Us All Unique or All the Same? | The Scientist Magazine®"/>
          <p:cNvPicPr>
            <a:picLocks noChangeAspect="1" noChangeArrowheads="1"/>
          </p:cNvPicPr>
          <p:nvPr/>
        </p:nvPicPr>
        <p:blipFill>
          <a:blip r:embed="rId3"/>
          <a:srcRect/>
          <a:stretch>
            <a:fillRect/>
          </a:stretch>
        </p:blipFill>
        <p:spPr bwMode="auto">
          <a:xfrm>
            <a:off x="152400" y="3105150"/>
            <a:ext cx="2362200" cy="16535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0" name="Picture 6" descr="I am unique, I am special, I am looking for a man that's unique and special  too! and who appreciates me!!!! :) | Quotes for kids, Special quotes, I am  special"/>
          <p:cNvPicPr>
            <a:picLocks noChangeAspect="1" noChangeArrowheads="1"/>
          </p:cNvPicPr>
          <p:nvPr/>
        </p:nvPicPr>
        <p:blipFill>
          <a:blip r:embed="rId4"/>
          <a:srcRect/>
          <a:stretch>
            <a:fillRect/>
          </a:stretch>
        </p:blipFill>
        <p:spPr bwMode="auto">
          <a:xfrm>
            <a:off x="2667000" y="2876550"/>
            <a:ext cx="1292225" cy="1938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 name="Picture 2" descr="Makalah Manusia Sebagai Makhluk Sosial"/>
          <p:cNvPicPr>
            <a:picLocks noChangeAspect="1" noChangeArrowheads="1"/>
          </p:cNvPicPr>
          <p:nvPr/>
        </p:nvPicPr>
        <p:blipFill>
          <a:blip r:embed="rId5"/>
          <a:srcRect/>
          <a:stretch>
            <a:fillRect/>
          </a:stretch>
        </p:blipFill>
        <p:spPr bwMode="auto">
          <a:xfrm>
            <a:off x="5334000" y="3181350"/>
            <a:ext cx="3036397" cy="1752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45" name="Picture 4" descr="… – Slide 16"/>
          <p:cNvPicPr>
            <a:picLocks noChangeAspect="1" noChangeArrowheads="1"/>
          </p:cNvPicPr>
          <p:nvPr/>
        </p:nvPicPr>
        <p:blipFill>
          <a:blip r:embed="rId3"/>
          <a:srcRect/>
          <a:stretch>
            <a:fillRect/>
          </a:stretch>
        </p:blipFill>
        <p:spPr bwMode="auto">
          <a:xfrm>
            <a:off x="6172200" y="2800350"/>
            <a:ext cx="2539999" cy="1905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906" name="Google Shape;906;p32"/>
          <p:cNvGrpSpPr/>
          <p:nvPr/>
        </p:nvGrpSpPr>
        <p:grpSpPr>
          <a:xfrm rot="1683004">
            <a:off x="4737255" y="3259123"/>
            <a:ext cx="1144723" cy="1961055"/>
            <a:chOff x="2946668" y="3613769"/>
            <a:chExt cx="640047" cy="1096481"/>
          </a:xfrm>
        </p:grpSpPr>
        <p:sp>
          <p:nvSpPr>
            <p:cNvPr id="907" name="Google Shape;907;p32"/>
            <p:cNvSpPr/>
            <p:nvPr/>
          </p:nvSpPr>
          <p:spPr>
            <a:xfrm rot="1150281">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32"/>
          <p:cNvSpPr txBox="1">
            <a:spLocks noGrp="1"/>
          </p:cNvSpPr>
          <p:nvPr>
            <p:ph type="title"/>
          </p:nvPr>
        </p:nvSpPr>
        <p:spPr>
          <a:xfrm>
            <a:off x="381000" y="1200150"/>
            <a:ext cx="4876800" cy="3505200"/>
          </a:xfrm>
          <a:prstGeom prst="rect">
            <a:avLst/>
          </a:prstGeom>
        </p:spPr>
        <p:txBody>
          <a:bodyPr spcFirstLastPara="1" wrap="square" lIns="0" tIns="0" rIns="0" bIns="0" anchor="ctr" anchorCtr="0">
            <a:noAutofit/>
          </a:bodyPr>
          <a:lstStyle/>
          <a:p>
            <a:r>
              <a:rPr lang="en-US" sz="2400" dirty="0" err="1" smtClean="0"/>
              <a:t>Ada</a:t>
            </a:r>
            <a:r>
              <a:rPr lang="en-US" sz="2400" dirty="0" smtClean="0"/>
              <a:t> </a:t>
            </a:r>
            <a:r>
              <a:rPr lang="en-US" sz="2400" dirty="0" err="1" smtClean="0"/>
              <a:t>ungkapan</a:t>
            </a:r>
            <a:r>
              <a:rPr lang="en-US" sz="2400" dirty="0" smtClean="0"/>
              <a:t> yang </a:t>
            </a:r>
            <a:r>
              <a:rPr lang="en-US" sz="2400" dirty="0" err="1" smtClean="0"/>
              <a:t>mengatakan</a:t>
            </a:r>
            <a:r>
              <a:rPr lang="en-US" sz="2400" dirty="0" smtClean="0"/>
              <a:t> </a:t>
            </a:r>
            <a:r>
              <a:rPr lang="en-US" sz="2400" dirty="0" err="1" smtClean="0"/>
              <a:t>bahwa</a:t>
            </a:r>
            <a:r>
              <a:rPr lang="en-US" sz="2400" dirty="0" smtClean="0"/>
              <a:t> </a:t>
            </a:r>
            <a:r>
              <a:rPr lang="en-US" sz="2400" dirty="0" err="1" smtClean="0"/>
              <a:t>sahabat</a:t>
            </a:r>
            <a:r>
              <a:rPr lang="en-US" sz="2400" dirty="0" smtClean="0"/>
              <a:t> </a:t>
            </a:r>
            <a:r>
              <a:rPr lang="en-US" sz="2400" dirty="0" err="1" smtClean="0"/>
              <a:t>seumpama</a:t>
            </a:r>
            <a:r>
              <a:rPr lang="en-US" sz="2400" dirty="0" smtClean="0"/>
              <a:t> </a:t>
            </a:r>
            <a:r>
              <a:rPr lang="en-US" sz="2400" dirty="0" err="1" smtClean="0"/>
              <a:t>mutiara</a:t>
            </a:r>
            <a:r>
              <a:rPr lang="en-US" sz="2400" dirty="0" smtClean="0"/>
              <a:t>. </a:t>
            </a:r>
            <a:r>
              <a:rPr lang="en-US" sz="2400" dirty="0" err="1" smtClean="0"/>
              <a:t>Sahabat</a:t>
            </a:r>
            <a:r>
              <a:rPr lang="en-US" sz="2400" dirty="0" smtClean="0"/>
              <a:t> </a:t>
            </a:r>
            <a:r>
              <a:rPr lang="en-US" sz="2400" dirty="0" err="1" smtClean="0"/>
              <a:t>itu</a:t>
            </a:r>
            <a:r>
              <a:rPr lang="en-US" sz="2400" dirty="0" smtClean="0"/>
              <a:t> </a:t>
            </a:r>
            <a:r>
              <a:rPr lang="en-US" sz="2400" dirty="0" err="1" smtClean="0"/>
              <a:t>bagaikan</a:t>
            </a:r>
            <a:r>
              <a:rPr lang="en-US" sz="2400" dirty="0" smtClean="0"/>
              <a:t> </a:t>
            </a:r>
            <a:r>
              <a:rPr lang="en-US" sz="2400" dirty="0" err="1" smtClean="0"/>
              <a:t>harta</a:t>
            </a:r>
            <a:r>
              <a:rPr lang="en-US" sz="2400" dirty="0" smtClean="0"/>
              <a:t> </a:t>
            </a:r>
            <a:r>
              <a:rPr lang="en-US" sz="2400" dirty="0" err="1" smtClean="0"/>
              <a:t>milik</a:t>
            </a:r>
            <a:r>
              <a:rPr lang="en-US" sz="2400" dirty="0" smtClean="0"/>
              <a:t> </a:t>
            </a:r>
            <a:r>
              <a:rPr lang="en-US" sz="2400" dirty="0" err="1" smtClean="0"/>
              <a:t>kita</a:t>
            </a:r>
            <a:r>
              <a:rPr lang="en-US" sz="2400" dirty="0" smtClean="0"/>
              <a:t> yang </a:t>
            </a:r>
            <a:r>
              <a:rPr lang="en-US" sz="2400" dirty="0" err="1" smtClean="0"/>
              <a:t>sangat</a:t>
            </a:r>
            <a:r>
              <a:rPr lang="en-US" sz="2400" dirty="0" smtClean="0"/>
              <a:t> </a:t>
            </a:r>
            <a:r>
              <a:rPr lang="en-US" sz="2400" dirty="0" err="1" smtClean="0"/>
              <a:t>berharga</a:t>
            </a:r>
            <a:r>
              <a:rPr lang="en-US" sz="2400" dirty="0" smtClean="0"/>
              <a:t>. </a:t>
            </a:r>
            <a:r>
              <a:rPr lang="en-US" sz="2400" dirty="0" err="1" smtClean="0"/>
              <a:t>Sahabat</a:t>
            </a:r>
            <a:r>
              <a:rPr lang="en-US" sz="2400" dirty="0" smtClean="0"/>
              <a:t> </a:t>
            </a:r>
            <a:r>
              <a:rPr lang="en-US" sz="2400" dirty="0" err="1" smtClean="0"/>
              <a:t>disebut</a:t>
            </a:r>
            <a:r>
              <a:rPr lang="en-US" sz="2400" dirty="0" smtClean="0"/>
              <a:t> </a:t>
            </a:r>
            <a:r>
              <a:rPr lang="en-US" sz="2400" dirty="0" err="1" smtClean="0"/>
              <a:t>sebagai</a:t>
            </a:r>
            <a:r>
              <a:rPr lang="en-US" sz="2400" dirty="0" smtClean="0"/>
              <a:t> </a:t>
            </a:r>
            <a:r>
              <a:rPr lang="en-US" sz="2400" dirty="0" err="1" smtClean="0"/>
              <a:t>harta</a:t>
            </a:r>
            <a:r>
              <a:rPr lang="en-US" sz="2400" dirty="0" smtClean="0"/>
              <a:t> </a:t>
            </a:r>
            <a:r>
              <a:rPr lang="en-US" sz="2400" dirty="0" err="1" smtClean="0"/>
              <a:t>milik</a:t>
            </a:r>
            <a:r>
              <a:rPr lang="en-US" sz="2400" dirty="0" smtClean="0"/>
              <a:t> yang </a:t>
            </a:r>
            <a:r>
              <a:rPr lang="en-US" sz="2400" dirty="0" err="1" smtClean="0"/>
              <a:t>berharga</a:t>
            </a:r>
            <a:r>
              <a:rPr lang="en-US" sz="2400" dirty="0" smtClean="0"/>
              <a:t>, </a:t>
            </a:r>
            <a:r>
              <a:rPr lang="en-US" sz="2400" dirty="0" err="1" smtClean="0"/>
              <a:t>karena</a:t>
            </a:r>
            <a:r>
              <a:rPr lang="en-US" sz="2400" dirty="0" smtClean="0"/>
              <a:t> </a:t>
            </a:r>
            <a:r>
              <a:rPr lang="en-US" sz="2400" dirty="0" err="1" smtClean="0"/>
              <a:t>sahabat</a:t>
            </a:r>
            <a:r>
              <a:rPr lang="en-US" sz="2400" dirty="0" smtClean="0"/>
              <a:t> </a:t>
            </a:r>
            <a:r>
              <a:rPr lang="en-US" sz="2400" dirty="0" err="1" smtClean="0"/>
              <a:t>adalah</a:t>
            </a:r>
            <a:r>
              <a:rPr lang="en-US" sz="2400" dirty="0" smtClean="0"/>
              <a:t> </a:t>
            </a:r>
            <a:r>
              <a:rPr lang="en-US" sz="2400" dirty="0" err="1" smtClean="0"/>
              <a:t>tempat</a:t>
            </a:r>
            <a:r>
              <a:rPr lang="en-US" sz="2400" dirty="0" smtClean="0"/>
              <a:t> </a:t>
            </a:r>
            <a:r>
              <a:rPr lang="en-US" sz="2400" dirty="0" err="1" smtClean="0"/>
              <a:t>kita</a:t>
            </a:r>
            <a:r>
              <a:rPr lang="en-US" sz="2400" dirty="0" smtClean="0"/>
              <a:t> </a:t>
            </a:r>
            <a:r>
              <a:rPr lang="en-US" sz="2400" dirty="0" err="1" smtClean="0"/>
              <a:t>berbagi</a:t>
            </a:r>
            <a:r>
              <a:rPr lang="en-US" sz="2400" dirty="0" smtClean="0"/>
              <a:t> </a:t>
            </a:r>
            <a:r>
              <a:rPr lang="en-US" sz="2400" dirty="0" err="1" smtClean="0"/>
              <a:t>dan</a:t>
            </a:r>
            <a:r>
              <a:rPr lang="en-US" sz="2400" dirty="0" smtClean="0"/>
              <a:t> </a:t>
            </a:r>
            <a:r>
              <a:rPr lang="en-US" sz="2400" dirty="0" err="1" smtClean="0"/>
              <a:t>bercerita</a:t>
            </a:r>
            <a:r>
              <a:rPr lang="en-US" sz="2400" dirty="0" smtClean="0"/>
              <a:t>.</a:t>
            </a:r>
            <a:br>
              <a:rPr lang="en-US" sz="2400" dirty="0" smtClean="0"/>
            </a:br>
            <a:endParaRPr sz="2400"/>
          </a:p>
        </p:txBody>
      </p:sp>
      <p:grpSp>
        <p:nvGrpSpPr>
          <p:cNvPr id="914" name="Google Shape;914;p32"/>
          <p:cNvGrpSpPr/>
          <p:nvPr/>
        </p:nvGrpSpPr>
        <p:grpSpPr>
          <a:xfrm flipH="1">
            <a:off x="914400" y="4171950"/>
            <a:ext cx="3505200" cy="304800"/>
            <a:chOff x="4345425" y="2175475"/>
            <a:chExt cx="800750" cy="176025"/>
          </a:xfrm>
        </p:grpSpPr>
        <p:sp>
          <p:nvSpPr>
            <p:cNvPr id="915"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32"/>
          <p:cNvGrpSpPr/>
          <p:nvPr/>
        </p:nvGrpSpPr>
        <p:grpSpPr>
          <a:xfrm rot="1386640">
            <a:off x="964802" y="808139"/>
            <a:ext cx="806665" cy="421749"/>
            <a:chOff x="1822875" y="1377000"/>
            <a:chExt cx="548075" cy="286550"/>
          </a:xfrm>
        </p:grpSpPr>
        <p:sp>
          <p:nvSpPr>
            <p:cNvPr id="930"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 name="Picture 2" descr="… – Slide 15"/>
          <p:cNvPicPr>
            <a:picLocks noChangeAspect="1" noChangeArrowheads="1"/>
          </p:cNvPicPr>
          <p:nvPr/>
        </p:nvPicPr>
        <p:blipFill>
          <a:blip r:embed="rId4"/>
          <a:srcRect/>
          <a:stretch>
            <a:fillRect/>
          </a:stretch>
        </p:blipFill>
        <p:spPr bwMode="auto">
          <a:xfrm>
            <a:off x="6096000" y="590550"/>
            <a:ext cx="2539999" cy="1905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grpSp>
        <p:nvGrpSpPr>
          <p:cNvPr id="949" name="Google Shape;949;p33"/>
          <p:cNvGrpSpPr/>
          <p:nvPr/>
        </p:nvGrpSpPr>
        <p:grpSpPr>
          <a:xfrm rot="474737">
            <a:off x="6324405" y="2788705"/>
            <a:ext cx="2049331" cy="585348"/>
            <a:chOff x="4345425" y="2175475"/>
            <a:chExt cx="800750" cy="176025"/>
          </a:xfrm>
        </p:grpSpPr>
        <p:sp>
          <p:nvSpPr>
            <p:cNvPr id="950" name="Google Shape;950;p3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33"/>
          <p:cNvGrpSpPr/>
          <p:nvPr/>
        </p:nvGrpSpPr>
        <p:grpSpPr>
          <a:xfrm rot="-974667">
            <a:off x="8496476" y="486598"/>
            <a:ext cx="503546" cy="1101252"/>
            <a:chOff x="5870175" y="1498275"/>
            <a:chExt cx="364450" cy="797050"/>
          </a:xfrm>
        </p:grpSpPr>
        <p:sp>
          <p:nvSpPr>
            <p:cNvPr id="956" name="Google Shape;956;p33"/>
            <p:cNvSpPr/>
            <p:nvPr/>
          </p:nvSpPr>
          <p:spPr>
            <a:xfrm>
              <a:off x="5870175" y="2109075"/>
              <a:ext cx="219475" cy="186250"/>
            </a:xfrm>
            <a:custGeom>
              <a:avLst/>
              <a:gdLst/>
              <a:ahLst/>
              <a:cxnLst/>
              <a:rect l="l" t="t" r="r" b="b"/>
              <a:pathLst>
                <a:path w="8779" h="7450" extrusionOk="0">
                  <a:moveTo>
                    <a:pt x="6020" y="1496"/>
                  </a:moveTo>
                  <a:cubicBezTo>
                    <a:pt x="6600" y="2107"/>
                    <a:pt x="7195" y="2719"/>
                    <a:pt x="7807" y="3314"/>
                  </a:cubicBezTo>
                  <a:cubicBezTo>
                    <a:pt x="7775" y="3361"/>
                    <a:pt x="7760" y="3440"/>
                    <a:pt x="7744" y="3502"/>
                  </a:cubicBezTo>
                  <a:cubicBezTo>
                    <a:pt x="7164" y="2938"/>
                    <a:pt x="6568" y="2405"/>
                    <a:pt x="5988" y="1856"/>
                  </a:cubicBezTo>
                  <a:cubicBezTo>
                    <a:pt x="6004" y="1731"/>
                    <a:pt x="6004" y="1606"/>
                    <a:pt x="6020" y="1496"/>
                  </a:cubicBezTo>
                  <a:close/>
                  <a:moveTo>
                    <a:pt x="1568" y="697"/>
                  </a:moveTo>
                  <a:cubicBezTo>
                    <a:pt x="2744" y="1104"/>
                    <a:pt x="4029" y="1292"/>
                    <a:pt x="5252" y="1480"/>
                  </a:cubicBezTo>
                  <a:lnTo>
                    <a:pt x="5267" y="1480"/>
                  </a:lnTo>
                  <a:cubicBezTo>
                    <a:pt x="5048" y="2421"/>
                    <a:pt x="4891" y="3346"/>
                    <a:pt x="4875" y="4317"/>
                  </a:cubicBezTo>
                  <a:cubicBezTo>
                    <a:pt x="4186" y="4098"/>
                    <a:pt x="3449" y="3988"/>
                    <a:pt x="2744" y="3816"/>
                  </a:cubicBezTo>
                  <a:cubicBezTo>
                    <a:pt x="2227" y="3690"/>
                    <a:pt x="1694" y="3581"/>
                    <a:pt x="1176" y="3487"/>
                  </a:cubicBezTo>
                  <a:cubicBezTo>
                    <a:pt x="1302" y="2954"/>
                    <a:pt x="1317" y="2389"/>
                    <a:pt x="1427" y="1841"/>
                  </a:cubicBezTo>
                  <a:cubicBezTo>
                    <a:pt x="1490" y="1465"/>
                    <a:pt x="1537" y="1088"/>
                    <a:pt x="1568" y="697"/>
                  </a:cubicBezTo>
                  <a:close/>
                  <a:moveTo>
                    <a:pt x="5957" y="2013"/>
                  </a:moveTo>
                  <a:cubicBezTo>
                    <a:pt x="6521" y="2562"/>
                    <a:pt x="7086" y="3126"/>
                    <a:pt x="7665" y="3675"/>
                  </a:cubicBezTo>
                  <a:cubicBezTo>
                    <a:pt x="7540" y="4067"/>
                    <a:pt x="7493" y="4474"/>
                    <a:pt x="7399" y="4850"/>
                  </a:cubicBezTo>
                  <a:cubicBezTo>
                    <a:pt x="7164" y="4599"/>
                    <a:pt x="6913" y="4349"/>
                    <a:pt x="6662" y="4082"/>
                  </a:cubicBezTo>
                  <a:cubicBezTo>
                    <a:pt x="6380" y="3769"/>
                    <a:pt x="6098" y="3455"/>
                    <a:pt x="5816" y="3142"/>
                  </a:cubicBezTo>
                  <a:cubicBezTo>
                    <a:pt x="5863" y="2766"/>
                    <a:pt x="5910" y="2389"/>
                    <a:pt x="5957" y="2013"/>
                  </a:cubicBezTo>
                  <a:close/>
                  <a:moveTo>
                    <a:pt x="5785" y="3424"/>
                  </a:moveTo>
                  <a:cubicBezTo>
                    <a:pt x="6239" y="4035"/>
                    <a:pt x="6741" y="4662"/>
                    <a:pt x="7336" y="5179"/>
                  </a:cubicBezTo>
                  <a:cubicBezTo>
                    <a:pt x="7274" y="5446"/>
                    <a:pt x="7211" y="5728"/>
                    <a:pt x="7148" y="5994"/>
                  </a:cubicBezTo>
                  <a:cubicBezTo>
                    <a:pt x="6741" y="5462"/>
                    <a:pt x="6192" y="4960"/>
                    <a:pt x="5644" y="4521"/>
                  </a:cubicBezTo>
                  <a:cubicBezTo>
                    <a:pt x="5706" y="4161"/>
                    <a:pt x="5738" y="3784"/>
                    <a:pt x="5785" y="3424"/>
                  </a:cubicBezTo>
                  <a:close/>
                  <a:moveTo>
                    <a:pt x="1020" y="4082"/>
                  </a:moveTo>
                  <a:lnTo>
                    <a:pt x="1020" y="4082"/>
                  </a:lnTo>
                  <a:cubicBezTo>
                    <a:pt x="1505" y="4302"/>
                    <a:pt x="2038" y="4490"/>
                    <a:pt x="2603" y="4662"/>
                  </a:cubicBezTo>
                  <a:cubicBezTo>
                    <a:pt x="2869" y="4976"/>
                    <a:pt x="3261" y="5273"/>
                    <a:pt x="3559" y="5556"/>
                  </a:cubicBezTo>
                  <a:cubicBezTo>
                    <a:pt x="3825" y="5791"/>
                    <a:pt x="4076" y="6057"/>
                    <a:pt x="4343" y="6292"/>
                  </a:cubicBezTo>
                  <a:cubicBezTo>
                    <a:pt x="3825" y="6183"/>
                    <a:pt x="3308" y="6057"/>
                    <a:pt x="2791" y="5947"/>
                  </a:cubicBezTo>
                  <a:cubicBezTo>
                    <a:pt x="2634" y="5571"/>
                    <a:pt x="2242" y="5195"/>
                    <a:pt x="1929" y="4897"/>
                  </a:cubicBezTo>
                  <a:cubicBezTo>
                    <a:pt x="1631" y="4615"/>
                    <a:pt x="1349" y="4333"/>
                    <a:pt x="1020" y="4082"/>
                  </a:cubicBezTo>
                  <a:close/>
                  <a:moveTo>
                    <a:pt x="3167" y="4819"/>
                  </a:moveTo>
                  <a:lnTo>
                    <a:pt x="3167" y="4819"/>
                  </a:lnTo>
                  <a:cubicBezTo>
                    <a:pt x="3622" y="4929"/>
                    <a:pt x="4060" y="5007"/>
                    <a:pt x="4499" y="5070"/>
                  </a:cubicBezTo>
                  <a:cubicBezTo>
                    <a:pt x="4985" y="5587"/>
                    <a:pt x="5487" y="6120"/>
                    <a:pt x="6004" y="6637"/>
                  </a:cubicBezTo>
                  <a:cubicBezTo>
                    <a:pt x="5612" y="6559"/>
                    <a:pt x="5220" y="6480"/>
                    <a:pt x="4828" y="6402"/>
                  </a:cubicBezTo>
                  <a:cubicBezTo>
                    <a:pt x="4578" y="6089"/>
                    <a:pt x="4217" y="5806"/>
                    <a:pt x="3919" y="5524"/>
                  </a:cubicBezTo>
                  <a:cubicBezTo>
                    <a:pt x="3669" y="5305"/>
                    <a:pt x="3433" y="5054"/>
                    <a:pt x="3167" y="4819"/>
                  </a:cubicBezTo>
                  <a:close/>
                  <a:moveTo>
                    <a:pt x="5612" y="4709"/>
                  </a:moveTo>
                  <a:cubicBezTo>
                    <a:pt x="6161" y="5242"/>
                    <a:pt x="6615" y="5791"/>
                    <a:pt x="7070" y="6339"/>
                  </a:cubicBezTo>
                  <a:cubicBezTo>
                    <a:pt x="7039" y="6512"/>
                    <a:pt x="7007" y="6684"/>
                    <a:pt x="6976" y="6857"/>
                  </a:cubicBezTo>
                  <a:cubicBezTo>
                    <a:pt x="6835" y="6825"/>
                    <a:pt x="6694" y="6794"/>
                    <a:pt x="6553" y="6763"/>
                  </a:cubicBezTo>
                  <a:cubicBezTo>
                    <a:pt x="6035" y="6183"/>
                    <a:pt x="5455" y="5650"/>
                    <a:pt x="4875" y="5101"/>
                  </a:cubicBezTo>
                  <a:cubicBezTo>
                    <a:pt x="4922" y="5101"/>
                    <a:pt x="4970" y="5117"/>
                    <a:pt x="5001" y="5117"/>
                  </a:cubicBezTo>
                  <a:cubicBezTo>
                    <a:pt x="5064" y="5117"/>
                    <a:pt x="5111" y="5101"/>
                    <a:pt x="5158" y="5101"/>
                  </a:cubicBezTo>
                  <a:cubicBezTo>
                    <a:pt x="5203" y="5112"/>
                    <a:pt x="5249" y="5118"/>
                    <a:pt x="5293" y="5118"/>
                  </a:cubicBezTo>
                  <a:cubicBezTo>
                    <a:pt x="5434" y="5118"/>
                    <a:pt x="5557" y="5060"/>
                    <a:pt x="5581" y="4929"/>
                  </a:cubicBezTo>
                  <a:cubicBezTo>
                    <a:pt x="5596" y="4866"/>
                    <a:pt x="5612" y="4788"/>
                    <a:pt x="5612" y="4709"/>
                  </a:cubicBezTo>
                  <a:close/>
                  <a:moveTo>
                    <a:pt x="1519" y="0"/>
                  </a:moveTo>
                  <a:cubicBezTo>
                    <a:pt x="1470" y="0"/>
                    <a:pt x="1429" y="11"/>
                    <a:pt x="1396" y="23"/>
                  </a:cubicBezTo>
                  <a:cubicBezTo>
                    <a:pt x="1356" y="13"/>
                    <a:pt x="1315" y="7"/>
                    <a:pt x="1275" y="7"/>
                  </a:cubicBezTo>
                  <a:cubicBezTo>
                    <a:pt x="1189" y="7"/>
                    <a:pt x="1109" y="32"/>
                    <a:pt x="1067" y="85"/>
                  </a:cubicBezTo>
                  <a:cubicBezTo>
                    <a:pt x="346" y="994"/>
                    <a:pt x="1" y="2374"/>
                    <a:pt x="173" y="3502"/>
                  </a:cubicBezTo>
                  <a:cubicBezTo>
                    <a:pt x="189" y="3628"/>
                    <a:pt x="252" y="3706"/>
                    <a:pt x="346" y="3769"/>
                  </a:cubicBezTo>
                  <a:cubicBezTo>
                    <a:pt x="252" y="3816"/>
                    <a:pt x="189" y="3894"/>
                    <a:pt x="220" y="4004"/>
                  </a:cubicBezTo>
                  <a:cubicBezTo>
                    <a:pt x="440" y="4443"/>
                    <a:pt x="847" y="4850"/>
                    <a:pt x="1223" y="5242"/>
                  </a:cubicBezTo>
                  <a:cubicBezTo>
                    <a:pt x="1458" y="5493"/>
                    <a:pt x="1741" y="5806"/>
                    <a:pt x="2054" y="6026"/>
                  </a:cubicBezTo>
                  <a:cubicBezTo>
                    <a:pt x="2023" y="6120"/>
                    <a:pt x="2070" y="6230"/>
                    <a:pt x="2227" y="6292"/>
                  </a:cubicBezTo>
                  <a:cubicBezTo>
                    <a:pt x="3684" y="6825"/>
                    <a:pt x="5487" y="7342"/>
                    <a:pt x="7039" y="7437"/>
                  </a:cubicBezTo>
                  <a:cubicBezTo>
                    <a:pt x="7086" y="7437"/>
                    <a:pt x="7133" y="7437"/>
                    <a:pt x="7180" y="7421"/>
                  </a:cubicBezTo>
                  <a:cubicBezTo>
                    <a:pt x="7227" y="7439"/>
                    <a:pt x="7277" y="7450"/>
                    <a:pt x="7324" y="7450"/>
                  </a:cubicBezTo>
                  <a:cubicBezTo>
                    <a:pt x="7401" y="7450"/>
                    <a:pt x="7470" y="7420"/>
                    <a:pt x="7509" y="7342"/>
                  </a:cubicBezTo>
                  <a:cubicBezTo>
                    <a:pt x="7807" y="6684"/>
                    <a:pt x="8010" y="6026"/>
                    <a:pt x="8167" y="5320"/>
                  </a:cubicBezTo>
                  <a:cubicBezTo>
                    <a:pt x="8292" y="4788"/>
                    <a:pt x="8481" y="4208"/>
                    <a:pt x="8465" y="3628"/>
                  </a:cubicBezTo>
                  <a:cubicBezTo>
                    <a:pt x="8653" y="3565"/>
                    <a:pt x="8778" y="3393"/>
                    <a:pt x="8622" y="3236"/>
                  </a:cubicBezTo>
                  <a:cubicBezTo>
                    <a:pt x="7744" y="2358"/>
                    <a:pt x="6819" y="1496"/>
                    <a:pt x="5863" y="681"/>
                  </a:cubicBezTo>
                  <a:cubicBezTo>
                    <a:pt x="5805" y="631"/>
                    <a:pt x="5738" y="610"/>
                    <a:pt x="5673" y="610"/>
                  </a:cubicBezTo>
                  <a:cubicBezTo>
                    <a:pt x="5596" y="610"/>
                    <a:pt x="5522" y="638"/>
                    <a:pt x="5471" y="681"/>
                  </a:cubicBezTo>
                  <a:cubicBezTo>
                    <a:pt x="5424" y="665"/>
                    <a:pt x="5361" y="650"/>
                    <a:pt x="5299" y="634"/>
                  </a:cubicBezTo>
                  <a:cubicBezTo>
                    <a:pt x="4060" y="461"/>
                    <a:pt x="2822" y="148"/>
                    <a:pt x="1584" y="7"/>
                  </a:cubicBezTo>
                  <a:cubicBezTo>
                    <a:pt x="1561" y="2"/>
                    <a:pt x="1539" y="0"/>
                    <a:pt x="1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5906500" y="1498275"/>
              <a:ext cx="328125" cy="569175"/>
            </a:xfrm>
            <a:custGeom>
              <a:avLst/>
              <a:gdLst/>
              <a:ahLst/>
              <a:cxnLst/>
              <a:rect l="l" t="t" r="r" b="b"/>
              <a:pathLst>
                <a:path w="13125" h="22767" extrusionOk="0">
                  <a:moveTo>
                    <a:pt x="9990" y="2777"/>
                  </a:moveTo>
                  <a:cubicBezTo>
                    <a:pt x="10131" y="2887"/>
                    <a:pt x="10288" y="2996"/>
                    <a:pt x="10413" y="3106"/>
                  </a:cubicBezTo>
                  <a:cubicBezTo>
                    <a:pt x="10946" y="3529"/>
                    <a:pt x="11526" y="3921"/>
                    <a:pt x="12122" y="4297"/>
                  </a:cubicBezTo>
                  <a:cubicBezTo>
                    <a:pt x="12028" y="4642"/>
                    <a:pt x="11965" y="4971"/>
                    <a:pt x="11887" y="5301"/>
                  </a:cubicBezTo>
                  <a:cubicBezTo>
                    <a:pt x="11260" y="4611"/>
                    <a:pt x="10554" y="3921"/>
                    <a:pt x="9927" y="3247"/>
                  </a:cubicBezTo>
                  <a:cubicBezTo>
                    <a:pt x="9943" y="3090"/>
                    <a:pt x="9974" y="2934"/>
                    <a:pt x="9990" y="2777"/>
                  </a:cubicBezTo>
                  <a:close/>
                  <a:moveTo>
                    <a:pt x="9880" y="3561"/>
                  </a:moveTo>
                  <a:cubicBezTo>
                    <a:pt x="10492" y="4297"/>
                    <a:pt x="11087" y="5081"/>
                    <a:pt x="11761" y="5786"/>
                  </a:cubicBezTo>
                  <a:cubicBezTo>
                    <a:pt x="11667" y="6241"/>
                    <a:pt x="11573" y="6696"/>
                    <a:pt x="11479" y="7134"/>
                  </a:cubicBezTo>
                  <a:cubicBezTo>
                    <a:pt x="11213" y="6821"/>
                    <a:pt x="10883" y="6507"/>
                    <a:pt x="10617" y="6194"/>
                  </a:cubicBezTo>
                  <a:cubicBezTo>
                    <a:pt x="10288" y="5802"/>
                    <a:pt x="9959" y="5410"/>
                    <a:pt x="9645" y="5018"/>
                  </a:cubicBezTo>
                  <a:cubicBezTo>
                    <a:pt x="9739" y="4532"/>
                    <a:pt x="9818" y="4047"/>
                    <a:pt x="9880" y="3561"/>
                  </a:cubicBezTo>
                  <a:close/>
                  <a:moveTo>
                    <a:pt x="9614" y="5222"/>
                  </a:moveTo>
                  <a:cubicBezTo>
                    <a:pt x="9896" y="5598"/>
                    <a:pt x="10194" y="5975"/>
                    <a:pt x="10492" y="6335"/>
                  </a:cubicBezTo>
                  <a:cubicBezTo>
                    <a:pt x="10789" y="6696"/>
                    <a:pt x="11072" y="7103"/>
                    <a:pt x="11416" y="7432"/>
                  </a:cubicBezTo>
                  <a:cubicBezTo>
                    <a:pt x="11322" y="7902"/>
                    <a:pt x="11228" y="8388"/>
                    <a:pt x="11134" y="8874"/>
                  </a:cubicBezTo>
                  <a:cubicBezTo>
                    <a:pt x="10789" y="8498"/>
                    <a:pt x="10398" y="8153"/>
                    <a:pt x="10068" y="7793"/>
                  </a:cubicBezTo>
                  <a:cubicBezTo>
                    <a:pt x="9802" y="7495"/>
                    <a:pt x="9535" y="7181"/>
                    <a:pt x="9269" y="6884"/>
                  </a:cubicBezTo>
                  <a:cubicBezTo>
                    <a:pt x="9394" y="6335"/>
                    <a:pt x="9504" y="5771"/>
                    <a:pt x="9614" y="5222"/>
                  </a:cubicBezTo>
                  <a:close/>
                  <a:moveTo>
                    <a:pt x="9206" y="7150"/>
                  </a:moveTo>
                  <a:cubicBezTo>
                    <a:pt x="9426" y="7432"/>
                    <a:pt x="9661" y="7699"/>
                    <a:pt x="9896" y="7965"/>
                  </a:cubicBezTo>
                  <a:cubicBezTo>
                    <a:pt x="10256" y="8388"/>
                    <a:pt x="10617" y="8827"/>
                    <a:pt x="11056" y="9203"/>
                  </a:cubicBezTo>
                  <a:cubicBezTo>
                    <a:pt x="10962" y="9736"/>
                    <a:pt x="10852" y="10254"/>
                    <a:pt x="10727" y="10771"/>
                  </a:cubicBezTo>
                  <a:cubicBezTo>
                    <a:pt x="10178" y="10097"/>
                    <a:pt x="9504" y="9439"/>
                    <a:pt x="8846" y="8796"/>
                  </a:cubicBezTo>
                  <a:cubicBezTo>
                    <a:pt x="8971" y="8247"/>
                    <a:pt x="9097" y="7699"/>
                    <a:pt x="9206" y="7150"/>
                  </a:cubicBezTo>
                  <a:close/>
                  <a:moveTo>
                    <a:pt x="8783" y="9062"/>
                  </a:moveTo>
                  <a:cubicBezTo>
                    <a:pt x="9379" y="9752"/>
                    <a:pt x="9974" y="10457"/>
                    <a:pt x="10664" y="11069"/>
                  </a:cubicBezTo>
                  <a:cubicBezTo>
                    <a:pt x="10570" y="11508"/>
                    <a:pt x="10460" y="11946"/>
                    <a:pt x="10335" y="12385"/>
                  </a:cubicBezTo>
                  <a:cubicBezTo>
                    <a:pt x="10037" y="12040"/>
                    <a:pt x="9692" y="11711"/>
                    <a:pt x="9410" y="11367"/>
                  </a:cubicBezTo>
                  <a:cubicBezTo>
                    <a:pt x="9097" y="10990"/>
                    <a:pt x="8799" y="10614"/>
                    <a:pt x="8517" y="10238"/>
                  </a:cubicBezTo>
                  <a:cubicBezTo>
                    <a:pt x="8611" y="9846"/>
                    <a:pt x="8689" y="9454"/>
                    <a:pt x="8783" y="9062"/>
                  </a:cubicBezTo>
                  <a:close/>
                  <a:moveTo>
                    <a:pt x="8454" y="10536"/>
                  </a:moveTo>
                  <a:cubicBezTo>
                    <a:pt x="8971" y="11272"/>
                    <a:pt x="9551" y="12072"/>
                    <a:pt x="10256" y="12699"/>
                  </a:cubicBezTo>
                  <a:cubicBezTo>
                    <a:pt x="10209" y="12871"/>
                    <a:pt x="10162" y="13044"/>
                    <a:pt x="10115" y="13232"/>
                  </a:cubicBezTo>
                  <a:cubicBezTo>
                    <a:pt x="10006" y="13561"/>
                    <a:pt x="9912" y="13874"/>
                    <a:pt x="9818" y="14204"/>
                  </a:cubicBezTo>
                  <a:cubicBezTo>
                    <a:pt x="9316" y="13545"/>
                    <a:pt x="8705" y="12903"/>
                    <a:pt x="8109" y="12260"/>
                  </a:cubicBezTo>
                  <a:cubicBezTo>
                    <a:pt x="8172" y="11962"/>
                    <a:pt x="8219" y="11664"/>
                    <a:pt x="8282" y="11367"/>
                  </a:cubicBezTo>
                  <a:cubicBezTo>
                    <a:pt x="8329" y="11084"/>
                    <a:pt x="8391" y="10818"/>
                    <a:pt x="8454" y="10536"/>
                  </a:cubicBezTo>
                  <a:close/>
                  <a:moveTo>
                    <a:pt x="8062" y="12479"/>
                  </a:moveTo>
                  <a:cubicBezTo>
                    <a:pt x="8595" y="13153"/>
                    <a:pt x="9128" y="13812"/>
                    <a:pt x="9755" y="14423"/>
                  </a:cubicBezTo>
                  <a:cubicBezTo>
                    <a:pt x="9598" y="14893"/>
                    <a:pt x="9457" y="15363"/>
                    <a:pt x="9316" y="15834"/>
                  </a:cubicBezTo>
                  <a:cubicBezTo>
                    <a:pt x="8971" y="15191"/>
                    <a:pt x="8376" y="14533"/>
                    <a:pt x="7796" y="13968"/>
                  </a:cubicBezTo>
                  <a:cubicBezTo>
                    <a:pt x="7890" y="13467"/>
                    <a:pt x="7968" y="12981"/>
                    <a:pt x="8062" y="12479"/>
                  </a:cubicBezTo>
                  <a:close/>
                  <a:moveTo>
                    <a:pt x="7749" y="14204"/>
                  </a:moveTo>
                  <a:cubicBezTo>
                    <a:pt x="7968" y="14439"/>
                    <a:pt x="8172" y="14674"/>
                    <a:pt x="8360" y="14909"/>
                  </a:cubicBezTo>
                  <a:cubicBezTo>
                    <a:pt x="8673" y="15316"/>
                    <a:pt x="8908" y="15740"/>
                    <a:pt x="9222" y="16147"/>
                  </a:cubicBezTo>
                  <a:cubicBezTo>
                    <a:pt x="9081" y="16633"/>
                    <a:pt x="8924" y="17135"/>
                    <a:pt x="8767" y="17636"/>
                  </a:cubicBezTo>
                  <a:cubicBezTo>
                    <a:pt x="8344" y="16978"/>
                    <a:pt x="7890" y="16335"/>
                    <a:pt x="7482" y="15661"/>
                  </a:cubicBezTo>
                  <a:cubicBezTo>
                    <a:pt x="7576" y="15175"/>
                    <a:pt x="7670" y="14689"/>
                    <a:pt x="7749" y="14204"/>
                  </a:cubicBezTo>
                  <a:close/>
                  <a:moveTo>
                    <a:pt x="7435" y="15881"/>
                  </a:moveTo>
                  <a:cubicBezTo>
                    <a:pt x="7827" y="16555"/>
                    <a:pt x="8219" y="17229"/>
                    <a:pt x="8705" y="17871"/>
                  </a:cubicBezTo>
                  <a:cubicBezTo>
                    <a:pt x="8595" y="18248"/>
                    <a:pt x="8485" y="18608"/>
                    <a:pt x="8391" y="18984"/>
                  </a:cubicBezTo>
                  <a:cubicBezTo>
                    <a:pt x="7984" y="18404"/>
                    <a:pt x="7545" y="17840"/>
                    <a:pt x="7153" y="17260"/>
                  </a:cubicBezTo>
                  <a:cubicBezTo>
                    <a:pt x="7263" y="16805"/>
                    <a:pt x="7357" y="16351"/>
                    <a:pt x="7435" y="15881"/>
                  </a:cubicBezTo>
                  <a:close/>
                  <a:moveTo>
                    <a:pt x="2341" y="708"/>
                  </a:moveTo>
                  <a:cubicBezTo>
                    <a:pt x="3595" y="1084"/>
                    <a:pt x="4896" y="1335"/>
                    <a:pt x="6165" y="1601"/>
                  </a:cubicBezTo>
                  <a:cubicBezTo>
                    <a:pt x="7167" y="1826"/>
                    <a:pt x="8153" y="2121"/>
                    <a:pt x="9153" y="2121"/>
                  </a:cubicBezTo>
                  <a:cubicBezTo>
                    <a:pt x="9202" y="2121"/>
                    <a:pt x="9251" y="2120"/>
                    <a:pt x="9300" y="2119"/>
                  </a:cubicBezTo>
                  <a:lnTo>
                    <a:pt x="9300" y="2119"/>
                  </a:lnTo>
                  <a:cubicBezTo>
                    <a:pt x="8689" y="4015"/>
                    <a:pt x="8297" y="6006"/>
                    <a:pt x="7937" y="7997"/>
                  </a:cubicBezTo>
                  <a:cubicBezTo>
                    <a:pt x="7905" y="8012"/>
                    <a:pt x="7874" y="8044"/>
                    <a:pt x="7921" y="8075"/>
                  </a:cubicBezTo>
                  <a:cubicBezTo>
                    <a:pt x="7921" y="8075"/>
                    <a:pt x="7921" y="8091"/>
                    <a:pt x="7921" y="8091"/>
                  </a:cubicBezTo>
                  <a:cubicBezTo>
                    <a:pt x="7717" y="9219"/>
                    <a:pt x="7513" y="10363"/>
                    <a:pt x="7278" y="11476"/>
                  </a:cubicBezTo>
                  <a:cubicBezTo>
                    <a:pt x="6714" y="14188"/>
                    <a:pt x="5899" y="16962"/>
                    <a:pt x="5727" y="19752"/>
                  </a:cubicBezTo>
                  <a:cubicBezTo>
                    <a:pt x="5710" y="19746"/>
                    <a:pt x="5692" y="19742"/>
                    <a:pt x="5676" y="19742"/>
                  </a:cubicBezTo>
                  <a:cubicBezTo>
                    <a:pt x="5615" y="19742"/>
                    <a:pt x="5568" y="19785"/>
                    <a:pt x="5617" y="19846"/>
                  </a:cubicBezTo>
                  <a:cubicBezTo>
                    <a:pt x="5648" y="19878"/>
                    <a:pt x="5680" y="19925"/>
                    <a:pt x="5727" y="19972"/>
                  </a:cubicBezTo>
                  <a:cubicBezTo>
                    <a:pt x="5711" y="20034"/>
                    <a:pt x="5711" y="20097"/>
                    <a:pt x="5711" y="20160"/>
                  </a:cubicBezTo>
                  <a:cubicBezTo>
                    <a:pt x="4990" y="19862"/>
                    <a:pt x="4128" y="19799"/>
                    <a:pt x="3360" y="19627"/>
                  </a:cubicBezTo>
                  <a:cubicBezTo>
                    <a:pt x="2482" y="19423"/>
                    <a:pt x="1620" y="19204"/>
                    <a:pt x="742" y="19047"/>
                  </a:cubicBezTo>
                  <a:cubicBezTo>
                    <a:pt x="1463" y="15975"/>
                    <a:pt x="1557" y="12746"/>
                    <a:pt x="1792" y="9580"/>
                  </a:cubicBezTo>
                  <a:cubicBezTo>
                    <a:pt x="2027" y="6633"/>
                    <a:pt x="2247" y="3670"/>
                    <a:pt x="2341" y="708"/>
                  </a:cubicBezTo>
                  <a:close/>
                  <a:moveTo>
                    <a:pt x="7059" y="17621"/>
                  </a:moveTo>
                  <a:cubicBezTo>
                    <a:pt x="7419" y="18216"/>
                    <a:pt x="7811" y="18827"/>
                    <a:pt x="8282" y="19376"/>
                  </a:cubicBezTo>
                  <a:cubicBezTo>
                    <a:pt x="8203" y="19674"/>
                    <a:pt x="8109" y="19956"/>
                    <a:pt x="8046" y="20254"/>
                  </a:cubicBezTo>
                  <a:cubicBezTo>
                    <a:pt x="7811" y="20019"/>
                    <a:pt x="7592" y="19784"/>
                    <a:pt x="7388" y="19548"/>
                  </a:cubicBezTo>
                  <a:cubicBezTo>
                    <a:pt x="7169" y="19282"/>
                    <a:pt x="6949" y="19031"/>
                    <a:pt x="6761" y="18765"/>
                  </a:cubicBezTo>
                  <a:cubicBezTo>
                    <a:pt x="6871" y="18389"/>
                    <a:pt x="6965" y="17997"/>
                    <a:pt x="7059" y="17621"/>
                  </a:cubicBezTo>
                  <a:close/>
                  <a:moveTo>
                    <a:pt x="601" y="19392"/>
                  </a:moveTo>
                  <a:cubicBezTo>
                    <a:pt x="1024" y="19580"/>
                    <a:pt x="1432" y="19721"/>
                    <a:pt x="1855" y="19862"/>
                  </a:cubicBezTo>
                  <a:cubicBezTo>
                    <a:pt x="2074" y="20175"/>
                    <a:pt x="2310" y="20473"/>
                    <a:pt x="2592" y="20755"/>
                  </a:cubicBezTo>
                  <a:cubicBezTo>
                    <a:pt x="2843" y="21022"/>
                    <a:pt x="3125" y="21351"/>
                    <a:pt x="3469" y="21570"/>
                  </a:cubicBezTo>
                  <a:cubicBezTo>
                    <a:pt x="3046" y="21508"/>
                    <a:pt x="2639" y="21461"/>
                    <a:pt x="2231" y="21382"/>
                  </a:cubicBezTo>
                  <a:cubicBezTo>
                    <a:pt x="2090" y="21053"/>
                    <a:pt x="1714" y="20708"/>
                    <a:pt x="1495" y="20426"/>
                  </a:cubicBezTo>
                  <a:cubicBezTo>
                    <a:pt x="1212" y="20081"/>
                    <a:pt x="915" y="19737"/>
                    <a:pt x="601" y="19392"/>
                  </a:cubicBezTo>
                  <a:close/>
                  <a:moveTo>
                    <a:pt x="2247" y="19972"/>
                  </a:moveTo>
                  <a:lnTo>
                    <a:pt x="2247" y="19972"/>
                  </a:lnTo>
                  <a:cubicBezTo>
                    <a:pt x="2529" y="20050"/>
                    <a:pt x="2795" y="20128"/>
                    <a:pt x="3078" y="20191"/>
                  </a:cubicBezTo>
                  <a:cubicBezTo>
                    <a:pt x="3375" y="20505"/>
                    <a:pt x="3689" y="20818"/>
                    <a:pt x="3971" y="21147"/>
                  </a:cubicBezTo>
                  <a:cubicBezTo>
                    <a:pt x="4143" y="21335"/>
                    <a:pt x="4300" y="21523"/>
                    <a:pt x="4457" y="21712"/>
                  </a:cubicBezTo>
                  <a:cubicBezTo>
                    <a:pt x="4253" y="21680"/>
                    <a:pt x="4049" y="21649"/>
                    <a:pt x="3846" y="21618"/>
                  </a:cubicBezTo>
                  <a:cubicBezTo>
                    <a:pt x="3846" y="21602"/>
                    <a:pt x="3846" y="21586"/>
                    <a:pt x="3830" y="21555"/>
                  </a:cubicBezTo>
                  <a:cubicBezTo>
                    <a:pt x="3564" y="21210"/>
                    <a:pt x="3109" y="20928"/>
                    <a:pt x="2795" y="20599"/>
                  </a:cubicBezTo>
                  <a:cubicBezTo>
                    <a:pt x="2592" y="20395"/>
                    <a:pt x="2419" y="20191"/>
                    <a:pt x="2247" y="19972"/>
                  </a:cubicBezTo>
                  <a:close/>
                  <a:moveTo>
                    <a:pt x="6683" y="19016"/>
                  </a:moveTo>
                  <a:cubicBezTo>
                    <a:pt x="7043" y="19564"/>
                    <a:pt x="7466" y="20113"/>
                    <a:pt x="7952" y="20567"/>
                  </a:cubicBezTo>
                  <a:cubicBezTo>
                    <a:pt x="7843" y="21006"/>
                    <a:pt x="7749" y="21429"/>
                    <a:pt x="7655" y="21868"/>
                  </a:cubicBezTo>
                  <a:cubicBezTo>
                    <a:pt x="7451" y="21618"/>
                    <a:pt x="7231" y="21382"/>
                    <a:pt x="7028" y="21147"/>
                  </a:cubicBezTo>
                  <a:cubicBezTo>
                    <a:pt x="6777" y="20849"/>
                    <a:pt x="6510" y="20567"/>
                    <a:pt x="6244" y="20270"/>
                  </a:cubicBezTo>
                  <a:cubicBezTo>
                    <a:pt x="6416" y="19862"/>
                    <a:pt x="6557" y="19439"/>
                    <a:pt x="6683" y="19016"/>
                  </a:cubicBezTo>
                  <a:close/>
                  <a:moveTo>
                    <a:pt x="3391" y="20270"/>
                  </a:moveTo>
                  <a:cubicBezTo>
                    <a:pt x="3877" y="20379"/>
                    <a:pt x="4394" y="20505"/>
                    <a:pt x="4896" y="20567"/>
                  </a:cubicBezTo>
                  <a:cubicBezTo>
                    <a:pt x="5162" y="20881"/>
                    <a:pt x="5429" y="21179"/>
                    <a:pt x="5695" y="21492"/>
                  </a:cubicBezTo>
                  <a:cubicBezTo>
                    <a:pt x="5836" y="21665"/>
                    <a:pt x="5977" y="21837"/>
                    <a:pt x="6134" y="22009"/>
                  </a:cubicBezTo>
                  <a:cubicBezTo>
                    <a:pt x="5742" y="21931"/>
                    <a:pt x="5335" y="21853"/>
                    <a:pt x="4927" y="21790"/>
                  </a:cubicBezTo>
                  <a:cubicBezTo>
                    <a:pt x="4676" y="21492"/>
                    <a:pt x="4363" y="21194"/>
                    <a:pt x="4081" y="20928"/>
                  </a:cubicBezTo>
                  <a:cubicBezTo>
                    <a:pt x="3861" y="20693"/>
                    <a:pt x="3626" y="20489"/>
                    <a:pt x="3391" y="20270"/>
                  </a:cubicBezTo>
                  <a:close/>
                  <a:moveTo>
                    <a:pt x="6150" y="20489"/>
                  </a:moveTo>
                  <a:cubicBezTo>
                    <a:pt x="6354" y="20740"/>
                    <a:pt x="6573" y="20991"/>
                    <a:pt x="6792" y="21241"/>
                  </a:cubicBezTo>
                  <a:cubicBezTo>
                    <a:pt x="7043" y="21570"/>
                    <a:pt x="7278" y="21931"/>
                    <a:pt x="7560" y="22260"/>
                  </a:cubicBezTo>
                  <a:cubicBezTo>
                    <a:pt x="7545" y="22339"/>
                    <a:pt x="7529" y="22401"/>
                    <a:pt x="7513" y="22480"/>
                  </a:cubicBezTo>
                  <a:cubicBezTo>
                    <a:pt x="7482" y="22417"/>
                    <a:pt x="7419" y="22339"/>
                    <a:pt x="7294" y="22307"/>
                  </a:cubicBezTo>
                  <a:cubicBezTo>
                    <a:pt x="7106" y="22244"/>
                    <a:pt x="6918" y="22197"/>
                    <a:pt x="6730" y="22150"/>
                  </a:cubicBezTo>
                  <a:cubicBezTo>
                    <a:pt x="6479" y="21853"/>
                    <a:pt x="6197" y="21570"/>
                    <a:pt x="5930" y="21304"/>
                  </a:cubicBezTo>
                  <a:cubicBezTo>
                    <a:pt x="5711" y="21069"/>
                    <a:pt x="5491" y="20834"/>
                    <a:pt x="5272" y="20599"/>
                  </a:cubicBezTo>
                  <a:cubicBezTo>
                    <a:pt x="5429" y="20599"/>
                    <a:pt x="5570" y="20599"/>
                    <a:pt x="5727" y="20583"/>
                  </a:cubicBezTo>
                  <a:cubicBezTo>
                    <a:pt x="5774" y="20567"/>
                    <a:pt x="5805" y="20552"/>
                    <a:pt x="5836" y="20536"/>
                  </a:cubicBezTo>
                  <a:cubicBezTo>
                    <a:pt x="5873" y="20546"/>
                    <a:pt x="5911" y="20552"/>
                    <a:pt x="5949" y="20552"/>
                  </a:cubicBezTo>
                  <a:cubicBezTo>
                    <a:pt x="6024" y="20552"/>
                    <a:pt x="6098" y="20531"/>
                    <a:pt x="6150" y="20489"/>
                  </a:cubicBezTo>
                  <a:close/>
                  <a:moveTo>
                    <a:pt x="2031" y="0"/>
                  </a:moveTo>
                  <a:cubicBezTo>
                    <a:pt x="1865" y="0"/>
                    <a:pt x="1773" y="61"/>
                    <a:pt x="1745" y="159"/>
                  </a:cubicBezTo>
                  <a:cubicBezTo>
                    <a:pt x="1604" y="175"/>
                    <a:pt x="1479" y="253"/>
                    <a:pt x="1463" y="379"/>
                  </a:cubicBezTo>
                  <a:cubicBezTo>
                    <a:pt x="1259" y="3623"/>
                    <a:pt x="1118" y="6852"/>
                    <a:pt x="883" y="10081"/>
                  </a:cubicBezTo>
                  <a:cubicBezTo>
                    <a:pt x="664" y="13075"/>
                    <a:pt x="209" y="16053"/>
                    <a:pt x="288" y="19094"/>
                  </a:cubicBezTo>
                  <a:cubicBezTo>
                    <a:pt x="264" y="19089"/>
                    <a:pt x="239" y="19086"/>
                    <a:pt x="216" y="19086"/>
                  </a:cubicBezTo>
                  <a:cubicBezTo>
                    <a:pt x="100" y="19086"/>
                    <a:pt x="0" y="19149"/>
                    <a:pt x="52" y="19266"/>
                  </a:cubicBezTo>
                  <a:cubicBezTo>
                    <a:pt x="288" y="19721"/>
                    <a:pt x="538" y="20175"/>
                    <a:pt x="852" y="20614"/>
                  </a:cubicBezTo>
                  <a:cubicBezTo>
                    <a:pt x="1040" y="20881"/>
                    <a:pt x="1259" y="21288"/>
                    <a:pt x="1573" y="21539"/>
                  </a:cubicBezTo>
                  <a:cubicBezTo>
                    <a:pt x="1589" y="21602"/>
                    <a:pt x="1651" y="21665"/>
                    <a:pt x="1761" y="21696"/>
                  </a:cubicBezTo>
                  <a:cubicBezTo>
                    <a:pt x="1792" y="21712"/>
                    <a:pt x="1824" y="21727"/>
                    <a:pt x="1871" y="21743"/>
                  </a:cubicBezTo>
                  <a:cubicBezTo>
                    <a:pt x="1871" y="21743"/>
                    <a:pt x="1886" y="21743"/>
                    <a:pt x="1902" y="21759"/>
                  </a:cubicBezTo>
                  <a:cubicBezTo>
                    <a:pt x="1918" y="21759"/>
                    <a:pt x="1949" y="21759"/>
                    <a:pt x="1980" y="21774"/>
                  </a:cubicBezTo>
                  <a:cubicBezTo>
                    <a:pt x="3539" y="22249"/>
                    <a:pt x="5380" y="22767"/>
                    <a:pt x="6995" y="22767"/>
                  </a:cubicBezTo>
                  <a:cubicBezTo>
                    <a:pt x="7085" y="22767"/>
                    <a:pt x="7174" y="22765"/>
                    <a:pt x="7263" y="22762"/>
                  </a:cubicBezTo>
                  <a:cubicBezTo>
                    <a:pt x="7404" y="22746"/>
                    <a:pt x="7482" y="22683"/>
                    <a:pt x="7513" y="22621"/>
                  </a:cubicBezTo>
                  <a:cubicBezTo>
                    <a:pt x="7552" y="22699"/>
                    <a:pt x="7664" y="22759"/>
                    <a:pt x="7762" y="22759"/>
                  </a:cubicBezTo>
                  <a:cubicBezTo>
                    <a:pt x="7822" y="22759"/>
                    <a:pt x="7876" y="22737"/>
                    <a:pt x="7905" y="22683"/>
                  </a:cubicBezTo>
                  <a:cubicBezTo>
                    <a:pt x="7921" y="22636"/>
                    <a:pt x="7937" y="22605"/>
                    <a:pt x="7952" y="22574"/>
                  </a:cubicBezTo>
                  <a:cubicBezTo>
                    <a:pt x="8015" y="22558"/>
                    <a:pt x="8062" y="22511"/>
                    <a:pt x="8031" y="22464"/>
                  </a:cubicBezTo>
                  <a:cubicBezTo>
                    <a:pt x="8031" y="22448"/>
                    <a:pt x="8015" y="22433"/>
                    <a:pt x="8015" y="22417"/>
                  </a:cubicBezTo>
                  <a:cubicBezTo>
                    <a:pt x="9285" y="19658"/>
                    <a:pt x="10053" y="16696"/>
                    <a:pt x="10727" y="13749"/>
                  </a:cubicBezTo>
                  <a:cubicBezTo>
                    <a:pt x="11275" y="11335"/>
                    <a:pt x="12012" y="8906"/>
                    <a:pt x="12498" y="6460"/>
                  </a:cubicBezTo>
                  <a:cubicBezTo>
                    <a:pt x="12505" y="6461"/>
                    <a:pt x="12512" y="6462"/>
                    <a:pt x="12519" y="6462"/>
                  </a:cubicBezTo>
                  <a:cubicBezTo>
                    <a:pt x="12621" y="6462"/>
                    <a:pt x="12713" y="6359"/>
                    <a:pt x="12655" y="6257"/>
                  </a:cubicBezTo>
                  <a:cubicBezTo>
                    <a:pt x="12623" y="6225"/>
                    <a:pt x="12592" y="6178"/>
                    <a:pt x="12561" y="6131"/>
                  </a:cubicBezTo>
                  <a:cubicBezTo>
                    <a:pt x="12655" y="5598"/>
                    <a:pt x="12749" y="5065"/>
                    <a:pt x="12811" y="4532"/>
                  </a:cubicBezTo>
                  <a:cubicBezTo>
                    <a:pt x="13031" y="4470"/>
                    <a:pt x="13125" y="4235"/>
                    <a:pt x="12890" y="4031"/>
                  </a:cubicBezTo>
                  <a:cubicBezTo>
                    <a:pt x="12890" y="4015"/>
                    <a:pt x="12890" y="3984"/>
                    <a:pt x="12890" y="3953"/>
                  </a:cubicBezTo>
                  <a:cubicBezTo>
                    <a:pt x="12913" y="3767"/>
                    <a:pt x="12704" y="3633"/>
                    <a:pt x="12518" y="3633"/>
                  </a:cubicBezTo>
                  <a:cubicBezTo>
                    <a:pt x="12453" y="3633"/>
                    <a:pt x="12390" y="3649"/>
                    <a:pt x="12341" y="3686"/>
                  </a:cubicBezTo>
                  <a:cubicBezTo>
                    <a:pt x="11855" y="3373"/>
                    <a:pt x="11369" y="3043"/>
                    <a:pt x="10930" y="2699"/>
                  </a:cubicBezTo>
                  <a:cubicBezTo>
                    <a:pt x="10476" y="2354"/>
                    <a:pt x="10053" y="1899"/>
                    <a:pt x="9535" y="1633"/>
                  </a:cubicBezTo>
                  <a:cubicBezTo>
                    <a:pt x="9504" y="1617"/>
                    <a:pt x="9488" y="1601"/>
                    <a:pt x="9473" y="1586"/>
                  </a:cubicBezTo>
                  <a:cubicBezTo>
                    <a:pt x="8407" y="1037"/>
                    <a:pt x="7012" y="896"/>
                    <a:pt x="5821" y="661"/>
                  </a:cubicBezTo>
                  <a:cubicBezTo>
                    <a:pt x="4582" y="410"/>
                    <a:pt x="3344" y="112"/>
                    <a:pt x="2090" y="3"/>
                  </a:cubicBezTo>
                  <a:cubicBezTo>
                    <a:pt x="2069" y="1"/>
                    <a:pt x="2050" y="0"/>
                    <a:pt x="2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33"/>
          <p:cNvSpPr/>
          <p:nvPr/>
        </p:nvSpPr>
        <p:spPr>
          <a:xfrm rot="20045110">
            <a:off x="3202944" y="1135055"/>
            <a:ext cx="1614034" cy="731721"/>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 name="Google Shape;959;p33"/>
          <p:cNvGrpSpPr/>
          <p:nvPr/>
        </p:nvGrpSpPr>
        <p:grpSpPr>
          <a:xfrm rot="-8593293">
            <a:off x="208831" y="-618260"/>
            <a:ext cx="1945229" cy="1203453"/>
            <a:chOff x="5118990" y="4122087"/>
            <a:chExt cx="1882464" cy="1222659"/>
          </a:xfrm>
        </p:grpSpPr>
        <p:sp>
          <p:nvSpPr>
            <p:cNvPr id="960" name="Google Shape;960;p33"/>
            <p:cNvSpPr/>
            <p:nvPr/>
          </p:nvSpPr>
          <p:spPr>
            <a:xfrm rot="787510">
              <a:off x="5385771" y="4227679"/>
              <a:ext cx="603559" cy="359284"/>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rot="787510">
              <a:off x="5335021" y="4244664"/>
              <a:ext cx="556881" cy="639813"/>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rot="787510">
              <a:off x="5274233" y="4284717"/>
              <a:ext cx="108494" cy="89486"/>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rot="787510">
              <a:off x="5276253" y="4313238"/>
              <a:ext cx="125778" cy="126468"/>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rot="787510">
              <a:off x="5556472" y="4350491"/>
              <a:ext cx="214919" cy="68331"/>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rot="787510">
              <a:off x="5858154" y="4388382"/>
              <a:ext cx="1087855" cy="60559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3"/>
            <p:cNvSpPr/>
            <p:nvPr/>
          </p:nvSpPr>
          <p:spPr>
            <a:xfrm rot="787510">
              <a:off x="6027045" y="4465191"/>
              <a:ext cx="608388" cy="226071"/>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3"/>
            <p:cNvSpPr/>
            <p:nvPr/>
          </p:nvSpPr>
          <p:spPr>
            <a:xfrm rot="787510">
              <a:off x="5717956" y="4731255"/>
              <a:ext cx="1111348" cy="47701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rot="787510">
              <a:off x="5192958" y="4307909"/>
              <a:ext cx="1734529" cy="851015"/>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rot="787510">
              <a:off x="5746899" y="4608508"/>
              <a:ext cx="88489" cy="329239"/>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rot="787510">
              <a:off x="5433551" y="4425988"/>
              <a:ext cx="32192" cy="86573"/>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rot="787510">
              <a:off x="5891335" y="4294059"/>
              <a:ext cx="94353" cy="35583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rot="787510">
              <a:off x="5743083" y="4284862"/>
              <a:ext cx="155517" cy="62138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rot="787510">
              <a:off x="5468329" y="4339170"/>
              <a:ext cx="37327" cy="108648"/>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rot="787510">
              <a:off x="5364359" y="4323181"/>
              <a:ext cx="43919" cy="135666"/>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33"/>
          <p:cNvGrpSpPr/>
          <p:nvPr/>
        </p:nvGrpSpPr>
        <p:grpSpPr>
          <a:xfrm>
            <a:off x="4571995" y="4282572"/>
            <a:ext cx="2433812" cy="320922"/>
            <a:chOff x="1394800" y="3522000"/>
            <a:chExt cx="1048650" cy="138275"/>
          </a:xfrm>
        </p:grpSpPr>
        <p:sp>
          <p:nvSpPr>
            <p:cNvPr id="976" name="Google Shape;976;p33"/>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 name="Picture 43" descr="My Best Friend by GabrielRaven #jesussaves #bibleart #jesuswithoutlanguage  #christianmemes | Jesus cartoon, Jesus christ images, Jesus art"/>
          <p:cNvPicPr/>
          <p:nvPr/>
        </p:nvPicPr>
        <p:blipFill>
          <a:blip r:embed="rId3"/>
          <a:srcRect/>
          <a:stretch>
            <a:fillRect/>
          </a:stretch>
        </p:blipFill>
        <p:spPr bwMode="auto">
          <a:xfrm>
            <a:off x="381000" y="895350"/>
            <a:ext cx="2057400" cy="266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5" name="Picture 44" descr="C:\Users\Asus\Downloads\slide power point\jesus my friend.png"/>
          <p:cNvPicPr/>
          <p:nvPr/>
        </p:nvPicPr>
        <p:blipFill>
          <a:blip r:embed="rId4"/>
          <a:srcRect/>
          <a:stretch>
            <a:fillRect/>
          </a:stretch>
        </p:blipFill>
        <p:spPr bwMode="auto">
          <a:xfrm>
            <a:off x="2133600" y="2647950"/>
            <a:ext cx="2514600" cy="2209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6" name="Google Shape;597;p48"/>
          <p:cNvSpPr txBox="1">
            <a:spLocks noGrp="1"/>
          </p:cNvSpPr>
          <p:nvPr>
            <p:ph type="subTitle" idx="1"/>
          </p:nvPr>
        </p:nvSpPr>
        <p:spPr>
          <a:xfrm>
            <a:off x="4876800" y="819150"/>
            <a:ext cx="3733800" cy="3429000"/>
          </a:xfrm>
          <a:prstGeom prst="rect">
            <a:avLst/>
          </a:prstGeom>
        </p:spPr>
        <p:txBody>
          <a:bodyPr spcFirstLastPara="1" wrap="square" lIns="91425" tIns="91425" rIns="91425" bIns="91425" anchor="b" anchorCtr="0">
            <a:noAutofit/>
          </a:bodyPr>
          <a:lstStyle/>
          <a:p>
            <a:pPr lvl="0" algn="ctr"/>
            <a:r>
              <a:rPr lang="en-US" sz="2000" b="0" dirty="0" err="1" smtClean="0">
                <a:solidFill>
                  <a:srgbClr val="002060"/>
                </a:solidFill>
                <a:latin typeface="Itim" charset="-34"/>
                <a:cs typeface="Itim" charset="-34"/>
              </a:rPr>
              <a:t>Dalam</a:t>
            </a:r>
            <a:r>
              <a:rPr lang="en-US" sz="2000" b="0" dirty="0" smtClean="0">
                <a:solidFill>
                  <a:srgbClr val="002060"/>
                </a:solidFill>
                <a:latin typeface="Itim" charset="-34"/>
                <a:cs typeface="Itim" charset="-34"/>
              </a:rPr>
              <a:t> </a:t>
            </a:r>
            <a:r>
              <a:rPr lang="en-US" sz="2000" b="0" dirty="0" err="1" smtClean="0">
                <a:solidFill>
                  <a:srgbClr val="002060"/>
                </a:solidFill>
                <a:latin typeface="Itim" charset="-34"/>
                <a:cs typeface="Itim" charset="-34"/>
              </a:rPr>
              <a:t>Kitab</a:t>
            </a:r>
            <a:r>
              <a:rPr lang="en-US" sz="2000" b="0" dirty="0" smtClean="0">
                <a:solidFill>
                  <a:srgbClr val="002060"/>
                </a:solidFill>
                <a:latin typeface="Itim" charset="-34"/>
                <a:cs typeface="Itim" charset="-34"/>
              </a:rPr>
              <a:t> </a:t>
            </a:r>
            <a:r>
              <a:rPr lang="en-US" sz="2000" b="0" dirty="0" err="1" smtClean="0">
                <a:solidFill>
                  <a:srgbClr val="002060"/>
                </a:solidFill>
                <a:latin typeface="Itim" charset="-34"/>
                <a:cs typeface="Itim" charset="-34"/>
              </a:rPr>
              <a:t>Suci</a:t>
            </a:r>
            <a:r>
              <a:rPr lang="en-US" sz="2000" b="0" dirty="0" smtClean="0">
                <a:solidFill>
                  <a:srgbClr val="002060"/>
                </a:solidFill>
                <a:latin typeface="Itim" charset="-34"/>
                <a:cs typeface="Itim" charset="-34"/>
              </a:rPr>
              <a:t>, </a:t>
            </a:r>
            <a:r>
              <a:rPr lang="en-US" sz="2000" b="0" dirty="0" err="1" smtClean="0">
                <a:solidFill>
                  <a:srgbClr val="002060"/>
                </a:solidFill>
                <a:latin typeface="Itim" charset="-34"/>
                <a:cs typeface="Itim" charset="-34"/>
              </a:rPr>
              <a:t>Yesus</a:t>
            </a:r>
            <a:r>
              <a:rPr lang="en-US" sz="2000" b="0" dirty="0" smtClean="0">
                <a:solidFill>
                  <a:srgbClr val="002060"/>
                </a:solidFill>
                <a:latin typeface="Itim" charset="-34"/>
                <a:cs typeface="Itim" charset="-34"/>
              </a:rPr>
              <a:t> </a:t>
            </a:r>
            <a:r>
              <a:rPr lang="en-US" sz="2000" b="0" dirty="0" err="1" smtClean="0">
                <a:solidFill>
                  <a:srgbClr val="002060"/>
                </a:solidFill>
                <a:latin typeface="Itim" charset="-34"/>
                <a:cs typeface="Itim" charset="-34"/>
              </a:rPr>
              <a:t>menekankan</a:t>
            </a:r>
            <a:r>
              <a:rPr lang="en-US" sz="2000" b="0" dirty="0" smtClean="0">
                <a:solidFill>
                  <a:srgbClr val="002060"/>
                </a:solidFill>
                <a:latin typeface="Itim" charset="-34"/>
                <a:cs typeface="Itim" charset="-34"/>
              </a:rPr>
              <a:t> </a:t>
            </a:r>
            <a:r>
              <a:rPr lang="en-US" sz="2000" b="0" dirty="0" err="1" smtClean="0">
                <a:solidFill>
                  <a:srgbClr val="002060"/>
                </a:solidFill>
                <a:latin typeface="Itim" charset="-34"/>
                <a:cs typeface="Itim" charset="-34"/>
              </a:rPr>
              <a:t>bahwa</a:t>
            </a:r>
            <a:r>
              <a:rPr lang="en-US" sz="2000" b="0" dirty="0" smtClean="0">
                <a:solidFill>
                  <a:srgbClr val="002060"/>
                </a:solidFill>
                <a:latin typeface="Itim" charset="-34"/>
                <a:cs typeface="Itim" charset="-34"/>
              </a:rPr>
              <a:t> </a:t>
            </a:r>
            <a:r>
              <a:rPr lang="en-US" sz="2000" b="0" dirty="0" err="1" smtClean="0">
                <a:solidFill>
                  <a:srgbClr val="002060"/>
                </a:solidFill>
                <a:latin typeface="Itim" charset="-34"/>
                <a:cs typeface="Itim" charset="-34"/>
              </a:rPr>
              <a:t>sahabat</a:t>
            </a:r>
            <a:r>
              <a:rPr lang="en-US" sz="2000" b="0" dirty="0" smtClean="0">
                <a:solidFill>
                  <a:srgbClr val="002060"/>
                </a:solidFill>
                <a:latin typeface="Itim" charset="-34"/>
                <a:cs typeface="Itim" charset="-34"/>
              </a:rPr>
              <a:t> </a:t>
            </a:r>
            <a:r>
              <a:rPr lang="en-US" sz="2000" b="0" dirty="0" err="1" smtClean="0">
                <a:solidFill>
                  <a:srgbClr val="002060"/>
                </a:solidFill>
                <a:latin typeface="Itim" charset="-34"/>
                <a:cs typeface="Itim" charset="-34"/>
              </a:rPr>
              <a:t>adalah</a:t>
            </a:r>
            <a:r>
              <a:rPr lang="en-US" sz="2000" b="0" dirty="0" smtClean="0">
                <a:solidFill>
                  <a:srgbClr val="002060"/>
                </a:solidFill>
                <a:latin typeface="Itim" charset="-34"/>
                <a:cs typeface="Itim" charset="-34"/>
              </a:rPr>
              <a:t> </a:t>
            </a:r>
            <a:r>
              <a:rPr lang="en-US" sz="2000" b="0" dirty="0" err="1" smtClean="0">
                <a:solidFill>
                  <a:srgbClr val="002060"/>
                </a:solidFill>
                <a:latin typeface="Itim" charset="-34"/>
                <a:cs typeface="Itim" charset="-34"/>
              </a:rPr>
              <a:t>setiap</a:t>
            </a:r>
            <a:r>
              <a:rPr lang="en-US" sz="2000" b="0" dirty="0" smtClean="0">
                <a:solidFill>
                  <a:srgbClr val="002060"/>
                </a:solidFill>
                <a:latin typeface="Itim" charset="-34"/>
                <a:cs typeface="Itim" charset="-34"/>
              </a:rPr>
              <a:t> </a:t>
            </a:r>
            <a:r>
              <a:rPr lang="en-US" sz="2000" b="0" dirty="0" err="1" smtClean="0">
                <a:solidFill>
                  <a:srgbClr val="002060"/>
                </a:solidFill>
                <a:latin typeface="Itim" charset="-34"/>
                <a:cs typeface="Itim" charset="-34"/>
              </a:rPr>
              <a:t>orang</a:t>
            </a:r>
            <a:r>
              <a:rPr lang="en-US" sz="2000" b="0" dirty="0" smtClean="0">
                <a:solidFill>
                  <a:srgbClr val="002060"/>
                </a:solidFill>
                <a:latin typeface="Itim" charset="-34"/>
                <a:cs typeface="Itim" charset="-34"/>
              </a:rPr>
              <a:t> yang </a:t>
            </a:r>
            <a:r>
              <a:rPr lang="en-US" sz="2000" b="0" dirty="0" err="1" smtClean="0">
                <a:solidFill>
                  <a:srgbClr val="002060"/>
                </a:solidFill>
                <a:latin typeface="Itim" charset="-34"/>
                <a:cs typeface="Itim" charset="-34"/>
              </a:rPr>
              <a:t>melakukan</a:t>
            </a:r>
            <a:r>
              <a:rPr lang="en-US" sz="2000" b="0" dirty="0" smtClean="0">
                <a:solidFill>
                  <a:srgbClr val="002060"/>
                </a:solidFill>
                <a:latin typeface="Itim" charset="-34"/>
                <a:cs typeface="Itim" charset="-34"/>
              </a:rPr>
              <a:t> </a:t>
            </a:r>
            <a:r>
              <a:rPr lang="en-US" sz="2000" b="0" dirty="0" err="1" smtClean="0">
                <a:solidFill>
                  <a:srgbClr val="002060"/>
                </a:solidFill>
                <a:latin typeface="Itim" charset="-34"/>
                <a:cs typeface="Itim" charset="-34"/>
              </a:rPr>
              <a:t>kehendak</a:t>
            </a:r>
            <a:r>
              <a:rPr lang="en-US" sz="2000" b="0" dirty="0" smtClean="0">
                <a:solidFill>
                  <a:srgbClr val="002060"/>
                </a:solidFill>
                <a:latin typeface="Itim" charset="-34"/>
                <a:cs typeface="Itim" charset="-34"/>
              </a:rPr>
              <a:t> </a:t>
            </a:r>
            <a:r>
              <a:rPr lang="en-US" sz="2000" b="0" dirty="0" err="1" smtClean="0">
                <a:solidFill>
                  <a:srgbClr val="002060"/>
                </a:solidFill>
                <a:latin typeface="Itim" charset="-34"/>
                <a:cs typeface="Itim" charset="-34"/>
              </a:rPr>
              <a:t>Tuhan</a:t>
            </a:r>
            <a:r>
              <a:rPr lang="en-US" sz="2000" b="0" dirty="0" smtClean="0">
                <a:solidFill>
                  <a:srgbClr val="002060"/>
                </a:solidFill>
                <a:latin typeface="Itim" charset="-34"/>
                <a:cs typeface="Itim" charset="-34"/>
              </a:rPr>
              <a:t>. </a:t>
            </a:r>
            <a:r>
              <a:rPr lang="en-US" sz="2000" b="0" dirty="0" err="1" smtClean="0">
                <a:solidFill>
                  <a:srgbClr val="002060"/>
                </a:solidFill>
                <a:latin typeface="Itim" charset="-34"/>
                <a:cs typeface="Itim" charset="-34"/>
              </a:rPr>
              <a:t>Bahkan</a:t>
            </a:r>
            <a:r>
              <a:rPr lang="en-US" sz="2000" b="0" dirty="0" smtClean="0">
                <a:solidFill>
                  <a:srgbClr val="002060"/>
                </a:solidFill>
                <a:latin typeface="Itim" charset="-34"/>
                <a:cs typeface="Itim" charset="-34"/>
              </a:rPr>
              <a:t> </a:t>
            </a:r>
            <a:r>
              <a:rPr lang="en-US" sz="2000" b="0" dirty="0" err="1" smtClean="0">
                <a:solidFill>
                  <a:srgbClr val="002060"/>
                </a:solidFill>
                <a:latin typeface="Itim" charset="-34"/>
                <a:cs typeface="Itim" charset="-34"/>
              </a:rPr>
              <a:t>Yesus</a:t>
            </a:r>
            <a:r>
              <a:rPr lang="en-US" sz="2000" b="0" dirty="0" smtClean="0">
                <a:solidFill>
                  <a:srgbClr val="002060"/>
                </a:solidFill>
                <a:latin typeface="Itim" charset="-34"/>
                <a:cs typeface="Itim" charset="-34"/>
              </a:rPr>
              <a:t> </a:t>
            </a:r>
            <a:r>
              <a:rPr lang="en-US" sz="2000" b="0" dirty="0" err="1" smtClean="0">
                <a:solidFill>
                  <a:srgbClr val="002060"/>
                </a:solidFill>
                <a:latin typeface="Itim" charset="-34"/>
                <a:cs typeface="Itim" charset="-34"/>
              </a:rPr>
              <a:t>menegaskan</a:t>
            </a:r>
            <a:r>
              <a:rPr lang="en-US" sz="2000" b="0" dirty="0" smtClean="0">
                <a:solidFill>
                  <a:srgbClr val="002060"/>
                </a:solidFill>
                <a:latin typeface="Itim" charset="-34"/>
                <a:cs typeface="Itim" charset="-34"/>
              </a:rPr>
              <a:t> </a:t>
            </a:r>
            <a:r>
              <a:rPr lang="en-US" sz="2000" b="0" dirty="0" err="1" smtClean="0">
                <a:solidFill>
                  <a:srgbClr val="002060"/>
                </a:solidFill>
                <a:latin typeface="Itim" charset="-34"/>
                <a:cs typeface="Itim" charset="-34"/>
              </a:rPr>
              <a:t>bahwa</a:t>
            </a:r>
            <a:r>
              <a:rPr lang="en-US" sz="2000" b="0" dirty="0" smtClean="0">
                <a:solidFill>
                  <a:srgbClr val="002060"/>
                </a:solidFill>
                <a:latin typeface="Itim" charset="-34"/>
                <a:cs typeface="Itim" charset="-34"/>
              </a:rPr>
              <a:t> </a:t>
            </a:r>
            <a:r>
              <a:rPr lang="en-US" sz="2000" dirty="0" err="1" smtClean="0">
                <a:solidFill>
                  <a:srgbClr val="002060"/>
                </a:solidFill>
                <a:latin typeface="Itim" charset="-34"/>
                <a:cs typeface="Itim" charset="-34"/>
              </a:rPr>
              <a:t>sahabat</a:t>
            </a:r>
            <a:r>
              <a:rPr lang="en-US" sz="2000" dirty="0" smtClean="0">
                <a:solidFill>
                  <a:srgbClr val="002060"/>
                </a:solidFill>
                <a:latin typeface="Itim" charset="-34"/>
                <a:cs typeface="Itim" charset="-34"/>
              </a:rPr>
              <a:t> </a:t>
            </a:r>
            <a:r>
              <a:rPr lang="en-US" sz="2000" dirty="0" err="1" smtClean="0">
                <a:solidFill>
                  <a:srgbClr val="002060"/>
                </a:solidFill>
                <a:latin typeface="Itim" charset="-34"/>
                <a:cs typeface="Itim" charset="-34"/>
              </a:rPr>
              <a:t>adalah</a:t>
            </a:r>
            <a:r>
              <a:rPr lang="en-US" sz="2000" dirty="0" smtClean="0">
                <a:solidFill>
                  <a:srgbClr val="002060"/>
                </a:solidFill>
                <a:latin typeface="Itim" charset="-34"/>
                <a:cs typeface="Itim" charset="-34"/>
              </a:rPr>
              <a:t> </a:t>
            </a:r>
            <a:r>
              <a:rPr lang="en-US" sz="2000" dirty="0" err="1" smtClean="0">
                <a:solidFill>
                  <a:srgbClr val="002060"/>
                </a:solidFill>
                <a:latin typeface="Itim" charset="-34"/>
                <a:cs typeface="Itim" charset="-34"/>
              </a:rPr>
              <a:t>orang</a:t>
            </a:r>
            <a:r>
              <a:rPr lang="en-US" sz="2000" dirty="0" smtClean="0">
                <a:solidFill>
                  <a:srgbClr val="002060"/>
                </a:solidFill>
                <a:latin typeface="Itim" charset="-34"/>
                <a:cs typeface="Itim" charset="-34"/>
              </a:rPr>
              <a:t> yang </a:t>
            </a:r>
            <a:r>
              <a:rPr lang="en-US" sz="2000" dirty="0" err="1" smtClean="0">
                <a:solidFill>
                  <a:srgbClr val="002060"/>
                </a:solidFill>
                <a:latin typeface="Itim" charset="-34"/>
                <a:cs typeface="Itim" charset="-34"/>
              </a:rPr>
              <a:t>rela</a:t>
            </a:r>
            <a:r>
              <a:rPr lang="en-US" sz="2000" dirty="0" smtClean="0">
                <a:solidFill>
                  <a:srgbClr val="002060"/>
                </a:solidFill>
                <a:latin typeface="Itim" charset="-34"/>
                <a:cs typeface="Itim" charset="-34"/>
              </a:rPr>
              <a:t> </a:t>
            </a:r>
            <a:r>
              <a:rPr lang="en-US" sz="2000" dirty="0" err="1" smtClean="0">
                <a:solidFill>
                  <a:srgbClr val="002060"/>
                </a:solidFill>
                <a:latin typeface="Itim" charset="-34"/>
                <a:cs typeface="Itim" charset="-34"/>
              </a:rPr>
              <a:t>menyerahkan</a:t>
            </a:r>
            <a:r>
              <a:rPr lang="en-US" sz="2000" dirty="0" smtClean="0">
                <a:solidFill>
                  <a:srgbClr val="002060"/>
                </a:solidFill>
                <a:latin typeface="Itim" charset="-34"/>
                <a:cs typeface="Itim" charset="-34"/>
              </a:rPr>
              <a:t> </a:t>
            </a:r>
            <a:r>
              <a:rPr lang="en-US" sz="2000" dirty="0" err="1" smtClean="0">
                <a:solidFill>
                  <a:srgbClr val="002060"/>
                </a:solidFill>
                <a:latin typeface="Itim" charset="-34"/>
                <a:cs typeface="Itim" charset="-34"/>
              </a:rPr>
              <a:t>nyawa</a:t>
            </a:r>
            <a:r>
              <a:rPr lang="en-US" sz="2000" dirty="0" smtClean="0">
                <a:solidFill>
                  <a:srgbClr val="002060"/>
                </a:solidFill>
                <a:latin typeface="Itim" charset="-34"/>
                <a:cs typeface="Itim" charset="-34"/>
              </a:rPr>
              <a:t> </a:t>
            </a:r>
            <a:r>
              <a:rPr lang="en-US" sz="2000" dirty="0" err="1" smtClean="0">
                <a:solidFill>
                  <a:srgbClr val="002060"/>
                </a:solidFill>
                <a:latin typeface="Itim" charset="-34"/>
                <a:cs typeface="Itim" charset="-34"/>
              </a:rPr>
              <a:t>bagi</a:t>
            </a:r>
            <a:r>
              <a:rPr lang="en-US" sz="2000" dirty="0" smtClean="0">
                <a:solidFill>
                  <a:srgbClr val="002060"/>
                </a:solidFill>
                <a:latin typeface="Itim" charset="-34"/>
                <a:cs typeface="Itim" charset="-34"/>
              </a:rPr>
              <a:t> </a:t>
            </a:r>
            <a:r>
              <a:rPr lang="en-US" sz="2000" dirty="0" err="1" smtClean="0">
                <a:solidFill>
                  <a:srgbClr val="002060"/>
                </a:solidFill>
                <a:latin typeface="Itim" charset="-34"/>
                <a:cs typeface="Itim" charset="-34"/>
              </a:rPr>
              <a:t>orang</a:t>
            </a:r>
            <a:r>
              <a:rPr lang="en-US" sz="2000" dirty="0" smtClean="0">
                <a:solidFill>
                  <a:srgbClr val="002060"/>
                </a:solidFill>
                <a:latin typeface="Itim" charset="-34"/>
                <a:cs typeface="Itim" charset="-34"/>
              </a:rPr>
              <a:t> yang </a:t>
            </a:r>
            <a:r>
              <a:rPr lang="en-US" sz="2000" dirty="0" err="1" smtClean="0">
                <a:solidFill>
                  <a:srgbClr val="002060"/>
                </a:solidFill>
                <a:latin typeface="Itim" charset="-34"/>
                <a:cs typeface="Itim" charset="-34"/>
              </a:rPr>
              <a:t>dikasihi-Nya</a:t>
            </a:r>
            <a:endParaRPr sz="2000">
              <a:solidFill>
                <a:srgbClr val="002060"/>
              </a:solidFill>
              <a:latin typeface="Itim" charset="-34"/>
              <a:cs typeface="Itim" charset="-34"/>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00400" y="590550"/>
            <a:ext cx="3581400" cy="685800"/>
          </a:xfrm>
        </p:spPr>
        <p:txBody>
          <a:bodyPr/>
          <a:lstStyle/>
          <a:p>
            <a:pPr algn="ctr"/>
            <a:r>
              <a:rPr lang="en" sz="3200" dirty="0" smtClean="0"/>
              <a:t>JEMAAT PERDANA</a:t>
            </a:r>
            <a:br>
              <a:rPr lang="en" sz="3200" dirty="0" smtClean="0"/>
            </a:br>
            <a:r>
              <a:rPr lang="en" sz="3200" dirty="0" smtClean="0"/>
              <a:t>(</a:t>
            </a:r>
            <a:r>
              <a:rPr lang="en-US" sz="3200" dirty="0" smtClean="0"/>
              <a:t> </a:t>
            </a:r>
            <a:r>
              <a:rPr lang="en-US" sz="3200" dirty="0" err="1" smtClean="0"/>
              <a:t>Kis</a:t>
            </a:r>
            <a:r>
              <a:rPr lang="en-US" sz="3200" dirty="0" smtClean="0"/>
              <a:t>. 4:32-37 )</a:t>
            </a:r>
            <a:br>
              <a:rPr lang="en-US" sz="3200" dirty="0" smtClean="0"/>
            </a:br>
            <a:endParaRPr lang="en-US" sz="3200" dirty="0"/>
          </a:p>
        </p:txBody>
      </p:sp>
      <p:pic>
        <p:nvPicPr>
          <p:cNvPr id="5" name="Picture 2"/>
          <p:cNvPicPr>
            <a:picLocks noChangeAspect="1" noChangeArrowheads="1"/>
          </p:cNvPicPr>
          <p:nvPr/>
        </p:nvPicPr>
        <p:blipFill>
          <a:blip r:embed="rId2"/>
          <a:srcRect/>
          <a:stretch>
            <a:fillRect/>
          </a:stretch>
        </p:blipFill>
        <p:spPr bwMode="auto">
          <a:xfrm>
            <a:off x="4800600" y="1352550"/>
            <a:ext cx="2057400" cy="1543050"/>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3"/>
          <a:srcRect/>
          <a:stretch>
            <a:fillRect/>
          </a:stretch>
        </p:blipFill>
        <p:spPr bwMode="auto">
          <a:xfrm>
            <a:off x="7010400" y="1352550"/>
            <a:ext cx="1930400" cy="1447800"/>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4"/>
          <a:srcRect/>
          <a:stretch>
            <a:fillRect/>
          </a:stretch>
        </p:blipFill>
        <p:spPr bwMode="auto">
          <a:xfrm>
            <a:off x="4876800" y="3181350"/>
            <a:ext cx="2133600" cy="1458410"/>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5"/>
          <a:srcRect/>
          <a:stretch>
            <a:fillRect/>
          </a:stretch>
        </p:blipFill>
        <p:spPr bwMode="auto">
          <a:xfrm>
            <a:off x="7086600" y="3181350"/>
            <a:ext cx="1905000" cy="1428750"/>
          </a:xfrm>
          <a:prstGeom prst="rect">
            <a:avLst/>
          </a:prstGeom>
          <a:ln>
            <a:noFill/>
          </a:ln>
          <a:effectLst>
            <a:outerShdw blurRad="292100" dist="139700" dir="2700000" algn="tl" rotWithShape="0">
              <a:srgbClr val="333333">
                <a:alpha val="65000"/>
              </a:srgbClr>
            </a:outerShdw>
          </a:effectLst>
        </p:spPr>
      </p:pic>
      <p:grpSp>
        <p:nvGrpSpPr>
          <p:cNvPr id="9" name="Google Shape;1244;p40"/>
          <p:cNvGrpSpPr/>
          <p:nvPr/>
        </p:nvGrpSpPr>
        <p:grpSpPr>
          <a:xfrm>
            <a:off x="381000" y="1276350"/>
            <a:ext cx="4191000" cy="3581400"/>
            <a:chOff x="1857000" y="3245400"/>
            <a:chExt cx="1233825" cy="1186575"/>
          </a:xfrm>
        </p:grpSpPr>
        <p:sp>
          <p:nvSpPr>
            <p:cNvPr id="10" name="Google Shape;1245;p40"/>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6;p40"/>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47;p40"/>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48;p40"/>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49;p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50;p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01;p34"/>
          <p:cNvSpPr txBox="1">
            <a:spLocks/>
          </p:cNvSpPr>
          <p:nvPr/>
        </p:nvSpPr>
        <p:spPr>
          <a:xfrm>
            <a:off x="838200" y="1504950"/>
            <a:ext cx="3124200" cy="28194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Itim"/>
              <a:buNone/>
              <a:tabLst/>
              <a:defRPr/>
            </a:pPr>
            <a:r>
              <a:rPr kumimoji="0" lang="en-US" sz="1600" b="1" i="0" u="none" strike="noStrike" kern="0" cap="none" spc="0" normalizeH="0" baseline="0" noProof="0" dirty="0" smtClean="0">
                <a:ln>
                  <a:noFill/>
                </a:ln>
                <a:solidFill>
                  <a:schemeClr val="dk1"/>
                </a:solidFill>
                <a:effectLst/>
                <a:uLnTx/>
                <a:uFillTx/>
                <a:latin typeface="Itim"/>
                <a:ea typeface="Itim"/>
                <a:cs typeface="Itim"/>
                <a:sym typeface="Itim"/>
              </a:rPr>
              <a:t>CIRI-CIRI</a:t>
            </a:r>
            <a:r>
              <a:rPr kumimoji="0" lang="en-US" sz="1600" b="1" i="0" u="none" strike="noStrike" kern="0" cap="none" spc="0" normalizeH="0" noProof="0" dirty="0" smtClean="0">
                <a:ln>
                  <a:noFill/>
                </a:ln>
                <a:solidFill>
                  <a:schemeClr val="dk1"/>
                </a:solidFill>
                <a:effectLst/>
                <a:uLnTx/>
                <a:uFillTx/>
                <a:latin typeface="Itim"/>
                <a:ea typeface="Itim"/>
                <a:cs typeface="Itim"/>
                <a:sym typeface="Itim"/>
              </a:rPr>
              <a:t> JEMAAT PERDANA :</a:t>
            </a:r>
          </a:p>
          <a:p>
            <a:pPr marL="342900" marR="0" lvl="0" indent="-342900" defTabSz="914400" rtl="0" eaLnBrk="1" fontAlgn="auto" latinLnBrk="0" hangingPunct="1">
              <a:lnSpc>
                <a:spcPct val="100000"/>
              </a:lnSpc>
              <a:spcBef>
                <a:spcPts val="0"/>
              </a:spcBef>
              <a:spcAft>
                <a:spcPts val="0"/>
              </a:spcAft>
              <a:buClr>
                <a:schemeClr val="dk1"/>
              </a:buClr>
              <a:buSzPct val="100000"/>
              <a:buFont typeface="Itim"/>
              <a:buAutoNum type="arabicPeriod"/>
              <a:tabLst/>
              <a:defRPr/>
            </a:pPr>
            <a:r>
              <a:rPr lang="en-US" sz="1800" b="1" dirty="0" err="1" smtClean="0">
                <a:solidFill>
                  <a:schemeClr val="dk1"/>
                </a:solidFill>
                <a:latin typeface="Itim"/>
                <a:ea typeface="Itim"/>
                <a:cs typeface="Itim"/>
                <a:sym typeface="Itim"/>
              </a:rPr>
              <a:t>Saling</a:t>
            </a:r>
            <a:r>
              <a:rPr lang="en-US" sz="1800" b="1" dirty="0" smtClean="0">
                <a:solidFill>
                  <a:schemeClr val="dk1"/>
                </a:solidFill>
                <a:latin typeface="Itim"/>
                <a:ea typeface="Itim"/>
                <a:cs typeface="Itim"/>
                <a:sym typeface="Itim"/>
              </a:rPr>
              <a:t> </a:t>
            </a:r>
            <a:r>
              <a:rPr lang="en-US" sz="1800" b="1" dirty="0" err="1" smtClean="0">
                <a:solidFill>
                  <a:schemeClr val="dk1"/>
                </a:solidFill>
                <a:latin typeface="Itim"/>
                <a:ea typeface="Itim"/>
                <a:cs typeface="Itim"/>
                <a:sym typeface="Itim"/>
              </a:rPr>
              <a:t>berbagi</a:t>
            </a:r>
            <a:endParaRPr lang="en-US" sz="1800" b="1" dirty="0" smtClean="0">
              <a:solidFill>
                <a:schemeClr val="dk1"/>
              </a:solidFill>
              <a:latin typeface="Itim"/>
              <a:ea typeface="Itim"/>
              <a:cs typeface="Itim"/>
              <a:sym typeface="Itim"/>
            </a:endParaRPr>
          </a:p>
          <a:p>
            <a:pPr marL="342900" marR="0" lvl="0" indent="-342900" defTabSz="914400" rtl="0" eaLnBrk="1" fontAlgn="auto" latinLnBrk="0" hangingPunct="1">
              <a:lnSpc>
                <a:spcPct val="100000"/>
              </a:lnSpc>
              <a:spcBef>
                <a:spcPts val="0"/>
              </a:spcBef>
              <a:spcAft>
                <a:spcPts val="0"/>
              </a:spcAft>
              <a:buClr>
                <a:schemeClr val="dk1"/>
              </a:buClr>
              <a:buSzPct val="100000"/>
              <a:buFont typeface="Itim"/>
              <a:buAutoNum type="arabicPeriod"/>
              <a:tabLst/>
              <a:defRPr/>
            </a:pPr>
            <a:r>
              <a:rPr kumimoji="0" lang="en-US" sz="1800" b="1" i="0" u="none" strike="noStrike" kern="0" cap="none" spc="0" normalizeH="0" baseline="0" noProof="0" dirty="0" err="1" smtClean="0">
                <a:ln>
                  <a:noFill/>
                </a:ln>
                <a:solidFill>
                  <a:schemeClr val="dk1"/>
                </a:solidFill>
                <a:effectLst/>
                <a:uLnTx/>
                <a:uFillTx/>
                <a:latin typeface="Itim"/>
                <a:ea typeface="Itim"/>
                <a:cs typeface="Itim"/>
                <a:sym typeface="Itim"/>
              </a:rPr>
              <a:t>Saling</a:t>
            </a:r>
            <a:r>
              <a:rPr kumimoji="0" lang="en-US" sz="1800" b="1" i="0" u="none" strike="noStrike" kern="0" cap="none" spc="0" normalizeH="0" baseline="0" noProof="0" dirty="0" smtClean="0">
                <a:ln>
                  <a:noFill/>
                </a:ln>
                <a:solidFill>
                  <a:schemeClr val="dk1"/>
                </a:solidFill>
                <a:effectLst/>
                <a:uLnTx/>
                <a:uFillTx/>
                <a:latin typeface="Itim"/>
                <a:ea typeface="Itim"/>
                <a:cs typeface="Itim"/>
                <a:sym typeface="Itim"/>
              </a:rPr>
              <a:t> </a:t>
            </a:r>
            <a:r>
              <a:rPr kumimoji="0" lang="en-US" sz="1800" b="1" i="0" u="none" strike="noStrike" kern="0" cap="none" spc="0" normalizeH="0" baseline="0" noProof="0" dirty="0" err="1" smtClean="0">
                <a:ln>
                  <a:noFill/>
                </a:ln>
                <a:solidFill>
                  <a:schemeClr val="dk1"/>
                </a:solidFill>
                <a:effectLst/>
                <a:uLnTx/>
                <a:uFillTx/>
                <a:latin typeface="Itim"/>
                <a:ea typeface="Itim"/>
                <a:cs typeface="Itim"/>
                <a:sym typeface="Itim"/>
              </a:rPr>
              <a:t>mengasihi</a:t>
            </a:r>
            <a:endParaRPr kumimoji="0" lang="en-US" sz="1800" b="1" i="0" u="none" strike="noStrike" kern="0" cap="none" spc="0" normalizeH="0" baseline="0" noProof="0" dirty="0" smtClean="0">
              <a:ln>
                <a:noFill/>
              </a:ln>
              <a:solidFill>
                <a:schemeClr val="dk1"/>
              </a:solidFill>
              <a:effectLst/>
              <a:uLnTx/>
              <a:uFillTx/>
              <a:latin typeface="Itim"/>
              <a:ea typeface="Itim"/>
              <a:cs typeface="Itim"/>
              <a:sym typeface="Itim"/>
            </a:endParaRPr>
          </a:p>
          <a:p>
            <a:pPr marL="342900" marR="0" lvl="0" indent="-342900" defTabSz="914400" rtl="0" eaLnBrk="1" fontAlgn="auto" latinLnBrk="0" hangingPunct="1">
              <a:lnSpc>
                <a:spcPct val="100000"/>
              </a:lnSpc>
              <a:spcBef>
                <a:spcPts val="0"/>
              </a:spcBef>
              <a:spcAft>
                <a:spcPts val="0"/>
              </a:spcAft>
              <a:buClr>
                <a:schemeClr val="dk1"/>
              </a:buClr>
              <a:buSzPct val="100000"/>
              <a:buFont typeface="Itim"/>
              <a:buAutoNum type="arabicPeriod"/>
              <a:tabLst/>
              <a:defRPr/>
            </a:pPr>
            <a:r>
              <a:rPr lang="en-US" sz="1800" b="1" dirty="0" err="1" smtClean="0">
                <a:solidFill>
                  <a:schemeClr val="dk1"/>
                </a:solidFill>
                <a:latin typeface="Itim"/>
                <a:ea typeface="Itim"/>
                <a:cs typeface="Itim"/>
                <a:sym typeface="Itim"/>
              </a:rPr>
              <a:t>Saling</a:t>
            </a:r>
            <a:r>
              <a:rPr lang="en-US" sz="1800" b="1" dirty="0" smtClean="0">
                <a:solidFill>
                  <a:schemeClr val="dk1"/>
                </a:solidFill>
                <a:latin typeface="Itim"/>
                <a:ea typeface="Itim"/>
                <a:cs typeface="Itim"/>
                <a:sym typeface="Itim"/>
              </a:rPr>
              <a:t> </a:t>
            </a:r>
            <a:r>
              <a:rPr lang="en-US" sz="1800" b="1" dirty="0" err="1" smtClean="0">
                <a:solidFill>
                  <a:schemeClr val="dk1"/>
                </a:solidFill>
                <a:latin typeface="Itim"/>
                <a:ea typeface="Itim"/>
                <a:cs typeface="Itim"/>
                <a:sym typeface="Itim"/>
              </a:rPr>
              <a:t>mendoakan</a:t>
            </a:r>
            <a:r>
              <a:rPr lang="en-US" sz="1800" b="1" dirty="0" smtClean="0">
                <a:solidFill>
                  <a:schemeClr val="dk1"/>
                </a:solidFill>
                <a:latin typeface="Itim"/>
                <a:ea typeface="Itim"/>
                <a:cs typeface="Itim"/>
                <a:sym typeface="Itim"/>
              </a:rPr>
              <a:t> </a:t>
            </a:r>
            <a:r>
              <a:rPr lang="en-US" sz="1800" b="1" dirty="0" err="1" smtClean="0">
                <a:solidFill>
                  <a:schemeClr val="dk1"/>
                </a:solidFill>
                <a:latin typeface="Itim"/>
                <a:ea typeface="Itim"/>
                <a:cs typeface="Itim"/>
                <a:sym typeface="Itim"/>
              </a:rPr>
              <a:t>dan</a:t>
            </a:r>
            <a:r>
              <a:rPr lang="en-US" sz="1800" b="1" dirty="0" smtClean="0">
                <a:solidFill>
                  <a:schemeClr val="dk1"/>
                </a:solidFill>
                <a:latin typeface="Itim"/>
                <a:ea typeface="Itim"/>
                <a:cs typeface="Itim"/>
                <a:sym typeface="Itim"/>
              </a:rPr>
              <a:t> </a:t>
            </a:r>
            <a:r>
              <a:rPr lang="en-US" sz="1800" b="1" dirty="0" err="1" smtClean="0">
                <a:solidFill>
                  <a:schemeClr val="dk1"/>
                </a:solidFill>
                <a:latin typeface="Itim"/>
                <a:ea typeface="Itim"/>
                <a:cs typeface="Itim"/>
                <a:sym typeface="Itim"/>
              </a:rPr>
              <a:t>menguatan</a:t>
            </a:r>
            <a:endParaRPr lang="en-US" sz="1800" b="1" dirty="0" smtClean="0">
              <a:solidFill>
                <a:schemeClr val="dk1"/>
              </a:solidFill>
              <a:latin typeface="Itim"/>
              <a:ea typeface="Itim"/>
              <a:cs typeface="Itim"/>
              <a:sym typeface="Itim"/>
            </a:endParaRPr>
          </a:p>
          <a:p>
            <a:pPr marL="342900" marR="0" lvl="0" indent="-342900" defTabSz="914400" rtl="0" eaLnBrk="1" fontAlgn="auto" latinLnBrk="0" hangingPunct="1">
              <a:lnSpc>
                <a:spcPct val="100000"/>
              </a:lnSpc>
              <a:spcBef>
                <a:spcPts val="0"/>
              </a:spcBef>
              <a:spcAft>
                <a:spcPts val="0"/>
              </a:spcAft>
              <a:buClr>
                <a:schemeClr val="dk1"/>
              </a:buClr>
              <a:buSzPct val="100000"/>
              <a:buFont typeface="Itim"/>
              <a:buAutoNum type="arabicPeriod"/>
              <a:tabLst/>
              <a:defRPr/>
            </a:pPr>
            <a:r>
              <a:rPr lang="en-US" sz="1800" b="1" dirty="0" err="1" smtClean="0">
                <a:solidFill>
                  <a:schemeClr val="dk1"/>
                </a:solidFill>
                <a:latin typeface="Itim"/>
                <a:ea typeface="Itim"/>
                <a:cs typeface="Itim"/>
                <a:sym typeface="Itim"/>
              </a:rPr>
              <a:t>Rajin</a:t>
            </a:r>
            <a:r>
              <a:rPr lang="en-US" sz="1800" b="1" dirty="0" smtClean="0">
                <a:solidFill>
                  <a:schemeClr val="dk1"/>
                </a:solidFill>
                <a:latin typeface="Itim"/>
                <a:ea typeface="Itim"/>
                <a:cs typeface="Itim"/>
                <a:sym typeface="Itim"/>
              </a:rPr>
              <a:t> </a:t>
            </a:r>
            <a:r>
              <a:rPr lang="en-US" sz="1800" b="1" dirty="0" err="1" smtClean="0">
                <a:solidFill>
                  <a:schemeClr val="dk1"/>
                </a:solidFill>
                <a:latin typeface="Itim"/>
                <a:ea typeface="Itim"/>
                <a:cs typeface="Itim"/>
                <a:sym typeface="Itim"/>
              </a:rPr>
              <a:t>berdoa</a:t>
            </a:r>
            <a:r>
              <a:rPr lang="en-US" sz="1800" b="1" dirty="0" smtClean="0">
                <a:solidFill>
                  <a:schemeClr val="dk1"/>
                </a:solidFill>
                <a:latin typeface="Itim"/>
                <a:ea typeface="Itim"/>
                <a:cs typeface="Itim"/>
                <a:sym typeface="Itim"/>
              </a:rPr>
              <a:t> </a:t>
            </a:r>
            <a:r>
              <a:rPr lang="en-US" sz="1800" b="1" dirty="0" err="1" smtClean="0">
                <a:solidFill>
                  <a:schemeClr val="dk1"/>
                </a:solidFill>
                <a:latin typeface="Itim"/>
                <a:ea typeface="Itim"/>
                <a:cs typeface="Itim"/>
                <a:sym typeface="Itim"/>
              </a:rPr>
              <a:t>dan</a:t>
            </a:r>
            <a:r>
              <a:rPr lang="en-US" sz="1800" b="1" dirty="0" smtClean="0">
                <a:solidFill>
                  <a:schemeClr val="dk1"/>
                </a:solidFill>
                <a:latin typeface="Itim"/>
                <a:ea typeface="Itim"/>
                <a:cs typeface="Itim"/>
                <a:sym typeface="Itim"/>
              </a:rPr>
              <a:t> </a:t>
            </a:r>
            <a:r>
              <a:rPr lang="en-US" sz="1800" b="1" dirty="0" err="1" smtClean="0">
                <a:solidFill>
                  <a:schemeClr val="dk1"/>
                </a:solidFill>
                <a:latin typeface="Itim"/>
                <a:ea typeface="Itim"/>
                <a:cs typeface="Itim"/>
                <a:sym typeface="Itim"/>
              </a:rPr>
              <a:t>mendengarkan</a:t>
            </a:r>
            <a:r>
              <a:rPr lang="en-US" sz="1800" b="1" dirty="0" smtClean="0">
                <a:solidFill>
                  <a:schemeClr val="dk1"/>
                </a:solidFill>
                <a:latin typeface="Itim"/>
                <a:ea typeface="Itim"/>
                <a:cs typeface="Itim"/>
                <a:sym typeface="Itim"/>
              </a:rPr>
              <a:t> </a:t>
            </a:r>
            <a:r>
              <a:rPr lang="en-US" sz="1800" b="1" dirty="0" err="1" smtClean="0">
                <a:solidFill>
                  <a:schemeClr val="dk1"/>
                </a:solidFill>
                <a:latin typeface="Itim"/>
                <a:ea typeface="Itim"/>
                <a:cs typeface="Itim"/>
                <a:sym typeface="Itim"/>
              </a:rPr>
              <a:t>firman</a:t>
            </a:r>
            <a:r>
              <a:rPr lang="en-US" sz="1800" b="1" dirty="0" smtClean="0">
                <a:solidFill>
                  <a:schemeClr val="dk1"/>
                </a:solidFill>
                <a:latin typeface="Itim"/>
                <a:ea typeface="Itim"/>
                <a:cs typeface="Itim"/>
                <a:sym typeface="Itim"/>
              </a:rPr>
              <a:t> </a:t>
            </a:r>
            <a:r>
              <a:rPr lang="en-US" sz="1800" b="1" dirty="0" err="1" smtClean="0">
                <a:solidFill>
                  <a:schemeClr val="dk1"/>
                </a:solidFill>
                <a:latin typeface="Itim"/>
                <a:ea typeface="Itim"/>
                <a:cs typeface="Itim"/>
                <a:sym typeface="Itim"/>
              </a:rPr>
              <a:t>Tuhan</a:t>
            </a:r>
            <a:r>
              <a:rPr kumimoji="0" lang="en-US" sz="1800" b="1" i="0" u="none" strike="noStrike" kern="0" cap="none" spc="0" normalizeH="0" baseline="0" noProof="0" dirty="0" smtClean="0">
                <a:ln>
                  <a:noFill/>
                </a:ln>
                <a:solidFill>
                  <a:schemeClr val="dk1"/>
                </a:solidFill>
                <a:effectLst/>
                <a:uLnTx/>
                <a:uFillTx/>
                <a:latin typeface="Itim"/>
                <a:ea typeface="Itim"/>
                <a:cs typeface="Itim"/>
                <a:sym typeface="Itim"/>
              </a:rPr>
              <a:t> </a:t>
            </a:r>
            <a:endParaRPr kumimoji="0" lang="en-US" sz="1800" b="1" i="0" u="none" strike="noStrike" kern="0" cap="none" spc="0" normalizeH="0" baseline="0" noProof="0" dirty="0">
              <a:ln>
                <a:noFill/>
              </a:ln>
              <a:solidFill>
                <a:schemeClr val="dk1"/>
              </a:solidFill>
              <a:effectLst/>
              <a:uLnTx/>
              <a:uFillTx/>
              <a:latin typeface="Itim"/>
              <a:ea typeface="Itim"/>
              <a:cs typeface="Itim"/>
              <a:sym typeface="Itim"/>
            </a:endParaRPr>
          </a:p>
        </p:txBody>
      </p:sp>
      <p:grpSp>
        <p:nvGrpSpPr>
          <p:cNvPr id="17" name="Google Shape;1063;p35"/>
          <p:cNvGrpSpPr/>
          <p:nvPr/>
        </p:nvGrpSpPr>
        <p:grpSpPr>
          <a:xfrm rot="1629036" flipH="1">
            <a:off x="3974061" y="2926509"/>
            <a:ext cx="771546" cy="905351"/>
            <a:chOff x="645175" y="3632150"/>
            <a:chExt cx="394550" cy="462975"/>
          </a:xfrm>
        </p:grpSpPr>
        <p:sp>
          <p:nvSpPr>
            <p:cNvPr id="18" name="Google Shape;1064;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65;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grpSp>
        <p:nvGrpSpPr>
          <p:cNvPr id="1406" name="Google Shape;1406;p43"/>
          <p:cNvGrpSpPr/>
          <p:nvPr/>
        </p:nvGrpSpPr>
        <p:grpSpPr>
          <a:xfrm flipH="1">
            <a:off x="784237" y="934500"/>
            <a:ext cx="4594704" cy="176025"/>
            <a:chOff x="4345425" y="2175475"/>
            <a:chExt cx="800750" cy="176025"/>
          </a:xfrm>
        </p:grpSpPr>
        <p:sp>
          <p:nvSpPr>
            <p:cNvPr id="1407" name="Google Shape;1407;p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43"/>
          <p:cNvSpPr txBox="1">
            <a:spLocks noGrp="1"/>
          </p:cNvSpPr>
          <p:nvPr>
            <p:ph type="title"/>
          </p:nvPr>
        </p:nvSpPr>
        <p:spPr>
          <a:xfrm>
            <a:off x="720000" y="540000"/>
            <a:ext cx="4824600" cy="9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KESIMPULAN :</a:t>
            </a:r>
            <a:endParaRPr/>
          </a:p>
        </p:txBody>
      </p:sp>
      <p:grpSp>
        <p:nvGrpSpPr>
          <p:cNvPr id="1410" name="Google Shape;1410;p43"/>
          <p:cNvGrpSpPr/>
          <p:nvPr/>
        </p:nvGrpSpPr>
        <p:grpSpPr>
          <a:xfrm rot="4691603">
            <a:off x="3614307" y="2023002"/>
            <a:ext cx="1912265" cy="1978212"/>
            <a:chOff x="2801825" y="1784650"/>
            <a:chExt cx="1912350" cy="1978300"/>
          </a:xfrm>
        </p:grpSpPr>
        <p:sp>
          <p:nvSpPr>
            <p:cNvPr id="1411" name="Google Shape;1411;p43"/>
            <p:cNvSpPr/>
            <p:nvPr/>
          </p:nvSpPr>
          <p:spPr>
            <a:xfrm>
              <a:off x="2948050" y="2068550"/>
              <a:ext cx="1328450" cy="1346175"/>
            </a:xfrm>
            <a:custGeom>
              <a:avLst/>
              <a:gdLst/>
              <a:ahLst/>
              <a:cxnLst/>
              <a:rect l="l" t="t" r="r" b="b"/>
              <a:pathLst>
                <a:path w="53138" h="53847" extrusionOk="0">
                  <a:moveTo>
                    <a:pt x="31395" y="1"/>
                  </a:moveTo>
                  <a:cubicBezTo>
                    <a:pt x="30756" y="1"/>
                    <a:pt x="30099" y="16"/>
                    <a:pt x="29422" y="48"/>
                  </a:cubicBezTo>
                  <a:cubicBezTo>
                    <a:pt x="17097" y="618"/>
                    <a:pt x="0" y="13195"/>
                    <a:pt x="0" y="25521"/>
                  </a:cubicBezTo>
                  <a:cubicBezTo>
                    <a:pt x="0" y="37869"/>
                    <a:pt x="13810" y="53847"/>
                    <a:pt x="26158" y="53847"/>
                  </a:cubicBezTo>
                  <a:cubicBezTo>
                    <a:pt x="38484" y="53847"/>
                    <a:pt x="53138" y="39650"/>
                    <a:pt x="53138" y="27324"/>
                  </a:cubicBezTo>
                  <a:cubicBezTo>
                    <a:pt x="53138" y="15356"/>
                    <a:pt x="51487" y="1"/>
                    <a:pt x="313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3"/>
            <p:cNvSpPr/>
            <p:nvPr/>
          </p:nvSpPr>
          <p:spPr>
            <a:xfrm>
              <a:off x="2801825" y="1784650"/>
              <a:ext cx="1912350" cy="1978300"/>
            </a:xfrm>
            <a:custGeom>
              <a:avLst/>
              <a:gdLst/>
              <a:ahLst/>
              <a:cxnLst/>
              <a:rect l="l" t="t" r="r" b="b"/>
              <a:pathLst>
                <a:path w="76494" h="79132" extrusionOk="0">
                  <a:moveTo>
                    <a:pt x="69669" y="6473"/>
                  </a:moveTo>
                  <a:cubicBezTo>
                    <a:pt x="69852" y="6610"/>
                    <a:pt x="70011" y="6770"/>
                    <a:pt x="70171" y="6907"/>
                  </a:cubicBezTo>
                  <a:cubicBezTo>
                    <a:pt x="70171" y="6930"/>
                    <a:pt x="70171" y="6930"/>
                    <a:pt x="70171" y="6930"/>
                  </a:cubicBezTo>
                  <a:cubicBezTo>
                    <a:pt x="69988" y="6793"/>
                    <a:pt x="69829" y="6633"/>
                    <a:pt x="69669" y="6473"/>
                  </a:cubicBezTo>
                  <a:close/>
                  <a:moveTo>
                    <a:pt x="71563" y="7638"/>
                  </a:moveTo>
                  <a:lnTo>
                    <a:pt x="71563" y="7683"/>
                  </a:lnTo>
                  <a:lnTo>
                    <a:pt x="71518" y="7683"/>
                  </a:lnTo>
                  <a:cubicBezTo>
                    <a:pt x="71518" y="7660"/>
                    <a:pt x="71541" y="7660"/>
                    <a:pt x="71563" y="7638"/>
                  </a:cubicBezTo>
                  <a:close/>
                  <a:moveTo>
                    <a:pt x="36337" y="12206"/>
                  </a:moveTo>
                  <a:cubicBezTo>
                    <a:pt x="37400" y="12206"/>
                    <a:pt x="38479" y="12257"/>
                    <a:pt x="39585" y="12362"/>
                  </a:cubicBezTo>
                  <a:cubicBezTo>
                    <a:pt x="43077" y="12705"/>
                    <a:pt x="46410" y="13161"/>
                    <a:pt x="49560" y="14805"/>
                  </a:cubicBezTo>
                  <a:cubicBezTo>
                    <a:pt x="54513" y="17361"/>
                    <a:pt x="57617" y="22223"/>
                    <a:pt x="58873" y="27564"/>
                  </a:cubicBezTo>
                  <a:cubicBezTo>
                    <a:pt x="61383" y="38360"/>
                    <a:pt x="56750" y="51097"/>
                    <a:pt x="47802" y="57648"/>
                  </a:cubicBezTo>
                  <a:cubicBezTo>
                    <a:pt x="44279" y="60220"/>
                    <a:pt x="39995" y="61575"/>
                    <a:pt x="35658" y="61575"/>
                  </a:cubicBezTo>
                  <a:cubicBezTo>
                    <a:pt x="34685" y="61575"/>
                    <a:pt x="33709" y="61506"/>
                    <a:pt x="32738" y="61368"/>
                  </a:cubicBezTo>
                  <a:cubicBezTo>
                    <a:pt x="25137" y="60295"/>
                    <a:pt x="19042" y="54224"/>
                    <a:pt x="15368" y="47856"/>
                  </a:cubicBezTo>
                  <a:cubicBezTo>
                    <a:pt x="11875" y="41853"/>
                    <a:pt x="9935" y="34389"/>
                    <a:pt x="11624" y="27541"/>
                  </a:cubicBezTo>
                  <a:cubicBezTo>
                    <a:pt x="13427" y="20191"/>
                    <a:pt x="19590" y="14782"/>
                    <a:pt x="26963" y="13572"/>
                  </a:cubicBezTo>
                  <a:cubicBezTo>
                    <a:pt x="27123" y="13549"/>
                    <a:pt x="27191" y="13504"/>
                    <a:pt x="27214" y="13435"/>
                  </a:cubicBezTo>
                  <a:cubicBezTo>
                    <a:pt x="30303" y="12637"/>
                    <a:pt x="33253" y="12206"/>
                    <a:pt x="36337" y="12206"/>
                  </a:cubicBezTo>
                  <a:close/>
                  <a:moveTo>
                    <a:pt x="5256" y="66458"/>
                  </a:moveTo>
                  <a:cubicBezTo>
                    <a:pt x="5302" y="66550"/>
                    <a:pt x="5370" y="66641"/>
                    <a:pt x="5416" y="66709"/>
                  </a:cubicBezTo>
                  <a:cubicBezTo>
                    <a:pt x="5324" y="66687"/>
                    <a:pt x="5256" y="66641"/>
                    <a:pt x="5187" y="66641"/>
                  </a:cubicBezTo>
                  <a:cubicBezTo>
                    <a:pt x="5210" y="66572"/>
                    <a:pt x="5233" y="66527"/>
                    <a:pt x="5256" y="66458"/>
                  </a:cubicBezTo>
                  <a:close/>
                  <a:moveTo>
                    <a:pt x="838" y="0"/>
                  </a:moveTo>
                  <a:cubicBezTo>
                    <a:pt x="360" y="0"/>
                    <a:pt x="0" y="488"/>
                    <a:pt x="440" y="927"/>
                  </a:cubicBezTo>
                  <a:cubicBezTo>
                    <a:pt x="1353" y="1840"/>
                    <a:pt x="1901" y="2936"/>
                    <a:pt x="2471" y="4077"/>
                  </a:cubicBezTo>
                  <a:cubicBezTo>
                    <a:pt x="3179" y="5446"/>
                    <a:pt x="3932" y="6793"/>
                    <a:pt x="4594" y="8185"/>
                  </a:cubicBezTo>
                  <a:cubicBezTo>
                    <a:pt x="4717" y="8485"/>
                    <a:pt x="5018" y="8635"/>
                    <a:pt x="5296" y="8635"/>
                  </a:cubicBezTo>
                  <a:cubicBezTo>
                    <a:pt x="5377" y="8635"/>
                    <a:pt x="5457" y="8622"/>
                    <a:pt x="5530" y="8596"/>
                  </a:cubicBezTo>
                  <a:cubicBezTo>
                    <a:pt x="5575" y="8596"/>
                    <a:pt x="5621" y="8596"/>
                    <a:pt x="5690" y="8573"/>
                  </a:cubicBezTo>
                  <a:cubicBezTo>
                    <a:pt x="6237" y="8299"/>
                    <a:pt x="6762" y="7843"/>
                    <a:pt x="7219" y="7295"/>
                  </a:cubicBezTo>
                  <a:cubicBezTo>
                    <a:pt x="10437" y="10468"/>
                    <a:pt x="13542" y="13869"/>
                    <a:pt x="15116" y="18069"/>
                  </a:cubicBezTo>
                  <a:cubicBezTo>
                    <a:pt x="15139" y="18137"/>
                    <a:pt x="15231" y="18228"/>
                    <a:pt x="15322" y="18320"/>
                  </a:cubicBezTo>
                  <a:cubicBezTo>
                    <a:pt x="12583" y="21036"/>
                    <a:pt x="10643" y="24620"/>
                    <a:pt x="9867" y="28682"/>
                  </a:cubicBezTo>
                  <a:cubicBezTo>
                    <a:pt x="8315" y="36648"/>
                    <a:pt x="11807" y="45368"/>
                    <a:pt x="16554" y="51645"/>
                  </a:cubicBezTo>
                  <a:cubicBezTo>
                    <a:pt x="17331" y="52695"/>
                    <a:pt x="18175" y="53653"/>
                    <a:pt x="19088" y="54589"/>
                  </a:cubicBezTo>
                  <a:cubicBezTo>
                    <a:pt x="19042" y="54589"/>
                    <a:pt x="18997" y="54612"/>
                    <a:pt x="18974" y="54635"/>
                  </a:cubicBezTo>
                  <a:cubicBezTo>
                    <a:pt x="14660" y="58264"/>
                    <a:pt x="10757" y="62304"/>
                    <a:pt x="6808" y="66298"/>
                  </a:cubicBezTo>
                  <a:cubicBezTo>
                    <a:pt x="6511" y="65956"/>
                    <a:pt x="6192" y="65659"/>
                    <a:pt x="5849" y="65431"/>
                  </a:cubicBezTo>
                  <a:cubicBezTo>
                    <a:pt x="5827" y="65385"/>
                    <a:pt x="5804" y="65317"/>
                    <a:pt x="5804" y="65271"/>
                  </a:cubicBezTo>
                  <a:cubicBezTo>
                    <a:pt x="5729" y="65085"/>
                    <a:pt x="5044" y="64486"/>
                    <a:pt x="4697" y="64486"/>
                  </a:cubicBezTo>
                  <a:cubicBezTo>
                    <a:pt x="4619" y="64486"/>
                    <a:pt x="4559" y="64516"/>
                    <a:pt x="4526" y="64587"/>
                  </a:cubicBezTo>
                  <a:cubicBezTo>
                    <a:pt x="3156" y="67234"/>
                    <a:pt x="2540" y="70293"/>
                    <a:pt x="2038" y="73215"/>
                  </a:cubicBezTo>
                  <a:cubicBezTo>
                    <a:pt x="1978" y="73493"/>
                    <a:pt x="2750" y="73979"/>
                    <a:pt x="3116" y="73979"/>
                  </a:cubicBezTo>
                  <a:cubicBezTo>
                    <a:pt x="3170" y="73979"/>
                    <a:pt x="3215" y="73968"/>
                    <a:pt x="3247" y="73945"/>
                  </a:cubicBezTo>
                  <a:cubicBezTo>
                    <a:pt x="5324" y="72575"/>
                    <a:pt x="6991" y="70795"/>
                    <a:pt x="8634" y="68946"/>
                  </a:cubicBezTo>
                  <a:cubicBezTo>
                    <a:pt x="8703" y="68878"/>
                    <a:pt x="8588" y="68741"/>
                    <a:pt x="8543" y="68695"/>
                  </a:cubicBezTo>
                  <a:cubicBezTo>
                    <a:pt x="8223" y="68284"/>
                    <a:pt x="7904" y="67782"/>
                    <a:pt x="7561" y="67303"/>
                  </a:cubicBezTo>
                  <a:cubicBezTo>
                    <a:pt x="11601" y="63240"/>
                    <a:pt x="15550" y="59109"/>
                    <a:pt x="19910" y="55388"/>
                  </a:cubicBezTo>
                  <a:cubicBezTo>
                    <a:pt x="24338" y="59542"/>
                    <a:pt x="29999" y="62213"/>
                    <a:pt x="36184" y="62304"/>
                  </a:cubicBezTo>
                  <a:cubicBezTo>
                    <a:pt x="36261" y="62305"/>
                    <a:pt x="36338" y="62305"/>
                    <a:pt x="36414" y="62305"/>
                  </a:cubicBezTo>
                  <a:cubicBezTo>
                    <a:pt x="40462" y="62305"/>
                    <a:pt x="44329" y="61123"/>
                    <a:pt x="47734" y="59040"/>
                  </a:cubicBezTo>
                  <a:cubicBezTo>
                    <a:pt x="48715" y="63765"/>
                    <a:pt x="50861" y="68102"/>
                    <a:pt x="52573" y="72598"/>
                  </a:cubicBezTo>
                  <a:cubicBezTo>
                    <a:pt x="52116" y="72827"/>
                    <a:pt x="51683" y="73078"/>
                    <a:pt x="51249" y="73374"/>
                  </a:cubicBezTo>
                  <a:cubicBezTo>
                    <a:pt x="51135" y="73443"/>
                    <a:pt x="50815" y="73694"/>
                    <a:pt x="50907" y="73876"/>
                  </a:cubicBezTo>
                  <a:cubicBezTo>
                    <a:pt x="50975" y="74013"/>
                    <a:pt x="51066" y="74128"/>
                    <a:pt x="51135" y="74242"/>
                  </a:cubicBezTo>
                  <a:cubicBezTo>
                    <a:pt x="51066" y="74356"/>
                    <a:pt x="51066" y="74447"/>
                    <a:pt x="51158" y="74516"/>
                  </a:cubicBezTo>
                  <a:cubicBezTo>
                    <a:pt x="51295" y="74584"/>
                    <a:pt x="51432" y="74675"/>
                    <a:pt x="51546" y="74767"/>
                  </a:cubicBezTo>
                  <a:cubicBezTo>
                    <a:pt x="51979" y="75246"/>
                    <a:pt x="52459" y="75680"/>
                    <a:pt x="52984" y="76091"/>
                  </a:cubicBezTo>
                  <a:cubicBezTo>
                    <a:pt x="53897" y="77095"/>
                    <a:pt x="54696" y="78213"/>
                    <a:pt x="55723" y="79081"/>
                  </a:cubicBezTo>
                  <a:cubicBezTo>
                    <a:pt x="55769" y="79116"/>
                    <a:pt x="55830" y="79132"/>
                    <a:pt x="55900" y="79132"/>
                  </a:cubicBezTo>
                  <a:cubicBezTo>
                    <a:pt x="56287" y="79132"/>
                    <a:pt x="56959" y="78663"/>
                    <a:pt x="56978" y="78373"/>
                  </a:cubicBezTo>
                  <a:cubicBezTo>
                    <a:pt x="57092" y="76068"/>
                    <a:pt x="56088" y="73991"/>
                    <a:pt x="55837" y="71731"/>
                  </a:cubicBezTo>
                  <a:cubicBezTo>
                    <a:pt x="55819" y="71604"/>
                    <a:pt x="55729" y="71564"/>
                    <a:pt x="55624" y="71564"/>
                  </a:cubicBezTo>
                  <a:cubicBezTo>
                    <a:pt x="55597" y="71564"/>
                    <a:pt x="55568" y="71566"/>
                    <a:pt x="55540" y="71571"/>
                  </a:cubicBezTo>
                  <a:cubicBezTo>
                    <a:pt x="54969" y="71662"/>
                    <a:pt x="54444" y="71799"/>
                    <a:pt x="53919" y="72005"/>
                  </a:cubicBezTo>
                  <a:cubicBezTo>
                    <a:pt x="52185" y="67440"/>
                    <a:pt x="49994" y="63012"/>
                    <a:pt x="49035" y="58196"/>
                  </a:cubicBezTo>
                  <a:cubicBezTo>
                    <a:pt x="49788" y="57671"/>
                    <a:pt x="50496" y="57100"/>
                    <a:pt x="51203" y="56484"/>
                  </a:cubicBezTo>
                  <a:cubicBezTo>
                    <a:pt x="59238" y="49316"/>
                    <a:pt x="62844" y="36854"/>
                    <a:pt x="59968" y="26491"/>
                  </a:cubicBezTo>
                  <a:cubicBezTo>
                    <a:pt x="59352" y="24209"/>
                    <a:pt x="58325" y="22086"/>
                    <a:pt x="56978" y="20214"/>
                  </a:cubicBezTo>
                  <a:cubicBezTo>
                    <a:pt x="60767" y="15398"/>
                    <a:pt x="65926" y="11997"/>
                    <a:pt x="70742" y="8277"/>
                  </a:cubicBezTo>
                  <a:cubicBezTo>
                    <a:pt x="71257" y="8728"/>
                    <a:pt x="71842" y="9054"/>
                    <a:pt x="72470" y="9054"/>
                  </a:cubicBezTo>
                  <a:cubicBezTo>
                    <a:pt x="72731" y="9054"/>
                    <a:pt x="73000" y="8998"/>
                    <a:pt x="73275" y="8870"/>
                  </a:cubicBezTo>
                  <a:cubicBezTo>
                    <a:pt x="75010" y="8117"/>
                    <a:pt x="75809" y="5195"/>
                    <a:pt x="76425" y="3620"/>
                  </a:cubicBezTo>
                  <a:cubicBezTo>
                    <a:pt x="76493" y="3462"/>
                    <a:pt x="75956" y="2296"/>
                    <a:pt x="75791" y="2296"/>
                  </a:cubicBezTo>
                  <a:cubicBezTo>
                    <a:pt x="75789" y="2296"/>
                    <a:pt x="75788" y="2296"/>
                    <a:pt x="75786" y="2296"/>
                  </a:cubicBezTo>
                  <a:cubicBezTo>
                    <a:pt x="73070" y="2411"/>
                    <a:pt x="70696" y="3917"/>
                    <a:pt x="68162" y="4762"/>
                  </a:cubicBezTo>
                  <a:cubicBezTo>
                    <a:pt x="68118" y="4784"/>
                    <a:pt x="68617" y="6088"/>
                    <a:pt x="68789" y="6088"/>
                  </a:cubicBezTo>
                  <a:cubicBezTo>
                    <a:pt x="68794" y="6088"/>
                    <a:pt x="68798" y="6087"/>
                    <a:pt x="68802" y="6085"/>
                  </a:cubicBezTo>
                  <a:cubicBezTo>
                    <a:pt x="68847" y="6085"/>
                    <a:pt x="68870" y="6063"/>
                    <a:pt x="68916" y="6063"/>
                  </a:cubicBezTo>
                  <a:cubicBezTo>
                    <a:pt x="68961" y="6177"/>
                    <a:pt x="69030" y="6291"/>
                    <a:pt x="69121" y="6405"/>
                  </a:cubicBezTo>
                  <a:cubicBezTo>
                    <a:pt x="69304" y="6656"/>
                    <a:pt x="69509" y="6953"/>
                    <a:pt x="69760" y="7250"/>
                  </a:cubicBezTo>
                  <a:cubicBezTo>
                    <a:pt x="64990" y="10947"/>
                    <a:pt x="59877" y="14303"/>
                    <a:pt x="56042" y="19005"/>
                  </a:cubicBezTo>
                  <a:cubicBezTo>
                    <a:pt x="54627" y="17338"/>
                    <a:pt x="52938" y="15900"/>
                    <a:pt x="50998" y="14759"/>
                  </a:cubicBezTo>
                  <a:cubicBezTo>
                    <a:pt x="48533" y="13321"/>
                    <a:pt x="45771" y="12522"/>
                    <a:pt x="42963" y="12066"/>
                  </a:cubicBezTo>
                  <a:cubicBezTo>
                    <a:pt x="40501" y="11666"/>
                    <a:pt x="37918" y="11401"/>
                    <a:pt x="35373" y="11401"/>
                  </a:cubicBezTo>
                  <a:cubicBezTo>
                    <a:pt x="34426" y="11401"/>
                    <a:pt x="33484" y="11437"/>
                    <a:pt x="32555" y="11518"/>
                  </a:cubicBezTo>
                  <a:cubicBezTo>
                    <a:pt x="30272" y="11723"/>
                    <a:pt x="28013" y="12294"/>
                    <a:pt x="25799" y="12887"/>
                  </a:cubicBezTo>
                  <a:cubicBezTo>
                    <a:pt x="25730" y="12910"/>
                    <a:pt x="25662" y="12933"/>
                    <a:pt x="25639" y="12956"/>
                  </a:cubicBezTo>
                  <a:cubicBezTo>
                    <a:pt x="21918" y="13641"/>
                    <a:pt x="18632" y="15307"/>
                    <a:pt x="16007" y="17681"/>
                  </a:cubicBezTo>
                  <a:cubicBezTo>
                    <a:pt x="14181" y="13458"/>
                    <a:pt x="10917" y="10011"/>
                    <a:pt x="7630" y="6793"/>
                  </a:cubicBezTo>
                  <a:cubicBezTo>
                    <a:pt x="8018" y="6291"/>
                    <a:pt x="8360" y="5789"/>
                    <a:pt x="8680" y="5355"/>
                  </a:cubicBezTo>
                  <a:cubicBezTo>
                    <a:pt x="8862" y="5241"/>
                    <a:pt x="8954" y="5035"/>
                    <a:pt x="8931" y="4784"/>
                  </a:cubicBezTo>
                  <a:cubicBezTo>
                    <a:pt x="8976" y="4716"/>
                    <a:pt x="8931" y="4647"/>
                    <a:pt x="8862" y="4579"/>
                  </a:cubicBezTo>
                  <a:cubicBezTo>
                    <a:pt x="8817" y="4488"/>
                    <a:pt x="8771" y="4396"/>
                    <a:pt x="8680" y="4305"/>
                  </a:cubicBezTo>
                  <a:cubicBezTo>
                    <a:pt x="6648" y="2388"/>
                    <a:pt x="3658" y="1110"/>
                    <a:pt x="1125" y="60"/>
                  </a:cubicBezTo>
                  <a:cubicBezTo>
                    <a:pt x="1028" y="19"/>
                    <a:pt x="930"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3"/>
            <p:cNvSpPr/>
            <p:nvPr/>
          </p:nvSpPr>
          <p:spPr>
            <a:xfrm>
              <a:off x="3896075" y="2041650"/>
              <a:ext cx="256475" cy="106975"/>
            </a:xfrm>
            <a:custGeom>
              <a:avLst/>
              <a:gdLst/>
              <a:ahLst/>
              <a:cxnLst/>
              <a:rect l="l" t="t" r="r" b="b"/>
              <a:pathLst>
                <a:path w="10259" h="4279" extrusionOk="0">
                  <a:moveTo>
                    <a:pt x="1011" y="0"/>
                  </a:moveTo>
                  <a:cubicBezTo>
                    <a:pt x="884" y="0"/>
                    <a:pt x="758" y="2"/>
                    <a:pt x="631" y="5"/>
                  </a:cubicBezTo>
                  <a:cubicBezTo>
                    <a:pt x="1" y="28"/>
                    <a:pt x="103" y="827"/>
                    <a:pt x="676" y="827"/>
                  </a:cubicBezTo>
                  <a:cubicBezTo>
                    <a:pt x="684" y="827"/>
                    <a:pt x="692" y="827"/>
                    <a:pt x="700" y="827"/>
                  </a:cubicBezTo>
                  <a:cubicBezTo>
                    <a:pt x="754" y="826"/>
                    <a:pt x="808" y="826"/>
                    <a:pt x="862" y="826"/>
                  </a:cubicBezTo>
                  <a:cubicBezTo>
                    <a:pt x="2426" y="826"/>
                    <a:pt x="3946" y="1144"/>
                    <a:pt x="5402" y="1740"/>
                  </a:cubicBezTo>
                  <a:cubicBezTo>
                    <a:pt x="6931" y="2333"/>
                    <a:pt x="8141" y="3338"/>
                    <a:pt x="9510" y="4205"/>
                  </a:cubicBezTo>
                  <a:cubicBezTo>
                    <a:pt x="9592" y="4256"/>
                    <a:pt x="9677" y="4279"/>
                    <a:pt x="9757" y="4279"/>
                  </a:cubicBezTo>
                  <a:cubicBezTo>
                    <a:pt x="10036" y="4279"/>
                    <a:pt x="10258" y="4005"/>
                    <a:pt x="10081" y="3703"/>
                  </a:cubicBezTo>
                  <a:cubicBezTo>
                    <a:pt x="9670" y="2973"/>
                    <a:pt x="8940" y="2493"/>
                    <a:pt x="8255" y="2060"/>
                  </a:cubicBezTo>
                  <a:cubicBezTo>
                    <a:pt x="7525" y="1603"/>
                    <a:pt x="6726" y="1192"/>
                    <a:pt x="5927" y="895"/>
                  </a:cubicBezTo>
                  <a:cubicBezTo>
                    <a:pt x="4357" y="280"/>
                    <a:pt x="2670" y="0"/>
                    <a:pt x="1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3"/>
            <p:cNvSpPr/>
            <p:nvPr/>
          </p:nvSpPr>
          <p:spPr>
            <a:xfrm>
              <a:off x="3375050" y="3302875"/>
              <a:ext cx="379900" cy="127475"/>
            </a:xfrm>
            <a:custGeom>
              <a:avLst/>
              <a:gdLst/>
              <a:ahLst/>
              <a:cxnLst/>
              <a:rect l="l" t="t" r="r" b="b"/>
              <a:pathLst>
                <a:path w="15196" h="5099" extrusionOk="0">
                  <a:moveTo>
                    <a:pt x="654" y="0"/>
                  </a:moveTo>
                  <a:cubicBezTo>
                    <a:pt x="318" y="0"/>
                    <a:pt x="0" y="270"/>
                    <a:pt x="268" y="616"/>
                  </a:cubicBezTo>
                  <a:cubicBezTo>
                    <a:pt x="1751" y="2557"/>
                    <a:pt x="4148" y="3378"/>
                    <a:pt x="6408" y="3995"/>
                  </a:cubicBezTo>
                  <a:cubicBezTo>
                    <a:pt x="7663" y="4337"/>
                    <a:pt x="8964" y="4588"/>
                    <a:pt x="10242" y="4793"/>
                  </a:cubicBezTo>
                  <a:cubicBezTo>
                    <a:pt x="10904" y="4885"/>
                    <a:pt x="11566" y="4953"/>
                    <a:pt x="12251" y="4999"/>
                  </a:cubicBezTo>
                  <a:cubicBezTo>
                    <a:pt x="12686" y="5044"/>
                    <a:pt x="13160" y="5099"/>
                    <a:pt x="13622" y="5099"/>
                  </a:cubicBezTo>
                  <a:cubicBezTo>
                    <a:pt x="13863" y="5099"/>
                    <a:pt x="14101" y="5084"/>
                    <a:pt x="14328" y="5045"/>
                  </a:cubicBezTo>
                  <a:cubicBezTo>
                    <a:pt x="14716" y="4976"/>
                    <a:pt x="15195" y="4223"/>
                    <a:pt x="14602" y="4086"/>
                  </a:cubicBezTo>
                  <a:cubicBezTo>
                    <a:pt x="13917" y="3903"/>
                    <a:pt x="13141" y="3949"/>
                    <a:pt x="12434" y="3880"/>
                  </a:cubicBezTo>
                  <a:cubicBezTo>
                    <a:pt x="11772" y="3835"/>
                    <a:pt x="11110" y="3766"/>
                    <a:pt x="10448" y="3675"/>
                  </a:cubicBezTo>
                  <a:cubicBezTo>
                    <a:pt x="9169" y="3492"/>
                    <a:pt x="7868" y="3241"/>
                    <a:pt x="6613" y="2899"/>
                  </a:cubicBezTo>
                  <a:cubicBezTo>
                    <a:pt x="4650" y="2374"/>
                    <a:pt x="2436" y="1780"/>
                    <a:pt x="1067" y="183"/>
                  </a:cubicBezTo>
                  <a:cubicBezTo>
                    <a:pt x="960" y="55"/>
                    <a:pt x="805"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5" name="Google Shape;1415;p43"/>
          <p:cNvSpPr txBox="1"/>
          <p:nvPr/>
        </p:nvSpPr>
        <p:spPr>
          <a:xfrm>
            <a:off x="5791200" y="1920970"/>
            <a:ext cx="2438400" cy="95557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err="1" smtClean="0">
                <a:solidFill>
                  <a:schemeClr val="dk2"/>
                </a:solidFill>
                <a:latin typeface="Muli"/>
                <a:ea typeface="Muli"/>
                <a:cs typeface="Muli"/>
                <a:sym typeface="Muli"/>
              </a:rPr>
              <a:t>Orang</a:t>
            </a:r>
            <a:r>
              <a:rPr lang="en-US" sz="1600" dirty="0" smtClean="0">
                <a:solidFill>
                  <a:schemeClr val="dk2"/>
                </a:solidFill>
                <a:latin typeface="Muli"/>
                <a:ea typeface="Muli"/>
                <a:cs typeface="Muli"/>
                <a:sym typeface="Muli"/>
              </a:rPr>
              <a:t> </a:t>
            </a:r>
            <a:r>
              <a:rPr lang="en-US" sz="1600" dirty="0" err="1" smtClean="0">
                <a:solidFill>
                  <a:schemeClr val="dk2"/>
                </a:solidFill>
                <a:latin typeface="Muli"/>
                <a:ea typeface="Muli"/>
                <a:cs typeface="Muli"/>
                <a:sym typeface="Muli"/>
              </a:rPr>
              <a:t>tua</a:t>
            </a:r>
            <a:r>
              <a:rPr lang="en-US" sz="1600" dirty="0" smtClean="0">
                <a:solidFill>
                  <a:schemeClr val="dk2"/>
                </a:solidFill>
                <a:latin typeface="Muli"/>
                <a:ea typeface="Muli"/>
                <a:cs typeface="Muli"/>
                <a:sym typeface="Muli"/>
              </a:rPr>
              <a:t>, </a:t>
            </a:r>
            <a:r>
              <a:rPr lang="en-US" sz="1600" dirty="0" err="1" smtClean="0">
                <a:solidFill>
                  <a:schemeClr val="dk2"/>
                </a:solidFill>
                <a:latin typeface="Muli"/>
                <a:ea typeface="Muli"/>
                <a:cs typeface="Muli"/>
                <a:sym typeface="Muli"/>
              </a:rPr>
              <a:t>kakek</a:t>
            </a:r>
            <a:r>
              <a:rPr lang="en-US" sz="1600" dirty="0" smtClean="0">
                <a:solidFill>
                  <a:schemeClr val="dk2"/>
                </a:solidFill>
                <a:latin typeface="Muli"/>
                <a:ea typeface="Muli"/>
                <a:cs typeface="Muli"/>
                <a:sym typeface="Muli"/>
              </a:rPr>
              <a:t>, </a:t>
            </a:r>
            <a:r>
              <a:rPr lang="en-US" sz="1600" dirty="0" err="1" smtClean="0">
                <a:solidFill>
                  <a:schemeClr val="dk2"/>
                </a:solidFill>
                <a:latin typeface="Muli"/>
                <a:ea typeface="Muli"/>
                <a:cs typeface="Muli"/>
                <a:sym typeface="Muli"/>
              </a:rPr>
              <a:t>nenek</a:t>
            </a:r>
            <a:r>
              <a:rPr lang="en-US" sz="1600" dirty="0" smtClean="0">
                <a:solidFill>
                  <a:schemeClr val="dk2"/>
                </a:solidFill>
                <a:latin typeface="Muli"/>
                <a:ea typeface="Muli"/>
                <a:cs typeface="Muli"/>
                <a:sym typeface="Muli"/>
              </a:rPr>
              <a:t>, </a:t>
            </a:r>
            <a:r>
              <a:rPr lang="en-US" sz="1600" dirty="0" err="1" smtClean="0">
                <a:solidFill>
                  <a:schemeClr val="dk2"/>
                </a:solidFill>
                <a:latin typeface="Muli"/>
                <a:ea typeface="Muli"/>
                <a:cs typeface="Muli"/>
                <a:sym typeface="Muli"/>
              </a:rPr>
              <a:t>saudara</a:t>
            </a:r>
            <a:r>
              <a:rPr lang="en-US" sz="1600" dirty="0" smtClean="0">
                <a:solidFill>
                  <a:schemeClr val="dk2"/>
                </a:solidFill>
                <a:latin typeface="Muli"/>
                <a:ea typeface="Muli"/>
                <a:cs typeface="Muli"/>
                <a:sym typeface="Muli"/>
              </a:rPr>
              <a:t>, guru, </a:t>
            </a:r>
            <a:r>
              <a:rPr lang="en-US" sz="1600" dirty="0" err="1" smtClean="0">
                <a:solidFill>
                  <a:schemeClr val="dk2"/>
                </a:solidFill>
                <a:latin typeface="Muli"/>
                <a:ea typeface="Muli"/>
                <a:cs typeface="Muli"/>
                <a:sym typeface="Muli"/>
              </a:rPr>
              <a:t>teman</a:t>
            </a:r>
            <a:r>
              <a:rPr lang="en-US" sz="1600" dirty="0" smtClean="0">
                <a:solidFill>
                  <a:schemeClr val="dk2"/>
                </a:solidFill>
                <a:latin typeface="Muli"/>
                <a:ea typeface="Muli"/>
                <a:cs typeface="Muli"/>
                <a:sym typeface="Muli"/>
              </a:rPr>
              <a:t> </a:t>
            </a:r>
            <a:r>
              <a:rPr lang="en-US" sz="1600" dirty="0" err="1" smtClean="0">
                <a:solidFill>
                  <a:schemeClr val="dk2"/>
                </a:solidFill>
                <a:latin typeface="Muli"/>
                <a:ea typeface="Muli"/>
                <a:cs typeface="Muli"/>
                <a:sym typeface="Muli"/>
              </a:rPr>
              <a:t>dan</a:t>
            </a:r>
            <a:r>
              <a:rPr lang="en-US" sz="1600" dirty="0" smtClean="0">
                <a:solidFill>
                  <a:schemeClr val="dk2"/>
                </a:solidFill>
                <a:latin typeface="Muli"/>
                <a:ea typeface="Muli"/>
                <a:cs typeface="Muli"/>
                <a:sym typeface="Muli"/>
              </a:rPr>
              <a:t> </a:t>
            </a:r>
            <a:r>
              <a:rPr lang="en-US" sz="1600" dirty="0" err="1" smtClean="0">
                <a:solidFill>
                  <a:schemeClr val="dk2"/>
                </a:solidFill>
                <a:latin typeface="Muli"/>
                <a:ea typeface="Muli"/>
                <a:cs typeface="Muli"/>
                <a:sym typeface="Muli"/>
              </a:rPr>
              <a:t>orang-orang</a:t>
            </a:r>
            <a:r>
              <a:rPr lang="en-US" sz="1600" dirty="0" smtClean="0">
                <a:solidFill>
                  <a:schemeClr val="dk2"/>
                </a:solidFill>
                <a:latin typeface="Muli"/>
                <a:ea typeface="Muli"/>
                <a:cs typeface="Muli"/>
                <a:sym typeface="Muli"/>
              </a:rPr>
              <a:t> </a:t>
            </a:r>
            <a:r>
              <a:rPr lang="en-US" sz="1600" dirty="0" err="1" smtClean="0">
                <a:solidFill>
                  <a:schemeClr val="dk2"/>
                </a:solidFill>
                <a:latin typeface="Muli"/>
                <a:ea typeface="Muli"/>
                <a:cs typeface="Muli"/>
                <a:sym typeface="Muli"/>
              </a:rPr>
              <a:t>disekitar</a:t>
            </a:r>
            <a:endParaRPr sz="1600">
              <a:solidFill>
                <a:schemeClr val="dk2"/>
              </a:solidFill>
              <a:latin typeface="Muli"/>
              <a:ea typeface="Muli"/>
              <a:cs typeface="Muli"/>
              <a:sym typeface="Muli"/>
            </a:endParaRPr>
          </a:p>
        </p:txBody>
      </p:sp>
      <p:grpSp>
        <p:nvGrpSpPr>
          <p:cNvPr id="1416" name="Google Shape;1416;p43"/>
          <p:cNvGrpSpPr/>
          <p:nvPr/>
        </p:nvGrpSpPr>
        <p:grpSpPr>
          <a:xfrm rot="-977123" flipH="1">
            <a:off x="5958515" y="1325340"/>
            <a:ext cx="1570369" cy="874537"/>
            <a:chOff x="4345425" y="2175475"/>
            <a:chExt cx="800750" cy="176025"/>
          </a:xfrm>
        </p:grpSpPr>
        <p:sp>
          <p:nvSpPr>
            <p:cNvPr id="1417" name="Google Shape;1417;p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9" name="Google Shape;1419;p43"/>
          <p:cNvSpPr txBox="1"/>
          <p:nvPr/>
        </p:nvSpPr>
        <p:spPr>
          <a:xfrm>
            <a:off x="6205421" y="1537546"/>
            <a:ext cx="654000" cy="40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solidFill>
                <a:schemeClr val="dk1"/>
              </a:solidFill>
              <a:latin typeface="Itim"/>
              <a:ea typeface="Itim"/>
              <a:cs typeface="Itim"/>
              <a:sym typeface="Itim"/>
            </a:endParaRPr>
          </a:p>
        </p:txBody>
      </p:sp>
      <p:sp>
        <p:nvSpPr>
          <p:cNvPr id="1420" name="Google Shape;1420;p43"/>
          <p:cNvSpPr txBox="1"/>
          <p:nvPr/>
        </p:nvSpPr>
        <p:spPr>
          <a:xfrm>
            <a:off x="6019800" y="3562350"/>
            <a:ext cx="2328975" cy="8994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err="1" smtClean="0">
                <a:solidFill>
                  <a:schemeClr val="dk2"/>
                </a:solidFill>
                <a:latin typeface="Muli"/>
                <a:ea typeface="Muli"/>
                <a:cs typeface="Muli"/>
                <a:sym typeface="Muli"/>
              </a:rPr>
              <a:t>Doa</a:t>
            </a:r>
            <a:r>
              <a:rPr lang="en-US" sz="1600" dirty="0" smtClean="0">
                <a:solidFill>
                  <a:schemeClr val="dk2"/>
                </a:solidFill>
                <a:latin typeface="Muli"/>
                <a:ea typeface="Muli"/>
                <a:cs typeface="Muli"/>
                <a:sym typeface="Muli"/>
              </a:rPr>
              <a:t> </a:t>
            </a:r>
            <a:r>
              <a:rPr lang="en-US" sz="1600" dirty="0" err="1" smtClean="0">
                <a:solidFill>
                  <a:schemeClr val="dk2"/>
                </a:solidFill>
                <a:latin typeface="Muli"/>
                <a:ea typeface="Muli"/>
                <a:cs typeface="Muli"/>
                <a:sym typeface="Muli"/>
              </a:rPr>
              <a:t>dan</a:t>
            </a:r>
            <a:r>
              <a:rPr lang="en-US" sz="1600" dirty="0" smtClean="0">
                <a:solidFill>
                  <a:schemeClr val="dk2"/>
                </a:solidFill>
                <a:latin typeface="Muli"/>
                <a:ea typeface="Muli"/>
                <a:cs typeface="Muli"/>
                <a:sym typeface="Muli"/>
              </a:rPr>
              <a:t> </a:t>
            </a:r>
            <a:r>
              <a:rPr lang="en-US" sz="1600" dirty="0" err="1" smtClean="0">
                <a:solidFill>
                  <a:schemeClr val="dk2"/>
                </a:solidFill>
                <a:latin typeface="Muli"/>
                <a:ea typeface="Muli"/>
                <a:cs typeface="Muli"/>
                <a:sym typeface="Muli"/>
              </a:rPr>
              <a:t>niat</a:t>
            </a:r>
            <a:r>
              <a:rPr lang="en-US" sz="1600" dirty="0" smtClean="0">
                <a:solidFill>
                  <a:schemeClr val="dk2"/>
                </a:solidFill>
                <a:latin typeface="Muli"/>
                <a:ea typeface="Muli"/>
                <a:cs typeface="Muli"/>
                <a:sym typeface="Muli"/>
              </a:rPr>
              <a:t> </a:t>
            </a:r>
            <a:r>
              <a:rPr lang="en-US" sz="1600" dirty="0" err="1" smtClean="0">
                <a:solidFill>
                  <a:schemeClr val="dk2"/>
                </a:solidFill>
                <a:latin typeface="Muli"/>
                <a:ea typeface="Muli"/>
                <a:cs typeface="Muli"/>
                <a:sym typeface="Muli"/>
              </a:rPr>
              <a:t>untuk</a:t>
            </a:r>
            <a:r>
              <a:rPr lang="en-US" sz="1600" dirty="0" smtClean="0">
                <a:solidFill>
                  <a:schemeClr val="dk2"/>
                </a:solidFill>
                <a:latin typeface="Muli"/>
                <a:ea typeface="Muli"/>
                <a:cs typeface="Muli"/>
                <a:sym typeface="Muli"/>
              </a:rPr>
              <a:t> </a:t>
            </a:r>
            <a:r>
              <a:rPr lang="en-US" sz="1600" dirty="0" err="1" smtClean="0">
                <a:solidFill>
                  <a:schemeClr val="dk2"/>
                </a:solidFill>
                <a:latin typeface="Muli"/>
                <a:ea typeface="Muli"/>
                <a:cs typeface="Muli"/>
                <a:sym typeface="Muli"/>
              </a:rPr>
              <a:t>menjadi</a:t>
            </a:r>
            <a:r>
              <a:rPr lang="en-US" sz="1600" dirty="0" smtClean="0">
                <a:solidFill>
                  <a:schemeClr val="dk2"/>
                </a:solidFill>
                <a:latin typeface="Muli"/>
                <a:ea typeface="Muli"/>
                <a:cs typeface="Muli"/>
                <a:sym typeface="Muli"/>
              </a:rPr>
              <a:t> </a:t>
            </a:r>
            <a:r>
              <a:rPr lang="en-US" sz="1600" dirty="0" err="1" smtClean="0">
                <a:solidFill>
                  <a:schemeClr val="dk2"/>
                </a:solidFill>
                <a:latin typeface="Muli"/>
                <a:ea typeface="Muli"/>
                <a:cs typeface="Muli"/>
                <a:sym typeface="Muli"/>
              </a:rPr>
              <a:t>orang</a:t>
            </a:r>
            <a:r>
              <a:rPr lang="en-US" sz="1600" dirty="0" smtClean="0">
                <a:solidFill>
                  <a:schemeClr val="dk2"/>
                </a:solidFill>
                <a:latin typeface="Muli"/>
                <a:ea typeface="Muli"/>
                <a:cs typeface="Muli"/>
                <a:sym typeface="Muli"/>
              </a:rPr>
              <a:t> yang </a:t>
            </a:r>
            <a:r>
              <a:rPr lang="en-US" sz="1600" dirty="0" err="1" smtClean="0">
                <a:solidFill>
                  <a:schemeClr val="dk2"/>
                </a:solidFill>
                <a:latin typeface="Muli"/>
                <a:ea typeface="Muli"/>
                <a:cs typeface="Muli"/>
                <a:sym typeface="Muli"/>
              </a:rPr>
              <a:t>baik</a:t>
            </a:r>
            <a:r>
              <a:rPr lang="en-US" sz="1600" dirty="0" smtClean="0">
                <a:solidFill>
                  <a:schemeClr val="dk2"/>
                </a:solidFill>
                <a:latin typeface="Muli"/>
                <a:ea typeface="Muli"/>
                <a:cs typeface="Muli"/>
                <a:sym typeface="Muli"/>
              </a:rPr>
              <a:t> </a:t>
            </a:r>
            <a:r>
              <a:rPr lang="en-US" sz="1600" dirty="0" err="1" smtClean="0">
                <a:solidFill>
                  <a:schemeClr val="dk2"/>
                </a:solidFill>
                <a:latin typeface="Muli"/>
                <a:ea typeface="Muli"/>
                <a:cs typeface="Muli"/>
                <a:sym typeface="Muli"/>
              </a:rPr>
              <a:t>dan</a:t>
            </a:r>
            <a:r>
              <a:rPr lang="en-US" sz="1600" dirty="0" smtClean="0">
                <a:solidFill>
                  <a:schemeClr val="dk2"/>
                </a:solidFill>
                <a:latin typeface="Muli"/>
                <a:ea typeface="Muli"/>
                <a:cs typeface="Muli"/>
                <a:sym typeface="Muli"/>
              </a:rPr>
              <a:t> </a:t>
            </a:r>
            <a:r>
              <a:rPr lang="en-US" sz="1600" dirty="0" err="1" smtClean="0">
                <a:solidFill>
                  <a:schemeClr val="dk2"/>
                </a:solidFill>
                <a:latin typeface="Muli"/>
                <a:ea typeface="Muli"/>
                <a:cs typeface="Muli"/>
                <a:sym typeface="Muli"/>
              </a:rPr>
              <a:t>berguna</a:t>
            </a:r>
            <a:endParaRPr sz="1600">
              <a:solidFill>
                <a:schemeClr val="dk2"/>
              </a:solidFill>
              <a:latin typeface="Muli"/>
              <a:ea typeface="Muli"/>
              <a:cs typeface="Muli"/>
              <a:sym typeface="Muli"/>
            </a:endParaRPr>
          </a:p>
        </p:txBody>
      </p:sp>
      <p:grpSp>
        <p:nvGrpSpPr>
          <p:cNvPr id="1421" name="Google Shape;1421;p43"/>
          <p:cNvGrpSpPr/>
          <p:nvPr/>
        </p:nvGrpSpPr>
        <p:grpSpPr>
          <a:xfrm rot="-977123" flipH="1">
            <a:off x="6263089" y="2975147"/>
            <a:ext cx="1860688" cy="1020973"/>
            <a:chOff x="4345425" y="2175475"/>
            <a:chExt cx="800750" cy="176025"/>
          </a:xfrm>
        </p:grpSpPr>
        <p:sp>
          <p:nvSpPr>
            <p:cNvPr id="1422" name="Google Shape;1422;p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4" name="Google Shape;1424;p43"/>
          <p:cNvSpPr txBox="1"/>
          <p:nvPr/>
        </p:nvSpPr>
        <p:spPr>
          <a:xfrm>
            <a:off x="5715000" y="1428750"/>
            <a:ext cx="2590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smtClean="0">
                <a:solidFill>
                  <a:schemeClr val="dk1"/>
                </a:solidFill>
                <a:latin typeface="Itim"/>
                <a:ea typeface="Itim"/>
                <a:cs typeface="Itim"/>
                <a:sym typeface="Itim"/>
              </a:rPr>
              <a:t>O</a:t>
            </a:r>
            <a:r>
              <a:rPr lang="en" sz="2000" b="1" dirty="0" smtClean="0">
                <a:solidFill>
                  <a:schemeClr val="dk1"/>
                </a:solidFill>
                <a:latin typeface="Itim"/>
                <a:ea typeface="Itim"/>
                <a:cs typeface="Itim"/>
                <a:sym typeface="Itim"/>
              </a:rPr>
              <a:t>rang yang berperan dalam hidup</a:t>
            </a:r>
            <a:endParaRPr sz="2000" b="1">
              <a:solidFill>
                <a:schemeClr val="dk1"/>
              </a:solidFill>
              <a:latin typeface="Itim"/>
              <a:ea typeface="Itim"/>
              <a:cs typeface="Itim"/>
              <a:sym typeface="Itim"/>
            </a:endParaRPr>
          </a:p>
        </p:txBody>
      </p:sp>
      <p:grpSp>
        <p:nvGrpSpPr>
          <p:cNvPr id="1426" name="Google Shape;1426;p43"/>
          <p:cNvGrpSpPr/>
          <p:nvPr/>
        </p:nvGrpSpPr>
        <p:grpSpPr>
          <a:xfrm>
            <a:off x="983180" y="1313478"/>
            <a:ext cx="1960779" cy="585366"/>
            <a:chOff x="4345425" y="2175475"/>
            <a:chExt cx="800750" cy="176025"/>
          </a:xfrm>
        </p:grpSpPr>
        <p:sp>
          <p:nvSpPr>
            <p:cNvPr id="1427" name="Google Shape;1427;p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428" name="Google Shape;1428;p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sp>
        <p:nvSpPr>
          <p:cNvPr id="1429" name="Google Shape;1429;p43"/>
          <p:cNvSpPr txBox="1"/>
          <p:nvPr/>
        </p:nvSpPr>
        <p:spPr>
          <a:xfrm>
            <a:off x="990600" y="1537546"/>
            <a:ext cx="2667000" cy="40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smtClean="0">
                <a:solidFill>
                  <a:schemeClr val="dk1"/>
                </a:solidFill>
                <a:latin typeface="Itim"/>
                <a:ea typeface="Itim"/>
                <a:cs typeface="Itim"/>
                <a:sym typeface="Itim"/>
              </a:rPr>
              <a:t>Manusia</a:t>
            </a:r>
            <a:r>
              <a:rPr lang="en-US" sz="2000" b="1" dirty="0" smtClean="0">
                <a:solidFill>
                  <a:schemeClr val="dk1"/>
                </a:solidFill>
                <a:latin typeface="Itim"/>
                <a:ea typeface="Itim"/>
                <a:cs typeface="Itim"/>
                <a:sym typeface="Itim"/>
              </a:rPr>
              <a:t> </a:t>
            </a:r>
            <a:r>
              <a:rPr lang="en-US" sz="2000" b="1" dirty="0" err="1" smtClean="0">
                <a:solidFill>
                  <a:schemeClr val="dk1"/>
                </a:solidFill>
                <a:latin typeface="Itim"/>
                <a:ea typeface="Itim"/>
                <a:cs typeface="Itim"/>
                <a:sym typeface="Itim"/>
              </a:rPr>
              <a:t>membutuhkan</a:t>
            </a:r>
            <a:r>
              <a:rPr lang="en-US" sz="2000" b="1" dirty="0" smtClean="0">
                <a:solidFill>
                  <a:schemeClr val="dk1"/>
                </a:solidFill>
                <a:latin typeface="Itim"/>
                <a:ea typeface="Itim"/>
                <a:cs typeface="Itim"/>
                <a:sym typeface="Itim"/>
              </a:rPr>
              <a:t> </a:t>
            </a:r>
            <a:r>
              <a:rPr lang="en-US" sz="2000" b="1" dirty="0" err="1" smtClean="0">
                <a:solidFill>
                  <a:schemeClr val="dk1"/>
                </a:solidFill>
                <a:latin typeface="Itim"/>
                <a:ea typeface="Itim"/>
                <a:cs typeface="Itim"/>
                <a:sym typeface="Itim"/>
              </a:rPr>
              <a:t>orang</a:t>
            </a:r>
            <a:r>
              <a:rPr lang="en-US" sz="2000" b="1" dirty="0" smtClean="0">
                <a:solidFill>
                  <a:schemeClr val="dk1"/>
                </a:solidFill>
                <a:latin typeface="Itim"/>
                <a:ea typeface="Itim"/>
                <a:cs typeface="Itim"/>
                <a:sym typeface="Itim"/>
              </a:rPr>
              <a:t> lain </a:t>
            </a:r>
            <a:r>
              <a:rPr lang="en-US" sz="2000" b="1" dirty="0" err="1" smtClean="0">
                <a:solidFill>
                  <a:schemeClr val="dk1"/>
                </a:solidFill>
                <a:latin typeface="Itim"/>
                <a:ea typeface="Itim"/>
                <a:cs typeface="Itim"/>
                <a:sym typeface="Itim"/>
              </a:rPr>
              <a:t>didalam</a:t>
            </a:r>
            <a:r>
              <a:rPr lang="en-US" sz="2000" b="1" dirty="0" smtClean="0">
                <a:solidFill>
                  <a:schemeClr val="dk1"/>
                </a:solidFill>
                <a:latin typeface="Itim"/>
                <a:ea typeface="Itim"/>
                <a:cs typeface="Itim"/>
                <a:sym typeface="Itim"/>
              </a:rPr>
              <a:t> </a:t>
            </a:r>
            <a:r>
              <a:rPr lang="en-US" sz="2000" b="1" dirty="0" err="1" smtClean="0">
                <a:solidFill>
                  <a:schemeClr val="dk1"/>
                </a:solidFill>
                <a:latin typeface="Itim"/>
                <a:ea typeface="Itim"/>
                <a:cs typeface="Itim"/>
                <a:sym typeface="Itim"/>
              </a:rPr>
              <a:t>hidup</a:t>
            </a:r>
            <a:endParaRPr sz="2000" b="1">
              <a:solidFill>
                <a:schemeClr val="dk1"/>
              </a:solidFill>
              <a:latin typeface="Itim"/>
              <a:ea typeface="Itim"/>
              <a:cs typeface="Itim"/>
              <a:sym typeface="Itim"/>
            </a:endParaRPr>
          </a:p>
        </p:txBody>
      </p:sp>
      <p:sp>
        <p:nvSpPr>
          <p:cNvPr id="1430" name="Google Shape;1430;p43"/>
          <p:cNvSpPr txBox="1"/>
          <p:nvPr/>
        </p:nvSpPr>
        <p:spPr>
          <a:xfrm>
            <a:off x="1122950" y="3577346"/>
            <a:ext cx="2382250" cy="97560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smtClean="0">
                <a:solidFill>
                  <a:schemeClr val="dk2"/>
                </a:solidFill>
                <a:latin typeface="Muli"/>
                <a:ea typeface="Muli"/>
                <a:cs typeface="Muli"/>
                <a:sym typeface="Muli"/>
              </a:rPr>
              <a:t>S</a:t>
            </a:r>
            <a:r>
              <a:rPr lang="en" sz="1600" dirty="0" smtClean="0">
                <a:solidFill>
                  <a:schemeClr val="dk2"/>
                </a:solidFill>
                <a:latin typeface="Muli"/>
                <a:ea typeface="Muli"/>
                <a:cs typeface="Muli"/>
                <a:sym typeface="Muli"/>
              </a:rPr>
              <a:t>aling memberi dan saling menerima</a:t>
            </a:r>
            <a:endParaRPr sz="1600">
              <a:solidFill>
                <a:schemeClr val="dk2"/>
              </a:solidFill>
              <a:latin typeface="Muli"/>
              <a:ea typeface="Muli"/>
              <a:cs typeface="Muli"/>
              <a:sym typeface="Muli"/>
            </a:endParaRPr>
          </a:p>
        </p:txBody>
      </p:sp>
      <p:grpSp>
        <p:nvGrpSpPr>
          <p:cNvPr id="1431" name="Google Shape;1431;p43"/>
          <p:cNvGrpSpPr/>
          <p:nvPr/>
        </p:nvGrpSpPr>
        <p:grpSpPr>
          <a:xfrm rot="977123">
            <a:off x="2101768" y="3139517"/>
            <a:ext cx="750716" cy="585366"/>
            <a:chOff x="4345425" y="2175475"/>
            <a:chExt cx="800750" cy="176025"/>
          </a:xfrm>
        </p:grpSpPr>
        <p:sp>
          <p:nvSpPr>
            <p:cNvPr id="1432" name="Google Shape;1432;p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433" name="Google Shape;1433;p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sp>
        <p:nvSpPr>
          <p:cNvPr id="1434" name="Google Shape;1434;p43"/>
          <p:cNvSpPr txBox="1"/>
          <p:nvPr/>
        </p:nvSpPr>
        <p:spPr>
          <a:xfrm>
            <a:off x="1219200" y="2876550"/>
            <a:ext cx="1981200" cy="1066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b="1" dirty="0" err="1" smtClean="0">
                <a:solidFill>
                  <a:schemeClr val="dk1"/>
                </a:solidFill>
                <a:latin typeface="Itim"/>
                <a:ea typeface="Itim"/>
                <a:cs typeface="Itim"/>
                <a:sym typeface="Itim"/>
              </a:rPr>
              <a:t>Sikap</a:t>
            </a:r>
            <a:r>
              <a:rPr lang="en-US" sz="2000" b="1" dirty="0" smtClean="0">
                <a:solidFill>
                  <a:schemeClr val="dk1"/>
                </a:solidFill>
                <a:latin typeface="Itim"/>
                <a:ea typeface="Itim"/>
                <a:cs typeface="Itim"/>
                <a:sym typeface="Itim"/>
              </a:rPr>
              <a:t> </a:t>
            </a:r>
            <a:r>
              <a:rPr lang="en-US" sz="2000" b="1" dirty="0" err="1" smtClean="0">
                <a:solidFill>
                  <a:schemeClr val="dk1"/>
                </a:solidFill>
                <a:latin typeface="Itim"/>
                <a:ea typeface="Itim"/>
                <a:cs typeface="Itim"/>
                <a:sym typeface="Itim"/>
              </a:rPr>
              <a:t>sebagai</a:t>
            </a:r>
            <a:r>
              <a:rPr lang="en-US" sz="2000" b="1" dirty="0" smtClean="0">
                <a:solidFill>
                  <a:schemeClr val="dk1"/>
                </a:solidFill>
                <a:latin typeface="Itim"/>
                <a:ea typeface="Itim"/>
                <a:cs typeface="Itim"/>
                <a:sym typeface="Itim"/>
              </a:rPr>
              <a:t> </a:t>
            </a:r>
            <a:r>
              <a:rPr lang="en-US" sz="2000" b="1" dirty="0" err="1" smtClean="0">
                <a:solidFill>
                  <a:schemeClr val="dk1"/>
                </a:solidFill>
                <a:latin typeface="Itim"/>
                <a:ea typeface="Itim"/>
                <a:cs typeface="Itim"/>
                <a:sym typeface="Itim"/>
              </a:rPr>
              <a:t>makhluk</a:t>
            </a:r>
            <a:r>
              <a:rPr lang="en-US" sz="2000" b="1" dirty="0" smtClean="0">
                <a:solidFill>
                  <a:schemeClr val="dk1"/>
                </a:solidFill>
                <a:latin typeface="Itim"/>
                <a:ea typeface="Itim"/>
                <a:cs typeface="Itim"/>
                <a:sym typeface="Itim"/>
              </a:rPr>
              <a:t> </a:t>
            </a:r>
            <a:r>
              <a:rPr lang="en-US" sz="2000" b="1" dirty="0" err="1" smtClean="0">
                <a:solidFill>
                  <a:schemeClr val="dk1"/>
                </a:solidFill>
                <a:latin typeface="Itim"/>
                <a:ea typeface="Itim"/>
                <a:cs typeface="Itim"/>
                <a:sym typeface="Itim"/>
              </a:rPr>
              <a:t>sosial</a:t>
            </a:r>
            <a:r>
              <a:rPr lang="en-US" sz="2000" b="1" dirty="0" smtClean="0">
                <a:solidFill>
                  <a:schemeClr val="dk1"/>
                </a:solidFill>
                <a:latin typeface="Itim"/>
                <a:ea typeface="Itim"/>
                <a:cs typeface="Itim"/>
                <a:sym typeface="Itim"/>
              </a:rPr>
              <a:t> </a:t>
            </a:r>
          </a:p>
          <a:p>
            <a:pPr marL="0" lvl="0" indent="0" algn="r" rtl="0">
              <a:spcBef>
                <a:spcPts val="0"/>
              </a:spcBef>
              <a:spcAft>
                <a:spcPts val="0"/>
              </a:spcAft>
              <a:buNone/>
            </a:pPr>
            <a:endParaRPr sz="2000" b="1">
              <a:solidFill>
                <a:schemeClr val="dk1"/>
              </a:solidFill>
              <a:latin typeface="Itim"/>
              <a:ea typeface="Itim"/>
              <a:cs typeface="Itim"/>
              <a:sym typeface="Itim"/>
            </a:endParaRPr>
          </a:p>
        </p:txBody>
      </p:sp>
      <p:grpSp>
        <p:nvGrpSpPr>
          <p:cNvPr id="1435" name="Google Shape;1435;p43"/>
          <p:cNvGrpSpPr/>
          <p:nvPr/>
        </p:nvGrpSpPr>
        <p:grpSpPr>
          <a:xfrm>
            <a:off x="4322314" y="2430596"/>
            <a:ext cx="713225" cy="997825"/>
            <a:chOff x="4720775" y="1878300"/>
            <a:chExt cx="713225" cy="997825"/>
          </a:xfrm>
        </p:grpSpPr>
        <p:sp>
          <p:nvSpPr>
            <p:cNvPr id="1436" name="Google Shape;1436;p43"/>
            <p:cNvSpPr/>
            <p:nvPr/>
          </p:nvSpPr>
          <p:spPr>
            <a:xfrm>
              <a:off x="4843900" y="2242050"/>
              <a:ext cx="177475" cy="296000"/>
            </a:xfrm>
            <a:custGeom>
              <a:avLst/>
              <a:gdLst/>
              <a:ahLst/>
              <a:cxnLst/>
              <a:rect l="l" t="t" r="r" b="b"/>
              <a:pathLst>
                <a:path w="7099" h="11840" extrusionOk="0">
                  <a:moveTo>
                    <a:pt x="2175" y="0"/>
                  </a:moveTo>
                  <a:cubicBezTo>
                    <a:pt x="2165" y="0"/>
                    <a:pt x="2154" y="5"/>
                    <a:pt x="2148" y="17"/>
                  </a:cubicBezTo>
                  <a:cubicBezTo>
                    <a:pt x="1" y="4061"/>
                    <a:pt x="2321" y="10817"/>
                    <a:pt x="7070" y="11836"/>
                  </a:cubicBezTo>
                  <a:cubicBezTo>
                    <a:pt x="7073" y="11839"/>
                    <a:pt x="7076" y="11840"/>
                    <a:pt x="7079" y="11840"/>
                  </a:cubicBezTo>
                  <a:cubicBezTo>
                    <a:pt x="7090" y="11840"/>
                    <a:pt x="7098" y="11817"/>
                    <a:pt x="7085" y="11804"/>
                  </a:cubicBezTo>
                  <a:cubicBezTo>
                    <a:pt x="5001" y="10926"/>
                    <a:pt x="3418" y="9688"/>
                    <a:pt x="2383" y="7635"/>
                  </a:cubicBezTo>
                  <a:cubicBezTo>
                    <a:pt x="1270" y="5378"/>
                    <a:pt x="1004" y="2306"/>
                    <a:pt x="2195" y="33"/>
                  </a:cubicBezTo>
                  <a:cubicBezTo>
                    <a:pt x="2205" y="13"/>
                    <a:pt x="2191" y="0"/>
                    <a:pt x="2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3"/>
            <p:cNvSpPr/>
            <p:nvPr/>
          </p:nvSpPr>
          <p:spPr>
            <a:xfrm>
              <a:off x="4899150" y="2459775"/>
              <a:ext cx="98400" cy="90325"/>
            </a:xfrm>
            <a:custGeom>
              <a:avLst/>
              <a:gdLst/>
              <a:ahLst/>
              <a:cxnLst/>
              <a:rect l="l" t="t" r="r" b="b"/>
              <a:pathLst>
                <a:path w="3936" h="3613" extrusionOk="0">
                  <a:moveTo>
                    <a:pt x="12" y="0"/>
                  </a:moveTo>
                  <a:cubicBezTo>
                    <a:pt x="8" y="0"/>
                    <a:pt x="1" y="7"/>
                    <a:pt x="1" y="7"/>
                  </a:cubicBezTo>
                  <a:cubicBezTo>
                    <a:pt x="753" y="1716"/>
                    <a:pt x="2195" y="2970"/>
                    <a:pt x="3935" y="3612"/>
                  </a:cubicBezTo>
                  <a:cubicBezTo>
                    <a:pt x="2211" y="2923"/>
                    <a:pt x="879" y="1638"/>
                    <a:pt x="16" y="7"/>
                  </a:cubicBezTo>
                  <a:cubicBezTo>
                    <a:pt x="16" y="2"/>
                    <a:pt x="15"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3"/>
            <p:cNvSpPr/>
            <p:nvPr/>
          </p:nvSpPr>
          <p:spPr>
            <a:xfrm>
              <a:off x="5086075" y="2127500"/>
              <a:ext cx="29025" cy="1025"/>
            </a:xfrm>
            <a:custGeom>
              <a:avLst/>
              <a:gdLst/>
              <a:ahLst/>
              <a:cxnLst/>
              <a:rect l="l" t="t" r="r" b="b"/>
              <a:pathLst>
                <a:path w="1161" h="41" extrusionOk="0">
                  <a:moveTo>
                    <a:pt x="819" y="0"/>
                  </a:moveTo>
                  <a:cubicBezTo>
                    <a:pt x="547" y="0"/>
                    <a:pt x="278" y="11"/>
                    <a:pt x="0" y="22"/>
                  </a:cubicBezTo>
                  <a:cubicBezTo>
                    <a:pt x="227" y="31"/>
                    <a:pt x="448" y="40"/>
                    <a:pt x="670" y="40"/>
                  </a:cubicBezTo>
                  <a:cubicBezTo>
                    <a:pt x="832" y="40"/>
                    <a:pt x="995" y="36"/>
                    <a:pt x="1160" y="22"/>
                  </a:cubicBezTo>
                  <a:cubicBezTo>
                    <a:pt x="1160" y="22"/>
                    <a:pt x="1160" y="7"/>
                    <a:pt x="1160" y="7"/>
                  </a:cubicBezTo>
                  <a:cubicBezTo>
                    <a:pt x="1046" y="2"/>
                    <a:pt x="932"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a:off x="5150775" y="2135325"/>
              <a:ext cx="164950" cy="228925"/>
            </a:xfrm>
            <a:custGeom>
              <a:avLst/>
              <a:gdLst/>
              <a:ahLst/>
              <a:cxnLst/>
              <a:rect l="l" t="t" r="r" b="b"/>
              <a:pathLst>
                <a:path w="6598" h="9157" extrusionOk="0">
                  <a:moveTo>
                    <a:pt x="4" y="0"/>
                  </a:moveTo>
                  <a:cubicBezTo>
                    <a:pt x="0" y="0"/>
                    <a:pt x="4" y="7"/>
                    <a:pt x="14" y="7"/>
                  </a:cubicBezTo>
                  <a:cubicBezTo>
                    <a:pt x="9" y="2"/>
                    <a:pt x="6" y="0"/>
                    <a:pt x="4" y="0"/>
                  </a:cubicBezTo>
                  <a:close/>
                  <a:moveTo>
                    <a:pt x="14" y="7"/>
                  </a:moveTo>
                  <a:lnTo>
                    <a:pt x="14" y="7"/>
                  </a:lnTo>
                  <a:cubicBezTo>
                    <a:pt x="2068" y="274"/>
                    <a:pt x="3917" y="2076"/>
                    <a:pt x="4952" y="3785"/>
                  </a:cubicBezTo>
                  <a:cubicBezTo>
                    <a:pt x="5908" y="5383"/>
                    <a:pt x="6300" y="7296"/>
                    <a:pt x="6300" y="9145"/>
                  </a:cubicBezTo>
                  <a:cubicBezTo>
                    <a:pt x="6300" y="9153"/>
                    <a:pt x="6304" y="9157"/>
                    <a:pt x="6308" y="9157"/>
                  </a:cubicBezTo>
                  <a:cubicBezTo>
                    <a:pt x="6312" y="9157"/>
                    <a:pt x="6315" y="9153"/>
                    <a:pt x="6315" y="9145"/>
                  </a:cubicBezTo>
                  <a:cubicBezTo>
                    <a:pt x="6598" y="7029"/>
                    <a:pt x="5908" y="5007"/>
                    <a:pt x="4701" y="3267"/>
                  </a:cubicBezTo>
                  <a:cubicBezTo>
                    <a:pt x="3651" y="1763"/>
                    <a:pt x="1927" y="164"/>
                    <a:pt x="14" y="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3"/>
            <p:cNvSpPr/>
            <p:nvPr/>
          </p:nvSpPr>
          <p:spPr>
            <a:xfrm>
              <a:off x="5303550" y="2380425"/>
              <a:ext cx="3550" cy="16075"/>
            </a:xfrm>
            <a:custGeom>
              <a:avLst/>
              <a:gdLst/>
              <a:ahLst/>
              <a:cxnLst/>
              <a:rect l="l" t="t" r="r" b="b"/>
              <a:pathLst>
                <a:path w="142" h="643" extrusionOk="0">
                  <a:moveTo>
                    <a:pt x="142" y="0"/>
                  </a:moveTo>
                  <a:lnTo>
                    <a:pt x="142" y="0"/>
                  </a:lnTo>
                  <a:cubicBezTo>
                    <a:pt x="95" y="220"/>
                    <a:pt x="48" y="423"/>
                    <a:pt x="1" y="642"/>
                  </a:cubicBezTo>
                  <a:cubicBezTo>
                    <a:pt x="48" y="439"/>
                    <a:pt x="95" y="22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3"/>
            <p:cNvSpPr/>
            <p:nvPr/>
          </p:nvSpPr>
          <p:spPr>
            <a:xfrm>
              <a:off x="5175850" y="2455075"/>
              <a:ext cx="103050" cy="84225"/>
            </a:xfrm>
            <a:custGeom>
              <a:avLst/>
              <a:gdLst/>
              <a:ahLst/>
              <a:cxnLst/>
              <a:rect l="l" t="t" r="r" b="b"/>
              <a:pathLst>
                <a:path w="4122" h="3369" extrusionOk="0">
                  <a:moveTo>
                    <a:pt x="4110" y="0"/>
                  </a:moveTo>
                  <a:cubicBezTo>
                    <a:pt x="4107" y="0"/>
                    <a:pt x="4106" y="2"/>
                    <a:pt x="4106" y="7"/>
                  </a:cubicBezTo>
                  <a:cubicBezTo>
                    <a:pt x="3573" y="822"/>
                    <a:pt x="3071" y="1747"/>
                    <a:pt x="2225" y="2264"/>
                  </a:cubicBezTo>
                  <a:cubicBezTo>
                    <a:pt x="1535" y="2703"/>
                    <a:pt x="751" y="3017"/>
                    <a:pt x="15" y="3346"/>
                  </a:cubicBezTo>
                  <a:cubicBezTo>
                    <a:pt x="3" y="3357"/>
                    <a:pt x="0" y="3368"/>
                    <a:pt x="5" y="3368"/>
                  </a:cubicBezTo>
                  <a:cubicBezTo>
                    <a:pt x="7" y="3368"/>
                    <a:pt x="10" y="3366"/>
                    <a:pt x="15" y="3362"/>
                  </a:cubicBezTo>
                  <a:cubicBezTo>
                    <a:pt x="892" y="3079"/>
                    <a:pt x="1848" y="2703"/>
                    <a:pt x="2601" y="2139"/>
                  </a:cubicBezTo>
                  <a:cubicBezTo>
                    <a:pt x="3275" y="1622"/>
                    <a:pt x="3667" y="713"/>
                    <a:pt x="4121" y="7"/>
                  </a:cubicBezTo>
                  <a:cubicBezTo>
                    <a:pt x="4121" y="7"/>
                    <a:pt x="4114" y="0"/>
                    <a:pt x="4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a:off x="4973600" y="2592800"/>
              <a:ext cx="5925" cy="62325"/>
            </a:xfrm>
            <a:custGeom>
              <a:avLst/>
              <a:gdLst/>
              <a:ahLst/>
              <a:cxnLst/>
              <a:rect l="l" t="t" r="r" b="b"/>
              <a:pathLst>
                <a:path w="237" h="2493" extrusionOk="0">
                  <a:moveTo>
                    <a:pt x="1" y="0"/>
                  </a:moveTo>
                  <a:lnTo>
                    <a:pt x="1" y="0"/>
                  </a:lnTo>
                  <a:cubicBezTo>
                    <a:pt x="126" y="831"/>
                    <a:pt x="189" y="1661"/>
                    <a:pt x="205" y="2492"/>
                  </a:cubicBezTo>
                  <a:cubicBezTo>
                    <a:pt x="236" y="1646"/>
                    <a:pt x="173" y="83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p:cNvSpPr/>
            <p:nvPr/>
          </p:nvSpPr>
          <p:spPr>
            <a:xfrm>
              <a:off x="4985750" y="2626475"/>
              <a:ext cx="7475" cy="45975"/>
            </a:xfrm>
            <a:custGeom>
              <a:avLst/>
              <a:gdLst/>
              <a:ahLst/>
              <a:cxnLst/>
              <a:rect l="l" t="t" r="r" b="b"/>
              <a:pathLst>
                <a:path w="299" h="1839" extrusionOk="0">
                  <a:moveTo>
                    <a:pt x="1" y="1"/>
                  </a:moveTo>
                  <a:lnTo>
                    <a:pt x="1" y="1"/>
                  </a:lnTo>
                  <a:cubicBezTo>
                    <a:pt x="32" y="597"/>
                    <a:pt x="1" y="1239"/>
                    <a:pt x="189" y="1804"/>
                  </a:cubicBezTo>
                  <a:cubicBezTo>
                    <a:pt x="197" y="1827"/>
                    <a:pt x="216" y="1839"/>
                    <a:pt x="234" y="1839"/>
                  </a:cubicBezTo>
                  <a:cubicBezTo>
                    <a:pt x="252" y="1839"/>
                    <a:pt x="267" y="1827"/>
                    <a:pt x="267" y="1804"/>
                  </a:cubicBezTo>
                  <a:cubicBezTo>
                    <a:pt x="299" y="1208"/>
                    <a:pt x="111" y="58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p:cNvSpPr/>
            <p:nvPr/>
          </p:nvSpPr>
          <p:spPr>
            <a:xfrm>
              <a:off x="5159350" y="2568050"/>
              <a:ext cx="28275" cy="98725"/>
            </a:xfrm>
            <a:custGeom>
              <a:avLst/>
              <a:gdLst/>
              <a:ahLst/>
              <a:cxnLst/>
              <a:rect l="l" t="t" r="r" b="b"/>
              <a:pathLst>
                <a:path w="1131" h="3949" extrusionOk="0">
                  <a:moveTo>
                    <a:pt x="1029" y="1"/>
                  </a:moveTo>
                  <a:cubicBezTo>
                    <a:pt x="1008" y="1"/>
                    <a:pt x="986" y="10"/>
                    <a:pt x="972" y="34"/>
                  </a:cubicBezTo>
                  <a:cubicBezTo>
                    <a:pt x="330" y="1272"/>
                    <a:pt x="16" y="2542"/>
                    <a:pt x="1" y="3937"/>
                  </a:cubicBezTo>
                  <a:cubicBezTo>
                    <a:pt x="1" y="3945"/>
                    <a:pt x="4" y="3949"/>
                    <a:pt x="8" y="3949"/>
                  </a:cubicBezTo>
                  <a:cubicBezTo>
                    <a:pt x="12" y="3949"/>
                    <a:pt x="16" y="3945"/>
                    <a:pt x="16" y="3937"/>
                  </a:cubicBezTo>
                  <a:cubicBezTo>
                    <a:pt x="79" y="2589"/>
                    <a:pt x="471" y="1288"/>
                    <a:pt x="1098" y="97"/>
                  </a:cubicBezTo>
                  <a:cubicBezTo>
                    <a:pt x="1131" y="53"/>
                    <a:pt x="1079" y="1"/>
                    <a:pt x="10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p:cNvSpPr/>
            <p:nvPr/>
          </p:nvSpPr>
          <p:spPr>
            <a:xfrm>
              <a:off x="5167975" y="2618750"/>
              <a:ext cx="7475" cy="54300"/>
            </a:xfrm>
            <a:custGeom>
              <a:avLst/>
              <a:gdLst/>
              <a:ahLst/>
              <a:cxnLst/>
              <a:rect l="l" t="t" r="r" b="b"/>
              <a:pathLst>
                <a:path w="299" h="2172" extrusionOk="0">
                  <a:moveTo>
                    <a:pt x="290" y="0"/>
                  </a:moveTo>
                  <a:cubicBezTo>
                    <a:pt x="286" y="0"/>
                    <a:pt x="283" y="4"/>
                    <a:pt x="283" y="12"/>
                  </a:cubicBezTo>
                  <a:cubicBezTo>
                    <a:pt x="141" y="702"/>
                    <a:pt x="0" y="1454"/>
                    <a:pt x="79" y="2160"/>
                  </a:cubicBezTo>
                  <a:cubicBezTo>
                    <a:pt x="79" y="2167"/>
                    <a:pt x="83" y="2171"/>
                    <a:pt x="87" y="2171"/>
                  </a:cubicBezTo>
                  <a:cubicBezTo>
                    <a:pt x="90" y="2171"/>
                    <a:pt x="94" y="2167"/>
                    <a:pt x="94" y="2160"/>
                  </a:cubicBezTo>
                  <a:cubicBezTo>
                    <a:pt x="220" y="1454"/>
                    <a:pt x="204" y="718"/>
                    <a:pt x="298" y="12"/>
                  </a:cubicBezTo>
                  <a:cubicBezTo>
                    <a:pt x="298" y="4"/>
                    <a:pt x="294"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3"/>
            <p:cNvSpPr/>
            <p:nvPr/>
          </p:nvSpPr>
          <p:spPr>
            <a:xfrm>
              <a:off x="5146425" y="2618400"/>
              <a:ext cx="7075" cy="47200"/>
            </a:xfrm>
            <a:custGeom>
              <a:avLst/>
              <a:gdLst/>
              <a:ahLst/>
              <a:cxnLst/>
              <a:rect l="l" t="t" r="r" b="b"/>
              <a:pathLst>
                <a:path w="283" h="1888" extrusionOk="0">
                  <a:moveTo>
                    <a:pt x="260" y="0"/>
                  </a:moveTo>
                  <a:cubicBezTo>
                    <a:pt x="251" y="0"/>
                    <a:pt x="242" y="4"/>
                    <a:pt x="235" y="11"/>
                  </a:cubicBezTo>
                  <a:cubicBezTo>
                    <a:pt x="141" y="622"/>
                    <a:pt x="0" y="1249"/>
                    <a:pt x="0" y="1876"/>
                  </a:cubicBezTo>
                  <a:cubicBezTo>
                    <a:pt x="0" y="1884"/>
                    <a:pt x="8" y="1888"/>
                    <a:pt x="18" y="1888"/>
                  </a:cubicBezTo>
                  <a:cubicBezTo>
                    <a:pt x="28" y="1888"/>
                    <a:pt x="39" y="1884"/>
                    <a:pt x="47" y="1876"/>
                  </a:cubicBezTo>
                  <a:cubicBezTo>
                    <a:pt x="188" y="1280"/>
                    <a:pt x="220" y="637"/>
                    <a:pt x="282" y="26"/>
                  </a:cubicBezTo>
                  <a:cubicBezTo>
                    <a:pt x="282" y="8"/>
                    <a:pt x="272"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3"/>
            <p:cNvSpPr/>
            <p:nvPr/>
          </p:nvSpPr>
          <p:spPr>
            <a:xfrm>
              <a:off x="4923850" y="2168800"/>
              <a:ext cx="42350" cy="38200"/>
            </a:xfrm>
            <a:custGeom>
              <a:avLst/>
              <a:gdLst/>
              <a:ahLst/>
              <a:cxnLst/>
              <a:rect l="l" t="t" r="r" b="b"/>
              <a:pathLst>
                <a:path w="1694" h="1528" extrusionOk="0">
                  <a:moveTo>
                    <a:pt x="1693" y="0"/>
                  </a:moveTo>
                  <a:cubicBezTo>
                    <a:pt x="1050" y="439"/>
                    <a:pt x="486" y="925"/>
                    <a:pt x="0" y="1521"/>
                  </a:cubicBezTo>
                  <a:cubicBezTo>
                    <a:pt x="0" y="1521"/>
                    <a:pt x="0" y="1528"/>
                    <a:pt x="5" y="1528"/>
                  </a:cubicBezTo>
                  <a:cubicBezTo>
                    <a:pt x="7" y="1528"/>
                    <a:pt x="11" y="1526"/>
                    <a:pt x="16" y="1521"/>
                  </a:cubicBezTo>
                  <a:cubicBezTo>
                    <a:pt x="518" y="972"/>
                    <a:pt x="1082" y="455"/>
                    <a:pt x="1693" y="16"/>
                  </a:cubicBezTo>
                  <a:cubicBezTo>
                    <a:pt x="1693" y="16"/>
                    <a:pt x="1693" y="0"/>
                    <a:pt x="1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3"/>
            <p:cNvSpPr/>
            <p:nvPr/>
          </p:nvSpPr>
          <p:spPr>
            <a:xfrm>
              <a:off x="5024150" y="2138625"/>
              <a:ext cx="15325" cy="3950"/>
            </a:xfrm>
            <a:custGeom>
              <a:avLst/>
              <a:gdLst/>
              <a:ahLst/>
              <a:cxnLst/>
              <a:rect l="l" t="t" r="r" b="b"/>
              <a:pathLst>
                <a:path w="613" h="158" extrusionOk="0">
                  <a:moveTo>
                    <a:pt x="581" y="0"/>
                  </a:moveTo>
                  <a:cubicBezTo>
                    <a:pt x="393" y="32"/>
                    <a:pt x="205" y="79"/>
                    <a:pt x="32" y="110"/>
                  </a:cubicBezTo>
                  <a:cubicBezTo>
                    <a:pt x="1" y="126"/>
                    <a:pt x="17" y="157"/>
                    <a:pt x="32" y="157"/>
                  </a:cubicBezTo>
                  <a:cubicBezTo>
                    <a:pt x="220" y="110"/>
                    <a:pt x="408" y="79"/>
                    <a:pt x="581" y="47"/>
                  </a:cubicBezTo>
                  <a:cubicBezTo>
                    <a:pt x="612" y="32"/>
                    <a:pt x="597" y="0"/>
                    <a:pt x="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3"/>
            <p:cNvSpPr/>
            <p:nvPr/>
          </p:nvSpPr>
          <p:spPr>
            <a:xfrm>
              <a:off x="5243200" y="2206425"/>
              <a:ext cx="63900" cy="242975"/>
            </a:xfrm>
            <a:custGeom>
              <a:avLst/>
              <a:gdLst/>
              <a:ahLst/>
              <a:cxnLst/>
              <a:rect l="l" t="t" r="r" b="b"/>
              <a:pathLst>
                <a:path w="2556" h="9719" extrusionOk="0">
                  <a:moveTo>
                    <a:pt x="17" y="0"/>
                  </a:moveTo>
                  <a:cubicBezTo>
                    <a:pt x="17" y="0"/>
                    <a:pt x="1" y="0"/>
                    <a:pt x="17" y="16"/>
                  </a:cubicBezTo>
                  <a:cubicBezTo>
                    <a:pt x="1960" y="3025"/>
                    <a:pt x="2336" y="6333"/>
                    <a:pt x="1051" y="9703"/>
                  </a:cubicBezTo>
                  <a:cubicBezTo>
                    <a:pt x="1051" y="9718"/>
                    <a:pt x="1067" y="9718"/>
                    <a:pt x="1082" y="9718"/>
                  </a:cubicBezTo>
                  <a:cubicBezTo>
                    <a:pt x="2556" y="6709"/>
                    <a:pt x="2117" y="2633"/>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3"/>
            <p:cNvSpPr/>
            <p:nvPr/>
          </p:nvSpPr>
          <p:spPr>
            <a:xfrm>
              <a:off x="5048075" y="2541450"/>
              <a:ext cx="92875" cy="6700"/>
            </a:xfrm>
            <a:custGeom>
              <a:avLst/>
              <a:gdLst/>
              <a:ahLst/>
              <a:cxnLst/>
              <a:rect l="l" t="t" r="r" b="b"/>
              <a:pathLst>
                <a:path w="3715" h="268" extrusionOk="0">
                  <a:moveTo>
                    <a:pt x="3683" y="1"/>
                  </a:moveTo>
                  <a:cubicBezTo>
                    <a:pt x="2938" y="95"/>
                    <a:pt x="2215" y="144"/>
                    <a:pt x="1483" y="144"/>
                  </a:cubicBezTo>
                  <a:cubicBezTo>
                    <a:pt x="1001" y="144"/>
                    <a:pt x="514" y="123"/>
                    <a:pt x="16" y="79"/>
                  </a:cubicBezTo>
                  <a:cubicBezTo>
                    <a:pt x="0" y="79"/>
                    <a:pt x="0" y="95"/>
                    <a:pt x="16" y="95"/>
                  </a:cubicBezTo>
                  <a:cubicBezTo>
                    <a:pt x="692" y="166"/>
                    <a:pt x="1408" y="267"/>
                    <a:pt x="2116" y="267"/>
                  </a:cubicBezTo>
                  <a:cubicBezTo>
                    <a:pt x="2656" y="267"/>
                    <a:pt x="3191" y="208"/>
                    <a:pt x="3699" y="32"/>
                  </a:cubicBezTo>
                  <a:cubicBezTo>
                    <a:pt x="3715" y="32"/>
                    <a:pt x="3715" y="1"/>
                    <a:pt x="3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3"/>
            <p:cNvSpPr/>
            <p:nvPr/>
          </p:nvSpPr>
          <p:spPr>
            <a:xfrm>
              <a:off x="5021800" y="2552025"/>
              <a:ext cx="83900" cy="10450"/>
            </a:xfrm>
            <a:custGeom>
              <a:avLst/>
              <a:gdLst/>
              <a:ahLst/>
              <a:cxnLst/>
              <a:rect l="l" t="t" r="r" b="b"/>
              <a:pathLst>
                <a:path w="3356" h="418" extrusionOk="0">
                  <a:moveTo>
                    <a:pt x="32" y="1"/>
                  </a:moveTo>
                  <a:cubicBezTo>
                    <a:pt x="17" y="1"/>
                    <a:pt x="1" y="32"/>
                    <a:pt x="32" y="32"/>
                  </a:cubicBezTo>
                  <a:cubicBezTo>
                    <a:pt x="833" y="256"/>
                    <a:pt x="1670" y="418"/>
                    <a:pt x="2502" y="418"/>
                  </a:cubicBezTo>
                  <a:cubicBezTo>
                    <a:pt x="2777" y="418"/>
                    <a:pt x="3051" y="400"/>
                    <a:pt x="3324" y="361"/>
                  </a:cubicBezTo>
                  <a:cubicBezTo>
                    <a:pt x="3355" y="361"/>
                    <a:pt x="3355" y="314"/>
                    <a:pt x="3324" y="314"/>
                  </a:cubicBezTo>
                  <a:cubicBezTo>
                    <a:pt x="2211" y="252"/>
                    <a:pt x="1129" y="236"/>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3"/>
            <p:cNvSpPr/>
            <p:nvPr/>
          </p:nvSpPr>
          <p:spPr>
            <a:xfrm>
              <a:off x="4916000" y="2195750"/>
              <a:ext cx="29750" cy="36325"/>
            </a:xfrm>
            <a:custGeom>
              <a:avLst/>
              <a:gdLst/>
              <a:ahLst/>
              <a:cxnLst/>
              <a:rect l="l" t="t" r="r" b="b"/>
              <a:pathLst>
                <a:path w="1190" h="1453" extrusionOk="0">
                  <a:moveTo>
                    <a:pt x="1152" y="1"/>
                  </a:moveTo>
                  <a:cubicBezTo>
                    <a:pt x="1150" y="1"/>
                    <a:pt x="1147" y="2"/>
                    <a:pt x="1145" y="4"/>
                  </a:cubicBezTo>
                  <a:cubicBezTo>
                    <a:pt x="628" y="380"/>
                    <a:pt x="252" y="850"/>
                    <a:pt x="1" y="1430"/>
                  </a:cubicBezTo>
                  <a:cubicBezTo>
                    <a:pt x="1" y="1441"/>
                    <a:pt x="9" y="1452"/>
                    <a:pt x="13" y="1452"/>
                  </a:cubicBezTo>
                  <a:cubicBezTo>
                    <a:pt x="15" y="1452"/>
                    <a:pt x="16" y="1451"/>
                    <a:pt x="16" y="1446"/>
                  </a:cubicBezTo>
                  <a:cubicBezTo>
                    <a:pt x="330" y="913"/>
                    <a:pt x="722" y="443"/>
                    <a:pt x="1176" y="51"/>
                  </a:cubicBezTo>
                  <a:cubicBezTo>
                    <a:pt x="1190" y="37"/>
                    <a:pt x="1169" y="1"/>
                    <a:pt x="1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3"/>
            <p:cNvSpPr/>
            <p:nvPr/>
          </p:nvSpPr>
          <p:spPr>
            <a:xfrm>
              <a:off x="4885450" y="2272975"/>
              <a:ext cx="14900" cy="120375"/>
            </a:xfrm>
            <a:custGeom>
              <a:avLst/>
              <a:gdLst/>
              <a:ahLst/>
              <a:cxnLst/>
              <a:rect l="l" t="t" r="r" b="b"/>
              <a:pathLst>
                <a:path w="596" h="4815" extrusionOk="0">
                  <a:moveTo>
                    <a:pt x="519" y="0"/>
                  </a:moveTo>
                  <a:cubicBezTo>
                    <a:pt x="510" y="0"/>
                    <a:pt x="502" y="5"/>
                    <a:pt x="502" y="18"/>
                  </a:cubicBezTo>
                  <a:cubicBezTo>
                    <a:pt x="298" y="1680"/>
                    <a:pt x="0" y="3185"/>
                    <a:pt x="564" y="4815"/>
                  </a:cubicBezTo>
                  <a:cubicBezTo>
                    <a:pt x="580" y="4815"/>
                    <a:pt x="596" y="4815"/>
                    <a:pt x="596" y="4799"/>
                  </a:cubicBezTo>
                  <a:cubicBezTo>
                    <a:pt x="110" y="3294"/>
                    <a:pt x="251" y="1570"/>
                    <a:pt x="533" y="18"/>
                  </a:cubicBezTo>
                  <a:cubicBezTo>
                    <a:pt x="542" y="9"/>
                    <a:pt x="530"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3"/>
            <p:cNvSpPr/>
            <p:nvPr/>
          </p:nvSpPr>
          <p:spPr>
            <a:xfrm>
              <a:off x="4863500" y="2326425"/>
              <a:ext cx="23925" cy="105675"/>
            </a:xfrm>
            <a:custGeom>
              <a:avLst/>
              <a:gdLst/>
              <a:ahLst/>
              <a:cxnLst/>
              <a:rect l="l" t="t" r="r" b="b"/>
              <a:pathLst>
                <a:path w="957" h="4227" extrusionOk="0">
                  <a:moveTo>
                    <a:pt x="196" y="0"/>
                  </a:moveTo>
                  <a:cubicBezTo>
                    <a:pt x="192" y="0"/>
                    <a:pt x="189" y="4"/>
                    <a:pt x="189" y="12"/>
                  </a:cubicBezTo>
                  <a:cubicBezTo>
                    <a:pt x="0" y="1391"/>
                    <a:pt x="173" y="2990"/>
                    <a:pt x="910" y="4213"/>
                  </a:cubicBezTo>
                  <a:cubicBezTo>
                    <a:pt x="914" y="4223"/>
                    <a:pt x="921" y="4226"/>
                    <a:pt x="927" y="4226"/>
                  </a:cubicBezTo>
                  <a:cubicBezTo>
                    <a:pt x="942" y="4226"/>
                    <a:pt x="957" y="4208"/>
                    <a:pt x="957" y="4197"/>
                  </a:cubicBezTo>
                  <a:cubicBezTo>
                    <a:pt x="439" y="2786"/>
                    <a:pt x="110" y="1533"/>
                    <a:pt x="204" y="12"/>
                  </a:cubicBezTo>
                  <a:cubicBezTo>
                    <a:pt x="204" y="4"/>
                    <a:pt x="200"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3"/>
            <p:cNvSpPr/>
            <p:nvPr/>
          </p:nvSpPr>
          <p:spPr>
            <a:xfrm>
              <a:off x="5285125" y="2412625"/>
              <a:ext cx="15700" cy="38100"/>
            </a:xfrm>
            <a:custGeom>
              <a:avLst/>
              <a:gdLst/>
              <a:ahLst/>
              <a:cxnLst/>
              <a:rect l="l" t="t" r="r" b="b"/>
              <a:pathLst>
                <a:path w="628" h="1524" extrusionOk="0">
                  <a:moveTo>
                    <a:pt x="618" y="1"/>
                  </a:moveTo>
                  <a:cubicBezTo>
                    <a:pt x="612" y="1"/>
                    <a:pt x="604" y="5"/>
                    <a:pt x="597" y="12"/>
                  </a:cubicBezTo>
                  <a:cubicBezTo>
                    <a:pt x="409" y="514"/>
                    <a:pt x="189" y="1000"/>
                    <a:pt x="1" y="1502"/>
                  </a:cubicBezTo>
                  <a:cubicBezTo>
                    <a:pt x="1" y="1513"/>
                    <a:pt x="17" y="1524"/>
                    <a:pt x="31" y="1524"/>
                  </a:cubicBezTo>
                  <a:cubicBezTo>
                    <a:pt x="37" y="1524"/>
                    <a:pt x="43" y="1522"/>
                    <a:pt x="48" y="1517"/>
                  </a:cubicBezTo>
                  <a:cubicBezTo>
                    <a:pt x="330" y="1063"/>
                    <a:pt x="518" y="545"/>
                    <a:pt x="628" y="12"/>
                  </a:cubicBezTo>
                  <a:cubicBezTo>
                    <a:pt x="628" y="5"/>
                    <a:pt x="624"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3"/>
            <p:cNvSpPr/>
            <p:nvPr/>
          </p:nvSpPr>
          <p:spPr>
            <a:xfrm>
              <a:off x="4978450" y="2716825"/>
              <a:ext cx="175825" cy="25875"/>
            </a:xfrm>
            <a:custGeom>
              <a:avLst/>
              <a:gdLst/>
              <a:ahLst/>
              <a:cxnLst/>
              <a:rect l="l" t="t" r="r" b="b"/>
              <a:pathLst>
                <a:path w="7033" h="1035" extrusionOk="0">
                  <a:moveTo>
                    <a:pt x="7" y="1"/>
                  </a:moveTo>
                  <a:lnTo>
                    <a:pt x="7" y="1"/>
                  </a:lnTo>
                  <a:cubicBezTo>
                    <a:pt x="4" y="1"/>
                    <a:pt x="0" y="8"/>
                    <a:pt x="11" y="8"/>
                  </a:cubicBezTo>
                  <a:cubicBezTo>
                    <a:pt x="11" y="3"/>
                    <a:pt x="9" y="1"/>
                    <a:pt x="7" y="1"/>
                  </a:cubicBezTo>
                  <a:close/>
                  <a:moveTo>
                    <a:pt x="11" y="8"/>
                  </a:moveTo>
                  <a:cubicBezTo>
                    <a:pt x="324" y="337"/>
                    <a:pt x="700" y="650"/>
                    <a:pt x="1139" y="791"/>
                  </a:cubicBezTo>
                  <a:cubicBezTo>
                    <a:pt x="873" y="744"/>
                    <a:pt x="606" y="697"/>
                    <a:pt x="356" y="619"/>
                  </a:cubicBezTo>
                  <a:cubicBezTo>
                    <a:pt x="350" y="617"/>
                    <a:pt x="346" y="617"/>
                    <a:pt x="341" y="617"/>
                  </a:cubicBezTo>
                  <a:cubicBezTo>
                    <a:pt x="306" y="617"/>
                    <a:pt x="296" y="668"/>
                    <a:pt x="324" y="682"/>
                  </a:cubicBezTo>
                  <a:cubicBezTo>
                    <a:pt x="874" y="987"/>
                    <a:pt x="1584" y="1035"/>
                    <a:pt x="2271" y="1035"/>
                  </a:cubicBezTo>
                  <a:cubicBezTo>
                    <a:pt x="2579" y="1035"/>
                    <a:pt x="2883" y="1025"/>
                    <a:pt x="3166" y="1025"/>
                  </a:cubicBezTo>
                  <a:cubicBezTo>
                    <a:pt x="3223" y="1025"/>
                    <a:pt x="3279" y="1026"/>
                    <a:pt x="3334" y="1027"/>
                  </a:cubicBezTo>
                  <a:cubicBezTo>
                    <a:pt x="3456" y="1028"/>
                    <a:pt x="3578" y="1029"/>
                    <a:pt x="3701" y="1029"/>
                  </a:cubicBezTo>
                  <a:cubicBezTo>
                    <a:pt x="4832" y="1029"/>
                    <a:pt x="5956" y="949"/>
                    <a:pt x="7017" y="525"/>
                  </a:cubicBezTo>
                  <a:cubicBezTo>
                    <a:pt x="7033" y="525"/>
                    <a:pt x="7033" y="509"/>
                    <a:pt x="7017" y="509"/>
                  </a:cubicBezTo>
                  <a:cubicBezTo>
                    <a:pt x="5857" y="697"/>
                    <a:pt x="4697" y="854"/>
                    <a:pt x="3522" y="870"/>
                  </a:cubicBezTo>
                  <a:cubicBezTo>
                    <a:pt x="3283" y="870"/>
                    <a:pt x="3043" y="872"/>
                    <a:pt x="2800" y="872"/>
                  </a:cubicBezTo>
                  <a:cubicBezTo>
                    <a:pt x="2437" y="872"/>
                    <a:pt x="2070" y="867"/>
                    <a:pt x="1703" y="838"/>
                  </a:cubicBezTo>
                  <a:cubicBezTo>
                    <a:pt x="1703" y="838"/>
                    <a:pt x="1703" y="823"/>
                    <a:pt x="1688" y="823"/>
                  </a:cubicBezTo>
                  <a:cubicBezTo>
                    <a:pt x="1092" y="619"/>
                    <a:pt x="481" y="462"/>
                    <a:pt x="11"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3"/>
            <p:cNvSpPr/>
            <p:nvPr/>
          </p:nvSpPr>
          <p:spPr>
            <a:xfrm>
              <a:off x="4992425" y="2800075"/>
              <a:ext cx="176750" cy="13525"/>
            </a:xfrm>
            <a:custGeom>
              <a:avLst/>
              <a:gdLst/>
              <a:ahLst/>
              <a:cxnLst/>
              <a:rect l="l" t="t" r="r" b="b"/>
              <a:pathLst>
                <a:path w="7070" h="541" extrusionOk="0">
                  <a:moveTo>
                    <a:pt x="7022" y="1"/>
                  </a:moveTo>
                  <a:cubicBezTo>
                    <a:pt x="5862" y="126"/>
                    <a:pt x="4750" y="361"/>
                    <a:pt x="3590" y="361"/>
                  </a:cubicBezTo>
                  <a:cubicBezTo>
                    <a:pt x="2521" y="347"/>
                    <a:pt x="1465" y="151"/>
                    <a:pt x="410" y="151"/>
                  </a:cubicBezTo>
                  <a:cubicBezTo>
                    <a:pt x="305" y="151"/>
                    <a:pt x="199" y="153"/>
                    <a:pt x="94" y="157"/>
                  </a:cubicBezTo>
                  <a:cubicBezTo>
                    <a:pt x="16" y="173"/>
                    <a:pt x="0" y="267"/>
                    <a:pt x="79" y="283"/>
                  </a:cubicBezTo>
                  <a:cubicBezTo>
                    <a:pt x="985" y="500"/>
                    <a:pt x="1965" y="541"/>
                    <a:pt x="2919" y="541"/>
                  </a:cubicBezTo>
                  <a:cubicBezTo>
                    <a:pt x="3203" y="541"/>
                    <a:pt x="3485" y="537"/>
                    <a:pt x="3762" y="534"/>
                  </a:cubicBezTo>
                  <a:cubicBezTo>
                    <a:pt x="4828" y="518"/>
                    <a:pt x="6051" y="487"/>
                    <a:pt x="7038" y="63"/>
                  </a:cubicBezTo>
                  <a:cubicBezTo>
                    <a:pt x="7069" y="48"/>
                    <a:pt x="7054" y="1"/>
                    <a:pt x="7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3"/>
            <p:cNvSpPr/>
            <p:nvPr/>
          </p:nvSpPr>
          <p:spPr>
            <a:xfrm>
              <a:off x="4986625" y="2764425"/>
              <a:ext cx="182425" cy="16175"/>
            </a:xfrm>
            <a:custGeom>
              <a:avLst/>
              <a:gdLst/>
              <a:ahLst/>
              <a:cxnLst/>
              <a:rect l="l" t="t" r="r" b="b"/>
              <a:pathLst>
                <a:path w="7297" h="647" extrusionOk="0">
                  <a:moveTo>
                    <a:pt x="7129" y="0"/>
                  </a:moveTo>
                  <a:cubicBezTo>
                    <a:pt x="5969" y="0"/>
                    <a:pt x="4809" y="251"/>
                    <a:pt x="3634" y="282"/>
                  </a:cubicBezTo>
                  <a:cubicBezTo>
                    <a:pt x="3414" y="290"/>
                    <a:pt x="3195" y="293"/>
                    <a:pt x="2975" y="293"/>
                  </a:cubicBezTo>
                  <a:cubicBezTo>
                    <a:pt x="2317" y="293"/>
                    <a:pt x="1659" y="267"/>
                    <a:pt x="1000" y="267"/>
                  </a:cubicBezTo>
                  <a:cubicBezTo>
                    <a:pt x="671" y="220"/>
                    <a:pt x="342" y="173"/>
                    <a:pt x="29" y="94"/>
                  </a:cubicBezTo>
                  <a:cubicBezTo>
                    <a:pt x="25" y="91"/>
                    <a:pt x="22" y="90"/>
                    <a:pt x="19" y="90"/>
                  </a:cubicBezTo>
                  <a:cubicBezTo>
                    <a:pt x="8" y="90"/>
                    <a:pt x="0" y="110"/>
                    <a:pt x="13" y="110"/>
                  </a:cubicBezTo>
                  <a:cubicBezTo>
                    <a:pt x="107" y="173"/>
                    <a:pt x="217" y="235"/>
                    <a:pt x="326" y="282"/>
                  </a:cubicBezTo>
                  <a:lnTo>
                    <a:pt x="138" y="282"/>
                  </a:lnTo>
                  <a:cubicBezTo>
                    <a:pt x="107" y="282"/>
                    <a:pt x="91" y="314"/>
                    <a:pt x="123" y="330"/>
                  </a:cubicBezTo>
                  <a:cubicBezTo>
                    <a:pt x="1120" y="589"/>
                    <a:pt x="2153" y="646"/>
                    <a:pt x="3181" y="646"/>
                  </a:cubicBezTo>
                  <a:cubicBezTo>
                    <a:pt x="3332" y="646"/>
                    <a:pt x="3483" y="645"/>
                    <a:pt x="3634" y="643"/>
                  </a:cubicBezTo>
                  <a:cubicBezTo>
                    <a:pt x="4778" y="627"/>
                    <a:pt x="6079" y="627"/>
                    <a:pt x="7176" y="251"/>
                  </a:cubicBezTo>
                  <a:cubicBezTo>
                    <a:pt x="7239" y="235"/>
                    <a:pt x="7254" y="173"/>
                    <a:pt x="7254" y="126"/>
                  </a:cubicBezTo>
                  <a:cubicBezTo>
                    <a:pt x="7296" y="98"/>
                    <a:pt x="7288" y="45"/>
                    <a:pt x="7242" y="45"/>
                  </a:cubicBezTo>
                  <a:cubicBezTo>
                    <a:pt x="7236" y="45"/>
                    <a:pt x="7230" y="46"/>
                    <a:pt x="7223" y="47"/>
                  </a:cubicBezTo>
                  <a:cubicBezTo>
                    <a:pt x="7207" y="16"/>
                    <a:pt x="7176" y="0"/>
                    <a:pt x="7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3"/>
            <p:cNvSpPr/>
            <p:nvPr/>
          </p:nvSpPr>
          <p:spPr>
            <a:xfrm>
              <a:off x="5169925" y="2733950"/>
              <a:ext cx="16100" cy="23825"/>
            </a:xfrm>
            <a:custGeom>
              <a:avLst/>
              <a:gdLst/>
              <a:ahLst/>
              <a:cxnLst/>
              <a:rect l="l" t="t" r="r" b="b"/>
              <a:pathLst>
                <a:path w="644" h="953" extrusionOk="0">
                  <a:moveTo>
                    <a:pt x="542" y="1"/>
                  </a:moveTo>
                  <a:cubicBezTo>
                    <a:pt x="534" y="1"/>
                    <a:pt x="526" y="5"/>
                    <a:pt x="518" y="12"/>
                  </a:cubicBezTo>
                  <a:cubicBezTo>
                    <a:pt x="424" y="153"/>
                    <a:pt x="408" y="342"/>
                    <a:pt x="330" y="483"/>
                  </a:cubicBezTo>
                  <a:cubicBezTo>
                    <a:pt x="236" y="655"/>
                    <a:pt x="142" y="827"/>
                    <a:pt x="1" y="953"/>
                  </a:cubicBezTo>
                  <a:cubicBezTo>
                    <a:pt x="252" y="749"/>
                    <a:pt x="643" y="389"/>
                    <a:pt x="565" y="12"/>
                  </a:cubicBezTo>
                  <a:cubicBezTo>
                    <a:pt x="557" y="5"/>
                    <a:pt x="549" y="1"/>
                    <a:pt x="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3"/>
            <p:cNvSpPr/>
            <p:nvPr/>
          </p:nvSpPr>
          <p:spPr>
            <a:xfrm>
              <a:off x="4834900" y="2108800"/>
              <a:ext cx="512950" cy="767325"/>
            </a:xfrm>
            <a:custGeom>
              <a:avLst/>
              <a:gdLst/>
              <a:ahLst/>
              <a:cxnLst/>
              <a:rect l="l" t="t" r="r" b="b"/>
              <a:pathLst>
                <a:path w="20518" h="30693" extrusionOk="0">
                  <a:moveTo>
                    <a:pt x="17681" y="3670"/>
                  </a:moveTo>
                  <a:lnTo>
                    <a:pt x="17681" y="3670"/>
                  </a:lnTo>
                  <a:cubicBezTo>
                    <a:pt x="18527" y="4673"/>
                    <a:pt x="19154" y="5911"/>
                    <a:pt x="19483" y="7353"/>
                  </a:cubicBezTo>
                  <a:cubicBezTo>
                    <a:pt x="19671" y="8216"/>
                    <a:pt x="19734" y="9031"/>
                    <a:pt x="19703" y="9814"/>
                  </a:cubicBezTo>
                  <a:cubicBezTo>
                    <a:pt x="19703" y="9391"/>
                    <a:pt x="19671" y="8952"/>
                    <a:pt x="19609" y="8529"/>
                  </a:cubicBezTo>
                  <a:cubicBezTo>
                    <a:pt x="19389" y="6805"/>
                    <a:pt x="18715" y="5096"/>
                    <a:pt x="17681" y="3670"/>
                  </a:cubicBezTo>
                  <a:close/>
                  <a:moveTo>
                    <a:pt x="13527" y="23216"/>
                  </a:moveTo>
                  <a:lnTo>
                    <a:pt x="13527" y="23216"/>
                  </a:lnTo>
                  <a:cubicBezTo>
                    <a:pt x="13214" y="23425"/>
                    <a:pt x="12722" y="23474"/>
                    <a:pt x="12242" y="23474"/>
                  </a:cubicBezTo>
                  <a:cubicBezTo>
                    <a:pt x="11857" y="23474"/>
                    <a:pt x="11479" y="23442"/>
                    <a:pt x="11207" y="23435"/>
                  </a:cubicBezTo>
                  <a:cubicBezTo>
                    <a:pt x="11975" y="23404"/>
                    <a:pt x="12759" y="23326"/>
                    <a:pt x="13527" y="23216"/>
                  </a:cubicBezTo>
                  <a:close/>
                  <a:moveTo>
                    <a:pt x="5471" y="23247"/>
                  </a:moveTo>
                  <a:cubicBezTo>
                    <a:pt x="5891" y="23847"/>
                    <a:pt x="7280" y="23931"/>
                    <a:pt x="8370" y="23931"/>
                  </a:cubicBezTo>
                  <a:cubicBezTo>
                    <a:pt x="8795" y="23931"/>
                    <a:pt x="9175" y="23918"/>
                    <a:pt x="9435" y="23918"/>
                  </a:cubicBezTo>
                  <a:cubicBezTo>
                    <a:pt x="9501" y="23918"/>
                    <a:pt x="9559" y="23919"/>
                    <a:pt x="9609" y="23921"/>
                  </a:cubicBezTo>
                  <a:cubicBezTo>
                    <a:pt x="10382" y="23942"/>
                    <a:pt x="11220" y="24028"/>
                    <a:pt x="12031" y="24028"/>
                  </a:cubicBezTo>
                  <a:cubicBezTo>
                    <a:pt x="12419" y="24028"/>
                    <a:pt x="12801" y="24008"/>
                    <a:pt x="13167" y="23953"/>
                  </a:cubicBezTo>
                  <a:cubicBezTo>
                    <a:pt x="13370" y="23921"/>
                    <a:pt x="13558" y="23874"/>
                    <a:pt x="13700" y="23780"/>
                  </a:cubicBezTo>
                  <a:lnTo>
                    <a:pt x="13700" y="23780"/>
                  </a:lnTo>
                  <a:cubicBezTo>
                    <a:pt x="13480" y="24172"/>
                    <a:pt x="13308" y="24470"/>
                    <a:pt x="12822" y="24611"/>
                  </a:cubicBezTo>
                  <a:cubicBezTo>
                    <a:pt x="12446" y="24721"/>
                    <a:pt x="12069" y="24736"/>
                    <a:pt x="11693" y="24815"/>
                  </a:cubicBezTo>
                  <a:cubicBezTo>
                    <a:pt x="12336" y="24768"/>
                    <a:pt x="13841" y="24674"/>
                    <a:pt x="13778" y="23733"/>
                  </a:cubicBezTo>
                  <a:cubicBezTo>
                    <a:pt x="13841" y="23686"/>
                    <a:pt x="13888" y="23639"/>
                    <a:pt x="13919" y="23576"/>
                  </a:cubicBezTo>
                  <a:lnTo>
                    <a:pt x="13919" y="23576"/>
                  </a:lnTo>
                  <a:cubicBezTo>
                    <a:pt x="13982" y="23843"/>
                    <a:pt x="13997" y="24109"/>
                    <a:pt x="13856" y="24376"/>
                  </a:cubicBezTo>
                  <a:cubicBezTo>
                    <a:pt x="13809" y="24438"/>
                    <a:pt x="13778" y="24486"/>
                    <a:pt x="13731" y="24548"/>
                  </a:cubicBezTo>
                  <a:cubicBezTo>
                    <a:pt x="13715" y="24548"/>
                    <a:pt x="13715" y="24564"/>
                    <a:pt x="13715" y="24564"/>
                  </a:cubicBezTo>
                  <a:cubicBezTo>
                    <a:pt x="13653" y="24627"/>
                    <a:pt x="13606" y="24674"/>
                    <a:pt x="13543" y="24705"/>
                  </a:cubicBezTo>
                  <a:cubicBezTo>
                    <a:pt x="13433" y="24768"/>
                    <a:pt x="13355" y="24752"/>
                    <a:pt x="13308" y="24862"/>
                  </a:cubicBezTo>
                  <a:cubicBezTo>
                    <a:pt x="13292" y="24877"/>
                    <a:pt x="13292" y="24893"/>
                    <a:pt x="13308" y="24893"/>
                  </a:cubicBezTo>
                  <a:cubicBezTo>
                    <a:pt x="13355" y="24953"/>
                    <a:pt x="13412" y="24978"/>
                    <a:pt x="13473" y="24978"/>
                  </a:cubicBezTo>
                  <a:cubicBezTo>
                    <a:pt x="13634" y="24978"/>
                    <a:pt x="13825" y="24806"/>
                    <a:pt x="13950" y="24658"/>
                  </a:cubicBezTo>
                  <a:cubicBezTo>
                    <a:pt x="13966" y="24815"/>
                    <a:pt x="14029" y="24971"/>
                    <a:pt x="14029" y="25128"/>
                  </a:cubicBezTo>
                  <a:cubicBezTo>
                    <a:pt x="14029" y="25395"/>
                    <a:pt x="13966" y="25630"/>
                    <a:pt x="13856" y="25865"/>
                  </a:cubicBezTo>
                  <a:cubicBezTo>
                    <a:pt x="13762" y="25990"/>
                    <a:pt x="13653" y="26100"/>
                    <a:pt x="13558" y="26241"/>
                  </a:cubicBezTo>
                  <a:cubicBezTo>
                    <a:pt x="13543" y="26272"/>
                    <a:pt x="13574" y="26304"/>
                    <a:pt x="13606" y="26304"/>
                  </a:cubicBezTo>
                  <a:cubicBezTo>
                    <a:pt x="13653" y="26288"/>
                    <a:pt x="13700" y="26272"/>
                    <a:pt x="13747" y="26257"/>
                  </a:cubicBezTo>
                  <a:cubicBezTo>
                    <a:pt x="13764" y="26274"/>
                    <a:pt x="13790" y="26286"/>
                    <a:pt x="13816" y="26286"/>
                  </a:cubicBezTo>
                  <a:cubicBezTo>
                    <a:pt x="13837" y="26286"/>
                    <a:pt x="13858" y="26278"/>
                    <a:pt x="13872" y="26257"/>
                  </a:cubicBezTo>
                  <a:cubicBezTo>
                    <a:pt x="13903" y="26225"/>
                    <a:pt x="13935" y="26178"/>
                    <a:pt x="13966" y="26131"/>
                  </a:cubicBezTo>
                  <a:cubicBezTo>
                    <a:pt x="13966" y="26194"/>
                    <a:pt x="13966" y="26241"/>
                    <a:pt x="13966" y="26288"/>
                  </a:cubicBezTo>
                  <a:cubicBezTo>
                    <a:pt x="13386" y="27542"/>
                    <a:pt x="11975" y="27464"/>
                    <a:pt x="10768" y="27573"/>
                  </a:cubicBezTo>
                  <a:cubicBezTo>
                    <a:pt x="10737" y="27573"/>
                    <a:pt x="10737" y="27636"/>
                    <a:pt x="10768" y="27636"/>
                  </a:cubicBezTo>
                  <a:cubicBezTo>
                    <a:pt x="10861" y="27637"/>
                    <a:pt x="10958" y="27638"/>
                    <a:pt x="11057" y="27638"/>
                  </a:cubicBezTo>
                  <a:cubicBezTo>
                    <a:pt x="12095" y="27638"/>
                    <a:pt x="13421" y="27528"/>
                    <a:pt x="13950" y="26555"/>
                  </a:cubicBezTo>
                  <a:lnTo>
                    <a:pt x="13950" y="26555"/>
                  </a:lnTo>
                  <a:cubicBezTo>
                    <a:pt x="13856" y="26915"/>
                    <a:pt x="13653" y="27181"/>
                    <a:pt x="13464" y="27495"/>
                  </a:cubicBezTo>
                  <a:cubicBezTo>
                    <a:pt x="13412" y="27574"/>
                    <a:pt x="13491" y="27663"/>
                    <a:pt x="13573" y="27663"/>
                  </a:cubicBezTo>
                  <a:cubicBezTo>
                    <a:pt x="13589" y="27663"/>
                    <a:pt x="13606" y="27659"/>
                    <a:pt x="13621" y="27652"/>
                  </a:cubicBezTo>
                  <a:cubicBezTo>
                    <a:pt x="13653" y="27636"/>
                    <a:pt x="13668" y="27605"/>
                    <a:pt x="13700" y="27589"/>
                  </a:cubicBezTo>
                  <a:cubicBezTo>
                    <a:pt x="13903" y="27526"/>
                    <a:pt x="14060" y="27385"/>
                    <a:pt x="14185" y="27197"/>
                  </a:cubicBezTo>
                  <a:lnTo>
                    <a:pt x="14185" y="27197"/>
                  </a:lnTo>
                  <a:cubicBezTo>
                    <a:pt x="14232" y="27495"/>
                    <a:pt x="14232" y="27808"/>
                    <a:pt x="14091" y="28091"/>
                  </a:cubicBezTo>
                  <a:cubicBezTo>
                    <a:pt x="13903" y="28467"/>
                    <a:pt x="13496" y="28639"/>
                    <a:pt x="13167" y="28874"/>
                  </a:cubicBezTo>
                  <a:cubicBezTo>
                    <a:pt x="13125" y="28902"/>
                    <a:pt x="13145" y="28955"/>
                    <a:pt x="13183" y="28955"/>
                  </a:cubicBezTo>
                  <a:cubicBezTo>
                    <a:pt x="13188" y="28955"/>
                    <a:pt x="13193" y="28954"/>
                    <a:pt x="13198" y="28953"/>
                  </a:cubicBezTo>
                  <a:cubicBezTo>
                    <a:pt x="13402" y="28921"/>
                    <a:pt x="13606" y="28859"/>
                    <a:pt x="13778" y="28765"/>
                  </a:cubicBezTo>
                  <a:lnTo>
                    <a:pt x="13778" y="28765"/>
                  </a:lnTo>
                  <a:cubicBezTo>
                    <a:pt x="13198" y="29188"/>
                    <a:pt x="12132" y="29141"/>
                    <a:pt x="11552" y="29188"/>
                  </a:cubicBezTo>
                  <a:cubicBezTo>
                    <a:pt x="10878" y="29250"/>
                    <a:pt x="10204" y="29282"/>
                    <a:pt x="9530" y="29282"/>
                  </a:cubicBezTo>
                  <a:cubicBezTo>
                    <a:pt x="9439" y="29283"/>
                    <a:pt x="9349" y="29284"/>
                    <a:pt x="9259" y="29284"/>
                  </a:cubicBezTo>
                  <a:cubicBezTo>
                    <a:pt x="8264" y="29284"/>
                    <a:pt x="7329" y="29204"/>
                    <a:pt x="6380" y="29031"/>
                  </a:cubicBezTo>
                  <a:cubicBezTo>
                    <a:pt x="6317" y="29000"/>
                    <a:pt x="6254" y="28984"/>
                    <a:pt x="6192" y="28953"/>
                  </a:cubicBezTo>
                  <a:cubicBezTo>
                    <a:pt x="6082" y="28890"/>
                    <a:pt x="5972" y="28827"/>
                    <a:pt x="5862" y="28765"/>
                  </a:cubicBezTo>
                  <a:cubicBezTo>
                    <a:pt x="5800" y="28702"/>
                    <a:pt x="5518" y="28561"/>
                    <a:pt x="5502" y="28451"/>
                  </a:cubicBezTo>
                  <a:cubicBezTo>
                    <a:pt x="5489" y="28426"/>
                    <a:pt x="5466" y="28400"/>
                    <a:pt x="5432" y="28400"/>
                  </a:cubicBezTo>
                  <a:cubicBezTo>
                    <a:pt x="5425" y="28400"/>
                    <a:pt x="5416" y="28401"/>
                    <a:pt x="5408" y="28404"/>
                  </a:cubicBezTo>
                  <a:cubicBezTo>
                    <a:pt x="5408" y="28373"/>
                    <a:pt x="5392" y="28357"/>
                    <a:pt x="5376" y="28326"/>
                  </a:cubicBezTo>
                  <a:cubicBezTo>
                    <a:pt x="5267" y="27981"/>
                    <a:pt x="5345" y="27652"/>
                    <a:pt x="5329" y="27307"/>
                  </a:cubicBezTo>
                  <a:lnTo>
                    <a:pt x="5329" y="27307"/>
                  </a:lnTo>
                  <a:cubicBezTo>
                    <a:pt x="5504" y="27510"/>
                    <a:pt x="5745" y="27686"/>
                    <a:pt x="5992" y="27686"/>
                  </a:cubicBezTo>
                  <a:cubicBezTo>
                    <a:pt x="6011" y="27686"/>
                    <a:pt x="6031" y="27685"/>
                    <a:pt x="6050" y="27683"/>
                  </a:cubicBezTo>
                  <a:cubicBezTo>
                    <a:pt x="6050" y="27683"/>
                    <a:pt x="6050" y="27667"/>
                    <a:pt x="6066" y="27667"/>
                  </a:cubicBezTo>
                  <a:lnTo>
                    <a:pt x="6160" y="27667"/>
                  </a:lnTo>
                  <a:cubicBezTo>
                    <a:pt x="6192" y="27667"/>
                    <a:pt x="6223" y="27636"/>
                    <a:pt x="6207" y="27589"/>
                  </a:cubicBezTo>
                  <a:cubicBezTo>
                    <a:pt x="6035" y="27276"/>
                    <a:pt x="5612" y="27213"/>
                    <a:pt x="5424" y="26884"/>
                  </a:cubicBezTo>
                  <a:cubicBezTo>
                    <a:pt x="5267" y="26586"/>
                    <a:pt x="5345" y="26304"/>
                    <a:pt x="5345" y="26006"/>
                  </a:cubicBezTo>
                  <a:lnTo>
                    <a:pt x="5345" y="26006"/>
                  </a:lnTo>
                  <a:cubicBezTo>
                    <a:pt x="5439" y="26116"/>
                    <a:pt x="5549" y="26210"/>
                    <a:pt x="5674" y="26257"/>
                  </a:cubicBezTo>
                  <a:cubicBezTo>
                    <a:pt x="5690" y="26257"/>
                    <a:pt x="5706" y="26241"/>
                    <a:pt x="5721" y="26225"/>
                  </a:cubicBezTo>
                  <a:cubicBezTo>
                    <a:pt x="5737" y="26241"/>
                    <a:pt x="5753" y="26257"/>
                    <a:pt x="5784" y="26257"/>
                  </a:cubicBezTo>
                  <a:cubicBezTo>
                    <a:pt x="5800" y="26257"/>
                    <a:pt x="5831" y="26241"/>
                    <a:pt x="5815" y="26210"/>
                  </a:cubicBezTo>
                  <a:cubicBezTo>
                    <a:pt x="5753" y="25896"/>
                    <a:pt x="5424" y="25692"/>
                    <a:pt x="5298" y="25363"/>
                  </a:cubicBezTo>
                  <a:cubicBezTo>
                    <a:pt x="5204" y="25112"/>
                    <a:pt x="5204" y="24893"/>
                    <a:pt x="5235" y="24674"/>
                  </a:cubicBezTo>
                  <a:lnTo>
                    <a:pt x="5235" y="24674"/>
                  </a:lnTo>
                  <a:cubicBezTo>
                    <a:pt x="5345" y="25003"/>
                    <a:pt x="5518" y="25442"/>
                    <a:pt x="5862" y="25473"/>
                  </a:cubicBezTo>
                  <a:cubicBezTo>
                    <a:pt x="5894" y="25473"/>
                    <a:pt x="5941" y="25442"/>
                    <a:pt x="5941" y="25410"/>
                  </a:cubicBezTo>
                  <a:cubicBezTo>
                    <a:pt x="5972" y="25222"/>
                    <a:pt x="5878" y="25034"/>
                    <a:pt x="5753" y="24846"/>
                  </a:cubicBezTo>
                  <a:cubicBezTo>
                    <a:pt x="5721" y="24611"/>
                    <a:pt x="5612" y="24391"/>
                    <a:pt x="5486" y="24188"/>
                  </a:cubicBezTo>
                  <a:cubicBezTo>
                    <a:pt x="5424" y="23874"/>
                    <a:pt x="5424" y="23576"/>
                    <a:pt x="5439" y="23263"/>
                  </a:cubicBezTo>
                  <a:cubicBezTo>
                    <a:pt x="5455" y="23263"/>
                    <a:pt x="5455" y="23247"/>
                    <a:pt x="5455" y="23247"/>
                  </a:cubicBezTo>
                  <a:close/>
                  <a:moveTo>
                    <a:pt x="6756" y="29595"/>
                  </a:moveTo>
                  <a:lnTo>
                    <a:pt x="6756" y="29595"/>
                  </a:lnTo>
                  <a:cubicBezTo>
                    <a:pt x="7445" y="30003"/>
                    <a:pt x="8527" y="29956"/>
                    <a:pt x="9295" y="29972"/>
                  </a:cubicBezTo>
                  <a:cubicBezTo>
                    <a:pt x="9453" y="29976"/>
                    <a:pt x="9610" y="29978"/>
                    <a:pt x="9767" y="29978"/>
                  </a:cubicBezTo>
                  <a:cubicBezTo>
                    <a:pt x="10781" y="29978"/>
                    <a:pt x="11786" y="29896"/>
                    <a:pt x="12790" y="29815"/>
                  </a:cubicBezTo>
                  <a:cubicBezTo>
                    <a:pt x="12822" y="29815"/>
                    <a:pt x="12853" y="29799"/>
                    <a:pt x="12869" y="29799"/>
                  </a:cubicBezTo>
                  <a:cubicBezTo>
                    <a:pt x="12391" y="30254"/>
                    <a:pt x="11457" y="30340"/>
                    <a:pt x="10697" y="30340"/>
                  </a:cubicBezTo>
                  <a:cubicBezTo>
                    <a:pt x="10384" y="30340"/>
                    <a:pt x="10101" y="30325"/>
                    <a:pt x="9891" y="30316"/>
                  </a:cubicBezTo>
                  <a:cubicBezTo>
                    <a:pt x="9232" y="30301"/>
                    <a:pt x="7195" y="30379"/>
                    <a:pt x="6756" y="29595"/>
                  </a:cubicBezTo>
                  <a:close/>
                  <a:moveTo>
                    <a:pt x="10058" y="0"/>
                  </a:moveTo>
                  <a:cubicBezTo>
                    <a:pt x="9708" y="0"/>
                    <a:pt x="9359" y="17"/>
                    <a:pt x="9013" y="49"/>
                  </a:cubicBezTo>
                  <a:cubicBezTo>
                    <a:pt x="8888" y="65"/>
                    <a:pt x="8825" y="269"/>
                    <a:pt x="8982" y="300"/>
                  </a:cubicBezTo>
                  <a:cubicBezTo>
                    <a:pt x="10141" y="519"/>
                    <a:pt x="11333" y="472"/>
                    <a:pt x="12493" y="739"/>
                  </a:cubicBezTo>
                  <a:cubicBezTo>
                    <a:pt x="13715" y="1021"/>
                    <a:pt x="14844" y="1570"/>
                    <a:pt x="15784" y="2385"/>
                  </a:cubicBezTo>
                  <a:cubicBezTo>
                    <a:pt x="17477" y="3842"/>
                    <a:pt x="18590" y="5943"/>
                    <a:pt x="18966" y="8137"/>
                  </a:cubicBezTo>
                  <a:cubicBezTo>
                    <a:pt x="19389" y="10551"/>
                    <a:pt x="18950" y="13122"/>
                    <a:pt x="17414" y="15065"/>
                  </a:cubicBezTo>
                  <a:cubicBezTo>
                    <a:pt x="17273" y="15253"/>
                    <a:pt x="17132" y="15410"/>
                    <a:pt x="16975" y="15582"/>
                  </a:cubicBezTo>
                  <a:cubicBezTo>
                    <a:pt x="16192" y="16319"/>
                    <a:pt x="15267" y="16946"/>
                    <a:pt x="14232" y="17448"/>
                  </a:cubicBezTo>
                  <a:cubicBezTo>
                    <a:pt x="13606" y="17651"/>
                    <a:pt x="12979" y="17761"/>
                    <a:pt x="12367" y="18028"/>
                  </a:cubicBezTo>
                  <a:cubicBezTo>
                    <a:pt x="12210" y="18106"/>
                    <a:pt x="12242" y="18373"/>
                    <a:pt x="12414" y="18404"/>
                  </a:cubicBezTo>
                  <a:cubicBezTo>
                    <a:pt x="12574" y="18431"/>
                    <a:pt x="12737" y="18443"/>
                    <a:pt x="12901" y="18443"/>
                  </a:cubicBezTo>
                  <a:cubicBezTo>
                    <a:pt x="13316" y="18443"/>
                    <a:pt x="13743" y="18362"/>
                    <a:pt x="14170" y="18216"/>
                  </a:cubicBezTo>
                  <a:cubicBezTo>
                    <a:pt x="14201" y="18263"/>
                    <a:pt x="14232" y="18325"/>
                    <a:pt x="14264" y="18388"/>
                  </a:cubicBezTo>
                  <a:cubicBezTo>
                    <a:pt x="14311" y="18529"/>
                    <a:pt x="14311" y="18702"/>
                    <a:pt x="14311" y="18874"/>
                  </a:cubicBezTo>
                  <a:cubicBezTo>
                    <a:pt x="14295" y="18999"/>
                    <a:pt x="14280" y="19125"/>
                    <a:pt x="14295" y="19235"/>
                  </a:cubicBezTo>
                  <a:cubicBezTo>
                    <a:pt x="14060" y="20175"/>
                    <a:pt x="13997" y="21178"/>
                    <a:pt x="13982" y="22119"/>
                  </a:cubicBezTo>
                  <a:cubicBezTo>
                    <a:pt x="13888" y="22401"/>
                    <a:pt x="13825" y="22699"/>
                    <a:pt x="13527" y="22887"/>
                  </a:cubicBezTo>
                  <a:cubicBezTo>
                    <a:pt x="13511" y="22887"/>
                    <a:pt x="13496" y="22902"/>
                    <a:pt x="13480" y="22902"/>
                  </a:cubicBezTo>
                  <a:cubicBezTo>
                    <a:pt x="12148" y="23090"/>
                    <a:pt x="10815" y="23232"/>
                    <a:pt x="9467" y="23247"/>
                  </a:cubicBezTo>
                  <a:cubicBezTo>
                    <a:pt x="9418" y="23248"/>
                    <a:pt x="9368" y="23248"/>
                    <a:pt x="9319" y="23248"/>
                  </a:cubicBezTo>
                  <a:cubicBezTo>
                    <a:pt x="8224" y="23248"/>
                    <a:pt x="7129" y="23090"/>
                    <a:pt x="6035" y="23075"/>
                  </a:cubicBezTo>
                  <a:cubicBezTo>
                    <a:pt x="5894" y="23028"/>
                    <a:pt x="5737" y="22996"/>
                    <a:pt x="5580" y="22949"/>
                  </a:cubicBezTo>
                  <a:cubicBezTo>
                    <a:pt x="5565" y="22934"/>
                    <a:pt x="5549" y="22918"/>
                    <a:pt x="5533" y="22887"/>
                  </a:cubicBezTo>
                  <a:cubicBezTo>
                    <a:pt x="5518" y="22871"/>
                    <a:pt x="5518" y="22824"/>
                    <a:pt x="5502" y="22793"/>
                  </a:cubicBezTo>
                  <a:cubicBezTo>
                    <a:pt x="5627" y="21868"/>
                    <a:pt x="5455" y="20786"/>
                    <a:pt x="5345" y="19877"/>
                  </a:cubicBezTo>
                  <a:cubicBezTo>
                    <a:pt x="5251" y="19203"/>
                    <a:pt x="5157" y="18482"/>
                    <a:pt x="4875" y="17855"/>
                  </a:cubicBezTo>
                  <a:lnTo>
                    <a:pt x="4875" y="17855"/>
                  </a:lnTo>
                  <a:cubicBezTo>
                    <a:pt x="5063" y="17949"/>
                    <a:pt x="5251" y="18028"/>
                    <a:pt x="5439" y="18059"/>
                  </a:cubicBezTo>
                  <a:cubicBezTo>
                    <a:pt x="5460" y="18065"/>
                    <a:pt x="5480" y="18067"/>
                    <a:pt x="5499" y="18067"/>
                  </a:cubicBezTo>
                  <a:cubicBezTo>
                    <a:pt x="5694" y="18067"/>
                    <a:pt x="5781" y="17797"/>
                    <a:pt x="5596" y="17683"/>
                  </a:cubicBezTo>
                  <a:cubicBezTo>
                    <a:pt x="4154" y="16727"/>
                    <a:pt x="2900" y="15347"/>
                    <a:pt x="2007" y="13780"/>
                  </a:cubicBezTo>
                  <a:cubicBezTo>
                    <a:pt x="1176" y="12103"/>
                    <a:pt x="768" y="10253"/>
                    <a:pt x="1035" y="8216"/>
                  </a:cubicBezTo>
                  <a:cubicBezTo>
                    <a:pt x="1474" y="4955"/>
                    <a:pt x="4185" y="1789"/>
                    <a:pt x="7398" y="708"/>
                  </a:cubicBezTo>
                  <a:cubicBezTo>
                    <a:pt x="7696" y="629"/>
                    <a:pt x="7994" y="551"/>
                    <a:pt x="8292" y="504"/>
                  </a:cubicBezTo>
                  <a:cubicBezTo>
                    <a:pt x="8323" y="488"/>
                    <a:pt x="8355" y="472"/>
                    <a:pt x="8370" y="457"/>
                  </a:cubicBezTo>
                  <a:cubicBezTo>
                    <a:pt x="8417" y="441"/>
                    <a:pt x="8464" y="425"/>
                    <a:pt x="8511" y="425"/>
                  </a:cubicBezTo>
                  <a:cubicBezTo>
                    <a:pt x="8652" y="394"/>
                    <a:pt x="8621" y="175"/>
                    <a:pt x="8480" y="175"/>
                  </a:cubicBezTo>
                  <a:cubicBezTo>
                    <a:pt x="8446" y="173"/>
                    <a:pt x="8411" y="173"/>
                    <a:pt x="8377" y="173"/>
                  </a:cubicBezTo>
                  <a:cubicBezTo>
                    <a:pt x="7941" y="173"/>
                    <a:pt x="7506" y="263"/>
                    <a:pt x="7085" y="394"/>
                  </a:cubicBezTo>
                  <a:cubicBezTo>
                    <a:pt x="3621" y="1162"/>
                    <a:pt x="831" y="4250"/>
                    <a:pt x="298" y="7745"/>
                  </a:cubicBezTo>
                  <a:cubicBezTo>
                    <a:pt x="0" y="9752"/>
                    <a:pt x="376" y="11805"/>
                    <a:pt x="1364" y="13576"/>
                  </a:cubicBezTo>
                  <a:cubicBezTo>
                    <a:pt x="2007" y="14736"/>
                    <a:pt x="3010" y="16539"/>
                    <a:pt x="4279" y="17495"/>
                  </a:cubicBezTo>
                  <a:cubicBezTo>
                    <a:pt x="4342" y="17604"/>
                    <a:pt x="4389" y="17730"/>
                    <a:pt x="4452" y="17855"/>
                  </a:cubicBezTo>
                  <a:cubicBezTo>
                    <a:pt x="4593" y="18639"/>
                    <a:pt x="4812" y="19423"/>
                    <a:pt x="4875" y="20253"/>
                  </a:cubicBezTo>
                  <a:cubicBezTo>
                    <a:pt x="4953" y="21100"/>
                    <a:pt x="4875" y="22040"/>
                    <a:pt x="5094" y="22871"/>
                  </a:cubicBezTo>
                  <a:cubicBezTo>
                    <a:pt x="5000" y="23106"/>
                    <a:pt x="4953" y="23341"/>
                    <a:pt x="4985" y="23592"/>
                  </a:cubicBezTo>
                  <a:cubicBezTo>
                    <a:pt x="5000" y="23796"/>
                    <a:pt x="5032" y="23984"/>
                    <a:pt x="5094" y="24172"/>
                  </a:cubicBezTo>
                  <a:cubicBezTo>
                    <a:pt x="4875" y="24438"/>
                    <a:pt x="4891" y="24924"/>
                    <a:pt x="4953" y="25222"/>
                  </a:cubicBezTo>
                  <a:cubicBezTo>
                    <a:pt x="5000" y="25410"/>
                    <a:pt x="5063" y="25598"/>
                    <a:pt x="5157" y="25786"/>
                  </a:cubicBezTo>
                  <a:cubicBezTo>
                    <a:pt x="4859" y="25990"/>
                    <a:pt x="4969" y="26649"/>
                    <a:pt x="5094" y="26931"/>
                  </a:cubicBezTo>
                  <a:cubicBezTo>
                    <a:pt x="5126" y="26993"/>
                    <a:pt x="5157" y="27056"/>
                    <a:pt x="5204" y="27119"/>
                  </a:cubicBezTo>
                  <a:cubicBezTo>
                    <a:pt x="4985" y="27558"/>
                    <a:pt x="5000" y="28232"/>
                    <a:pt x="5251" y="28655"/>
                  </a:cubicBezTo>
                  <a:cubicBezTo>
                    <a:pt x="5376" y="28859"/>
                    <a:pt x="5627" y="29094"/>
                    <a:pt x="5894" y="29141"/>
                  </a:cubicBezTo>
                  <a:cubicBezTo>
                    <a:pt x="6066" y="29282"/>
                    <a:pt x="6270" y="29360"/>
                    <a:pt x="6474" y="29423"/>
                  </a:cubicBezTo>
                  <a:cubicBezTo>
                    <a:pt x="6646" y="30693"/>
                    <a:pt x="8997" y="30551"/>
                    <a:pt x="9891" y="30598"/>
                  </a:cubicBezTo>
                  <a:cubicBezTo>
                    <a:pt x="10062" y="30605"/>
                    <a:pt x="10305" y="30614"/>
                    <a:pt x="10584" y="30614"/>
                  </a:cubicBezTo>
                  <a:cubicBezTo>
                    <a:pt x="11679" y="30614"/>
                    <a:pt x="13323" y="30466"/>
                    <a:pt x="13323" y="29392"/>
                  </a:cubicBezTo>
                  <a:cubicBezTo>
                    <a:pt x="13919" y="29219"/>
                    <a:pt x="14358" y="28890"/>
                    <a:pt x="14295" y="28247"/>
                  </a:cubicBezTo>
                  <a:cubicBezTo>
                    <a:pt x="14311" y="28200"/>
                    <a:pt x="14342" y="28169"/>
                    <a:pt x="14358" y="28138"/>
                  </a:cubicBezTo>
                  <a:cubicBezTo>
                    <a:pt x="14499" y="27777"/>
                    <a:pt x="14515" y="27354"/>
                    <a:pt x="14280" y="27040"/>
                  </a:cubicBezTo>
                  <a:cubicBezTo>
                    <a:pt x="14530" y="26586"/>
                    <a:pt x="14562" y="25990"/>
                    <a:pt x="14311" y="25598"/>
                  </a:cubicBezTo>
                  <a:cubicBezTo>
                    <a:pt x="14483" y="25144"/>
                    <a:pt x="14468" y="24595"/>
                    <a:pt x="14217" y="24266"/>
                  </a:cubicBezTo>
                  <a:cubicBezTo>
                    <a:pt x="14264" y="24203"/>
                    <a:pt x="14311" y="24125"/>
                    <a:pt x="14327" y="24031"/>
                  </a:cubicBezTo>
                  <a:cubicBezTo>
                    <a:pt x="14358" y="23921"/>
                    <a:pt x="14358" y="23796"/>
                    <a:pt x="14342" y="23686"/>
                  </a:cubicBezTo>
                  <a:cubicBezTo>
                    <a:pt x="14358" y="23529"/>
                    <a:pt x="14358" y="23373"/>
                    <a:pt x="14342" y="23247"/>
                  </a:cubicBezTo>
                  <a:cubicBezTo>
                    <a:pt x="14342" y="23216"/>
                    <a:pt x="14327" y="23169"/>
                    <a:pt x="14311" y="23138"/>
                  </a:cubicBezTo>
                  <a:cubicBezTo>
                    <a:pt x="14311" y="23122"/>
                    <a:pt x="14327" y="23090"/>
                    <a:pt x="14327" y="23059"/>
                  </a:cubicBezTo>
                  <a:cubicBezTo>
                    <a:pt x="14295" y="22009"/>
                    <a:pt x="14327" y="20959"/>
                    <a:pt x="14515" y="19924"/>
                  </a:cubicBezTo>
                  <a:cubicBezTo>
                    <a:pt x="14656" y="19125"/>
                    <a:pt x="14938" y="18420"/>
                    <a:pt x="15267" y="17699"/>
                  </a:cubicBezTo>
                  <a:cubicBezTo>
                    <a:pt x="16301" y="17103"/>
                    <a:pt x="17242" y="16225"/>
                    <a:pt x="17822" y="15488"/>
                  </a:cubicBezTo>
                  <a:cubicBezTo>
                    <a:pt x="17947" y="15332"/>
                    <a:pt x="18057" y="15191"/>
                    <a:pt x="18167" y="15034"/>
                  </a:cubicBezTo>
                  <a:cubicBezTo>
                    <a:pt x="19781" y="12965"/>
                    <a:pt x="20518" y="10143"/>
                    <a:pt x="19969" y="7557"/>
                  </a:cubicBezTo>
                  <a:cubicBezTo>
                    <a:pt x="19107" y="3482"/>
                    <a:pt x="15549" y="504"/>
                    <a:pt x="11536" y="96"/>
                  </a:cubicBezTo>
                  <a:cubicBezTo>
                    <a:pt x="11043" y="32"/>
                    <a:pt x="10549" y="0"/>
                    <a:pt x="10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3"/>
            <p:cNvSpPr/>
            <p:nvPr/>
          </p:nvSpPr>
          <p:spPr>
            <a:xfrm>
              <a:off x="4972425" y="2805175"/>
              <a:ext cx="21900" cy="28350"/>
            </a:xfrm>
            <a:custGeom>
              <a:avLst/>
              <a:gdLst/>
              <a:ahLst/>
              <a:cxnLst/>
              <a:rect l="l" t="t" r="r" b="b"/>
              <a:pathLst>
                <a:path w="876" h="1134" extrusionOk="0">
                  <a:moveTo>
                    <a:pt x="1" y="0"/>
                  </a:moveTo>
                  <a:cubicBezTo>
                    <a:pt x="32" y="220"/>
                    <a:pt x="126" y="424"/>
                    <a:pt x="236" y="612"/>
                  </a:cubicBezTo>
                  <a:cubicBezTo>
                    <a:pt x="189" y="549"/>
                    <a:pt x="126" y="502"/>
                    <a:pt x="48" y="439"/>
                  </a:cubicBezTo>
                  <a:cubicBezTo>
                    <a:pt x="48" y="439"/>
                    <a:pt x="48" y="439"/>
                    <a:pt x="48" y="455"/>
                  </a:cubicBezTo>
                  <a:cubicBezTo>
                    <a:pt x="142" y="580"/>
                    <a:pt x="252" y="674"/>
                    <a:pt x="361" y="784"/>
                  </a:cubicBezTo>
                  <a:cubicBezTo>
                    <a:pt x="502" y="925"/>
                    <a:pt x="644" y="1051"/>
                    <a:pt x="832" y="1129"/>
                  </a:cubicBezTo>
                  <a:cubicBezTo>
                    <a:pt x="835" y="1132"/>
                    <a:pt x="838" y="1133"/>
                    <a:pt x="842" y="1133"/>
                  </a:cubicBezTo>
                  <a:cubicBezTo>
                    <a:pt x="858" y="1133"/>
                    <a:pt x="876" y="1110"/>
                    <a:pt x="863" y="1098"/>
                  </a:cubicBezTo>
                  <a:cubicBezTo>
                    <a:pt x="487" y="800"/>
                    <a:pt x="189" y="455"/>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3"/>
            <p:cNvSpPr/>
            <p:nvPr/>
          </p:nvSpPr>
          <p:spPr>
            <a:xfrm>
              <a:off x="5017100" y="2836125"/>
              <a:ext cx="14525" cy="2100"/>
            </a:xfrm>
            <a:custGeom>
              <a:avLst/>
              <a:gdLst/>
              <a:ahLst/>
              <a:cxnLst/>
              <a:rect l="l" t="t" r="r" b="b"/>
              <a:pathLst>
                <a:path w="581" h="84" extrusionOk="0">
                  <a:moveTo>
                    <a:pt x="16" y="1"/>
                  </a:moveTo>
                  <a:cubicBezTo>
                    <a:pt x="1" y="1"/>
                    <a:pt x="1" y="32"/>
                    <a:pt x="16" y="32"/>
                  </a:cubicBezTo>
                  <a:cubicBezTo>
                    <a:pt x="157" y="58"/>
                    <a:pt x="308" y="83"/>
                    <a:pt x="462" y="83"/>
                  </a:cubicBezTo>
                  <a:cubicBezTo>
                    <a:pt x="496" y="83"/>
                    <a:pt x="531" y="82"/>
                    <a:pt x="565" y="79"/>
                  </a:cubicBezTo>
                  <a:cubicBezTo>
                    <a:pt x="581" y="79"/>
                    <a:pt x="581" y="63"/>
                    <a:pt x="565" y="63"/>
                  </a:cubicBezTo>
                  <a:cubicBezTo>
                    <a:pt x="393" y="16"/>
                    <a:pt x="205" y="16"/>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3"/>
            <p:cNvSpPr/>
            <p:nvPr/>
          </p:nvSpPr>
          <p:spPr>
            <a:xfrm>
              <a:off x="4977525" y="2778750"/>
              <a:ext cx="48225" cy="19000"/>
            </a:xfrm>
            <a:custGeom>
              <a:avLst/>
              <a:gdLst/>
              <a:ahLst/>
              <a:cxnLst/>
              <a:rect l="l" t="t" r="r" b="b"/>
              <a:pathLst>
                <a:path w="1929" h="760" extrusionOk="0">
                  <a:moveTo>
                    <a:pt x="13" y="1"/>
                  </a:moveTo>
                  <a:cubicBezTo>
                    <a:pt x="8" y="1"/>
                    <a:pt x="1" y="12"/>
                    <a:pt x="1" y="23"/>
                  </a:cubicBezTo>
                  <a:cubicBezTo>
                    <a:pt x="502" y="493"/>
                    <a:pt x="1239" y="728"/>
                    <a:pt x="1929" y="760"/>
                  </a:cubicBezTo>
                  <a:cubicBezTo>
                    <a:pt x="1929" y="760"/>
                    <a:pt x="1929" y="744"/>
                    <a:pt x="1929" y="744"/>
                  </a:cubicBezTo>
                  <a:cubicBezTo>
                    <a:pt x="1239" y="572"/>
                    <a:pt x="596" y="478"/>
                    <a:pt x="16" y="7"/>
                  </a:cubicBezTo>
                  <a:cubicBezTo>
                    <a:pt x="16" y="3"/>
                    <a:pt x="15"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3"/>
            <p:cNvSpPr/>
            <p:nvPr/>
          </p:nvSpPr>
          <p:spPr>
            <a:xfrm>
              <a:off x="4981450" y="2755025"/>
              <a:ext cx="12950" cy="6675"/>
            </a:xfrm>
            <a:custGeom>
              <a:avLst/>
              <a:gdLst/>
              <a:ahLst/>
              <a:cxnLst/>
              <a:rect l="l" t="t" r="r" b="b"/>
              <a:pathLst>
                <a:path w="518" h="267" extrusionOk="0">
                  <a:moveTo>
                    <a:pt x="16" y="0"/>
                  </a:moveTo>
                  <a:cubicBezTo>
                    <a:pt x="16" y="0"/>
                    <a:pt x="0" y="16"/>
                    <a:pt x="16" y="16"/>
                  </a:cubicBezTo>
                  <a:cubicBezTo>
                    <a:pt x="173" y="94"/>
                    <a:pt x="345" y="188"/>
                    <a:pt x="502" y="267"/>
                  </a:cubicBezTo>
                  <a:cubicBezTo>
                    <a:pt x="518" y="267"/>
                    <a:pt x="518" y="267"/>
                    <a:pt x="518" y="251"/>
                  </a:cubicBezTo>
                  <a:cubicBezTo>
                    <a:pt x="345" y="173"/>
                    <a:pt x="188" y="94"/>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3"/>
            <p:cNvSpPr/>
            <p:nvPr/>
          </p:nvSpPr>
          <p:spPr>
            <a:xfrm>
              <a:off x="4766825" y="2058075"/>
              <a:ext cx="74600" cy="90550"/>
            </a:xfrm>
            <a:custGeom>
              <a:avLst/>
              <a:gdLst/>
              <a:ahLst/>
              <a:cxnLst/>
              <a:rect l="l" t="t" r="r" b="b"/>
              <a:pathLst>
                <a:path w="2984" h="3622" extrusionOk="0">
                  <a:moveTo>
                    <a:pt x="143" y="0"/>
                  </a:moveTo>
                  <a:cubicBezTo>
                    <a:pt x="61" y="0"/>
                    <a:pt x="1" y="93"/>
                    <a:pt x="74" y="166"/>
                  </a:cubicBezTo>
                  <a:cubicBezTo>
                    <a:pt x="529" y="699"/>
                    <a:pt x="1062" y="1169"/>
                    <a:pt x="1532" y="1702"/>
                  </a:cubicBezTo>
                  <a:cubicBezTo>
                    <a:pt x="2034" y="2282"/>
                    <a:pt x="2347" y="2925"/>
                    <a:pt x="2755" y="3567"/>
                  </a:cubicBezTo>
                  <a:cubicBezTo>
                    <a:pt x="2779" y="3604"/>
                    <a:pt x="2821" y="3622"/>
                    <a:pt x="2862" y="3622"/>
                  </a:cubicBezTo>
                  <a:cubicBezTo>
                    <a:pt x="2924" y="3622"/>
                    <a:pt x="2983" y="3581"/>
                    <a:pt x="2974" y="3505"/>
                  </a:cubicBezTo>
                  <a:cubicBezTo>
                    <a:pt x="2849" y="2078"/>
                    <a:pt x="1265" y="824"/>
                    <a:pt x="215" y="25"/>
                  </a:cubicBezTo>
                  <a:cubicBezTo>
                    <a:pt x="191" y="8"/>
                    <a:pt x="166"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3"/>
            <p:cNvSpPr/>
            <p:nvPr/>
          </p:nvSpPr>
          <p:spPr>
            <a:xfrm>
              <a:off x="4848925" y="1991575"/>
              <a:ext cx="63675" cy="92250"/>
            </a:xfrm>
            <a:custGeom>
              <a:avLst/>
              <a:gdLst/>
              <a:ahLst/>
              <a:cxnLst/>
              <a:rect l="l" t="t" r="r" b="b"/>
              <a:pathLst>
                <a:path w="2547" h="3690" extrusionOk="0">
                  <a:moveTo>
                    <a:pt x="123" y="0"/>
                  </a:moveTo>
                  <a:cubicBezTo>
                    <a:pt x="59" y="0"/>
                    <a:pt x="0" y="81"/>
                    <a:pt x="35" y="161"/>
                  </a:cubicBezTo>
                  <a:cubicBezTo>
                    <a:pt x="599" y="1368"/>
                    <a:pt x="1414" y="2685"/>
                    <a:pt x="2339" y="3657"/>
                  </a:cubicBezTo>
                  <a:cubicBezTo>
                    <a:pt x="2362" y="3680"/>
                    <a:pt x="2387" y="3690"/>
                    <a:pt x="2411" y="3690"/>
                  </a:cubicBezTo>
                  <a:cubicBezTo>
                    <a:pt x="2484" y="3690"/>
                    <a:pt x="2547" y="3598"/>
                    <a:pt x="2511" y="3516"/>
                  </a:cubicBezTo>
                  <a:cubicBezTo>
                    <a:pt x="1978" y="2293"/>
                    <a:pt x="1085" y="1039"/>
                    <a:pt x="192" y="36"/>
                  </a:cubicBezTo>
                  <a:cubicBezTo>
                    <a:pt x="171" y="11"/>
                    <a:pt x="147"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3"/>
            <p:cNvSpPr/>
            <p:nvPr/>
          </p:nvSpPr>
          <p:spPr>
            <a:xfrm>
              <a:off x="4962250" y="1903075"/>
              <a:ext cx="33175" cy="149550"/>
            </a:xfrm>
            <a:custGeom>
              <a:avLst/>
              <a:gdLst/>
              <a:ahLst/>
              <a:cxnLst/>
              <a:rect l="l" t="t" r="r" b="b"/>
              <a:pathLst>
                <a:path w="1327" h="5982" extrusionOk="0">
                  <a:moveTo>
                    <a:pt x="55" y="0"/>
                  </a:moveTo>
                  <a:cubicBezTo>
                    <a:pt x="27" y="0"/>
                    <a:pt x="0" y="16"/>
                    <a:pt x="0" y="49"/>
                  </a:cubicBezTo>
                  <a:cubicBezTo>
                    <a:pt x="0" y="1068"/>
                    <a:pt x="204" y="2087"/>
                    <a:pt x="361" y="3090"/>
                  </a:cubicBezTo>
                  <a:cubicBezTo>
                    <a:pt x="502" y="4030"/>
                    <a:pt x="580" y="5096"/>
                    <a:pt x="1082" y="5927"/>
                  </a:cubicBezTo>
                  <a:cubicBezTo>
                    <a:pt x="1107" y="5964"/>
                    <a:pt x="1151" y="5982"/>
                    <a:pt x="1194" y="5982"/>
                  </a:cubicBezTo>
                  <a:cubicBezTo>
                    <a:pt x="1261" y="5982"/>
                    <a:pt x="1326" y="5940"/>
                    <a:pt x="1317" y="5864"/>
                  </a:cubicBezTo>
                  <a:cubicBezTo>
                    <a:pt x="1192" y="4955"/>
                    <a:pt x="941" y="4062"/>
                    <a:pt x="784" y="3168"/>
                  </a:cubicBezTo>
                  <a:cubicBezTo>
                    <a:pt x="596" y="2118"/>
                    <a:pt x="455" y="1037"/>
                    <a:pt x="110" y="34"/>
                  </a:cubicBezTo>
                  <a:cubicBezTo>
                    <a:pt x="103" y="12"/>
                    <a:pt x="79"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3"/>
            <p:cNvSpPr/>
            <p:nvPr/>
          </p:nvSpPr>
          <p:spPr>
            <a:xfrm>
              <a:off x="5065300" y="1878300"/>
              <a:ext cx="18850" cy="149650"/>
            </a:xfrm>
            <a:custGeom>
              <a:avLst/>
              <a:gdLst/>
              <a:ahLst/>
              <a:cxnLst/>
              <a:rect l="l" t="t" r="r" b="b"/>
              <a:pathLst>
                <a:path w="754" h="5986" extrusionOk="0">
                  <a:moveTo>
                    <a:pt x="155" y="0"/>
                  </a:moveTo>
                  <a:cubicBezTo>
                    <a:pt x="104" y="0"/>
                    <a:pt x="48" y="37"/>
                    <a:pt x="48" y="100"/>
                  </a:cubicBezTo>
                  <a:cubicBezTo>
                    <a:pt x="1" y="1119"/>
                    <a:pt x="126" y="2153"/>
                    <a:pt x="157" y="3188"/>
                  </a:cubicBezTo>
                  <a:cubicBezTo>
                    <a:pt x="189" y="4081"/>
                    <a:pt x="79" y="5037"/>
                    <a:pt x="283" y="5915"/>
                  </a:cubicBezTo>
                  <a:cubicBezTo>
                    <a:pt x="291" y="5962"/>
                    <a:pt x="334" y="5985"/>
                    <a:pt x="377" y="5985"/>
                  </a:cubicBezTo>
                  <a:cubicBezTo>
                    <a:pt x="420" y="5985"/>
                    <a:pt x="463" y="5962"/>
                    <a:pt x="471" y="5915"/>
                  </a:cubicBezTo>
                  <a:cubicBezTo>
                    <a:pt x="753" y="4990"/>
                    <a:pt x="643" y="3940"/>
                    <a:pt x="596" y="2984"/>
                  </a:cubicBezTo>
                  <a:cubicBezTo>
                    <a:pt x="549" y="2012"/>
                    <a:pt x="502" y="1009"/>
                    <a:pt x="236" y="68"/>
                  </a:cubicBezTo>
                  <a:cubicBezTo>
                    <a:pt x="229" y="21"/>
                    <a:pt x="193"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3"/>
            <p:cNvSpPr/>
            <p:nvPr/>
          </p:nvSpPr>
          <p:spPr>
            <a:xfrm>
              <a:off x="5155175" y="1913600"/>
              <a:ext cx="84125" cy="157875"/>
            </a:xfrm>
            <a:custGeom>
              <a:avLst/>
              <a:gdLst/>
              <a:ahLst/>
              <a:cxnLst/>
              <a:rect l="l" t="t" r="r" b="b"/>
              <a:pathLst>
                <a:path w="3365" h="6315" extrusionOk="0">
                  <a:moveTo>
                    <a:pt x="3226" y="0"/>
                  </a:moveTo>
                  <a:cubicBezTo>
                    <a:pt x="3199" y="0"/>
                    <a:pt x="3171" y="11"/>
                    <a:pt x="3146" y="36"/>
                  </a:cubicBezTo>
                  <a:cubicBezTo>
                    <a:pt x="1563" y="1525"/>
                    <a:pt x="434" y="4111"/>
                    <a:pt x="11" y="6227"/>
                  </a:cubicBezTo>
                  <a:cubicBezTo>
                    <a:pt x="1" y="6277"/>
                    <a:pt x="42" y="6314"/>
                    <a:pt x="81" y="6314"/>
                  </a:cubicBezTo>
                  <a:cubicBezTo>
                    <a:pt x="103" y="6314"/>
                    <a:pt x="125" y="6302"/>
                    <a:pt x="136" y="6274"/>
                  </a:cubicBezTo>
                  <a:cubicBezTo>
                    <a:pt x="606" y="5224"/>
                    <a:pt x="1014" y="4158"/>
                    <a:pt x="1547" y="3139"/>
                  </a:cubicBezTo>
                  <a:cubicBezTo>
                    <a:pt x="2095" y="2120"/>
                    <a:pt x="2801" y="1196"/>
                    <a:pt x="3318" y="161"/>
                  </a:cubicBezTo>
                  <a:cubicBezTo>
                    <a:pt x="3364" y="81"/>
                    <a:pt x="3300" y="0"/>
                    <a:pt x="3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3"/>
            <p:cNvSpPr/>
            <p:nvPr/>
          </p:nvSpPr>
          <p:spPr>
            <a:xfrm>
              <a:off x="5236425" y="1971400"/>
              <a:ext cx="62525" cy="96850"/>
            </a:xfrm>
            <a:custGeom>
              <a:avLst/>
              <a:gdLst/>
              <a:ahLst/>
              <a:cxnLst/>
              <a:rect l="l" t="t" r="r" b="b"/>
              <a:pathLst>
                <a:path w="2501" h="3874" extrusionOk="0">
                  <a:moveTo>
                    <a:pt x="2322" y="1"/>
                  </a:moveTo>
                  <a:cubicBezTo>
                    <a:pt x="2298" y="1"/>
                    <a:pt x="2272" y="9"/>
                    <a:pt x="2247" y="28"/>
                  </a:cubicBezTo>
                  <a:cubicBezTo>
                    <a:pt x="1698" y="420"/>
                    <a:pt x="1306" y="1078"/>
                    <a:pt x="962" y="1658"/>
                  </a:cubicBezTo>
                  <a:cubicBezTo>
                    <a:pt x="570" y="2316"/>
                    <a:pt x="225" y="3006"/>
                    <a:pt x="21" y="3743"/>
                  </a:cubicBezTo>
                  <a:cubicBezTo>
                    <a:pt x="0" y="3815"/>
                    <a:pt x="75" y="3874"/>
                    <a:pt x="142" y="3874"/>
                  </a:cubicBezTo>
                  <a:cubicBezTo>
                    <a:pt x="177" y="3874"/>
                    <a:pt x="209" y="3858"/>
                    <a:pt x="225" y="3821"/>
                  </a:cubicBezTo>
                  <a:cubicBezTo>
                    <a:pt x="570" y="3194"/>
                    <a:pt x="883" y="2567"/>
                    <a:pt x="1259" y="1971"/>
                  </a:cubicBezTo>
                  <a:cubicBezTo>
                    <a:pt x="1636" y="1376"/>
                    <a:pt x="2153" y="859"/>
                    <a:pt x="2451" y="232"/>
                  </a:cubicBezTo>
                  <a:cubicBezTo>
                    <a:pt x="2501" y="131"/>
                    <a:pt x="2420" y="1"/>
                    <a:pt x="2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3"/>
            <p:cNvSpPr/>
            <p:nvPr/>
          </p:nvSpPr>
          <p:spPr>
            <a:xfrm>
              <a:off x="5305225" y="2065125"/>
              <a:ext cx="96200" cy="83400"/>
            </a:xfrm>
            <a:custGeom>
              <a:avLst/>
              <a:gdLst/>
              <a:ahLst/>
              <a:cxnLst/>
              <a:rect l="l" t="t" r="r" b="b"/>
              <a:pathLst>
                <a:path w="3848" h="3336" extrusionOk="0">
                  <a:moveTo>
                    <a:pt x="3722" y="0"/>
                  </a:moveTo>
                  <a:cubicBezTo>
                    <a:pt x="3709" y="0"/>
                    <a:pt x="3695" y="3"/>
                    <a:pt x="3680" y="9"/>
                  </a:cubicBezTo>
                  <a:cubicBezTo>
                    <a:pt x="3006" y="276"/>
                    <a:pt x="2473" y="934"/>
                    <a:pt x="1940" y="1420"/>
                  </a:cubicBezTo>
                  <a:cubicBezTo>
                    <a:pt x="1282" y="2016"/>
                    <a:pt x="592" y="2580"/>
                    <a:pt x="28" y="3270"/>
                  </a:cubicBezTo>
                  <a:cubicBezTo>
                    <a:pt x="1" y="3297"/>
                    <a:pt x="20" y="3335"/>
                    <a:pt x="56" y="3335"/>
                  </a:cubicBezTo>
                  <a:cubicBezTo>
                    <a:pt x="62" y="3335"/>
                    <a:pt x="68" y="3334"/>
                    <a:pt x="75" y="3332"/>
                  </a:cubicBezTo>
                  <a:cubicBezTo>
                    <a:pt x="796" y="2940"/>
                    <a:pt x="1423" y="2423"/>
                    <a:pt x="2065" y="1890"/>
                  </a:cubicBezTo>
                  <a:cubicBezTo>
                    <a:pt x="2645" y="1420"/>
                    <a:pt x="3476" y="887"/>
                    <a:pt x="3821" y="197"/>
                  </a:cubicBezTo>
                  <a:cubicBezTo>
                    <a:pt x="3848" y="116"/>
                    <a:pt x="3805" y="0"/>
                    <a:pt x="3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3"/>
            <p:cNvSpPr/>
            <p:nvPr/>
          </p:nvSpPr>
          <p:spPr>
            <a:xfrm>
              <a:off x="5372850" y="2186400"/>
              <a:ext cx="61150" cy="48225"/>
            </a:xfrm>
            <a:custGeom>
              <a:avLst/>
              <a:gdLst/>
              <a:ahLst/>
              <a:cxnLst/>
              <a:rect l="l" t="t" r="r" b="b"/>
              <a:pathLst>
                <a:path w="2446" h="1929" extrusionOk="0">
                  <a:moveTo>
                    <a:pt x="2250" y="0"/>
                  </a:moveTo>
                  <a:cubicBezTo>
                    <a:pt x="2243" y="0"/>
                    <a:pt x="2236" y="1"/>
                    <a:pt x="2229" y="2"/>
                  </a:cubicBezTo>
                  <a:cubicBezTo>
                    <a:pt x="1806" y="80"/>
                    <a:pt x="1414" y="503"/>
                    <a:pt x="1100" y="770"/>
                  </a:cubicBezTo>
                  <a:cubicBezTo>
                    <a:pt x="724" y="1083"/>
                    <a:pt x="332" y="1397"/>
                    <a:pt x="50" y="1789"/>
                  </a:cubicBezTo>
                  <a:cubicBezTo>
                    <a:pt x="0" y="1863"/>
                    <a:pt x="69" y="1928"/>
                    <a:pt x="139" y="1928"/>
                  </a:cubicBezTo>
                  <a:cubicBezTo>
                    <a:pt x="157" y="1928"/>
                    <a:pt x="175" y="1924"/>
                    <a:pt x="191" y="1914"/>
                  </a:cubicBezTo>
                  <a:cubicBezTo>
                    <a:pt x="646" y="1726"/>
                    <a:pt x="1053" y="1397"/>
                    <a:pt x="1461" y="1099"/>
                  </a:cubicBezTo>
                  <a:cubicBezTo>
                    <a:pt x="1774" y="848"/>
                    <a:pt x="2229" y="597"/>
                    <a:pt x="2401" y="221"/>
                  </a:cubicBezTo>
                  <a:cubicBezTo>
                    <a:pt x="2446" y="118"/>
                    <a:pt x="2365" y="0"/>
                    <a:pt x="2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3"/>
            <p:cNvSpPr/>
            <p:nvPr/>
          </p:nvSpPr>
          <p:spPr>
            <a:xfrm>
              <a:off x="4720775" y="2174425"/>
              <a:ext cx="107400" cy="73600"/>
            </a:xfrm>
            <a:custGeom>
              <a:avLst/>
              <a:gdLst/>
              <a:ahLst/>
              <a:cxnLst/>
              <a:rect l="l" t="t" r="r" b="b"/>
              <a:pathLst>
                <a:path w="4296" h="2944" extrusionOk="0">
                  <a:moveTo>
                    <a:pt x="149" y="0"/>
                  </a:moveTo>
                  <a:cubicBezTo>
                    <a:pt x="69" y="0"/>
                    <a:pt x="0" y="98"/>
                    <a:pt x="67" y="152"/>
                  </a:cubicBezTo>
                  <a:cubicBezTo>
                    <a:pt x="694" y="700"/>
                    <a:pt x="1383" y="1155"/>
                    <a:pt x="2057" y="1641"/>
                  </a:cubicBezTo>
                  <a:cubicBezTo>
                    <a:pt x="2700" y="2095"/>
                    <a:pt x="3374" y="2722"/>
                    <a:pt x="4142" y="2942"/>
                  </a:cubicBezTo>
                  <a:cubicBezTo>
                    <a:pt x="4148" y="2943"/>
                    <a:pt x="4154" y="2943"/>
                    <a:pt x="4160" y="2943"/>
                  </a:cubicBezTo>
                  <a:cubicBezTo>
                    <a:pt x="4231" y="2943"/>
                    <a:pt x="4295" y="2859"/>
                    <a:pt x="4252" y="2801"/>
                  </a:cubicBezTo>
                  <a:cubicBezTo>
                    <a:pt x="3813" y="2221"/>
                    <a:pt x="3107" y="1860"/>
                    <a:pt x="2496" y="1468"/>
                  </a:cubicBezTo>
                  <a:cubicBezTo>
                    <a:pt x="1744" y="967"/>
                    <a:pt x="991" y="434"/>
                    <a:pt x="192" y="10"/>
                  </a:cubicBezTo>
                  <a:cubicBezTo>
                    <a:pt x="178" y="3"/>
                    <a:pt x="16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43"/>
          <p:cNvGrpSpPr/>
          <p:nvPr/>
        </p:nvGrpSpPr>
        <p:grpSpPr>
          <a:xfrm rot="8301331">
            <a:off x="7722573" y="4402216"/>
            <a:ext cx="843261" cy="402241"/>
            <a:chOff x="-583650" y="3109250"/>
            <a:chExt cx="570275" cy="272025"/>
          </a:xfrm>
        </p:grpSpPr>
        <p:sp>
          <p:nvSpPr>
            <p:cNvPr id="1475" name="Google Shape;1475;p43"/>
            <p:cNvSpPr/>
            <p:nvPr/>
          </p:nvSpPr>
          <p:spPr>
            <a:xfrm>
              <a:off x="-583650" y="3186975"/>
              <a:ext cx="570275" cy="194300"/>
            </a:xfrm>
            <a:custGeom>
              <a:avLst/>
              <a:gdLst/>
              <a:ahLst/>
              <a:cxnLst/>
              <a:rect l="l" t="t" r="r" b="b"/>
              <a:pathLst>
                <a:path w="22811" h="7772" extrusionOk="0">
                  <a:moveTo>
                    <a:pt x="22543" y="6377"/>
                  </a:moveTo>
                  <a:lnTo>
                    <a:pt x="22543" y="6377"/>
                  </a:lnTo>
                  <a:cubicBezTo>
                    <a:pt x="22536" y="6381"/>
                    <a:pt x="22532" y="6384"/>
                    <a:pt x="22525" y="6384"/>
                  </a:cubicBezTo>
                  <a:cubicBezTo>
                    <a:pt x="22190" y="6488"/>
                    <a:pt x="21851" y="6580"/>
                    <a:pt x="21513" y="6669"/>
                  </a:cubicBezTo>
                  <a:cubicBezTo>
                    <a:pt x="21762" y="6905"/>
                    <a:pt x="22083" y="7030"/>
                    <a:pt x="22322" y="7030"/>
                  </a:cubicBezTo>
                  <a:cubicBezTo>
                    <a:pt x="22632" y="7030"/>
                    <a:pt x="22810" y="6822"/>
                    <a:pt x="22543" y="6377"/>
                  </a:cubicBezTo>
                  <a:close/>
                  <a:moveTo>
                    <a:pt x="12021" y="1"/>
                  </a:moveTo>
                  <a:cubicBezTo>
                    <a:pt x="9332" y="1"/>
                    <a:pt x="6501" y="875"/>
                    <a:pt x="4639" y="2230"/>
                  </a:cubicBezTo>
                  <a:cubicBezTo>
                    <a:pt x="4539" y="2301"/>
                    <a:pt x="4393" y="2333"/>
                    <a:pt x="4222" y="2333"/>
                  </a:cubicBezTo>
                  <a:cubicBezTo>
                    <a:pt x="3909" y="2333"/>
                    <a:pt x="3520" y="2226"/>
                    <a:pt x="3221" y="2087"/>
                  </a:cubicBezTo>
                  <a:cubicBezTo>
                    <a:pt x="1672" y="3100"/>
                    <a:pt x="860" y="4609"/>
                    <a:pt x="175" y="6448"/>
                  </a:cubicBezTo>
                  <a:cubicBezTo>
                    <a:pt x="0" y="6923"/>
                    <a:pt x="924" y="7771"/>
                    <a:pt x="1455" y="7771"/>
                  </a:cubicBezTo>
                  <a:cubicBezTo>
                    <a:pt x="1605" y="7771"/>
                    <a:pt x="1719" y="7707"/>
                    <a:pt x="1776" y="7553"/>
                  </a:cubicBezTo>
                  <a:cubicBezTo>
                    <a:pt x="2507" y="5593"/>
                    <a:pt x="3345" y="4002"/>
                    <a:pt x="5328" y="3100"/>
                  </a:cubicBezTo>
                  <a:cubicBezTo>
                    <a:pt x="6989" y="2348"/>
                    <a:pt x="8897" y="1905"/>
                    <a:pt x="10687" y="1599"/>
                  </a:cubicBezTo>
                  <a:cubicBezTo>
                    <a:pt x="11486" y="1463"/>
                    <a:pt x="12313" y="1374"/>
                    <a:pt x="13137" y="1374"/>
                  </a:cubicBezTo>
                  <a:cubicBezTo>
                    <a:pt x="14481" y="1374"/>
                    <a:pt x="15814" y="1610"/>
                    <a:pt x="17012" y="2255"/>
                  </a:cubicBezTo>
                  <a:cubicBezTo>
                    <a:pt x="17700" y="2626"/>
                    <a:pt x="18321" y="3100"/>
                    <a:pt x="18888" y="3638"/>
                  </a:cubicBezTo>
                  <a:cubicBezTo>
                    <a:pt x="17733" y="1042"/>
                    <a:pt x="14962" y="1"/>
                    <a:pt x="12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3"/>
            <p:cNvSpPr/>
            <p:nvPr/>
          </p:nvSpPr>
          <p:spPr>
            <a:xfrm>
              <a:off x="-198800" y="3109250"/>
              <a:ext cx="181150" cy="265500"/>
            </a:xfrm>
            <a:custGeom>
              <a:avLst/>
              <a:gdLst/>
              <a:ahLst/>
              <a:cxnLst/>
              <a:rect l="l" t="t" r="r" b="b"/>
              <a:pathLst>
                <a:path w="7246" h="10620" extrusionOk="0">
                  <a:moveTo>
                    <a:pt x="3302" y="1"/>
                  </a:moveTo>
                  <a:cubicBezTo>
                    <a:pt x="3137" y="1"/>
                    <a:pt x="3098" y="190"/>
                    <a:pt x="3359" y="697"/>
                  </a:cubicBezTo>
                  <a:cubicBezTo>
                    <a:pt x="3552" y="1067"/>
                    <a:pt x="3733" y="1441"/>
                    <a:pt x="3908" y="1816"/>
                  </a:cubicBezTo>
                  <a:cubicBezTo>
                    <a:pt x="4129" y="1694"/>
                    <a:pt x="4375" y="1588"/>
                    <a:pt x="4585" y="1523"/>
                  </a:cubicBezTo>
                  <a:cubicBezTo>
                    <a:pt x="4467" y="1285"/>
                    <a:pt x="4347" y="1042"/>
                    <a:pt x="4225" y="804"/>
                  </a:cubicBezTo>
                  <a:cubicBezTo>
                    <a:pt x="4008" y="383"/>
                    <a:pt x="3530" y="1"/>
                    <a:pt x="3302" y="1"/>
                  </a:cubicBezTo>
                  <a:close/>
                  <a:moveTo>
                    <a:pt x="6906" y="7874"/>
                  </a:moveTo>
                  <a:cubicBezTo>
                    <a:pt x="6860" y="8145"/>
                    <a:pt x="6743" y="8406"/>
                    <a:pt x="6504" y="8648"/>
                  </a:cubicBezTo>
                  <a:cubicBezTo>
                    <a:pt x="6675" y="8858"/>
                    <a:pt x="6842" y="9069"/>
                    <a:pt x="7006" y="9283"/>
                  </a:cubicBezTo>
                  <a:cubicBezTo>
                    <a:pt x="7064" y="9357"/>
                    <a:pt x="7110" y="9421"/>
                    <a:pt x="7149" y="9486"/>
                  </a:cubicBezTo>
                  <a:cubicBezTo>
                    <a:pt x="7245" y="9429"/>
                    <a:pt x="7214" y="9169"/>
                    <a:pt x="7199" y="9112"/>
                  </a:cubicBezTo>
                  <a:cubicBezTo>
                    <a:pt x="7110" y="8698"/>
                    <a:pt x="7010" y="8284"/>
                    <a:pt x="6906" y="7874"/>
                  </a:cubicBezTo>
                  <a:close/>
                  <a:moveTo>
                    <a:pt x="3979" y="8327"/>
                  </a:moveTo>
                  <a:cubicBezTo>
                    <a:pt x="2742" y="8595"/>
                    <a:pt x="1490" y="8773"/>
                    <a:pt x="217" y="8862"/>
                  </a:cubicBezTo>
                  <a:cubicBezTo>
                    <a:pt x="0" y="8876"/>
                    <a:pt x="14" y="9194"/>
                    <a:pt x="142" y="9550"/>
                  </a:cubicBezTo>
                  <a:cubicBezTo>
                    <a:pt x="324" y="9490"/>
                    <a:pt x="509" y="9447"/>
                    <a:pt x="677" y="9433"/>
                  </a:cubicBezTo>
                  <a:cubicBezTo>
                    <a:pt x="1761" y="9336"/>
                    <a:pt x="2834" y="9194"/>
                    <a:pt x="3904" y="8983"/>
                  </a:cubicBezTo>
                  <a:cubicBezTo>
                    <a:pt x="4044" y="8958"/>
                    <a:pt x="4724" y="8904"/>
                    <a:pt x="5042" y="8798"/>
                  </a:cubicBezTo>
                  <a:cubicBezTo>
                    <a:pt x="4603" y="8748"/>
                    <a:pt x="4129" y="8570"/>
                    <a:pt x="3979" y="8327"/>
                  </a:cubicBezTo>
                  <a:close/>
                  <a:moveTo>
                    <a:pt x="5665" y="9222"/>
                  </a:moveTo>
                  <a:cubicBezTo>
                    <a:pt x="5017" y="9533"/>
                    <a:pt x="4261" y="9678"/>
                    <a:pt x="3605" y="9824"/>
                  </a:cubicBezTo>
                  <a:cubicBezTo>
                    <a:pt x="2606" y="10046"/>
                    <a:pt x="1600" y="10213"/>
                    <a:pt x="588" y="10334"/>
                  </a:cubicBezTo>
                  <a:cubicBezTo>
                    <a:pt x="731" y="10506"/>
                    <a:pt x="884" y="10619"/>
                    <a:pt x="1023" y="10619"/>
                  </a:cubicBezTo>
                  <a:cubicBezTo>
                    <a:pt x="1027" y="10619"/>
                    <a:pt x="1034" y="10619"/>
                    <a:pt x="1037" y="10616"/>
                  </a:cubicBezTo>
                  <a:cubicBezTo>
                    <a:pt x="2767" y="10495"/>
                    <a:pt x="4454" y="10217"/>
                    <a:pt x="6119" y="9778"/>
                  </a:cubicBezTo>
                  <a:cubicBezTo>
                    <a:pt x="6068" y="9732"/>
                    <a:pt x="6022" y="9682"/>
                    <a:pt x="5979" y="9625"/>
                  </a:cubicBezTo>
                  <a:cubicBezTo>
                    <a:pt x="5876" y="9493"/>
                    <a:pt x="5769" y="9357"/>
                    <a:pt x="5665" y="922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3"/>
            <p:cNvSpPr/>
            <p:nvPr/>
          </p:nvSpPr>
          <p:spPr>
            <a:xfrm>
              <a:off x="-227425" y="3145900"/>
              <a:ext cx="203250" cy="225300"/>
            </a:xfrm>
            <a:custGeom>
              <a:avLst/>
              <a:gdLst/>
              <a:ahLst/>
              <a:cxnLst/>
              <a:rect l="l" t="t" r="r" b="b"/>
              <a:pathLst>
                <a:path w="8130" h="9012" extrusionOk="0">
                  <a:moveTo>
                    <a:pt x="5053" y="350"/>
                  </a:moveTo>
                  <a:cubicBezTo>
                    <a:pt x="4689" y="557"/>
                    <a:pt x="4397" y="814"/>
                    <a:pt x="4472" y="992"/>
                  </a:cubicBezTo>
                  <a:cubicBezTo>
                    <a:pt x="4850" y="1897"/>
                    <a:pt x="5199" y="2825"/>
                    <a:pt x="5502" y="3762"/>
                  </a:cubicBezTo>
                  <a:cubicBezTo>
                    <a:pt x="6101" y="4443"/>
                    <a:pt x="6568" y="5264"/>
                    <a:pt x="6846" y="6237"/>
                  </a:cubicBezTo>
                  <a:cubicBezTo>
                    <a:pt x="6889" y="6287"/>
                    <a:pt x="6935" y="6341"/>
                    <a:pt x="6978" y="6390"/>
                  </a:cubicBezTo>
                  <a:cubicBezTo>
                    <a:pt x="7024" y="6376"/>
                    <a:pt x="7067" y="6362"/>
                    <a:pt x="7110" y="6351"/>
                  </a:cubicBezTo>
                  <a:cubicBezTo>
                    <a:pt x="6632" y="4276"/>
                    <a:pt x="5951" y="2276"/>
                    <a:pt x="5053" y="350"/>
                  </a:cubicBezTo>
                  <a:close/>
                  <a:moveTo>
                    <a:pt x="6069" y="1"/>
                  </a:moveTo>
                  <a:cubicBezTo>
                    <a:pt x="5976" y="1"/>
                    <a:pt x="5859" y="22"/>
                    <a:pt x="5730" y="57"/>
                  </a:cubicBezTo>
                  <a:cubicBezTo>
                    <a:pt x="6718" y="2093"/>
                    <a:pt x="7488" y="4219"/>
                    <a:pt x="8051" y="6408"/>
                  </a:cubicBezTo>
                  <a:cubicBezTo>
                    <a:pt x="8130" y="5909"/>
                    <a:pt x="7966" y="5371"/>
                    <a:pt x="7830" y="4810"/>
                  </a:cubicBezTo>
                  <a:cubicBezTo>
                    <a:pt x="7431" y="3192"/>
                    <a:pt x="6893" y="1619"/>
                    <a:pt x="6251" y="79"/>
                  </a:cubicBezTo>
                  <a:cubicBezTo>
                    <a:pt x="6229" y="22"/>
                    <a:pt x="6162" y="1"/>
                    <a:pt x="6069" y="1"/>
                  </a:cubicBezTo>
                  <a:close/>
                  <a:moveTo>
                    <a:pt x="1287" y="8084"/>
                  </a:moveTo>
                  <a:cubicBezTo>
                    <a:pt x="1012" y="8180"/>
                    <a:pt x="745" y="8323"/>
                    <a:pt x="556" y="8501"/>
                  </a:cubicBezTo>
                  <a:cubicBezTo>
                    <a:pt x="467" y="8584"/>
                    <a:pt x="0" y="9011"/>
                    <a:pt x="364" y="9011"/>
                  </a:cubicBezTo>
                  <a:cubicBezTo>
                    <a:pt x="378" y="9011"/>
                    <a:pt x="396" y="9011"/>
                    <a:pt x="413" y="9008"/>
                  </a:cubicBezTo>
                  <a:cubicBezTo>
                    <a:pt x="856" y="8969"/>
                    <a:pt x="1295" y="8922"/>
                    <a:pt x="1733" y="8868"/>
                  </a:cubicBezTo>
                  <a:cubicBezTo>
                    <a:pt x="1555" y="8658"/>
                    <a:pt x="1387" y="8358"/>
                    <a:pt x="1287" y="808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3"/>
            <p:cNvSpPr/>
            <p:nvPr/>
          </p:nvSpPr>
          <p:spPr>
            <a:xfrm>
              <a:off x="-56275" y="3301800"/>
              <a:ext cx="3325" cy="4475"/>
            </a:xfrm>
            <a:custGeom>
              <a:avLst/>
              <a:gdLst/>
              <a:ahLst/>
              <a:cxnLst/>
              <a:rect l="l" t="t" r="r" b="b"/>
              <a:pathLst>
                <a:path w="133" h="179" extrusionOk="0">
                  <a:moveTo>
                    <a:pt x="0" y="1"/>
                  </a:moveTo>
                  <a:lnTo>
                    <a:pt x="0" y="1"/>
                  </a:lnTo>
                  <a:cubicBezTo>
                    <a:pt x="18" y="62"/>
                    <a:pt x="33" y="119"/>
                    <a:pt x="47" y="179"/>
                  </a:cubicBezTo>
                  <a:cubicBezTo>
                    <a:pt x="76" y="169"/>
                    <a:pt x="104" y="162"/>
                    <a:pt x="132" y="154"/>
                  </a:cubicBezTo>
                  <a:cubicBezTo>
                    <a:pt x="89" y="105"/>
                    <a:pt x="43" y="51"/>
                    <a:pt x="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3"/>
            <p:cNvSpPr/>
            <p:nvPr/>
          </p:nvSpPr>
          <p:spPr>
            <a:xfrm>
              <a:off x="-195250" y="3147325"/>
              <a:ext cx="169125" cy="220300"/>
            </a:xfrm>
            <a:custGeom>
              <a:avLst/>
              <a:gdLst/>
              <a:ahLst/>
              <a:cxnLst/>
              <a:rect l="l" t="t" r="r" b="b"/>
              <a:pathLst>
                <a:path w="6765" h="8812" extrusionOk="0">
                  <a:moveTo>
                    <a:pt x="4443" y="0"/>
                  </a:moveTo>
                  <a:cubicBezTo>
                    <a:pt x="4233" y="65"/>
                    <a:pt x="3987" y="171"/>
                    <a:pt x="3766" y="293"/>
                  </a:cubicBezTo>
                  <a:cubicBezTo>
                    <a:pt x="4664" y="2219"/>
                    <a:pt x="5345" y="4219"/>
                    <a:pt x="5823" y="6294"/>
                  </a:cubicBezTo>
                  <a:cubicBezTo>
                    <a:pt x="5780" y="6305"/>
                    <a:pt x="5737" y="6319"/>
                    <a:pt x="5691" y="6333"/>
                  </a:cubicBezTo>
                  <a:cubicBezTo>
                    <a:pt x="5920" y="6590"/>
                    <a:pt x="6140" y="6858"/>
                    <a:pt x="6362" y="7125"/>
                  </a:cubicBezTo>
                  <a:cubicBezTo>
                    <a:pt x="6601" y="6883"/>
                    <a:pt x="6718" y="6622"/>
                    <a:pt x="6764" y="6351"/>
                  </a:cubicBezTo>
                  <a:cubicBezTo>
                    <a:pt x="6201" y="4162"/>
                    <a:pt x="5431" y="2036"/>
                    <a:pt x="4443" y="0"/>
                  </a:cubicBezTo>
                  <a:close/>
                  <a:moveTo>
                    <a:pt x="4900" y="7275"/>
                  </a:moveTo>
                  <a:cubicBezTo>
                    <a:pt x="4582" y="7381"/>
                    <a:pt x="3902" y="7435"/>
                    <a:pt x="3762" y="7460"/>
                  </a:cubicBezTo>
                  <a:cubicBezTo>
                    <a:pt x="2692" y="7671"/>
                    <a:pt x="1619" y="7813"/>
                    <a:pt x="535" y="7910"/>
                  </a:cubicBezTo>
                  <a:cubicBezTo>
                    <a:pt x="367" y="7924"/>
                    <a:pt x="182" y="7967"/>
                    <a:pt x="0" y="8027"/>
                  </a:cubicBezTo>
                  <a:cubicBezTo>
                    <a:pt x="100" y="8301"/>
                    <a:pt x="268" y="8601"/>
                    <a:pt x="446" y="8811"/>
                  </a:cubicBezTo>
                  <a:cubicBezTo>
                    <a:pt x="1458" y="8690"/>
                    <a:pt x="2464" y="8523"/>
                    <a:pt x="3463" y="8301"/>
                  </a:cubicBezTo>
                  <a:cubicBezTo>
                    <a:pt x="4119" y="8155"/>
                    <a:pt x="4875" y="8010"/>
                    <a:pt x="5523" y="7699"/>
                  </a:cubicBezTo>
                  <a:cubicBezTo>
                    <a:pt x="5416" y="7564"/>
                    <a:pt x="5306" y="7424"/>
                    <a:pt x="5196" y="7286"/>
                  </a:cubicBezTo>
                  <a:lnTo>
                    <a:pt x="5128" y="7286"/>
                  </a:lnTo>
                  <a:cubicBezTo>
                    <a:pt x="5053" y="7286"/>
                    <a:pt x="4978" y="7282"/>
                    <a:pt x="4900" y="727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3"/>
            <p:cNvSpPr/>
            <p:nvPr/>
          </p:nvSpPr>
          <p:spPr>
            <a:xfrm>
              <a:off x="-65375" y="3305650"/>
              <a:ext cx="29200" cy="34150"/>
            </a:xfrm>
            <a:custGeom>
              <a:avLst/>
              <a:gdLst/>
              <a:ahLst/>
              <a:cxnLst/>
              <a:rect l="l" t="t" r="r" b="b"/>
              <a:pathLst>
                <a:path w="1168" h="1366" extrusionOk="0">
                  <a:moveTo>
                    <a:pt x="496" y="0"/>
                  </a:moveTo>
                  <a:cubicBezTo>
                    <a:pt x="468" y="8"/>
                    <a:pt x="440" y="15"/>
                    <a:pt x="411" y="25"/>
                  </a:cubicBezTo>
                  <a:cubicBezTo>
                    <a:pt x="457" y="204"/>
                    <a:pt x="500" y="389"/>
                    <a:pt x="532" y="578"/>
                  </a:cubicBezTo>
                  <a:cubicBezTo>
                    <a:pt x="578" y="828"/>
                    <a:pt x="333" y="938"/>
                    <a:pt x="1" y="953"/>
                  </a:cubicBezTo>
                  <a:cubicBezTo>
                    <a:pt x="111" y="1091"/>
                    <a:pt x="221" y="1231"/>
                    <a:pt x="328" y="1366"/>
                  </a:cubicBezTo>
                  <a:cubicBezTo>
                    <a:pt x="624" y="1227"/>
                    <a:pt x="899" y="1052"/>
                    <a:pt x="1131" y="828"/>
                  </a:cubicBezTo>
                  <a:cubicBezTo>
                    <a:pt x="1146" y="817"/>
                    <a:pt x="1156" y="806"/>
                    <a:pt x="1167" y="792"/>
                  </a:cubicBezTo>
                  <a:cubicBezTo>
                    <a:pt x="945" y="525"/>
                    <a:pt x="725" y="257"/>
                    <a:pt x="49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3"/>
            <p:cNvSpPr/>
            <p:nvPr/>
          </p:nvSpPr>
          <p:spPr>
            <a:xfrm>
              <a:off x="-517950" y="3165500"/>
              <a:ext cx="439050" cy="151925"/>
            </a:xfrm>
            <a:custGeom>
              <a:avLst/>
              <a:gdLst/>
              <a:ahLst/>
              <a:cxnLst/>
              <a:rect l="l" t="t" r="r" b="b"/>
              <a:pathLst>
                <a:path w="17562" h="6077" extrusionOk="0">
                  <a:moveTo>
                    <a:pt x="8412" y="1"/>
                  </a:moveTo>
                  <a:cubicBezTo>
                    <a:pt x="5492" y="1"/>
                    <a:pt x="2599" y="667"/>
                    <a:pt x="186" y="2422"/>
                  </a:cubicBezTo>
                  <a:cubicBezTo>
                    <a:pt x="0" y="2561"/>
                    <a:pt x="232" y="2775"/>
                    <a:pt x="593" y="2946"/>
                  </a:cubicBezTo>
                  <a:cubicBezTo>
                    <a:pt x="909" y="2732"/>
                    <a:pt x="1263" y="2543"/>
                    <a:pt x="1651" y="2379"/>
                  </a:cubicBezTo>
                  <a:cubicBezTo>
                    <a:pt x="3759" y="1474"/>
                    <a:pt x="6223" y="932"/>
                    <a:pt x="8497" y="750"/>
                  </a:cubicBezTo>
                  <a:cubicBezTo>
                    <a:pt x="8808" y="725"/>
                    <a:pt x="9108" y="714"/>
                    <a:pt x="9403" y="714"/>
                  </a:cubicBezTo>
                  <a:cubicBezTo>
                    <a:pt x="12752" y="714"/>
                    <a:pt x="15340" y="2265"/>
                    <a:pt x="17562" y="4494"/>
                  </a:cubicBezTo>
                  <a:cubicBezTo>
                    <a:pt x="17430" y="3984"/>
                    <a:pt x="17284" y="3478"/>
                    <a:pt x="17123" y="2978"/>
                  </a:cubicBezTo>
                  <a:cubicBezTo>
                    <a:pt x="15668" y="1327"/>
                    <a:pt x="13418" y="471"/>
                    <a:pt x="11065" y="172"/>
                  </a:cubicBezTo>
                  <a:cubicBezTo>
                    <a:pt x="10188" y="62"/>
                    <a:pt x="9300" y="1"/>
                    <a:pt x="8412" y="1"/>
                  </a:cubicBezTo>
                  <a:close/>
                  <a:moveTo>
                    <a:pt x="16260" y="4497"/>
                  </a:moveTo>
                  <a:lnTo>
                    <a:pt x="16260" y="4497"/>
                  </a:lnTo>
                  <a:cubicBezTo>
                    <a:pt x="16460" y="4939"/>
                    <a:pt x="16609" y="5432"/>
                    <a:pt x="16706" y="5966"/>
                  </a:cubicBezTo>
                  <a:cubicBezTo>
                    <a:pt x="16713" y="6006"/>
                    <a:pt x="16728" y="6042"/>
                    <a:pt x="16745" y="6077"/>
                  </a:cubicBezTo>
                  <a:cubicBezTo>
                    <a:pt x="17016" y="6016"/>
                    <a:pt x="17287" y="5952"/>
                    <a:pt x="17558" y="5888"/>
                  </a:cubicBezTo>
                  <a:cubicBezTo>
                    <a:pt x="17148" y="5400"/>
                    <a:pt x="16720" y="4929"/>
                    <a:pt x="16260" y="449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3"/>
            <p:cNvSpPr/>
            <p:nvPr/>
          </p:nvSpPr>
          <p:spPr>
            <a:xfrm>
              <a:off x="-503150" y="3183350"/>
              <a:ext cx="432275" cy="129350"/>
            </a:xfrm>
            <a:custGeom>
              <a:avLst/>
              <a:gdLst/>
              <a:ahLst/>
              <a:cxnLst/>
              <a:rect l="l" t="t" r="r" b="b"/>
              <a:pathLst>
                <a:path w="17291" h="5174" extrusionOk="0">
                  <a:moveTo>
                    <a:pt x="8811" y="0"/>
                  </a:moveTo>
                  <a:cubicBezTo>
                    <a:pt x="8516" y="0"/>
                    <a:pt x="8216" y="11"/>
                    <a:pt x="7905" y="36"/>
                  </a:cubicBezTo>
                  <a:cubicBezTo>
                    <a:pt x="5631" y="218"/>
                    <a:pt x="3167" y="760"/>
                    <a:pt x="1059" y="1665"/>
                  </a:cubicBezTo>
                  <a:cubicBezTo>
                    <a:pt x="671" y="1829"/>
                    <a:pt x="317" y="2018"/>
                    <a:pt x="1" y="2232"/>
                  </a:cubicBezTo>
                  <a:cubicBezTo>
                    <a:pt x="300" y="2371"/>
                    <a:pt x="689" y="2478"/>
                    <a:pt x="1002" y="2478"/>
                  </a:cubicBezTo>
                  <a:cubicBezTo>
                    <a:pt x="1173" y="2478"/>
                    <a:pt x="1319" y="2446"/>
                    <a:pt x="1419" y="2375"/>
                  </a:cubicBezTo>
                  <a:cubicBezTo>
                    <a:pt x="3281" y="1020"/>
                    <a:pt x="6112" y="146"/>
                    <a:pt x="8801" y="146"/>
                  </a:cubicBezTo>
                  <a:cubicBezTo>
                    <a:pt x="11742" y="146"/>
                    <a:pt x="14513" y="1187"/>
                    <a:pt x="15668" y="3783"/>
                  </a:cubicBezTo>
                  <a:cubicBezTo>
                    <a:pt x="16128" y="4215"/>
                    <a:pt x="16556" y="4686"/>
                    <a:pt x="16966" y="5174"/>
                  </a:cubicBezTo>
                  <a:cubicBezTo>
                    <a:pt x="17073" y="5145"/>
                    <a:pt x="17184" y="5117"/>
                    <a:pt x="17291" y="5088"/>
                  </a:cubicBezTo>
                  <a:cubicBezTo>
                    <a:pt x="17251" y="4943"/>
                    <a:pt x="17216" y="4807"/>
                    <a:pt x="17202" y="4739"/>
                  </a:cubicBezTo>
                  <a:cubicBezTo>
                    <a:pt x="17130" y="4418"/>
                    <a:pt x="17055" y="4097"/>
                    <a:pt x="16970" y="3780"/>
                  </a:cubicBezTo>
                  <a:cubicBezTo>
                    <a:pt x="14748" y="1551"/>
                    <a:pt x="12160" y="0"/>
                    <a:pt x="881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3"/>
            <p:cNvSpPr/>
            <p:nvPr/>
          </p:nvSpPr>
          <p:spPr>
            <a:xfrm>
              <a:off x="-99325" y="3312675"/>
              <a:ext cx="30775" cy="16525"/>
            </a:xfrm>
            <a:custGeom>
              <a:avLst/>
              <a:gdLst/>
              <a:ahLst/>
              <a:cxnLst/>
              <a:rect l="l" t="t" r="r" b="b"/>
              <a:pathLst>
                <a:path w="1231" h="661" extrusionOk="0">
                  <a:moveTo>
                    <a:pt x="813" y="1"/>
                  </a:moveTo>
                  <a:cubicBezTo>
                    <a:pt x="542" y="65"/>
                    <a:pt x="271" y="129"/>
                    <a:pt x="0" y="190"/>
                  </a:cubicBezTo>
                  <a:cubicBezTo>
                    <a:pt x="150" y="433"/>
                    <a:pt x="624" y="611"/>
                    <a:pt x="1063" y="661"/>
                  </a:cubicBezTo>
                  <a:cubicBezTo>
                    <a:pt x="1141" y="632"/>
                    <a:pt x="1199" y="600"/>
                    <a:pt x="1216" y="568"/>
                  </a:cubicBezTo>
                  <a:cubicBezTo>
                    <a:pt x="1223" y="554"/>
                    <a:pt x="1227" y="532"/>
                    <a:pt x="1230" y="511"/>
                  </a:cubicBezTo>
                  <a:cubicBezTo>
                    <a:pt x="1092" y="340"/>
                    <a:pt x="952" y="168"/>
                    <a:pt x="8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3"/>
            <p:cNvSpPr/>
            <p:nvPr/>
          </p:nvSpPr>
          <p:spPr>
            <a:xfrm>
              <a:off x="-79000" y="3310550"/>
              <a:ext cx="10800" cy="14900"/>
            </a:xfrm>
            <a:custGeom>
              <a:avLst/>
              <a:gdLst/>
              <a:ahLst/>
              <a:cxnLst/>
              <a:rect l="l" t="t" r="r" b="b"/>
              <a:pathLst>
                <a:path w="432" h="596" extrusionOk="0">
                  <a:moveTo>
                    <a:pt x="325" y="0"/>
                  </a:moveTo>
                  <a:cubicBezTo>
                    <a:pt x="218" y="29"/>
                    <a:pt x="107" y="57"/>
                    <a:pt x="0" y="86"/>
                  </a:cubicBezTo>
                  <a:cubicBezTo>
                    <a:pt x="139" y="253"/>
                    <a:pt x="279" y="425"/>
                    <a:pt x="417" y="596"/>
                  </a:cubicBezTo>
                  <a:cubicBezTo>
                    <a:pt x="432" y="464"/>
                    <a:pt x="378" y="218"/>
                    <a:pt x="32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3"/>
            <p:cNvSpPr/>
            <p:nvPr/>
          </p:nvSpPr>
          <p:spPr>
            <a:xfrm>
              <a:off x="-89900" y="3239950"/>
              <a:ext cx="33650" cy="61875"/>
            </a:xfrm>
            <a:custGeom>
              <a:avLst/>
              <a:gdLst/>
              <a:ahLst/>
              <a:cxnLst/>
              <a:rect l="l" t="t" r="r" b="b"/>
              <a:pathLst>
                <a:path w="1346" h="2475" extrusionOk="0">
                  <a:moveTo>
                    <a:pt x="1" y="0"/>
                  </a:moveTo>
                  <a:lnTo>
                    <a:pt x="1" y="0"/>
                  </a:lnTo>
                  <a:cubicBezTo>
                    <a:pt x="162" y="500"/>
                    <a:pt x="308" y="1006"/>
                    <a:pt x="440" y="1516"/>
                  </a:cubicBezTo>
                  <a:cubicBezTo>
                    <a:pt x="750" y="1823"/>
                    <a:pt x="1049" y="2144"/>
                    <a:pt x="1345" y="2475"/>
                  </a:cubicBezTo>
                  <a:cubicBezTo>
                    <a:pt x="1067" y="1502"/>
                    <a:pt x="600" y="681"/>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3"/>
            <p:cNvSpPr/>
            <p:nvPr/>
          </p:nvSpPr>
          <p:spPr>
            <a:xfrm>
              <a:off x="-78925" y="3277825"/>
              <a:ext cx="23825" cy="32750"/>
            </a:xfrm>
            <a:custGeom>
              <a:avLst/>
              <a:gdLst/>
              <a:ahLst/>
              <a:cxnLst/>
              <a:rect l="l" t="t" r="r" b="b"/>
              <a:pathLst>
                <a:path w="953" h="1310" extrusionOk="0">
                  <a:moveTo>
                    <a:pt x="1" y="1"/>
                  </a:moveTo>
                  <a:lnTo>
                    <a:pt x="1" y="1"/>
                  </a:lnTo>
                  <a:cubicBezTo>
                    <a:pt x="86" y="318"/>
                    <a:pt x="161" y="639"/>
                    <a:pt x="233" y="960"/>
                  </a:cubicBezTo>
                  <a:cubicBezTo>
                    <a:pt x="247" y="1028"/>
                    <a:pt x="282" y="1164"/>
                    <a:pt x="322" y="1309"/>
                  </a:cubicBezTo>
                  <a:cubicBezTo>
                    <a:pt x="532" y="1256"/>
                    <a:pt x="742" y="1199"/>
                    <a:pt x="953" y="1138"/>
                  </a:cubicBezTo>
                  <a:cubicBezTo>
                    <a:pt x="939" y="1078"/>
                    <a:pt x="924" y="1021"/>
                    <a:pt x="906" y="960"/>
                  </a:cubicBezTo>
                  <a:cubicBezTo>
                    <a:pt x="610" y="629"/>
                    <a:pt x="311" y="308"/>
                    <a:pt x="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3"/>
            <p:cNvSpPr/>
            <p:nvPr/>
          </p:nvSpPr>
          <p:spPr>
            <a:xfrm>
              <a:off x="-70900" y="3306250"/>
              <a:ext cx="20000" cy="23225"/>
            </a:xfrm>
            <a:custGeom>
              <a:avLst/>
              <a:gdLst/>
              <a:ahLst/>
              <a:cxnLst/>
              <a:rect l="l" t="t" r="r" b="b"/>
              <a:pathLst>
                <a:path w="800" h="929" extrusionOk="0">
                  <a:moveTo>
                    <a:pt x="632" y="1"/>
                  </a:moveTo>
                  <a:cubicBezTo>
                    <a:pt x="421" y="62"/>
                    <a:pt x="211" y="119"/>
                    <a:pt x="1" y="172"/>
                  </a:cubicBezTo>
                  <a:cubicBezTo>
                    <a:pt x="54" y="390"/>
                    <a:pt x="108" y="636"/>
                    <a:pt x="93" y="768"/>
                  </a:cubicBezTo>
                  <a:lnTo>
                    <a:pt x="222" y="929"/>
                  </a:lnTo>
                  <a:cubicBezTo>
                    <a:pt x="554" y="914"/>
                    <a:pt x="799" y="804"/>
                    <a:pt x="753" y="554"/>
                  </a:cubicBezTo>
                  <a:cubicBezTo>
                    <a:pt x="721" y="365"/>
                    <a:pt x="678" y="180"/>
                    <a:pt x="63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43"/>
          <p:cNvGrpSpPr/>
          <p:nvPr/>
        </p:nvGrpSpPr>
        <p:grpSpPr>
          <a:xfrm rot="350572">
            <a:off x="7712287" y="-253348"/>
            <a:ext cx="711705" cy="793257"/>
            <a:chOff x="6554696" y="509501"/>
            <a:chExt cx="711709" cy="793261"/>
          </a:xfrm>
        </p:grpSpPr>
        <p:sp>
          <p:nvSpPr>
            <p:cNvPr id="1489" name="Google Shape;1489;p43"/>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3"/>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43"/>
          <p:cNvSpPr/>
          <p:nvPr/>
        </p:nvSpPr>
        <p:spPr>
          <a:xfrm rot="442426">
            <a:off x="8229710" y="-161880"/>
            <a:ext cx="102851" cy="551273"/>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24;p43"/>
          <p:cNvSpPr txBox="1"/>
          <p:nvPr/>
        </p:nvSpPr>
        <p:spPr>
          <a:xfrm>
            <a:off x="5867400" y="3105150"/>
            <a:ext cx="2590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err="1" smtClean="0">
                <a:solidFill>
                  <a:schemeClr val="dk1"/>
                </a:solidFill>
                <a:latin typeface="Itim"/>
                <a:ea typeface="Itim"/>
                <a:cs typeface="Itim"/>
                <a:sym typeface="Itim"/>
              </a:rPr>
              <a:t>Bentuk</a:t>
            </a:r>
            <a:r>
              <a:rPr lang="en-US" sz="2000" b="1" dirty="0" smtClean="0">
                <a:solidFill>
                  <a:schemeClr val="dk1"/>
                </a:solidFill>
                <a:latin typeface="Itim"/>
                <a:ea typeface="Itim"/>
                <a:cs typeface="Itim"/>
                <a:sym typeface="Itim"/>
              </a:rPr>
              <a:t> rasa </a:t>
            </a:r>
            <a:r>
              <a:rPr lang="en-US" sz="2000" b="1" dirty="0" err="1" smtClean="0">
                <a:solidFill>
                  <a:schemeClr val="dk1"/>
                </a:solidFill>
                <a:latin typeface="Itim"/>
                <a:ea typeface="Itim"/>
                <a:cs typeface="Itim"/>
                <a:sym typeface="Itim"/>
              </a:rPr>
              <a:t>syukur</a:t>
            </a:r>
            <a:endParaRPr sz="2000" b="1">
              <a:solidFill>
                <a:schemeClr val="dk1"/>
              </a:solidFill>
              <a:latin typeface="Itim"/>
              <a:ea typeface="Itim"/>
              <a:cs typeface="Itim"/>
              <a:sym typeface="Itim"/>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4"/>
        <p:cNvGrpSpPr/>
        <p:nvPr/>
      </p:nvGrpSpPr>
      <p:grpSpPr>
        <a:xfrm>
          <a:off x="0" y="0"/>
          <a:ext cx="0" cy="0"/>
          <a:chOff x="0" y="0"/>
          <a:chExt cx="0" cy="0"/>
        </a:xfrm>
      </p:grpSpPr>
      <p:grpSp>
        <p:nvGrpSpPr>
          <p:cNvPr id="1225" name="Google Shape;1225;p39"/>
          <p:cNvGrpSpPr/>
          <p:nvPr/>
        </p:nvGrpSpPr>
        <p:grpSpPr>
          <a:xfrm>
            <a:off x="3476925" y="1940288"/>
            <a:ext cx="2190131" cy="176025"/>
            <a:chOff x="4345425" y="2175475"/>
            <a:chExt cx="800750" cy="176025"/>
          </a:xfrm>
        </p:grpSpPr>
        <p:sp>
          <p:nvSpPr>
            <p:cNvPr id="1226" name="Google Shape;1226;p3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 name="Google Shape;1228;p39"/>
          <p:cNvGrpSpPr/>
          <p:nvPr/>
        </p:nvGrpSpPr>
        <p:grpSpPr>
          <a:xfrm>
            <a:off x="3733250" y="2407525"/>
            <a:ext cx="1677491" cy="176025"/>
            <a:chOff x="4345425" y="2175475"/>
            <a:chExt cx="800750" cy="176025"/>
          </a:xfrm>
        </p:grpSpPr>
        <p:sp>
          <p:nvSpPr>
            <p:cNvPr id="1229" name="Google Shape;1229;p3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39"/>
          <p:cNvGrpSpPr/>
          <p:nvPr/>
        </p:nvGrpSpPr>
        <p:grpSpPr>
          <a:xfrm rot="140656">
            <a:off x="3660435" y="2761471"/>
            <a:ext cx="1828441" cy="176031"/>
            <a:chOff x="4345425" y="2175475"/>
            <a:chExt cx="800750" cy="176025"/>
          </a:xfrm>
        </p:grpSpPr>
        <p:sp>
          <p:nvSpPr>
            <p:cNvPr id="1232" name="Google Shape;1232;p3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7" name="Google Shape;1237;p39"/>
          <p:cNvSpPr txBox="1">
            <a:spLocks noGrp="1"/>
          </p:cNvSpPr>
          <p:nvPr>
            <p:ph type="title"/>
          </p:nvPr>
        </p:nvSpPr>
        <p:spPr>
          <a:xfrm>
            <a:off x="2819400" y="1352550"/>
            <a:ext cx="3505200" cy="1991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smtClean="0"/>
              <a:t>MENGEMBANGKANDIRI DENGAN</a:t>
            </a:r>
            <a:br>
              <a:rPr lang="en-US" dirty="0" smtClean="0"/>
            </a:br>
            <a:r>
              <a:rPr lang="en-US" dirty="0" smtClean="0"/>
              <a:t>BEKERJA SAMA</a:t>
            </a:r>
            <a:endParaRPr/>
          </a:p>
        </p:txBody>
      </p:sp>
      <p:sp>
        <p:nvSpPr>
          <p:cNvPr id="1238" name="Google Shape;1238;p39"/>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2" name="AutoShape 2" descr="Meski Tak Sama, Kita Tetap Bisa Kerja Sama - Kompasia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 name="Picture 5"/>
          <p:cNvPicPr>
            <a:picLocks noChangeAspect="1" noChangeArrowheads="1"/>
          </p:cNvPicPr>
          <p:nvPr/>
        </p:nvPicPr>
        <p:blipFill>
          <a:blip r:embed="rId4"/>
          <a:srcRect/>
          <a:stretch>
            <a:fillRect/>
          </a:stretch>
        </p:blipFill>
        <p:spPr bwMode="auto">
          <a:xfrm>
            <a:off x="5029200" y="2724150"/>
            <a:ext cx="3121807" cy="2057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ownloads\slide power point\bina iman\Untitled.png"/>
          <p:cNvPicPr>
            <a:picLocks noChangeAspect="1" noChangeArrowheads="1"/>
          </p:cNvPicPr>
          <p:nvPr/>
        </p:nvPicPr>
        <p:blipFill>
          <a:blip r:embed="rId2"/>
          <a:srcRect/>
          <a:stretch>
            <a:fillRect/>
          </a:stretch>
        </p:blipFill>
        <p:spPr bwMode="auto">
          <a:xfrm>
            <a:off x="304800" y="285750"/>
            <a:ext cx="3845283" cy="2514600"/>
          </a:xfrm>
          <a:prstGeom prst="rect">
            <a:avLst/>
          </a:prstGeom>
          <a:noFill/>
        </p:spPr>
      </p:pic>
      <p:pic>
        <p:nvPicPr>
          <p:cNvPr id="1027" name="Picture 3" descr="C:\Users\Asus\Downloads\slide power point\bina iman\Untitled.png"/>
          <p:cNvPicPr>
            <a:picLocks noChangeAspect="1" noChangeArrowheads="1"/>
          </p:cNvPicPr>
          <p:nvPr/>
        </p:nvPicPr>
        <p:blipFill>
          <a:blip r:embed="rId3"/>
          <a:srcRect/>
          <a:stretch>
            <a:fillRect/>
          </a:stretch>
        </p:blipFill>
        <p:spPr bwMode="auto">
          <a:xfrm>
            <a:off x="4648200" y="1962150"/>
            <a:ext cx="4219575" cy="29622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331</Words>
  <PresentationFormat>On-screen Show (16:9)</PresentationFormat>
  <Paragraphs>63</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Itim</vt:lpstr>
      <vt:lpstr>Muli</vt:lpstr>
      <vt:lpstr>Online Notebook by Slidesgo</vt:lpstr>
      <vt:lpstr>Slide 1</vt:lpstr>
      <vt:lpstr>AKU MEMBUTUHKAN ORANG LAIN </vt:lpstr>
      <vt:lpstr>MANUSIA</vt:lpstr>
      <vt:lpstr>Ada ungkapan yang mengatakan bahwa sahabat seumpama mutiara. Sahabat itu bagaikan harta milik kita yang sangat berharga. Sahabat disebut sebagai harta milik yang berharga, karena sahabat adalah tempat kita berbagi dan bercerita. </vt:lpstr>
      <vt:lpstr>Slide 5</vt:lpstr>
      <vt:lpstr>JEMAAT PERDANA ( Kis. 4:32-37 ) </vt:lpstr>
      <vt:lpstr>KESIMPULAN :</vt:lpstr>
      <vt:lpstr>MENGEMBANGKANDIRI DENGAN BEKERJA SAMA</vt:lpstr>
      <vt:lpstr>Slide 9</vt:lpstr>
      <vt:lpstr>“BERAT SAMA DIPIKUL, RINGAN SAMA DIJINJING”</vt:lpstr>
      <vt:lpstr>Pekerjaan yang berat akan terasa cepat dan ringan bila dikerjakan bersama-sama</vt:lpstr>
      <vt:lpstr>MANFAAT KERJA SAMA:</vt:lpstr>
      <vt:lpstr>SELAIN ITU :</vt:lpstr>
      <vt:lpstr>St. Paulus mengatakan bahwa kita ini adalah banyak anggota tetapi satu tubuh. St. Paulus memberikan pesan bahwa setiap orang tidak akan bisa tumbuh dan berkembang sendiri-sendiri tanpa bekerja sama dengan yang lainnya</vt:lpstr>
      <vt:lpstr>Sikap yang dibutuhkan dalam bekerja sama:</vt:lpstr>
      <vt:lpstr>Akhirnya,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AKU MEMBUTUHKAN ORANG LAIN </dc:title>
  <dc:creator>Helena</dc:creator>
  <cp:lastModifiedBy>Asus</cp:lastModifiedBy>
  <cp:revision>4</cp:revision>
  <dcterms:modified xsi:type="dcterms:W3CDTF">2020-10-30T02:26:36Z</dcterms:modified>
</cp:coreProperties>
</file>