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0"/>
  </p:notesMasterIdLst>
  <p:sldIdLst>
    <p:sldId id="256" r:id="rId2"/>
    <p:sldId id="271" r:id="rId3"/>
    <p:sldId id="300" r:id="rId4"/>
    <p:sldId id="301" r:id="rId5"/>
    <p:sldId id="259" r:id="rId6"/>
    <p:sldId id="295" r:id="rId7"/>
    <p:sldId id="296" r:id="rId8"/>
    <p:sldId id="297" r:id="rId9"/>
    <p:sldId id="298" r:id="rId10"/>
    <p:sldId id="299" r:id="rId11"/>
    <p:sldId id="302" r:id="rId12"/>
    <p:sldId id="303" r:id="rId13"/>
    <p:sldId id="304" r:id="rId14"/>
    <p:sldId id="305" r:id="rId15"/>
    <p:sldId id="306" r:id="rId16"/>
    <p:sldId id="307" r:id="rId17"/>
    <p:sldId id="318" r:id="rId18"/>
    <p:sldId id="308" r:id="rId19"/>
    <p:sldId id="309" r:id="rId20"/>
    <p:sldId id="310" r:id="rId21"/>
    <p:sldId id="311" r:id="rId22"/>
    <p:sldId id="312" r:id="rId23"/>
    <p:sldId id="313" r:id="rId24"/>
    <p:sldId id="314" r:id="rId25"/>
    <p:sldId id="315" r:id="rId26"/>
    <p:sldId id="316" r:id="rId27"/>
    <p:sldId id="317" r:id="rId28"/>
    <p:sldId id="319" r:id="rId29"/>
  </p:sldIdLst>
  <p:sldSz cx="9144000" cy="5143500" type="screen16x9"/>
  <p:notesSz cx="6858000" cy="9144000"/>
  <p:embeddedFontLst>
    <p:embeddedFont>
      <p:font typeface="Arvo" charset="0"/>
      <p:regular r:id="rId31"/>
      <p:bold r:id="rId32"/>
      <p:italic r:id="rId33"/>
      <p:boldItalic r:id="rId34"/>
    </p:embeddedFont>
    <p:embeddedFont>
      <p:font typeface="Abel"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39ED133-540F-4F67-94A0-CBF723E35B69}">
  <a:tblStyle styleId="{F39ED133-540F-4F67-94A0-CBF723E35B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3" d="100"/>
          <a:sy n="93" d="100"/>
        </p:scale>
        <p:origin x="-642"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3"/>
        <p:cNvGrpSpPr/>
        <p:nvPr/>
      </p:nvGrpSpPr>
      <p:grpSpPr>
        <a:xfrm>
          <a:off x="0" y="0"/>
          <a:ext cx="0" cy="0"/>
          <a:chOff x="0" y="0"/>
          <a:chExt cx="0" cy="0"/>
        </a:xfrm>
      </p:grpSpPr>
      <p:sp>
        <p:nvSpPr>
          <p:cNvPr id="5194" name="Google Shape;5194;g6327213437_0_20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5" name="Google Shape;5195;g6327213437_0_2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478c782f63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478c782f63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a:off x="0" y="0"/>
            <a:ext cx="9153900" cy="5153100"/>
          </a:xfrm>
          <a:prstGeom prst="frame">
            <a:avLst>
              <a:gd name="adj1" fmla="val 72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2353" y="535425"/>
            <a:ext cx="5153100" cy="2052600"/>
          </a:xfrm>
          <a:prstGeom prst="rect">
            <a:avLst/>
          </a:prstGeom>
        </p:spPr>
        <p:txBody>
          <a:bodyPr spcFirstLastPara="1" wrap="square" lIns="91425" tIns="91425" rIns="91425" bIns="91425" anchor="b"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11" name="Google Shape;11;p2"/>
          <p:cNvSpPr txBox="1">
            <a:spLocks noGrp="1"/>
          </p:cNvSpPr>
          <p:nvPr>
            <p:ph type="subTitle" idx="1"/>
          </p:nvPr>
        </p:nvSpPr>
        <p:spPr>
          <a:xfrm>
            <a:off x="712350" y="2548775"/>
            <a:ext cx="51531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meline">
  <p:cSld name="CUSTOM_9">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
        <p:nvSpPr>
          <p:cNvPr id="127" name="Google Shape;127;p23"/>
          <p:cNvSpPr txBox="1">
            <a:spLocks noGrp="1"/>
          </p:cNvSpPr>
          <p:nvPr>
            <p:ph type="title" idx="2"/>
          </p:nvPr>
        </p:nvSpPr>
        <p:spPr>
          <a:xfrm>
            <a:off x="766025" y="2955300"/>
            <a:ext cx="1479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28" name="Google Shape;128;p23"/>
          <p:cNvSpPr txBox="1">
            <a:spLocks noGrp="1"/>
          </p:cNvSpPr>
          <p:nvPr>
            <p:ph type="subTitle" idx="1"/>
          </p:nvPr>
        </p:nvSpPr>
        <p:spPr>
          <a:xfrm>
            <a:off x="766025" y="3370675"/>
            <a:ext cx="1479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29" name="Google Shape;129;p23"/>
          <p:cNvSpPr txBox="1">
            <a:spLocks noGrp="1"/>
          </p:cNvSpPr>
          <p:nvPr>
            <p:ph type="title" idx="3"/>
          </p:nvPr>
        </p:nvSpPr>
        <p:spPr>
          <a:xfrm>
            <a:off x="3832050" y="2955300"/>
            <a:ext cx="1479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30" name="Google Shape;130;p23"/>
          <p:cNvSpPr txBox="1">
            <a:spLocks noGrp="1"/>
          </p:cNvSpPr>
          <p:nvPr>
            <p:ph type="subTitle" idx="4"/>
          </p:nvPr>
        </p:nvSpPr>
        <p:spPr>
          <a:xfrm>
            <a:off x="3832050" y="3370675"/>
            <a:ext cx="1479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31" name="Google Shape;131;p23"/>
          <p:cNvSpPr txBox="1">
            <a:spLocks noGrp="1"/>
          </p:cNvSpPr>
          <p:nvPr>
            <p:ph type="title" idx="5"/>
          </p:nvPr>
        </p:nvSpPr>
        <p:spPr>
          <a:xfrm>
            <a:off x="6898075" y="2955300"/>
            <a:ext cx="1479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32" name="Google Shape;132;p23"/>
          <p:cNvSpPr txBox="1">
            <a:spLocks noGrp="1"/>
          </p:cNvSpPr>
          <p:nvPr>
            <p:ph type="subTitle" idx="6"/>
          </p:nvPr>
        </p:nvSpPr>
        <p:spPr>
          <a:xfrm>
            <a:off x="6898075" y="3370675"/>
            <a:ext cx="1479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33" name="Google Shape;133;p23"/>
          <p:cNvSpPr txBox="1">
            <a:spLocks noGrp="1"/>
          </p:cNvSpPr>
          <p:nvPr>
            <p:ph type="title" idx="7"/>
          </p:nvPr>
        </p:nvSpPr>
        <p:spPr>
          <a:xfrm>
            <a:off x="2203050" y="911525"/>
            <a:ext cx="167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34" name="Google Shape;134;p23"/>
          <p:cNvSpPr txBox="1">
            <a:spLocks noGrp="1"/>
          </p:cNvSpPr>
          <p:nvPr>
            <p:ph type="subTitle" idx="8"/>
          </p:nvPr>
        </p:nvSpPr>
        <p:spPr>
          <a:xfrm>
            <a:off x="2203050" y="1326900"/>
            <a:ext cx="1671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35" name="Google Shape;135;p23"/>
          <p:cNvSpPr txBox="1">
            <a:spLocks noGrp="1"/>
          </p:cNvSpPr>
          <p:nvPr>
            <p:ph type="title" idx="9"/>
          </p:nvPr>
        </p:nvSpPr>
        <p:spPr>
          <a:xfrm>
            <a:off x="5269064" y="911525"/>
            <a:ext cx="167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36" name="Google Shape;136;p23"/>
          <p:cNvSpPr txBox="1">
            <a:spLocks noGrp="1"/>
          </p:cNvSpPr>
          <p:nvPr>
            <p:ph type="subTitle" idx="13"/>
          </p:nvPr>
        </p:nvSpPr>
        <p:spPr>
          <a:xfrm>
            <a:off x="5269064" y="1326900"/>
            <a:ext cx="1671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37" name="Google Shape;137;p23"/>
          <p:cNvSpPr txBox="1">
            <a:spLocks noGrp="1"/>
          </p:cNvSpPr>
          <p:nvPr>
            <p:ph type="title" idx="14" hasCustomPrompt="1"/>
          </p:nvPr>
        </p:nvSpPr>
        <p:spPr>
          <a:xfrm>
            <a:off x="1091225"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138" name="Google Shape;138;p23"/>
          <p:cNvSpPr txBox="1">
            <a:spLocks noGrp="1"/>
          </p:cNvSpPr>
          <p:nvPr>
            <p:ph type="title" idx="15" hasCustomPrompt="1"/>
          </p:nvPr>
        </p:nvSpPr>
        <p:spPr>
          <a:xfrm>
            <a:off x="2624238"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139" name="Google Shape;139;p23"/>
          <p:cNvSpPr txBox="1">
            <a:spLocks noGrp="1"/>
          </p:cNvSpPr>
          <p:nvPr>
            <p:ph type="title" idx="16" hasCustomPrompt="1"/>
          </p:nvPr>
        </p:nvSpPr>
        <p:spPr>
          <a:xfrm>
            <a:off x="4157250"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140" name="Google Shape;140;p23"/>
          <p:cNvSpPr txBox="1">
            <a:spLocks noGrp="1"/>
          </p:cNvSpPr>
          <p:nvPr>
            <p:ph type="title" idx="17" hasCustomPrompt="1"/>
          </p:nvPr>
        </p:nvSpPr>
        <p:spPr>
          <a:xfrm>
            <a:off x="5690275"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141" name="Google Shape;141;p23"/>
          <p:cNvSpPr txBox="1">
            <a:spLocks noGrp="1"/>
          </p:cNvSpPr>
          <p:nvPr>
            <p:ph type="title" idx="18" hasCustomPrompt="1"/>
          </p:nvPr>
        </p:nvSpPr>
        <p:spPr>
          <a:xfrm>
            <a:off x="7223300"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p:nvPr/>
        </p:nvSpPr>
        <p:spPr>
          <a:xfrm>
            <a:off x="9925" y="0"/>
            <a:ext cx="9144000" cy="5153100"/>
          </a:xfrm>
          <a:prstGeom prst="frame">
            <a:avLst>
              <a:gd name="adj1" fmla="val 72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2435550" y="748050"/>
            <a:ext cx="4272900" cy="3647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2896950" y="1196550"/>
            <a:ext cx="33501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ubTitle" idx="1"/>
          </p:nvPr>
        </p:nvSpPr>
        <p:spPr>
          <a:xfrm>
            <a:off x="2896950" y="2038350"/>
            <a:ext cx="3350100" cy="650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300"/>
            </a:lvl1pPr>
            <a:lvl2pPr lvl="1" algn="ctr">
              <a:spcBef>
                <a:spcPts val="1600"/>
              </a:spcBef>
              <a:spcAft>
                <a:spcPts val="0"/>
              </a:spcAft>
              <a:buNone/>
              <a:defRPr sz="1300"/>
            </a:lvl2pPr>
            <a:lvl3pPr lvl="2" algn="ctr">
              <a:spcBef>
                <a:spcPts val="1600"/>
              </a:spcBef>
              <a:spcAft>
                <a:spcPts val="0"/>
              </a:spcAft>
              <a:buNone/>
              <a:defRPr sz="1300"/>
            </a:lvl3pPr>
            <a:lvl4pPr lvl="3" algn="ctr">
              <a:spcBef>
                <a:spcPts val="1600"/>
              </a:spcBef>
              <a:spcAft>
                <a:spcPts val="0"/>
              </a:spcAft>
              <a:buNone/>
              <a:defRPr sz="1300"/>
            </a:lvl4pPr>
            <a:lvl5pPr lvl="4" algn="ctr">
              <a:spcBef>
                <a:spcPts val="1600"/>
              </a:spcBef>
              <a:spcAft>
                <a:spcPts val="0"/>
              </a:spcAft>
              <a:buNone/>
              <a:defRPr sz="1300"/>
            </a:lvl5pPr>
            <a:lvl6pPr lvl="5" algn="ctr">
              <a:spcBef>
                <a:spcPts val="1600"/>
              </a:spcBef>
              <a:spcAft>
                <a:spcPts val="0"/>
              </a:spcAft>
              <a:buNone/>
              <a:defRPr sz="1300"/>
            </a:lvl6pPr>
            <a:lvl7pPr lvl="6" algn="ctr">
              <a:spcBef>
                <a:spcPts val="1600"/>
              </a:spcBef>
              <a:spcAft>
                <a:spcPts val="0"/>
              </a:spcAft>
              <a:buNone/>
              <a:defRPr sz="1300"/>
            </a:lvl7pPr>
            <a:lvl8pPr lvl="7" algn="ctr">
              <a:spcBef>
                <a:spcPts val="1600"/>
              </a:spcBef>
              <a:spcAft>
                <a:spcPts val="0"/>
              </a:spcAft>
              <a:buNone/>
              <a:defRPr sz="1300"/>
            </a:lvl8pPr>
            <a:lvl9pPr lvl="8" algn="ctr">
              <a:spcBef>
                <a:spcPts val="1600"/>
              </a:spcBef>
              <a:spcAft>
                <a:spcPts val="1600"/>
              </a:spcAft>
              <a:buNone/>
              <a:defRPr sz="1300"/>
            </a:lvl9pPr>
          </a:lstStyle>
          <a:p>
            <a:endParaRPr/>
          </a:p>
        </p:txBody>
      </p:sp>
      <p:sp>
        <p:nvSpPr>
          <p:cNvPr id="17" name="Google Shape;17;p3"/>
          <p:cNvSpPr txBox="1"/>
          <p:nvPr/>
        </p:nvSpPr>
        <p:spPr>
          <a:xfrm>
            <a:off x="3072000" y="3351175"/>
            <a:ext cx="3000000" cy="6501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900">
                <a:solidFill>
                  <a:schemeClr val="dk1"/>
                </a:solidFill>
                <a:latin typeface="Abel"/>
                <a:ea typeface="Abel"/>
                <a:cs typeface="Abel"/>
                <a:sym typeface="Abel"/>
              </a:rPr>
              <a:t>CREDITS: This presentation template was created by </a:t>
            </a:r>
            <a:r>
              <a:rPr lang="en" sz="900">
                <a:solidFill>
                  <a:schemeClr val="dk1"/>
                </a:solidFill>
                <a:uFill>
                  <a:noFill/>
                </a:uFill>
                <a:latin typeface="Abel"/>
                <a:ea typeface="Abel"/>
                <a:cs typeface="Abel"/>
                <a:sym typeface="Abe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900">
                <a:solidFill>
                  <a:schemeClr val="dk1"/>
                </a:solidFill>
                <a:latin typeface="Abel"/>
                <a:ea typeface="Abel"/>
                <a:cs typeface="Abel"/>
                <a:sym typeface="Abel"/>
              </a:rPr>
              <a:t>, including icons by </a:t>
            </a:r>
            <a:r>
              <a:rPr lang="en" sz="900">
                <a:solidFill>
                  <a:schemeClr val="dk1"/>
                </a:solidFill>
                <a:uFill>
                  <a:noFill/>
                </a:uFill>
                <a:latin typeface="Abel"/>
                <a:ea typeface="Abel"/>
                <a:cs typeface="Abel"/>
                <a:sym typeface="Abe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900">
                <a:solidFill>
                  <a:schemeClr val="dk1"/>
                </a:solidFill>
                <a:latin typeface="Abel"/>
                <a:ea typeface="Abel"/>
                <a:cs typeface="Abel"/>
                <a:sym typeface="Abel"/>
              </a:rPr>
              <a:t>, and infographics &amp; images by </a:t>
            </a:r>
            <a:r>
              <a:rPr lang="en" sz="900">
                <a:solidFill>
                  <a:schemeClr val="dk1"/>
                </a:solidFill>
                <a:uFill>
                  <a:noFill/>
                </a:uFill>
                <a:latin typeface="Abel"/>
                <a:ea typeface="Abel"/>
                <a:cs typeface="Abel"/>
                <a:sym typeface="Abe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900">
                <a:solidFill>
                  <a:schemeClr val="dk1"/>
                </a:solidFill>
                <a:latin typeface="Abel"/>
                <a:ea typeface="Abel"/>
                <a:cs typeface="Abel"/>
                <a:sym typeface="Abel"/>
              </a:rPr>
              <a:t>. </a:t>
            </a:r>
            <a:endParaRPr sz="900">
              <a:solidFill>
                <a:schemeClr val="dk1"/>
              </a:solidFill>
              <a:latin typeface="Abel"/>
              <a:ea typeface="Abel"/>
              <a:cs typeface="Abel"/>
              <a:sym typeface="A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712350" y="1816850"/>
            <a:ext cx="3623700" cy="275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07924" y="1816850"/>
            <a:ext cx="3623700" cy="275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body" idx="1"/>
          </p:nvPr>
        </p:nvSpPr>
        <p:spPr>
          <a:xfrm>
            <a:off x="3933550" y="1352900"/>
            <a:ext cx="4498200" cy="1512900"/>
          </a:xfrm>
          <a:prstGeom prst="rect">
            <a:avLst/>
          </a:prstGeom>
        </p:spPr>
        <p:txBody>
          <a:bodyPr spcFirstLastPara="1" wrap="square" lIns="91425" tIns="91425" rIns="91425" bIns="91425" anchor="t" anchorCtr="0">
            <a:noAutofit/>
          </a:bodyPr>
          <a:lstStyle>
            <a:lvl1pPr marL="457200" lvl="0" indent="-330200" algn="r">
              <a:spcBef>
                <a:spcPts val="0"/>
              </a:spcBef>
              <a:spcAft>
                <a:spcPts val="0"/>
              </a:spcAft>
              <a:buSzPts val="1600"/>
              <a:buChar char="●"/>
              <a:defRPr sz="1600"/>
            </a:lvl1pPr>
            <a:lvl2pPr marL="914400" lvl="1" indent="-330200" algn="r">
              <a:spcBef>
                <a:spcPts val="1600"/>
              </a:spcBef>
              <a:spcAft>
                <a:spcPts val="0"/>
              </a:spcAft>
              <a:buSzPts val="1600"/>
              <a:buChar char="○"/>
              <a:defRPr sz="1600"/>
            </a:lvl2pPr>
            <a:lvl3pPr marL="1371600" lvl="2" indent="-330200" algn="r">
              <a:spcBef>
                <a:spcPts val="1600"/>
              </a:spcBef>
              <a:spcAft>
                <a:spcPts val="0"/>
              </a:spcAft>
              <a:buSzPts val="1600"/>
              <a:buChar char="■"/>
              <a:defRPr sz="1600"/>
            </a:lvl3pPr>
            <a:lvl4pPr marL="1828800" lvl="3" indent="-330200" algn="r">
              <a:spcBef>
                <a:spcPts val="1600"/>
              </a:spcBef>
              <a:spcAft>
                <a:spcPts val="0"/>
              </a:spcAft>
              <a:buSzPts val="1600"/>
              <a:buChar char="●"/>
              <a:defRPr sz="1600"/>
            </a:lvl4pPr>
            <a:lvl5pPr marL="2286000" lvl="4" indent="-330200" algn="r">
              <a:spcBef>
                <a:spcPts val="1600"/>
              </a:spcBef>
              <a:spcAft>
                <a:spcPts val="0"/>
              </a:spcAft>
              <a:buSzPts val="1600"/>
              <a:buChar char="○"/>
              <a:defRPr sz="1600"/>
            </a:lvl5pPr>
            <a:lvl6pPr marL="2743200" lvl="5" indent="-330200" algn="r">
              <a:spcBef>
                <a:spcPts val="1600"/>
              </a:spcBef>
              <a:spcAft>
                <a:spcPts val="0"/>
              </a:spcAft>
              <a:buSzPts val="1600"/>
              <a:buChar char="■"/>
              <a:defRPr sz="1600"/>
            </a:lvl6pPr>
            <a:lvl7pPr marL="3200400" lvl="6" indent="-330200" algn="r">
              <a:spcBef>
                <a:spcPts val="1600"/>
              </a:spcBef>
              <a:spcAft>
                <a:spcPts val="0"/>
              </a:spcAft>
              <a:buSzPts val="1600"/>
              <a:buChar char="●"/>
              <a:defRPr sz="1600"/>
            </a:lvl7pPr>
            <a:lvl8pPr marL="3657600" lvl="7" indent="-330200" algn="r">
              <a:spcBef>
                <a:spcPts val="1600"/>
              </a:spcBef>
              <a:spcAft>
                <a:spcPts val="0"/>
              </a:spcAft>
              <a:buSzPts val="1600"/>
              <a:buChar char="○"/>
              <a:defRPr sz="1600"/>
            </a:lvl8pPr>
            <a:lvl9pPr marL="4114800" lvl="8" indent="-330200" algn="r">
              <a:spcBef>
                <a:spcPts val="1600"/>
              </a:spcBef>
              <a:spcAft>
                <a:spcPts val="1600"/>
              </a:spcAft>
              <a:buSzPts val="1600"/>
              <a:buChar char="■"/>
              <a:defRPr sz="1600"/>
            </a:lvl9pPr>
          </a:lstStyle>
          <a:p>
            <a:endParaRPr/>
          </a:p>
        </p:txBody>
      </p:sp>
      <p:sp>
        <p:nvSpPr>
          <p:cNvPr id="29" name="Google Shape;29;p7"/>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712350" y="450150"/>
            <a:ext cx="6145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837025" y="1233175"/>
            <a:ext cx="3598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34" name="Google Shape;34;p9"/>
          <p:cNvSpPr txBox="1">
            <a:spLocks noGrp="1"/>
          </p:cNvSpPr>
          <p:nvPr>
            <p:ph type="subTitle" idx="1"/>
          </p:nvPr>
        </p:nvSpPr>
        <p:spPr>
          <a:xfrm>
            <a:off x="837025" y="2803075"/>
            <a:ext cx="3598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a:p>
        </p:txBody>
      </p:sp>
      <p:sp>
        <p:nvSpPr>
          <p:cNvPr id="35" name="Google Shape;35;p9"/>
          <p:cNvSpPr txBox="1">
            <a:spLocks noGrp="1"/>
          </p:cNvSpPr>
          <p:nvPr>
            <p:ph type="body" idx="2"/>
          </p:nvPr>
        </p:nvSpPr>
        <p:spPr>
          <a:xfrm>
            <a:off x="4764925" y="724075"/>
            <a:ext cx="34923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0"/>
          <p:cNvSpPr txBox="1">
            <a:spLocks noGrp="1"/>
          </p:cNvSpPr>
          <p:nvPr>
            <p:ph type="body" idx="1"/>
          </p:nvPr>
        </p:nvSpPr>
        <p:spPr>
          <a:xfrm>
            <a:off x="712350" y="4230575"/>
            <a:ext cx="77193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11"/>
          <p:cNvSpPr txBox="1">
            <a:spLocks noGrp="1"/>
          </p:cNvSpPr>
          <p:nvPr>
            <p:ph type="title" hasCustomPrompt="1"/>
          </p:nvPr>
        </p:nvSpPr>
        <p:spPr>
          <a:xfrm>
            <a:off x="712350" y="1106125"/>
            <a:ext cx="77193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 name="Google Shape;40;p11"/>
          <p:cNvSpPr txBox="1">
            <a:spLocks noGrp="1"/>
          </p:cNvSpPr>
          <p:nvPr>
            <p:ph type="body" idx="1"/>
          </p:nvPr>
        </p:nvSpPr>
        <p:spPr>
          <a:xfrm>
            <a:off x="712350" y="3152225"/>
            <a:ext cx="77193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2">
  <p:cSld name="CUSTOM_3_1">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089100" y="28101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79" name="Google Shape;79;p17"/>
          <p:cNvSpPr txBox="1">
            <a:spLocks noGrp="1"/>
          </p:cNvSpPr>
          <p:nvPr>
            <p:ph type="subTitle" idx="1"/>
          </p:nvPr>
        </p:nvSpPr>
        <p:spPr>
          <a:xfrm>
            <a:off x="1089100" y="3225475"/>
            <a:ext cx="2001900" cy="138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80" name="Google Shape;80;p17"/>
          <p:cNvSpPr txBox="1">
            <a:spLocks noGrp="1"/>
          </p:cNvSpPr>
          <p:nvPr>
            <p:ph type="title" idx="2"/>
          </p:nvPr>
        </p:nvSpPr>
        <p:spPr>
          <a:xfrm>
            <a:off x="3571050" y="28101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81" name="Google Shape;81;p17"/>
          <p:cNvSpPr txBox="1">
            <a:spLocks noGrp="1"/>
          </p:cNvSpPr>
          <p:nvPr>
            <p:ph type="subTitle" idx="3"/>
          </p:nvPr>
        </p:nvSpPr>
        <p:spPr>
          <a:xfrm>
            <a:off x="3571050" y="3225475"/>
            <a:ext cx="2001900" cy="138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82" name="Google Shape;82;p17"/>
          <p:cNvSpPr txBox="1">
            <a:spLocks noGrp="1"/>
          </p:cNvSpPr>
          <p:nvPr>
            <p:ph type="title" idx="4"/>
          </p:nvPr>
        </p:nvSpPr>
        <p:spPr>
          <a:xfrm>
            <a:off x="6053000" y="28101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83" name="Google Shape;83;p17"/>
          <p:cNvSpPr txBox="1">
            <a:spLocks noGrp="1"/>
          </p:cNvSpPr>
          <p:nvPr>
            <p:ph type="subTitle" idx="5"/>
          </p:nvPr>
        </p:nvSpPr>
        <p:spPr>
          <a:xfrm>
            <a:off x="6053000" y="3225475"/>
            <a:ext cx="2001900" cy="138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84" name="Google Shape;84;p17"/>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vo"/>
              <a:buNone/>
              <a:defRPr sz="2800">
                <a:solidFill>
                  <a:schemeClr val="dk1"/>
                </a:solidFill>
                <a:latin typeface="Arvo"/>
                <a:ea typeface="Arvo"/>
                <a:cs typeface="Arvo"/>
                <a:sym typeface="Arvo"/>
              </a:defRPr>
            </a:lvl1pPr>
            <a:lvl2pPr lvl="1">
              <a:spcBef>
                <a:spcPts val="0"/>
              </a:spcBef>
              <a:spcAft>
                <a:spcPts val="0"/>
              </a:spcAft>
              <a:buClr>
                <a:schemeClr val="dk1"/>
              </a:buClr>
              <a:buSzPts val="2800"/>
              <a:buFont typeface="Arvo"/>
              <a:buNone/>
              <a:defRPr sz="2800">
                <a:solidFill>
                  <a:schemeClr val="dk1"/>
                </a:solidFill>
                <a:latin typeface="Arvo"/>
                <a:ea typeface="Arvo"/>
                <a:cs typeface="Arvo"/>
                <a:sym typeface="Arvo"/>
              </a:defRPr>
            </a:lvl2pPr>
            <a:lvl3pPr lvl="2">
              <a:spcBef>
                <a:spcPts val="0"/>
              </a:spcBef>
              <a:spcAft>
                <a:spcPts val="0"/>
              </a:spcAft>
              <a:buClr>
                <a:schemeClr val="dk1"/>
              </a:buClr>
              <a:buSzPts val="2800"/>
              <a:buFont typeface="Arvo"/>
              <a:buNone/>
              <a:defRPr sz="2800">
                <a:solidFill>
                  <a:schemeClr val="dk1"/>
                </a:solidFill>
                <a:latin typeface="Arvo"/>
                <a:ea typeface="Arvo"/>
                <a:cs typeface="Arvo"/>
                <a:sym typeface="Arvo"/>
              </a:defRPr>
            </a:lvl3pPr>
            <a:lvl4pPr lvl="3">
              <a:spcBef>
                <a:spcPts val="0"/>
              </a:spcBef>
              <a:spcAft>
                <a:spcPts val="0"/>
              </a:spcAft>
              <a:buClr>
                <a:schemeClr val="dk1"/>
              </a:buClr>
              <a:buSzPts val="2800"/>
              <a:buFont typeface="Arvo"/>
              <a:buNone/>
              <a:defRPr sz="2800">
                <a:solidFill>
                  <a:schemeClr val="dk1"/>
                </a:solidFill>
                <a:latin typeface="Arvo"/>
                <a:ea typeface="Arvo"/>
                <a:cs typeface="Arvo"/>
                <a:sym typeface="Arvo"/>
              </a:defRPr>
            </a:lvl4pPr>
            <a:lvl5pPr lvl="4">
              <a:spcBef>
                <a:spcPts val="0"/>
              </a:spcBef>
              <a:spcAft>
                <a:spcPts val="0"/>
              </a:spcAft>
              <a:buClr>
                <a:schemeClr val="dk1"/>
              </a:buClr>
              <a:buSzPts val="2800"/>
              <a:buFont typeface="Arvo"/>
              <a:buNone/>
              <a:defRPr sz="2800">
                <a:solidFill>
                  <a:schemeClr val="dk1"/>
                </a:solidFill>
                <a:latin typeface="Arvo"/>
                <a:ea typeface="Arvo"/>
                <a:cs typeface="Arvo"/>
                <a:sym typeface="Arvo"/>
              </a:defRPr>
            </a:lvl5pPr>
            <a:lvl6pPr lvl="5">
              <a:spcBef>
                <a:spcPts val="0"/>
              </a:spcBef>
              <a:spcAft>
                <a:spcPts val="0"/>
              </a:spcAft>
              <a:buClr>
                <a:schemeClr val="dk1"/>
              </a:buClr>
              <a:buSzPts val="2800"/>
              <a:buFont typeface="Arvo"/>
              <a:buNone/>
              <a:defRPr sz="2800">
                <a:solidFill>
                  <a:schemeClr val="dk1"/>
                </a:solidFill>
                <a:latin typeface="Arvo"/>
                <a:ea typeface="Arvo"/>
                <a:cs typeface="Arvo"/>
                <a:sym typeface="Arvo"/>
              </a:defRPr>
            </a:lvl6pPr>
            <a:lvl7pPr lvl="6">
              <a:spcBef>
                <a:spcPts val="0"/>
              </a:spcBef>
              <a:spcAft>
                <a:spcPts val="0"/>
              </a:spcAft>
              <a:buClr>
                <a:schemeClr val="dk1"/>
              </a:buClr>
              <a:buSzPts val="2800"/>
              <a:buFont typeface="Arvo"/>
              <a:buNone/>
              <a:defRPr sz="2800">
                <a:solidFill>
                  <a:schemeClr val="dk1"/>
                </a:solidFill>
                <a:latin typeface="Arvo"/>
                <a:ea typeface="Arvo"/>
                <a:cs typeface="Arvo"/>
                <a:sym typeface="Arvo"/>
              </a:defRPr>
            </a:lvl7pPr>
            <a:lvl8pPr lvl="7">
              <a:spcBef>
                <a:spcPts val="0"/>
              </a:spcBef>
              <a:spcAft>
                <a:spcPts val="0"/>
              </a:spcAft>
              <a:buClr>
                <a:schemeClr val="dk1"/>
              </a:buClr>
              <a:buSzPts val="2800"/>
              <a:buFont typeface="Arvo"/>
              <a:buNone/>
              <a:defRPr sz="2800">
                <a:solidFill>
                  <a:schemeClr val="dk1"/>
                </a:solidFill>
                <a:latin typeface="Arvo"/>
                <a:ea typeface="Arvo"/>
                <a:cs typeface="Arvo"/>
                <a:sym typeface="Arvo"/>
              </a:defRPr>
            </a:lvl8pPr>
            <a:lvl9pPr lvl="8">
              <a:spcBef>
                <a:spcPts val="0"/>
              </a:spcBef>
              <a:spcAft>
                <a:spcPts val="0"/>
              </a:spcAft>
              <a:buClr>
                <a:schemeClr val="dk1"/>
              </a:buClr>
              <a:buSzPts val="2800"/>
              <a:buFont typeface="Arvo"/>
              <a:buNone/>
              <a:defRPr sz="2800">
                <a:solidFill>
                  <a:schemeClr val="dk1"/>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1pPr>
            <a:lvl2pPr marL="914400" lvl="1"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15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63"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ctrTitle"/>
          </p:nvPr>
        </p:nvSpPr>
        <p:spPr>
          <a:xfrm>
            <a:off x="457200" y="514350"/>
            <a:ext cx="5153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YOHANES  PEMBAPTIS</a:t>
            </a:r>
            <a:endParaRPr/>
          </a:p>
        </p:txBody>
      </p:sp>
      <p:pic>
        <p:nvPicPr>
          <p:cNvPr id="79874" name="Picture 2" descr="John the Baptist lived by himself, in a lonely place, near the river Jordan. His clothes were made from camel’s hair and he ate locusts and honey! – Slide 2"/>
          <p:cNvPicPr>
            <a:picLocks noChangeAspect="1" noChangeArrowheads="1"/>
          </p:cNvPicPr>
          <p:nvPr/>
        </p:nvPicPr>
        <p:blipFill>
          <a:blip r:embed="rId3"/>
          <a:srcRect/>
          <a:stretch>
            <a:fillRect/>
          </a:stretch>
        </p:blipFill>
        <p:spPr bwMode="auto">
          <a:xfrm>
            <a:off x="5334000" y="2190750"/>
            <a:ext cx="3505200" cy="26289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0" y="535412"/>
            <a:ext cx="3124200" cy="4017538"/>
          </a:xfrm>
        </p:spPr>
        <p:txBody>
          <a:bodyPr/>
          <a:lstStyle/>
          <a:p>
            <a:r>
              <a:rPr lang="en-US" dirty="0" err="1" smtClean="0"/>
              <a:t>Elisabet</a:t>
            </a:r>
            <a:r>
              <a:rPr lang="en-US" dirty="0" smtClean="0"/>
              <a:t> </a:t>
            </a:r>
            <a:r>
              <a:rPr lang="en-US" dirty="0" err="1" smtClean="0"/>
              <a:t>kemudian</a:t>
            </a:r>
            <a:r>
              <a:rPr lang="en-US" dirty="0" smtClean="0"/>
              <a:t> </a:t>
            </a:r>
            <a:r>
              <a:rPr lang="en-US" dirty="0" err="1" smtClean="0"/>
              <a:t>melahirkan</a:t>
            </a:r>
            <a:r>
              <a:rPr lang="en-US" dirty="0" smtClean="0"/>
              <a:t> </a:t>
            </a:r>
            <a:r>
              <a:rPr lang="en-US" dirty="0" err="1" smtClean="0"/>
              <a:t>seorang</a:t>
            </a:r>
            <a:r>
              <a:rPr lang="en-US" dirty="0" smtClean="0"/>
              <a:t> </a:t>
            </a:r>
            <a:r>
              <a:rPr lang="en-US" dirty="0" err="1" smtClean="0"/>
              <a:t>anak</a:t>
            </a:r>
            <a:r>
              <a:rPr lang="en-US" dirty="0" smtClean="0"/>
              <a:t> </a:t>
            </a:r>
            <a:r>
              <a:rPr lang="en-US" dirty="0" err="1" smtClean="0"/>
              <a:t>laki-laki</a:t>
            </a:r>
            <a:r>
              <a:rPr lang="en-US" dirty="0" smtClean="0"/>
              <a:t>. </a:t>
            </a:r>
            <a:endParaRPr lang="en-US" dirty="0"/>
          </a:p>
        </p:txBody>
      </p:sp>
      <p:pic>
        <p:nvPicPr>
          <p:cNvPr id="6" name="Picture 1"/>
          <p:cNvPicPr>
            <a:picLocks noChangeAspect="1" noChangeArrowheads="1"/>
          </p:cNvPicPr>
          <p:nvPr/>
        </p:nvPicPr>
        <p:blipFill>
          <a:blip r:embed="rId2"/>
          <a:srcRect/>
          <a:stretch>
            <a:fillRect/>
          </a:stretch>
        </p:blipFill>
        <p:spPr bwMode="auto">
          <a:xfrm>
            <a:off x="304800" y="819150"/>
            <a:ext cx="5156200" cy="3867150"/>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0200" y="535412"/>
            <a:ext cx="3021450" cy="3865137"/>
          </a:xfrm>
        </p:spPr>
        <p:txBody>
          <a:bodyPr/>
          <a:lstStyle/>
          <a:p>
            <a:r>
              <a:rPr lang="en-US" dirty="0" err="1" smtClean="0"/>
              <a:t>Tetangga</a:t>
            </a:r>
            <a:r>
              <a:rPr lang="en-US" dirty="0" smtClean="0"/>
              <a:t> </a:t>
            </a:r>
            <a:r>
              <a:rPr lang="en-US" dirty="0" err="1" smtClean="0"/>
              <a:t>dan</a:t>
            </a:r>
            <a:r>
              <a:rPr lang="en-US" dirty="0" smtClean="0"/>
              <a:t> </a:t>
            </a:r>
            <a:r>
              <a:rPr lang="en-US" dirty="0" err="1" smtClean="0"/>
              <a:t>saudara-saudaranya</a:t>
            </a:r>
            <a:r>
              <a:rPr lang="en-US" dirty="0" smtClean="0"/>
              <a:t> </a:t>
            </a:r>
            <a:r>
              <a:rPr lang="en-US" dirty="0" err="1" smtClean="0"/>
              <a:t>ikut</a:t>
            </a:r>
            <a:r>
              <a:rPr lang="en-US" dirty="0" smtClean="0"/>
              <a:t> </a:t>
            </a:r>
            <a:r>
              <a:rPr lang="en-US" dirty="0" err="1" smtClean="0"/>
              <a:t>bahagia</a:t>
            </a:r>
            <a:r>
              <a:rPr lang="en-US" dirty="0" smtClean="0"/>
              <a:t>.</a:t>
            </a:r>
            <a:endParaRPr lang="en-US" dirty="0"/>
          </a:p>
        </p:txBody>
      </p:sp>
      <p:pic>
        <p:nvPicPr>
          <p:cNvPr id="5" name="Picture 1"/>
          <p:cNvPicPr>
            <a:picLocks noChangeAspect="1" noChangeArrowheads="1"/>
          </p:cNvPicPr>
          <p:nvPr/>
        </p:nvPicPr>
        <p:blipFill>
          <a:blip r:embed="rId2"/>
          <a:srcRect/>
          <a:stretch>
            <a:fillRect/>
          </a:stretch>
        </p:blipFill>
        <p:spPr bwMode="auto">
          <a:xfrm>
            <a:off x="228600" y="819150"/>
            <a:ext cx="4724400" cy="3543300"/>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8800" y="535412"/>
            <a:ext cx="2792850" cy="4017537"/>
          </a:xfrm>
        </p:spPr>
        <p:txBody>
          <a:bodyPr/>
          <a:lstStyle/>
          <a:p>
            <a:r>
              <a:rPr lang="en-US" dirty="0" err="1" smtClean="0"/>
              <a:t>Menurut</a:t>
            </a:r>
            <a:r>
              <a:rPr lang="en-US" dirty="0" smtClean="0"/>
              <a:t> </a:t>
            </a:r>
            <a:r>
              <a:rPr lang="en-US" dirty="0" err="1" smtClean="0"/>
              <a:t>tradisi</a:t>
            </a:r>
            <a:r>
              <a:rPr lang="en-US" dirty="0" smtClean="0"/>
              <a:t>, </a:t>
            </a:r>
            <a:r>
              <a:rPr lang="en-US" dirty="0" err="1" smtClean="0"/>
              <a:t>di</a:t>
            </a:r>
            <a:r>
              <a:rPr lang="en-US" dirty="0" smtClean="0"/>
              <a:t> </a:t>
            </a:r>
            <a:r>
              <a:rPr lang="en-US" dirty="0" err="1" smtClean="0"/>
              <a:t>hari</a:t>
            </a:r>
            <a:r>
              <a:rPr lang="en-US" dirty="0" smtClean="0"/>
              <a:t> yang ke-8, </a:t>
            </a:r>
            <a:r>
              <a:rPr lang="en-US" dirty="0" err="1" smtClean="0"/>
              <a:t>tiba</a:t>
            </a:r>
            <a:r>
              <a:rPr lang="en-US" dirty="0" smtClean="0"/>
              <a:t> </a:t>
            </a:r>
            <a:r>
              <a:rPr lang="en-US" dirty="0" err="1" smtClean="0"/>
              <a:t>saatnya</a:t>
            </a:r>
            <a:r>
              <a:rPr lang="en-US" dirty="0" smtClean="0"/>
              <a:t> </a:t>
            </a:r>
            <a:r>
              <a:rPr lang="en-US" dirty="0" err="1" smtClean="0"/>
              <a:t>untuk</a:t>
            </a:r>
            <a:r>
              <a:rPr lang="en-US" dirty="0" smtClean="0"/>
              <a:t> </a:t>
            </a:r>
            <a:r>
              <a:rPr lang="en-US" dirty="0" err="1" smtClean="0"/>
              <a:t>menyunatkan</a:t>
            </a:r>
            <a:r>
              <a:rPr lang="en-US" dirty="0" smtClean="0"/>
              <a:t> </a:t>
            </a:r>
            <a:r>
              <a:rPr lang="en-US" dirty="0" err="1" smtClean="0"/>
              <a:t>bayi</a:t>
            </a:r>
            <a:r>
              <a:rPr lang="en-US" dirty="0" smtClean="0"/>
              <a:t> </a:t>
            </a:r>
            <a:r>
              <a:rPr lang="en-US" dirty="0" err="1" smtClean="0"/>
              <a:t>ini</a:t>
            </a:r>
            <a:r>
              <a:rPr lang="en-US" dirty="0" smtClean="0"/>
              <a:t>, </a:t>
            </a:r>
            <a:r>
              <a:rPr lang="en-US" dirty="0" err="1" smtClean="0"/>
              <a:t>sehingga</a:t>
            </a:r>
            <a:r>
              <a:rPr lang="en-US" dirty="0" smtClean="0"/>
              <a:t>  </a:t>
            </a:r>
            <a:r>
              <a:rPr lang="en-US" dirty="0" err="1" smtClean="0"/>
              <a:t>saudara-saudara</a:t>
            </a:r>
            <a:r>
              <a:rPr lang="en-US" dirty="0" smtClean="0"/>
              <a:t> </a:t>
            </a:r>
            <a:r>
              <a:rPr lang="en-US" dirty="0" err="1" smtClean="0"/>
              <a:t>mereka</a:t>
            </a:r>
            <a:r>
              <a:rPr lang="en-US" dirty="0" smtClean="0"/>
              <a:t> </a:t>
            </a:r>
            <a:r>
              <a:rPr lang="en-US" dirty="0" err="1" smtClean="0"/>
              <a:t>datang</a:t>
            </a:r>
            <a:r>
              <a:rPr lang="en-US" dirty="0" smtClean="0"/>
              <a:t> </a:t>
            </a:r>
            <a:r>
              <a:rPr lang="en-US" dirty="0" err="1" smtClean="0"/>
              <a:t>untuk</a:t>
            </a:r>
            <a:r>
              <a:rPr lang="en-US" dirty="0" smtClean="0"/>
              <a:t> </a:t>
            </a:r>
            <a:r>
              <a:rPr lang="en-US" dirty="0" err="1" smtClean="0"/>
              <a:t>memberi</a:t>
            </a:r>
            <a:r>
              <a:rPr lang="en-US" dirty="0" smtClean="0"/>
              <a:t> </a:t>
            </a:r>
            <a:r>
              <a:rPr lang="en-US" dirty="0" err="1" smtClean="0"/>
              <a:t>nama</a:t>
            </a:r>
            <a:endParaRPr lang="en-US" dirty="0"/>
          </a:p>
        </p:txBody>
      </p:sp>
      <p:pic>
        <p:nvPicPr>
          <p:cNvPr id="4" name="Picture 1"/>
          <p:cNvPicPr>
            <a:picLocks noChangeAspect="1" noChangeArrowheads="1"/>
          </p:cNvPicPr>
          <p:nvPr/>
        </p:nvPicPr>
        <p:blipFill>
          <a:blip r:embed="rId2"/>
          <a:srcRect/>
          <a:stretch>
            <a:fillRect/>
          </a:stretch>
        </p:blipFill>
        <p:spPr bwMode="auto">
          <a:xfrm>
            <a:off x="152400" y="971550"/>
            <a:ext cx="5156200" cy="3867150"/>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0200" y="535412"/>
            <a:ext cx="3021450" cy="4093737"/>
          </a:xfrm>
        </p:spPr>
        <p:txBody>
          <a:bodyPr/>
          <a:lstStyle/>
          <a:p>
            <a:r>
              <a:rPr lang="en-US" dirty="0" smtClean="0"/>
              <a:t>Para </a:t>
            </a:r>
            <a:r>
              <a:rPr lang="en-US" dirty="0" err="1" smtClean="0"/>
              <a:t>saudara</a:t>
            </a:r>
            <a:r>
              <a:rPr lang="en-US" dirty="0" smtClean="0"/>
              <a:t> </a:t>
            </a:r>
            <a:r>
              <a:rPr lang="en-US" dirty="0" err="1" smtClean="0"/>
              <a:t>ingin</a:t>
            </a:r>
            <a:r>
              <a:rPr lang="en-US" dirty="0" smtClean="0"/>
              <a:t> </a:t>
            </a:r>
            <a:r>
              <a:rPr lang="en-US" dirty="0" err="1" smtClean="0"/>
              <a:t>menamai</a:t>
            </a:r>
            <a:r>
              <a:rPr lang="en-US" dirty="0" smtClean="0"/>
              <a:t> </a:t>
            </a:r>
            <a:r>
              <a:rPr lang="en-US" dirty="0" err="1" smtClean="0"/>
              <a:t>bayi</a:t>
            </a:r>
            <a:r>
              <a:rPr lang="en-US" dirty="0" smtClean="0"/>
              <a:t> </a:t>
            </a:r>
            <a:r>
              <a:rPr lang="en-US" dirty="0" err="1" smtClean="0"/>
              <a:t>itu</a:t>
            </a:r>
            <a:r>
              <a:rPr lang="en-US" dirty="0" smtClean="0"/>
              <a:t> </a:t>
            </a:r>
            <a:r>
              <a:rPr lang="en-US" dirty="0" err="1" smtClean="0"/>
              <a:t>Zakaria</a:t>
            </a:r>
            <a:r>
              <a:rPr lang="en-US" dirty="0" smtClean="0"/>
              <a:t>, </a:t>
            </a:r>
            <a:r>
              <a:rPr lang="en-US" dirty="0" err="1" smtClean="0"/>
              <a:t>seperti</a:t>
            </a:r>
            <a:r>
              <a:rPr lang="en-US" dirty="0" smtClean="0"/>
              <a:t> </a:t>
            </a:r>
            <a:r>
              <a:rPr lang="en-US" dirty="0" err="1" smtClean="0"/>
              <a:t>nama</a:t>
            </a:r>
            <a:r>
              <a:rPr lang="en-US" dirty="0" smtClean="0"/>
              <a:t> </a:t>
            </a:r>
            <a:r>
              <a:rPr lang="en-US" dirty="0" err="1" smtClean="0"/>
              <a:t>ayahnya</a:t>
            </a:r>
            <a:r>
              <a:rPr lang="en-US" dirty="0" smtClean="0"/>
              <a:t>.</a:t>
            </a:r>
            <a:endParaRPr lang="en-US" dirty="0"/>
          </a:p>
        </p:txBody>
      </p:sp>
      <p:pic>
        <p:nvPicPr>
          <p:cNvPr id="5" name="Picture 1"/>
          <p:cNvPicPr>
            <a:picLocks noChangeAspect="1" noChangeArrowheads="1"/>
          </p:cNvPicPr>
          <p:nvPr/>
        </p:nvPicPr>
        <p:blipFill>
          <a:blip r:embed="rId2"/>
          <a:srcRect/>
          <a:stretch>
            <a:fillRect/>
          </a:stretch>
        </p:blipFill>
        <p:spPr bwMode="auto">
          <a:xfrm>
            <a:off x="304800" y="1047750"/>
            <a:ext cx="4953000" cy="3714750"/>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00" y="535412"/>
            <a:ext cx="3657600" cy="4093738"/>
          </a:xfrm>
        </p:spPr>
        <p:txBody>
          <a:bodyPr/>
          <a:lstStyle/>
          <a:p>
            <a:r>
              <a:rPr lang="en-US" dirty="0" err="1" smtClean="0"/>
              <a:t>Tetapi</a:t>
            </a:r>
            <a:r>
              <a:rPr lang="en-US" dirty="0" smtClean="0"/>
              <a:t> </a:t>
            </a:r>
            <a:r>
              <a:rPr lang="en-US" dirty="0" err="1" smtClean="0"/>
              <a:t>usul</a:t>
            </a:r>
            <a:r>
              <a:rPr lang="en-US" dirty="0" smtClean="0"/>
              <a:t> </a:t>
            </a:r>
            <a:r>
              <a:rPr lang="en-US" dirty="0" err="1" smtClean="0"/>
              <a:t>nama</a:t>
            </a:r>
            <a:r>
              <a:rPr lang="en-US" dirty="0" smtClean="0"/>
              <a:t> </a:t>
            </a:r>
            <a:r>
              <a:rPr lang="en-US" dirty="0" err="1" smtClean="0"/>
              <a:t>itu</a:t>
            </a:r>
            <a:r>
              <a:rPr lang="en-US" dirty="0" smtClean="0"/>
              <a:t> </a:t>
            </a:r>
            <a:r>
              <a:rPr lang="en-US" dirty="0" err="1" smtClean="0"/>
              <a:t>ditolak</a:t>
            </a:r>
            <a:r>
              <a:rPr lang="en-US" dirty="0" smtClean="0"/>
              <a:t> </a:t>
            </a:r>
            <a:r>
              <a:rPr lang="en-US" dirty="0" err="1" smtClean="0"/>
              <a:t>oleh</a:t>
            </a:r>
            <a:r>
              <a:rPr lang="en-US" dirty="0" smtClean="0"/>
              <a:t> </a:t>
            </a:r>
            <a:r>
              <a:rPr lang="en-US" dirty="0" err="1" smtClean="0"/>
              <a:t>Elisabet</a:t>
            </a:r>
            <a:r>
              <a:rPr lang="en-US" dirty="0" smtClean="0"/>
              <a:t>. </a:t>
            </a:r>
            <a:r>
              <a:rPr lang="en-US" dirty="0" err="1" smtClean="0"/>
              <a:t>Ia</a:t>
            </a:r>
            <a:r>
              <a:rPr lang="en-US" dirty="0" smtClean="0"/>
              <a:t> </a:t>
            </a:r>
            <a:r>
              <a:rPr lang="en-US" dirty="0" err="1" smtClean="0"/>
              <a:t>mengatakan</a:t>
            </a:r>
            <a:r>
              <a:rPr lang="en-US" dirty="0" smtClean="0"/>
              <a:t> </a:t>
            </a:r>
            <a:r>
              <a:rPr lang="en-US" dirty="0" err="1" smtClean="0"/>
              <a:t>bahwa</a:t>
            </a:r>
            <a:r>
              <a:rPr lang="en-US" dirty="0" smtClean="0"/>
              <a:t> </a:t>
            </a:r>
            <a:r>
              <a:rPr lang="en-US" dirty="0" err="1" smtClean="0"/>
              <a:t>nama</a:t>
            </a:r>
            <a:r>
              <a:rPr lang="en-US" dirty="0" smtClean="0"/>
              <a:t> </a:t>
            </a:r>
            <a:r>
              <a:rPr lang="en-US" dirty="0" err="1" smtClean="0"/>
              <a:t>bayi</a:t>
            </a:r>
            <a:r>
              <a:rPr lang="en-US" dirty="0" smtClean="0"/>
              <a:t> </a:t>
            </a:r>
            <a:r>
              <a:rPr lang="en-US" dirty="0" err="1" smtClean="0"/>
              <a:t>itu</a:t>
            </a:r>
            <a:r>
              <a:rPr lang="en-US" dirty="0" smtClean="0"/>
              <a:t> </a:t>
            </a:r>
            <a:r>
              <a:rPr lang="en-US" dirty="0" err="1" smtClean="0"/>
              <a:t>adalah</a:t>
            </a:r>
            <a:r>
              <a:rPr lang="en-US" dirty="0" smtClean="0"/>
              <a:t> </a:t>
            </a:r>
            <a:r>
              <a:rPr lang="en-US" dirty="0" err="1" smtClean="0"/>
              <a:t>Yohanes</a:t>
            </a:r>
            <a:r>
              <a:rPr lang="en-US" dirty="0" smtClean="0"/>
              <a:t>. Para </a:t>
            </a:r>
            <a:r>
              <a:rPr lang="en-US" dirty="0" err="1" smtClean="0"/>
              <a:t>saudara</a:t>
            </a:r>
            <a:r>
              <a:rPr lang="en-US" dirty="0" smtClean="0"/>
              <a:t> </a:t>
            </a:r>
            <a:r>
              <a:rPr lang="en-US" dirty="0" err="1" smtClean="0"/>
              <a:t>merasa</a:t>
            </a:r>
            <a:r>
              <a:rPr lang="en-US" dirty="0" smtClean="0"/>
              <a:t> </a:t>
            </a:r>
            <a:r>
              <a:rPr lang="en-US" dirty="0" err="1" smtClean="0"/>
              <a:t>aneh</a:t>
            </a:r>
            <a:r>
              <a:rPr lang="en-US" dirty="0" smtClean="0"/>
              <a:t> </a:t>
            </a:r>
            <a:r>
              <a:rPr lang="en-US" dirty="0" err="1" smtClean="0"/>
              <a:t>dan</a:t>
            </a:r>
            <a:r>
              <a:rPr lang="en-US" dirty="0" smtClean="0"/>
              <a:t> </a:t>
            </a:r>
            <a:r>
              <a:rPr lang="en-US" dirty="0" err="1" smtClean="0"/>
              <a:t>meminta</a:t>
            </a:r>
            <a:r>
              <a:rPr lang="en-US" dirty="0" smtClean="0"/>
              <a:t> </a:t>
            </a:r>
            <a:r>
              <a:rPr lang="en-US" dirty="0" err="1" smtClean="0"/>
              <a:t>Zakaria</a:t>
            </a:r>
            <a:r>
              <a:rPr lang="en-US" dirty="0" smtClean="0"/>
              <a:t> </a:t>
            </a:r>
            <a:r>
              <a:rPr lang="en-US" dirty="0" err="1" smtClean="0"/>
              <a:t>untuk</a:t>
            </a:r>
            <a:r>
              <a:rPr lang="en-US" dirty="0" smtClean="0"/>
              <a:t> </a:t>
            </a:r>
            <a:r>
              <a:rPr lang="en-US" dirty="0" err="1" smtClean="0"/>
              <a:t>memberi</a:t>
            </a:r>
            <a:r>
              <a:rPr lang="en-US" dirty="0" smtClean="0"/>
              <a:t> </a:t>
            </a:r>
            <a:r>
              <a:rPr lang="en-US" dirty="0" err="1" smtClean="0"/>
              <a:t>nama</a:t>
            </a:r>
            <a:endParaRPr lang="en-US" dirty="0"/>
          </a:p>
        </p:txBody>
      </p:sp>
      <p:pic>
        <p:nvPicPr>
          <p:cNvPr id="4" name="Picture 1"/>
          <p:cNvPicPr>
            <a:picLocks noChangeAspect="1" noChangeArrowheads="1"/>
          </p:cNvPicPr>
          <p:nvPr/>
        </p:nvPicPr>
        <p:blipFill>
          <a:blip r:embed="rId2"/>
          <a:srcRect/>
          <a:stretch>
            <a:fillRect/>
          </a:stretch>
        </p:blipFill>
        <p:spPr bwMode="auto">
          <a:xfrm>
            <a:off x="304800" y="1047750"/>
            <a:ext cx="4672541" cy="3504406"/>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0" y="535412"/>
            <a:ext cx="2590800" cy="3941338"/>
          </a:xfrm>
        </p:spPr>
        <p:txBody>
          <a:bodyPr/>
          <a:lstStyle/>
          <a:p>
            <a:r>
              <a:rPr lang="en-US" dirty="0" err="1" smtClean="0"/>
              <a:t>Zakaria</a:t>
            </a:r>
            <a:r>
              <a:rPr lang="en-US" dirty="0" smtClean="0"/>
              <a:t> </a:t>
            </a:r>
            <a:r>
              <a:rPr lang="en-US" dirty="0" err="1" smtClean="0"/>
              <a:t>mengambil</a:t>
            </a:r>
            <a:r>
              <a:rPr lang="en-US" dirty="0" smtClean="0"/>
              <a:t> </a:t>
            </a:r>
            <a:r>
              <a:rPr lang="en-US" dirty="0" err="1" smtClean="0"/>
              <a:t>batu</a:t>
            </a:r>
            <a:r>
              <a:rPr lang="en-US" dirty="0" smtClean="0"/>
              <a:t> </a:t>
            </a:r>
            <a:r>
              <a:rPr lang="en-US" dirty="0" err="1" smtClean="0"/>
              <a:t>tulis</a:t>
            </a:r>
            <a:r>
              <a:rPr lang="en-US" dirty="0" smtClean="0"/>
              <a:t> </a:t>
            </a:r>
            <a:r>
              <a:rPr lang="en-US" dirty="0" err="1" smtClean="0"/>
              <a:t>dan</a:t>
            </a:r>
            <a:r>
              <a:rPr lang="en-US" dirty="0" smtClean="0"/>
              <a:t> </a:t>
            </a:r>
            <a:r>
              <a:rPr lang="en-US" dirty="0" err="1" smtClean="0"/>
              <a:t>menuliskan</a:t>
            </a:r>
            <a:r>
              <a:rPr lang="en-US" dirty="0" smtClean="0"/>
              <a:t> </a:t>
            </a:r>
            <a:r>
              <a:rPr lang="en-US" dirty="0" err="1" smtClean="0"/>
              <a:t>nama</a:t>
            </a:r>
            <a:r>
              <a:rPr lang="en-US" dirty="0" smtClean="0"/>
              <a:t> </a:t>
            </a:r>
            <a:r>
              <a:rPr lang="en-US" dirty="0" err="1" smtClean="0"/>
              <a:t>Yohanes</a:t>
            </a:r>
            <a:endParaRPr lang="en-US" dirty="0"/>
          </a:p>
        </p:txBody>
      </p:sp>
      <p:pic>
        <p:nvPicPr>
          <p:cNvPr id="4" name="Picture 1"/>
          <p:cNvPicPr>
            <a:picLocks noChangeAspect="1" noChangeArrowheads="1"/>
          </p:cNvPicPr>
          <p:nvPr/>
        </p:nvPicPr>
        <p:blipFill>
          <a:blip r:embed="rId2"/>
          <a:srcRect/>
          <a:stretch>
            <a:fillRect/>
          </a:stretch>
        </p:blipFill>
        <p:spPr bwMode="auto">
          <a:xfrm>
            <a:off x="228600" y="361950"/>
            <a:ext cx="5588000" cy="4191000"/>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1200" y="535412"/>
            <a:ext cx="2640450" cy="3941337"/>
          </a:xfrm>
        </p:spPr>
        <p:txBody>
          <a:bodyPr/>
          <a:lstStyle/>
          <a:p>
            <a:r>
              <a:rPr lang="en-US" dirty="0" smtClean="0"/>
              <a:t>Dan </a:t>
            </a:r>
            <a:r>
              <a:rPr lang="en-US" dirty="0" err="1" smtClean="0"/>
              <a:t>saat</a:t>
            </a:r>
            <a:r>
              <a:rPr lang="en-US" dirty="0" smtClean="0"/>
              <a:t> </a:t>
            </a:r>
            <a:r>
              <a:rPr lang="en-US" dirty="0" err="1" smtClean="0"/>
              <a:t>itu</a:t>
            </a:r>
            <a:r>
              <a:rPr lang="en-US" dirty="0" smtClean="0"/>
              <a:t> pula, </a:t>
            </a:r>
            <a:r>
              <a:rPr lang="en-US" dirty="0" err="1" smtClean="0"/>
              <a:t>Zakaria</a:t>
            </a:r>
            <a:r>
              <a:rPr lang="en-US" dirty="0" smtClean="0"/>
              <a:t> </a:t>
            </a:r>
            <a:r>
              <a:rPr lang="en-US" dirty="0" err="1" smtClean="0"/>
              <a:t>dapat</a:t>
            </a:r>
            <a:r>
              <a:rPr lang="en-US" dirty="0" smtClean="0"/>
              <a:t> </a:t>
            </a:r>
            <a:r>
              <a:rPr lang="en-US" dirty="0" err="1" smtClean="0"/>
              <a:t>berbicara</a:t>
            </a:r>
            <a:r>
              <a:rPr lang="en-US" dirty="0" smtClean="0"/>
              <a:t> </a:t>
            </a:r>
            <a:r>
              <a:rPr lang="en-US" dirty="0" err="1" smtClean="0"/>
              <a:t>kembali</a:t>
            </a:r>
            <a:endParaRPr lang="en-US" dirty="0"/>
          </a:p>
        </p:txBody>
      </p:sp>
      <p:pic>
        <p:nvPicPr>
          <p:cNvPr id="5" name="Picture 1"/>
          <p:cNvPicPr>
            <a:picLocks noChangeAspect="1" noChangeArrowheads="1"/>
          </p:cNvPicPr>
          <p:nvPr/>
        </p:nvPicPr>
        <p:blipFill>
          <a:blip r:embed="rId2"/>
          <a:srcRect/>
          <a:stretch>
            <a:fillRect/>
          </a:stretch>
        </p:blipFill>
        <p:spPr bwMode="auto">
          <a:xfrm>
            <a:off x="685800" y="742950"/>
            <a:ext cx="4775200" cy="3581400"/>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ctrTitle"/>
          </p:nvPr>
        </p:nvSpPr>
        <p:spPr>
          <a:xfrm>
            <a:off x="457200" y="514350"/>
            <a:ext cx="5153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YOHANES  </a:t>
            </a:r>
            <a:r>
              <a:rPr lang="en" dirty="0" smtClean="0"/>
              <a:t>PEMBAPTIS</a:t>
            </a:r>
            <a:br>
              <a:rPr lang="en" dirty="0" smtClean="0"/>
            </a:br>
            <a:r>
              <a:rPr lang="en" sz="3200" dirty="0" smtClean="0"/>
              <a:t>part 2</a:t>
            </a:r>
            <a:endParaRPr sz="3200"/>
          </a:p>
        </p:txBody>
      </p:sp>
      <p:pic>
        <p:nvPicPr>
          <p:cNvPr id="79874" name="Picture 2" descr="John the Baptist lived by himself, in a lonely place, near the river Jordan. His clothes were made from camel’s hair and he ate locusts and honey! – Slide 2"/>
          <p:cNvPicPr>
            <a:picLocks noChangeAspect="1" noChangeArrowheads="1"/>
          </p:cNvPicPr>
          <p:nvPr/>
        </p:nvPicPr>
        <p:blipFill>
          <a:blip r:embed="rId3"/>
          <a:srcRect/>
          <a:stretch>
            <a:fillRect/>
          </a:stretch>
        </p:blipFill>
        <p:spPr bwMode="auto">
          <a:xfrm>
            <a:off x="5334000" y="2190750"/>
            <a:ext cx="3505200" cy="26289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48200" y="361950"/>
            <a:ext cx="4114800" cy="4322337"/>
          </a:xfrm>
        </p:spPr>
        <p:txBody>
          <a:bodyPr/>
          <a:lstStyle/>
          <a:p>
            <a:r>
              <a:rPr lang="en-US" dirty="0" err="1" smtClean="0"/>
              <a:t>Sebelum</a:t>
            </a:r>
            <a:r>
              <a:rPr lang="en-US" dirty="0" smtClean="0"/>
              <a:t> </a:t>
            </a:r>
            <a:r>
              <a:rPr lang="en-US" dirty="0" err="1" smtClean="0"/>
              <a:t>menjalankan</a:t>
            </a:r>
            <a:r>
              <a:rPr lang="en-US" dirty="0" smtClean="0"/>
              <a:t> </a:t>
            </a:r>
            <a:r>
              <a:rPr lang="en-US" dirty="0" err="1" smtClean="0"/>
              <a:t>tugasnya</a:t>
            </a:r>
            <a:r>
              <a:rPr lang="en-US" dirty="0" smtClean="0"/>
              <a:t>, </a:t>
            </a:r>
            <a:r>
              <a:rPr lang="en-US" dirty="0" err="1" smtClean="0"/>
              <a:t>Yohanes</a:t>
            </a:r>
            <a:r>
              <a:rPr lang="en-US" dirty="0" smtClean="0"/>
              <a:t> </a:t>
            </a:r>
            <a:r>
              <a:rPr lang="en-US" dirty="0" err="1" smtClean="0"/>
              <a:t>berpuasa</a:t>
            </a:r>
            <a:r>
              <a:rPr lang="en-US" dirty="0" smtClean="0"/>
              <a:t> </a:t>
            </a:r>
            <a:r>
              <a:rPr lang="en-US" dirty="0" err="1" smtClean="0"/>
              <a:t>di</a:t>
            </a:r>
            <a:r>
              <a:rPr lang="en-US" dirty="0" smtClean="0"/>
              <a:t> </a:t>
            </a:r>
            <a:r>
              <a:rPr lang="en-US" dirty="0" err="1" smtClean="0"/>
              <a:t>padang</a:t>
            </a:r>
            <a:r>
              <a:rPr lang="en-US" dirty="0" smtClean="0"/>
              <a:t> </a:t>
            </a:r>
            <a:r>
              <a:rPr lang="en-US" dirty="0" err="1" smtClean="0"/>
              <a:t>gurun</a:t>
            </a:r>
            <a:r>
              <a:rPr lang="en-US" dirty="0" smtClean="0"/>
              <a:t>. </a:t>
            </a:r>
            <a:r>
              <a:rPr lang="en-US" dirty="0" err="1" smtClean="0"/>
              <a:t>Ia</a:t>
            </a:r>
            <a:r>
              <a:rPr lang="en-US" dirty="0" smtClean="0"/>
              <a:t> </a:t>
            </a:r>
            <a:r>
              <a:rPr lang="en-US" dirty="0" err="1" smtClean="0"/>
              <a:t>memakai</a:t>
            </a:r>
            <a:r>
              <a:rPr lang="en-US" dirty="0" smtClean="0"/>
              <a:t> </a:t>
            </a:r>
            <a:r>
              <a:rPr lang="en-US" dirty="0" err="1" smtClean="0"/>
              <a:t>jubah</a:t>
            </a:r>
            <a:r>
              <a:rPr lang="en-US" dirty="0" smtClean="0"/>
              <a:t> </a:t>
            </a:r>
            <a:r>
              <a:rPr lang="en-US" dirty="0" err="1" smtClean="0"/>
              <a:t>bulu</a:t>
            </a:r>
            <a:r>
              <a:rPr lang="en-US" dirty="0" smtClean="0"/>
              <a:t> </a:t>
            </a:r>
            <a:r>
              <a:rPr lang="en-US" dirty="0" err="1" smtClean="0"/>
              <a:t>unta</a:t>
            </a:r>
            <a:r>
              <a:rPr lang="en-US" dirty="0" smtClean="0"/>
              <a:t>, </a:t>
            </a:r>
            <a:r>
              <a:rPr lang="en-US" dirty="0" err="1" smtClean="0"/>
              <a:t>ikat</a:t>
            </a:r>
            <a:r>
              <a:rPr lang="en-US" dirty="0" smtClean="0"/>
              <a:t> </a:t>
            </a:r>
            <a:r>
              <a:rPr lang="en-US" dirty="0" err="1" smtClean="0"/>
              <a:t>pinggang</a:t>
            </a:r>
            <a:r>
              <a:rPr lang="en-US" dirty="0" smtClean="0"/>
              <a:t> </a:t>
            </a:r>
            <a:r>
              <a:rPr lang="en-US" dirty="0" err="1" smtClean="0"/>
              <a:t>dari</a:t>
            </a:r>
            <a:r>
              <a:rPr lang="en-US" dirty="0" smtClean="0"/>
              <a:t> </a:t>
            </a:r>
            <a:r>
              <a:rPr lang="en-US" dirty="0" err="1" smtClean="0"/>
              <a:t>kulit</a:t>
            </a:r>
            <a:r>
              <a:rPr lang="en-US" dirty="0" smtClean="0"/>
              <a:t>. </a:t>
            </a:r>
            <a:r>
              <a:rPr lang="en-US" dirty="0" err="1" smtClean="0"/>
              <a:t>Makanannya</a:t>
            </a:r>
            <a:r>
              <a:rPr lang="en-US" dirty="0" smtClean="0"/>
              <a:t> </a:t>
            </a:r>
            <a:r>
              <a:rPr lang="en-US" dirty="0" err="1" smtClean="0"/>
              <a:t>adalah</a:t>
            </a:r>
            <a:r>
              <a:rPr lang="en-US" dirty="0" smtClean="0"/>
              <a:t> </a:t>
            </a:r>
            <a:r>
              <a:rPr lang="en-US" dirty="0" err="1" smtClean="0"/>
              <a:t>belalang</a:t>
            </a:r>
            <a:r>
              <a:rPr lang="en-US" dirty="0" smtClean="0"/>
              <a:t> </a:t>
            </a:r>
            <a:r>
              <a:rPr lang="en-US" dirty="0" err="1" smtClean="0"/>
              <a:t>dan</a:t>
            </a:r>
            <a:r>
              <a:rPr lang="en-US" dirty="0" smtClean="0"/>
              <a:t> </a:t>
            </a:r>
            <a:r>
              <a:rPr lang="en-US" dirty="0" err="1" smtClean="0"/>
              <a:t>madu</a:t>
            </a:r>
            <a:r>
              <a:rPr lang="en-US" dirty="0" smtClean="0"/>
              <a:t> </a:t>
            </a:r>
            <a:r>
              <a:rPr lang="en-US" dirty="0" err="1" smtClean="0"/>
              <a:t>hutan</a:t>
            </a:r>
            <a:endParaRPr lang="en-US" dirty="0"/>
          </a:p>
        </p:txBody>
      </p:sp>
      <p:pic>
        <p:nvPicPr>
          <p:cNvPr id="4" name="Picture 4" descr="01_JohnBaptist_Jesus_1024_JPEG.jpg"/>
          <p:cNvPicPr>
            <a:picLocks noChangeAspect="1"/>
          </p:cNvPicPr>
          <p:nvPr/>
        </p:nvPicPr>
        <p:blipFill>
          <a:blip r:embed="rId2"/>
          <a:srcRect/>
          <a:stretch>
            <a:fillRect/>
          </a:stretch>
        </p:blipFill>
        <p:spPr bwMode="auto">
          <a:xfrm>
            <a:off x="152400" y="438150"/>
            <a:ext cx="4267200" cy="32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0600" y="535412"/>
            <a:ext cx="3631050" cy="4322337"/>
          </a:xfrm>
        </p:spPr>
        <p:txBody>
          <a:bodyPr/>
          <a:lstStyle/>
          <a:p>
            <a:r>
              <a:rPr lang="en-US" dirty="0" err="1" smtClean="0"/>
              <a:t>Yohanes</a:t>
            </a:r>
            <a:r>
              <a:rPr lang="en-US" dirty="0" smtClean="0"/>
              <a:t> </a:t>
            </a:r>
            <a:r>
              <a:rPr lang="en-US" dirty="0" err="1" smtClean="0"/>
              <a:t>berkotbah</a:t>
            </a:r>
            <a:r>
              <a:rPr lang="en-US" dirty="0" smtClean="0"/>
              <a:t> </a:t>
            </a:r>
            <a:r>
              <a:rPr lang="en-US" dirty="0" err="1" smtClean="0"/>
              <a:t>kepada</a:t>
            </a:r>
            <a:r>
              <a:rPr lang="en-US" dirty="0" smtClean="0"/>
              <a:t> </a:t>
            </a:r>
            <a:r>
              <a:rPr lang="en-US" dirty="0" err="1" smtClean="0"/>
              <a:t>banyak</a:t>
            </a:r>
            <a:r>
              <a:rPr lang="en-US" dirty="0" smtClean="0"/>
              <a:t> </a:t>
            </a:r>
            <a:r>
              <a:rPr lang="en-US" dirty="0" err="1" smtClean="0"/>
              <a:t>orang</a:t>
            </a:r>
            <a:r>
              <a:rPr lang="en-US" dirty="0" smtClean="0"/>
              <a:t>. </a:t>
            </a:r>
            <a:r>
              <a:rPr lang="en-US" dirty="0" err="1" smtClean="0"/>
              <a:t>Katanya</a:t>
            </a:r>
            <a:r>
              <a:rPr lang="en-US" dirty="0" smtClean="0"/>
              <a:t> :</a:t>
            </a:r>
            <a:br>
              <a:rPr lang="en-US" dirty="0" smtClean="0"/>
            </a:br>
            <a:r>
              <a:rPr lang="en-US" dirty="0" smtClean="0"/>
              <a:t>“</a:t>
            </a:r>
            <a:r>
              <a:rPr lang="en-US" dirty="0" err="1" smtClean="0"/>
              <a:t>Bertobatlah</a:t>
            </a:r>
            <a:r>
              <a:rPr lang="en-US" dirty="0" smtClean="0"/>
              <a:t> </a:t>
            </a:r>
            <a:r>
              <a:rPr lang="en-US" dirty="0" err="1" smtClean="0"/>
              <a:t>sebab</a:t>
            </a:r>
            <a:r>
              <a:rPr lang="en-US" dirty="0" smtClean="0"/>
              <a:t> </a:t>
            </a:r>
            <a:r>
              <a:rPr lang="en-US" dirty="0" err="1" smtClean="0"/>
              <a:t>Kerajaan</a:t>
            </a:r>
            <a:r>
              <a:rPr lang="en-US" dirty="0" smtClean="0"/>
              <a:t> </a:t>
            </a:r>
            <a:r>
              <a:rPr lang="en-US" dirty="0" err="1" smtClean="0"/>
              <a:t>Surga</a:t>
            </a:r>
            <a:r>
              <a:rPr lang="en-US" dirty="0" smtClean="0"/>
              <a:t> </a:t>
            </a:r>
            <a:r>
              <a:rPr lang="en-US" dirty="0" err="1" smtClean="0"/>
              <a:t>sudah</a:t>
            </a:r>
            <a:r>
              <a:rPr lang="en-US" dirty="0" smtClean="0"/>
              <a:t> </a:t>
            </a:r>
            <a:r>
              <a:rPr lang="en-US" dirty="0" err="1" smtClean="0"/>
              <a:t>dekat</a:t>
            </a:r>
            <a:r>
              <a:rPr lang="en-US" dirty="0" smtClean="0"/>
              <a:t>”</a:t>
            </a:r>
            <a:br>
              <a:rPr lang="en-US" dirty="0" smtClean="0"/>
            </a:br>
            <a:r>
              <a:rPr lang="en-US" dirty="0" err="1" smtClean="0"/>
              <a:t>Yohanes</a:t>
            </a:r>
            <a:r>
              <a:rPr lang="en-US" dirty="0" smtClean="0"/>
              <a:t> </a:t>
            </a:r>
            <a:r>
              <a:rPr lang="en-US" dirty="0" err="1" smtClean="0"/>
              <a:t>mengajak</a:t>
            </a:r>
            <a:r>
              <a:rPr lang="en-US" dirty="0" smtClean="0"/>
              <a:t> </a:t>
            </a:r>
            <a:r>
              <a:rPr lang="en-US" dirty="0" err="1" smtClean="0"/>
              <a:t>orang</a:t>
            </a:r>
            <a:r>
              <a:rPr lang="en-US" dirty="0" smtClean="0"/>
              <a:t> </a:t>
            </a:r>
            <a:r>
              <a:rPr lang="en-US" dirty="0" err="1" smtClean="0"/>
              <a:t>banyak</a:t>
            </a:r>
            <a:r>
              <a:rPr lang="en-US" dirty="0" smtClean="0"/>
              <a:t> </a:t>
            </a:r>
            <a:r>
              <a:rPr lang="en-US" dirty="0" err="1" smtClean="0"/>
              <a:t>itu</a:t>
            </a:r>
            <a:r>
              <a:rPr lang="en-US" dirty="0" smtClean="0"/>
              <a:t> </a:t>
            </a:r>
            <a:r>
              <a:rPr lang="en-US" dirty="0" err="1" smtClean="0"/>
              <a:t>untuk</a:t>
            </a:r>
            <a:r>
              <a:rPr lang="en-US" dirty="0" smtClean="0"/>
              <a:t> </a:t>
            </a:r>
            <a:r>
              <a:rPr lang="en-US" dirty="0" err="1" smtClean="0"/>
              <a:t>memperbaiki</a:t>
            </a:r>
            <a:r>
              <a:rPr lang="en-US" dirty="0" smtClean="0"/>
              <a:t> </a:t>
            </a:r>
            <a:r>
              <a:rPr lang="en-US" dirty="0" err="1" smtClean="0"/>
              <a:t>diri</a:t>
            </a:r>
            <a:r>
              <a:rPr lang="en-US" dirty="0" smtClean="0"/>
              <a:t> </a:t>
            </a:r>
            <a:r>
              <a:rPr lang="en-US" dirty="0" err="1" smtClean="0"/>
              <a:t>dengan</a:t>
            </a:r>
            <a:r>
              <a:rPr lang="en-US" dirty="0" smtClean="0"/>
              <a:t> </a:t>
            </a:r>
            <a:r>
              <a:rPr lang="en-US" dirty="0" err="1" smtClean="0"/>
              <a:t>bertobat</a:t>
            </a:r>
            <a:r>
              <a:rPr lang="en-US" dirty="0" smtClean="0"/>
              <a:t> </a:t>
            </a:r>
            <a:r>
              <a:rPr lang="en-US" dirty="0" err="1" smtClean="0"/>
              <a:t>dan</a:t>
            </a:r>
            <a:r>
              <a:rPr lang="en-US" dirty="0" smtClean="0"/>
              <a:t> </a:t>
            </a:r>
            <a:r>
              <a:rPr lang="en-US" dirty="0" err="1" smtClean="0"/>
              <a:t>dibaptis</a:t>
            </a:r>
            <a:r>
              <a:rPr lang="en-US" dirty="0" smtClean="0"/>
              <a:t>.</a:t>
            </a:r>
            <a:endParaRPr lang="en-US" dirty="0"/>
          </a:p>
        </p:txBody>
      </p:sp>
      <p:pic>
        <p:nvPicPr>
          <p:cNvPr id="4" name="Picture 3" descr="02_JohnBaptist_Jesus_1024_JPEG.jpg"/>
          <p:cNvPicPr>
            <a:picLocks noChangeAspect="1"/>
          </p:cNvPicPr>
          <p:nvPr/>
        </p:nvPicPr>
        <p:blipFill>
          <a:blip r:embed="rId2"/>
          <a:srcRect/>
          <a:stretch>
            <a:fillRect/>
          </a:stretch>
        </p:blipFill>
        <p:spPr bwMode="auto">
          <a:xfrm>
            <a:off x="228600" y="742950"/>
            <a:ext cx="4267200" cy="32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96"/>
        <p:cNvGrpSpPr/>
        <p:nvPr/>
      </p:nvGrpSpPr>
      <p:grpSpPr>
        <a:xfrm>
          <a:off x="0" y="0"/>
          <a:ext cx="0" cy="0"/>
          <a:chOff x="0" y="0"/>
          <a:chExt cx="0" cy="0"/>
        </a:xfrm>
      </p:grpSpPr>
      <p:grpSp>
        <p:nvGrpSpPr>
          <p:cNvPr id="5197" name="Google Shape;5197;p42"/>
          <p:cNvGrpSpPr/>
          <p:nvPr/>
        </p:nvGrpSpPr>
        <p:grpSpPr>
          <a:xfrm rot="5400000">
            <a:off x="2244725" y="2188350"/>
            <a:ext cx="33650" cy="773300"/>
            <a:chOff x="4783775" y="1199950"/>
            <a:chExt cx="33650" cy="773300"/>
          </a:xfrm>
        </p:grpSpPr>
        <p:sp>
          <p:nvSpPr>
            <p:cNvPr id="5198" name="Google Shape;5198;p42"/>
            <p:cNvSpPr/>
            <p:nvPr/>
          </p:nvSpPr>
          <p:spPr>
            <a:xfrm rot="10800000">
              <a:off x="4783775" y="119995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42"/>
            <p:cNvSpPr/>
            <p:nvPr/>
          </p:nvSpPr>
          <p:spPr>
            <a:xfrm rot="10800000">
              <a:off x="4783775" y="1347938"/>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42"/>
            <p:cNvSpPr/>
            <p:nvPr/>
          </p:nvSpPr>
          <p:spPr>
            <a:xfrm rot="10800000">
              <a:off x="4783775" y="149592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42"/>
            <p:cNvSpPr/>
            <p:nvPr/>
          </p:nvSpPr>
          <p:spPr>
            <a:xfrm rot="10800000">
              <a:off x="4783775" y="1643913"/>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42"/>
            <p:cNvSpPr/>
            <p:nvPr/>
          </p:nvSpPr>
          <p:spPr>
            <a:xfrm rot="10800000">
              <a:off x="4783775" y="179190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42"/>
            <p:cNvSpPr/>
            <p:nvPr/>
          </p:nvSpPr>
          <p:spPr>
            <a:xfrm rot="10800000">
              <a:off x="4783775" y="193987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4" name="Google Shape;5204;p42"/>
          <p:cNvGrpSpPr/>
          <p:nvPr/>
        </p:nvGrpSpPr>
        <p:grpSpPr>
          <a:xfrm rot="5400000">
            <a:off x="3788675" y="2188350"/>
            <a:ext cx="33650" cy="773300"/>
            <a:chOff x="4783775" y="1199950"/>
            <a:chExt cx="33650" cy="773300"/>
          </a:xfrm>
        </p:grpSpPr>
        <p:sp>
          <p:nvSpPr>
            <p:cNvPr id="5205" name="Google Shape;5205;p42"/>
            <p:cNvSpPr/>
            <p:nvPr/>
          </p:nvSpPr>
          <p:spPr>
            <a:xfrm rot="10800000">
              <a:off x="4783775" y="119995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42"/>
            <p:cNvSpPr/>
            <p:nvPr/>
          </p:nvSpPr>
          <p:spPr>
            <a:xfrm rot="10800000">
              <a:off x="4783775" y="1347938"/>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42"/>
            <p:cNvSpPr/>
            <p:nvPr/>
          </p:nvSpPr>
          <p:spPr>
            <a:xfrm rot="10800000">
              <a:off x="4783775" y="149592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42"/>
            <p:cNvSpPr/>
            <p:nvPr/>
          </p:nvSpPr>
          <p:spPr>
            <a:xfrm rot="10800000">
              <a:off x="4783775" y="1643913"/>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42"/>
            <p:cNvSpPr/>
            <p:nvPr/>
          </p:nvSpPr>
          <p:spPr>
            <a:xfrm rot="10800000">
              <a:off x="4783775" y="179190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42"/>
            <p:cNvSpPr/>
            <p:nvPr/>
          </p:nvSpPr>
          <p:spPr>
            <a:xfrm rot="10800000">
              <a:off x="4783775" y="193987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1" name="Google Shape;5211;p42"/>
          <p:cNvGrpSpPr/>
          <p:nvPr/>
        </p:nvGrpSpPr>
        <p:grpSpPr>
          <a:xfrm rot="5400000">
            <a:off x="5321700" y="2188350"/>
            <a:ext cx="33650" cy="773300"/>
            <a:chOff x="4783775" y="1199950"/>
            <a:chExt cx="33650" cy="773300"/>
          </a:xfrm>
        </p:grpSpPr>
        <p:sp>
          <p:nvSpPr>
            <p:cNvPr id="5212" name="Google Shape;5212;p42"/>
            <p:cNvSpPr/>
            <p:nvPr/>
          </p:nvSpPr>
          <p:spPr>
            <a:xfrm rot="10800000">
              <a:off x="4783775" y="119995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42"/>
            <p:cNvSpPr/>
            <p:nvPr/>
          </p:nvSpPr>
          <p:spPr>
            <a:xfrm rot="10800000">
              <a:off x="4783775" y="1347938"/>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42"/>
            <p:cNvSpPr/>
            <p:nvPr/>
          </p:nvSpPr>
          <p:spPr>
            <a:xfrm rot="10800000">
              <a:off x="4783775" y="149592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42"/>
            <p:cNvSpPr/>
            <p:nvPr/>
          </p:nvSpPr>
          <p:spPr>
            <a:xfrm rot="10800000">
              <a:off x="4783775" y="1643913"/>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42"/>
            <p:cNvSpPr/>
            <p:nvPr/>
          </p:nvSpPr>
          <p:spPr>
            <a:xfrm rot="10800000">
              <a:off x="4783775" y="179190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42"/>
            <p:cNvSpPr/>
            <p:nvPr/>
          </p:nvSpPr>
          <p:spPr>
            <a:xfrm rot="10800000">
              <a:off x="4783775" y="193987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8" name="Google Shape;5218;p42"/>
          <p:cNvGrpSpPr/>
          <p:nvPr/>
        </p:nvGrpSpPr>
        <p:grpSpPr>
          <a:xfrm rot="5400000">
            <a:off x="6854725" y="2188350"/>
            <a:ext cx="33650" cy="773300"/>
            <a:chOff x="4783775" y="1199950"/>
            <a:chExt cx="33650" cy="773300"/>
          </a:xfrm>
        </p:grpSpPr>
        <p:sp>
          <p:nvSpPr>
            <p:cNvPr id="5219" name="Google Shape;5219;p42"/>
            <p:cNvSpPr/>
            <p:nvPr/>
          </p:nvSpPr>
          <p:spPr>
            <a:xfrm rot="10800000">
              <a:off x="4783775" y="119995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42"/>
            <p:cNvSpPr/>
            <p:nvPr/>
          </p:nvSpPr>
          <p:spPr>
            <a:xfrm rot="10800000">
              <a:off x="4783775" y="1347938"/>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42"/>
            <p:cNvSpPr/>
            <p:nvPr/>
          </p:nvSpPr>
          <p:spPr>
            <a:xfrm rot="10800000">
              <a:off x="4783775" y="149592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42"/>
            <p:cNvSpPr/>
            <p:nvPr/>
          </p:nvSpPr>
          <p:spPr>
            <a:xfrm rot="10800000">
              <a:off x="4783775" y="1643913"/>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42"/>
            <p:cNvSpPr/>
            <p:nvPr/>
          </p:nvSpPr>
          <p:spPr>
            <a:xfrm rot="10800000">
              <a:off x="4783775" y="179190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42"/>
            <p:cNvSpPr/>
            <p:nvPr/>
          </p:nvSpPr>
          <p:spPr>
            <a:xfrm rot="10800000">
              <a:off x="4783775" y="193987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5" name="Google Shape;5225;p42"/>
          <p:cNvSpPr/>
          <p:nvPr/>
        </p:nvSpPr>
        <p:spPr>
          <a:xfrm>
            <a:off x="2971800" y="1352550"/>
            <a:ext cx="985699" cy="819989"/>
          </a:xfrm>
          <a:custGeom>
            <a:avLst/>
            <a:gdLst/>
            <a:ahLst/>
            <a:cxnLst/>
            <a:rect l="l" t="t" r="r" b="b"/>
            <a:pathLst>
              <a:path w="192144" h="159842" extrusionOk="0">
                <a:moveTo>
                  <a:pt x="60961" y="0"/>
                </a:moveTo>
                <a:lnTo>
                  <a:pt x="1" y="57031"/>
                </a:lnTo>
                <a:lnTo>
                  <a:pt x="2477" y="115276"/>
                </a:lnTo>
                <a:lnTo>
                  <a:pt x="52091" y="157484"/>
                </a:lnTo>
                <a:lnTo>
                  <a:pt x="91072" y="159841"/>
                </a:lnTo>
                <a:lnTo>
                  <a:pt x="127064" y="157186"/>
                </a:lnTo>
                <a:lnTo>
                  <a:pt x="181774" y="156043"/>
                </a:lnTo>
                <a:lnTo>
                  <a:pt x="192144" y="132469"/>
                </a:lnTo>
                <a:lnTo>
                  <a:pt x="167415" y="30516"/>
                </a:lnTo>
                <a:lnTo>
                  <a:pt x="609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42"/>
          <p:cNvSpPr/>
          <p:nvPr/>
        </p:nvSpPr>
        <p:spPr>
          <a:xfrm rot="-831662">
            <a:off x="5048494" y="1233703"/>
            <a:ext cx="1028359" cy="922224"/>
          </a:xfrm>
          <a:custGeom>
            <a:avLst/>
            <a:gdLst/>
            <a:ahLst/>
            <a:cxnLst/>
            <a:rect l="l" t="t" r="r" b="b"/>
            <a:pathLst>
              <a:path w="162080" h="145352" extrusionOk="0">
                <a:moveTo>
                  <a:pt x="91857" y="0"/>
                </a:moveTo>
                <a:lnTo>
                  <a:pt x="61794" y="31469"/>
                </a:lnTo>
                <a:lnTo>
                  <a:pt x="27837" y="40196"/>
                </a:lnTo>
                <a:lnTo>
                  <a:pt x="0" y="57853"/>
                </a:lnTo>
                <a:lnTo>
                  <a:pt x="6037" y="118967"/>
                </a:lnTo>
                <a:lnTo>
                  <a:pt x="56198" y="123801"/>
                </a:lnTo>
                <a:lnTo>
                  <a:pt x="82689" y="130493"/>
                </a:lnTo>
                <a:lnTo>
                  <a:pt x="118920" y="145352"/>
                </a:lnTo>
                <a:lnTo>
                  <a:pt x="162080" y="116050"/>
                </a:lnTo>
                <a:lnTo>
                  <a:pt x="154722" y="80903"/>
                </a:lnTo>
                <a:lnTo>
                  <a:pt x="131731" y="57198"/>
                </a:lnTo>
                <a:lnTo>
                  <a:pt x="125694" y="17169"/>
                </a:lnTo>
                <a:lnTo>
                  <a:pt x="918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42"/>
          <p:cNvSpPr/>
          <p:nvPr/>
        </p:nvSpPr>
        <p:spPr>
          <a:xfrm>
            <a:off x="685800" y="1428750"/>
            <a:ext cx="999568" cy="841920"/>
          </a:xfrm>
          <a:custGeom>
            <a:avLst/>
            <a:gdLst/>
            <a:ahLst/>
            <a:cxnLst/>
            <a:rect l="l" t="t" r="r" b="b"/>
            <a:pathLst>
              <a:path w="203371" h="171296" extrusionOk="0">
                <a:moveTo>
                  <a:pt x="99441" y="0"/>
                </a:moveTo>
                <a:lnTo>
                  <a:pt x="67783" y="22860"/>
                </a:lnTo>
                <a:lnTo>
                  <a:pt x="41601" y="47708"/>
                </a:lnTo>
                <a:lnTo>
                  <a:pt x="0" y="83237"/>
                </a:lnTo>
                <a:lnTo>
                  <a:pt x="6894" y="108061"/>
                </a:lnTo>
                <a:lnTo>
                  <a:pt x="90607" y="171295"/>
                </a:lnTo>
                <a:lnTo>
                  <a:pt x="192310" y="127480"/>
                </a:lnTo>
                <a:lnTo>
                  <a:pt x="203371" y="44744"/>
                </a:lnTo>
                <a:lnTo>
                  <a:pt x="164568" y="1238"/>
                </a:lnTo>
                <a:lnTo>
                  <a:pt x="99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42"/>
          <p:cNvSpPr/>
          <p:nvPr/>
        </p:nvSpPr>
        <p:spPr>
          <a:xfrm rot="-843596">
            <a:off x="7337541" y="1069959"/>
            <a:ext cx="924256" cy="925224"/>
          </a:xfrm>
          <a:custGeom>
            <a:avLst/>
            <a:gdLst/>
            <a:ahLst/>
            <a:cxnLst/>
            <a:rect l="l" t="t" r="r" b="b"/>
            <a:pathLst>
              <a:path w="157569" h="157734" extrusionOk="0">
                <a:moveTo>
                  <a:pt x="74070" y="0"/>
                </a:moveTo>
                <a:lnTo>
                  <a:pt x="10336" y="35207"/>
                </a:lnTo>
                <a:lnTo>
                  <a:pt x="1" y="84987"/>
                </a:lnTo>
                <a:lnTo>
                  <a:pt x="32934" y="131266"/>
                </a:lnTo>
                <a:lnTo>
                  <a:pt x="65402" y="141589"/>
                </a:lnTo>
                <a:lnTo>
                  <a:pt x="96406" y="147030"/>
                </a:lnTo>
                <a:lnTo>
                  <a:pt x="142912" y="157734"/>
                </a:lnTo>
                <a:lnTo>
                  <a:pt x="156711" y="140017"/>
                </a:lnTo>
                <a:lnTo>
                  <a:pt x="157568" y="48530"/>
                </a:lnTo>
                <a:lnTo>
                  <a:pt x="74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42"/>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p>
            <a:pPr lvl="0"/>
            <a:r>
              <a:rPr lang="en-US" dirty="0" smtClean="0"/>
              <a:t>S</a:t>
            </a:r>
            <a:r>
              <a:rPr lang="en" dirty="0" smtClean="0"/>
              <a:t>iapakah Yohanes Pembaptis ?</a:t>
            </a:r>
            <a:endParaRPr/>
          </a:p>
        </p:txBody>
      </p:sp>
      <p:sp>
        <p:nvSpPr>
          <p:cNvPr id="5232" name="Google Shape;5232;p42"/>
          <p:cNvSpPr txBox="1">
            <a:spLocks noGrp="1"/>
          </p:cNvSpPr>
          <p:nvPr>
            <p:ph type="subTitle" idx="1"/>
          </p:nvPr>
        </p:nvSpPr>
        <p:spPr>
          <a:xfrm>
            <a:off x="457200" y="2495550"/>
            <a:ext cx="1788725" cy="1660225"/>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2000" dirty="0" err="1" smtClean="0">
                <a:latin typeface="Arvo" charset="0"/>
              </a:rPr>
              <a:t>Tokoh</a:t>
            </a:r>
            <a:r>
              <a:rPr lang="en-US" sz="2000" dirty="0" smtClean="0">
                <a:latin typeface="Arvo" charset="0"/>
              </a:rPr>
              <a:t> </a:t>
            </a:r>
            <a:r>
              <a:rPr lang="en-US" sz="2000" dirty="0" err="1" smtClean="0">
                <a:latin typeface="Arvo" charset="0"/>
              </a:rPr>
              <a:t>iman</a:t>
            </a:r>
            <a:r>
              <a:rPr lang="en-US" sz="2000" dirty="0" smtClean="0">
                <a:latin typeface="Arvo" charset="0"/>
              </a:rPr>
              <a:t> </a:t>
            </a:r>
            <a:endParaRPr sz="2000">
              <a:latin typeface="Arvo" charset="0"/>
            </a:endParaRPr>
          </a:p>
        </p:txBody>
      </p:sp>
      <p:sp>
        <p:nvSpPr>
          <p:cNvPr id="5233" name="Google Shape;5233;p42"/>
          <p:cNvSpPr txBox="1">
            <a:spLocks noGrp="1"/>
          </p:cNvSpPr>
          <p:nvPr>
            <p:ph type="title" idx="3"/>
          </p:nvPr>
        </p:nvSpPr>
        <p:spPr>
          <a:xfrm>
            <a:off x="4876800" y="2190750"/>
            <a:ext cx="2133600" cy="1905000"/>
          </a:xfrm>
          <a:prstGeom prst="rect">
            <a:avLst/>
          </a:prstGeom>
        </p:spPr>
        <p:txBody>
          <a:bodyPr spcFirstLastPara="1" wrap="square" lIns="91425" tIns="91425" rIns="91425" bIns="91425" anchor="b" anchorCtr="0">
            <a:noAutofit/>
          </a:bodyPr>
          <a:lstStyle/>
          <a:p>
            <a:r>
              <a:rPr lang="en-US" sz="1600" dirty="0" err="1" smtClean="0"/>
              <a:t>Yohanes</a:t>
            </a:r>
            <a:r>
              <a:rPr lang="en-US" sz="1600" dirty="0" smtClean="0"/>
              <a:t> </a:t>
            </a:r>
            <a:r>
              <a:rPr lang="en-US" sz="1600" dirty="0" err="1" smtClean="0"/>
              <a:t>Pembaptis</a:t>
            </a:r>
            <a:r>
              <a:rPr lang="en-US" sz="1600" dirty="0" smtClean="0"/>
              <a:t> </a:t>
            </a:r>
            <a:r>
              <a:rPr lang="en-US" sz="1600" dirty="0" err="1" smtClean="0"/>
              <a:t>adalah</a:t>
            </a:r>
            <a:r>
              <a:rPr lang="en-US" sz="1600" dirty="0" smtClean="0"/>
              <a:t> </a:t>
            </a:r>
            <a:r>
              <a:rPr lang="en-US" sz="1600" dirty="0" err="1" smtClean="0"/>
              <a:t>sepupu</a:t>
            </a:r>
            <a:r>
              <a:rPr lang="en-US" sz="1600" dirty="0" smtClean="0"/>
              <a:t> </a:t>
            </a:r>
            <a:r>
              <a:rPr lang="en-US" sz="1600" dirty="0" err="1" smtClean="0"/>
              <a:t>Yesus</a:t>
            </a:r>
            <a:r>
              <a:rPr lang="en-US" sz="1600" dirty="0" smtClean="0"/>
              <a:t>. </a:t>
            </a:r>
            <a:r>
              <a:rPr lang="en-US" sz="1600" dirty="0" err="1" smtClean="0"/>
              <a:t>Ia</a:t>
            </a:r>
            <a:r>
              <a:rPr lang="en-US" sz="1600" dirty="0" smtClean="0"/>
              <a:t> </a:t>
            </a:r>
            <a:r>
              <a:rPr lang="en-US" sz="1600" dirty="0" err="1" smtClean="0"/>
              <a:t>lahir</a:t>
            </a:r>
            <a:r>
              <a:rPr lang="en-US" sz="1600" dirty="0" smtClean="0"/>
              <a:t> 6 </a:t>
            </a:r>
            <a:r>
              <a:rPr lang="en-US" sz="1600" dirty="0" err="1" smtClean="0"/>
              <a:t>bulan</a:t>
            </a:r>
            <a:r>
              <a:rPr lang="en-US" sz="1600" dirty="0" smtClean="0"/>
              <a:t> </a:t>
            </a:r>
            <a:r>
              <a:rPr lang="en-US" sz="1600" dirty="0" err="1" smtClean="0"/>
              <a:t>lebih</a:t>
            </a:r>
            <a:r>
              <a:rPr lang="en-US" sz="1600" dirty="0" smtClean="0"/>
              <a:t> </a:t>
            </a:r>
            <a:r>
              <a:rPr lang="en-US" sz="1600" dirty="0" err="1" smtClean="0"/>
              <a:t>awal</a:t>
            </a:r>
            <a:r>
              <a:rPr lang="en-US" sz="1600" dirty="0" smtClean="0"/>
              <a:t> </a:t>
            </a:r>
            <a:r>
              <a:rPr lang="en-US" sz="1600" dirty="0" err="1" smtClean="0"/>
              <a:t>dari</a:t>
            </a:r>
            <a:r>
              <a:rPr lang="en-US" sz="1600" dirty="0" smtClean="0"/>
              <a:t> </a:t>
            </a:r>
            <a:r>
              <a:rPr lang="en-US" sz="1600" dirty="0" err="1" smtClean="0"/>
              <a:t>Yesus</a:t>
            </a:r>
            <a:r>
              <a:rPr lang="en-US" sz="1600" dirty="0" smtClean="0"/>
              <a:t>.</a:t>
            </a:r>
            <a:br>
              <a:rPr lang="en-US" sz="1600" dirty="0" smtClean="0"/>
            </a:br>
            <a:endParaRPr/>
          </a:p>
        </p:txBody>
      </p:sp>
      <p:sp>
        <p:nvSpPr>
          <p:cNvPr id="5241" name="Google Shape;5241;p42"/>
          <p:cNvSpPr txBox="1">
            <a:spLocks noGrp="1"/>
          </p:cNvSpPr>
          <p:nvPr>
            <p:ph type="title" idx="14"/>
          </p:nvPr>
        </p:nvSpPr>
        <p:spPr>
          <a:xfrm>
            <a:off x="762000" y="1657350"/>
            <a:ext cx="829500" cy="4104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a:p>
        </p:txBody>
      </p:sp>
      <p:sp>
        <p:nvSpPr>
          <p:cNvPr id="5242" name="Google Shape;5242;p42"/>
          <p:cNvSpPr txBox="1">
            <a:spLocks noGrp="1"/>
          </p:cNvSpPr>
          <p:nvPr>
            <p:ph type="title" idx="15"/>
          </p:nvPr>
        </p:nvSpPr>
        <p:spPr>
          <a:xfrm>
            <a:off x="3048000" y="1581150"/>
            <a:ext cx="829500" cy="4104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rPr>
              <a:t>02</a:t>
            </a:r>
            <a:endParaRPr>
              <a:solidFill>
                <a:srgbClr val="FFFFFF"/>
              </a:solidFill>
            </a:endParaRPr>
          </a:p>
        </p:txBody>
      </p:sp>
      <p:sp>
        <p:nvSpPr>
          <p:cNvPr id="5243" name="Google Shape;5243;p42"/>
          <p:cNvSpPr txBox="1">
            <a:spLocks noGrp="1"/>
          </p:cNvSpPr>
          <p:nvPr>
            <p:ph type="title" idx="16"/>
          </p:nvPr>
        </p:nvSpPr>
        <p:spPr>
          <a:xfrm>
            <a:off x="5181600" y="1581150"/>
            <a:ext cx="829500" cy="4104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rPr>
              <a:t>03</a:t>
            </a:r>
            <a:endParaRPr>
              <a:solidFill>
                <a:srgbClr val="FFFFFF"/>
              </a:solidFill>
            </a:endParaRPr>
          </a:p>
        </p:txBody>
      </p:sp>
      <p:sp>
        <p:nvSpPr>
          <p:cNvPr id="5244" name="Google Shape;5244;p42"/>
          <p:cNvSpPr txBox="1">
            <a:spLocks noGrp="1"/>
          </p:cNvSpPr>
          <p:nvPr>
            <p:ph type="title" idx="17"/>
          </p:nvPr>
        </p:nvSpPr>
        <p:spPr>
          <a:xfrm>
            <a:off x="7467600" y="1352550"/>
            <a:ext cx="829500" cy="4104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rPr>
              <a:t>04</a:t>
            </a:r>
            <a:endParaRPr>
              <a:solidFill>
                <a:srgbClr val="FFFFFF"/>
              </a:solidFill>
            </a:endParaRPr>
          </a:p>
        </p:txBody>
      </p:sp>
      <p:sp>
        <p:nvSpPr>
          <p:cNvPr id="58" name="Google Shape;5233;p42"/>
          <p:cNvSpPr txBox="1">
            <a:spLocks noGrp="1"/>
          </p:cNvSpPr>
          <p:nvPr>
            <p:ph type="title" idx="3"/>
          </p:nvPr>
        </p:nvSpPr>
        <p:spPr>
          <a:xfrm>
            <a:off x="7239000" y="2266950"/>
            <a:ext cx="1676400" cy="1828800"/>
          </a:xfrm>
          <a:prstGeom prst="rect">
            <a:avLst/>
          </a:prstGeom>
        </p:spPr>
        <p:txBody>
          <a:bodyPr spcFirstLastPara="1" wrap="square" lIns="91425" tIns="91425" rIns="91425" bIns="91425" anchor="b" anchorCtr="0">
            <a:noAutofit/>
          </a:bodyPr>
          <a:lstStyle/>
          <a:p>
            <a:r>
              <a:rPr lang="en-US" sz="1600" dirty="0" err="1" smtClean="0">
                <a:latin typeface="Arvo" charset="0"/>
                <a:ea typeface="Abel"/>
                <a:cs typeface="Abel"/>
                <a:sym typeface="Abel"/>
              </a:rPr>
              <a:t>Tugasnya</a:t>
            </a:r>
            <a:r>
              <a:rPr lang="en-US" sz="1600" dirty="0" smtClean="0">
                <a:latin typeface="Arvo" charset="0"/>
                <a:ea typeface="Abel"/>
                <a:cs typeface="Abel"/>
                <a:sym typeface="Abel"/>
              </a:rPr>
              <a:t> : </a:t>
            </a:r>
            <a:r>
              <a:rPr lang="en-US" sz="1600" dirty="0" err="1" smtClean="0">
                <a:latin typeface="Arvo" charset="0"/>
                <a:ea typeface="Abel"/>
                <a:cs typeface="Abel"/>
                <a:sym typeface="Abel"/>
              </a:rPr>
              <a:t>mempersiapkan</a:t>
            </a:r>
            <a:r>
              <a:rPr lang="en-US" sz="1600" dirty="0" smtClean="0">
                <a:latin typeface="Arvo" charset="0"/>
                <a:ea typeface="Abel"/>
                <a:cs typeface="Abel"/>
                <a:sym typeface="Abel"/>
              </a:rPr>
              <a:t> </a:t>
            </a:r>
            <a:r>
              <a:rPr lang="en-US" sz="1600" dirty="0" err="1" smtClean="0">
                <a:latin typeface="Arvo" charset="0"/>
                <a:ea typeface="Abel"/>
                <a:cs typeface="Abel"/>
                <a:sym typeface="Abel"/>
              </a:rPr>
              <a:t>umat</a:t>
            </a:r>
            <a:r>
              <a:rPr lang="en-US" sz="1600" dirty="0" smtClean="0">
                <a:latin typeface="Arvo" charset="0"/>
                <a:ea typeface="Abel"/>
                <a:cs typeface="Abel"/>
                <a:sym typeface="Abel"/>
              </a:rPr>
              <a:t> yang </a:t>
            </a:r>
            <a:r>
              <a:rPr lang="en-US" sz="1600" dirty="0" err="1" smtClean="0">
                <a:latin typeface="Arvo" charset="0"/>
                <a:ea typeface="Abel"/>
                <a:cs typeface="Abel"/>
                <a:sym typeface="Abel"/>
              </a:rPr>
              <a:t>layak</a:t>
            </a:r>
            <a:r>
              <a:rPr lang="en-US" sz="1600" dirty="0" smtClean="0">
                <a:latin typeface="Arvo" charset="0"/>
                <a:ea typeface="Abel"/>
                <a:cs typeface="Abel"/>
                <a:sym typeface="Abel"/>
              </a:rPr>
              <a:t> </a:t>
            </a:r>
            <a:r>
              <a:rPr lang="en-US" sz="1600" dirty="0" err="1" smtClean="0">
                <a:latin typeface="Arvo" charset="0"/>
                <a:ea typeface="Abel"/>
                <a:cs typeface="Abel"/>
                <a:sym typeface="Abel"/>
              </a:rPr>
              <a:t>bagi</a:t>
            </a:r>
            <a:r>
              <a:rPr lang="en-US" sz="1600" dirty="0" smtClean="0">
                <a:latin typeface="Arvo" charset="0"/>
                <a:ea typeface="Abel"/>
                <a:cs typeface="Abel"/>
                <a:sym typeface="Abel"/>
              </a:rPr>
              <a:t> </a:t>
            </a:r>
            <a:r>
              <a:rPr lang="en-US" sz="1600" dirty="0" err="1" smtClean="0">
                <a:latin typeface="Arvo" charset="0"/>
                <a:ea typeface="Abel"/>
                <a:cs typeface="Abel"/>
                <a:sym typeface="Abel"/>
              </a:rPr>
              <a:t>kedatangan</a:t>
            </a:r>
            <a:r>
              <a:rPr lang="en-US" sz="1600" dirty="0" smtClean="0">
                <a:latin typeface="Arvo" charset="0"/>
                <a:ea typeface="Abel"/>
                <a:cs typeface="Abel"/>
                <a:sym typeface="Abel"/>
              </a:rPr>
              <a:t> </a:t>
            </a:r>
            <a:r>
              <a:rPr lang="en-US" sz="1600" dirty="0" err="1" smtClean="0">
                <a:latin typeface="Arvo" charset="0"/>
                <a:ea typeface="Abel"/>
                <a:cs typeface="Abel"/>
                <a:sym typeface="Abel"/>
              </a:rPr>
              <a:t>Tuhan</a:t>
            </a:r>
            <a:r>
              <a:rPr lang="en-US" sz="1600" dirty="0" smtClean="0">
                <a:latin typeface="Arvo" charset="0"/>
                <a:ea typeface="Abel"/>
                <a:cs typeface="Abel"/>
                <a:sym typeface="Abel"/>
              </a:rPr>
              <a:t> </a:t>
            </a:r>
            <a:br>
              <a:rPr lang="en-US" sz="1600" dirty="0" smtClean="0">
                <a:latin typeface="Arvo" charset="0"/>
                <a:ea typeface="Abel"/>
                <a:cs typeface="Abel"/>
                <a:sym typeface="Abel"/>
              </a:rPr>
            </a:br>
            <a:endParaRPr>
              <a:latin typeface="Arvo" charset="0"/>
            </a:endParaRPr>
          </a:p>
        </p:txBody>
      </p:sp>
      <p:sp>
        <p:nvSpPr>
          <p:cNvPr id="59" name="Google Shape;5231;p42"/>
          <p:cNvSpPr txBox="1">
            <a:spLocks noGrp="1"/>
          </p:cNvSpPr>
          <p:nvPr>
            <p:ph type="title" idx="2"/>
          </p:nvPr>
        </p:nvSpPr>
        <p:spPr>
          <a:xfrm>
            <a:off x="2667000" y="2038350"/>
            <a:ext cx="2209800" cy="1905000"/>
          </a:xfrm>
          <a:prstGeom prst="rect">
            <a:avLst/>
          </a:prstGeom>
        </p:spPr>
        <p:txBody>
          <a:bodyPr spcFirstLastPara="1" wrap="square" lIns="91425" tIns="91425" rIns="91425" bIns="91425" anchor="b" anchorCtr="0">
            <a:noAutofit/>
          </a:bodyPr>
          <a:lstStyle/>
          <a:p>
            <a:r>
              <a:rPr lang="en-US" sz="1600" dirty="0" err="1" smtClean="0">
                <a:latin typeface="Arvo" charset="0"/>
                <a:ea typeface="Abel"/>
                <a:cs typeface="Abel"/>
                <a:sym typeface="Abel"/>
              </a:rPr>
              <a:t>Kelahirannya</a:t>
            </a:r>
            <a:r>
              <a:rPr lang="en-US" sz="1600" dirty="0" smtClean="0">
                <a:latin typeface="Arvo" charset="0"/>
                <a:ea typeface="Abel"/>
                <a:cs typeface="Abel"/>
                <a:sym typeface="Abel"/>
              </a:rPr>
              <a:t> </a:t>
            </a:r>
            <a:r>
              <a:rPr lang="en-US" sz="1600" dirty="0" err="1" smtClean="0">
                <a:latin typeface="Arvo" charset="0"/>
                <a:ea typeface="Abel"/>
                <a:cs typeface="Abel"/>
                <a:sym typeface="Abel"/>
              </a:rPr>
              <a:t>merupakan</a:t>
            </a:r>
            <a:r>
              <a:rPr lang="en-US" sz="1600" dirty="0" smtClean="0">
                <a:latin typeface="Arvo" charset="0"/>
                <a:ea typeface="Abel"/>
                <a:cs typeface="Abel"/>
                <a:sym typeface="Abel"/>
              </a:rPr>
              <a:t> </a:t>
            </a:r>
            <a:r>
              <a:rPr lang="en-US" sz="1600" dirty="0" err="1" smtClean="0">
                <a:latin typeface="Arvo" charset="0"/>
                <a:ea typeface="Abel"/>
                <a:cs typeface="Abel"/>
                <a:sym typeface="Abel"/>
              </a:rPr>
              <a:t>suatu</a:t>
            </a:r>
            <a:r>
              <a:rPr lang="en-US" sz="1600" dirty="0" smtClean="0">
                <a:latin typeface="Arvo" charset="0"/>
                <a:ea typeface="Abel"/>
                <a:cs typeface="Abel"/>
                <a:sym typeface="Abel"/>
              </a:rPr>
              <a:t> </a:t>
            </a:r>
            <a:r>
              <a:rPr lang="en-US" sz="1600" dirty="0" err="1" smtClean="0">
                <a:latin typeface="Arvo" charset="0"/>
                <a:ea typeface="Abel"/>
                <a:cs typeface="Abel"/>
                <a:sym typeface="Abel"/>
              </a:rPr>
              <a:t>keajaiban</a:t>
            </a:r>
            <a:r>
              <a:rPr lang="en-US" sz="1600" dirty="0" smtClean="0">
                <a:latin typeface="Arvo" charset="0"/>
                <a:ea typeface="Abel"/>
                <a:cs typeface="Abel"/>
                <a:sym typeface="Abel"/>
              </a:rPr>
              <a:t>/</a:t>
            </a:r>
            <a:r>
              <a:rPr lang="en-US" sz="1600" dirty="0" err="1" smtClean="0">
                <a:latin typeface="Arvo" charset="0"/>
                <a:ea typeface="Abel"/>
                <a:cs typeface="Abel"/>
                <a:sym typeface="Abel"/>
              </a:rPr>
              <a:t>mukjizat</a:t>
            </a:r>
            <a:r>
              <a:rPr lang="en-US" sz="1600" dirty="0" smtClean="0">
                <a:latin typeface="Arvo" charset="0"/>
                <a:ea typeface="Abel"/>
                <a:cs typeface="Abel"/>
                <a:sym typeface="Abel"/>
              </a:rPr>
              <a:t/>
            </a:r>
            <a:br>
              <a:rPr lang="en-US" sz="1600" dirty="0" smtClean="0">
                <a:latin typeface="Arvo" charset="0"/>
                <a:ea typeface="Abel"/>
                <a:cs typeface="Abel"/>
                <a:sym typeface="Abel"/>
              </a:rPr>
            </a:br>
            <a:endParaRPr>
              <a:latin typeface="Arvo"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0" y="535412"/>
            <a:ext cx="4191000" cy="4398538"/>
          </a:xfrm>
        </p:spPr>
        <p:txBody>
          <a:bodyPr/>
          <a:lstStyle/>
          <a:p>
            <a:r>
              <a:rPr lang="es-ES" dirty="0" err="1" smtClean="0"/>
              <a:t>Orang-orang</a:t>
            </a:r>
            <a:r>
              <a:rPr lang="es-ES" dirty="0" smtClean="0"/>
              <a:t> </a:t>
            </a:r>
            <a:r>
              <a:rPr lang="es-ES" dirty="0" err="1" smtClean="0"/>
              <a:t>dari</a:t>
            </a:r>
            <a:r>
              <a:rPr lang="es-ES" dirty="0" smtClean="0"/>
              <a:t> </a:t>
            </a:r>
            <a:r>
              <a:rPr lang="es-ES" dirty="0" err="1" smtClean="0"/>
              <a:t>Yerusalem</a:t>
            </a:r>
            <a:r>
              <a:rPr lang="es-ES" dirty="0" smtClean="0"/>
              <a:t>, </a:t>
            </a:r>
            <a:r>
              <a:rPr lang="es-ES" dirty="0" err="1" smtClean="0"/>
              <a:t>dari</a:t>
            </a:r>
            <a:r>
              <a:rPr lang="es-ES" dirty="0" smtClean="0"/>
              <a:t> </a:t>
            </a:r>
            <a:r>
              <a:rPr lang="es-ES" dirty="0" err="1" smtClean="0"/>
              <a:t>seluruh</a:t>
            </a:r>
            <a:r>
              <a:rPr lang="es-ES" dirty="0" smtClean="0"/>
              <a:t> </a:t>
            </a:r>
            <a:r>
              <a:rPr lang="es-ES" dirty="0" err="1" smtClean="0"/>
              <a:t>Yudea</a:t>
            </a:r>
            <a:r>
              <a:rPr lang="es-ES" dirty="0" smtClean="0"/>
              <a:t> dan </a:t>
            </a:r>
            <a:r>
              <a:rPr lang="es-ES" dirty="0" err="1" smtClean="0"/>
              <a:t>dari</a:t>
            </a:r>
            <a:r>
              <a:rPr lang="es-ES" dirty="0" smtClean="0"/>
              <a:t> </a:t>
            </a:r>
            <a:r>
              <a:rPr lang="es-ES" dirty="0" err="1" smtClean="0"/>
              <a:t>seluruh</a:t>
            </a:r>
            <a:r>
              <a:rPr lang="es-ES" dirty="0" smtClean="0"/>
              <a:t> </a:t>
            </a:r>
            <a:r>
              <a:rPr lang="es-ES" dirty="0" err="1" smtClean="0"/>
              <a:t>daerah</a:t>
            </a:r>
            <a:r>
              <a:rPr lang="es-ES" dirty="0" smtClean="0"/>
              <a:t> </a:t>
            </a:r>
            <a:r>
              <a:rPr lang="es-ES" dirty="0" err="1" smtClean="0"/>
              <a:t>sekitar</a:t>
            </a:r>
            <a:r>
              <a:rPr lang="es-ES" dirty="0" smtClean="0"/>
              <a:t> </a:t>
            </a:r>
            <a:r>
              <a:rPr lang="es-ES" dirty="0" err="1" smtClean="0"/>
              <a:t>Yordan</a:t>
            </a:r>
            <a:r>
              <a:rPr lang="es-ES" dirty="0" smtClean="0"/>
              <a:t> </a:t>
            </a:r>
            <a:r>
              <a:rPr lang="en-US" dirty="0" err="1" smtClean="0"/>
              <a:t>pergi</a:t>
            </a:r>
            <a:r>
              <a:rPr lang="en-US" dirty="0" smtClean="0"/>
              <a:t> </a:t>
            </a:r>
            <a:r>
              <a:rPr lang="en-US" dirty="0" err="1" smtClean="0"/>
              <a:t>ke</a:t>
            </a:r>
            <a:r>
              <a:rPr lang="en-US" dirty="0" smtClean="0"/>
              <a:t> </a:t>
            </a:r>
            <a:r>
              <a:rPr lang="en-US" dirty="0" err="1" smtClean="0"/>
              <a:t>padang</a:t>
            </a:r>
            <a:r>
              <a:rPr lang="en-US" dirty="0" smtClean="0"/>
              <a:t> </a:t>
            </a:r>
            <a:r>
              <a:rPr lang="en-US" dirty="0" err="1" smtClean="0"/>
              <a:t>gurun</a:t>
            </a:r>
            <a:r>
              <a:rPr lang="en-US" dirty="0" smtClean="0"/>
              <a:t> </a:t>
            </a:r>
            <a:r>
              <a:rPr lang="en-US" dirty="0" err="1" smtClean="0"/>
              <a:t>untuk</a:t>
            </a:r>
            <a:r>
              <a:rPr lang="en-US" dirty="0" smtClean="0"/>
              <a:t> </a:t>
            </a:r>
            <a:r>
              <a:rPr lang="en-US" dirty="0" err="1" smtClean="0"/>
              <a:t>mendengarkan</a:t>
            </a:r>
            <a:r>
              <a:rPr lang="en-US" dirty="0" smtClean="0"/>
              <a:t> </a:t>
            </a:r>
            <a:r>
              <a:rPr lang="en-US" dirty="0" err="1" smtClean="0"/>
              <a:t>Yohanes</a:t>
            </a:r>
            <a:r>
              <a:rPr lang="en-US" dirty="0" smtClean="0"/>
              <a:t> </a:t>
            </a:r>
            <a:r>
              <a:rPr lang="en-US" dirty="0" err="1" smtClean="0"/>
              <a:t>berkotbah</a:t>
            </a:r>
            <a:r>
              <a:rPr lang="en-US" dirty="0" smtClean="0"/>
              <a:t>, </a:t>
            </a:r>
            <a:r>
              <a:rPr lang="en-US" dirty="0" err="1" smtClean="0"/>
              <a:t>banyak</a:t>
            </a:r>
            <a:r>
              <a:rPr lang="en-US" dirty="0" smtClean="0"/>
              <a:t> </a:t>
            </a:r>
            <a:r>
              <a:rPr lang="en-US" dirty="0" err="1" smtClean="0"/>
              <a:t>dari</a:t>
            </a:r>
            <a:r>
              <a:rPr lang="en-US" dirty="0" smtClean="0"/>
              <a:t> </a:t>
            </a:r>
            <a:r>
              <a:rPr lang="en-US" dirty="0" err="1" smtClean="0"/>
              <a:t>mereka</a:t>
            </a:r>
            <a:r>
              <a:rPr lang="en-US" dirty="0" smtClean="0"/>
              <a:t> yang </a:t>
            </a:r>
            <a:r>
              <a:rPr lang="en-US" dirty="0" err="1" smtClean="0"/>
              <a:t>mengaku</a:t>
            </a:r>
            <a:r>
              <a:rPr lang="en-US" dirty="0" smtClean="0"/>
              <a:t> </a:t>
            </a:r>
            <a:r>
              <a:rPr lang="en-US" dirty="0" err="1" smtClean="0"/>
              <a:t>dosa</a:t>
            </a:r>
            <a:r>
              <a:rPr lang="en-US" dirty="0" smtClean="0"/>
              <a:t> </a:t>
            </a:r>
            <a:r>
              <a:rPr lang="en-US" dirty="0" err="1" smtClean="0"/>
              <a:t>dan</a:t>
            </a:r>
            <a:r>
              <a:rPr lang="en-US" dirty="0" smtClean="0"/>
              <a:t> </a:t>
            </a:r>
            <a:r>
              <a:rPr lang="en-US" dirty="0" err="1" smtClean="0"/>
              <a:t>minta</a:t>
            </a:r>
            <a:r>
              <a:rPr lang="en-US" dirty="0" smtClean="0"/>
              <a:t> </a:t>
            </a:r>
            <a:r>
              <a:rPr lang="en-US" dirty="0" err="1" smtClean="0"/>
              <a:t>untuk</a:t>
            </a:r>
            <a:r>
              <a:rPr lang="en-US" dirty="0" smtClean="0"/>
              <a:t> </a:t>
            </a:r>
            <a:r>
              <a:rPr lang="en-US" dirty="0" err="1" smtClean="0"/>
              <a:t>dibaptis</a:t>
            </a:r>
            <a:r>
              <a:rPr lang="en-US" dirty="0" smtClean="0"/>
              <a:t>.  </a:t>
            </a:r>
            <a:endParaRPr lang="en-US" dirty="0"/>
          </a:p>
        </p:txBody>
      </p:sp>
      <p:pic>
        <p:nvPicPr>
          <p:cNvPr id="4" name="Picture 1" descr="03_JohnBaptist_Jesus_1024_JPEG.jpg"/>
          <p:cNvPicPr>
            <a:picLocks noChangeAspect="1"/>
          </p:cNvPicPr>
          <p:nvPr/>
        </p:nvPicPr>
        <p:blipFill>
          <a:blip r:embed="rId2"/>
          <a:srcRect/>
          <a:stretch>
            <a:fillRect/>
          </a:stretch>
        </p:blipFill>
        <p:spPr bwMode="auto">
          <a:xfrm>
            <a:off x="137615" y="827111"/>
            <a:ext cx="4053385" cy="30400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535412"/>
            <a:ext cx="3554850" cy="3865137"/>
          </a:xfrm>
        </p:spPr>
        <p:txBody>
          <a:bodyPr/>
          <a:lstStyle/>
          <a:p>
            <a:r>
              <a:rPr lang="en-US" sz="2000" dirty="0" smtClean="0"/>
              <a:t>Imam </a:t>
            </a:r>
            <a:r>
              <a:rPr lang="en-US" sz="2000" dirty="0" err="1" smtClean="0"/>
              <a:t>dan</a:t>
            </a:r>
            <a:r>
              <a:rPr lang="en-US" sz="2000" dirty="0" smtClean="0"/>
              <a:t> </a:t>
            </a:r>
            <a:r>
              <a:rPr lang="en-US" sz="2000" dirty="0" err="1" smtClean="0"/>
              <a:t>orang</a:t>
            </a:r>
            <a:r>
              <a:rPr lang="en-US" sz="2000" dirty="0" smtClean="0"/>
              <a:t> </a:t>
            </a:r>
            <a:r>
              <a:rPr lang="en-US" sz="2000" dirty="0" err="1" smtClean="0"/>
              <a:t>lewi</a:t>
            </a:r>
            <a:r>
              <a:rPr lang="en-US" sz="2000" dirty="0" smtClean="0"/>
              <a:t> </a:t>
            </a:r>
            <a:r>
              <a:rPr lang="en-US" sz="2000" dirty="0" err="1" smtClean="0"/>
              <a:t>datang</a:t>
            </a:r>
            <a:r>
              <a:rPr lang="en-US" sz="2000" dirty="0" smtClean="0"/>
              <a:t> </a:t>
            </a:r>
            <a:r>
              <a:rPr lang="en-US" sz="2000" dirty="0" err="1" smtClean="0"/>
              <a:t>dan</a:t>
            </a:r>
            <a:r>
              <a:rPr lang="en-US" sz="2000" dirty="0" smtClean="0"/>
              <a:t> </a:t>
            </a:r>
            <a:r>
              <a:rPr lang="en-US" sz="2000" dirty="0" err="1" smtClean="0"/>
              <a:t>bertanya</a:t>
            </a:r>
            <a:r>
              <a:rPr lang="en-US" sz="2000" dirty="0" smtClean="0"/>
              <a:t> </a:t>
            </a:r>
            <a:r>
              <a:rPr lang="en-US" sz="2000" dirty="0" err="1" smtClean="0"/>
              <a:t>kepada</a:t>
            </a:r>
            <a:r>
              <a:rPr lang="en-US" sz="2000" dirty="0" smtClean="0"/>
              <a:t> </a:t>
            </a:r>
            <a:r>
              <a:rPr lang="en-US" sz="2000" dirty="0" err="1" smtClean="0"/>
              <a:t>Yohanes</a:t>
            </a:r>
            <a:r>
              <a:rPr lang="en-US" sz="2000" dirty="0" smtClean="0"/>
              <a:t>. </a:t>
            </a:r>
            <a:r>
              <a:rPr lang="en-US" sz="2000" dirty="0" err="1" smtClean="0"/>
              <a:t>Yohanes</a:t>
            </a:r>
            <a:r>
              <a:rPr lang="en-US" sz="2000" dirty="0" smtClean="0"/>
              <a:t> </a:t>
            </a:r>
            <a:r>
              <a:rPr lang="en-US" sz="2000" dirty="0" err="1" smtClean="0"/>
              <a:t>memberi</a:t>
            </a:r>
            <a:r>
              <a:rPr lang="en-US" sz="2000" dirty="0" smtClean="0"/>
              <a:t> </a:t>
            </a:r>
            <a:r>
              <a:rPr lang="en-US" sz="2000" dirty="0" err="1" smtClean="0"/>
              <a:t>tahu</a:t>
            </a:r>
            <a:r>
              <a:rPr lang="en-US" sz="2000" dirty="0" smtClean="0"/>
              <a:t> </a:t>
            </a:r>
            <a:r>
              <a:rPr lang="en-US" sz="2000" dirty="0" err="1" smtClean="0"/>
              <a:t>bahwa</a:t>
            </a:r>
            <a:r>
              <a:rPr lang="en-US" sz="2000" dirty="0" smtClean="0"/>
              <a:t> </a:t>
            </a:r>
            <a:r>
              <a:rPr lang="en-US" sz="2000" dirty="0" err="1" smtClean="0"/>
              <a:t>ia</a:t>
            </a:r>
            <a:r>
              <a:rPr lang="en-US" sz="2000" dirty="0" smtClean="0"/>
              <a:t> </a:t>
            </a:r>
            <a:r>
              <a:rPr lang="en-US" sz="2000" dirty="0" err="1" smtClean="0"/>
              <a:t>diutus</a:t>
            </a:r>
            <a:r>
              <a:rPr lang="en-US" sz="2000" dirty="0" smtClean="0"/>
              <a:t> </a:t>
            </a:r>
            <a:r>
              <a:rPr lang="en-US" sz="2000" dirty="0" err="1" smtClean="0"/>
              <a:t>untuk</a:t>
            </a:r>
            <a:r>
              <a:rPr lang="en-US" sz="2000" dirty="0" smtClean="0"/>
              <a:t> </a:t>
            </a:r>
            <a:r>
              <a:rPr lang="en-US" sz="2000" dirty="0" err="1" smtClean="0"/>
              <a:t>mempersiapkan</a:t>
            </a:r>
            <a:r>
              <a:rPr lang="en-US" sz="2000" dirty="0" smtClean="0"/>
              <a:t> </a:t>
            </a:r>
            <a:r>
              <a:rPr lang="en-US" sz="2000" dirty="0" err="1" smtClean="0"/>
              <a:t>jalan</a:t>
            </a:r>
            <a:r>
              <a:rPr lang="en-US" sz="2000" dirty="0" smtClean="0"/>
              <a:t> </a:t>
            </a:r>
            <a:r>
              <a:rPr lang="en-US" sz="2000" dirty="0" err="1" smtClean="0"/>
              <a:t>bagi</a:t>
            </a:r>
            <a:r>
              <a:rPr lang="en-US" sz="2000" dirty="0" smtClean="0"/>
              <a:t> </a:t>
            </a:r>
            <a:r>
              <a:rPr lang="en-US" sz="2000" dirty="0" err="1" smtClean="0"/>
              <a:t>kedatangan</a:t>
            </a:r>
            <a:r>
              <a:rPr lang="en-US" sz="2000" dirty="0" smtClean="0"/>
              <a:t> </a:t>
            </a:r>
            <a:r>
              <a:rPr lang="en-US" sz="2000" dirty="0" err="1" smtClean="0"/>
              <a:t>seseorang</a:t>
            </a:r>
            <a:r>
              <a:rPr lang="en-US" sz="2000" dirty="0" smtClean="0"/>
              <a:t> </a:t>
            </a:r>
            <a:r>
              <a:rPr lang="en-US" sz="2000" dirty="0" err="1" smtClean="0"/>
              <a:t>dan</a:t>
            </a:r>
            <a:r>
              <a:rPr lang="en-US" sz="2000" dirty="0" smtClean="0"/>
              <a:t> </a:t>
            </a:r>
            <a:r>
              <a:rPr lang="en-US" sz="2000" dirty="0" err="1" smtClean="0"/>
              <a:t>untuk</a:t>
            </a:r>
            <a:r>
              <a:rPr lang="en-US" sz="2000" dirty="0" smtClean="0"/>
              <a:t> </a:t>
            </a:r>
            <a:r>
              <a:rPr lang="en-US" sz="2000" dirty="0" err="1" smtClean="0"/>
              <a:t>melepas</a:t>
            </a:r>
            <a:r>
              <a:rPr lang="en-US" sz="2000" dirty="0" smtClean="0"/>
              <a:t> </a:t>
            </a:r>
            <a:r>
              <a:rPr lang="en-US" sz="2000" dirty="0" err="1" smtClean="0"/>
              <a:t>tali</a:t>
            </a:r>
            <a:r>
              <a:rPr lang="en-US" sz="2000" dirty="0" smtClean="0"/>
              <a:t> </a:t>
            </a:r>
            <a:r>
              <a:rPr lang="en-US" sz="2000" dirty="0" err="1" smtClean="0"/>
              <a:t>kasutnya</a:t>
            </a:r>
            <a:r>
              <a:rPr lang="en-US" sz="2000" dirty="0" smtClean="0"/>
              <a:t> pun </a:t>
            </a:r>
            <a:r>
              <a:rPr lang="en-US" sz="2000" dirty="0" err="1" smtClean="0"/>
              <a:t>aku</a:t>
            </a:r>
            <a:r>
              <a:rPr lang="en-US" sz="2000" dirty="0" smtClean="0"/>
              <a:t> </a:t>
            </a:r>
            <a:r>
              <a:rPr lang="en-US" sz="2000" dirty="0" err="1" smtClean="0"/>
              <a:t>tidak</a:t>
            </a:r>
            <a:r>
              <a:rPr lang="en-US" sz="2000" dirty="0" smtClean="0"/>
              <a:t> </a:t>
            </a:r>
            <a:r>
              <a:rPr lang="en-US" sz="2000" dirty="0" err="1" smtClean="0"/>
              <a:t>layak</a:t>
            </a:r>
            <a:r>
              <a:rPr lang="en-US" sz="2000" dirty="0" smtClean="0"/>
              <a:t>. </a:t>
            </a:r>
            <a:r>
              <a:rPr lang="en-US" sz="2000" dirty="0" err="1" smtClean="0"/>
              <a:t>Katanya</a:t>
            </a:r>
            <a:r>
              <a:rPr lang="en-US" sz="2000" dirty="0" smtClean="0"/>
              <a:t> </a:t>
            </a:r>
            <a:r>
              <a:rPr lang="en-US" sz="2000" dirty="0" err="1" smtClean="0"/>
              <a:t>lagi</a:t>
            </a:r>
            <a:r>
              <a:rPr lang="en-US" sz="2000" dirty="0" smtClean="0"/>
              <a:t>, </a:t>
            </a:r>
            <a:r>
              <a:rPr lang="en-US" sz="2000" dirty="0" err="1" smtClean="0"/>
              <a:t>aku</a:t>
            </a:r>
            <a:r>
              <a:rPr lang="en-US" sz="2000" dirty="0" smtClean="0"/>
              <a:t> </a:t>
            </a:r>
            <a:r>
              <a:rPr lang="en-US" sz="2000" dirty="0" err="1" smtClean="0"/>
              <a:t>membaptis</a:t>
            </a:r>
            <a:r>
              <a:rPr lang="en-US" sz="2000" dirty="0" smtClean="0"/>
              <a:t> </a:t>
            </a:r>
            <a:r>
              <a:rPr lang="en-US" sz="2000" dirty="0" err="1" smtClean="0"/>
              <a:t>denga</a:t>
            </a:r>
            <a:r>
              <a:rPr lang="en-US" sz="2000" dirty="0" smtClean="0"/>
              <a:t> air, </a:t>
            </a:r>
            <a:r>
              <a:rPr lang="en-US" sz="2000" dirty="0" err="1" smtClean="0"/>
              <a:t>tetapi</a:t>
            </a:r>
            <a:r>
              <a:rPr lang="en-US" sz="2000" dirty="0" smtClean="0"/>
              <a:t> </a:t>
            </a:r>
            <a:r>
              <a:rPr lang="en-US" sz="2000" dirty="0" err="1" smtClean="0"/>
              <a:t>Dia</a:t>
            </a:r>
            <a:r>
              <a:rPr lang="en-US" sz="2000" dirty="0" smtClean="0"/>
              <a:t> yang </a:t>
            </a:r>
            <a:r>
              <a:rPr lang="en-US" sz="2000" dirty="0" err="1" smtClean="0"/>
              <a:t>akan</a:t>
            </a:r>
            <a:r>
              <a:rPr lang="en-US" sz="2000" dirty="0" smtClean="0"/>
              <a:t> </a:t>
            </a:r>
            <a:r>
              <a:rPr lang="en-US" sz="2000" dirty="0" err="1" smtClean="0"/>
              <a:t>datang</a:t>
            </a:r>
            <a:r>
              <a:rPr lang="en-US" sz="2000" dirty="0" smtClean="0"/>
              <a:t> </a:t>
            </a:r>
            <a:r>
              <a:rPr lang="en-US" sz="2000" dirty="0" err="1" smtClean="0"/>
              <a:t>akan</a:t>
            </a:r>
            <a:r>
              <a:rPr lang="en-US" sz="2000" dirty="0" smtClean="0"/>
              <a:t> </a:t>
            </a:r>
            <a:r>
              <a:rPr lang="en-US" sz="2000" dirty="0" err="1" smtClean="0"/>
              <a:t>membaptis</a:t>
            </a:r>
            <a:r>
              <a:rPr lang="en-US" sz="2000" dirty="0" smtClean="0"/>
              <a:t> </a:t>
            </a:r>
            <a:r>
              <a:rPr lang="en-US" sz="2000" dirty="0" err="1" smtClean="0"/>
              <a:t>dengan</a:t>
            </a:r>
            <a:r>
              <a:rPr lang="en-US" sz="2000" dirty="0" smtClean="0"/>
              <a:t> </a:t>
            </a:r>
            <a:r>
              <a:rPr lang="en-US" sz="2000" dirty="0" err="1" smtClean="0"/>
              <a:t>Roh</a:t>
            </a:r>
            <a:r>
              <a:rPr lang="en-US" sz="2000" dirty="0" smtClean="0"/>
              <a:t> kudus </a:t>
            </a:r>
            <a:r>
              <a:rPr lang="en-US" sz="2000" dirty="0" err="1" smtClean="0"/>
              <a:t>dan</a:t>
            </a:r>
            <a:r>
              <a:rPr lang="en-US" sz="2000" dirty="0" smtClean="0"/>
              <a:t> </a:t>
            </a:r>
            <a:r>
              <a:rPr lang="en-US" sz="2000" dirty="0" err="1" smtClean="0"/>
              <a:t>dengan</a:t>
            </a:r>
            <a:r>
              <a:rPr lang="en-US" sz="2000" dirty="0" smtClean="0"/>
              <a:t> </a:t>
            </a:r>
            <a:r>
              <a:rPr lang="en-US" sz="2000" dirty="0" err="1" smtClean="0"/>
              <a:t>api</a:t>
            </a:r>
            <a:r>
              <a:rPr lang="en-US" sz="2000" dirty="0" smtClean="0"/>
              <a:t> </a:t>
            </a:r>
            <a:endParaRPr lang="en-US" sz="2000" dirty="0"/>
          </a:p>
        </p:txBody>
      </p:sp>
      <p:pic>
        <p:nvPicPr>
          <p:cNvPr id="4" name="Picture 1" descr="04_JohnBaptist_Jesus_1024_JPEG.jpg"/>
          <p:cNvPicPr>
            <a:picLocks noChangeAspect="1"/>
          </p:cNvPicPr>
          <p:nvPr/>
        </p:nvPicPr>
        <p:blipFill>
          <a:blip r:embed="rId2"/>
          <a:srcRect/>
          <a:stretch>
            <a:fillRect/>
          </a:stretch>
        </p:blipFill>
        <p:spPr bwMode="auto">
          <a:xfrm>
            <a:off x="381000" y="1047750"/>
            <a:ext cx="4241800" cy="3181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0" y="535413"/>
            <a:ext cx="3657600" cy="4169938"/>
          </a:xfrm>
        </p:spPr>
        <p:txBody>
          <a:bodyPr/>
          <a:lstStyle/>
          <a:p>
            <a:r>
              <a:rPr lang="en-US" dirty="0" err="1" smtClean="0"/>
              <a:t>Yohanes</a:t>
            </a:r>
            <a:r>
              <a:rPr lang="en-US" dirty="0" smtClean="0"/>
              <a:t> </a:t>
            </a:r>
            <a:r>
              <a:rPr lang="en-US" dirty="0" err="1" smtClean="0"/>
              <a:t>mengingatkan</a:t>
            </a:r>
            <a:r>
              <a:rPr lang="en-US" dirty="0" smtClean="0"/>
              <a:t> Para </a:t>
            </a:r>
            <a:r>
              <a:rPr lang="en-US" dirty="0" err="1" smtClean="0"/>
              <a:t>orang</a:t>
            </a:r>
            <a:r>
              <a:rPr lang="en-US" dirty="0" smtClean="0"/>
              <a:t> </a:t>
            </a:r>
            <a:r>
              <a:rPr lang="en-US" dirty="0" err="1" smtClean="0"/>
              <a:t>Farisi</a:t>
            </a:r>
            <a:r>
              <a:rPr lang="en-US" dirty="0" smtClean="0"/>
              <a:t> </a:t>
            </a:r>
            <a:r>
              <a:rPr lang="en-US" dirty="0" err="1" smtClean="0"/>
              <a:t>dan</a:t>
            </a:r>
            <a:r>
              <a:rPr lang="en-US" dirty="0" smtClean="0"/>
              <a:t> </a:t>
            </a:r>
            <a:r>
              <a:rPr lang="en-US" dirty="0" err="1" smtClean="0"/>
              <a:t>Saduki</a:t>
            </a:r>
            <a:r>
              <a:rPr lang="en-US" dirty="0" smtClean="0"/>
              <a:t>, </a:t>
            </a:r>
            <a:r>
              <a:rPr lang="en-US" dirty="0" err="1" smtClean="0"/>
              <a:t>mereka</a:t>
            </a:r>
            <a:r>
              <a:rPr lang="en-US" dirty="0" smtClean="0"/>
              <a:t> </a:t>
            </a:r>
            <a:r>
              <a:rPr lang="en-US" dirty="0" err="1" smtClean="0"/>
              <a:t>harus</a:t>
            </a:r>
            <a:r>
              <a:rPr lang="en-US" dirty="0" smtClean="0"/>
              <a:t> </a:t>
            </a:r>
            <a:r>
              <a:rPr lang="en-US" dirty="0" err="1" smtClean="0"/>
              <a:t>melakukan</a:t>
            </a:r>
            <a:r>
              <a:rPr lang="en-US" dirty="0" smtClean="0"/>
              <a:t> </a:t>
            </a:r>
            <a:r>
              <a:rPr lang="en-US" dirty="0" err="1" smtClean="0"/>
              <a:t>apa</a:t>
            </a:r>
            <a:r>
              <a:rPr lang="en-US" dirty="0" smtClean="0"/>
              <a:t> yang </a:t>
            </a:r>
            <a:r>
              <a:rPr lang="en-US" dirty="0" err="1" smtClean="0"/>
              <a:t>mereka</a:t>
            </a:r>
            <a:r>
              <a:rPr lang="en-US" dirty="0" smtClean="0"/>
              <a:t> </a:t>
            </a:r>
            <a:r>
              <a:rPr lang="en-US" dirty="0" err="1" smtClean="0"/>
              <a:t>khotbahkan</a:t>
            </a:r>
            <a:r>
              <a:rPr lang="en-US" dirty="0" smtClean="0"/>
              <a:t> </a:t>
            </a:r>
            <a:endParaRPr lang="en-US" dirty="0"/>
          </a:p>
        </p:txBody>
      </p:sp>
      <p:pic>
        <p:nvPicPr>
          <p:cNvPr id="4" name="Picture 2" descr="05_JohnBaptist_Jesus_1024_JPEG.jpg"/>
          <p:cNvPicPr>
            <a:picLocks noChangeAspect="1"/>
          </p:cNvPicPr>
          <p:nvPr/>
        </p:nvPicPr>
        <p:blipFill>
          <a:blip r:embed="rId2"/>
          <a:srcRect/>
          <a:stretch>
            <a:fillRect/>
          </a:stretch>
        </p:blipFill>
        <p:spPr bwMode="auto">
          <a:xfrm>
            <a:off x="286603" y="742950"/>
            <a:ext cx="4894997" cy="3671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285750"/>
            <a:ext cx="4038600" cy="4495800"/>
          </a:xfrm>
        </p:spPr>
        <p:txBody>
          <a:bodyPr/>
          <a:lstStyle/>
          <a:p>
            <a:r>
              <a:rPr lang="en-US" dirty="0" err="1" smtClean="0"/>
              <a:t>Tentara</a:t>
            </a:r>
            <a:r>
              <a:rPr lang="en-US" dirty="0" smtClean="0"/>
              <a:t> yang </a:t>
            </a:r>
            <a:r>
              <a:rPr lang="en-US" dirty="0" err="1" smtClean="0"/>
              <a:t>ingin</a:t>
            </a:r>
            <a:r>
              <a:rPr lang="en-US" dirty="0" smtClean="0"/>
              <a:t> </a:t>
            </a:r>
            <a:r>
              <a:rPr lang="en-US" dirty="0" err="1" smtClean="0"/>
              <a:t>bertobat</a:t>
            </a:r>
            <a:r>
              <a:rPr lang="en-US" dirty="0" smtClean="0"/>
              <a:t> </a:t>
            </a:r>
            <a:r>
              <a:rPr lang="en-US" dirty="0" err="1" smtClean="0"/>
              <a:t>diingatkan</a:t>
            </a:r>
            <a:r>
              <a:rPr lang="en-US" dirty="0" smtClean="0"/>
              <a:t> </a:t>
            </a:r>
            <a:r>
              <a:rPr lang="en-US" dirty="0" err="1" smtClean="0"/>
              <a:t>untuk</a:t>
            </a:r>
            <a:r>
              <a:rPr lang="en-US" dirty="0" smtClean="0"/>
              <a:t> </a:t>
            </a:r>
            <a:r>
              <a:rPr lang="en-US" dirty="0" err="1" smtClean="0"/>
              <a:t>tidak</a:t>
            </a:r>
            <a:r>
              <a:rPr lang="en-US" dirty="0" smtClean="0"/>
              <a:t> </a:t>
            </a:r>
            <a:r>
              <a:rPr lang="en-US" dirty="0" err="1" smtClean="0"/>
              <a:t>menipu</a:t>
            </a:r>
            <a:r>
              <a:rPr lang="en-US" dirty="0" smtClean="0"/>
              <a:t> </a:t>
            </a:r>
            <a:r>
              <a:rPr lang="en-US" dirty="0" err="1" smtClean="0"/>
              <a:t>orang</a:t>
            </a:r>
            <a:r>
              <a:rPr lang="en-US" dirty="0" smtClean="0"/>
              <a:t> </a:t>
            </a:r>
            <a:r>
              <a:rPr lang="en-US" dirty="0" err="1" smtClean="0"/>
              <a:t>demi</a:t>
            </a:r>
            <a:r>
              <a:rPr lang="en-US" dirty="0" smtClean="0"/>
              <a:t> </a:t>
            </a:r>
            <a:r>
              <a:rPr lang="en-US" dirty="0" err="1" smtClean="0"/>
              <a:t>uang</a:t>
            </a:r>
            <a:r>
              <a:rPr lang="en-US" dirty="0" smtClean="0"/>
              <a:t> </a:t>
            </a:r>
            <a:r>
              <a:rPr lang="en-US" dirty="0" err="1" smtClean="0"/>
              <a:t>atau</a:t>
            </a:r>
            <a:r>
              <a:rPr lang="en-US" dirty="0" smtClean="0"/>
              <a:t> </a:t>
            </a:r>
            <a:r>
              <a:rPr lang="en-US" dirty="0" err="1" smtClean="0"/>
              <a:t>menuduh</a:t>
            </a:r>
            <a:r>
              <a:rPr lang="en-US" dirty="0" smtClean="0"/>
              <a:t> </a:t>
            </a:r>
            <a:r>
              <a:rPr lang="en-US" dirty="0" err="1" smtClean="0"/>
              <a:t>orang</a:t>
            </a:r>
            <a:r>
              <a:rPr lang="en-US" dirty="0" smtClean="0"/>
              <a:t> </a:t>
            </a:r>
            <a:r>
              <a:rPr lang="en-US" dirty="0" err="1" smtClean="0"/>
              <a:t>secara</a:t>
            </a:r>
            <a:r>
              <a:rPr lang="en-US" dirty="0" smtClean="0"/>
              <a:t> </a:t>
            </a:r>
            <a:r>
              <a:rPr lang="en-US" dirty="0" err="1" smtClean="0"/>
              <a:t>tidak</a:t>
            </a:r>
            <a:r>
              <a:rPr lang="en-US" dirty="0" smtClean="0"/>
              <a:t> </a:t>
            </a:r>
            <a:r>
              <a:rPr lang="en-US" dirty="0" err="1" smtClean="0"/>
              <a:t>benar</a:t>
            </a:r>
            <a:r>
              <a:rPr lang="en-US" dirty="0" smtClean="0"/>
              <a:t>. </a:t>
            </a:r>
            <a:r>
              <a:rPr lang="en-US" dirty="0" err="1" smtClean="0"/>
              <a:t>Kepada</a:t>
            </a:r>
            <a:r>
              <a:rPr lang="en-US" dirty="0" smtClean="0"/>
              <a:t> </a:t>
            </a:r>
            <a:r>
              <a:rPr lang="en-US" dirty="0" err="1" smtClean="0"/>
              <a:t>pemungut</a:t>
            </a:r>
            <a:r>
              <a:rPr lang="en-US" dirty="0" smtClean="0"/>
              <a:t> </a:t>
            </a:r>
            <a:r>
              <a:rPr lang="en-US" dirty="0" err="1" smtClean="0"/>
              <a:t>pajak</a:t>
            </a:r>
            <a:r>
              <a:rPr lang="en-US" dirty="0" smtClean="0"/>
              <a:t> </a:t>
            </a:r>
            <a:r>
              <a:rPr lang="en-US" dirty="0" err="1" smtClean="0"/>
              <a:t>diingatkan</a:t>
            </a:r>
            <a:r>
              <a:rPr lang="en-US" dirty="0" smtClean="0"/>
              <a:t> </a:t>
            </a:r>
            <a:r>
              <a:rPr lang="en-US" dirty="0" err="1" smtClean="0"/>
              <a:t>untuk</a:t>
            </a:r>
            <a:r>
              <a:rPr lang="en-US" dirty="0" smtClean="0"/>
              <a:t> </a:t>
            </a:r>
            <a:r>
              <a:rPr lang="en-US" dirty="0" err="1" smtClean="0"/>
              <a:t>tidak</a:t>
            </a:r>
            <a:r>
              <a:rPr lang="en-US" dirty="0" smtClean="0"/>
              <a:t> </a:t>
            </a:r>
            <a:r>
              <a:rPr lang="en-US" dirty="0" err="1" smtClean="0"/>
              <a:t>meminta</a:t>
            </a:r>
            <a:r>
              <a:rPr lang="en-US" dirty="0" smtClean="0"/>
              <a:t> </a:t>
            </a:r>
            <a:r>
              <a:rPr lang="en-US" dirty="0" err="1" smtClean="0"/>
              <a:t>uang</a:t>
            </a:r>
            <a:r>
              <a:rPr lang="en-US" dirty="0" smtClean="0"/>
              <a:t> </a:t>
            </a:r>
            <a:r>
              <a:rPr lang="en-US" dirty="0" err="1" smtClean="0"/>
              <a:t>lebih</a:t>
            </a:r>
            <a:r>
              <a:rPr lang="en-US" dirty="0" smtClean="0"/>
              <a:t> </a:t>
            </a:r>
            <a:r>
              <a:rPr lang="en-US" dirty="0" err="1" smtClean="0"/>
              <a:t>dari</a:t>
            </a:r>
            <a:r>
              <a:rPr lang="en-US" dirty="0" smtClean="0"/>
              <a:t> yang </a:t>
            </a:r>
            <a:r>
              <a:rPr lang="en-US" dirty="0" err="1" smtClean="0"/>
              <a:t>seharusnya</a:t>
            </a:r>
            <a:r>
              <a:rPr lang="en-US" dirty="0" smtClean="0"/>
              <a:t>.</a:t>
            </a:r>
            <a:endParaRPr lang="en-US" dirty="0"/>
          </a:p>
        </p:txBody>
      </p:sp>
      <p:pic>
        <p:nvPicPr>
          <p:cNvPr id="4" name="Picture 5" descr="06_JohnBaptist_Jesus_1024_JPEG.jpg"/>
          <p:cNvPicPr>
            <a:picLocks noChangeAspect="1"/>
          </p:cNvPicPr>
          <p:nvPr/>
        </p:nvPicPr>
        <p:blipFill>
          <a:blip r:embed="rId2"/>
          <a:srcRect/>
          <a:stretch>
            <a:fillRect/>
          </a:stretch>
        </p:blipFill>
        <p:spPr bwMode="auto">
          <a:xfrm>
            <a:off x="228600" y="742950"/>
            <a:ext cx="457200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1600" y="209550"/>
            <a:ext cx="3657600" cy="4648200"/>
          </a:xfrm>
        </p:spPr>
        <p:txBody>
          <a:bodyPr/>
          <a:lstStyle/>
          <a:p>
            <a:r>
              <a:rPr lang="en-US" dirty="0" err="1" smtClean="0"/>
              <a:t>Yesus</a:t>
            </a:r>
            <a:r>
              <a:rPr lang="en-US" dirty="0" smtClean="0"/>
              <a:t> </a:t>
            </a:r>
            <a:r>
              <a:rPr lang="en-US" dirty="0" err="1" smtClean="0"/>
              <a:t>pergi</a:t>
            </a:r>
            <a:r>
              <a:rPr lang="en-US" dirty="0" smtClean="0"/>
              <a:t> </a:t>
            </a:r>
            <a:r>
              <a:rPr lang="en-US" dirty="0" err="1" smtClean="0"/>
              <a:t>dari</a:t>
            </a:r>
            <a:r>
              <a:rPr lang="en-US" dirty="0" smtClean="0"/>
              <a:t> </a:t>
            </a:r>
            <a:r>
              <a:rPr lang="en-US" dirty="0" err="1" smtClean="0"/>
              <a:t>Galilea</a:t>
            </a:r>
            <a:r>
              <a:rPr lang="en-US" dirty="0" smtClean="0"/>
              <a:t> </a:t>
            </a:r>
            <a:r>
              <a:rPr lang="en-US" dirty="0" err="1" smtClean="0"/>
              <a:t>ke</a:t>
            </a:r>
            <a:r>
              <a:rPr lang="en-US" dirty="0" smtClean="0"/>
              <a:t> Sungai </a:t>
            </a:r>
            <a:r>
              <a:rPr lang="en-US" dirty="0" err="1" smtClean="0"/>
              <a:t>Yordan</a:t>
            </a:r>
            <a:r>
              <a:rPr lang="en-US" dirty="0" smtClean="0"/>
              <a:t> </a:t>
            </a:r>
            <a:r>
              <a:rPr lang="en-US" dirty="0" err="1" smtClean="0"/>
              <a:t>untuk</a:t>
            </a:r>
            <a:r>
              <a:rPr lang="en-US" dirty="0" smtClean="0"/>
              <a:t> </a:t>
            </a:r>
            <a:r>
              <a:rPr lang="en-US" dirty="0" err="1" smtClean="0"/>
              <a:t>dibaptis</a:t>
            </a:r>
            <a:r>
              <a:rPr lang="en-US" dirty="0" smtClean="0"/>
              <a:t> </a:t>
            </a:r>
            <a:r>
              <a:rPr lang="en-US" dirty="0" err="1" smtClean="0"/>
              <a:t>oleh</a:t>
            </a:r>
            <a:r>
              <a:rPr lang="en-US" dirty="0" smtClean="0"/>
              <a:t> </a:t>
            </a:r>
            <a:r>
              <a:rPr lang="en-US" dirty="0" err="1" smtClean="0"/>
              <a:t>Yohanes</a:t>
            </a:r>
            <a:r>
              <a:rPr lang="en-US" dirty="0" smtClean="0"/>
              <a:t>. </a:t>
            </a:r>
            <a:r>
              <a:rPr lang="en-US" dirty="0" err="1" smtClean="0"/>
              <a:t>Tetapi</a:t>
            </a:r>
            <a:r>
              <a:rPr lang="en-US" dirty="0" smtClean="0"/>
              <a:t> </a:t>
            </a:r>
            <a:r>
              <a:rPr lang="en-US" dirty="0" err="1" smtClean="0"/>
              <a:t>Yohanes</a:t>
            </a:r>
            <a:r>
              <a:rPr lang="en-US" dirty="0" smtClean="0"/>
              <a:t> </a:t>
            </a:r>
            <a:r>
              <a:rPr lang="en-US" dirty="0" err="1" smtClean="0"/>
              <a:t>mengatakan</a:t>
            </a:r>
            <a:r>
              <a:rPr lang="en-US" dirty="0" smtClean="0"/>
              <a:t> </a:t>
            </a:r>
            <a:r>
              <a:rPr lang="en-US" dirty="0" err="1" smtClean="0"/>
              <a:t>bahwa</a:t>
            </a:r>
            <a:r>
              <a:rPr lang="en-US" dirty="0" smtClean="0"/>
              <a:t> </a:t>
            </a:r>
            <a:r>
              <a:rPr lang="en-US" dirty="0" err="1" smtClean="0"/>
              <a:t>ia</a:t>
            </a:r>
            <a:r>
              <a:rPr lang="en-US" dirty="0" smtClean="0"/>
              <a:t> </a:t>
            </a:r>
            <a:r>
              <a:rPr lang="en-US" dirty="0" err="1" smtClean="0"/>
              <a:t>tidak</a:t>
            </a:r>
            <a:r>
              <a:rPr lang="en-US" dirty="0" smtClean="0"/>
              <a:t> </a:t>
            </a:r>
            <a:r>
              <a:rPr lang="en-US" dirty="0" err="1" smtClean="0"/>
              <a:t>pantas</a:t>
            </a:r>
            <a:r>
              <a:rPr lang="en-US" dirty="0" smtClean="0"/>
              <a:t>, </a:t>
            </a:r>
            <a:r>
              <a:rPr lang="en-US" dirty="0" err="1" smtClean="0"/>
              <a:t>akulah</a:t>
            </a:r>
            <a:r>
              <a:rPr lang="en-US" dirty="0" smtClean="0"/>
              <a:t> yang </a:t>
            </a:r>
            <a:r>
              <a:rPr lang="en-US" dirty="0" err="1" smtClean="0"/>
              <a:t>perlu</a:t>
            </a:r>
            <a:r>
              <a:rPr lang="en-US" dirty="0" smtClean="0"/>
              <a:t> </a:t>
            </a:r>
            <a:r>
              <a:rPr lang="en-US" dirty="0" err="1" smtClean="0"/>
              <a:t>dibaptis</a:t>
            </a:r>
            <a:r>
              <a:rPr lang="en-US" dirty="0" smtClean="0"/>
              <a:t> </a:t>
            </a:r>
            <a:r>
              <a:rPr lang="en-US" dirty="0" err="1" smtClean="0"/>
              <a:t>oleh</a:t>
            </a:r>
            <a:r>
              <a:rPr lang="en-US" dirty="0" smtClean="0"/>
              <a:t>-Mu.</a:t>
            </a:r>
            <a:endParaRPr lang="en-US" dirty="0"/>
          </a:p>
        </p:txBody>
      </p:sp>
      <p:pic>
        <p:nvPicPr>
          <p:cNvPr id="4" name="Picture 2" descr="07_JohnBaptist_Jesus_1024_JPEG.jpg"/>
          <p:cNvPicPr>
            <a:picLocks noChangeAspect="1"/>
          </p:cNvPicPr>
          <p:nvPr/>
        </p:nvPicPr>
        <p:blipFill>
          <a:blip r:embed="rId2"/>
          <a:srcRect/>
          <a:stretch>
            <a:fillRect/>
          </a:stretch>
        </p:blipFill>
        <p:spPr bwMode="auto">
          <a:xfrm>
            <a:off x="152400" y="590550"/>
            <a:ext cx="4673600" cy="3505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5400" y="535412"/>
            <a:ext cx="3733800" cy="4246137"/>
          </a:xfrm>
        </p:spPr>
        <p:txBody>
          <a:bodyPr/>
          <a:lstStyle/>
          <a:p>
            <a:r>
              <a:rPr lang="en-US" dirty="0" err="1" smtClean="0"/>
              <a:t>Lalu</a:t>
            </a:r>
            <a:r>
              <a:rPr lang="en-US" dirty="0" smtClean="0"/>
              <a:t> </a:t>
            </a:r>
            <a:r>
              <a:rPr lang="en-US" dirty="0" err="1" smtClean="0"/>
              <a:t>Yesus</a:t>
            </a:r>
            <a:r>
              <a:rPr lang="en-US" dirty="0" smtClean="0"/>
              <a:t> </a:t>
            </a:r>
            <a:r>
              <a:rPr lang="en-US" dirty="0" err="1" smtClean="0"/>
              <a:t>menjawab</a:t>
            </a:r>
            <a:r>
              <a:rPr lang="en-US" dirty="0" smtClean="0"/>
              <a:t>, </a:t>
            </a:r>
            <a:r>
              <a:rPr lang="en-US" dirty="0" err="1" smtClean="0"/>
              <a:t>kata-Nya</a:t>
            </a:r>
            <a:r>
              <a:rPr lang="en-US" dirty="0" smtClean="0"/>
              <a:t> </a:t>
            </a:r>
            <a:r>
              <a:rPr lang="en-US" dirty="0" err="1" smtClean="0"/>
              <a:t>kepadanya</a:t>
            </a:r>
            <a:r>
              <a:rPr lang="en-US" dirty="0" smtClean="0"/>
              <a:t>: "</a:t>
            </a:r>
            <a:r>
              <a:rPr lang="en-US" dirty="0" err="1" smtClean="0"/>
              <a:t>Biarlah</a:t>
            </a:r>
            <a:r>
              <a:rPr lang="en-US" dirty="0" smtClean="0"/>
              <a:t> </a:t>
            </a:r>
            <a:r>
              <a:rPr lang="en-US" dirty="0" err="1" smtClean="0"/>
              <a:t>hal</a:t>
            </a:r>
            <a:r>
              <a:rPr lang="en-US" dirty="0" smtClean="0"/>
              <a:t> </a:t>
            </a:r>
            <a:r>
              <a:rPr lang="en-US" dirty="0" err="1" smtClean="0"/>
              <a:t>itu</a:t>
            </a:r>
            <a:r>
              <a:rPr lang="en-US" dirty="0" smtClean="0"/>
              <a:t> </a:t>
            </a:r>
            <a:r>
              <a:rPr lang="en-US" dirty="0" err="1" smtClean="0"/>
              <a:t>terjadi</a:t>
            </a:r>
            <a:r>
              <a:rPr lang="en-US" dirty="0" smtClean="0"/>
              <a:t>, </a:t>
            </a:r>
            <a:r>
              <a:rPr lang="en-US" dirty="0" err="1" smtClean="0"/>
              <a:t>karena</a:t>
            </a:r>
            <a:r>
              <a:rPr lang="en-US" dirty="0" smtClean="0"/>
              <a:t> </a:t>
            </a:r>
            <a:r>
              <a:rPr lang="en-US" dirty="0" err="1" smtClean="0"/>
              <a:t>demikianlah</a:t>
            </a:r>
            <a:r>
              <a:rPr lang="en-US" dirty="0" smtClean="0"/>
              <a:t> </a:t>
            </a:r>
            <a:r>
              <a:rPr lang="en-US" dirty="0" err="1" smtClean="0"/>
              <a:t>kehendak</a:t>
            </a:r>
            <a:r>
              <a:rPr lang="en-US" dirty="0" smtClean="0"/>
              <a:t> </a:t>
            </a:r>
            <a:r>
              <a:rPr lang="en-US" dirty="0" smtClean="0"/>
              <a:t>Allah." Dan </a:t>
            </a:r>
            <a:r>
              <a:rPr lang="en-US" dirty="0" err="1" smtClean="0"/>
              <a:t>Yohanes</a:t>
            </a:r>
            <a:r>
              <a:rPr lang="en-US" dirty="0" smtClean="0"/>
              <a:t> pun </a:t>
            </a:r>
            <a:r>
              <a:rPr lang="en-US" dirty="0" err="1" smtClean="0"/>
              <a:t>menuruti-Nya</a:t>
            </a:r>
            <a:r>
              <a:rPr lang="en-US" dirty="0" smtClean="0"/>
              <a:t>.</a:t>
            </a:r>
            <a:endParaRPr lang="en-US" dirty="0"/>
          </a:p>
        </p:txBody>
      </p:sp>
      <p:pic>
        <p:nvPicPr>
          <p:cNvPr id="4" name="Picture 1" descr="08_JohnBaptist_Jesus_1024_JPEG.jpg"/>
          <p:cNvPicPr>
            <a:picLocks noChangeAspect="1"/>
          </p:cNvPicPr>
          <p:nvPr/>
        </p:nvPicPr>
        <p:blipFill>
          <a:blip r:embed="rId2"/>
          <a:srcRect/>
          <a:stretch>
            <a:fillRect/>
          </a:stretch>
        </p:blipFill>
        <p:spPr bwMode="auto">
          <a:xfrm>
            <a:off x="228600" y="666750"/>
            <a:ext cx="4339988" cy="32549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209550"/>
            <a:ext cx="4038600" cy="4495799"/>
          </a:xfrm>
        </p:spPr>
        <p:txBody>
          <a:bodyPr/>
          <a:lstStyle/>
          <a:p>
            <a:r>
              <a:rPr lang="en-US" sz="2000" dirty="0" err="1" smtClean="0"/>
              <a:t>Sesudah</a:t>
            </a:r>
            <a:r>
              <a:rPr lang="en-US" sz="2000" dirty="0" smtClean="0"/>
              <a:t> </a:t>
            </a:r>
            <a:r>
              <a:rPr lang="en-US" sz="2000" dirty="0" err="1" smtClean="0"/>
              <a:t>dibaptis</a:t>
            </a:r>
            <a:r>
              <a:rPr lang="en-US" sz="2000" dirty="0" smtClean="0"/>
              <a:t>, </a:t>
            </a:r>
            <a:r>
              <a:rPr lang="en-US" sz="2000" dirty="0" err="1" smtClean="0"/>
              <a:t>Yesus</a:t>
            </a:r>
            <a:r>
              <a:rPr lang="en-US" sz="2000" dirty="0" smtClean="0"/>
              <a:t> </a:t>
            </a:r>
            <a:r>
              <a:rPr lang="en-US" sz="2000" dirty="0" err="1" smtClean="0"/>
              <a:t>segera</a:t>
            </a:r>
            <a:r>
              <a:rPr lang="en-US" sz="2000" dirty="0" smtClean="0"/>
              <a:t> </a:t>
            </a:r>
            <a:r>
              <a:rPr lang="en-US" sz="2000" dirty="0" err="1" smtClean="0"/>
              <a:t>keluar</a:t>
            </a:r>
            <a:r>
              <a:rPr lang="en-US" sz="2000" dirty="0" smtClean="0"/>
              <a:t> </a:t>
            </a:r>
            <a:r>
              <a:rPr lang="en-US" sz="2000" dirty="0" err="1" smtClean="0"/>
              <a:t>dari</a:t>
            </a:r>
            <a:r>
              <a:rPr lang="en-US" sz="2000" dirty="0" smtClean="0"/>
              <a:t> air </a:t>
            </a:r>
            <a:r>
              <a:rPr lang="en-US" sz="2000" dirty="0" err="1" smtClean="0"/>
              <a:t>dan</a:t>
            </a:r>
            <a:r>
              <a:rPr lang="en-US" sz="2000" dirty="0" smtClean="0"/>
              <a:t> </a:t>
            </a:r>
            <a:r>
              <a:rPr lang="en-US" sz="2000" dirty="0" err="1" smtClean="0"/>
              <a:t>pada</a:t>
            </a:r>
            <a:r>
              <a:rPr lang="en-US" sz="2000" dirty="0" smtClean="0"/>
              <a:t> </a:t>
            </a:r>
            <a:r>
              <a:rPr lang="en-US" sz="2000" dirty="0" err="1" smtClean="0"/>
              <a:t>waktu</a:t>
            </a:r>
            <a:r>
              <a:rPr lang="en-US" sz="2000" dirty="0" smtClean="0"/>
              <a:t> </a:t>
            </a:r>
            <a:r>
              <a:rPr lang="en-US" sz="2000" dirty="0" err="1" smtClean="0"/>
              <a:t>itu</a:t>
            </a:r>
            <a:r>
              <a:rPr lang="en-US" sz="2000" dirty="0" smtClean="0"/>
              <a:t> </a:t>
            </a:r>
            <a:r>
              <a:rPr lang="en-US" sz="2000" dirty="0" err="1" smtClean="0"/>
              <a:t>juga</a:t>
            </a:r>
            <a:r>
              <a:rPr lang="en-US" sz="2000" dirty="0" smtClean="0"/>
              <a:t> </a:t>
            </a:r>
            <a:r>
              <a:rPr lang="en-US" sz="2000" dirty="0" err="1" smtClean="0"/>
              <a:t>langit</a:t>
            </a:r>
            <a:r>
              <a:rPr lang="en-US" sz="2000" dirty="0" smtClean="0"/>
              <a:t> </a:t>
            </a:r>
            <a:r>
              <a:rPr lang="en-US" sz="2000" dirty="0" err="1" smtClean="0"/>
              <a:t>terbuka</a:t>
            </a:r>
            <a:r>
              <a:rPr lang="en-US" sz="2000" dirty="0" smtClean="0"/>
              <a:t> </a:t>
            </a:r>
            <a:r>
              <a:rPr lang="en-US" sz="2000" dirty="0" err="1" smtClean="0"/>
              <a:t>dan</a:t>
            </a:r>
            <a:r>
              <a:rPr lang="en-US" sz="2000" dirty="0" smtClean="0"/>
              <a:t> </a:t>
            </a:r>
            <a:r>
              <a:rPr lang="en-US" sz="2000" dirty="0" err="1" smtClean="0"/>
              <a:t>Ia</a:t>
            </a:r>
            <a:r>
              <a:rPr lang="en-US" sz="2000" dirty="0" smtClean="0"/>
              <a:t> </a:t>
            </a:r>
            <a:r>
              <a:rPr lang="en-US" sz="2000" dirty="0" err="1" smtClean="0"/>
              <a:t>melihat</a:t>
            </a:r>
            <a:r>
              <a:rPr lang="en-US" sz="2000" dirty="0" smtClean="0"/>
              <a:t> </a:t>
            </a:r>
            <a:r>
              <a:rPr lang="en-US" sz="2000" dirty="0" err="1" smtClean="0"/>
              <a:t>Roh</a:t>
            </a:r>
            <a:r>
              <a:rPr lang="en-US" sz="2000" dirty="0" smtClean="0"/>
              <a:t> Allah </a:t>
            </a:r>
            <a:r>
              <a:rPr lang="en-US" sz="2000" dirty="0" err="1" smtClean="0"/>
              <a:t>seperti</a:t>
            </a:r>
            <a:r>
              <a:rPr lang="en-US" sz="2000" dirty="0" smtClean="0"/>
              <a:t> </a:t>
            </a:r>
            <a:r>
              <a:rPr lang="en-US" sz="2000" dirty="0" err="1" smtClean="0"/>
              <a:t>burung</a:t>
            </a:r>
            <a:r>
              <a:rPr lang="en-US" sz="2000" dirty="0" smtClean="0"/>
              <a:t> </a:t>
            </a:r>
            <a:r>
              <a:rPr lang="en-US" sz="2000" dirty="0" err="1" smtClean="0"/>
              <a:t>merpati</a:t>
            </a:r>
            <a:r>
              <a:rPr lang="en-US" sz="2000" dirty="0" smtClean="0"/>
              <a:t> </a:t>
            </a:r>
            <a:r>
              <a:rPr lang="en-US" sz="2000" dirty="0" err="1" smtClean="0"/>
              <a:t>turun</a:t>
            </a:r>
            <a:r>
              <a:rPr lang="en-US" sz="2000" dirty="0" smtClean="0"/>
              <a:t> </a:t>
            </a:r>
            <a:r>
              <a:rPr lang="en-US" sz="2000" dirty="0" err="1" smtClean="0"/>
              <a:t>ke</a:t>
            </a:r>
            <a:r>
              <a:rPr lang="en-US" sz="2000" dirty="0" smtClean="0"/>
              <a:t> </a:t>
            </a:r>
            <a:r>
              <a:rPr lang="en-US" sz="2000" dirty="0" err="1" smtClean="0"/>
              <a:t>atas-Nya</a:t>
            </a:r>
            <a:r>
              <a:rPr lang="en-US" sz="2000" dirty="0" smtClean="0"/>
              <a:t>, </a:t>
            </a:r>
            <a:r>
              <a:rPr lang="en-US" sz="2000" dirty="0" err="1" smtClean="0"/>
              <a:t>alu</a:t>
            </a:r>
            <a:r>
              <a:rPr lang="en-US" sz="2000" dirty="0" smtClean="0"/>
              <a:t> </a:t>
            </a:r>
            <a:r>
              <a:rPr lang="en-US" sz="2000" dirty="0" err="1" smtClean="0"/>
              <a:t>terdengarlah</a:t>
            </a:r>
            <a:r>
              <a:rPr lang="en-US" sz="2000" dirty="0" smtClean="0"/>
              <a:t> </a:t>
            </a:r>
            <a:r>
              <a:rPr lang="en-US" sz="2000" dirty="0" err="1" smtClean="0"/>
              <a:t>suara</a:t>
            </a:r>
            <a:r>
              <a:rPr lang="en-US" sz="2000" dirty="0" smtClean="0"/>
              <a:t> </a:t>
            </a:r>
            <a:r>
              <a:rPr lang="en-US" sz="2000" dirty="0" err="1" smtClean="0"/>
              <a:t>dari</a:t>
            </a:r>
            <a:r>
              <a:rPr lang="en-US" sz="2000" dirty="0" smtClean="0"/>
              <a:t> </a:t>
            </a:r>
            <a:r>
              <a:rPr lang="en-US" sz="2000" dirty="0" err="1" smtClean="0"/>
              <a:t>sorga</a:t>
            </a:r>
            <a:r>
              <a:rPr lang="en-US" sz="2000" dirty="0" smtClean="0"/>
              <a:t> yang </a:t>
            </a:r>
            <a:r>
              <a:rPr lang="en-US" sz="2000" dirty="0" err="1" smtClean="0"/>
              <a:t>mengatakan</a:t>
            </a:r>
            <a:r>
              <a:rPr lang="en-US" sz="2000" dirty="0" smtClean="0"/>
              <a:t>: "</a:t>
            </a:r>
            <a:r>
              <a:rPr lang="en-US" sz="2000" dirty="0" err="1" smtClean="0"/>
              <a:t>Inilah</a:t>
            </a:r>
            <a:r>
              <a:rPr lang="en-US" sz="2000" dirty="0" smtClean="0"/>
              <a:t> </a:t>
            </a:r>
            <a:r>
              <a:rPr lang="en-US" sz="2000" dirty="0" err="1" smtClean="0"/>
              <a:t>Anak</a:t>
            </a:r>
            <a:r>
              <a:rPr lang="en-US" sz="2000" dirty="0" smtClean="0"/>
              <a:t>-Ku yang </a:t>
            </a:r>
            <a:r>
              <a:rPr lang="en-US" sz="2000" dirty="0" err="1" smtClean="0"/>
              <a:t>Kukasihi</a:t>
            </a:r>
            <a:r>
              <a:rPr lang="en-US" sz="2000" dirty="0" smtClean="0"/>
              <a:t>, </a:t>
            </a:r>
            <a:r>
              <a:rPr lang="en-US" sz="2000" dirty="0" err="1" smtClean="0"/>
              <a:t>kepada-Nyalah</a:t>
            </a:r>
            <a:r>
              <a:rPr lang="en-US" sz="2000" dirty="0" smtClean="0"/>
              <a:t> </a:t>
            </a:r>
            <a:r>
              <a:rPr lang="en-US" sz="2000" dirty="0" err="1" smtClean="0"/>
              <a:t>Aku</a:t>
            </a:r>
            <a:r>
              <a:rPr lang="en-US" sz="2000" dirty="0" smtClean="0"/>
              <a:t> </a:t>
            </a:r>
            <a:r>
              <a:rPr lang="en-US" sz="2000" dirty="0" err="1" smtClean="0"/>
              <a:t>berkenan</a:t>
            </a:r>
            <a:r>
              <a:rPr lang="en-US" sz="2000" dirty="0" smtClean="0"/>
              <a:t>."</a:t>
            </a:r>
            <a:br>
              <a:rPr lang="en-US" sz="2000" dirty="0" smtClean="0"/>
            </a:br>
            <a:r>
              <a:rPr lang="en-US" sz="2000" dirty="0" smtClean="0"/>
              <a:t> </a:t>
            </a:r>
            <a:endParaRPr lang="en-US" sz="2000" dirty="0"/>
          </a:p>
        </p:txBody>
      </p:sp>
      <p:pic>
        <p:nvPicPr>
          <p:cNvPr id="4" name="Picture 1" descr="09_JohnBaptist_Jesus_1024_JPEG.jpg"/>
          <p:cNvPicPr>
            <a:picLocks noChangeAspect="1"/>
          </p:cNvPicPr>
          <p:nvPr/>
        </p:nvPicPr>
        <p:blipFill>
          <a:blip r:embed="rId2"/>
          <a:srcRect/>
          <a:stretch>
            <a:fillRect/>
          </a:stretch>
        </p:blipFill>
        <p:spPr bwMode="auto">
          <a:xfrm>
            <a:off x="228600" y="666750"/>
            <a:ext cx="4470400" cy="335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2350" y="535412"/>
            <a:ext cx="7822050" cy="3865137"/>
          </a:xfrm>
        </p:spPr>
        <p:txBody>
          <a:bodyPr/>
          <a:lstStyle/>
          <a:p>
            <a:pPr lvl="0" algn="l"/>
            <a:r>
              <a:rPr lang="en-US" dirty="0" smtClean="0"/>
              <a:t/>
            </a:r>
            <a:br>
              <a:rPr lang="en-US" dirty="0" smtClean="0"/>
            </a:br>
            <a:r>
              <a:rPr lang="en-US" dirty="0" smtClean="0"/>
              <a:t/>
            </a:r>
            <a:br>
              <a:rPr lang="en-US" dirty="0" smtClean="0"/>
            </a:br>
            <a:r>
              <a:rPr lang="en-US" dirty="0" smtClean="0"/>
              <a:t>Yang </a:t>
            </a:r>
            <a:r>
              <a:rPr lang="en-US" dirty="0" err="1" smtClean="0"/>
              <a:t>dapat</a:t>
            </a:r>
            <a:r>
              <a:rPr lang="en-US" dirty="0" smtClean="0"/>
              <a:t> </a:t>
            </a:r>
            <a:r>
              <a:rPr lang="en-US" dirty="0" err="1" smtClean="0"/>
              <a:t>kita</a:t>
            </a:r>
            <a:r>
              <a:rPr lang="en-US" dirty="0" smtClean="0"/>
              <a:t> </a:t>
            </a:r>
            <a:r>
              <a:rPr lang="en-US" dirty="0" err="1" smtClean="0"/>
              <a:t>teladani</a:t>
            </a:r>
            <a:r>
              <a:rPr lang="en-US" dirty="0" smtClean="0"/>
              <a:t> </a:t>
            </a:r>
            <a:r>
              <a:rPr lang="en-US" dirty="0" err="1" smtClean="0"/>
              <a:t>dari</a:t>
            </a:r>
            <a:r>
              <a:rPr lang="en-US" dirty="0" smtClean="0"/>
              <a:t> </a:t>
            </a:r>
            <a:r>
              <a:rPr lang="en-US" dirty="0" err="1" smtClean="0"/>
              <a:t>Yohanes</a:t>
            </a:r>
            <a:r>
              <a:rPr lang="en-US" dirty="0" smtClean="0"/>
              <a:t> </a:t>
            </a:r>
            <a:r>
              <a:rPr lang="en-US" dirty="0" smtClean="0"/>
              <a:t> </a:t>
            </a:r>
            <a:r>
              <a:rPr lang="en-US" dirty="0" err="1" smtClean="0"/>
              <a:t>P</a:t>
            </a:r>
            <a:r>
              <a:rPr lang="en-US" dirty="0" err="1" smtClean="0"/>
              <a:t>embaptis</a:t>
            </a:r>
            <a:r>
              <a:rPr lang="en-US" dirty="0" smtClean="0"/>
              <a:t> </a:t>
            </a:r>
            <a:r>
              <a:rPr lang="en-US" dirty="0" err="1" smtClean="0"/>
              <a:t>adalah</a:t>
            </a:r>
            <a:r>
              <a:rPr lang="en-US" dirty="0" smtClean="0"/>
              <a:t>:</a:t>
            </a:r>
            <a:br>
              <a:rPr lang="en-US" dirty="0" smtClean="0"/>
            </a:br>
            <a:r>
              <a:rPr lang="en-US" dirty="0" smtClean="0"/>
              <a:t/>
            </a:r>
            <a:br>
              <a:rPr lang="en-US" dirty="0" smtClean="0"/>
            </a:br>
            <a:r>
              <a:rPr lang="en-US" dirty="0" smtClean="0"/>
              <a:t>- </a:t>
            </a:r>
            <a:r>
              <a:rPr lang="en-US" dirty="0" err="1" smtClean="0"/>
              <a:t>Rendah</a:t>
            </a:r>
            <a:r>
              <a:rPr lang="en-US" dirty="0" smtClean="0"/>
              <a:t> </a:t>
            </a:r>
            <a:r>
              <a:rPr lang="en-US" dirty="0" err="1" smtClean="0"/>
              <a:t>hati</a:t>
            </a:r>
            <a:r>
              <a:rPr lang="en-US" dirty="0" smtClean="0"/>
              <a:t/>
            </a:r>
            <a:br>
              <a:rPr lang="en-US" dirty="0" smtClean="0"/>
            </a:br>
            <a:r>
              <a:rPr lang="en-US" dirty="0" smtClean="0"/>
              <a:t>- </a:t>
            </a:r>
            <a:r>
              <a:rPr lang="en-US" dirty="0" err="1" smtClean="0"/>
              <a:t>Berkata</a:t>
            </a:r>
            <a:r>
              <a:rPr lang="en-US" dirty="0" smtClean="0"/>
              <a:t> </a:t>
            </a:r>
            <a:r>
              <a:rPr lang="en-US" dirty="0" err="1" smtClean="0"/>
              <a:t>jujur</a:t>
            </a:r>
            <a:r>
              <a:rPr lang="en-US" dirty="0" smtClean="0"/>
              <a:t> </a:t>
            </a:r>
            <a:r>
              <a:rPr lang="en-US" dirty="0" smtClean="0"/>
              <a:t/>
            </a:r>
            <a:br>
              <a:rPr lang="en-US" dirty="0" smtClean="0"/>
            </a:br>
            <a:r>
              <a:rPr lang="en-US" dirty="0" smtClean="0"/>
              <a:t>- </a:t>
            </a:r>
            <a:r>
              <a:rPr lang="en-US" dirty="0" err="1" smtClean="0"/>
              <a:t>Taat</a:t>
            </a:r>
            <a:r>
              <a:rPr lang="en-US" dirty="0" smtClean="0"/>
              <a:t> </a:t>
            </a:r>
            <a:r>
              <a:rPr lang="en-US" dirty="0" err="1" smtClean="0"/>
              <a:t>pada</a:t>
            </a:r>
            <a:r>
              <a:rPr lang="en-US" dirty="0" smtClean="0"/>
              <a:t> </a:t>
            </a:r>
            <a:r>
              <a:rPr lang="en-US" dirty="0" err="1" smtClean="0"/>
              <a:t>perintah</a:t>
            </a:r>
            <a:r>
              <a:rPr lang="en-US" dirty="0" smtClean="0"/>
              <a:t> </a:t>
            </a:r>
            <a:r>
              <a:rPr lang="en-US" dirty="0" err="1" smtClean="0"/>
              <a:t>Tuhan</a:t>
            </a:r>
            <a:r>
              <a:rPr lang="en-US" dirty="0" smtClean="0"/>
              <a:t/>
            </a:r>
            <a:br>
              <a:rPr lang="en-US" dirty="0" smtClean="0"/>
            </a:br>
            <a:r>
              <a:rPr lang="en-US" dirty="0" smtClean="0"/>
              <a:t>- </a:t>
            </a:r>
            <a:r>
              <a:rPr lang="en-US" dirty="0" err="1" smtClean="0"/>
              <a:t>Bersemangat</a:t>
            </a:r>
            <a:r>
              <a:rPr lang="en-US" dirty="0" smtClean="0"/>
              <a:t> </a:t>
            </a:r>
            <a:r>
              <a:rPr lang="en-US" dirty="0" err="1" smtClean="0"/>
              <a:t>dalam</a:t>
            </a:r>
            <a:r>
              <a:rPr lang="en-US" dirty="0" smtClean="0"/>
              <a:t> </a:t>
            </a:r>
            <a:r>
              <a:rPr lang="en-US" dirty="0" err="1" smtClean="0"/>
              <a:t>hidup</a:t>
            </a:r>
            <a:r>
              <a:rPr lang="en-US" dirty="0" smtClean="0"/>
              <a:t> </a:t>
            </a:r>
            <a:r>
              <a:rPr lang="en-US" dirty="0" smtClean="0"/>
              <a:t/>
            </a:r>
            <a:br>
              <a:rPr lang="en-US" dirty="0" smtClean="0"/>
            </a:br>
            <a:r>
              <a:rPr lang="en-US" dirty="0" smtClean="0"/>
              <a:t>- </a:t>
            </a:r>
            <a:r>
              <a:rPr lang="en-US" dirty="0" err="1" smtClean="0"/>
              <a:t>Melayani</a:t>
            </a:r>
            <a:r>
              <a:rPr lang="en-US" dirty="0" smtClean="0"/>
              <a:t> </a:t>
            </a:r>
            <a:r>
              <a:rPr lang="en-US" dirty="0" err="1" smtClean="0"/>
              <a:t>dengan</a:t>
            </a:r>
            <a:r>
              <a:rPr lang="en-US" dirty="0" smtClean="0"/>
              <a:t> </a:t>
            </a:r>
            <a:r>
              <a:rPr lang="en-US" dirty="0" err="1" smtClean="0"/>
              <a:t>sepenuh</a:t>
            </a:r>
            <a:r>
              <a:rPr lang="en-US" dirty="0" smtClean="0"/>
              <a:t> </a:t>
            </a:r>
            <a:r>
              <a:rPr lang="en-US" dirty="0" err="1" smtClean="0"/>
              <a:t>hati</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4" name="Picture 3" descr="C:\Users\Asus\Downloads\slide power point\510-5105250_jesus-clipart-vector-jesus-with-girl-happy-cartoon.png"/>
          <p:cNvPicPr/>
          <p:nvPr/>
        </p:nvPicPr>
        <p:blipFill>
          <a:blip r:embed="rId2"/>
          <a:srcRect/>
          <a:stretch>
            <a:fillRect/>
          </a:stretch>
        </p:blipFill>
        <p:spPr bwMode="auto">
          <a:xfrm rot="771055">
            <a:off x="6225631" y="1967530"/>
            <a:ext cx="2420299" cy="28086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2350" y="535412"/>
            <a:ext cx="7745850" cy="4017537"/>
          </a:xfrm>
        </p:spPr>
        <p:txBody>
          <a:bodyPr/>
          <a:lstStyle/>
          <a:p>
            <a:r>
              <a:rPr lang="en-US" dirty="0" smtClean="0"/>
              <a:t>Do, </a:t>
            </a:r>
            <a:r>
              <a:rPr lang="en-US" dirty="0" err="1" smtClean="0"/>
              <a:t>itulah</a:t>
            </a:r>
            <a:r>
              <a:rPr lang="en-US" dirty="0" smtClean="0"/>
              <a:t> </a:t>
            </a:r>
            <a:r>
              <a:rPr lang="en-US" dirty="0" err="1" smtClean="0"/>
              <a:t>dosamu</a:t>
            </a:r>
            <a:r>
              <a:rPr lang="en-US" dirty="0" smtClean="0"/>
              <a:t/>
            </a:r>
            <a:br>
              <a:rPr lang="en-US" dirty="0" smtClean="0"/>
            </a:br>
            <a:r>
              <a:rPr lang="en-US" dirty="0" smtClean="0"/>
              <a:t>Re, </a:t>
            </a:r>
            <a:r>
              <a:rPr lang="en-US" dirty="0" err="1" smtClean="0"/>
              <a:t>relakan</a:t>
            </a:r>
            <a:r>
              <a:rPr lang="en-US" dirty="0" smtClean="0"/>
              <a:t> </a:t>
            </a:r>
            <a:r>
              <a:rPr lang="en-US" dirty="0" err="1" smtClean="0"/>
              <a:t>hatimu</a:t>
            </a:r>
            <a:r>
              <a:rPr lang="en-US" dirty="0" smtClean="0"/>
              <a:t/>
            </a:r>
            <a:br>
              <a:rPr lang="en-US" dirty="0" smtClean="0"/>
            </a:br>
            <a:r>
              <a:rPr lang="en-US" dirty="0" smtClean="0"/>
              <a:t>Mi, </a:t>
            </a:r>
            <a:r>
              <a:rPr lang="en-US" dirty="0" err="1" smtClean="0"/>
              <a:t>minta</a:t>
            </a:r>
            <a:r>
              <a:rPr lang="en-US" dirty="0" smtClean="0"/>
              <a:t> </a:t>
            </a:r>
            <a:r>
              <a:rPr lang="en-US" dirty="0" err="1" smtClean="0"/>
              <a:t>pada</a:t>
            </a:r>
            <a:r>
              <a:rPr lang="en-US" dirty="0" smtClean="0"/>
              <a:t> </a:t>
            </a:r>
            <a:r>
              <a:rPr lang="en-US" dirty="0" err="1" smtClean="0"/>
              <a:t>Tuhan</a:t>
            </a:r>
            <a:r>
              <a:rPr lang="en-US" dirty="0" smtClean="0"/>
              <a:t/>
            </a:r>
            <a:br>
              <a:rPr lang="en-US" dirty="0" smtClean="0"/>
            </a:br>
            <a:r>
              <a:rPr lang="en-US" dirty="0" err="1" smtClean="0"/>
              <a:t>Fa</a:t>
            </a:r>
            <a:r>
              <a:rPr lang="en-US" dirty="0" smtClean="0"/>
              <a:t>, </a:t>
            </a:r>
            <a:r>
              <a:rPr lang="en-US" dirty="0" err="1" smtClean="0"/>
              <a:t>fahami</a:t>
            </a:r>
            <a:r>
              <a:rPr lang="en-US" dirty="0" smtClean="0"/>
              <a:t> </a:t>
            </a:r>
            <a:r>
              <a:rPr lang="en-US" dirty="0" err="1" smtClean="0"/>
              <a:t>Firman-Nya</a:t>
            </a:r>
            <a:r>
              <a:rPr lang="en-US" dirty="0" smtClean="0"/>
              <a:t/>
            </a:r>
            <a:br>
              <a:rPr lang="en-US" dirty="0" smtClean="0"/>
            </a:br>
            <a:r>
              <a:rPr lang="en-US" dirty="0" smtClean="0"/>
              <a:t>So, </a:t>
            </a:r>
            <a:r>
              <a:rPr lang="en-US" dirty="0" err="1" smtClean="0"/>
              <a:t>Sobatmu</a:t>
            </a:r>
            <a:r>
              <a:rPr lang="en-US" dirty="0" smtClean="0"/>
              <a:t> yang </a:t>
            </a:r>
            <a:r>
              <a:rPr lang="en-US" dirty="0" err="1" smtClean="0"/>
              <a:t>setia</a:t>
            </a:r>
            <a:r>
              <a:rPr lang="en-US" dirty="0" smtClean="0"/>
              <a:t/>
            </a:r>
            <a:br>
              <a:rPr lang="en-US" dirty="0" smtClean="0"/>
            </a:br>
            <a:r>
              <a:rPr lang="en-US" dirty="0" smtClean="0"/>
              <a:t>La, lama </a:t>
            </a:r>
            <a:r>
              <a:rPr lang="en-US" dirty="0" err="1" smtClean="0"/>
              <a:t>menunggumu</a:t>
            </a:r>
            <a:r>
              <a:rPr lang="en-US" dirty="0" smtClean="0"/>
              <a:t/>
            </a:r>
            <a:br>
              <a:rPr lang="en-US" dirty="0" smtClean="0"/>
            </a:br>
            <a:r>
              <a:rPr lang="en-US" dirty="0" smtClean="0"/>
              <a:t>Si, </a:t>
            </a:r>
            <a:r>
              <a:rPr lang="en-US" dirty="0" err="1" smtClean="0"/>
              <a:t>silahkan</a:t>
            </a:r>
            <a:r>
              <a:rPr lang="en-US" dirty="0" smtClean="0"/>
              <a:t> </a:t>
            </a:r>
            <a:r>
              <a:rPr lang="en-US" dirty="0" err="1" smtClean="0"/>
              <a:t>Dia</a:t>
            </a:r>
            <a:r>
              <a:rPr lang="en-US" dirty="0" smtClean="0"/>
              <a:t> </a:t>
            </a:r>
            <a:r>
              <a:rPr lang="en-US" dirty="0" err="1" smtClean="0"/>
              <a:t>masuk</a:t>
            </a:r>
            <a:r>
              <a:rPr lang="en-US" dirty="0" smtClean="0"/>
              <a:t/>
            </a:r>
            <a:br>
              <a:rPr lang="en-US" dirty="0" smtClean="0"/>
            </a:br>
            <a:r>
              <a:rPr lang="en-US" dirty="0" err="1" smtClean="0"/>
              <a:t>Dosamu</a:t>
            </a:r>
            <a:r>
              <a:rPr lang="en-US" dirty="0" smtClean="0"/>
              <a:t> </a:t>
            </a:r>
            <a:r>
              <a:rPr lang="en-US" dirty="0" err="1" smtClean="0"/>
              <a:t>diselamatkan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90550"/>
            <a:ext cx="3427650" cy="2137200"/>
          </a:xfrm>
        </p:spPr>
        <p:txBody>
          <a:bodyPr/>
          <a:lstStyle/>
          <a:p>
            <a:r>
              <a:rPr lang="en-US" dirty="0" smtClean="0"/>
              <a:t>KELAHIRAN YOHANES PEMBAPTIS</a:t>
            </a:r>
            <a:endParaRPr lang="en-US" dirty="0"/>
          </a:p>
        </p:txBody>
      </p:sp>
      <p:pic>
        <p:nvPicPr>
          <p:cNvPr id="4" name="Picture 1"/>
          <p:cNvPicPr>
            <a:picLocks noChangeAspect="1" noChangeArrowheads="1"/>
          </p:cNvPicPr>
          <p:nvPr/>
        </p:nvPicPr>
        <p:blipFill>
          <a:blip r:embed="rId2"/>
          <a:srcRect/>
          <a:stretch>
            <a:fillRect/>
          </a:stretch>
        </p:blipFill>
        <p:spPr bwMode="auto">
          <a:xfrm>
            <a:off x="2743200" y="2724150"/>
            <a:ext cx="3623586" cy="2038350"/>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1600" y="535412"/>
            <a:ext cx="3581400" cy="4474737"/>
          </a:xfrm>
        </p:spPr>
        <p:txBody>
          <a:bodyPr/>
          <a:lstStyle/>
          <a:p>
            <a:r>
              <a:rPr lang="en-US" dirty="0" err="1" smtClean="0"/>
              <a:t>Pada</a:t>
            </a:r>
            <a:r>
              <a:rPr lang="en-US" dirty="0" smtClean="0"/>
              <a:t> </a:t>
            </a:r>
            <a:r>
              <a:rPr lang="en-US" dirty="0" err="1" smtClean="0"/>
              <a:t>zaman</a:t>
            </a:r>
            <a:r>
              <a:rPr lang="en-US" dirty="0" smtClean="0"/>
              <a:t> Raja </a:t>
            </a:r>
            <a:r>
              <a:rPr lang="en-US" dirty="0" err="1" smtClean="0"/>
              <a:t>Herodes</a:t>
            </a:r>
            <a:r>
              <a:rPr lang="en-US" dirty="0" smtClean="0"/>
              <a:t>, </a:t>
            </a:r>
            <a:r>
              <a:rPr lang="en-US" dirty="0" err="1" smtClean="0"/>
              <a:t>hiduplah</a:t>
            </a:r>
            <a:r>
              <a:rPr lang="en-US" dirty="0" smtClean="0"/>
              <a:t> </a:t>
            </a:r>
            <a:r>
              <a:rPr lang="en-US" dirty="0" err="1" smtClean="0"/>
              <a:t>seorang</a:t>
            </a:r>
            <a:r>
              <a:rPr lang="en-US" dirty="0" smtClean="0"/>
              <a:t> imam yang </a:t>
            </a:r>
            <a:r>
              <a:rPr lang="en-US" dirty="0" err="1" smtClean="0"/>
              <a:t>bernama</a:t>
            </a:r>
            <a:r>
              <a:rPr lang="en-US" dirty="0" smtClean="0"/>
              <a:t> ZAKARIA </a:t>
            </a:r>
            <a:r>
              <a:rPr lang="en-US" dirty="0" err="1" smtClean="0"/>
              <a:t>dan</a:t>
            </a:r>
            <a:r>
              <a:rPr lang="en-US" dirty="0" smtClean="0"/>
              <a:t> </a:t>
            </a:r>
            <a:r>
              <a:rPr lang="en-US" dirty="0" err="1" smtClean="0"/>
              <a:t>istrinya</a:t>
            </a:r>
            <a:r>
              <a:rPr lang="en-US" dirty="0" smtClean="0"/>
              <a:t> </a:t>
            </a:r>
            <a:r>
              <a:rPr lang="en-US" dirty="0" err="1" smtClean="0"/>
              <a:t>bernama</a:t>
            </a:r>
            <a:r>
              <a:rPr lang="en-US" dirty="0" smtClean="0"/>
              <a:t> </a:t>
            </a:r>
            <a:r>
              <a:rPr lang="en-US" dirty="0" err="1" smtClean="0"/>
              <a:t>Elisabet</a:t>
            </a:r>
            <a:r>
              <a:rPr lang="en-US" dirty="0" smtClean="0"/>
              <a:t>.</a:t>
            </a:r>
            <a:endParaRPr lang="en-US" dirty="0"/>
          </a:p>
        </p:txBody>
      </p:sp>
      <p:pic>
        <p:nvPicPr>
          <p:cNvPr id="4" name="Picture 1"/>
          <p:cNvPicPr>
            <a:picLocks noChangeAspect="1" noChangeArrowheads="1"/>
          </p:cNvPicPr>
          <p:nvPr/>
        </p:nvPicPr>
        <p:blipFill>
          <a:blip r:embed="rId2"/>
          <a:srcRect/>
          <a:stretch>
            <a:fillRect/>
          </a:stretch>
        </p:blipFill>
        <p:spPr bwMode="auto">
          <a:xfrm>
            <a:off x="381000" y="590550"/>
            <a:ext cx="4164541" cy="3123406"/>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8"/>
        <p:cNvGrpSpPr/>
        <p:nvPr/>
      </p:nvGrpSpPr>
      <p:grpSpPr>
        <a:xfrm>
          <a:off x="0" y="0"/>
          <a:ext cx="0" cy="0"/>
          <a:chOff x="0" y="0"/>
          <a:chExt cx="0" cy="0"/>
        </a:xfrm>
      </p:grpSpPr>
      <p:sp>
        <p:nvSpPr>
          <p:cNvPr id="509" name="Google Shape;509;p30"/>
          <p:cNvSpPr txBox="1">
            <a:spLocks noGrp="1"/>
          </p:cNvSpPr>
          <p:nvPr>
            <p:ph type="body" idx="1"/>
          </p:nvPr>
        </p:nvSpPr>
        <p:spPr>
          <a:xfrm>
            <a:off x="838200" y="1352900"/>
            <a:ext cx="7593550" cy="281905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endParaRPr/>
          </a:p>
          <a:p>
            <a:pPr marL="0" lvl="0" indent="0" algn="r" rtl="0">
              <a:spcBef>
                <a:spcPts val="0"/>
              </a:spcBef>
              <a:spcAft>
                <a:spcPts val="0"/>
              </a:spcAft>
              <a:buNone/>
            </a:pPr>
            <a:endParaRPr/>
          </a:p>
        </p:txBody>
      </p:sp>
      <p:sp>
        <p:nvSpPr>
          <p:cNvPr id="571" name="Google Shape;571;p30"/>
          <p:cNvSpPr txBox="1">
            <a:spLocks noGrp="1"/>
          </p:cNvSpPr>
          <p:nvPr>
            <p:ph type="title"/>
          </p:nvPr>
        </p:nvSpPr>
        <p:spPr>
          <a:xfrm>
            <a:off x="6172200" y="535412"/>
            <a:ext cx="2819400" cy="4093738"/>
          </a:xfrm>
          <a:prstGeom prst="rect">
            <a:avLst/>
          </a:prstGeom>
        </p:spPr>
        <p:txBody>
          <a:bodyPr spcFirstLastPara="1" wrap="square" lIns="91425" tIns="91425" rIns="91425" bIns="91425" anchor="ctr" anchorCtr="0">
            <a:noAutofit/>
          </a:bodyPr>
          <a:lstStyle/>
          <a:p>
            <a:pPr lvl="0"/>
            <a:r>
              <a:rPr lang="en-US" sz="2800" dirty="0" smtClean="0"/>
              <a:t>.</a:t>
            </a:r>
            <a:endParaRPr/>
          </a:p>
        </p:txBody>
      </p:sp>
      <p:pic>
        <p:nvPicPr>
          <p:cNvPr id="68" name="Picture 1"/>
          <p:cNvPicPr>
            <a:picLocks noChangeAspect="1" noChangeArrowheads="1"/>
          </p:cNvPicPr>
          <p:nvPr/>
        </p:nvPicPr>
        <p:blipFill>
          <a:blip r:embed="rId4"/>
          <a:srcRect/>
          <a:stretch>
            <a:fillRect/>
          </a:stretch>
        </p:blipFill>
        <p:spPr bwMode="auto">
          <a:xfrm>
            <a:off x="152400" y="590550"/>
            <a:ext cx="5079999" cy="3810000"/>
          </a:xfrm>
          <a:prstGeom prst="rect">
            <a:avLst/>
          </a:prstGeom>
          <a:noFill/>
          <a:ln w="9525" cap="flat">
            <a:noFill/>
            <a:round/>
            <a:headEnd/>
            <a:tailEnd/>
          </a:ln>
          <a:effectLst/>
        </p:spPr>
      </p:pic>
      <p:sp>
        <p:nvSpPr>
          <p:cNvPr id="69" name="Title 2"/>
          <p:cNvSpPr txBox="1">
            <a:spLocks/>
          </p:cNvSpPr>
          <p:nvPr/>
        </p:nvSpPr>
        <p:spPr>
          <a:xfrm>
            <a:off x="5562600" y="361950"/>
            <a:ext cx="3200400" cy="4495799"/>
          </a:xfrm>
          <a:prstGeom prst="rect">
            <a:avLst/>
          </a:prstGeom>
          <a:noFill/>
          <a:ln>
            <a:noFill/>
          </a:ln>
        </p:spPr>
        <p:txBody>
          <a:bodyPr spcFirstLastPara="1" wrap="square" lIns="91425" tIns="91425" rIns="91425" bIns="91425" anchor="ctr" anchorCtr="0">
            <a:noAutofit/>
          </a:bodyPr>
          <a:lstStyle/>
          <a:p>
            <a:pPr lvl="0" algn="ctr">
              <a:buClr>
                <a:schemeClr val="dk1"/>
              </a:buClr>
              <a:buSzPts val="2800"/>
            </a:pPr>
            <a:r>
              <a:rPr lang="en-US" sz="1800" dirty="0" err="1" smtClean="0">
                <a:latin typeface="Arvo" charset="0"/>
              </a:rPr>
              <a:t>Zakaria</a:t>
            </a:r>
            <a:r>
              <a:rPr lang="en-US" sz="1800" dirty="0" smtClean="0">
                <a:latin typeface="Arvo" charset="0"/>
              </a:rPr>
              <a:t> </a:t>
            </a:r>
            <a:r>
              <a:rPr lang="en-US" sz="1800" dirty="0" err="1" smtClean="0">
                <a:latin typeface="Arvo" charset="0"/>
              </a:rPr>
              <a:t>adalah</a:t>
            </a:r>
            <a:r>
              <a:rPr lang="en-US" sz="1800" dirty="0" smtClean="0">
                <a:latin typeface="Arvo" charset="0"/>
              </a:rPr>
              <a:t> </a:t>
            </a:r>
            <a:r>
              <a:rPr lang="id-ID" sz="1800" dirty="0" smtClean="0">
                <a:latin typeface="Arvo" charset="0"/>
              </a:rPr>
              <a:t>seorang imam di bait Allah yang setia melayani Allah dan membawa persembahan</a:t>
            </a:r>
            <a:endParaRPr kumimoji="0" lang="en-US" sz="1800" b="0" i="0" u="none" strike="noStrike" kern="0" cap="none" spc="0" normalizeH="0" baseline="0" noProof="0" dirty="0">
              <a:ln>
                <a:noFill/>
              </a:ln>
              <a:solidFill>
                <a:schemeClr val="dk1"/>
              </a:solidFill>
              <a:effectLst/>
              <a:uLnTx/>
              <a:uFillTx/>
              <a:latin typeface="Arvo" charset="0"/>
              <a:ea typeface="Arvo"/>
              <a:cs typeface="Arvo"/>
              <a:sym typeface="Arv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0" y="361950"/>
            <a:ext cx="3810000" cy="4495799"/>
          </a:xfrm>
        </p:spPr>
        <p:txBody>
          <a:bodyPr/>
          <a:lstStyle/>
          <a:p>
            <a:r>
              <a:rPr lang="en-US" sz="1800" dirty="0" err="1" smtClean="0"/>
              <a:t>Suatu</a:t>
            </a:r>
            <a:r>
              <a:rPr lang="en-US" sz="1800" dirty="0" smtClean="0"/>
              <a:t> </a:t>
            </a:r>
            <a:r>
              <a:rPr lang="en-US" sz="1800" dirty="0" err="1" smtClean="0"/>
              <a:t>hari</a:t>
            </a:r>
            <a:r>
              <a:rPr lang="en-US" sz="1800" dirty="0" smtClean="0"/>
              <a:t>, </a:t>
            </a:r>
            <a:r>
              <a:rPr lang="en-US" sz="1800" dirty="0" err="1" smtClean="0"/>
              <a:t>Pada</a:t>
            </a:r>
            <a:r>
              <a:rPr lang="en-US" sz="1800" dirty="0" smtClean="0"/>
              <a:t> </a:t>
            </a:r>
            <a:r>
              <a:rPr lang="en-US" sz="1800" dirty="0" err="1" smtClean="0"/>
              <a:t>saat</a:t>
            </a:r>
            <a:r>
              <a:rPr lang="en-US" sz="1800" dirty="0" smtClean="0"/>
              <a:t> </a:t>
            </a:r>
            <a:r>
              <a:rPr lang="en-US" sz="1800" dirty="0" err="1" smtClean="0"/>
              <a:t>Zakaria</a:t>
            </a:r>
            <a:r>
              <a:rPr lang="en-US" sz="1800" dirty="0" smtClean="0"/>
              <a:t> </a:t>
            </a:r>
            <a:r>
              <a:rPr lang="en-US" sz="1800" dirty="0" err="1" smtClean="0"/>
              <a:t>sedang</a:t>
            </a:r>
            <a:r>
              <a:rPr lang="en-US" sz="1800" dirty="0" smtClean="0"/>
              <a:t> </a:t>
            </a:r>
            <a:r>
              <a:rPr lang="en-US" sz="1800" dirty="0" err="1" smtClean="0"/>
              <a:t>bertugas</a:t>
            </a:r>
            <a:r>
              <a:rPr lang="en-US" sz="1800" dirty="0" smtClean="0"/>
              <a:t> </a:t>
            </a:r>
            <a:r>
              <a:rPr lang="en-US" sz="1800" dirty="0" err="1" smtClean="0"/>
              <a:t>di</a:t>
            </a:r>
            <a:r>
              <a:rPr lang="en-US" sz="1800" dirty="0" smtClean="0"/>
              <a:t> Bait Allah, </a:t>
            </a:r>
            <a:r>
              <a:rPr lang="en-US" sz="1800" dirty="0" err="1" smtClean="0"/>
              <a:t>seorang</a:t>
            </a:r>
            <a:r>
              <a:rPr lang="en-US" sz="1800" dirty="0" smtClean="0"/>
              <a:t> </a:t>
            </a:r>
            <a:r>
              <a:rPr lang="en-US" sz="1800" dirty="0" err="1" smtClean="0"/>
              <a:t>malaikat</a:t>
            </a:r>
            <a:r>
              <a:rPr lang="en-US" sz="1800" dirty="0" smtClean="0"/>
              <a:t> </a:t>
            </a:r>
            <a:r>
              <a:rPr lang="en-US" sz="1800" dirty="0" err="1" smtClean="0"/>
              <a:t>datang</a:t>
            </a:r>
            <a:r>
              <a:rPr lang="en-US" sz="1800" dirty="0" smtClean="0"/>
              <a:t> </a:t>
            </a:r>
            <a:r>
              <a:rPr lang="en-US" sz="1800" dirty="0" err="1" smtClean="0"/>
              <a:t>menemui</a:t>
            </a:r>
            <a:r>
              <a:rPr lang="en-US" sz="1800" dirty="0" smtClean="0"/>
              <a:t> dia. </a:t>
            </a:r>
            <a:r>
              <a:rPr lang="en-US" sz="1800" dirty="0" err="1" smtClean="0"/>
              <a:t>Awalnya</a:t>
            </a:r>
            <a:r>
              <a:rPr lang="en-US" sz="1800" dirty="0" smtClean="0"/>
              <a:t> </a:t>
            </a:r>
            <a:r>
              <a:rPr lang="en-US" sz="1800" dirty="0" err="1" smtClean="0"/>
              <a:t>Zakaria</a:t>
            </a:r>
            <a:r>
              <a:rPr lang="en-US" sz="1800" dirty="0" smtClean="0"/>
              <a:t> </a:t>
            </a:r>
            <a:r>
              <a:rPr lang="en-US" sz="1800" dirty="0" err="1" smtClean="0"/>
              <a:t>merasa</a:t>
            </a:r>
            <a:r>
              <a:rPr lang="en-US" sz="1800" dirty="0" smtClean="0"/>
              <a:t> </a:t>
            </a:r>
            <a:r>
              <a:rPr lang="en-US" sz="1800" dirty="0" err="1" smtClean="0"/>
              <a:t>takut</a:t>
            </a:r>
            <a:r>
              <a:rPr lang="en-US" sz="1800" dirty="0" smtClean="0"/>
              <a:t> </a:t>
            </a:r>
            <a:r>
              <a:rPr lang="en-US" sz="1800" dirty="0" err="1" smtClean="0"/>
              <a:t>tetapi</a:t>
            </a:r>
            <a:r>
              <a:rPr lang="en-US" sz="1800" dirty="0" smtClean="0"/>
              <a:t> </a:t>
            </a:r>
            <a:r>
              <a:rPr lang="en-US" sz="1800" dirty="0" err="1" smtClean="0"/>
              <a:t>malaikat</a:t>
            </a:r>
            <a:r>
              <a:rPr lang="en-US" sz="1800" dirty="0" smtClean="0"/>
              <a:t> </a:t>
            </a:r>
            <a:r>
              <a:rPr lang="en-US" sz="1800" dirty="0" err="1" smtClean="0"/>
              <a:t>itu</a:t>
            </a:r>
            <a:r>
              <a:rPr lang="en-US" sz="1800" dirty="0" smtClean="0"/>
              <a:t> </a:t>
            </a:r>
            <a:r>
              <a:rPr lang="en-US" sz="1800" dirty="0" err="1" smtClean="0"/>
              <a:t>berkata</a:t>
            </a:r>
            <a:r>
              <a:rPr lang="en-US" sz="1800" dirty="0" smtClean="0"/>
              <a:t> : “</a:t>
            </a:r>
            <a:r>
              <a:rPr lang="en-US" sz="1800" dirty="0" err="1" smtClean="0"/>
              <a:t>jangan</a:t>
            </a:r>
            <a:r>
              <a:rPr lang="en-US" sz="1800" dirty="0" smtClean="0"/>
              <a:t> </a:t>
            </a:r>
            <a:r>
              <a:rPr lang="en-US" sz="1800" dirty="0" err="1" smtClean="0"/>
              <a:t>takut</a:t>
            </a:r>
            <a:r>
              <a:rPr lang="en-US" sz="1800" dirty="0" smtClean="0"/>
              <a:t> </a:t>
            </a:r>
            <a:r>
              <a:rPr lang="en-US" sz="1800" dirty="0" err="1" smtClean="0"/>
              <a:t>hai</a:t>
            </a:r>
            <a:r>
              <a:rPr lang="en-US" sz="1800" dirty="0" smtClean="0"/>
              <a:t> </a:t>
            </a:r>
            <a:r>
              <a:rPr lang="en-US" sz="1800" dirty="0" err="1" smtClean="0"/>
              <a:t>Zakaria</a:t>
            </a:r>
            <a:r>
              <a:rPr lang="en-US" sz="1800" dirty="0" smtClean="0"/>
              <a:t>, </a:t>
            </a:r>
            <a:r>
              <a:rPr lang="en-US" sz="1800" dirty="0" err="1" smtClean="0"/>
              <a:t>sebab</a:t>
            </a:r>
            <a:r>
              <a:rPr lang="en-US" sz="1800" dirty="0" smtClean="0"/>
              <a:t> </a:t>
            </a:r>
            <a:r>
              <a:rPr lang="en-US" sz="1800" dirty="0" err="1" smtClean="0"/>
              <a:t>doamu</a:t>
            </a:r>
            <a:r>
              <a:rPr lang="en-US" sz="1800" dirty="0" smtClean="0"/>
              <a:t> </a:t>
            </a:r>
            <a:r>
              <a:rPr lang="en-US" sz="1800" dirty="0" err="1" smtClean="0"/>
              <a:t>sudah</a:t>
            </a:r>
            <a:r>
              <a:rPr lang="en-US" sz="1800" dirty="0" smtClean="0"/>
              <a:t> </a:t>
            </a:r>
            <a:r>
              <a:rPr lang="en-US" sz="1800" dirty="0" err="1" smtClean="0"/>
              <a:t>dikabulkan</a:t>
            </a:r>
            <a:r>
              <a:rPr lang="en-US" sz="1800" dirty="0" smtClean="0"/>
              <a:t> </a:t>
            </a:r>
            <a:r>
              <a:rPr lang="en-US" sz="1800" dirty="0" err="1" smtClean="0"/>
              <a:t>dan</a:t>
            </a:r>
            <a:r>
              <a:rPr lang="en-US" sz="1800" dirty="0" smtClean="0"/>
              <a:t> </a:t>
            </a:r>
            <a:r>
              <a:rPr lang="en-US" sz="1800" dirty="0" err="1" smtClean="0"/>
              <a:t>Elisabet</a:t>
            </a:r>
            <a:r>
              <a:rPr lang="en-US" sz="1800" dirty="0" smtClean="0"/>
              <a:t> </a:t>
            </a:r>
            <a:r>
              <a:rPr lang="en-US" sz="1800" dirty="0" err="1" smtClean="0"/>
              <a:t>istrimu</a:t>
            </a:r>
            <a:r>
              <a:rPr lang="en-US" sz="1800" dirty="0" smtClean="0"/>
              <a:t> </a:t>
            </a:r>
            <a:r>
              <a:rPr lang="en-US" sz="1800" dirty="0" err="1" smtClean="0"/>
              <a:t>akan</a:t>
            </a:r>
            <a:r>
              <a:rPr lang="en-US" sz="1800" dirty="0" smtClean="0"/>
              <a:t> </a:t>
            </a:r>
            <a:r>
              <a:rPr lang="en-US" sz="1800" dirty="0" err="1" smtClean="0"/>
              <a:t>melahirakan</a:t>
            </a:r>
            <a:r>
              <a:rPr lang="en-US" sz="1800" dirty="0" smtClean="0"/>
              <a:t> </a:t>
            </a:r>
            <a:r>
              <a:rPr lang="en-US" sz="1800" dirty="0" err="1" smtClean="0"/>
              <a:t>seorang</a:t>
            </a:r>
            <a:r>
              <a:rPr lang="en-US" sz="1800" dirty="0" smtClean="0"/>
              <a:t> </a:t>
            </a:r>
            <a:r>
              <a:rPr lang="en-US" sz="1800" dirty="0" err="1" smtClean="0"/>
              <a:t>anak</a:t>
            </a:r>
            <a:r>
              <a:rPr lang="en-US" sz="1800" dirty="0" smtClean="0"/>
              <a:t> </a:t>
            </a:r>
            <a:r>
              <a:rPr lang="en-US" sz="1800" dirty="0" err="1" smtClean="0"/>
              <a:t>laki-laki</a:t>
            </a:r>
            <a:r>
              <a:rPr lang="en-US" sz="1800" dirty="0" smtClean="0"/>
              <a:t> </a:t>
            </a:r>
            <a:r>
              <a:rPr lang="en-US" sz="1800" dirty="0" err="1" smtClean="0"/>
              <a:t>bagimu</a:t>
            </a:r>
            <a:r>
              <a:rPr lang="en-US" sz="1800" dirty="0" smtClean="0"/>
              <a:t> </a:t>
            </a:r>
            <a:r>
              <a:rPr lang="en-US" sz="1800" dirty="0" err="1" smtClean="0"/>
              <a:t>dan</a:t>
            </a:r>
            <a:r>
              <a:rPr lang="en-US" sz="1800" dirty="0" smtClean="0"/>
              <a:t> </a:t>
            </a:r>
            <a:r>
              <a:rPr lang="en-US" sz="1800" dirty="0" err="1" smtClean="0"/>
              <a:t>haruslah</a:t>
            </a:r>
            <a:r>
              <a:rPr lang="en-US" sz="1800" dirty="0" smtClean="0"/>
              <a:t> </a:t>
            </a:r>
            <a:r>
              <a:rPr lang="en-US" sz="1800" dirty="0" err="1" smtClean="0"/>
              <a:t>Engkau</a:t>
            </a:r>
            <a:r>
              <a:rPr lang="en-US" sz="1800" dirty="0" smtClean="0"/>
              <a:t> </a:t>
            </a:r>
            <a:r>
              <a:rPr lang="en-US" sz="1800" dirty="0" err="1" smtClean="0"/>
              <a:t>menamai</a:t>
            </a:r>
            <a:r>
              <a:rPr lang="en-US" sz="1800" dirty="0" smtClean="0"/>
              <a:t> </a:t>
            </a:r>
            <a:r>
              <a:rPr lang="en-US" sz="1800" dirty="0" err="1" smtClean="0"/>
              <a:t>dia</a:t>
            </a:r>
            <a:r>
              <a:rPr lang="en-US" sz="1800" dirty="0" smtClean="0"/>
              <a:t> </a:t>
            </a:r>
            <a:r>
              <a:rPr lang="en-US" sz="1800" dirty="0" err="1" smtClean="0"/>
              <a:t>Yohanes</a:t>
            </a:r>
            <a:r>
              <a:rPr lang="en-US" sz="1800" dirty="0" smtClean="0"/>
              <a:t> “</a:t>
            </a:r>
            <a:endParaRPr lang="en-US" sz="1800" dirty="0"/>
          </a:p>
        </p:txBody>
      </p:sp>
      <p:pic>
        <p:nvPicPr>
          <p:cNvPr id="4" name="Picture 1"/>
          <p:cNvPicPr>
            <a:picLocks noChangeAspect="1" noChangeArrowheads="1"/>
          </p:cNvPicPr>
          <p:nvPr/>
        </p:nvPicPr>
        <p:blipFill>
          <a:blip r:embed="rId2"/>
          <a:srcRect/>
          <a:stretch>
            <a:fillRect/>
          </a:stretch>
        </p:blipFill>
        <p:spPr bwMode="auto">
          <a:xfrm>
            <a:off x="152400" y="971550"/>
            <a:ext cx="4672541" cy="3504406"/>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0200" y="133350"/>
            <a:ext cx="3478650" cy="4855737"/>
          </a:xfrm>
        </p:spPr>
        <p:txBody>
          <a:bodyPr/>
          <a:lstStyle/>
          <a:p>
            <a:r>
              <a:rPr lang="en-US" dirty="0" err="1" smtClean="0"/>
              <a:t>Awalnya</a:t>
            </a:r>
            <a:r>
              <a:rPr lang="en-US" dirty="0" smtClean="0"/>
              <a:t> </a:t>
            </a:r>
            <a:r>
              <a:rPr lang="en-US" dirty="0" err="1" smtClean="0"/>
              <a:t>Zakaria</a:t>
            </a:r>
            <a:r>
              <a:rPr lang="en-US" dirty="0" smtClean="0"/>
              <a:t> </a:t>
            </a:r>
            <a:r>
              <a:rPr lang="en-US" dirty="0" err="1" smtClean="0"/>
              <a:t>tidak</a:t>
            </a:r>
            <a:r>
              <a:rPr lang="en-US" dirty="0" smtClean="0"/>
              <a:t> </a:t>
            </a:r>
            <a:r>
              <a:rPr lang="en-US" dirty="0" err="1" smtClean="0"/>
              <a:t>percaya</a:t>
            </a:r>
            <a:r>
              <a:rPr lang="en-US" dirty="0" smtClean="0"/>
              <a:t>, </a:t>
            </a:r>
            <a:r>
              <a:rPr lang="en-US" dirty="0" err="1" smtClean="0"/>
              <a:t>karena</a:t>
            </a:r>
            <a:r>
              <a:rPr lang="en-US" dirty="0" smtClean="0"/>
              <a:t> </a:t>
            </a:r>
            <a:r>
              <a:rPr lang="en-US" dirty="0" err="1" smtClean="0"/>
              <a:t>ia</a:t>
            </a:r>
            <a:r>
              <a:rPr lang="en-US" dirty="0" smtClean="0"/>
              <a:t> </a:t>
            </a:r>
            <a:r>
              <a:rPr lang="en-US" dirty="0" err="1" smtClean="0"/>
              <a:t>dan</a:t>
            </a:r>
            <a:r>
              <a:rPr lang="en-US" dirty="0" smtClean="0"/>
              <a:t> </a:t>
            </a:r>
            <a:r>
              <a:rPr lang="en-US" dirty="0" err="1" smtClean="0"/>
              <a:t>istrinya</a:t>
            </a:r>
            <a:r>
              <a:rPr lang="en-US" dirty="0" smtClean="0"/>
              <a:t> </a:t>
            </a:r>
            <a:r>
              <a:rPr lang="en-US" dirty="0" err="1" smtClean="0"/>
              <a:t>sudah</a:t>
            </a:r>
            <a:r>
              <a:rPr lang="en-US" dirty="0" smtClean="0"/>
              <a:t> </a:t>
            </a:r>
            <a:r>
              <a:rPr lang="en-US" dirty="0" err="1" smtClean="0"/>
              <a:t>tua</a:t>
            </a:r>
            <a:endParaRPr lang="en-US" dirty="0"/>
          </a:p>
        </p:txBody>
      </p:sp>
      <p:pic>
        <p:nvPicPr>
          <p:cNvPr id="4" name="Picture 1"/>
          <p:cNvPicPr>
            <a:picLocks noChangeAspect="1" noChangeArrowheads="1"/>
          </p:cNvPicPr>
          <p:nvPr/>
        </p:nvPicPr>
        <p:blipFill>
          <a:blip r:embed="rId2"/>
          <a:srcRect/>
          <a:stretch>
            <a:fillRect/>
          </a:stretch>
        </p:blipFill>
        <p:spPr bwMode="auto">
          <a:xfrm>
            <a:off x="152400" y="742950"/>
            <a:ext cx="5105400" cy="3829051"/>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00" y="209550"/>
            <a:ext cx="3810000" cy="4800600"/>
          </a:xfrm>
        </p:spPr>
        <p:txBody>
          <a:bodyPr/>
          <a:lstStyle/>
          <a:p>
            <a:r>
              <a:rPr lang="en-US" dirty="0" err="1" smtClean="0"/>
              <a:t>Tetapi</a:t>
            </a:r>
            <a:r>
              <a:rPr lang="en-US" dirty="0" smtClean="0"/>
              <a:t> </a:t>
            </a:r>
            <a:r>
              <a:rPr lang="en-US" dirty="0" err="1" smtClean="0"/>
              <a:t>malaikat</a:t>
            </a:r>
            <a:r>
              <a:rPr lang="en-US" dirty="0" smtClean="0"/>
              <a:t> </a:t>
            </a:r>
            <a:r>
              <a:rPr lang="en-US" dirty="0" err="1" smtClean="0"/>
              <a:t>itu</a:t>
            </a:r>
            <a:r>
              <a:rPr lang="en-US" dirty="0" smtClean="0"/>
              <a:t> </a:t>
            </a:r>
            <a:r>
              <a:rPr lang="en-US" dirty="0" err="1" smtClean="0"/>
              <a:t>berkata</a:t>
            </a:r>
            <a:r>
              <a:rPr lang="en-US" dirty="0" smtClean="0"/>
              <a:t>: “</a:t>
            </a:r>
            <a:r>
              <a:rPr lang="en-US" dirty="0" err="1" smtClean="0"/>
              <a:t>akulah</a:t>
            </a:r>
            <a:r>
              <a:rPr lang="en-US" dirty="0" smtClean="0"/>
              <a:t> Gabriel yang </a:t>
            </a:r>
            <a:r>
              <a:rPr lang="en-US" dirty="0" err="1" smtClean="0"/>
              <a:t>melayani</a:t>
            </a:r>
            <a:r>
              <a:rPr lang="en-US" dirty="0" smtClean="0"/>
              <a:t> Allah, </a:t>
            </a:r>
            <a:r>
              <a:rPr lang="en-US" dirty="0" err="1" smtClean="0"/>
              <a:t>kamu</a:t>
            </a:r>
            <a:r>
              <a:rPr lang="en-US" dirty="0" smtClean="0"/>
              <a:t> </a:t>
            </a:r>
            <a:r>
              <a:rPr lang="en-US" dirty="0" err="1" smtClean="0"/>
              <a:t>akan</a:t>
            </a:r>
            <a:r>
              <a:rPr lang="en-US" dirty="0" smtClean="0"/>
              <a:t> </a:t>
            </a:r>
            <a:r>
              <a:rPr lang="en-US" dirty="0" err="1" smtClean="0"/>
              <a:t>bisu</a:t>
            </a:r>
            <a:r>
              <a:rPr lang="en-US" dirty="0" smtClean="0"/>
              <a:t> </a:t>
            </a:r>
            <a:r>
              <a:rPr lang="en-US" dirty="0" err="1" smtClean="0"/>
              <a:t>sampai</a:t>
            </a:r>
            <a:r>
              <a:rPr lang="en-US" dirty="0" smtClean="0"/>
              <a:t> </a:t>
            </a:r>
            <a:r>
              <a:rPr lang="en-US" dirty="0" err="1" smtClean="0"/>
              <a:t>apa</a:t>
            </a:r>
            <a:r>
              <a:rPr lang="en-US" dirty="0" smtClean="0"/>
              <a:t> yang </a:t>
            </a:r>
            <a:r>
              <a:rPr lang="en-US" dirty="0" err="1" smtClean="0"/>
              <a:t>aku</a:t>
            </a:r>
            <a:r>
              <a:rPr lang="en-US" dirty="0" smtClean="0"/>
              <a:t> </a:t>
            </a:r>
            <a:r>
              <a:rPr lang="en-US" dirty="0" err="1" smtClean="0"/>
              <a:t>katakan</a:t>
            </a:r>
            <a:r>
              <a:rPr lang="en-US" dirty="0" smtClean="0"/>
              <a:t> </a:t>
            </a:r>
            <a:r>
              <a:rPr lang="en-US" dirty="0" err="1" smtClean="0"/>
              <a:t>itu</a:t>
            </a:r>
            <a:r>
              <a:rPr lang="en-US" dirty="0" smtClean="0"/>
              <a:t> </a:t>
            </a:r>
            <a:r>
              <a:rPr lang="en-US" dirty="0" err="1" smtClean="0"/>
              <a:t>terjadi</a:t>
            </a:r>
            <a:r>
              <a:rPr lang="en-US" dirty="0" smtClean="0"/>
              <a:t>, </a:t>
            </a:r>
            <a:r>
              <a:rPr lang="en-US" dirty="0" err="1" smtClean="0"/>
              <a:t>karena</a:t>
            </a:r>
            <a:r>
              <a:rPr lang="en-US" dirty="0" smtClean="0"/>
              <a:t> </a:t>
            </a:r>
            <a:r>
              <a:rPr lang="en-US" dirty="0" err="1" smtClean="0"/>
              <a:t>kamu</a:t>
            </a:r>
            <a:r>
              <a:rPr lang="en-US" dirty="0" smtClean="0"/>
              <a:t> </a:t>
            </a:r>
            <a:r>
              <a:rPr lang="en-US" dirty="0" err="1" smtClean="0"/>
              <a:t>tidak</a:t>
            </a:r>
            <a:r>
              <a:rPr lang="en-US" dirty="0" smtClean="0"/>
              <a:t> </a:t>
            </a:r>
            <a:r>
              <a:rPr lang="en-US" dirty="0" err="1" smtClean="0"/>
              <a:t>percaya</a:t>
            </a:r>
            <a:endParaRPr lang="en-US" dirty="0"/>
          </a:p>
        </p:txBody>
      </p:sp>
      <p:pic>
        <p:nvPicPr>
          <p:cNvPr id="4" name="Picture 1"/>
          <p:cNvPicPr>
            <a:picLocks noChangeAspect="1" noChangeArrowheads="1"/>
          </p:cNvPicPr>
          <p:nvPr/>
        </p:nvPicPr>
        <p:blipFill>
          <a:blip r:embed="rId2"/>
          <a:srcRect/>
          <a:stretch>
            <a:fillRect/>
          </a:stretch>
        </p:blipFill>
        <p:spPr bwMode="auto">
          <a:xfrm>
            <a:off x="152400" y="666750"/>
            <a:ext cx="4368800" cy="3276600"/>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62600" y="209550"/>
            <a:ext cx="3276600" cy="4724400"/>
          </a:xfrm>
        </p:spPr>
        <p:txBody>
          <a:bodyPr/>
          <a:lstStyle/>
          <a:p>
            <a:r>
              <a:rPr lang="en-US" dirty="0" err="1" smtClean="0"/>
              <a:t>Zakaria</a:t>
            </a:r>
            <a:r>
              <a:rPr lang="en-US" dirty="0" smtClean="0"/>
              <a:t> </a:t>
            </a:r>
            <a:r>
              <a:rPr lang="en-US" dirty="0" err="1" smtClean="0"/>
              <a:t>pulang</a:t>
            </a:r>
            <a:r>
              <a:rPr lang="en-US" dirty="0" smtClean="0"/>
              <a:t> </a:t>
            </a:r>
            <a:r>
              <a:rPr lang="en-US" dirty="0" err="1" smtClean="0"/>
              <a:t>ke</a:t>
            </a:r>
            <a:r>
              <a:rPr lang="en-US" dirty="0" smtClean="0"/>
              <a:t> </a:t>
            </a:r>
            <a:r>
              <a:rPr lang="en-US" dirty="0" err="1" smtClean="0"/>
              <a:t>rumah</a:t>
            </a:r>
            <a:r>
              <a:rPr lang="en-US" dirty="0" smtClean="0"/>
              <a:t> </a:t>
            </a:r>
            <a:r>
              <a:rPr lang="en-US" dirty="0" err="1" smtClean="0"/>
              <a:t>dan</a:t>
            </a:r>
            <a:r>
              <a:rPr lang="en-US" dirty="0" smtClean="0"/>
              <a:t> </a:t>
            </a:r>
            <a:r>
              <a:rPr lang="en-US" dirty="0" err="1" smtClean="0"/>
              <a:t>bertemu</a:t>
            </a:r>
            <a:r>
              <a:rPr lang="en-US" dirty="0" smtClean="0"/>
              <a:t> </a:t>
            </a:r>
            <a:r>
              <a:rPr lang="en-US" dirty="0" err="1" smtClean="0"/>
              <a:t>istrinya</a:t>
            </a:r>
            <a:r>
              <a:rPr lang="en-US" dirty="0" smtClean="0"/>
              <a:t> </a:t>
            </a:r>
            <a:r>
              <a:rPr lang="en-US" dirty="0" err="1" smtClean="0"/>
              <a:t>dan</a:t>
            </a:r>
            <a:r>
              <a:rPr lang="en-US" dirty="0" smtClean="0"/>
              <a:t> </a:t>
            </a:r>
            <a:r>
              <a:rPr lang="en-US" dirty="0" err="1" smtClean="0"/>
              <a:t>seperti</a:t>
            </a:r>
            <a:r>
              <a:rPr lang="en-US" dirty="0" smtClean="0"/>
              <a:t> </a:t>
            </a:r>
            <a:r>
              <a:rPr lang="en-US" dirty="0" err="1" smtClean="0"/>
              <a:t>kata</a:t>
            </a:r>
            <a:r>
              <a:rPr lang="en-US" dirty="0" smtClean="0"/>
              <a:t> </a:t>
            </a:r>
            <a:r>
              <a:rPr lang="en-US" dirty="0" err="1" smtClean="0"/>
              <a:t>malaikat</a:t>
            </a:r>
            <a:r>
              <a:rPr lang="en-US" dirty="0" smtClean="0"/>
              <a:t>, </a:t>
            </a:r>
            <a:r>
              <a:rPr lang="en-US" dirty="0" err="1" smtClean="0"/>
              <a:t>Elisabet</a:t>
            </a:r>
            <a:r>
              <a:rPr lang="en-US" dirty="0" smtClean="0"/>
              <a:t> </a:t>
            </a:r>
            <a:r>
              <a:rPr lang="en-US" dirty="0" err="1" smtClean="0"/>
              <a:t>mengandung</a:t>
            </a:r>
            <a:r>
              <a:rPr lang="en-US" dirty="0" smtClean="0"/>
              <a:t>. Dan </a:t>
            </a:r>
            <a:r>
              <a:rPr lang="en-US" dirty="0" err="1" smtClean="0"/>
              <a:t>Zakaria</a:t>
            </a:r>
            <a:r>
              <a:rPr lang="en-US" dirty="0" smtClean="0"/>
              <a:t> </a:t>
            </a:r>
            <a:r>
              <a:rPr lang="en-US" dirty="0" err="1" smtClean="0"/>
              <a:t>menjadi</a:t>
            </a:r>
            <a:r>
              <a:rPr lang="en-US" dirty="0" smtClean="0"/>
              <a:t> </a:t>
            </a:r>
            <a:r>
              <a:rPr lang="en-US" dirty="0" err="1" smtClean="0"/>
              <a:t>bisu</a:t>
            </a:r>
            <a:r>
              <a:rPr lang="en-US" dirty="0" smtClean="0"/>
              <a:t>.</a:t>
            </a:r>
            <a:endParaRPr lang="en-US" dirty="0"/>
          </a:p>
        </p:txBody>
      </p:sp>
      <p:pic>
        <p:nvPicPr>
          <p:cNvPr id="4" name="Picture 1"/>
          <p:cNvPicPr>
            <a:picLocks noChangeAspect="1" noChangeArrowheads="1"/>
          </p:cNvPicPr>
          <p:nvPr/>
        </p:nvPicPr>
        <p:blipFill>
          <a:blip r:embed="rId2"/>
          <a:srcRect/>
          <a:stretch>
            <a:fillRect/>
          </a:stretch>
        </p:blipFill>
        <p:spPr bwMode="auto">
          <a:xfrm>
            <a:off x="152400" y="666750"/>
            <a:ext cx="4977341" cy="3733006"/>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uman Rights Lesson">
  <a:themeElements>
    <a:clrScheme name="Simple Light">
      <a:dk1>
        <a:srgbClr val="490C55"/>
      </a:dk1>
      <a:lt1>
        <a:srgbClr val="5588C6"/>
      </a:lt1>
      <a:dk2>
        <a:srgbClr val="BC87D5"/>
      </a:dk2>
      <a:lt2>
        <a:srgbClr val="F29EC0"/>
      </a:lt2>
      <a:accent1>
        <a:srgbClr val="DFE9F2"/>
      </a:accent1>
      <a:accent2>
        <a:srgbClr val="FFCDE1"/>
      </a:accent2>
      <a:accent3>
        <a:srgbClr val="C8E1FF"/>
      </a:accent3>
      <a:accent4>
        <a:srgbClr val="9EC8FA"/>
      </a:accent4>
      <a:accent5>
        <a:srgbClr val="613932"/>
      </a:accent5>
      <a:accent6>
        <a:srgbClr val="71358C"/>
      </a:accent6>
      <a:hlink>
        <a:srgbClr val="490C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2370</TotalTime>
  <Words>544</Words>
  <PresentationFormat>On-screen Show (16:9)</PresentationFormat>
  <Paragraphs>37</Paragraphs>
  <Slides>28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Arvo</vt:lpstr>
      <vt:lpstr>Abel</vt:lpstr>
      <vt:lpstr>Human Rights Lesson</vt:lpstr>
      <vt:lpstr>YOHANES  PEMBAPTIS</vt:lpstr>
      <vt:lpstr>Siapakah Yohanes Pembaptis ?</vt:lpstr>
      <vt:lpstr>KELAHIRAN YOHANES PEMBAPTIS</vt:lpstr>
      <vt:lpstr>Pada zaman Raja Herodes, hiduplah seorang imam yang bernama ZAKARIA dan istrinya bernama Elisabet.</vt:lpstr>
      <vt:lpstr>.</vt:lpstr>
      <vt:lpstr>Suatu hari, Pada saat Zakaria sedang bertugas di Bait Allah, seorang malaikat datang menemui dia. Awalnya Zakaria merasa takut tetapi malaikat itu berkata : “jangan takut hai Zakaria, sebab doamu sudah dikabulkan dan Elisabet istrimu akan melahirakan seorang anak laki-laki bagimu dan haruslah Engkau menamai dia Yohanes “</vt:lpstr>
      <vt:lpstr>Awalnya Zakaria tidak percaya, karena ia dan istrinya sudah tua</vt:lpstr>
      <vt:lpstr>Tetapi malaikat itu berkata: “akulah Gabriel yang melayani Allah, kamu akan bisu sampai apa yang aku katakan itu terjadi, karena kamu tidak percaya</vt:lpstr>
      <vt:lpstr>Zakaria pulang ke rumah dan bertemu istrinya dan seperti kata malaikat, Elisabet mengandung. Dan Zakaria menjadi bisu.</vt:lpstr>
      <vt:lpstr>Elisabet kemudian melahirkan seorang anak laki-laki. </vt:lpstr>
      <vt:lpstr>Tetangga dan saudara-saudaranya ikut bahagia.</vt:lpstr>
      <vt:lpstr>Menurut tradisi, di hari yang ke-8, tiba saatnya untuk menyunatkan bayi ini, sehingga  saudara-saudara mereka datang untuk memberi nama</vt:lpstr>
      <vt:lpstr>Para saudara ingin menamai bayi itu Zakaria, seperti nama ayahnya.</vt:lpstr>
      <vt:lpstr>Tetapi usul nama itu ditolak oleh Elisabet. Ia mengatakan bahwa nama bayi itu adalah Yohanes. Para saudara merasa aneh dan meminta Zakaria untuk memberi nama</vt:lpstr>
      <vt:lpstr>Zakaria mengambil batu tulis dan menuliskan nama Yohanes</vt:lpstr>
      <vt:lpstr>Dan saat itu pula, Zakaria dapat berbicara kembali</vt:lpstr>
      <vt:lpstr>YOHANES  PEMBAPTIS part 2</vt:lpstr>
      <vt:lpstr>Sebelum menjalankan tugasnya, Yohanes berpuasa di padang gurun. Ia memakai jubah bulu unta, ikat pinggang dari kulit. Makanannya adalah belalang dan madu hutan</vt:lpstr>
      <vt:lpstr>Yohanes berkotbah kepada banyak orang. Katanya : “Bertobatlah sebab Kerajaan Surga sudah dekat” Yohanes mengajak orang banyak itu untuk memperbaiki diri dengan bertobat dan dibaptis.</vt:lpstr>
      <vt:lpstr>Orang-orang dari Yerusalem, dari seluruh Yudea dan dari seluruh daerah sekitar Yordan pergi ke padang gurun untuk mendengarkan Yohanes berkotbah, banyak dari mereka yang mengaku dosa dan minta untuk dibaptis.  </vt:lpstr>
      <vt:lpstr>Imam dan orang lewi datang dan bertanya kepada Yohanes. Yohanes memberi tahu bahwa ia diutus untuk mempersiapkan jalan bagi kedatangan seseorang dan untuk melepas tali kasutnya pun aku tidak layak. Katanya lagi, aku membaptis denga air, tetapi Dia yang akan datang akan membaptis dengan Roh kudus dan dengan api </vt:lpstr>
      <vt:lpstr>Yohanes mengingatkan Para orang Farisi dan Saduki, mereka harus melakukan apa yang mereka khotbahkan </vt:lpstr>
      <vt:lpstr>Tentara yang ingin bertobat diingatkan untuk tidak menipu orang demi uang atau menuduh orang secara tidak benar. Kepada pemungut pajak diingatkan untuk tidak meminta uang lebih dari yang seharusnya.</vt:lpstr>
      <vt:lpstr>Yesus pergi dari Galilea ke Sungai Yordan untuk dibaptis oleh Yohanes. Tetapi Yohanes mengatakan bahwa ia tidak pantas, akulah yang perlu dibaptis oleh-Mu.</vt:lpstr>
      <vt:lpstr>Lalu Yesus menjawab, kata-Nya kepadanya: "Biarlah hal itu terjadi, karena demikianlah kehendak Allah." Dan Yohanes pun menuruti-Nya.</vt:lpstr>
      <vt:lpstr>Sesudah dibaptis, Yesus segera keluar dari air dan pada waktu itu juga langit terbuka dan Ia melihat Roh Allah seperti burung merpati turun ke atas-Nya, alu terdengarlah suara dari sorga yang mengatakan: "Inilah Anak-Ku yang Kukasihi, kepada-Nyalah Aku berkenan."  </vt:lpstr>
      <vt:lpstr>  Yang dapat kita teladani dari Yohanes  Pembaptis adalah:  - Rendah hati - Berkata jujur  - Taat pada perintah Tuhan - Bersemangat dalam hidup  - Melayani dengan sepenuh hati    </vt:lpstr>
      <vt:lpstr>Do, itulah dosamu Re, relakan hatimu Mi, minta pada Tuhan Fa, fahami Firman-Nya So, Sobatmu yang setia La, lama menunggumu Si, silahkan Dia masuk Dosamu diselamatkan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YOHANES  PEMBAPTIS</dc:title>
  <dc:creator>Helena</dc:creator>
  <cp:lastModifiedBy>Asus</cp:lastModifiedBy>
  <cp:revision>6</cp:revision>
  <dcterms:modified xsi:type="dcterms:W3CDTF">2020-10-27T01:01:18Z</dcterms:modified>
</cp:coreProperties>
</file>