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mail - [2010]" initials="i-[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2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7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1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02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4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0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A3230-C18B-416B-967A-13D5C69CD726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4B494-6660-433F-A6EC-83409C024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egron kaulin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8231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Pangajaran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id-ID" sz="6000" b="1" dirty="0" smtClean="0">
                <a:solidFill>
                  <a:schemeClr val="tx1"/>
                </a:solidFill>
              </a:rPr>
              <a:t>Kaulinan Barudak</a:t>
            </a:r>
            <a:endParaRPr lang="en-US" sz="6000" b="1" dirty="0" smtClean="0">
              <a:solidFill>
                <a:schemeClr val="tx1"/>
              </a:solidFill>
            </a:endParaRPr>
          </a:p>
          <a:p>
            <a:r>
              <a:rPr lang="en-US" sz="6000" b="1" dirty="0" smtClean="0">
                <a:solidFill>
                  <a:schemeClr val="tx1"/>
                </a:solidFill>
              </a:rPr>
              <a:t>Sub </a:t>
            </a:r>
            <a:r>
              <a:rPr lang="en-US" sz="6000" b="1" dirty="0" err="1" smtClean="0">
                <a:solidFill>
                  <a:schemeClr val="tx1"/>
                </a:solidFill>
              </a:rPr>
              <a:t>Téma</a:t>
            </a:r>
            <a:r>
              <a:rPr lang="en-US" sz="6000" b="1" dirty="0" smtClean="0">
                <a:solidFill>
                  <a:schemeClr val="tx1"/>
                </a:solidFill>
              </a:rPr>
              <a:t> 1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4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ownloads\begro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528089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sondah</a:t>
            </a:r>
            <a:endParaRPr lang="en-US" dirty="0"/>
          </a:p>
        </p:txBody>
      </p:sp>
      <p:pic>
        <p:nvPicPr>
          <p:cNvPr id="4" name="Content Placeholder 3" descr="C:\Users\USER\Desktop\sondah.pn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44" y="1905000"/>
            <a:ext cx="6019799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315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ownloads\begron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73755" cy="55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</a:t>
            </a:r>
            <a:r>
              <a:rPr lang="en-US" b="1" dirty="0"/>
              <a:t>é</a:t>
            </a:r>
            <a:r>
              <a:rPr lang="id-ID" b="1" dirty="0"/>
              <a:t>r</a:t>
            </a:r>
            <a:r>
              <a:rPr lang="en-US" b="1" dirty="0"/>
              <a:t>é</a:t>
            </a:r>
            <a:r>
              <a:rPr lang="id-ID" b="1" dirty="0"/>
              <a:t>p</a:t>
            </a:r>
            <a:r>
              <a:rPr lang="en-US" b="1" dirty="0"/>
              <a:t>é</a:t>
            </a:r>
            <a:r>
              <a:rPr lang="id-ID" b="1" dirty="0"/>
              <a:t>t j</a:t>
            </a:r>
            <a:r>
              <a:rPr lang="en-US" b="1" dirty="0"/>
              <a:t>é</a:t>
            </a:r>
            <a:r>
              <a:rPr lang="id-ID" b="1" dirty="0"/>
              <a:t>ngkol</a:t>
            </a:r>
            <a:endParaRPr lang="en-US" dirty="0"/>
          </a:p>
        </p:txBody>
      </p:sp>
      <p:pic>
        <p:nvPicPr>
          <p:cNvPr id="4" name="Content Placeholder 3" descr="C:\Users\USER\Desktop\perepet jengkol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1956"/>
            <a:ext cx="4419599" cy="4490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22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USER\Downloads\begro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" y="609600"/>
            <a:ext cx="7261045" cy="54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 boy – boyan </a:t>
            </a:r>
            <a:endParaRPr lang="en-US" dirty="0"/>
          </a:p>
        </p:txBody>
      </p:sp>
      <p:pic>
        <p:nvPicPr>
          <p:cNvPr id="4" name="Content Placeholder 3" descr="C:\Users\USER\Desktop\permainan tradisional boy boyan.jpg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/>
          <a:stretch/>
        </p:blipFill>
        <p:spPr bwMode="auto">
          <a:xfrm>
            <a:off x="1295400" y="1295400"/>
            <a:ext cx="6324600" cy="4114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05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begron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2389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é</a:t>
            </a:r>
            <a:r>
              <a:rPr lang="id-ID" b="1" dirty="0"/>
              <a:t>ngkl</a:t>
            </a:r>
            <a:r>
              <a:rPr lang="en-US" b="1" dirty="0"/>
              <a:t>é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52" y="1447800"/>
            <a:ext cx="5486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3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BEGRON PTT\begron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509"/>
            <a:ext cx="7772400" cy="553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5563"/>
            <a:ext cx="7758545" cy="3271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d-ID" sz="4000" dirty="0" smtClean="0"/>
              <a:t>   Tugas </a:t>
            </a:r>
            <a:r>
              <a:rPr lang="id-ID" sz="4000" dirty="0"/>
              <a:t>minggu </a:t>
            </a:r>
            <a:r>
              <a:rPr lang="id-ID" sz="4000" dirty="0" smtClean="0"/>
              <a:t>payun:</a:t>
            </a:r>
          </a:p>
          <a:p>
            <a:pPr marL="742950" indent="-742950">
              <a:buAutoNum type="arabicPeriod"/>
            </a:pPr>
            <a:r>
              <a:rPr lang="id-ID" sz="4000" dirty="0" smtClean="0"/>
              <a:t>Tulis hiji conto kaulinan </a:t>
            </a:r>
          </a:p>
          <a:p>
            <a:pPr marL="0" indent="0">
              <a:buNone/>
            </a:pPr>
            <a:r>
              <a:rPr lang="id-ID" sz="4000" dirty="0"/>
              <a:t> </a:t>
            </a:r>
            <a:r>
              <a:rPr lang="id-ID" sz="4000" dirty="0" smtClean="0"/>
              <a:t>       barudak bebas,  tuluy jelaskeun    </a:t>
            </a:r>
          </a:p>
          <a:p>
            <a:pPr marL="0" indent="0">
              <a:buNone/>
            </a:pPr>
            <a:r>
              <a:rPr lang="id-ID" sz="4000" dirty="0"/>
              <a:t> </a:t>
            </a:r>
            <a:r>
              <a:rPr lang="id-ID" sz="4000" dirty="0" smtClean="0"/>
              <a:t>       kumaha cara maéna </a:t>
            </a:r>
            <a:r>
              <a:rPr lang="id-ID" sz="4000" dirty="0"/>
              <a:t>nganggé        </a:t>
            </a:r>
            <a:r>
              <a:rPr lang="en-US" sz="4000" dirty="0" smtClean="0"/>
              <a:t>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b</a:t>
            </a:r>
            <a:r>
              <a:rPr lang="id-ID" sz="4000" dirty="0" smtClean="0"/>
              <a:t>ahasa </a:t>
            </a:r>
            <a:r>
              <a:rPr lang="id-ID" sz="4000" dirty="0" smtClean="0"/>
              <a:t>sunda!</a:t>
            </a:r>
          </a:p>
          <a:p>
            <a:pPr marL="0" indent="0">
              <a:buNone/>
            </a:pPr>
            <a:endParaRPr lang="id-ID" sz="4000" dirty="0" smtClean="0"/>
          </a:p>
        </p:txBody>
      </p:sp>
    </p:spTree>
    <p:extLst>
      <p:ext uri="{BB962C8B-B14F-4D97-AF65-F5344CB8AC3E}">
        <p14:creationId xmlns:p14="http://schemas.microsoft.com/office/powerpoint/2010/main" val="33146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USER\Downloads\begron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30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err="1" smtClean="0"/>
              <a:t>Hatur</a:t>
            </a:r>
            <a:r>
              <a:rPr lang="en-US" sz="6600" dirty="0" smtClean="0"/>
              <a:t> </a:t>
            </a:r>
            <a:r>
              <a:rPr lang="en-US" sz="6600" dirty="0" err="1" smtClean="0"/>
              <a:t>nuhun</a:t>
            </a:r>
            <a:endParaRPr lang="en-US" sz="6600" dirty="0" smtClean="0"/>
          </a:p>
          <a:p>
            <a:pPr marL="0" indent="0" algn="ctr">
              <a:buNone/>
            </a:pPr>
            <a:r>
              <a:rPr lang="en-US" sz="6600" dirty="0" err="1" smtClean="0"/>
              <a:t>Tetep</a:t>
            </a:r>
            <a:r>
              <a:rPr lang="en-US" sz="6600" dirty="0" smtClean="0"/>
              <a:t> s</a:t>
            </a:r>
            <a:r>
              <a:rPr lang="id-ID" sz="6600" dirty="0" smtClean="0"/>
              <a:t>u</a:t>
            </a:r>
            <a:r>
              <a:rPr lang="en-US" sz="6600" dirty="0" err="1" smtClean="0"/>
              <a:t>manget</a:t>
            </a:r>
            <a:r>
              <a:rPr lang="en-US" sz="6600" dirty="0" smtClean="0"/>
              <a:t> </a:t>
            </a:r>
            <a:r>
              <a:rPr lang="en-US" sz="6600" dirty="0" err="1" smtClean="0"/>
              <a:t>diajarna</a:t>
            </a:r>
            <a:r>
              <a:rPr lang="id-ID" sz="6600" dirty="0" smtClean="0"/>
              <a:t> ya Nak</a:t>
            </a:r>
            <a:r>
              <a:rPr lang="en-US" sz="6600" dirty="0" smtClean="0"/>
              <a:t>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761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begro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18" y="554182"/>
            <a:ext cx="767297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b="1" dirty="0" smtClean="0">
                <a:solidFill>
                  <a:schemeClr val="bg1">
                    <a:lumMod val="95000"/>
                  </a:schemeClr>
                </a:solidFill>
              </a:rPr>
              <a:t>maēn </a:t>
            </a:r>
            <a:r>
              <a:rPr lang="id-ID" b="1" dirty="0">
                <a:solidFill>
                  <a:schemeClr val="bg1">
                    <a:lumMod val="95000"/>
                  </a:schemeClr>
                </a:solidFill>
              </a:rPr>
              <a:t>yoyo</a:t>
            </a:r>
            <a:r>
              <a:rPr lang="id-ID" b="1" dirty="0"/>
              <a:t>	</a:t>
            </a:r>
            <a:endParaRPr lang="en-US" dirty="0"/>
          </a:p>
        </p:txBody>
      </p:sp>
      <p:pic>
        <p:nvPicPr>
          <p:cNvPr id="4" name="Content Placeholder 3" descr="C:\Users\USER\Desktop\permainan tradisional yoyo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149" y="1600200"/>
            <a:ext cx="4572000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51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begr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0006"/>
            <a:ext cx="8077200" cy="5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</a:t>
            </a:r>
            <a:r>
              <a:rPr lang="id-ID" b="1" dirty="0" smtClean="0"/>
              <a:t>maēn </a:t>
            </a:r>
            <a:r>
              <a:rPr lang="id-ID" b="1" dirty="0"/>
              <a:t>kalēci	</a:t>
            </a:r>
            <a:endParaRPr lang="en-US" dirty="0"/>
          </a:p>
        </p:txBody>
      </p:sp>
      <p:pic>
        <p:nvPicPr>
          <p:cNvPr id="4" name="Content Placeholder 3" descr="C:\Users\USER\Desktop\kelereng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51" y="1600200"/>
            <a:ext cx="638989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1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begro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29490"/>
            <a:ext cx="7772401" cy="612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jajangkungan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486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Downloads\begr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28904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id-ID" b="1" dirty="0"/>
              <a:t>bēklēn</a:t>
            </a:r>
            <a:endParaRPr lang="en-US" dirty="0"/>
          </a:p>
        </p:txBody>
      </p:sp>
      <p:pic>
        <p:nvPicPr>
          <p:cNvPr id="4" name="Content Placeholder 3" descr="C:\Users\USER\Desktop\beklen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715000" cy="411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begron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2" y="508288"/>
            <a:ext cx="7663344" cy="57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5400" b="1" dirty="0"/>
              <a:t>congkak</a:t>
            </a:r>
            <a:r>
              <a:rPr lang="id-ID" sz="6000" b="1" dirty="0"/>
              <a:t>	</a:t>
            </a:r>
            <a:endParaRPr lang="en-US" sz="6000" dirty="0"/>
          </a:p>
        </p:txBody>
      </p:sp>
      <p:pic>
        <p:nvPicPr>
          <p:cNvPr id="4" name="Content Placeholder 3" descr="C:\Users\USER\Desktop\congklak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91200" cy="434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56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begron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67297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oray - orayan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C:\Users\USER\Desktop\ular naga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6" y="1447800"/>
            <a:ext cx="6324600" cy="4648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0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wnloads\begron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934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72" y="228600"/>
            <a:ext cx="8229600" cy="1143000"/>
          </a:xfrm>
        </p:spPr>
        <p:txBody>
          <a:bodyPr/>
          <a:lstStyle/>
          <a:p>
            <a:r>
              <a:rPr lang="id-ID" b="1" dirty="0"/>
              <a:t>gobak sodor	</a:t>
            </a:r>
            <a:endParaRPr lang="en-US" dirty="0"/>
          </a:p>
        </p:txBody>
      </p:sp>
      <p:pic>
        <p:nvPicPr>
          <p:cNvPr id="4" name="Content Placeholder 3" descr="C:\Users\USER\Desktop\gobak-sodor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638800" cy="365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0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USER\Downloads\begron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57213"/>
            <a:ext cx="7392371" cy="5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 gatrik	</a:t>
            </a:r>
            <a:endParaRPr lang="en-US" dirty="0"/>
          </a:p>
        </p:txBody>
      </p:sp>
      <p:pic>
        <p:nvPicPr>
          <p:cNvPr id="4" name="Content Placeholder 3" descr="C:\Users\USER\Desktop\Gatrik - blog mang yono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8"/>
          <a:stretch/>
        </p:blipFill>
        <p:spPr bwMode="auto">
          <a:xfrm>
            <a:off x="1519723" y="1752600"/>
            <a:ext cx="6324600" cy="3962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46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76</Words>
  <Application>Microsoft Office PowerPoint</Application>
  <PresentationFormat>On-screen Show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Pangajaran 1  </vt:lpstr>
      <vt:lpstr>maēn yoyo </vt:lpstr>
      <vt:lpstr>   maēn kalēci </vt:lpstr>
      <vt:lpstr>jajangkungan</vt:lpstr>
      <vt:lpstr>bēklēn</vt:lpstr>
      <vt:lpstr>congkak </vt:lpstr>
      <vt:lpstr>oray - orayan</vt:lpstr>
      <vt:lpstr>gobak sodor </vt:lpstr>
      <vt:lpstr> gatrik </vt:lpstr>
      <vt:lpstr>sondah</vt:lpstr>
      <vt:lpstr>pérépét jéngkol</vt:lpstr>
      <vt:lpstr> boy – boyan </vt:lpstr>
      <vt:lpstr> éngklé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Pangajaran 1</dc:title>
  <dc:creator>RWKSD</dc:creator>
  <cp:lastModifiedBy>RWKSD</cp:lastModifiedBy>
  <cp:revision>18</cp:revision>
  <dcterms:created xsi:type="dcterms:W3CDTF">2020-07-13T03:57:01Z</dcterms:created>
  <dcterms:modified xsi:type="dcterms:W3CDTF">2020-07-20T07:44:55Z</dcterms:modified>
</cp:coreProperties>
</file>