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ECA7-0835-4307-B41D-81A132635CCC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FFA-E3C0-43C9-BBD1-C3DBF2217E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oseph's Coat of Many Colors I Stories of Jacob I Children's Bibl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4600"/>
            <a:ext cx="5689600" cy="320040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1600200" y="0"/>
            <a:ext cx="5943600" cy="1905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Ravie" pitchFamily="82" charset="0"/>
              </a:rPr>
              <a:t>YUSUF </a:t>
            </a:r>
            <a:endParaRPr lang="en-US" sz="5400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latin typeface="Agency FB" pitchFamily="34" charset="0"/>
              </a:rPr>
              <a:t>Sate </a:t>
            </a:r>
            <a:r>
              <a:rPr lang="en-US" sz="5400" dirty="0" err="1" smtClean="0">
                <a:latin typeface="Agency FB" pitchFamily="34" charset="0"/>
              </a:rPr>
              <a:t>apa</a:t>
            </a:r>
            <a:r>
              <a:rPr lang="en-US" sz="5400" dirty="0" smtClean="0">
                <a:latin typeface="Agency FB" pitchFamily="34" charset="0"/>
              </a:rPr>
              <a:t> yang </a:t>
            </a:r>
            <a:r>
              <a:rPr lang="en-US" sz="5400" dirty="0" err="1" smtClean="0">
                <a:latin typeface="Agency FB" pitchFamily="34" charset="0"/>
              </a:rPr>
              <a:t>dari</a:t>
            </a:r>
            <a:r>
              <a:rPr lang="en-US" sz="5400" dirty="0" smtClean="0">
                <a:latin typeface="Agency FB" pitchFamily="34" charset="0"/>
              </a:rPr>
              <a:t> </a:t>
            </a:r>
            <a:r>
              <a:rPr lang="en-US" sz="5400" dirty="0" err="1" smtClean="0">
                <a:latin typeface="Agency FB" pitchFamily="34" charset="0"/>
              </a:rPr>
              <a:t>jepang</a:t>
            </a:r>
            <a:r>
              <a:rPr lang="en-US" sz="5400" dirty="0" smtClean="0">
                <a:latin typeface="Agency FB" pitchFamily="34" charset="0"/>
              </a:rPr>
              <a:t> ?</a:t>
            </a:r>
          </a:p>
          <a:p>
            <a:pPr>
              <a:buNone/>
            </a:pPr>
            <a:endParaRPr lang="en-US" sz="5400" dirty="0">
              <a:latin typeface="Agency FB" pitchFamily="34" charset="0"/>
            </a:endParaRPr>
          </a:p>
        </p:txBody>
      </p:sp>
      <p:pic>
        <p:nvPicPr>
          <p:cNvPr id="1028" name="Picture 4" descr="Begini Jadinya Kalau 4 Makanan Khas Indonesia dalam Bentuk Kartu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32561"/>
            <a:ext cx="4572000" cy="2972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HIE M MASSARDI on Twitter: &quot;FIRAUN SANTUN 》 masih ingat kisa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879"/>
          </a:xfrm>
          <a:prstGeom prst="rect">
            <a:avLst/>
          </a:prstGeom>
          <a:noFill/>
        </p:spPr>
      </p:pic>
      <p:sp>
        <p:nvSpPr>
          <p:cNvPr id="5" name="Donut 4"/>
          <p:cNvSpPr/>
          <p:nvPr/>
        </p:nvSpPr>
        <p:spPr>
          <a:xfrm>
            <a:off x="6324600" y="2362200"/>
            <a:ext cx="1676400" cy="3124200"/>
          </a:xfrm>
          <a:prstGeom prst="donut">
            <a:avLst>
              <a:gd name="adj" fmla="val 264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Joseph and The Merchants I Stories of Jacob I Children's Bibl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D:\ADM 2020-2021\YUSUF\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343400" cy="2685848"/>
          </a:xfrm>
          <a:prstGeom prst="rect">
            <a:avLst/>
          </a:prstGeom>
          <a:noFill/>
        </p:spPr>
      </p:pic>
      <p:pic>
        <p:nvPicPr>
          <p:cNvPr id="7173" name="Picture 5" descr="D:\ADM 2020-2021\YUSUF\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505200"/>
            <a:ext cx="4495800" cy="271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ADM 2020-2021\YUSUF\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343400" cy="2648415"/>
          </a:xfrm>
          <a:prstGeom prst="rect">
            <a:avLst/>
          </a:prstGeom>
          <a:noFill/>
        </p:spPr>
      </p:pic>
      <p:pic>
        <p:nvPicPr>
          <p:cNvPr id="17410" name="Picture 2" descr="D:\ADM 2020-2021\YUSUF\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038600" cy="2378901"/>
          </a:xfrm>
          <a:prstGeom prst="rect">
            <a:avLst/>
          </a:prstGeom>
          <a:noFill/>
        </p:spPr>
      </p:pic>
      <p:pic>
        <p:nvPicPr>
          <p:cNvPr id="17411" name="Picture 3" descr="D:\ADM 2020-2021\YUSUF\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00400"/>
            <a:ext cx="4419600" cy="2667000"/>
          </a:xfrm>
          <a:prstGeom prst="rect">
            <a:avLst/>
          </a:prstGeom>
          <a:noFill/>
        </p:spPr>
      </p:pic>
      <p:pic>
        <p:nvPicPr>
          <p:cNvPr id="17412" name="Picture 4" descr="D:\ADM 2020-2021\YUSUF\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6162" y="3200400"/>
            <a:ext cx="418923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ADM 2020-2021\YUSUF\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702183" cy="3576638"/>
          </a:xfrm>
          <a:prstGeom prst="rect">
            <a:avLst/>
          </a:prstGeom>
          <a:noFill/>
        </p:spPr>
      </p:pic>
      <p:pic>
        <p:nvPicPr>
          <p:cNvPr id="18436" name="Picture 4" descr="D:\ADM 2020-2021\YUSUF\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973170"/>
            <a:ext cx="4648200" cy="2808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ADM 2020-2021\YUSUF\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4759147" cy="2862263"/>
          </a:xfrm>
          <a:prstGeom prst="rect">
            <a:avLst/>
          </a:prstGeom>
          <a:noFill/>
        </p:spPr>
      </p:pic>
      <p:pic>
        <p:nvPicPr>
          <p:cNvPr id="19459" name="Picture 3" descr="D:\ADM 2020-2021\YUSUF\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040" y="3581400"/>
            <a:ext cx="493776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ADM 2020-2021\YUSUF\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5331466" cy="3176588"/>
          </a:xfrm>
          <a:prstGeom prst="rect">
            <a:avLst/>
          </a:prstGeom>
          <a:noFill/>
        </p:spPr>
      </p:pic>
      <p:pic>
        <p:nvPicPr>
          <p:cNvPr id="20483" name="Picture 3" descr="D:\ADM 2020-2021\YUSUF\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458054"/>
            <a:ext cx="5181600" cy="3243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sz="6000" b="1" dirty="0" err="1" smtClean="0">
                <a:latin typeface="Agency FB" pitchFamily="34" charset="0"/>
              </a:rPr>
              <a:t>Kebo</a:t>
            </a:r>
            <a:r>
              <a:rPr lang="en-US" sz="6000" b="1" dirty="0" smtClean="0">
                <a:latin typeface="Agency FB" pitchFamily="34" charset="0"/>
              </a:rPr>
              <a:t> </a:t>
            </a:r>
            <a:r>
              <a:rPr lang="en-US" sz="6000" b="1" dirty="0" err="1" smtClean="0">
                <a:latin typeface="Agency FB" pitchFamily="34" charset="0"/>
              </a:rPr>
              <a:t>apa</a:t>
            </a:r>
            <a:r>
              <a:rPr lang="en-US" sz="6000" b="1" dirty="0" smtClean="0">
                <a:latin typeface="Agency FB" pitchFamily="34" charset="0"/>
              </a:rPr>
              <a:t> yang </a:t>
            </a:r>
            <a:r>
              <a:rPr lang="en-US" sz="6000" b="1" dirty="0" err="1" smtClean="0">
                <a:latin typeface="Agency FB" pitchFamily="34" charset="0"/>
              </a:rPr>
              <a:t>bikin</a:t>
            </a:r>
            <a:r>
              <a:rPr lang="en-US" sz="6000" b="1" dirty="0" smtClean="0">
                <a:latin typeface="Agency FB" pitchFamily="34" charset="0"/>
              </a:rPr>
              <a:t> </a:t>
            </a:r>
            <a:r>
              <a:rPr lang="en-US" sz="6000" b="1" dirty="0" err="1" smtClean="0">
                <a:latin typeface="Agency FB" pitchFamily="34" charset="0"/>
              </a:rPr>
              <a:t>lelah</a:t>
            </a:r>
            <a:r>
              <a:rPr lang="en-US" sz="6000" b="1" dirty="0" smtClean="0">
                <a:latin typeface="Agency FB" pitchFamily="34" charset="0"/>
              </a:rPr>
              <a:t>?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2050" name="Picture 2" descr="Sayap kerbau Kartun, Yak, bermacam-macam, mamalia png | PNGE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4115189" cy="336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err="1" smtClean="0">
                <a:latin typeface="Agency FB" pitchFamily="34" charset="0"/>
              </a:rPr>
              <a:t>Hewan</a:t>
            </a:r>
            <a:r>
              <a:rPr lang="en-US" sz="4800" b="1" dirty="0" smtClean="0">
                <a:latin typeface="Agency FB" pitchFamily="34" charset="0"/>
              </a:rPr>
              <a:t> </a:t>
            </a:r>
            <a:r>
              <a:rPr lang="en-US" sz="4800" b="1" dirty="0" err="1" smtClean="0">
                <a:latin typeface="Agency FB" pitchFamily="34" charset="0"/>
              </a:rPr>
              <a:t>apa</a:t>
            </a:r>
            <a:r>
              <a:rPr lang="en-US" sz="4800" b="1" dirty="0" smtClean="0">
                <a:latin typeface="Agency FB" pitchFamily="34" charset="0"/>
              </a:rPr>
              <a:t> yang paling </a:t>
            </a:r>
            <a:r>
              <a:rPr lang="en-US" sz="4800" b="1" dirty="0" err="1" smtClean="0">
                <a:latin typeface="Agency FB" pitchFamily="34" charset="0"/>
              </a:rPr>
              <a:t>panjang</a:t>
            </a:r>
            <a:r>
              <a:rPr lang="en-US" sz="4800" b="1" dirty="0" smtClean="0">
                <a:latin typeface="Agency FB" pitchFamily="34" charset="0"/>
              </a:rPr>
              <a:t> ?</a:t>
            </a:r>
            <a:endParaRPr lang="en-US" sz="4800" dirty="0">
              <a:latin typeface="Agency FB" pitchFamily="34" charset="0"/>
            </a:endParaRPr>
          </a:p>
        </p:txBody>
      </p:sp>
      <p:pic>
        <p:nvPicPr>
          <p:cNvPr id="3074" name="Picture 2" descr="beri soalan ekspresi muka pek soalan gambar unduh gratis_imej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438400"/>
            <a:ext cx="358139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19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4</cp:revision>
  <dcterms:created xsi:type="dcterms:W3CDTF">2020-07-26T12:34:59Z</dcterms:created>
  <dcterms:modified xsi:type="dcterms:W3CDTF">2020-07-27T05:12:19Z</dcterms:modified>
</cp:coreProperties>
</file>