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9F1F-0B39-489C-AE07-304C0B657084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AE-1F3E-4B01-928C-3B4E1A7B5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9F1F-0B39-489C-AE07-304C0B657084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AE-1F3E-4B01-928C-3B4E1A7B5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9F1F-0B39-489C-AE07-304C0B657084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AE-1F3E-4B01-928C-3B4E1A7B5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9F1F-0B39-489C-AE07-304C0B657084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AE-1F3E-4B01-928C-3B4E1A7B5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9F1F-0B39-489C-AE07-304C0B657084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AE-1F3E-4B01-928C-3B4E1A7B5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9F1F-0B39-489C-AE07-304C0B657084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AE-1F3E-4B01-928C-3B4E1A7B5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9F1F-0B39-489C-AE07-304C0B657084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AE-1F3E-4B01-928C-3B4E1A7B5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9F1F-0B39-489C-AE07-304C0B657084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AE-1F3E-4B01-928C-3B4E1A7B5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9F1F-0B39-489C-AE07-304C0B657084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AE-1F3E-4B01-928C-3B4E1A7B5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9F1F-0B39-489C-AE07-304C0B657084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AE-1F3E-4B01-928C-3B4E1A7B5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9F1F-0B39-489C-AE07-304C0B657084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AE-1F3E-4B01-928C-3B4E1A7B5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9F1F-0B39-489C-AE07-304C0B657084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6EDAE-1F3E-4B01-928C-3B4E1A7B5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0" y="228600"/>
            <a:ext cx="8915400" cy="1600200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Agency FB" pitchFamily="34" charset="0"/>
              </a:rPr>
              <a:t>YUSUF</a:t>
            </a:r>
          </a:p>
          <a:p>
            <a:pPr algn="ctr"/>
            <a:r>
              <a:rPr lang="en-US" sz="3600" b="1" dirty="0" smtClean="0">
                <a:latin typeface="Agency FB" pitchFamily="34" charset="0"/>
              </a:rPr>
              <a:t>DI MESIR </a:t>
            </a:r>
            <a:endParaRPr lang="en-US" sz="3600" b="1" dirty="0">
              <a:latin typeface="Agency FB" pitchFamily="34" charset="0"/>
            </a:endParaRPr>
          </a:p>
        </p:txBody>
      </p:sp>
      <p:pic>
        <p:nvPicPr>
          <p:cNvPr id="23554" name="Picture 2" descr="Joseph and His Brothers | Holy Tales Bible Stories | Christia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743200"/>
            <a:ext cx="60960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ADM 2020-2021\YUSUF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429000"/>
            <a:ext cx="4933950" cy="297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D:\ADM 2020-2021\YUSUF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656762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D:\ADM 2020-2021\YUSUF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1"/>
            <a:ext cx="4176549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3" name="Picture 5" descr="D:\ADM 2020-2021\YUSUF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"/>
            <a:ext cx="4081708" cy="24975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4" name="Picture 6" descr="D:\ADM 2020-2021\YUSUF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0"/>
            <a:ext cx="430813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5" name="Picture 7" descr="D:\ADM 2020-2021\YUSUF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810000"/>
            <a:ext cx="4181856" cy="2497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ADM 2020-2021\YUSUF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4220411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D:\ADM 2020-2021\YUSUF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4123944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D:\ADM 2020-2021\YUSUF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427771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D:\ADM 2020-2021\YUSUF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657600"/>
            <a:ext cx="4021958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sus\Downloads\KAIN DAN HABEL\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599" cy="5943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ADM 2020-2021\YUSUF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3" y="685800"/>
            <a:ext cx="8997694" cy="5486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ADM 2020-2021\YUSUF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831612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ADM 2020-2021\YUSUF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0683" y="3429000"/>
            <a:ext cx="5026117" cy="3040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ADM 2020-2021\YUSUF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787581" cy="4821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ADM 2020-2021\YUSUF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283964" cy="4953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D:\ADM 2020-2021\YUSUF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4628379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D:\ADM 2020-2021\YUSUF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432311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D:\ADM 2020-2021\YUSUF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1" y="3733800"/>
            <a:ext cx="4419599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ADM 2020-2021\YUSUF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814414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D:\ADM 2020-2021\YUSUF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276600"/>
            <a:ext cx="5486400" cy="3299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sus\Downloads\KAIN DAN HABEL\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724400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:\Users\Asus\Downloads\KAIN DAN HABEL\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581400"/>
            <a:ext cx="5029200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Yusuf </dc:title>
  <dc:creator>Asus</dc:creator>
  <cp:lastModifiedBy>Asus</cp:lastModifiedBy>
  <cp:revision>5</cp:revision>
  <dcterms:created xsi:type="dcterms:W3CDTF">2020-08-02T12:26:08Z</dcterms:created>
  <dcterms:modified xsi:type="dcterms:W3CDTF">2020-08-03T04:01:52Z</dcterms:modified>
</cp:coreProperties>
</file>