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6" r:id="rId9"/>
    <p:sldId id="277" r:id="rId10"/>
    <p:sldId id="278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6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1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8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7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4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2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7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0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7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A3230-C18B-416B-967A-13D5C69CD726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4B494-6660-433F-A6EC-83409C024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2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begron 1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32"/>
          <a:stretch/>
        </p:blipFill>
        <p:spPr bwMode="auto">
          <a:xfrm>
            <a:off x="838200" y="824345"/>
            <a:ext cx="7074964" cy="528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Pangajaran </a:t>
            </a:r>
            <a:r>
              <a:rPr lang="id-ID" b="1" dirty="0"/>
              <a:t>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5282" y="1676400"/>
            <a:ext cx="6400800" cy="3900054"/>
          </a:xfrm>
        </p:spPr>
        <p:txBody>
          <a:bodyPr>
            <a:normAutofit lnSpcReduction="10000"/>
          </a:bodyPr>
          <a:lstStyle/>
          <a:p>
            <a:r>
              <a:rPr lang="id-ID" sz="6000" b="1" dirty="0" smtClean="0">
                <a:solidFill>
                  <a:schemeClr val="tx1"/>
                </a:solidFill>
              </a:rPr>
              <a:t>Kaulinan Barudak</a:t>
            </a:r>
            <a:endParaRPr lang="en-US" sz="6000" b="1" dirty="0" smtClean="0">
              <a:solidFill>
                <a:schemeClr val="tx1"/>
              </a:solidFill>
            </a:endParaRPr>
          </a:p>
          <a:p>
            <a:r>
              <a:rPr lang="en-US" sz="4300" b="1" dirty="0" smtClean="0">
                <a:solidFill>
                  <a:schemeClr val="tx1"/>
                </a:solidFill>
              </a:rPr>
              <a:t>Sub </a:t>
            </a:r>
            <a:r>
              <a:rPr lang="en-US" sz="4300" b="1" dirty="0" err="1" smtClean="0">
                <a:solidFill>
                  <a:schemeClr val="tx1"/>
                </a:solidFill>
              </a:rPr>
              <a:t>Téma</a:t>
            </a:r>
            <a:r>
              <a:rPr lang="en-US" sz="4300" b="1" dirty="0" smtClean="0">
                <a:solidFill>
                  <a:schemeClr val="tx1"/>
                </a:solidFill>
              </a:rPr>
              <a:t> </a:t>
            </a:r>
            <a:r>
              <a:rPr lang="en-US" sz="4300" b="1" dirty="0" smtClean="0">
                <a:solidFill>
                  <a:schemeClr val="tx1"/>
                </a:solidFill>
              </a:rPr>
              <a:t>2</a:t>
            </a:r>
            <a:endParaRPr lang="id-ID" sz="4300" b="1" dirty="0" smtClean="0">
              <a:solidFill>
                <a:schemeClr val="tx1"/>
              </a:solidFill>
            </a:endParaRPr>
          </a:p>
          <a:p>
            <a:pPr marL="1143000" indent="-1143000">
              <a:buAutoNum type="arabicPeriod"/>
            </a:pPr>
            <a:r>
              <a:rPr lang="id-ID" sz="6000" b="1" dirty="0" smtClean="0">
                <a:solidFill>
                  <a:schemeClr val="tx1"/>
                </a:solidFill>
              </a:rPr>
              <a:t>Harti kecap</a:t>
            </a:r>
          </a:p>
          <a:p>
            <a:pPr marL="1143000" indent="-1143000">
              <a:buAutoNum type="arabicPeriod"/>
            </a:pPr>
            <a:r>
              <a:rPr lang="id-ID" sz="6000" b="1" dirty="0" smtClean="0">
                <a:solidFill>
                  <a:schemeClr val="tx1"/>
                </a:solidFill>
              </a:rPr>
              <a:t>Jenis Kalimah </a:t>
            </a:r>
          </a:p>
          <a:p>
            <a:pPr marL="1143000" indent="-1143000">
              <a:buAutoNum type="arabicPeriod"/>
            </a:pP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94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ownloads\begro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3" y="152400"/>
            <a:ext cx="8183349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b="1" dirty="0" err="1"/>
              <a:t>Ciri</a:t>
            </a:r>
            <a:r>
              <a:rPr lang="en-US" b="1" dirty="0"/>
              <a:t> – </a:t>
            </a:r>
            <a:r>
              <a:rPr lang="en-US" b="1" dirty="0" err="1"/>
              <a:t>ciri</a:t>
            </a:r>
            <a:r>
              <a:rPr lang="en-US" b="1" dirty="0"/>
              <a:t> </a:t>
            </a:r>
            <a:r>
              <a:rPr lang="en-US" b="1" dirty="0" err="1"/>
              <a:t>kalimah</a:t>
            </a:r>
            <a:r>
              <a:rPr lang="en-US" b="1" dirty="0"/>
              <a:t> </a:t>
            </a:r>
            <a:r>
              <a:rPr lang="en-US" b="1" dirty="0" err="1" smtClean="0"/>
              <a:t>pasif</a:t>
            </a:r>
            <a:r>
              <a:rPr lang="en-US" b="1" dirty="0" smtClean="0"/>
              <a:t>:</a:t>
            </a:r>
            <a:endParaRPr lang="en-US" dirty="0"/>
          </a:p>
          <a:p>
            <a:pPr lvl="0"/>
            <a:r>
              <a:rPr lang="en-US" dirty="0" err="1"/>
              <a:t>Jejer</a:t>
            </a:r>
            <a:r>
              <a:rPr lang="en-US" dirty="0"/>
              <a:t> (S)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(O)</a:t>
            </a:r>
          </a:p>
          <a:p>
            <a:pPr lvl="0"/>
            <a:r>
              <a:rPr lang="en-US" dirty="0" err="1"/>
              <a:t>Pola</a:t>
            </a:r>
            <a:r>
              <a:rPr lang="id-ID" dirty="0"/>
              <a:t>  kalimahna </a:t>
            </a:r>
            <a:r>
              <a:rPr lang="en-US" dirty="0"/>
              <a:t> OCJ</a:t>
            </a:r>
          </a:p>
          <a:p>
            <a:pPr lvl="0"/>
            <a:r>
              <a:rPr lang="en-US" dirty="0" err="1"/>
              <a:t>Kecap</a:t>
            </a:r>
            <a:r>
              <a:rPr lang="en-US" dirty="0"/>
              <a:t> nu </a:t>
            </a:r>
            <a:r>
              <a:rPr lang="id-ID" b="1" dirty="0"/>
              <a:t>caritaan</a:t>
            </a:r>
            <a:r>
              <a:rPr lang="en-US" b="1" dirty="0"/>
              <a:t>nana </a:t>
            </a:r>
            <a:r>
              <a:rPr lang="id-ID" dirty="0"/>
              <a:t>ditambah </a:t>
            </a:r>
            <a:r>
              <a:rPr lang="id-ID" b="1" dirty="0"/>
              <a:t>rarangkén di- </a:t>
            </a:r>
            <a:endParaRPr lang="en-US" dirty="0"/>
          </a:p>
          <a:p>
            <a:pPr lvl="0"/>
            <a:r>
              <a:rPr lang="en-US" dirty="0" err="1"/>
              <a:t>Kecap</a:t>
            </a:r>
            <a:r>
              <a:rPr lang="en-US" dirty="0"/>
              <a:t> nu </a:t>
            </a:r>
            <a:r>
              <a:rPr lang="en-US" b="1" dirty="0" err="1"/>
              <a:t>jejerna</a:t>
            </a:r>
            <a:r>
              <a:rPr lang="en-US" b="1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kecap</a:t>
            </a:r>
            <a:r>
              <a:rPr lang="en-US" dirty="0"/>
              <a:t> </a:t>
            </a:r>
            <a:r>
              <a:rPr lang="en-US" b="1" dirty="0" err="1"/>
              <a:t>ku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846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USER\Downloads\begron 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8545"/>
            <a:ext cx="8242468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359" y="201338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 smtClean="0"/>
              <a:t>Hatur</a:t>
            </a:r>
            <a:r>
              <a:rPr lang="en-US" sz="4000" dirty="0" smtClean="0"/>
              <a:t> </a:t>
            </a:r>
            <a:r>
              <a:rPr lang="en-US" sz="4000" dirty="0" err="1" smtClean="0"/>
              <a:t>nuhun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err="1" smtClean="0"/>
              <a:t>Tetep</a:t>
            </a:r>
            <a:r>
              <a:rPr lang="en-US" sz="4000" dirty="0" smtClean="0"/>
              <a:t> </a:t>
            </a:r>
            <a:r>
              <a:rPr lang="en-US" sz="4000" dirty="0" err="1" smtClean="0"/>
              <a:t>sumanget</a:t>
            </a:r>
            <a:r>
              <a:rPr lang="en-US" sz="4000" dirty="0" smtClean="0"/>
              <a:t> </a:t>
            </a:r>
            <a:r>
              <a:rPr lang="en-US" sz="4000" dirty="0" err="1" smtClean="0"/>
              <a:t>diajarna</a:t>
            </a:r>
            <a:r>
              <a:rPr lang="en-US" sz="4000" dirty="0" smtClean="0"/>
              <a:t>!!!</a:t>
            </a:r>
            <a:endParaRPr lang="id-ID" sz="4000" dirty="0" smtClean="0"/>
          </a:p>
          <a:p>
            <a:pPr marL="0" indent="0" algn="ctr">
              <a:buNone/>
            </a:pPr>
            <a:r>
              <a:rPr lang="id-ID" sz="4300" b="1" dirty="0" smtClean="0"/>
              <a:t>Gusti ngaberkahan </a:t>
            </a:r>
          </a:p>
          <a:p>
            <a:pPr marL="0" indent="0" algn="ctr">
              <a:buNone/>
            </a:pPr>
            <a:r>
              <a:rPr lang="id-ID" sz="4300" b="1" dirty="0" smtClean="0"/>
              <a:t>urang sadaya</a:t>
            </a:r>
            <a:endParaRPr lang="en-US" sz="4300" b="1" dirty="0"/>
          </a:p>
        </p:txBody>
      </p:sp>
    </p:spTree>
    <p:extLst>
      <p:ext uri="{BB962C8B-B14F-4D97-AF65-F5344CB8AC3E}">
        <p14:creationId xmlns:p14="http://schemas.microsoft.com/office/powerpoint/2010/main" val="297613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ownloads\begron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138474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82" y="914400"/>
            <a:ext cx="8229600" cy="838200"/>
          </a:xfrm>
        </p:spPr>
        <p:txBody>
          <a:bodyPr>
            <a:normAutofit fontScale="90000"/>
          </a:bodyPr>
          <a:lstStyle/>
          <a:p>
            <a:pPr lvl="0"/>
            <a:r>
              <a:rPr lang="id-ID" b="1" dirty="0"/>
              <a:t>Harti kecap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21336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1. </a:t>
            </a:r>
            <a:r>
              <a:rPr lang="id-ID" sz="4600" dirty="0" smtClean="0"/>
              <a:t>Santo </a:t>
            </a:r>
            <a:r>
              <a:rPr lang="id-ID" sz="4600" dirty="0"/>
              <a:t>keur ma</a:t>
            </a:r>
            <a:r>
              <a:rPr lang="en-US" sz="4600" dirty="0"/>
              <a:t>é</a:t>
            </a:r>
            <a:r>
              <a:rPr lang="id-ID" sz="4600" dirty="0"/>
              <a:t>n yoyo pas keur </a:t>
            </a:r>
            <a:r>
              <a:rPr lang="id-ID" sz="4600" b="1" dirty="0"/>
              <a:t>sumedeng </a:t>
            </a:r>
            <a:r>
              <a:rPr lang="en-US" sz="4600" b="1" dirty="0" smtClean="0"/>
              <a:t> </a:t>
            </a:r>
          </a:p>
          <a:p>
            <a:pPr marL="0" lvl="0" indent="0">
              <a:buNone/>
            </a:pPr>
            <a:r>
              <a:rPr lang="en-US" sz="4600" b="1" dirty="0"/>
              <a:t> </a:t>
            </a:r>
            <a:r>
              <a:rPr lang="en-US" sz="4600" b="1" dirty="0" smtClean="0"/>
              <a:t>   </a:t>
            </a:r>
            <a:r>
              <a:rPr lang="id-ID" sz="4600" b="1" dirty="0" smtClean="0"/>
              <a:t>cangra</a:t>
            </a:r>
            <a:r>
              <a:rPr lang="id-ID" sz="4600" b="1" dirty="0"/>
              <a:t>.</a:t>
            </a:r>
            <a:endParaRPr lang="en-US" sz="4600" dirty="0"/>
          </a:p>
          <a:p>
            <a:pPr lvl="0">
              <a:lnSpc>
                <a:spcPct val="120000"/>
              </a:lnSpc>
            </a:pPr>
            <a:r>
              <a:rPr lang="id-ID" sz="4600" dirty="0"/>
              <a:t>Sumedeng cangra = langit keur meumeujeuhna caang</a:t>
            </a:r>
            <a:r>
              <a:rPr lang="id-ID" sz="4600" dirty="0" smtClean="0"/>
              <a:t>.</a:t>
            </a:r>
            <a:endParaRPr lang="en-US" sz="4600" dirty="0"/>
          </a:p>
          <a:p>
            <a:pPr marL="0" lvl="0" indent="0">
              <a:buNone/>
            </a:pPr>
            <a:r>
              <a:rPr lang="en-US" sz="4600" dirty="0" smtClean="0"/>
              <a:t>2. </a:t>
            </a:r>
            <a:r>
              <a:rPr lang="id-ID" sz="4600" dirty="0" smtClean="0"/>
              <a:t>Barudak </a:t>
            </a:r>
            <a:r>
              <a:rPr lang="id-ID" sz="4600" dirty="0"/>
              <a:t>kelas lima keur </a:t>
            </a:r>
            <a:r>
              <a:rPr lang="id-ID" sz="4600" b="1" dirty="0"/>
              <a:t>galuntreng</a:t>
            </a:r>
            <a:r>
              <a:rPr lang="id-ID" sz="4600" dirty="0"/>
              <a:t> di jero kelas.</a:t>
            </a:r>
            <a:endParaRPr lang="en-US" sz="4600" dirty="0"/>
          </a:p>
          <a:p>
            <a:pPr lvl="0"/>
            <a:r>
              <a:rPr lang="id-ID" sz="4600" dirty="0"/>
              <a:t>Galuntreng = ngobrol</a:t>
            </a:r>
            <a:endParaRPr lang="en-US" sz="4600" dirty="0"/>
          </a:p>
          <a:p>
            <a:pPr marL="0" lvl="0" indent="0">
              <a:buNone/>
            </a:pPr>
            <a:r>
              <a:rPr lang="en-US" sz="4600" dirty="0" smtClean="0"/>
              <a:t>3. </a:t>
            </a:r>
            <a:r>
              <a:rPr lang="id-ID" sz="4600" dirty="0" smtClean="0"/>
              <a:t>Hayu </a:t>
            </a:r>
            <a:r>
              <a:rPr lang="id-ID" sz="4600" dirty="0"/>
              <a:t>atuh</a:t>
            </a:r>
            <a:r>
              <a:rPr lang="id-ID" sz="4600" b="1" dirty="0"/>
              <a:t> cuang</a:t>
            </a:r>
            <a:r>
              <a:rPr lang="id-ID" sz="4600" dirty="0"/>
              <a:t> mimitian ma</a:t>
            </a:r>
            <a:r>
              <a:rPr lang="en-US" sz="4600" dirty="0"/>
              <a:t>é</a:t>
            </a:r>
            <a:r>
              <a:rPr lang="id-ID" sz="4600" dirty="0"/>
              <a:t>n balna t</a:t>
            </a:r>
            <a:r>
              <a:rPr lang="en-US" sz="4600" dirty="0"/>
              <a:t>é</a:t>
            </a:r>
            <a:r>
              <a:rPr lang="id-ID" sz="4600" dirty="0"/>
              <a:t>h! </a:t>
            </a:r>
            <a:endParaRPr lang="en-US" sz="4600" dirty="0"/>
          </a:p>
          <a:p>
            <a:pPr lvl="0"/>
            <a:r>
              <a:rPr lang="id-ID" sz="4600" dirty="0"/>
              <a:t>Cuang = robahan tina kecap urang, maksudna ngajak.</a:t>
            </a:r>
            <a:endParaRPr lang="en-US" sz="4600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65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wnloads\begron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2588"/>
            <a:ext cx="8298671" cy="593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smtClean="0"/>
              <a:t>4. </a:t>
            </a:r>
            <a:r>
              <a:rPr lang="id-ID" dirty="0" smtClean="0"/>
              <a:t>Cing barudak lamun ibu guru nuju nyarios t</a:t>
            </a:r>
            <a:r>
              <a:rPr lang="en-US" dirty="0" smtClean="0"/>
              <a:t>é</a:t>
            </a:r>
            <a:r>
              <a:rPr lang="id-ID" dirty="0" smtClean="0"/>
              <a:t>h </a:t>
            </a:r>
            <a:r>
              <a:rPr lang="en-US" dirty="0" smtClean="0"/>
              <a:t>  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id-ID" dirty="0" smtClean="0"/>
              <a:t>tong sok </a:t>
            </a:r>
            <a:r>
              <a:rPr lang="id-ID" b="1" dirty="0" smtClean="0"/>
              <a:t>n</a:t>
            </a:r>
            <a:r>
              <a:rPr lang="en-US" b="1" dirty="0" smtClean="0"/>
              <a:t>é</a:t>
            </a:r>
            <a:r>
              <a:rPr lang="id-ID" b="1" dirty="0" smtClean="0"/>
              <a:t>mbrong</a:t>
            </a:r>
            <a:r>
              <a:rPr lang="id-ID" dirty="0" smtClean="0"/>
              <a:t> dangukeun heula.</a:t>
            </a:r>
            <a:endParaRPr lang="en-US" dirty="0" smtClean="0"/>
          </a:p>
          <a:p>
            <a:pPr lvl="0"/>
            <a:r>
              <a:rPr lang="id-ID" dirty="0" smtClean="0"/>
              <a:t>N</a:t>
            </a:r>
            <a:r>
              <a:rPr lang="en-US" dirty="0" smtClean="0"/>
              <a:t>é</a:t>
            </a:r>
            <a:r>
              <a:rPr lang="id-ID" dirty="0" smtClean="0"/>
              <a:t>mbrong = milu ngomong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5. </a:t>
            </a:r>
            <a:r>
              <a:rPr lang="id-ID" dirty="0" smtClean="0"/>
              <a:t>Sok </a:t>
            </a:r>
            <a:r>
              <a:rPr lang="id-ID" b="1" dirty="0" smtClean="0"/>
              <a:t>di</a:t>
            </a:r>
            <a:r>
              <a:rPr lang="en-US" b="1" dirty="0" smtClean="0"/>
              <a:t>é</a:t>
            </a:r>
            <a:r>
              <a:rPr lang="id-ID" b="1" dirty="0" smtClean="0"/>
              <a:t>nt</a:t>
            </a:r>
            <a:r>
              <a:rPr lang="en-US" b="1" dirty="0" smtClean="0"/>
              <a:t>é</a:t>
            </a:r>
            <a:r>
              <a:rPr lang="id-ID" b="1" dirty="0" smtClean="0"/>
              <a:t>pkeun</a:t>
            </a:r>
            <a:r>
              <a:rPr lang="id-ID" dirty="0" smtClean="0"/>
              <a:t> atuh </a:t>
            </a:r>
            <a:r>
              <a:rPr lang="id-ID" b="1" dirty="0" smtClean="0"/>
              <a:t>talaw</a:t>
            </a:r>
            <a:r>
              <a:rPr lang="en-US" b="1" dirty="0" smtClean="0"/>
              <a:t>é</a:t>
            </a:r>
            <a:r>
              <a:rPr lang="id-ID" b="1" dirty="0" smtClean="0"/>
              <a:t>ngka</a:t>
            </a:r>
            <a:r>
              <a:rPr lang="id-ID" dirty="0" smtClean="0"/>
              <a:t>r anu acak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     </a:t>
            </a:r>
            <a:r>
              <a:rPr lang="id-ID" dirty="0" smtClean="0"/>
              <a:t>– acakanna t</a:t>
            </a:r>
            <a:r>
              <a:rPr lang="en-US" dirty="0" smtClean="0"/>
              <a:t>é</a:t>
            </a:r>
            <a:r>
              <a:rPr lang="id-ID" dirty="0" smtClean="0"/>
              <a:t>h!</a:t>
            </a:r>
            <a:endParaRPr lang="en-US" dirty="0" smtClean="0"/>
          </a:p>
          <a:p>
            <a:pPr lvl="0"/>
            <a:r>
              <a:rPr lang="id-ID" dirty="0" smtClean="0"/>
              <a:t>Di</a:t>
            </a:r>
            <a:r>
              <a:rPr lang="en-US" dirty="0" smtClean="0"/>
              <a:t>é</a:t>
            </a:r>
            <a:r>
              <a:rPr lang="id-ID" dirty="0" smtClean="0"/>
              <a:t>nt</a:t>
            </a:r>
            <a:r>
              <a:rPr lang="en-US" dirty="0" smtClean="0"/>
              <a:t>é</a:t>
            </a:r>
            <a:r>
              <a:rPr lang="id-ID" dirty="0" smtClean="0"/>
              <a:t>pkeun = ditumpukkeun kalawan rapih</a:t>
            </a:r>
            <a:endParaRPr lang="en-US" dirty="0" smtClean="0"/>
          </a:p>
          <a:p>
            <a:pPr lvl="0"/>
            <a:r>
              <a:rPr lang="id-ID" dirty="0" smtClean="0"/>
              <a:t>Talaw</a:t>
            </a:r>
            <a:r>
              <a:rPr lang="en-US" dirty="0" smtClean="0"/>
              <a:t>é</a:t>
            </a:r>
            <a:r>
              <a:rPr lang="id-ID" dirty="0" smtClean="0"/>
              <a:t>ngkar = sesempl</a:t>
            </a:r>
            <a:r>
              <a:rPr lang="en-US" dirty="0" smtClean="0"/>
              <a:t>é</a:t>
            </a:r>
            <a:r>
              <a:rPr lang="id-ID" dirty="0" smtClean="0"/>
              <a:t>kan kent</a:t>
            </a:r>
            <a:r>
              <a:rPr lang="en-US" dirty="0" smtClean="0"/>
              <a:t>é</a:t>
            </a:r>
            <a:r>
              <a:rPr lang="id-ID" dirty="0" smtClean="0"/>
              <a:t>ng (genting) anu geus pareupeus.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660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ownloads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457200"/>
            <a:ext cx="8153401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 smtClean="0"/>
              <a:t>6. </a:t>
            </a:r>
            <a:r>
              <a:rPr lang="id-ID" b="1" dirty="0" smtClean="0"/>
              <a:t>Balad</a:t>
            </a:r>
            <a:r>
              <a:rPr lang="id-ID" dirty="0" smtClean="0"/>
              <a:t> </a:t>
            </a:r>
            <a:r>
              <a:rPr lang="id-ID" dirty="0"/>
              <a:t>ulin abdi mah </a:t>
            </a:r>
            <a:r>
              <a:rPr lang="id-ID" dirty="0"/>
              <a:t>namina R</a:t>
            </a:r>
            <a:r>
              <a:rPr lang="en-US" dirty="0"/>
              <a:t>é</a:t>
            </a:r>
            <a:r>
              <a:rPr lang="id-ID" dirty="0"/>
              <a:t>ta mani </a:t>
            </a:r>
            <a:r>
              <a:rPr lang="id-ID" dirty="0"/>
              <a:t>bageur 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id-ID" dirty="0" smtClean="0"/>
              <a:t>pisan</a:t>
            </a:r>
            <a:r>
              <a:rPr lang="id-ID" dirty="0"/>
              <a:t>.</a:t>
            </a:r>
            <a:endParaRPr lang="en-US" dirty="0"/>
          </a:p>
          <a:p>
            <a:pPr lvl="0"/>
            <a:r>
              <a:rPr lang="id-ID" dirty="0"/>
              <a:t>Balad = babaturan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7. </a:t>
            </a:r>
            <a:r>
              <a:rPr lang="id-ID" dirty="0" smtClean="0"/>
              <a:t>Lamun </a:t>
            </a:r>
            <a:r>
              <a:rPr lang="id-ID" dirty="0"/>
              <a:t>r</a:t>
            </a:r>
            <a:r>
              <a:rPr lang="en-US" dirty="0"/>
              <a:t>é</a:t>
            </a:r>
            <a:r>
              <a:rPr lang="id-ID" dirty="0"/>
              <a:t>k </a:t>
            </a:r>
            <a:r>
              <a:rPr lang="id-ID" b="1" dirty="0"/>
              <a:t>ngabalad</a:t>
            </a:r>
            <a:r>
              <a:rPr lang="id-ID" dirty="0"/>
              <a:t> jeung babaturan t</a:t>
            </a:r>
            <a:r>
              <a:rPr lang="en-US" dirty="0"/>
              <a:t>é</a:t>
            </a:r>
            <a:r>
              <a:rPr lang="id-ID" dirty="0"/>
              <a:t>h kudu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id-ID" dirty="0" smtClean="0"/>
              <a:t>jeung </a:t>
            </a:r>
            <a:r>
              <a:rPr lang="id-ID" dirty="0" smtClean="0"/>
              <a:t>anu </a:t>
            </a:r>
            <a:r>
              <a:rPr lang="id-ID" dirty="0"/>
              <a:t>bener.</a:t>
            </a:r>
            <a:endParaRPr lang="en-US" dirty="0"/>
          </a:p>
          <a:p>
            <a:pPr lvl="0"/>
            <a:r>
              <a:rPr lang="id-ID" dirty="0"/>
              <a:t>Ngabalad = ngagrup jeung babaturan.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8. </a:t>
            </a:r>
            <a:r>
              <a:rPr lang="id-ID" dirty="0" smtClean="0"/>
              <a:t>Mun </a:t>
            </a:r>
            <a:r>
              <a:rPr lang="id-ID" dirty="0"/>
              <a:t>r</a:t>
            </a:r>
            <a:r>
              <a:rPr lang="en-US" dirty="0"/>
              <a:t>é</a:t>
            </a:r>
            <a:r>
              <a:rPr lang="id-ID" dirty="0"/>
              <a:t>k </a:t>
            </a:r>
            <a:r>
              <a:rPr lang="id-ID" b="1" dirty="0"/>
              <a:t>nojo</a:t>
            </a:r>
            <a:r>
              <a:rPr lang="id-ID" dirty="0"/>
              <a:t> tumpukan talaw</a:t>
            </a:r>
            <a:r>
              <a:rPr lang="en-US" dirty="0"/>
              <a:t>é</a:t>
            </a:r>
            <a:r>
              <a:rPr lang="id-ID" dirty="0"/>
              <a:t>ngkarna kudu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id-ID" dirty="0" smtClean="0"/>
              <a:t>giliran </a:t>
            </a:r>
            <a:r>
              <a:rPr lang="id-ID" dirty="0"/>
              <a:t>saurang – saurang.</a:t>
            </a:r>
            <a:endParaRPr lang="en-US" dirty="0"/>
          </a:p>
          <a:p>
            <a:pPr lvl="0"/>
            <a:r>
              <a:rPr lang="id-ID" dirty="0"/>
              <a:t>Nojo = n</a:t>
            </a:r>
            <a:r>
              <a:rPr lang="en-US" dirty="0"/>
              <a:t>é</a:t>
            </a:r>
            <a:r>
              <a:rPr lang="id-ID" dirty="0"/>
              <a:t>mbak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5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USER\Downloads\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9516"/>
            <a:ext cx="8010154" cy="599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1366476"/>
            <a:ext cx="8229600" cy="4805724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dirty="0" smtClean="0"/>
              <a:t> 9.   </a:t>
            </a:r>
            <a:r>
              <a:rPr lang="id-ID" dirty="0" smtClean="0"/>
              <a:t>Iwan </a:t>
            </a:r>
            <a:r>
              <a:rPr lang="id-ID" dirty="0"/>
              <a:t>ngagorowok basa </a:t>
            </a:r>
            <a:r>
              <a:rPr lang="id-ID" b="1" dirty="0"/>
              <a:t>kabireungeuh</a:t>
            </a:r>
            <a:r>
              <a:rPr lang="id-ID" dirty="0"/>
              <a:t> ku Karsim, </a:t>
            </a:r>
            <a:endParaRPr lang="en-US" dirty="0" smtClean="0"/>
          </a:p>
          <a:p>
            <a:pPr marL="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id-ID" b="1" dirty="0" smtClean="0"/>
              <a:t>gancang</a:t>
            </a:r>
            <a:r>
              <a:rPr lang="id-ID" dirty="0" smtClean="0"/>
              <a:t> </a:t>
            </a:r>
            <a:r>
              <a:rPr lang="id-ID" dirty="0"/>
              <a:t>tumpukeun deui talaw</a:t>
            </a:r>
            <a:r>
              <a:rPr lang="en-US" dirty="0"/>
              <a:t>é</a:t>
            </a:r>
            <a:r>
              <a:rPr lang="id-ID" dirty="0"/>
              <a:t>ngkarna.</a:t>
            </a:r>
            <a:endParaRPr lang="en-US" dirty="0"/>
          </a:p>
          <a:p>
            <a:pPr lvl="0"/>
            <a:r>
              <a:rPr lang="en-US" dirty="0" smtClean="0"/>
              <a:t>   </a:t>
            </a:r>
            <a:r>
              <a:rPr lang="id-ID" dirty="0" smtClean="0"/>
              <a:t>Kabireungeuh </a:t>
            </a:r>
            <a:r>
              <a:rPr lang="id-ID" dirty="0"/>
              <a:t>= katingali, kanyahoan</a:t>
            </a:r>
            <a:endParaRPr lang="en-US" dirty="0"/>
          </a:p>
          <a:p>
            <a:pPr lvl="0"/>
            <a:r>
              <a:rPr lang="en-US" dirty="0" smtClean="0"/>
              <a:t>   </a:t>
            </a:r>
            <a:r>
              <a:rPr lang="id-ID" dirty="0" smtClean="0"/>
              <a:t>Gancang</a:t>
            </a:r>
            <a:r>
              <a:rPr lang="id-ID" dirty="0"/>
              <a:t>= </a:t>
            </a:r>
            <a:r>
              <a:rPr lang="id-ID" dirty="0" smtClean="0"/>
              <a:t>rikat, buru - buru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10.  </a:t>
            </a:r>
            <a:r>
              <a:rPr lang="id-ID" dirty="0" smtClean="0"/>
              <a:t>Karsim </a:t>
            </a:r>
            <a:r>
              <a:rPr lang="id-ID" dirty="0"/>
              <a:t>gancang </a:t>
            </a:r>
            <a:r>
              <a:rPr lang="id-ID" b="1" dirty="0"/>
              <a:t>ngagiwar</a:t>
            </a:r>
            <a:r>
              <a:rPr lang="id-ID" dirty="0"/>
              <a:t>, bisi ba</a:t>
            </a:r>
            <a:r>
              <a:rPr lang="en-US" dirty="0"/>
              <a:t>é</a:t>
            </a:r>
            <a:r>
              <a:rPr lang="id-ID" dirty="0"/>
              <a:t> beunang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id-ID" dirty="0" smtClean="0"/>
              <a:t>kateunggeul</a:t>
            </a:r>
            <a:r>
              <a:rPr lang="id-ID" dirty="0"/>
              <a:t>.</a:t>
            </a:r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id-ID" dirty="0" smtClean="0"/>
              <a:t>Ngagiwar </a:t>
            </a:r>
            <a:r>
              <a:rPr lang="id-ID" dirty="0"/>
              <a:t>= nyingcet ( menghindar )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11. </a:t>
            </a:r>
            <a:r>
              <a:rPr lang="id-ID" dirty="0" smtClean="0"/>
              <a:t>Mirna </a:t>
            </a:r>
            <a:r>
              <a:rPr lang="id-ID" dirty="0"/>
              <a:t>buru – buru ng</a:t>
            </a:r>
            <a:r>
              <a:rPr lang="en-US" dirty="0"/>
              <a:t>é</a:t>
            </a:r>
            <a:r>
              <a:rPr lang="id-ID" dirty="0"/>
              <a:t>nt</a:t>
            </a:r>
            <a:r>
              <a:rPr lang="en-US" dirty="0"/>
              <a:t>é</a:t>
            </a:r>
            <a:r>
              <a:rPr lang="id-ID" dirty="0"/>
              <a:t>pkeun deui kent</a:t>
            </a:r>
            <a:r>
              <a:rPr lang="en-US" dirty="0"/>
              <a:t>é</a:t>
            </a:r>
            <a:r>
              <a:rPr lang="id-ID" dirty="0"/>
              <a:t>ngna, tapi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id-ID" dirty="0" smtClean="0"/>
              <a:t>ti </a:t>
            </a:r>
            <a:r>
              <a:rPr lang="id-ID" dirty="0"/>
              <a:t>kajauhan </a:t>
            </a:r>
            <a:r>
              <a:rPr lang="id-ID" b="1" dirty="0"/>
              <a:t>dit</a:t>
            </a:r>
            <a:r>
              <a:rPr lang="en-US" b="1" dirty="0"/>
              <a:t>é</a:t>
            </a:r>
            <a:r>
              <a:rPr lang="id-ID" b="1" dirty="0"/>
              <a:t>nggor </a:t>
            </a:r>
            <a:r>
              <a:rPr lang="id-ID" dirty="0"/>
              <a:t> ku H</a:t>
            </a:r>
            <a:r>
              <a:rPr lang="en-US" dirty="0"/>
              <a:t>é</a:t>
            </a:r>
            <a:r>
              <a:rPr lang="id-ID" dirty="0"/>
              <a:t>ndra 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id-ID" dirty="0" smtClean="0"/>
              <a:t>Dit</a:t>
            </a:r>
            <a:r>
              <a:rPr lang="en-US" dirty="0"/>
              <a:t>é</a:t>
            </a:r>
            <a:r>
              <a:rPr lang="id-ID" dirty="0"/>
              <a:t>nggor = dibal</a:t>
            </a:r>
            <a:r>
              <a:rPr lang="en-US" dirty="0"/>
              <a:t>é</a:t>
            </a:r>
            <a:r>
              <a:rPr lang="id-ID" dirty="0"/>
              <a:t>dog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064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begron 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41936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12. </a:t>
            </a:r>
            <a:r>
              <a:rPr lang="id-ID" dirty="0" smtClean="0"/>
              <a:t>Ah </a:t>
            </a:r>
            <a:r>
              <a:rPr lang="id-ID" dirty="0"/>
              <a:t>Mirna mah boyot lumpatna, </a:t>
            </a:r>
            <a:r>
              <a:rPr lang="en-US" dirty="0" err="1" smtClean="0"/>
              <a:t>Yanto</a:t>
            </a:r>
            <a:r>
              <a:rPr lang="id-ID" dirty="0" smtClean="0"/>
              <a:t> </a:t>
            </a:r>
            <a:r>
              <a:rPr lang="en-US" dirty="0" smtClean="0"/>
              <a:t> </a:t>
            </a:r>
          </a:p>
          <a:p>
            <a:pPr marL="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</a:t>
            </a:r>
            <a:r>
              <a:rPr lang="id-ID" b="1" dirty="0" smtClean="0"/>
              <a:t>gegelendeng</a:t>
            </a:r>
            <a:r>
              <a:rPr lang="id-ID" b="1" dirty="0"/>
              <a:t>.</a:t>
            </a:r>
            <a:endParaRPr lang="en-US" dirty="0"/>
          </a:p>
          <a:p>
            <a:pPr lvl="0"/>
            <a:r>
              <a:rPr lang="en-US" dirty="0" smtClean="0"/>
              <a:t>  </a:t>
            </a:r>
            <a:r>
              <a:rPr lang="id-ID" dirty="0" smtClean="0"/>
              <a:t>Gegelendeng </a:t>
            </a:r>
            <a:r>
              <a:rPr lang="id-ID" dirty="0"/>
              <a:t>= nyarita bari satengah ambek.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13. </a:t>
            </a:r>
            <a:r>
              <a:rPr lang="en-US" dirty="0" err="1" smtClean="0"/>
              <a:t>Yanto</a:t>
            </a:r>
            <a:r>
              <a:rPr lang="id-ID" dirty="0" smtClean="0"/>
              <a:t> </a:t>
            </a:r>
            <a:r>
              <a:rPr lang="id-ID" dirty="0"/>
              <a:t>deuih lain ngab</a:t>
            </a:r>
            <a:r>
              <a:rPr lang="en-US" dirty="0"/>
              <a:t>é</a:t>
            </a:r>
            <a:r>
              <a:rPr lang="id-ID" dirty="0"/>
              <a:t>jaan, </a:t>
            </a:r>
            <a:r>
              <a:rPr lang="id-ID" dirty="0" smtClean="0"/>
              <a:t>témbal </a:t>
            </a:r>
            <a:r>
              <a:rPr lang="id-ID" dirty="0"/>
              <a:t>Mirna bari </a:t>
            </a:r>
            <a:endParaRPr lang="en-US" dirty="0" smtClean="0"/>
          </a:p>
          <a:p>
            <a:pPr marL="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</a:t>
            </a:r>
            <a:r>
              <a:rPr lang="id-ID" b="1" dirty="0" smtClean="0"/>
              <a:t>nyureng</a:t>
            </a:r>
            <a:r>
              <a:rPr lang="id-ID" b="1" dirty="0"/>
              <a:t>.</a:t>
            </a:r>
            <a:endParaRPr lang="en-US" dirty="0"/>
          </a:p>
          <a:p>
            <a:pPr lvl="0"/>
            <a:r>
              <a:rPr lang="en-US" dirty="0" smtClean="0"/>
              <a:t>  </a:t>
            </a:r>
            <a:r>
              <a:rPr lang="id-ID" dirty="0" smtClean="0"/>
              <a:t>Nyureng </a:t>
            </a:r>
            <a:r>
              <a:rPr lang="id-ID" dirty="0"/>
              <a:t>= melong bari rada ambek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14. </a:t>
            </a:r>
            <a:r>
              <a:rPr lang="id-ID" dirty="0" smtClean="0"/>
              <a:t>Man</a:t>
            </a:r>
            <a:r>
              <a:rPr lang="en-US" dirty="0"/>
              <a:t>é</a:t>
            </a:r>
            <a:r>
              <a:rPr lang="id-ID" dirty="0"/>
              <a:t>h mah tuda ngalungkeunna tarik </a:t>
            </a:r>
            <a:r>
              <a:rPr lang="id-ID" dirty="0" smtClean="0"/>
              <a:t>teuin</a:t>
            </a:r>
            <a:r>
              <a:rPr lang="en-US" dirty="0" smtClean="0"/>
              <a:t>g</a:t>
            </a:r>
            <a:r>
              <a:rPr lang="id-ID" dirty="0" smtClean="0"/>
              <a:t>,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id-ID" dirty="0" smtClean="0"/>
              <a:t>Iwan </a:t>
            </a:r>
            <a:r>
              <a:rPr lang="id-ID" dirty="0"/>
              <a:t>malik </a:t>
            </a:r>
            <a:r>
              <a:rPr lang="id-ID" b="1" dirty="0"/>
              <a:t>nambalang sals</a:t>
            </a:r>
            <a:r>
              <a:rPr lang="en-US" b="1" dirty="0"/>
              <a:t>é</a:t>
            </a:r>
            <a:r>
              <a:rPr lang="id-ID" dirty="0"/>
              <a:t> ba</a:t>
            </a:r>
            <a:r>
              <a:rPr lang="en-US" dirty="0"/>
              <a:t>é</a:t>
            </a:r>
            <a:r>
              <a:rPr lang="id-ID" dirty="0"/>
              <a:t>. </a:t>
            </a:r>
            <a:endParaRPr lang="en-US" dirty="0"/>
          </a:p>
          <a:p>
            <a:pPr lvl="0"/>
            <a:r>
              <a:rPr lang="en-US" dirty="0" smtClean="0"/>
              <a:t>   </a:t>
            </a:r>
            <a:r>
              <a:rPr lang="id-ID" dirty="0" smtClean="0"/>
              <a:t>Nambalang </a:t>
            </a:r>
            <a:r>
              <a:rPr lang="id-ID" dirty="0"/>
              <a:t>= n</a:t>
            </a:r>
            <a:r>
              <a:rPr lang="en-US" dirty="0"/>
              <a:t>é</a:t>
            </a:r>
            <a:r>
              <a:rPr lang="id-ID" dirty="0"/>
              <a:t>mbalan bari nyentak</a:t>
            </a:r>
            <a:endParaRPr lang="en-US" dirty="0"/>
          </a:p>
          <a:p>
            <a:pPr lvl="0"/>
            <a:r>
              <a:rPr lang="en-US" dirty="0" smtClean="0"/>
              <a:t>   </a:t>
            </a:r>
            <a:r>
              <a:rPr lang="id-ID" dirty="0" smtClean="0"/>
              <a:t>Sals</a:t>
            </a:r>
            <a:r>
              <a:rPr lang="en-US" dirty="0"/>
              <a:t>é</a:t>
            </a:r>
            <a:r>
              <a:rPr lang="id-ID" dirty="0"/>
              <a:t> = heunteu rurusuhan, sant</a:t>
            </a:r>
            <a:r>
              <a:rPr lang="en-US" dirty="0"/>
              <a:t>é</a:t>
            </a:r>
            <a:r>
              <a:rPr lang="id-ID" dirty="0"/>
              <a:t>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478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ownloads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479659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dirty="0" smtClean="0"/>
              <a:t>15. </a:t>
            </a:r>
            <a:r>
              <a:rPr lang="id-ID" dirty="0" smtClean="0"/>
              <a:t>Balna </a:t>
            </a:r>
            <a:r>
              <a:rPr lang="id-ID" dirty="0"/>
              <a:t>og</a:t>
            </a:r>
            <a:r>
              <a:rPr lang="en-US" dirty="0"/>
              <a:t>é</a:t>
            </a:r>
            <a:r>
              <a:rPr lang="id-ID" dirty="0"/>
              <a:t> keur </a:t>
            </a:r>
            <a:r>
              <a:rPr lang="id-ID" b="1" dirty="0"/>
              <a:t>diko</a:t>
            </a:r>
            <a:r>
              <a:rPr lang="en-US" b="1" dirty="0"/>
              <a:t>é</a:t>
            </a:r>
            <a:r>
              <a:rPr lang="id-ID" b="1" dirty="0"/>
              <a:t>ran</a:t>
            </a:r>
            <a:r>
              <a:rPr lang="id-ID" dirty="0"/>
              <a:t> </a:t>
            </a:r>
            <a:r>
              <a:rPr lang="id-ID" dirty="0" smtClean="0"/>
              <a:t>maké </a:t>
            </a:r>
            <a:r>
              <a:rPr lang="id-ID" b="1" dirty="0"/>
              <a:t>gantar </a:t>
            </a:r>
            <a:r>
              <a:rPr lang="id-ID" dirty="0"/>
              <a:t>ku </a:t>
            </a:r>
            <a:r>
              <a:rPr lang="en-US" dirty="0" err="1" smtClean="0"/>
              <a:t>Roni</a:t>
            </a:r>
            <a:r>
              <a:rPr lang="id-ID" dirty="0" smtClean="0"/>
              <a:t> </a:t>
            </a:r>
            <a:r>
              <a:rPr lang="en-US" dirty="0" smtClean="0"/>
              <a:t> 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id-ID" dirty="0" smtClean="0"/>
              <a:t>di </a:t>
            </a:r>
            <a:r>
              <a:rPr lang="id-ID" dirty="0"/>
              <a:t>jero balong.</a:t>
            </a:r>
            <a:endParaRPr lang="en-US" dirty="0"/>
          </a:p>
          <a:p>
            <a:pPr lvl="0"/>
            <a:r>
              <a:rPr lang="id-ID" dirty="0" smtClean="0"/>
              <a:t>Diko</a:t>
            </a:r>
            <a:r>
              <a:rPr lang="en-US" dirty="0"/>
              <a:t>é</a:t>
            </a:r>
            <a:r>
              <a:rPr lang="id-ID" dirty="0"/>
              <a:t>ran = nyokot barang mak</a:t>
            </a:r>
            <a:r>
              <a:rPr lang="en-US" dirty="0"/>
              <a:t>é</a:t>
            </a:r>
            <a:r>
              <a:rPr lang="id-ID" dirty="0"/>
              <a:t> alat anu </a:t>
            </a:r>
            <a:r>
              <a:rPr lang="id-ID" dirty="0" smtClean="0"/>
              <a:t>panjang</a:t>
            </a:r>
            <a:r>
              <a:rPr lang="id-ID" dirty="0"/>
              <a:t>.</a:t>
            </a:r>
            <a:endParaRPr lang="en-US" dirty="0"/>
          </a:p>
          <a:p>
            <a:pPr lvl="0"/>
            <a:r>
              <a:rPr lang="id-ID" dirty="0"/>
              <a:t>Gantar = awi panjang paranti ngala atawa ngajul </a:t>
            </a:r>
            <a:r>
              <a:rPr lang="en-US" dirty="0" smtClean="0"/>
              <a:t>  </a:t>
            </a:r>
            <a:r>
              <a:rPr lang="id-ID" dirty="0" smtClean="0"/>
              <a:t>bubuahan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16. </a:t>
            </a:r>
            <a:r>
              <a:rPr lang="id-ID" dirty="0" smtClean="0"/>
              <a:t>Hor</a:t>
            </a:r>
            <a:r>
              <a:rPr lang="en-US" dirty="0" err="1"/>
              <a:t>ééé</a:t>
            </a:r>
            <a:r>
              <a:rPr lang="id-ID" dirty="0"/>
              <a:t>! P</a:t>
            </a:r>
            <a:r>
              <a:rPr lang="en-US" dirty="0"/>
              <a:t>é</a:t>
            </a:r>
            <a:r>
              <a:rPr lang="id-ID" dirty="0"/>
              <a:t>k </a:t>
            </a:r>
            <a:r>
              <a:rPr lang="id-ID" b="1" dirty="0"/>
              <a:t>gogoan</a:t>
            </a:r>
            <a:r>
              <a:rPr lang="id-ID" dirty="0"/>
              <a:t> kadinya! Ceuk H</a:t>
            </a:r>
            <a:r>
              <a:rPr lang="en-US" dirty="0"/>
              <a:t>é</a:t>
            </a:r>
            <a:r>
              <a:rPr lang="id-ID" dirty="0"/>
              <a:t>ndra bari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é</a:t>
            </a:r>
            <a:r>
              <a:rPr lang="id-ID" dirty="0"/>
              <a:t>mprak.</a:t>
            </a:r>
            <a:endParaRPr lang="en-US" dirty="0"/>
          </a:p>
          <a:p>
            <a:pPr lvl="0"/>
            <a:r>
              <a:rPr lang="id-ID" dirty="0" smtClean="0"/>
              <a:t>Gogoan </a:t>
            </a:r>
            <a:r>
              <a:rPr lang="id-ID" dirty="0"/>
              <a:t>= ngala lauk mak</a:t>
            </a:r>
            <a:r>
              <a:rPr lang="en-US" dirty="0"/>
              <a:t>é</a:t>
            </a:r>
            <a:r>
              <a:rPr lang="id-ID" dirty="0"/>
              <a:t> leungeun dina jero cai.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58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Users\USER\Downloads\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8440271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Sub </a:t>
            </a:r>
            <a:r>
              <a:rPr lang="id-ID" b="1" dirty="0"/>
              <a:t>Tema 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id-ID" b="1" dirty="0"/>
              <a:t>Jenis </a:t>
            </a:r>
            <a:r>
              <a:rPr lang="id-ID" b="1" dirty="0" smtClean="0"/>
              <a:t>Kalimah</a:t>
            </a:r>
            <a:r>
              <a:rPr lang="en-US" b="1" dirty="0" smtClean="0"/>
              <a:t>:</a:t>
            </a:r>
            <a:endParaRPr lang="en-US" dirty="0"/>
          </a:p>
          <a:p>
            <a:pPr marL="514350" lvl="0" indent="-514350">
              <a:buAutoNum type="arabicPeriod"/>
            </a:pPr>
            <a:r>
              <a:rPr lang="id-ID" b="1" dirty="0" smtClean="0"/>
              <a:t>Kalimah </a:t>
            </a:r>
            <a:r>
              <a:rPr lang="id-ID" b="1" dirty="0"/>
              <a:t>Aktif </a:t>
            </a:r>
            <a:r>
              <a:rPr lang="id-ID" dirty="0"/>
              <a:t>nyaéta kalimah anu </a:t>
            </a:r>
            <a:r>
              <a:rPr lang="id-ID" b="1" dirty="0"/>
              <a:t>jejerna</a:t>
            </a:r>
            <a:r>
              <a:rPr lang="id-ID" dirty="0"/>
              <a:t>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id-ID" dirty="0" smtClean="0"/>
              <a:t>(</a:t>
            </a:r>
            <a:r>
              <a:rPr lang="id-ID" b="1" i="1" dirty="0"/>
              <a:t>subjeknya</a:t>
            </a:r>
            <a:r>
              <a:rPr lang="id-ID" dirty="0"/>
              <a:t>) jadi palaku.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id-ID" dirty="0" smtClean="0"/>
              <a:t>Conto : </a:t>
            </a:r>
            <a:r>
              <a:rPr lang="id-ID" dirty="0"/>
              <a:t>Dodi keur maca buku.</a:t>
            </a:r>
            <a:endParaRPr lang="en-US" dirty="0"/>
          </a:p>
          <a:p>
            <a:pPr marL="0" indent="0">
              <a:buNone/>
            </a:pPr>
            <a:r>
              <a:rPr lang="id-ID" b="1" dirty="0"/>
              <a:t>		</a:t>
            </a:r>
            <a:r>
              <a:rPr lang="en-US" b="1" dirty="0" smtClean="0"/>
              <a:t>      </a:t>
            </a:r>
            <a:r>
              <a:rPr lang="id-ID" b="1" dirty="0" smtClean="0"/>
              <a:t> </a:t>
            </a:r>
            <a:r>
              <a:rPr lang="id-ID" b="1" dirty="0"/>
              <a:t>j/s	   </a:t>
            </a:r>
            <a:r>
              <a:rPr lang="id-ID" b="1" dirty="0" smtClean="0"/>
              <a:t> </a:t>
            </a:r>
            <a:r>
              <a:rPr lang="id-ID" b="1" dirty="0"/>
              <a:t>c/p    </a:t>
            </a:r>
            <a:r>
              <a:rPr lang="id-ID" b="1" dirty="0" smtClean="0"/>
              <a:t>  </a:t>
            </a:r>
            <a:r>
              <a:rPr lang="id-ID" b="1" dirty="0"/>
              <a:t>o</a:t>
            </a:r>
            <a:endParaRPr lang="en-US" dirty="0"/>
          </a:p>
          <a:p>
            <a:pPr lvl="0"/>
            <a:r>
              <a:rPr lang="id-ID" dirty="0"/>
              <a:t>Dodi = jejer </a:t>
            </a:r>
            <a:r>
              <a:rPr lang="en-US" dirty="0"/>
              <a:t>(</a:t>
            </a:r>
            <a:r>
              <a:rPr lang="id-ID" dirty="0"/>
              <a:t>subjek</a:t>
            </a:r>
            <a:r>
              <a:rPr lang="en-US" dirty="0"/>
              <a:t>) </a:t>
            </a:r>
            <a:r>
              <a:rPr lang="id-ID" dirty="0"/>
              <a:t>anu ngalakukeun kagiatan</a:t>
            </a:r>
            <a:endParaRPr lang="en-US" dirty="0"/>
          </a:p>
          <a:p>
            <a:pPr lvl="0"/>
            <a:r>
              <a:rPr lang="id-ID" dirty="0"/>
              <a:t>keur maca = caritaan ( predikat )</a:t>
            </a:r>
            <a:endParaRPr lang="en-US" dirty="0"/>
          </a:p>
          <a:p>
            <a:pPr lvl="0"/>
            <a:r>
              <a:rPr lang="id-ID" dirty="0"/>
              <a:t>buku = objek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5913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ownloads\begron 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545398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lvl="0"/>
            <a:r>
              <a:rPr lang="id-ID" b="1" dirty="0"/>
              <a:t>Kalimah pasif</a:t>
            </a:r>
            <a:r>
              <a:rPr lang="id-ID" dirty="0"/>
              <a:t> nyaéta kalimah anu jejerna jadi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</a:t>
            </a:r>
            <a:r>
              <a:rPr lang="id-ID" dirty="0" smtClean="0"/>
              <a:t>pangrandap </a:t>
            </a:r>
            <a:r>
              <a:rPr lang="id-ID" dirty="0"/>
              <a:t>(</a:t>
            </a:r>
            <a:r>
              <a:rPr lang="id-ID" dirty="0" smtClean="0"/>
              <a:t>ngarandapan</a:t>
            </a:r>
            <a:r>
              <a:rPr lang="id-ID" b="1" dirty="0" smtClean="0"/>
              <a:t> </a:t>
            </a:r>
            <a:endParaRPr lang="en-US" b="1" dirty="0" smtClean="0"/>
          </a:p>
          <a:p>
            <a:pPr marL="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</a:t>
            </a:r>
            <a:r>
              <a:rPr lang="id-ID" dirty="0" smtClean="0"/>
              <a:t>pagawéan </a:t>
            </a:r>
            <a:r>
              <a:rPr lang="id-ID" dirty="0"/>
              <a:t>anu dilakukeun ku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</a:t>
            </a:r>
            <a:r>
              <a:rPr lang="id-ID" dirty="0" smtClean="0"/>
              <a:t>obyék</a:t>
            </a:r>
            <a:r>
              <a:rPr lang="id-ID" dirty="0"/>
              <a:t>).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id-ID" dirty="0" smtClean="0"/>
              <a:t>Conto </a:t>
            </a:r>
            <a:r>
              <a:rPr lang="id-ID" dirty="0"/>
              <a:t>	: Buku keur dibaca ku Dodi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id-ID" b="1" dirty="0"/>
              <a:t>	</a:t>
            </a:r>
            <a:r>
              <a:rPr lang="en-US" b="1" dirty="0" smtClean="0"/>
              <a:t>         </a:t>
            </a:r>
            <a:r>
              <a:rPr lang="id-ID" b="1" dirty="0" smtClean="0"/>
              <a:t> </a:t>
            </a:r>
            <a:r>
              <a:rPr lang="id-ID" b="1" dirty="0"/>
              <a:t>o        </a:t>
            </a:r>
            <a:r>
              <a:rPr lang="en-US" b="1" dirty="0" smtClean="0"/>
              <a:t>    </a:t>
            </a:r>
            <a:r>
              <a:rPr lang="id-ID" b="1" dirty="0" smtClean="0"/>
              <a:t>c/p         </a:t>
            </a:r>
            <a:r>
              <a:rPr lang="en-US" b="1" dirty="0" smtClean="0"/>
              <a:t>   </a:t>
            </a:r>
            <a:r>
              <a:rPr lang="id-ID" b="1" dirty="0"/>
              <a:t>j/s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7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534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Pangajaran 1  </vt:lpstr>
      <vt:lpstr>Harti kecap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Sub Tema 2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1</dc:title>
  <dc:creator>RWKSD</dc:creator>
  <cp:lastModifiedBy>ismail - [2010]</cp:lastModifiedBy>
  <cp:revision>17</cp:revision>
  <dcterms:created xsi:type="dcterms:W3CDTF">2020-07-13T03:57:01Z</dcterms:created>
  <dcterms:modified xsi:type="dcterms:W3CDTF">2020-07-27T15:38:14Z</dcterms:modified>
</cp:coreProperties>
</file>