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3F97DC-BCC6-48C7-8DB2-1B89A9673E11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959B7-49E4-4BE7-879E-7D257ADEE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55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88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490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44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02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69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6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01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64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35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10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2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5361-7150-4104-BA45-259313987E08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24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RWKSD\Downloads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5344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56309"/>
            <a:ext cx="7772400" cy="2095500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Pangajaran  2</a:t>
            </a:r>
            <a:r>
              <a:rPr lang="en-US" dirty="0"/>
              <a:t/>
            </a:r>
            <a:br>
              <a:rPr lang="en-US" dirty="0"/>
            </a:br>
            <a:r>
              <a:rPr lang="id-ID" b="1" dirty="0"/>
              <a:t>Peristiwa dina Kahirupan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286000"/>
            <a:ext cx="7239000" cy="3276600"/>
          </a:xfrm>
        </p:spPr>
        <p:txBody>
          <a:bodyPr>
            <a:normAutofit fontScale="92500" lnSpcReduction="10000"/>
          </a:bodyPr>
          <a:lstStyle/>
          <a:p>
            <a:pPr lvl="0" algn="l"/>
            <a:r>
              <a:rPr lang="id-ID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Sub Tema </a:t>
            </a:r>
            <a:r>
              <a:rPr lang="id-ID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T</a:t>
            </a:r>
            <a:r>
              <a:rPr lang="id-ID" b="1" dirty="0" smtClean="0">
                <a:solidFill>
                  <a:schemeClr val="tx1"/>
                </a:solidFill>
              </a:rPr>
              <a:t>ukang dagang </a:t>
            </a:r>
            <a:endParaRPr lang="en-US" dirty="0">
              <a:solidFill>
                <a:schemeClr val="tx1"/>
              </a:solidFill>
            </a:endParaRPr>
          </a:p>
          <a:p>
            <a:pPr lvl="0" algn="l"/>
            <a:r>
              <a:rPr lang="id-ID" b="1" dirty="0">
                <a:solidFill>
                  <a:schemeClr val="accent6">
                    <a:lumMod val="75000"/>
                  </a:schemeClr>
                </a:solidFill>
              </a:rPr>
              <a:t>Sub Tema </a:t>
            </a:r>
            <a:r>
              <a:rPr lang="id-ID" b="1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   </a:t>
            </a:r>
            <a:r>
              <a:rPr lang="en-US" b="1" dirty="0" err="1" smtClean="0">
                <a:solidFill>
                  <a:schemeClr val="tx1"/>
                </a:solidFill>
              </a:rPr>
              <a:t>Kalimah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Pananya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	 </a:t>
            </a:r>
            <a:r>
              <a:rPr lang="en-US" b="1" dirty="0" err="1" smtClean="0">
                <a:solidFill>
                  <a:schemeClr val="tx1"/>
                </a:solidFill>
              </a:rPr>
              <a:t>Kalimah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transitif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   			</a:t>
            </a:r>
            <a:r>
              <a:rPr lang="en-US" b="1" dirty="0" err="1" smtClean="0">
                <a:solidFill>
                  <a:schemeClr val="tx1"/>
                </a:solidFill>
              </a:rPr>
              <a:t>Kalimah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intransitif</a:t>
            </a:r>
            <a:r>
              <a:rPr lang="en-US" b="1" dirty="0" smtClean="0">
                <a:solidFill>
                  <a:schemeClr val="tx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6139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C:\Users\RWKSD\Downloads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74886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Kalimah transitif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id-ID" dirty="0"/>
              <a:t>nyaéta kalimah anu caritaanana (predikatnya) ngabutuhkeun </a:t>
            </a:r>
            <a:r>
              <a:rPr lang="id-ID" dirty="0" smtClean="0"/>
              <a:t>obyék</a:t>
            </a:r>
            <a:r>
              <a:rPr lang="id-ID" dirty="0" smtClean="0"/>
              <a:t>.</a:t>
            </a:r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r>
              <a:rPr lang="id-ID" dirty="0"/>
              <a:t>   Conto : Pa Usman </a:t>
            </a:r>
            <a:r>
              <a:rPr lang="en-US" dirty="0" smtClean="0"/>
              <a:t>  </a:t>
            </a:r>
            <a:r>
              <a:rPr lang="id-ID" dirty="0" smtClean="0"/>
              <a:t>meuli </a:t>
            </a:r>
            <a:r>
              <a:rPr lang="en-US" dirty="0" smtClean="0"/>
              <a:t>    </a:t>
            </a:r>
            <a:r>
              <a:rPr lang="id-ID" dirty="0" smtClean="0"/>
              <a:t>motor.</a:t>
            </a:r>
            <a:endParaRPr lang="en-US" dirty="0"/>
          </a:p>
          <a:p>
            <a:pPr marL="0" indent="0">
              <a:buNone/>
            </a:pPr>
            <a:r>
              <a:rPr lang="id-ID" dirty="0"/>
              <a:t>	</a:t>
            </a:r>
            <a:r>
              <a:rPr lang="en-US" dirty="0"/>
              <a:t>      </a:t>
            </a:r>
            <a:r>
              <a:rPr lang="en-US" dirty="0" smtClean="0"/>
              <a:t>            </a:t>
            </a:r>
            <a:r>
              <a:rPr lang="id-ID" b="1" dirty="0"/>
              <a:t>j/s</a:t>
            </a:r>
            <a:r>
              <a:rPr lang="en-US" b="1" dirty="0"/>
              <a:t>       </a:t>
            </a:r>
            <a:r>
              <a:rPr lang="id-ID" b="1" dirty="0"/>
              <a:t>   </a:t>
            </a:r>
            <a:r>
              <a:rPr lang="en-US" b="1" dirty="0" smtClean="0"/>
              <a:t> </a:t>
            </a:r>
            <a:r>
              <a:rPr lang="id-ID" b="1" dirty="0" smtClean="0"/>
              <a:t>c/p      </a:t>
            </a:r>
            <a:r>
              <a:rPr lang="en-US" b="1" dirty="0" smtClean="0"/>
              <a:t>   </a:t>
            </a:r>
            <a:r>
              <a:rPr lang="id-ID" b="1" dirty="0" smtClean="0"/>
              <a:t> o</a:t>
            </a:r>
            <a:endParaRPr lang="en-US" b="1" dirty="0"/>
          </a:p>
          <a:p>
            <a:pPr marL="0" indent="0">
              <a:buNone/>
            </a:pPr>
            <a:r>
              <a:rPr lang="en-US" dirty="0" smtClean="0"/>
              <a:t>                     </a:t>
            </a:r>
            <a:r>
              <a:rPr lang="en-US" dirty="0" err="1" smtClean="0"/>
              <a:t>Bibi</a:t>
            </a:r>
            <a:r>
              <a:rPr lang="en-US" dirty="0" smtClean="0"/>
              <a:t> </a:t>
            </a:r>
            <a:r>
              <a:rPr lang="en-US" dirty="0" err="1" smtClean="0"/>
              <a:t>Suti</a:t>
            </a:r>
            <a:r>
              <a:rPr lang="en-US" dirty="0" smtClean="0"/>
              <a:t>     </a:t>
            </a:r>
            <a:r>
              <a:rPr lang="en-US" dirty="0" err="1" smtClean="0"/>
              <a:t>nyeuseuh</a:t>
            </a:r>
            <a:r>
              <a:rPr lang="en-US" dirty="0" smtClean="0"/>
              <a:t>     </a:t>
            </a:r>
            <a:r>
              <a:rPr lang="en-US" dirty="0" err="1" smtClean="0"/>
              <a:t>baju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</a:t>
            </a:r>
            <a:r>
              <a:rPr lang="id-ID" b="1" dirty="0" smtClean="0"/>
              <a:t>j/s</a:t>
            </a:r>
            <a:r>
              <a:rPr lang="en-US" b="1" dirty="0" smtClean="0"/>
              <a:t>       </a:t>
            </a:r>
            <a:r>
              <a:rPr lang="id-ID" b="1" dirty="0" smtClean="0"/>
              <a:t>   </a:t>
            </a:r>
            <a:r>
              <a:rPr lang="en-US" b="1" dirty="0" smtClean="0"/>
              <a:t>   </a:t>
            </a:r>
            <a:r>
              <a:rPr lang="id-ID" b="1" dirty="0" smtClean="0"/>
              <a:t>c/p       </a:t>
            </a:r>
            <a:r>
              <a:rPr lang="en-US" b="1" dirty="0" smtClean="0"/>
              <a:t>       </a:t>
            </a:r>
            <a:r>
              <a:rPr lang="id-ID" b="1" dirty="0" smtClean="0"/>
              <a:t>o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 err="1" smtClean="0"/>
              <a:t>Soni</a:t>
            </a:r>
            <a:r>
              <a:rPr lang="en-US" dirty="0" smtClean="0"/>
              <a:t>      </a:t>
            </a:r>
            <a:r>
              <a:rPr lang="en-US" dirty="0" err="1" smtClean="0"/>
              <a:t>keur</a:t>
            </a:r>
            <a:r>
              <a:rPr lang="en-US" dirty="0" smtClean="0"/>
              <a:t> </a:t>
            </a:r>
            <a:r>
              <a:rPr lang="en-US" dirty="0" err="1" smtClean="0"/>
              <a:t>dahar</a:t>
            </a:r>
            <a:r>
              <a:rPr lang="en-US" dirty="0" smtClean="0"/>
              <a:t>      </a:t>
            </a:r>
            <a:r>
              <a:rPr lang="en-US" dirty="0" err="1" smtClean="0"/>
              <a:t>saté</a:t>
            </a:r>
            <a:r>
              <a:rPr lang="en-US" dirty="0" smtClean="0"/>
              <a:t> </a:t>
            </a:r>
            <a:r>
              <a:rPr lang="en-US" dirty="0" err="1" smtClean="0"/>
              <a:t>hayam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                       </a:t>
            </a:r>
            <a:r>
              <a:rPr lang="id-ID" b="1" dirty="0" smtClean="0"/>
              <a:t>j/s</a:t>
            </a:r>
            <a:r>
              <a:rPr lang="en-US" b="1" dirty="0" smtClean="0"/>
              <a:t>           </a:t>
            </a:r>
            <a:r>
              <a:rPr lang="id-ID" b="1" dirty="0" smtClean="0"/>
              <a:t> c/p     </a:t>
            </a:r>
            <a:r>
              <a:rPr lang="en-US" b="1" dirty="0" smtClean="0"/>
              <a:t>     </a:t>
            </a:r>
            <a:r>
              <a:rPr lang="id-ID" b="1" dirty="0" smtClean="0"/>
              <a:t> </a:t>
            </a:r>
            <a:r>
              <a:rPr lang="en-US" b="1" dirty="0" smtClean="0"/>
              <a:t> </a:t>
            </a:r>
            <a:r>
              <a:rPr lang="id-ID" b="1" dirty="0" smtClean="0"/>
              <a:t> </a:t>
            </a:r>
            <a:r>
              <a:rPr lang="en-US" b="1" dirty="0" smtClean="0"/>
              <a:t>          </a:t>
            </a:r>
            <a:r>
              <a:rPr lang="id-ID" b="1" dirty="0" smtClean="0"/>
              <a:t>o</a:t>
            </a: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01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C:\Users\RWKSD\Downloads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7376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274638"/>
            <a:ext cx="5334000" cy="1143000"/>
          </a:xfrm>
        </p:spPr>
        <p:txBody>
          <a:bodyPr/>
          <a:lstStyle/>
          <a:p>
            <a:r>
              <a:rPr lang="id-ID" b="1" dirty="0"/>
              <a:t>Kalimah intransitif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45400" cy="4525963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id-ID" dirty="0"/>
              <a:t>nyaéta kalimah anu caritaanana (predikatna) </a:t>
            </a:r>
            <a:r>
              <a:rPr lang="id-ID" dirty="0" smtClean="0"/>
              <a:t>teu</a:t>
            </a:r>
            <a:r>
              <a:rPr lang="en-US" dirty="0" smtClean="0"/>
              <a:t> </a:t>
            </a:r>
            <a:r>
              <a:rPr lang="id-ID" dirty="0" smtClean="0"/>
              <a:t>ngabutuhkeun </a:t>
            </a:r>
            <a:r>
              <a:rPr lang="id-ID" dirty="0"/>
              <a:t>obyék</a:t>
            </a:r>
            <a:r>
              <a:rPr lang="id-ID" dirty="0" smtClean="0"/>
              <a:t>.</a:t>
            </a:r>
            <a:endParaRPr lang="en-US" dirty="0" smtClean="0"/>
          </a:p>
          <a:p>
            <a:pPr lvl="0"/>
            <a:endParaRPr lang="en-US" dirty="0"/>
          </a:p>
          <a:p>
            <a:r>
              <a:rPr lang="id-ID" dirty="0"/>
              <a:t>  Conto : </a:t>
            </a:r>
            <a:r>
              <a:rPr lang="en-US" dirty="0" smtClean="0"/>
              <a:t> </a:t>
            </a:r>
            <a:r>
              <a:rPr lang="id-ID" dirty="0" smtClean="0"/>
              <a:t>Tati </a:t>
            </a:r>
            <a:r>
              <a:rPr lang="en-US" dirty="0" smtClean="0"/>
              <a:t>      </a:t>
            </a:r>
            <a:r>
              <a:rPr lang="id-ID" dirty="0" smtClean="0"/>
              <a:t>keur </a:t>
            </a:r>
            <a:r>
              <a:rPr lang="id-ID" dirty="0"/>
              <a:t>ceurik.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                </a:t>
            </a:r>
            <a:r>
              <a:rPr lang="id-ID" b="1" dirty="0" smtClean="0"/>
              <a:t>    </a:t>
            </a:r>
            <a:r>
              <a:rPr lang="en-US" b="1" dirty="0" smtClean="0"/>
              <a:t>  </a:t>
            </a:r>
            <a:r>
              <a:rPr lang="id-ID" b="1" dirty="0" smtClean="0"/>
              <a:t> </a:t>
            </a:r>
            <a:r>
              <a:rPr lang="id-ID" b="1" dirty="0"/>
              <a:t>j/s           </a:t>
            </a:r>
            <a:r>
              <a:rPr lang="en-US" b="1" dirty="0" smtClean="0"/>
              <a:t>  </a:t>
            </a:r>
            <a:r>
              <a:rPr lang="id-ID" b="1" dirty="0" smtClean="0"/>
              <a:t>c/p     </a:t>
            </a:r>
            <a:endParaRPr lang="en-US" b="1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                 </a:t>
            </a:r>
            <a:r>
              <a:rPr lang="en-US" dirty="0" err="1" smtClean="0"/>
              <a:t>Barto</a:t>
            </a:r>
            <a:r>
              <a:rPr lang="en-US" dirty="0" smtClean="0"/>
              <a:t>      </a:t>
            </a:r>
            <a:r>
              <a:rPr lang="en-US" dirty="0" err="1" smtClean="0"/>
              <a:t>keur</a:t>
            </a:r>
            <a:r>
              <a:rPr lang="en-US" dirty="0" smtClean="0"/>
              <a:t> </a:t>
            </a:r>
            <a:r>
              <a:rPr lang="en-US" dirty="0" err="1" smtClean="0"/>
              <a:t>saré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                        </a:t>
            </a:r>
            <a:r>
              <a:rPr lang="id-ID" b="1" dirty="0" smtClean="0"/>
              <a:t>j/s           </a:t>
            </a:r>
            <a:r>
              <a:rPr lang="en-US" b="1" dirty="0" smtClean="0"/>
              <a:t>  </a:t>
            </a:r>
            <a:r>
              <a:rPr lang="id-ID" b="1" dirty="0" smtClean="0"/>
              <a:t>c/p</a:t>
            </a:r>
            <a:endParaRPr lang="en-US" b="1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Déni</a:t>
            </a:r>
            <a:r>
              <a:rPr lang="en-US" dirty="0" smtClean="0"/>
              <a:t>       </a:t>
            </a:r>
            <a:r>
              <a:rPr lang="en-US" dirty="0" err="1" smtClean="0"/>
              <a:t>keur</a:t>
            </a:r>
            <a:r>
              <a:rPr lang="en-US" dirty="0" smtClean="0"/>
              <a:t> </a:t>
            </a:r>
            <a:r>
              <a:rPr lang="en-US" dirty="0" err="1" smtClean="0"/>
              <a:t>seuri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                        </a:t>
            </a:r>
            <a:r>
              <a:rPr lang="id-ID" b="1" dirty="0" smtClean="0"/>
              <a:t>j/s           </a:t>
            </a:r>
            <a:r>
              <a:rPr lang="en-US" b="1" dirty="0" smtClean="0"/>
              <a:t>  </a:t>
            </a:r>
            <a:r>
              <a:rPr lang="id-ID" b="1" dirty="0" smtClean="0"/>
              <a:t>c/p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01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RWKSD\Downloads\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8341936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 smtClean="0"/>
              <a:t>Hatur</a:t>
            </a:r>
            <a:r>
              <a:rPr lang="en-US" sz="5400" dirty="0" smtClean="0"/>
              <a:t> </a:t>
            </a:r>
            <a:r>
              <a:rPr lang="en-US" sz="5400" dirty="0" err="1" smtClean="0"/>
              <a:t>nuhun</a:t>
            </a:r>
            <a:r>
              <a:rPr lang="en-US" sz="5400" dirty="0" smtClean="0"/>
              <a:t> </a:t>
            </a:r>
          </a:p>
          <a:p>
            <a:pPr algn="ctr"/>
            <a:r>
              <a:rPr lang="en-US" sz="5400" dirty="0" err="1" smtClean="0"/>
              <a:t>Tetep</a:t>
            </a:r>
            <a:r>
              <a:rPr lang="en-US" sz="5400" dirty="0" smtClean="0"/>
              <a:t> </a:t>
            </a:r>
            <a:r>
              <a:rPr lang="en-US" sz="5400" dirty="0" err="1" smtClean="0"/>
              <a:t>semangat</a:t>
            </a:r>
            <a:endParaRPr lang="en-US" sz="5400" dirty="0" smtClean="0"/>
          </a:p>
          <a:p>
            <a:pPr algn="ctr"/>
            <a:r>
              <a:rPr lang="en-US" sz="5400" dirty="0" err="1" smtClean="0"/>
              <a:t>Gusti</a:t>
            </a:r>
            <a:r>
              <a:rPr lang="en-US" sz="5400" dirty="0" smtClean="0"/>
              <a:t> </a:t>
            </a:r>
            <a:r>
              <a:rPr lang="en-US" sz="5400" dirty="0" err="1" smtClean="0"/>
              <a:t>ngaberkahan</a:t>
            </a:r>
            <a:r>
              <a:rPr lang="en-US" sz="5400" dirty="0" smtClean="0"/>
              <a:t> </a:t>
            </a:r>
            <a:r>
              <a:rPr lang="en-US" sz="5400" dirty="0" err="1" smtClean="0"/>
              <a:t>urang</a:t>
            </a:r>
            <a:r>
              <a:rPr lang="en-US" sz="5400" dirty="0" smtClean="0"/>
              <a:t> </a:t>
            </a:r>
            <a:r>
              <a:rPr lang="en-US" sz="5400" dirty="0" err="1" smtClean="0"/>
              <a:t>sadaya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36615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:\Users\RWKSD\Downloads\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152400"/>
            <a:ext cx="8763001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7236" y="609600"/>
            <a:ext cx="5527964" cy="1143000"/>
          </a:xfrm>
        </p:spPr>
        <p:txBody>
          <a:bodyPr/>
          <a:lstStyle/>
          <a:p>
            <a:r>
              <a:rPr lang="en-US" b="1" dirty="0" err="1" smtClean="0"/>
              <a:t>Conto</a:t>
            </a:r>
            <a:r>
              <a:rPr lang="en-US" b="1" dirty="0" smtClean="0"/>
              <a:t> </a:t>
            </a:r>
            <a:r>
              <a:rPr lang="id-ID" b="1" dirty="0" smtClean="0"/>
              <a:t>tukang </a:t>
            </a:r>
            <a:r>
              <a:rPr lang="id-ID" b="1" dirty="0"/>
              <a:t>dagang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87236" y="5638800"/>
            <a:ext cx="5105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/>
              <a:t>         </a:t>
            </a:r>
            <a:r>
              <a:rPr lang="id-ID" sz="4400" dirty="0" smtClean="0"/>
              <a:t>tukang </a:t>
            </a:r>
            <a:r>
              <a:rPr lang="id-ID" sz="4400" dirty="0"/>
              <a:t>baso	</a:t>
            </a:r>
            <a:endParaRPr lang="en-US" sz="44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199" y="1828800"/>
            <a:ext cx="6019799" cy="4031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595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RWKSD\Downloads\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228600"/>
            <a:ext cx="8624047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685800"/>
            <a:ext cx="5257800" cy="1143000"/>
          </a:xfrm>
        </p:spPr>
        <p:txBody>
          <a:bodyPr/>
          <a:lstStyle/>
          <a:p>
            <a:r>
              <a:rPr lang="id-ID" sz="4800" dirty="0"/>
              <a:t> tukang satē</a:t>
            </a:r>
            <a:r>
              <a:rPr lang="id-ID" dirty="0"/>
              <a:t>	</a:t>
            </a:r>
            <a:endParaRPr lang="en-US" dirty="0"/>
          </a:p>
        </p:txBody>
      </p:sp>
      <p:pic>
        <p:nvPicPr>
          <p:cNvPr id="4" name="Content Placeholder 3" descr="C:\Users\USER\Desktop\sate-madura.jpg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771900"/>
            <a:ext cx="4499264" cy="2933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1406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RWKSD\Downloads\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8545398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274638"/>
            <a:ext cx="5486400" cy="1143000"/>
          </a:xfrm>
        </p:spPr>
        <p:txBody>
          <a:bodyPr/>
          <a:lstStyle/>
          <a:p>
            <a:r>
              <a:rPr lang="id-ID" dirty="0"/>
              <a:t> tukang sayuran</a:t>
            </a:r>
            <a:endParaRPr lang="en-US" dirty="0"/>
          </a:p>
        </p:txBody>
      </p:sp>
      <p:pic>
        <p:nvPicPr>
          <p:cNvPr id="4" name="Content Placeholder 3" descr="C:\Users\USER\Desktop\penjual-sayur-cover-by-DocPlayer.info_.jpg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438400"/>
            <a:ext cx="6324599" cy="365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664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RWKSD\Downloads\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5618"/>
            <a:ext cx="8621205" cy="6457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 </a:t>
            </a:r>
            <a:r>
              <a:rPr lang="id-ID" sz="4800" dirty="0"/>
              <a:t>tukang tahu gejrot </a:t>
            </a:r>
            <a:endParaRPr lang="en-US" sz="4800" dirty="0"/>
          </a:p>
        </p:txBody>
      </p:sp>
      <p:pic>
        <p:nvPicPr>
          <p:cNvPr id="4" name="Content Placeholder 3" descr="C:\Users\USER\Desktop\tahu.jpg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684" y="1295400"/>
            <a:ext cx="6954036" cy="502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8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RWKSD\Downloads\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8656004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800" dirty="0"/>
              <a:t>tukang jamu </a:t>
            </a:r>
            <a:endParaRPr lang="en-US" sz="4800" dirty="0"/>
          </a:p>
        </p:txBody>
      </p:sp>
      <p:pic>
        <p:nvPicPr>
          <p:cNvPr id="4" name="Content Placeholder 3" descr="C:\Users\USER\Desktop\jamu.jpg"/>
          <p:cNvPicPr>
            <a:picLocks noGrp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776"/>
          <a:stretch/>
        </p:blipFill>
        <p:spPr bwMode="auto">
          <a:xfrm>
            <a:off x="3261202" y="3422073"/>
            <a:ext cx="2743200" cy="32073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4407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C:\Users\RWKSD\Downloads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763000" cy="604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0162"/>
            <a:ext cx="8229600" cy="1147476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id-ID" b="1" dirty="0" smtClean="0"/>
              <a:t>Sub </a:t>
            </a:r>
            <a:r>
              <a:rPr lang="id-ID" b="1" dirty="0"/>
              <a:t>Tema 2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/>
              <a:t>Kalimah</a:t>
            </a:r>
            <a:r>
              <a:rPr lang="en-US" b="1" dirty="0"/>
              <a:t> </a:t>
            </a:r>
            <a:r>
              <a:rPr lang="en-US" b="1" dirty="0" err="1"/>
              <a:t>pananya</a:t>
            </a:r>
            <a:r>
              <a:rPr lang="en-US" b="1" dirty="0"/>
              <a:t> </a:t>
            </a:r>
            <a:r>
              <a:rPr lang="id-ID" dirty="0"/>
              <a:t>n</a:t>
            </a:r>
            <a:r>
              <a:rPr lang="en-US" dirty="0" err="1"/>
              <a:t>yaéta</a:t>
            </a:r>
            <a:r>
              <a:rPr lang="en-US" dirty="0"/>
              <a:t> </a:t>
            </a:r>
            <a:r>
              <a:rPr lang="en-US" dirty="0" err="1"/>
              <a:t>kalimah</a:t>
            </a:r>
            <a:r>
              <a:rPr lang="en-US" dirty="0"/>
              <a:t> </a:t>
            </a:r>
            <a:r>
              <a:rPr lang="en-US" dirty="0" err="1"/>
              <a:t>pikeun</a:t>
            </a:r>
            <a:r>
              <a:rPr lang="en-US" dirty="0"/>
              <a:t> </a:t>
            </a:r>
            <a:r>
              <a:rPr lang="en-US" dirty="0" err="1"/>
              <a:t>nanyakeun</a:t>
            </a:r>
            <a:r>
              <a:rPr lang="en-US" dirty="0"/>
              <a:t> </a:t>
            </a:r>
            <a:r>
              <a:rPr lang="en-US" dirty="0" err="1"/>
              <a:t>hiji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atawa</a:t>
            </a:r>
            <a:r>
              <a:rPr lang="en-US" dirty="0"/>
              <a:t> </a:t>
            </a:r>
            <a:r>
              <a:rPr lang="en-US" dirty="0" err="1" smtClean="0"/>
              <a:t>ngaran</a:t>
            </a:r>
            <a:r>
              <a:rPr lang="en-US" dirty="0"/>
              <a:t> </a:t>
            </a:r>
            <a:r>
              <a:rPr lang="en-US" dirty="0" err="1" smtClean="0"/>
              <a:t>jalma</a:t>
            </a:r>
            <a:r>
              <a:rPr lang="id-ID" dirty="0"/>
              <a:t>,</a:t>
            </a:r>
            <a:r>
              <a:rPr lang="en-US" dirty="0" err="1"/>
              <a:t>sok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ditungtungan</a:t>
            </a:r>
            <a:r>
              <a:rPr lang="en-US" dirty="0" smtClean="0"/>
              <a:t> </a:t>
            </a:r>
            <a:r>
              <a:rPr lang="en-US" dirty="0" err="1"/>
              <a:t>ku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tanya</a:t>
            </a:r>
            <a:r>
              <a:rPr lang="en-US" dirty="0"/>
              <a:t> (?).</a:t>
            </a:r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r>
              <a:rPr lang="en-US" dirty="0" err="1"/>
              <a:t>Conto</a:t>
            </a:r>
            <a:r>
              <a:rPr lang="en-US" dirty="0"/>
              <a:t> </a:t>
            </a:r>
            <a:r>
              <a:rPr lang="en-US" dirty="0" smtClean="0"/>
              <a:t>: </a:t>
            </a:r>
            <a:r>
              <a:rPr lang="en-US" b="1" dirty="0" err="1" smtClean="0"/>
              <a:t>Saha</a:t>
            </a:r>
            <a:r>
              <a:rPr lang="en-US" b="1" dirty="0" smtClean="0"/>
              <a:t> </a:t>
            </a:r>
            <a:r>
              <a:rPr lang="en-US" b="1" dirty="0" err="1"/>
              <a:t>anu</a:t>
            </a:r>
            <a:r>
              <a:rPr lang="en-US" b="1" dirty="0"/>
              <a:t> </a:t>
            </a:r>
            <a:r>
              <a:rPr lang="en-US" b="1" dirty="0" err="1"/>
              <a:t>labuh</a:t>
            </a:r>
            <a:r>
              <a:rPr lang="en-US" b="1" dirty="0"/>
              <a:t> </a:t>
            </a:r>
            <a:r>
              <a:rPr lang="id-ID" b="1" dirty="0"/>
              <a:t>di dapur </a:t>
            </a:r>
            <a:r>
              <a:rPr lang="en-US" b="1" dirty="0" err="1"/>
              <a:t>téh</a:t>
            </a:r>
            <a:r>
              <a:rPr lang="en-US" b="1" dirty="0"/>
              <a:t> </a:t>
            </a:r>
            <a:r>
              <a:rPr lang="en-US" b="1" dirty="0" smtClean="0"/>
              <a:t>?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Di </a:t>
            </a:r>
            <a:r>
              <a:rPr lang="en-US" b="1" dirty="0" err="1" smtClean="0"/>
              <a:t>mana</a:t>
            </a:r>
            <a:r>
              <a:rPr lang="en-US" b="1" dirty="0" smtClean="0"/>
              <a:t> </a:t>
            </a:r>
            <a:r>
              <a:rPr lang="en-US" b="1" dirty="0" err="1" smtClean="0"/>
              <a:t>bumi</a:t>
            </a:r>
            <a:r>
              <a:rPr lang="en-US" b="1" dirty="0" smtClean="0"/>
              <a:t> </a:t>
            </a:r>
            <a:r>
              <a:rPr lang="en-US" b="1" dirty="0" err="1" smtClean="0"/>
              <a:t>Ibu</a:t>
            </a:r>
            <a:r>
              <a:rPr lang="en-US" b="1" dirty="0" smtClean="0"/>
              <a:t> </a:t>
            </a:r>
            <a:r>
              <a:rPr lang="en-US" b="1" dirty="0" err="1" smtClean="0"/>
              <a:t>Yanti</a:t>
            </a:r>
            <a:r>
              <a:rPr lang="en-US" b="1" dirty="0" smtClean="0"/>
              <a:t> </a:t>
            </a:r>
            <a:r>
              <a:rPr lang="en-US" b="1" dirty="0" err="1" smtClean="0"/>
              <a:t>téh</a:t>
            </a:r>
            <a:r>
              <a:rPr lang="en-US" b="1" dirty="0" smtClean="0"/>
              <a:t>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5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RWKSD\Downloads\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18" y="304800"/>
            <a:ext cx="8839200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id-ID" b="1" dirty="0" smtClean="0"/>
              <a:t>Conto </a:t>
            </a:r>
            <a:r>
              <a:rPr lang="id-ID" b="1" dirty="0"/>
              <a:t>k</a:t>
            </a:r>
            <a:r>
              <a:rPr lang="en-US" b="1" dirty="0" err="1"/>
              <a:t>ecap</a:t>
            </a:r>
            <a:r>
              <a:rPr lang="en-US" b="1" dirty="0"/>
              <a:t> </a:t>
            </a:r>
            <a:r>
              <a:rPr lang="en-US" b="1" dirty="0" err="1"/>
              <a:t>pananya</a:t>
            </a:r>
            <a:r>
              <a:rPr lang="en-US" b="1" dirty="0"/>
              <a:t> 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dirty="0" err="1"/>
              <a:t>Saha</a:t>
            </a:r>
            <a:r>
              <a:rPr lang="en-US" dirty="0"/>
              <a:t>		: </a:t>
            </a:r>
            <a:r>
              <a:rPr lang="id-ID" dirty="0"/>
              <a:t>keur nanyakeun ngaran jalma.</a:t>
            </a:r>
            <a:endParaRPr lang="en-US" dirty="0"/>
          </a:p>
          <a:p>
            <a:r>
              <a:rPr lang="en-US" dirty="0" err="1"/>
              <a:t>Iraha</a:t>
            </a:r>
            <a:r>
              <a:rPr lang="en-US" dirty="0"/>
              <a:t>		: </a:t>
            </a:r>
            <a:r>
              <a:rPr lang="id-ID" dirty="0"/>
              <a:t>keur nanyakeun waktu.</a:t>
            </a:r>
            <a:endParaRPr lang="en-US" dirty="0"/>
          </a:p>
          <a:p>
            <a:r>
              <a:rPr lang="en-US" dirty="0" err="1"/>
              <a:t>Mana</a:t>
            </a:r>
            <a:r>
              <a:rPr lang="en-US" dirty="0"/>
              <a:t>		: </a:t>
            </a:r>
            <a:r>
              <a:rPr lang="id-ID" dirty="0"/>
              <a:t>keur nanyakeun hal atawa 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</a:t>
            </a:r>
            <a:r>
              <a:rPr lang="id-ID" dirty="0" smtClean="0"/>
              <a:t>barang</a:t>
            </a:r>
            <a:r>
              <a:rPr lang="id-ID" dirty="0"/>
              <a:t>.</a:t>
            </a:r>
            <a:endParaRPr lang="en-US" dirty="0"/>
          </a:p>
          <a:p>
            <a:r>
              <a:rPr lang="en-US" dirty="0"/>
              <a:t>Di </a:t>
            </a:r>
            <a:r>
              <a:rPr lang="en-US" dirty="0" err="1"/>
              <a:t>mana</a:t>
            </a:r>
            <a:r>
              <a:rPr lang="en-US" dirty="0"/>
              <a:t>	</a:t>
            </a:r>
            <a:r>
              <a:rPr lang="en-US" dirty="0" smtClean="0"/>
              <a:t>	: </a:t>
            </a:r>
            <a:r>
              <a:rPr lang="id-ID" dirty="0"/>
              <a:t>keur nanyakeun tempat</a:t>
            </a:r>
            <a:endParaRPr lang="en-US" dirty="0"/>
          </a:p>
          <a:p>
            <a:r>
              <a:rPr lang="en-US" dirty="0" err="1"/>
              <a:t>Kamana</a:t>
            </a:r>
            <a:r>
              <a:rPr lang="en-US" dirty="0"/>
              <a:t>	</a:t>
            </a:r>
            <a:r>
              <a:rPr lang="en-US" dirty="0" smtClean="0"/>
              <a:t>	: </a:t>
            </a:r>
            <a:r>
              <a:rPr lang="id-ID" dirty="0"/>
              <a:t>keur nanyakeun tujuan.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66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RWKSD\Downloads\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341936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168" y="16764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/>
              <a:t>Ti </a:t>
            </a:r>
            <a:r>
              <a:rPr lang="en-US" sz="3300" dirty="0" err="1"/>
              <a:t>mana</a:t>
            </a:r>
            <a:r>
              <a:rPr lang="id-ID" sz="3300" dirty="0"/>
              <a:t>	</a:t>
            </a:r>
            <a:r>
              <a:rPr lang="en-US" sz="3300" dirty="0"/>
              <a:t>: </a:t>
            </a:r>
            <a:r>
              <a:rPr lang="id-ID" sz="3300" dirty="0"/>
              <a:t>keur nanyakeun tempat anu </a:t>
            </a:r>
            <a:endParaRPr lang="en-US" sz="3300" dirty="0" smtClean="0"/>
          </a:p>
          <a:p>
            <a:pPr marL="0" indent="0">
              <a:buNone/>
            </a:pPr>
            <a:r>
              <a:rPr lang="en-US" sz="3300" dirty="0"/>
              <a:t> </a:t>
            </a:r>
            <a:r>
              <a:rPr lang="en-US" sz="3300" dirty="0" smtClean="0"/>
              <a:t>                        </a:t>
            </a:r>
            <a:r>
              <a:rPr lang="id-ID" sz="3300" dirty="0" smtClean="0"/>
              <a:t>ditinggalkeun (tempat </a:t>
            </a:r>
            <a:r>
              <a:rPr lang="id-ID" sz="3300" dirty="0"/>
              <a:t>yang pernah di </a:t>
            </a:r>
            <a:r>
              <a:rPr lang="en-US" sz="3300" dirty="0" smtClean="0"/>
              <a:t>                          </a:t>
            </a:r>
          </a:p>
          <a:p>
            <a:pPr marL="0" indent="0">
              <a:buNone/>
            </a:pPr>
            <a:r>
              <a:rPr lang="en-US" sz="3300" dirty="0"/>
              <a:t> </a:t>
            </a:r>
            <a:r>
              <a:rPr lang="en-US" sz="3300" dirty="0" smtClean="0"/>
              <a:t>                        </a:t>
            </a:r>
            <a:r>
              <a:rPr lang="id-ID" sz="3300" dirty="0" smtClean="0"/>
              <a:t>kunjungi </a:t>
            </a:r>
            <a:r>
              <a:rPr lang="id-ID" sz="3300" dirty="0"/>
              <a:t>atau </a:t>
            </a:r>
            <a:r>
              <a:rPr lang="id-ID" sz="3300" dirty="0" smtClean="0"/>
              <a:t>tinggal </a:t>
            </a:r>
            <a:r>
              <a:rPr lang="id-ID" sz="3300" dirty="0"/>
              <a:t>di </a:t>
            </a:r>
            <a:r>
              <a:rPr lang="id-ID" sz="3300" dirty="0" smtClean="0"/>
              <a:t>san</a:t>
            </a:r>
            <a:r>
              <a:rPr lang="en-US" sz="3300" dirty="0" smtClean="0"/>
              <a:t>a    </a:t>
            </a:r>
          </a:p>
          <a:p>
            <a:pPr marL="0" indent="0">
              <a:buNone/>
            </a:pPr>
            <a:r>
              <a:rPr lang="en-US" sz="3300" dirty="0"/>
              <a:t> </a:t>
            </a:r>
            <a:r>
              <a:rPr lang="en-US" sz="3300" dirty="0" smtClean="0"/>
              <a:t>                        </a:t>
            </a:r>
            <a:r>
              <a:rPr lang="id-ID" sz="3300" dirty="0" smtClean="0"/>
              <a:t>sebelumnya</a:t>
            </a:r>
            <a:r>
              <a:rPr lang="id-ID" sz="3300" dirty="0"/>
              <a:t>).</a:t>
            </a:r>
            <a:endParaRPr lang="en-US" sz="3300" dirty="0"/>
          </a:p>
          <a:p>
            <a:r>
              <a:rPr lang="en-US" sz="3300" dirty="0" err="1"/>
              <a:t>Kunaon</a:t>
            </a:r>
            <a:r>
              <a:rPr lang="en-US" sz="3300" dirty="0"/>
              <a:t>	: </a:t>
            </a:r>
            <a:r>
              <a:rPr lang="id-ID" sz="3300" dirty="0"/>
              <a:t>keur nanyakeun sabab musabab ( sebab </a:t>
            </a:r>
            <a:endParaRPr lang="en-US" sz="3300" dirty="0" smtClean="0"/>
          </a:p>
          <a:p>
            <a:pPr marL="0" indent="0">
              <a:buNone/>
            </a:pPr>
            <a:r>
              <a:rPr lang="en-US" sz="3300" dirty="0"/>
              <a:t> </a:t>
            </a:r>
            <a:r>
              <a:rPr lang="en-US" sz="3300" dirty="0" smtClean="0"/>
              <a:t>                        </a:t>
            </a:r>
            <a:r>
              <a:rPr lang="id-ID" sz="3300" dirty="0" smtClean="0"/>
              <a:t>akibat</a:t>
            </a:r>
            <a:r>
              <a:rPr lang="id-ID" sz="3300" dirty="0"/>
              <a:t>)</a:t>
            </a:r>
            <a:endParaRPr lang="en-US" sz="3300" dirty="0"/>
          </a:p>
          <a:p>
            <a:r>
              <a:rPr lang="en-US" sz="3300" dirty="0" err="1"/>
              <a:t>Naon</a:t>
            </a:r>
            <a:r>
              <a:rPr lang="en-US" sz="3300" dirty="0"/>
              <a:t>	</a:t>
            </a:r>
            <a:r>
              <a:rPr lang="en-US" sz="3300" dirty="0" smtClean="0"/>
              <a:t>: </a:t>
            </a:r>
            <a:r>
              <a:rPr lang="id-ID" sz="3300" dirty="0"/>
              <a:t>pikeun nanyakeun hal, barang jsb.</a:t>
            </a:r>
            <a:endParaRPr lang="en-US" sz="3300" dirty="0"/>
          </a:p>
          <a:p>
            <a:r>
              <a:rPr lang="en-US" sz="3300" dirty="0" err="1"/>
              <a:t>Sabaraha</a:t>
            </a:r>
            <a:r>
              <a:rPr lang="en-US" sz="3300" dirty="0"/>
              <a:t>	: </a:t>
            </a:r>
            <a:r>
              <a:rPr lang="id-ID" sz="3300" dirty="0"/>
              <a:t>pikeun nanyakeun jumlah atawa lobana. </a:t>
            </a:r>
            <a:endParaRPr lang="en-US" sz="3300" dirty="0"/>
          </a:p>
          <a:p>
            <a:r>
              <a:rPr lang="en-US" sz="3300" dirty="0" err="1"/>
              <a:t>Kumaha</a:t>
            </a:r>
            <a:r>
              <a:rPr lang="en-US" sz="3300" dirty="0"/>
              <a:t>	: </a:t>
            </a:r>
            <a:r>
              <a:rPr lang="id-ID" sz="3300" dirty="0"/>
              <a:t>keur nanyakeun kaayaan atawa cara – </a:t>
            </a:r>
            <a:r>
              <a:rPr lang="en-US" sz="3300" dirty="0" smtClean="0"/>
              <a:t>  </a:t>
            </a:r>
          </a:p>
          <a:p>
            <a:pPr marL="0" indent="0">
              <a:buNone/>
            </a:pPr>
            <a:r>
              <a:rPr lang="en-US" sz="3300" dirty="0"/>
              <a:t> </a:t>
            </a:r>
            <a:r>
              <a:rPr lang="en-US" sz="3300" dirty="0" smtClean="0"/>
              <a:t>                        </a:t>
            </a:r>
            <a:r>
              <a:rPr lang="id-ID" sz="3300" dirty="0" smtClean="0"/>
              <a:t>cara </a:t>
            </a:r>
            <a:endParaRPr lang="en-US" sz="33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398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221</TotalTime>
  <Words>122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Pangajaran  2 Peristiwa dina Kahirupan </vt:lpstr>
      <vt:lpstr>Conto tukang dagang </vt:lpstr>
      <vt:lpstr> tukang satē </vt:lpstr>
      <vt:lpstr> tukang sayuran</vt:lpstr>
      <vt:lpstr> tukang tahu gejrot </vt:lpstr>
      <vt:lpstr>tukang jamu </vt:lpstr>
      <vt:lpstr> Sub Tema 2 </vt:lpstr>
      <vt:lpstr> Conto kecap pananya : </vt:lpstr>
      <vt:lpstr>PowerPoint Presentation</vt:lpstr>
      <vt:lpstr>Kalimah transitif </vt:lpstr>
      <vt:lpstr>Kalimah intransitif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Pangajaran  2 Peristiwa dina Kahirupan</dc:title>
  <dc:creator>RWKSD</dc:creator>
  <cp:lastModifiedBy>RWKSD</cp:lastModifiedBy>
  <cp:revision>16</cp:revision>
  <dcterms:created xsi:type="dcterms:W3CDTF">2020-08-14T03:10:15Z</dcterms:created>
  <dcterms:modified xsi:type="dcterms:W3CDTF">2020-08-19T00:38:46Z</dcterms:modified>
</cp:coreProperties>
</file>