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2" r:id="rId3"/>
    <p:sldId id="263" r:id="rId4"/>
    <p:sldId id="264" r:id="rId5"/>
    <p:sldId id="265" r:id="rId6"/>
    <p:sldId id="266" r:id="rId7"/>
    <p:sldId id="268" r:id="rId8"/>
    <p:sldId id="269" r:id="rId9"/>
    <p:sldId id="270" r:id="rId10"/>
    <p:sldId id="274" r:id="rId11"/>
    <p:sldId id="272" r:id="rId12"/>
    <p:sldId id="273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7" autoAdjust="0"/>
    <p:restoredTop sz="94660"/>
  </p:normalViewPr>
  <p:slideViewPr>
    <p:cSldViewPr>
      <p:cViewPr varScale="1">
        <p:scale>
          <a:sx n="69" d="100"/>
          <a:sy n="69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3F97DC-BCC6-48C7-8DB2-1B89A9673E11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8959B7-49E4-4BE7-879E-7D257ADEE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55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5361-7150-4104-BA45-259313987E08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AB6E-CE0A-404C-9608-FAC3D9E08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488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5361-7150-4104-BA45-259313987E08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AB6E-CE0A-404C-9608-FAC3D9E08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490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5361-7150-4104-BA45-259313987E08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AB6E-CE0A-404C-9608-FAC3D9E08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344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5361-7150-4104-BA45-259313987E08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AB6E-CE0A-404C-9608-FAC3D9E08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802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5361-7150-4104-BA45-259313987E08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AB6E-CE0A-404C-9608-FAC3D9E08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69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5361-7150-4104-BA45-259313987E08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AB6E-CE0A-404C-9608-FAC3D9E08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365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5361-7150-4104-BA45-259313987E08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AB6E-CE0A-404C-9608-FAC3D9E08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601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5361-7150-4104-BA45-259313987E08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AB6E-CE0A-404C-9608-FAC3D9E08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464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5361-7150-4104-BA45-259313987E08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AB6E-CE0A-404C-9608-FAC3D9E08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235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5361-7150-4104-BA45-259313987E08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AB6E-CE0A-404C-9608-FAC3D9E08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610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5361-7150-4104-BA45-259313987E08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AB6E-CE0A-404C-9608-FAC3D9E08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320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55361-7150-4104-BA45-259313987E08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8AB6E-CE0A-404C-9608-FAC3D9E08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243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RWKSD\Downloads\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85344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56309"/>
            <a:ext cx="7772400" cy="2095500"/>
          </a:xfrm>
        </p:spPr>
        <p:txBody>
          <a:bodyPr>
            <a:normAutofit fontScale="90000"/>
          </a:bodyPr>
          <a:lstStyle/>
          <a:p>
            <a:r>
              <a:rPr lang="id-ID" b="1" dirty="0"/>
              <a:t>Pangajaran  2</a:t>
            </a:r>
            <a:r>
              <a:rPr lang="en-US" dirty="0"/>
              <a:t/>
            </a:r>
            <a:br>
              <a:rPr lang="en-US" dirty="0"/>
            </a:br>
            <a:r>
              <a:rPr lang="id-ID" b="1" dirty="0"/>
              <a:t>Peristiwa dina Kahirupan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1600200"/>
            <a:ext cx="7734300" cy="4572000"/>
          </a:xfrm>
        </p:spPr>
        <p:txBody>
          <a:bodyPr>
            <a:normAutofit lnSpcReduction="10000"/>
          </a:bodyPr>
          <a:lstStyle/>
          <a:p>
            <a:pPr lvl="0" algn="l"/>
            <a:r>
              <a:rPr lang="id-ID" b="1" dirty="0" smtClean="0">
                <a:solidFill>
                  <a:schemeClr val="accent6">
                    <a:lumMod val="75000"/>
                  </a:schemeClr>
                </a:solidFill>
              </a:rPr>
              <a:t>Sub </a:t>
            </a:r>
            <a:r>
              <a:rPr lang="id-ID" b="1" dirty="0">
                <a:solidFill>
                  <a:schemeClr val="accent6">
                    <a:lumMod val="75000"/>
                  </a:schemeClr>
                </a:solidFill>
              </a:rPr>
              <a:t>Tema </a:t>
            </a:r>
            <a:r>
              <a:rPr lang="id-ID" b="1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   </a:t>
            </a:r>
            <a:r>
              <a:rPr lang="en-US" b="1" dirty="0" err="1" smtClean="0">
                <a:solidFill>
                  <a:schemeClr val="tx1"/>
                </a:solidFill>
              </a:rPr>
              <a:t>Kalimah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Pananya</a:t>
            </a:r>
            <a:endParaRPr lang="en-US" b="1" dirty="0" smtClean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   </a:t>
            </a:r>
            <a:r>
              <a:rPr lang="en-US" b="1" dirty="0" err="1" smtClean="0">
                <a:solidFill>
                  <a:schemeClr val="tx1"/>
                </a:solidFill>
              </a:rPr>
              <a:t>Kalimah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transitif</a:t>
            </a:r>
            <a:endParaRPr lang="en-US" b="1" dirty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   </a:t>
            </a:r>
            <a:r>
              <a:rPr lang="en-US" b="1" dirty="0" err="1" smtClean="0">
                <a:solidFill>
                  <a:schemeClr val="tx1"/>
                </a:solidFill>
              </a:rPr>
              <a:t>Kalimah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intransitif</a:t>
            </a:r>
            <a:r>
              <a:rPr lang="en-US" b="1" dirty="0" smtClean="0">
                <a:solidFill>
                  <a:schemeClr val="tx1"/>
                </a:solidFill>
              </a:rPr>
              <a:t>  </a:t>
            </a:r>
          </a:p>
          <a:p>
            <a:pPr lvl="0" algn="l"/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                      		</a:t>
            </a:r>
            <a:r>
              <a:rPr lang="id-ID" b="1" dirty="0" smtClean="0">
                <a:solidFill>
                  <a:schemeClr val="accent1">
                    <a:lumMod val="75000"/>
                  </a:schemeClr>
                </a:solidFill>
              </a:rPr>
              <a:t>Sub </a:t>
            </a:r>
            <a:r>
              <a:rPr lang="id-ID" b="1" dirty="0">
                <a:solidFill>
                  <a:schemeClr val="accent1">
                    <a:lumMod val="75000"/>
                  </a:schemeClr>
                </a:solidFill>
              </a:rPr>
              <a:t>Tema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3:</a:t>
            </a:r>
          </a:p>
          <a:p>
            <a:pPr lvl="0"/>
            <a:r>
              <a:rPr lang="en-US" b="1" dirty="0" smtClean="0">
                <a:solidFill>
                  <a:schemeClr val="tx1"/>
                </a:solidFill>
              </a:rPr>
              <a:t>                                                 </a:t>
            </a:r>
            <a:r>
              <a:rPr lang="en-US" b="1" dirty="0" err="1" smtClean="0">
                <a:solidFill>
                  <a:schemeClr val="tx1"/>
                </a:solidFill>
              </a:rPr>
              <a:t>Ngawawancara</a:t>
            </a:r>
            <a:endParaRPr lang="en-US" b="1" dirty="0" smtClean="0">
              <a:solidFill>
                <a:schemeClr val="tx1"/>
              </a:solidFill>
            </a:endParaRPr>
          </a:p>
          <a:p>
            <a:pPr lvl="0" algn="l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                      </a:t>
            </a:r>
            <a:r>
              <a:rPr lang="id-ID" b="1" dirty="0" smtClean="0">
                <a:solidFill>
                  <a:schemeClr val="accent2">
                    <a:lumMod val="75000"/>
                  </a:schemeClr>
                </a:solidFill>
              </a:rPr>
              <a:t>Sub Tema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4:</a:t>
            </a:r>
          </a:p>
          <a:p>
            <a:pPr lvl="0"/>
            <a:r>
              <a:rPr lang="en-US" b="1" dirty="0" err="1" smtClean="0">
                <a:solidFill>
                  <a:schemeClr val="tx1"/>
                </a:solidFill>
              </a:rPr>
              <a:t>Harti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Kecap</a:t>
            </a:r>
            <a:endParaRPr lang="en-US" dirty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394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RWKSD\Downloads\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8839200" cy="647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id-ID" dirty="0"/>
              <a:t>Mun r</a:t>
            </a:r>
            <a:r>
              <a:rPr lang="en-US" dirty="0"/>
              <a:t>é</a:t>
            </a:r>
            <a:r>
              <a:rPr lang="id-ID" dirty="0"/>
              <a:t>k indit ka sakola barudak kudu </a:t>
            </a:r>
            <a:r>
              <a:rPr lang="id-ID" b="1" dirty="0"/>
              <a:t>ngumbah awak</a:t>
            </a:r>
            <a:r>
              <a:rPr lang="id-ID" dirty="0"/>
              <a:t> heula.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    </a:t>
            </a:r>
            <a:r>
              <a:rPr lang="id-ID" dirty="0" smtClean="0"/>
              <a:t>Ngumbah </a:t>
            </a:r>
            <a:r>
              <a:rPr lang="id-ID" dirty="0"/>
              <a:t>awak disebut </a:t>
            </a:r>
            <a:r>
              <a:rPr lang="id-ID" b="1" dirty="0"/>
              <a:t>mandi</a:t>
            </a:r>
            <a:endParaRPr lang="en-US" dirty="0"/>
          </a:p>
          <a:p>
            <a:pPr lvl="0"/>
            <a:r>
              <a:rPr lang="id-ID" dirty="0"/>
              <a:t>Abdi bad</a:t>
            </a:r>
            <a:r>
              <a:rPr lang="en-US" dirty="0"/>
              <a:t>é </a:t>
            </a:r>
            <a:r>
              <a:rPr lang="id-ID" b="1" dirty="0"/>
              <a:t>ngumbah baju</a:t>
            </a:r>
            <a:r>
              <a:rPr lang="id-ID" dirty="0"/>
              <a:t> anu kotor di jamban.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    </a:t>
            </a:r>
            <a:r>
              <a:rPr lang="id-ID" dirty="0" smtClean="0"/>
              <a:t>Ngumbah </a:t>
            </a:r>
            <a:r>
              <a:rPr lang="id-ID" dirty="0"/>
              <a:t>baju disebut </a:t>
            </a:r>
            <a:r>
              <a:rPr lang="id-ID" b="1" dirty="0"/>
              <a:t>nyeuseuh (nyuci)</a:t>
            </a:r>
            <a:endParaRPr lang="en-US" dirty="0"/>
          </a:p>
          <a:p>
            <a:pPr lvl="0"/>
            <a:r>
              <a:rPr lang="id-ID" dirty="0"/>
              <a:t>Saha anu tadi ka sakola ngan </a:t>
            </a:r>
            <a:r>
              <a:rPr lang="id-ID" b="1" dirty="0"/>
              <a:t>ngumbah beungeut</a:t>
            </a:r>
            <a:r>
              <a:rPr lang="id-ID" dirty="0"/>
              <a:t> wungkul?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    </a:t>
            </a:r>
            <a:r>
              <a:rPr lang="id-ID" dirty="0" smtClean="0"/>
              <a:t>Ngumbah </a:t>
            </a:r>
            <a:r>
              <a:rPr lang="id-ID" dirty="0"/>
              <a:t>beungeut disebut </a:t>
            </a:r>
            <a:r>
              <a:rPr lang="id-ID" b="1" dirty="0"/>
              <a:t>sibeungeut (cuci </a:t>
            </a:r>
            <a:r>
              <a:rPr lang="en-US" b="1" dirty="0" smtClean="0"/>
              <a:t> </a:t>
            </a:r>
          </a:p>
          <a:p>
            <a:pPr marL="0" lv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</a:t>
            </a:r>
            <a:r>
              <a:rPr lang="id-ID" b="1" dirty="0" smtClean="0"/>
              <a:t>muka</a:t>
            </a:r>
            <a:r>
              <a:rPr lang="id-ID" b="1" dirty="0"/>
              <a:t>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621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RWKSD\Downloads\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8763000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id-ID" dirty="0"/>
              <a:t>Santi kamari </a:t>
            </a:r>
            <a:r>
              <a:rPr lang="id-ID" b="1" dirty="0"/>
              <a:t>ngumbah buuk</a:t>
            </a:r>
            <a:r>
              <a:rPr lang="id-ID" dirty="0"/>
              <a:t> mak</a:t>
            </a:r>
            <a:r>
              <a:rPr lang="en-US" dirty="0"/>
              <a:t>é</a:t>
            </a:r>
            <a:r>
              <a:rPr lang="id-ID" dirty="0"/>
              <a:t> sampo </a:t>
            </a:r>
            <a:r>
              <a:rPr lang="id-ID" dirty="0" smtClean="0"/>
              <a:t>mani </a:t>
            </a:r>
            <a:r>
              <a:rPr lang="id-ID" dirty="0"/>
              <a:t>seungit pisan.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    </a:t>
            </a:r>
            <a:r>
              <a:rPr lang="id-ID" dirty="0" smtClean="0"/>
              <a:t>Ngumbah </a:t>
            </a:r>
            <a:r>
              <a:rPr lang="id-ID" dirty="0"/>
              <a:t>buuk disebut </a:t>
            </a:r>
            <a:r>
              <a:rPr lang="id-ID" b="1" dirty="0"/>
              <a:t>diangir (keramas)</a:t>
            </a:r>
            <a:endParaRPr lang="en-US" dirty="0"/>
          </a:p>
          <a:p>
            <a:pPr lvl="0"/>
            <a:r>
              <a:rPr lang="id-ID" dirty="0"/>
              <a:t>Sam</a:t>
            </a:r>
            <a:r>
              <a:rPr lang="en-US" dirty="0"/>
              <a:t>é</a:t>
            </a:r>
            <a:r>
              <a:rPr lang="id-ID" dirty="0"/>
              <a:t>m</a:t>
            </a:r>
            <a:r>
              <a:rPr lang="en-US" dirty="0"/>
              <a:t>é</a:t>
            </a:r>
            <a:r>
              <a:rPr lang="id-ID" dirty="0"/>
              <a:t>h dahar urang kudu </a:t>
            </a:r>
            <a:r>
              <a:rPr lang="id-ID" b="1" dirty="0"/>
              <a:t>ngumbah leungeun</a:t>
            </a:r>
            <a:r>
              <a:rPr lang="id-ID" dirty="0"/>
              <a:t> heula amb</a:t>
            </a:r>
            <a:r>
              <a:rPr lang="en-US" dirty="0"/>
              <a:t>é</a:t>
            </a:r>
            <a:r>
              <a:rPr lang="id-ID" dirty="0"/>
              <a:t>h beresih.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    </a:t>
            </a:r>
            <a:r>
              <a:rPr lang="id-ID" dirty="0" smtClean="0"/>
              <a:t>Ngumbah </a:t>
            </a:r>
            <a:r>
              <a:rPr lang="id-ID" dirty="0"/>
              <a:t>leungeun disebut </a:t>
            </a:r>
            <a:r>
              <a:rPr lang="id-ID" b="1" dirty="0"/>
              <a:t>sibanyo</a:t>
            </a:r>
            <a:endParaRPr lang="en-US" dirty="0"/>
          </a:p>
          <a:p>
            <a:pPr lvl="0"/>
            <a:r>
              <a:rPr lang="id-ID" dirty="0"/>
              <a:t>Cing Tina, mun </a:t>
            </a:r>
            <a:r>
              <a:rPr lang="id-ID" b="1" dirty="0"/>
              <a:t>ngumbah parabot</a:t>
            </a:r>
            <a:r>
              <a:rPr lang="id-ID" dirty="0"/>
              <a:t> t</a:t>
            </a:r>
            <a:r>
              <a:rPr lang="en-US" dirty="0"/>
              <a:t>é</a:t>
            </a:r>
            <a:r>
              <a:rPr lang="id-ID" dirty="0"/>
              <a:t>h kudu beresih nya! 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    </a:t>
            </a:r>
            <a:r>
              <a:rPr lang="id-ID" dirty="0" smtClean="0"/>
              <a:t>Ngumbah </a:t>
            </a:r>
            <a:r>
              <a:rPr lang="id-ID" dirty="0"/>
              <a:t>parabot disebut </a:t>
            </a:r>
            <a:r>
              <a:rPr lang="id-ID" b="1" dirty="0"/>
              <a:t>kukumbah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0476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RWKSD\Downloads\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8763000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127" y="1143000"/>
            <a:ext cx="8527473" cy="5029200"/>
          </a:xfrm>
        </p:spPr>
        <p:txBody>
          <a:bodyPr>
            <a:normAutofit/>
          </a:bodyPr>
          <a:lstStyle/>
          <a:p>
            <a:pPr lvl="0"/>
            <a:r>
              <a:rPr lang="id-ID" dirty="0"/>
              <a:t>Ibu nuju </a:t>
            </a:r>
            <a:r>
              <a:rPr lang="id-ID" b="1" dirty="0"/>
              <a:t>ngumbah b</a:t>
            </a:r>
            <a:r>
              <a:rPr lang="en-US" b="1" dirty="0"/>
              <a:t>é</a:t>
            </a:r>
            <a:r>
              <a:rPr lang="id-ID" b="1" dirty="0"/>
              <a:t>as</a:t>
            </a:r>
            <a:r>
              <a:rPr lang="id-ID" dirty="0"/>
              <a:t> (beras) dibaturan ku putrana.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    </a:t>
            </a:r>
            <a:r>
              <a:rPr lang="id-ID" dirty="0" smtClean="0"/>
              <a:t>Ngumbah </a:t>
            </a:r>
            <a:r>
              <a:rPr lang="id-ID" dirty="0"/>
              <a:t>béas disebut </a:t>
            </a:r>
            <a:r>
              <a:rPr lang="id-ID" b="1" dirty="0"/>
              <a:t>ngeusikan</a:t>
            </a:r>
            <a:endParaRPr lang="en-US" dirty="0"/>
          </a:p>
          <a:p>
            <a:pPr lvl="0"/>
            <a:r>
              <a:rPr lang="id-ID" dirty="0"/>
              <a:t>Akang Darman </a:t>
            </a:r>
            <a:r>
              <a:rPr lang="id-ID" b="1" dirty="0"/>
              <a:t>nuju meresihan ubin</a:t>
            </a:r>
            <a:r>
              <a:rPr lang="id-ID" dirty="0"/>
              <a:t> jeung adina.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    </a:t>
            </a:r>
            <a:r>
              <a:rPr lang="id-ID" dirty="0" smtClean="0"/>
              <a:t>Meresihan </a:t>
            </a:r>
            <a:r>
              <a:rPr lang="id-ID" dirty="0"/>
              <a:t>ubin disebut </a:t>
            </a:r>
            <a:r>
              <a:rPr lang="id-ID" b="1" dirty="0"/>
              <a:t>ngepél</a:t>
            </a:r>
            <a:endParaRPr lang="en-US" dirty="0"/>
          </a:p>
          <a:p>
            <a:pPr lvl="0"/>
            <a:r>
              <a:rPr lang="id-ID" dirty="0"/>
              <a:t> Unggal dinten bibi abdii mah padamelanna </a:t>
            </a:r>
            <a:r>
              <a:rPr lang="id-ID" b="1" dirty="0"/>
              <a:t>ngalemeskeun pak</a:t>
            </a:r>
            <a:r>
              <a:rPr lang="en-US" b="1" dirty="0"/>
              <a:t>é</a:t>
            </a:r>
            <a:r>
              <a:rPr lang="id-ID" b="1" dirty="0"/>
              <a:t>an</a:t>
            </a:r>
            <a:r>
              <a:rPr lang="id-ID" dirty="0"/>
              <a:t> di tempat kerjana.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    </a:t>
            </a:r>
            <a:r>
              <a:rPr lang="id-ID" dirty="0" smtClean="0"/>
              <a:t>Ngalemeskeun </a:t>
            </a:r>
            <a:r>
              <a:rPr lang="id-ID" dirty="0"/>
              <a:t>pak</a:t>
            </a:r>
            <a:r>
              <a:rPr lang="en-US" dirty="0"/>
              <a:t>é</a:t>
            </a:r>
            <a:r>
              <a:rPr lang="id-ID" dirty="0"/>
              <a:t>an disebut </a:t>
            </a:r>
            <a:r>
              <a:rPr lang="id-ID" b="1" dirty="0"/>
              <a:t>ngistrika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76462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RWKSD\Downloads\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8341936" cy="624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en-US" sz="5400" dirty="0" err="1" smtClean="0"/>
              <a:t>Hatur</a:t>
            </a:r>
            <a:r>
              <a:rPr lang="en-US" sz="5400" dirty="0" smtClean="0"/>
              <a:t> </a:t>
            </a:r>
            <a:r>
              <a:rPr lang="en-US" sz="5400" dirty="0" err="1" smtClean="0"/>
              <a:t>nuhun</a:t>
            </a:r>
            <a:r>
              <a:rPr lang="en-US" sz="5400" dirty="0" smtClean="0"/>
              <a:t> </a:t>
            </a:r>
          </a:p>
          <a:p>
            <a:pPr algn="ctr"/>
            <a:r>
              <a:rPr lang="en-US" sz="5400" dirty="0" err="1" smtClean="0"/>
              <a:t>Tetep</a:t>
            </a:r>
            <a:r>
              <a:rPr lang="en-US" sz="5400" dirty="0" smtClean="0"/>
              <a:t> </a:t>
            </a:r>
            <a:r>
              <a:rPr lang="en-US" sz="5400" dirty="0" err="1" smtClean="0"/>
              <a:t>semangat</a:t>
            </a:r>
            <a:endParaRPr lang="en-US" sz="5400" dirty="0" smtClean="0"/>
          </a:p>
          <a:p>
            <a:pPr algn="ctr"/>
            <a:r>
              <a:rPr lang="en-US" sz="5400" dirty="0" err="1" smtClean="0"/>
              <a:t>Gusti</a:t>
            </a:r>
            <a:r>
              <a:rPr lang="en-US" sz="5400" dirty="0" smtClean="0"/>
              <a:t> </a:t>
            </a:r>
            <a:r>
              <a:rPr lang="en-US" sz="5400" dirty="0" err="1" smtClean="0"/>
              <a:t>ngaberkahan</a:t>
            </a:r>
            <a:r>
              <a:rPr lang="en-US" sz="5400" dirty="0" smtClean="0"/>
              <a:t> </a:t>
            </a:r>
            <a:r>
              <a:rPr lang="en-US" sz="5400" dirty="0" err="1" smtClean="0"/>
              <a:t>urang</a:t>
            </a:r>
            <a:r>
              <a:rPr lang="en-US" sz="5400" dirty="0" smtClean="0"/>
              <a:t> </a:t>
            </a:r>
            <a:r>
              <a:rPr lang="en-US" sz="5400" dirty="0" err="1" smtClean="0"/>
              <a:t>sadaya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36615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C:\Users\RWKSD\Downloads\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8763000" cy="6043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0162"/>
            <a:ext cx="8229600" cy="1147476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/>
            </a:r>
            <a:br>
              <a:rPr lang="en-US" b="1" dirty="0" smtClean="0"/>
            </a:br>
            <a:r>
              <a:rPr lang="id-ID" b="1" dirty="0" smtClean="0"/>
              <a:t>Sub </a:t>
            </a:r>
            <a:r>
              <a:rPr lang="id-ID" b="1" dirty="0"/>
              <a:t>Tema 2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err="1"/>
              <a:t>Kalimah</a:t>
            </a:r>
            <a:r>
              <a:rPr lang="en-US" b="1" dirty="0"/>
              <a:t> </a:t>
            </a:r>
            <a:r>
              <a:rPr lang="en-US" b="1" dirty="0" err="1"/>
              <a:t>pananya</a:t>
            </a:r>
            <a:r>
              <a:rPr lang="en-US" b="1" dirty="0"/>
              <a:t> </a:t>
            </a:r>
            <a:r>
              <a:rPr lang="id-ID" dirty="0"/>
              <a:t>n</a:t>
            </a:r>
            <a:r>
              <a:rPr lang="en-US" dirty="0" err="1"/>
              <a:t>yaéta</a:t>
            </a:r>
            <a:r>
              <a:rPr lang="en-US" dirty="0"/>
              <a:t> </a:t>
            </a:r>
            <a:r>
              <a:rPr lang="en-US" dirty="0" err="1"/>
              <a:t>kalimah</a:t>
            </a:r>
            <a:r>
              <a:rPr lang="en-US" dirty="0"/>
              <a:t> </a:t>
            </a:r>
            <a:r>
              <a:rPr lang="en-US" dirty="0" err="1"/>
              <a:t>pikeun</a:t>
            </a:r>
            <a:r>
              <a:rPr lang="en-US" dirty="0"/>
              <a:t> </a:t>
            </a:r>
            <a:r>
              <a:rPr lang="en-US" dirty="0" err="1"/>
              <a:t>nanyakeun</a:t>
            </a:r>
            <a:r>
              <a:rPr lang="en-US" dirty="0"/>
              <a:t> </a:t>
            </a:r>
            <a:r>
              <a:rPr lang="en-US" dirty="0" err="1"/>
              <a:t>hiji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atawa</a:t>
            </a:r>
            <a:r>
              <a:rPr lang="en-US" dirty="0"/>
              <a:t> </a:t>
            </a:r>
            <a:r>
              <a:rPr lang="en-US" dirty="0" err="1" smtClean="0"/>
              <a:t>ngaran</a:t>
            </a:r>
            <a:r>
              <a:rPr lang="en-US" dirty="0"/>
              <a:t> </a:t>
            </a:r>
            <a:r>
              <a:rPr lang="en-US" dirty="0" err="1" smtClean="0"/>
              <a:t>jalma</a:t>
            </a:r>
            <a:r>
              <a:rPr lang="id-ID" dirty="0"/>
              <a:t>,</a:t>
            </a:r>
            <a:r>
              <a:rPr lang="en-US" dirty="0" err="1"/>
              <a:t>sok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dirty="0" err="1" smtClean="0"/>
              <a:t>ditungtungan</a:t>
            </a:r>
            <a:r>
              <a:rPr lang="en-US" dirty="0" smtClean="0"/>
              <a:t> </a:t>
            </a:r>
            <a:r>
              <a:rPr lang="en-US" dirty="0" err="1"/>
              <a:t>ku</a:t>
            </a:r>
            <a:r>
              <a:rPr lang="en-US" dirty="0"/>
              <a:t> </a:t>
            </a:r>
            <a:r>
              <a:rPr lang="en-US" dirty="0" err="1"/>
              <a:t>tanda</a:t>
            </a:r>
            <a:r>
              <a:rPr lang="en-US" dirty="0"/>
              <a:t> </a:t>
            </a:r>
            <a:r>
              <a:rPr lang="en-US" dirty="0" err="1"/>
              <a:t>tanya</a:t>
            </a:r>
            <a:r>
              <a:rPr lang="en-US" dirty="0"/>
              <a:t> (?).</a:t>
            </a:r>
          </a:p>
          <a:p>
            <a:pPr marL="0" indent="0">
              <a:buNone/>
            </a:pPr>
            <a:r>
              <a:rPr lang="en-US" b="1" dirty="0"/>
              <a:t> </a:t>
            </a:r>
            <a:endParaRPr lang="en-US" dirty="0"/>
          </a:p>
          <a:p>
            <a:r>
              <a:rPr lang="en-US" dirty="0" err="1"/>
              <a:t>Conto</a:t>
            </a:r>
            <a:r>
              <a:rPr lang="en-US" dirty="0"/>
              <a:t> </a:t>
            </a:r>
            <a:r>
              <a:rPr lang="en-US" dirty="0" smtClean="0"/>
              <a:t>: </a:t>
            </a:r>
            <a:r>
              <a:rPr lang="en-US" b="1" dirty="0" err="1" smtClean="0"/>
              <a:t>Saha</a:t>
            </a:r>
            <a:r>
              <a:rPr lang="en-US" b="1" dirty="0" smtClean="0"/>
              <a:t> </a:t>
            </a:r>
            <a:r>
              <a:rPr lang="en-US" b="1" dirty="0" err="1"/>
              <a:t>anu</a:t>
            </a:r>
            <a:r>
              <a:rPr lang="en-US" b="1" dirty="0"/>
              <a:t> </a:t>
            </a:r>
            <a:r>
              <a:rPr lang="en-US" b="1" dirty="0" err="1"/>
              <a:t>labuh</a:t>
            </a:r>
            <a:r>
              <a:rPr lang="en-US" b="1" dirty="0"/>
              <a:t> </a:t>
            </a:r>
            <a:r>
              <a:rPr lang="id-ID" b="1" dirty="0"/>
              <a:t>di dapur </a:t>
            </a:r>
            <a:r>
              <a:rPr lang="en-US" b="1" dirty="0" err="1"/>
              <a:t>téh</a:t>
            </a:r>
            <a:r>
              <a:rPr lang="en-US" b="1" dirty="0"/>
              <a:t> </a:t>
            </a:r>
            <a:r>
              <a:rPr lang="en-US" b="1" dirty="0" smtClean="0"/>
              <a:t>?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 Di </a:t>
            </a:r>
            <a:r>
              <a:rPr lang="en-US" b="1" dirty="0" err="1" smtClean="0"/>
              <a:t>mana</a:t>
            </a:r>
            <a:r>
              <a:rPr lang="en-US" b="1" dirty="0" smtClean="0"/>
              <a:t> </a:t>
            </a:r>
            <a:r>
              <a:rPr lang="en-US" b="1" dirty="0" err="1" smtClean="0"/>
              <a:t>bumi</a:t>
            </a:r>
            <a:r>
              <a:rPr lang="en-US" b="1" dirty="0" smtClean="0"/>
              <a:t> </a:t>
            </a:r>
            <a:r>
              <a:rPr lang="en-US" b="1" dirty="0" err="1" smtClean="0"/>
              <a:t>Ibu</a:t>
            </a:r>
            <a:r>
              <a:rPr lang="en-US" b="1" dirty="0" smtClean="0"/>
              <a:t> </a:t>
            </a:r>
            <a:r>
              <a:rPr lang="en-US" b="1" dirty="0" err="1" smtClean="0"/>
              <a:t>Yanti</a:t>
            </a:r>
            <a:r>
              <a:rPr lang="en-US" b="1" dirty="0" smtClean="0"/>
              <a:t> </a:t>
            </a:r>
            <a:r>
              <a:rPr lang="en-US" b="1" dirty="0" err="1" smtClean="0"/>
              <a:t>téh</a:t>
            </a:r>
            <a:r>
              <a:rPr lang="en-US" b="1" dirty="0" smtClean="0"/>
              <a:t>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1548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RWKSD\Downloads\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18" y="304800"/>
            <a:ext cx="8839200" cy="617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/>
            </a:r>
            <a:br>
              <a:rPr lang="en-US" b="1" dirty="0" smtClean="0"/>
            </a:br>
            <a:r>
              <a:rPr lang="id-ID" b="1" dirty="0" smtClean="0"/>
              <a:t>Conto </a:t>
            </a:r>
            <a:r>
              <a:rPr lang="id-ID" b="1" dirty="0"/>
              <a:t>k</a:t>
            </a:r>
            <a:r>
              <a:rPr lang="en-US" b="1" dirty="0" err="1"/>
              <a:t>ecap</a:t>
            </a:r>
            <a:r>
              <a:rPr lang="en-US" b="1" dirty="0"/>
              <a:t> </a:t>
            </a:r>
            <a:r>
              <a:rPr lang="en-US" b="1" dirty="0" err="1"/>
              <a:t>pananya</a:t>
            </a:r>
            <a:r>
              <a:rPr lang="en-US" b="1" dirty="0"/>
              <a:t> 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dirty="0" err="1"/>
              <a:t>Saha</a:t>
            </a:r>
            <a:r>
              <a:rPr lang="en-US" dirty="0"/>
              <a:t>		: </a:t>
            </a:r>
            <a:r>
              <a:rPr lang="id-ID" dirty="0"/>
              <a:t>keur nanyakeun ngaran jalma.</a:t>
            </a:r>
            <a:endParaRPr lang="en-US" dirty="0"/>
          </a:p>
          <a:p>
            <a:r>
              <a:rPr lang="en-US" dirty="0" err="1"/>
              <a:t>Iraha</a:t>
            </a:r>
            <a:r>
              <a:rPr lang="en-US" dirty="0"/>
              <a:t>		: </a:t>
            </a:r>
            <a:r>
              <a:rPr lang="id-ID" dirty="0"/>
              <a:t>keur nanyakeun waktu.</a:t>
            </a:r>
            <a:endParaRPr lang="en-US" dirty="0"/>
          </a:p>
          <a:p>
            <a:r>
              <a:rPr lang="en-US" dirty="0" err="1"/>
              <a:t>Mana</a:t>
            </a:r>
            <a:r>
              <a:rPr lang="en-US" dirty="0"/>
              <a:t>		: </a:t>
            </a:r>
            <a:r>
              <a:rPr lang="id-ID" dirty="0"/>
              <a:t>keur nanyakeun hal atawa 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</a:t>
            </a:r>
            <a:r>
              <a:rPr lang="id-ID" dirty="0" smtClean="0"/>
              <a:t>barang</a:t>
            </a:r>
            <a:r>
              <a:rPr lang="id-ID" dirty="0"/>
              <a:t>.</a:t>
            </a:r>
            <a:endParaRPr lang="en-US" dirty="0"/>
          </a:p>
          <a:p>
            <a:r>
              <a:rPr lang="en-US" dirty="0"/>
              <a:t>Di </a:t>
            </a:r>
            <a:r>
              <a:rPr lang="en-US" dirty="0" err="1"/>
              <a:t>mana</a:t>
            </a:r>
            <a:r>
              <a:rPr lang="en-US" dirty="0"/>
              <a:t>	</a:t>
            </a:r>
            <a:r>
              <a:rPr lang="en-US" dirty="0" smtClean="0"/>
              <a:t>	: </a:t>
            </a:r>
            <a:r>
              <a:rPr lang="id-ID" dirty="0"/>
              <a:t>keur nanyakeun tempat</a:t>
            </a:r>
            <a:endParaRPr lang="en-US" dirty="0"/>
          </a:p>
          <a:p>
            <a:r>
              <a:rPr lang="en-US" dirty="0" err="1" smtClean="0"/>
              <a:t>Ka</a:t>
            </a:r>
            <a:r>
              <a:rPr lang="en-US" dirty="0" smtClean="0"/>
              <a:t> </a:t>
            </a:r>
            <a:r>
              <a:rPr lang="en-US" dirty="0" err="1" smtClean="0"/>
              <a:t>mana</a:t>
            </a:r>
            <a:r>
              <a:rPr lang="en-US" dirty="0"/>
              <a:t>	</a:t>
            </a:r>
            <a:r>
              <a:rPr lang="en-US" dirty="0" smtClean="0"/>
              <a:t>	: </a:t>
            </a:r>
            <a:r>
              <a:rPr lang="id-ID" dirty="0"/>
              <a:t>keur nanyakeun tujuan.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6604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RWKSD\Downloads\1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8341936" cy="624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168" y="167640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sz="3300" dirty="0"/>
              <a:t>Ti </a:t>
            </a:r>
            <a:r>
              <a:rPr lang="en-US" sz="3300" dirty="0" err="1"/>
              <a:t>mana</a:t>
            </a:r>
            <a:r>
              <a:rPr lang="id-ID" sz="3300" dirty="0"/>
              <a:t>	</a:t>
            </a:r>
            <a:r>
              <a:rPr lang="en-US" sz="3300" dirty="0"/>
              <a:t>: </a:t>
            </a:r>
            <a:r>
              <a:rPr lang="id-ID" sz="3300" dirty="0"/>
              <a:t>keur nanyakeun tempat anu </a:t>
            </a:r>
            <a:endParaRPr lang="en-US" sz="3300" dirty="0" smtClean="0"/>
          </a:p>
          <a:p>
            <a:pPr marL="0" indent="0">
              <a:buNone/>
            </a:pPr>
            <a:r>
              <a:rPr lang="en-US" sz="3300" dirty="0"/>
              <a:t> </a:t>
            </a:r>
            <a:r>
              <a:rPr lang="en-US" sz="3300" dirty="0" smtClean="0"/>
              <a:t>                        </a:t>
            </a:r>
            <a:r>
              <a:rPr lang="id-ID" sz="3300" dirty="0" smtClean="0"/>
              <a:t>ditinggalkeun (tempat </a:t>
            </a:r>
            <a:r>
              <a:rPr lang="id-ID" sz="3300" dirty="0"/>
              <a:t>yang pernah di </a:t>
            </a:r>
            <a:r>
              <a:rPr lang="en-US" sz="3300" dirty="0" smtClean="0"/>
              <a:t>                          </a:t>
            </a:r>
          </a:p>
          <a:p>
            <a:pPr marL="0" indent="0">
              <a:buNone/>
            </a:pPr>
            <a:r>
              <a:rPr lang="en-US" sz="3300" dirty="0"/>
              <a:t> </a:t>
            </a:r>
            <a:r>
              <a:rPr lang="en-US" sz="3300" dirty="0" smtClean="0"/>
              <a:t>                        </a:t>
            </a:r>
            <a:r>
              <a:rPr lang="id-ID" sz="3300" dirty="0" smtClean="0"/>
              <a:t>kunjungi </a:t>
            </a:r>
            <a:r>
              <a:rPr lang="id-ID" sz="3300" dirty="0"/>
              <a:t>atau </a:t>
            </a:r>
            <a:r>
              <a:rPr lang="id-ID" sz="3300" dirty="0" smtClean="0"/>
              <a:t>tinggal </a:t>
            </a:r>
            <a:r>
              <a:rPr lang="id-ID" sz="3300" dirty="0"/>
              <a:t>di </a:t>
            </a:r>
            <a:r>
              <a:rPr lang="id-ID" sz="3300" dirty="0" smtClean="0"/>
              <a:t>san</a:t>
            </a:r>
            <a:r>
              <a:rPr lang="en-US" sz="3300" dirty="0" smtClean="0"/>
              <a:t>a    </a:t>
            </a:r>
          </a:p>
          <a:p>
            <a:pPr marL="0" indent="0">
              <a:buNone/>
            </a:pPr>
            <a:r>
              <a:rPr lang="en-US" sz="3300" dirty="0"/>
              <a:t> </a:t>
            </a:r>
            <a:r>
              <a:rPr lang="en-US" sz="3300" dirty="0" smtClean="0"/>
              <a:t>                        </a:t>
            </a:r>
            <a:r>
              <a:rPr lang="id-ID" sz="3300" dirty="0" smtClean="0"/>
              <a:t>sebelumnya</a:t>
            </a:r>
            <a:r>
              <a:rPr lang="id-ID" sz="3300" dirty="0"/>
              <a:t>).</a:t>
            </a:r>
            <a:endParaRPr lang="en-US" sz="3300" dirty="0"/>
          </a:p>
          <a:p>
            <a:r>
              <a:rPr lang="en-US" sz="3300" dirty="0" err="1"/>
              <a:t>Kunaon</a:t>
            </a:r>
            <a:r>
              <a:rPr lang="en-US" sz="3300" dirty="0"/>
              <a:t>	: </a:t>
            </a:r>
            <a:r>
              <a:rPr lang="id-ID" sz="3300" dirty="0"/>
              <a:t>keur nanyakeun sabab musabab ( sebab </a:t>
            </a:r>
            <a:endParaRPr lang="en-US" sz="3300" dirty="0" smtClean="0"/>
          </a:p>
          <a:p>
            <a:pPr marL="0" indent="0">
              <a:buNone/>
            </a:pPr>
            <a:r>
              <a:rPr lang="en-US" sz="3300" dirty="0"/>
              <a:t> </a:t>
            </a:r>
            <a:r>
              <a:rPr lang="en-US" sz="3300" dirty="0" smtClean="0"/>
              <a:t>                        </a:t>
            </a:r>
            <a:r>
              <a:rPr lang="id-ID" sz="3300" dirty="0" smtClean="0"/>
              <a:t>akibat</a:t>
            </a:r>
            <a:r>
              <a:rPr lang="id-ID" sz="3300" dirty="0"/>
              <a:t>)</a:t>
            </a:r>
            <a:endParaRPr lang="en-US" sz="3300" dirty="0"/>
          </a:p>
          <a:p>
            <a:r>
              <a:rPr lang="en-US" sz="3300" dirty="0" err="1"/>
              <a:t>Naon</a:t>
            </a:r>
            <a:r>
              <a:rPr lang="en-US" sz="3300" dirty="0"/>
              <a:t>	</a:t>
            </a:r>
            <a:r>
              <a:rPr lang="en-US" sz="3300" dirty="0" smtClean="0"/>
              <a:t>: </a:t>
            </a:r>
            <a:r>
              <a:rPr lang="id-ID" sz="3300" dirty="0"/>
              <a:t>pikeun nanyakeun hal, barang jsb.</a:t>
            </a:r>
            <a:endParaRPr lang="en-US" sz="3300" dirty="0"/>
          </a:p>
          <a:p>
            <a:r>
              <a:rPr lang="en-US" sz="3300" dirty="0" err="1"/>
              <a:t>Sabaraha</a:t>
            </a:r>
            <a:r>
              <a:rPr lang="en-US" sz="3300" dirty="0"/>
              <a:t>	: </a:t>
            </a:r>
            <a:r>
              <a:rPr lang="id-ID" sz="3300" dirty="0"/>
              <a:t>pikeun nanyakeun jumlah atawa lobana. </a:t>
            </a:r>
            <a:endParaRPr lang="en-US" sz="3300" dirty="0"/>
          </a:p>
          <a:p>
            <a:r>
              <a:rPr lang="en-US" sz="3300" dirty="0" err="1"/>
              <a:t>Kumaha</a:t>
            </a:r>
            <a:r>
              <a:rPr lang="en-US" sz="3300" dirty="0"/>
              <a:t>	: </a:t>
            </a:r>
            <a:r>
              <a:rPr lang="id-ID" sz="3300" dirty="0"/>
              <a:t>keur nanyakeun kaayaan atawa cara – </a:t>
            </a:r>
            <a:r>
              <a:rPr lang="en-US" sz="3300" dirty="0" smtClean="0"/>
              <a:t>  </a:t>
            </a:r>
          </a:p>
          <a:p>
            <a:pPr marL="0" indent="0">
              <a:buNone/>
            </a:pPr>
            <a:r>
              <a:rPr lang="en-US" sz="3300" dirty="0"/>
              <a:t> </a:t>
            </a:r>
            <a:r>
              <a:rPr lang="en-US" sz="3300" dirty="0" smtClean="0"/>
              <a:t>                        </a:t>
            </a:r>
            <a:r>
              <a:rPr lang="id-ID" sz="3300" dirty="0" smtClean="0"/>
              <a:t>cara </a:t>
            </a:r>
            <a:endParaRPr lang="en-US" sz="33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3989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C:\Users\RWKSD\Downloads\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8748860" cy="655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Kalimah transitif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id-ID" dirty="0"/>
              <a:t>nyaéta kalimah anu caritaanana (predikatnya) ngabutuhkeun </a:t>
            </a:r>
            <a:r>
              <a:rPr lang="id-ID" dirty="0" smtClean="0"/>
              <a:t>obyék.</a:t>
            </a:r>
            <a:endParaRPr lang="en-US" dirty="0" smtClean="0"/>
          </a:p>
          <a:p>
            <a:pPr marL="0" lvl="0" indent="0">
              <a:buNone/>
            </a:pPr>
            <a:endParaRPr lang="en-US" dirty="0"/>
          </a:p>
          <a:p>
            <a:r>
              <a:rPr lang="id-ID" dirty="0"/>
              <a:t>   Conto : Pa Usman </a:t>
            </a:r>
            <a:r>
              <a:rPr lang="en-US" dirty="0" smtClean="0"/>
              <a:t>  </a:t>
            </a:r>
            <a:r>
              <a:rPr lang="id-ID" dirty="0" smtClean="0"/>
              <a:t>meuli </a:t>
            </a:r>
            <a:r>
              <a:rPr lang="en-US" dirty="0" smtClean="0"/>
              <a:t>    </a:t>
            </a:r>
            <a:r>
              <a:rPr lang="id-ID" dirty="0" smtClean="0"/>
              <a:t>motor.</a:t>
            </a:r>
            <a:endParaRPr lang="en-US" dirty="0"/>
          </a:p>
          <a:p>
            <a:pPr marL="0" indent="0">
              <a:buNone/>
            </a:pPr>
            <a:r>
              <a:rPr lang="id-ID" dirty="0"/>
              <a:t>	</a:t>
            </a:r>
            <a:r>
              <a:rPr lang="en-US" dirty="0"/>
              <a:t>      </a:t>
            </a:r>
            <a:r>
              <a:rPr lang="en-US" dirty="0" smtClean="0"/>
              <a:t>            </a:t>
            </a:r>
            <a:r>
              <a:rPr lang="id-ID" b="1" dirty="0"/>
              <a:t>j/s</a:t>
            </a:r>
            <a:r>
              <a:rPr lang="en-US" b="1" dirty="0"/>
              <a:t>       </a:t>
            </a:r>
            <a:r>
              <a:rPr lang="id-ID" b="1" dirty="0"/>
              <a:t>   </a:t>
            </a:r>
            <a:r>
              <a:rPr lang="en-US" b="1" dirty="0" smtClean="0"/>
              <a:t> </a:t>
            </a:r>
            <a:r>
              <a:rPr lang="id-ID" b="1" dirty="0" smtClean="0"/>
              <a:t>c/p      </a:t>
            </a:r>
            <a:r>
              <a:rPr lang="en-US" b="1" dirty="0" smtClean="0"/>
              <a:t>   </a:t>
            </a:r>
            <a:r>
              <a:rPr lang="id-ID" b="1" dirty="0" smtClean="0"/>
              <a:t> o</a:t>
            </a:r>
            <a:endParaRPr lang="en-US" b="1" dirty="0"/>
          </a:p>
          <a:p>
            <a:pPr marL="0" indent="0">
              <a:buNone/>
            </a:pPr>
            <a:r>
              <a:rPr lang="en-US" dirty="0" smtClean="0"/>
              <a:t>                     </a:t>
            </a:r>
            <a:r>
              <a:rPr lang="en-US" dirty="0" err="1" smtClean="0"/>
              <a:t>Bibi</a:t>
            </a:r>
            <a:r>
              <a:rPr lang="en-US" dirty="0" smtClean="0"/>
              <a:t> </a:t>
            </a:r>
            <a:r>
              <a:rPr lang="en-US" dirty="0" err="1" smtClean="0"/>
              <a:t>Suti</a:t>
            </a:r>
            <a:r>
              <a:rPr lang="en-US" dirty="0" smtClean="0"/>
              <a:t>     </a:t>
            </a:r>
            <a:r>
              <a:rPr lang="en-US" dirty="0" err="1" smtClean="0"/>
              <a:t>nyeuseuh</a:t>
            </a:r>
            <a:r>
              <a:rPr lang="en-US" dirty="0" smtClean="0"/>
              <a:t>     </a:t>
            </a:r>
            <a:r>
              <a:rPr lang="en-US" dirty="0" err="1" smtClean="0"/>
              <a:t>baju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           </a:t>
            </a:r>
            <a:r>
              <a:rPr lang="id-ID" b="1" dirty="0" smtClean="0"/>
              <a:t>j/s</a:t>
            </a:r>
            <a:r>
              <a:rPr lang="en-US" b="1" dirty="0" smtClean="0"/>
              <a:t>       </a:t>
            </a:r>
            <a:r>
              <a:rPr lang="id-ID" b="1" dirty="0" smtClean="0"/>
              <a:t>   </a:t>
            </a:r>
            <a:r>
              <a:rPr lang="en-US" b="1" dirty="0" smtClean="0"/>
              <a:t>   </a:t>
            </a:r>
            <a:r>
              <a:rPr lang="id-ID" b="1" dirty="0" smtClean="0"/>
              <a:t>c/p       </a:t>
            </a:r>
            <a:r>
              <a:rPr lang="en-US" b="1" dirty="0" smtClean="0"/>
              <a:t>       </a:t>
            </a:r>
            <a:r>
              <a:rPr lang="id-ID" b="1" dirty="0" smtClean="0"/>
              <a:t>o</a:t>
            </a: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		</a:t>
            </a:r>
            <a:r>
              <a:rPr lang="en-US" dirty="0" err="1" smtClean="0"/>
              <a:t>Soni</a:t>
            </a:r>
            <a:r>
              <a:rPr lang="en-US" dirty="0" smtClean="0"/>
              <a:t>      </a:t>
            </a:r>
            <a:r>
              <a:rPr lang="en-US" dirty="0" err="1" smtClean="0"/>
              <a:t>keur</a:t>
            </a:r>
            <a:r>
              <a:rPr lang="en-US" dirty="0" smtClean="0"/>
              <a:t> </a:t>
            </a:r>
            <a:r>
              <a:rPr lang="en-US" dirty="0" err="1" smtClean="0"/>
              <a:t>dahar</a:t>
            </a:r>
            <a:r>
              <a:rPr lang="en-US" dirty="0" smtClean="0"/>
              <a:t>      </a:t>
            </a:r>
            <a:r>
              <a:rPr lang="en-US" dirty="0" err="1" smtClean="0"/>
              <a:t>saté</a:t>
            </a:r>
            <a:r>
              <a:rPr lang="en-US" dirty="0" smtClean="0"/>
              <a:t> </a:t>
            </a:r>
            <a:r>
              <a:rPr lang="en-US" dirty="0" err="1" smtClean="0"/>
              <a:t>hayam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                       </a:t>
            </a:r>
            <a:r>
              <a:rPr lang="id-ID" b="1" dirty="0" smtClean="0"/>
              <a:t>j/s</a:t>
            </a:r>
            <a:r>
              <a:rPr lang="en-US" b="1" dirty="0" smtClean="0"/>
              <a:t>           </a:t>
            </a:r>
            <a:r>
              <a:rPr lang="id-ID" b="1" dirty="0" smtClean="0"/>
              <a:t> c/p     </a:t>
            </a:r>
            <a:r>
              <a:rPr lang="en-US" b="1" dirty="0" smtClean="0"/>
              <a:t>     </a:t>
            </a:r>
            <a:r>
              <a:rPr lang="id-ID" b="1" dirty="0" smtClean="0"/>
              <a:t> </a:t>
            </a:r>
            <a:r>
              <a:rPr lang="en-US" b="1" dirty="0" smtClean="0"/>
              <a:t> </a:t>
            </a:r>
            <a:r>
              <a:rPr lang="id-ID" b="1" dirty="0" smtClean="0"/>
              <a:t> </a:t>
            </a:r>
            <a:r>
              <a:rPr lang="en-US" b="1" dirty="0" smtClean="0"/>
              <a:t>          </a:t>
            </a:r>
            <a:r>
              <a:rPr lang="id-ID" b="1" dirty="0" smtClean="0"/>
              <a:t>o</a:t>
            </a:r>
            <a:endParaRPr lang="en-US" b="1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0175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C:\Users\RWKSD\Downloads\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8737600" cy="655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274638"/>
            <a:ext cx="5334000" cy="1143000"/>
          </a:xfrm>
        </p:spPr>
        <p:txBody>
          <a:bodyPr/>
          <a:lstStyle/>
          <a:p>
            <a:r>
              <a:rPr lang="id-ID" b="1" dirty="0"/>
              <a:t>Kalimah intransitif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645400" cy="4525963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id-ID" dirty="0"/>
              <a:t>nyaéta kalimah anu caritaanana (predikatna) </a:t>
            </a:r>
            <a:r>
              <a:rPr lang="id-ID" dirty="0" smtClean="0"/>
              <a:t>teu</a:t>
            </a:r>
            <a:r>
              <a:rPr lang="en-US" dirty="0" smtClean="0"/>
              <a:t> </a:t>
            </a:r>
            <a:r>
              <a:rPr lang="id-ID" dirty="0" smtClean="0"/>
              <a:t>ngabutuhkeun </a:t>
            </a:r>
            <a:r>
              <a:rPr lang="id-ID" dirty="0"/>
              <a:t>obyék</a:t>
            </a:r>
            <a:r>
              <a:rPr lang="id-ID" dirty="0" smtClean="0"/>
              <a:t>.</a:t>
            </a:r>
            <a:endParaRPr lang="en-US" dirty="0" smtClean="0"/>
          </a:p>
          <a:p>
            <a:pPr lvl="0"/>
            <a:endParaRPr lang="en-US" dirty="0"/>
          </a:p>
          <a:p>
            <a:r>
              <a:rPr lang="id-ID" dirty="0"/>
              <a:t>  Conto : </a:t>
            </a:r>
            <a:r>
              <a:rPr lang="en-US" dirty="0" smtClean="0"/>
              <a:t> </a:t>
            </a:r>
            <a:r>
              <a:rPr lang="id-ID" dirty="0" smtClean="0"/>
              <a:t>Tati </a:t>
            </a:r>
            <a:r>
              <a:rPr lang="en-US" dirty="0" smtClean="0"/>
              <a:t>      </a:t>
            </a:r>
            <a:r>
              <a:rPr lang="id-ID" dirty="0" smtClean="0"/>
              <a:t>keur </a:t>
            </a:r>
            <a:r>
              <a:rPr lang="id-ID" dirty="0"/>
              <a:t>ceurik.</a:t>
            </a:r>
            <a:endParaRPr lang="en-US" dirty="0"/>
          </a:p>
          <a:p>
            <a:pPr marL="0" indent="0">
              <a:buNone/>
            </a:pPr>
            <a:r>
              <a:rPr lang="en-US" b="1" dirty="0" smtClean="0"/>
              <a:t>                </a:t>
            </a:r>
            <a:r>
              <a:rPr lang="id-ID" b="1" dirty="0" smtClean="0"/>
              <a:t>    </a:t>
            </a:r>
            <a:r>
              <a:rPr lang="en-US" b="1" dirty="0" smtClean="0"/>
              <a:t>  </a:t>
            </a:r>
            <a:r>
              <a:rPr lang="id-ID" b="1" dirty="0" smtClean="0"/>
              <a:t> </a:t>
            </a:r>
            <a:r>
              <a:rPr lang="id-ID" b="1" dirty="0"/>
              <a:t>j/s           </a:t>
            </a:r>
            <a:r>
              <a:rPr lang="en-US" b="1" dirty="0" smtClean="0"/>
              <a:t>  </a:t>
            </a:r>
            <a:r>
              <a:rPr lang="id-ID" b="1" dirty="0" smtClean="0"/>
              <a:t>c/p     </a:t>
            </a:r>
            <a:endParaRPr lang="en-US" b="1" dirty="0" smtClean="0"/>
          </a:p>
          <a:p>
            <a:pPr marL="0" indent="0">
              <a:lnSpc>
                <a:spcPct val="160000"/>
              </a:lnSpc>
              <a:buNone/>
            </a:pPr>
            <a:r>
              <a:rPr lang="en-US" dirty="0"/>
              <a:t> </a:t>
            </a:r>
            <a:r>
              <a:rPr lang="en-US" dirty="0" smtClean="0"/>
              <a:t>                   </a:t>
            </a:r>
            <a:r>
              <a:rPr lang="en-US" dirty="0" err="1" smtClean="0"/>
              <a:t>Barto</a:t>
            </a:r>
            <a:r>
              <a:rPr lang="en-US" dirty="0" smtClean="0"/>
              <a:t>      </a:t>
            </a:r>
            <a:r>
              <a:rPr lang="en-US" dirty="0" err="1" smtClean="0"/>
              <a:t>keur</a:t>
            </a:r>
            <a:r>
              <a:rPr lang="en-US" dirty="0" smtClean="0"/>
              <a:t> </a:t>
            </a:r>
            <a:r>
              <a:rPr lang="en-US" dirty="0" err="1" smtClean="0"/>
              <a:t>saré</a:t>
            </a:r>
            <a:endParaRPr lang="en-US" dirty="0"/>
          </a:p>
          <a:p>
            <a:pPr marL="0" indent="0">
              <a:buNone/>
            </a:pPr>
            <a:r>
              <a:rPr lang="en-US" b="1" dirty="0" smtClean="0"/>
              <a:t>                        </a:t>
            </a:r>
            <a:r>
              <a:rPr lang="id-ID" b="1" dirty="0" smtClean="0"/>
              <a:t>j/s           </a:t>
            </a:r>
            <a:r>
              <a:rPr lang="en-US" b="1" dirty="0" smtClean="0"/>
              <a:t>  </a:t>
            </a:r>
            <a:r>
              <a:rPr lang="id-ID" b="1" dirty="0" smtClean="0"/>
              <a:t>c/p</a:t>
            </a:r>
            <a:endParaRPr lang="en-US" b="1" dirty="0" smtClean="0"/>
          </a:p>
          <a:p>
            <a:pPr marL="0" indent="0">
              <a:lnSpc>
                <a:spcPct val="160000"/>
              </a:lnSpc>
              <a:buNone/>
            </a:pPr>
            <a:r>
              <a:rPr lang="en-US" dirty="0" smtClean="0"/>
              <a:t>                    </a:t>
            </a:r>
            <a:r>
              <a:rPr lang="en-US" dirty="0" err="1" smtClean="0"/>
              <a:t>Déni</a:t>
            </a:r>
            <a:r>
              <a:rPr lang="en-US" dirty="0" smtClean="0"/>
              <a:t>       </a:t>
            </a:r>
            <a:r>
              <a:rPr lang="en-US" dirty="0" err="1" smtClean="0"/>
              <a:t>keur</a:t>
            </a:r>
            <a:r>
              <a:rPr lang="en-US" dirty="0" smtClean="0"/>
              <a:t> </a:t>
            </a:r>
            <a:r>
              <a:rPr lang="en-US" dirty="0" err="1" smtClean="0"/>
              <a:t>seuri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                        </a:t>
            </a:r>
            <a:r>
              <a:rPr lang="id-ID" b="1" dirty="0" smtClean="0"/>
              <a:t>j/s           </a:t>
            </a:r>
            <a:r>
              <a:rPr lang="en-US" b="1" dirty="0" smtClean="0"/>
              <a:t>  </a:t>
            </a:r>
            <a:r>
              <a:rPr lang="id-ID" b="1" dirty="0" smtClean="0"/>
              <a:t>c/p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015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WKSD\Downloads\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8647129" cy="655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/>
            </a:r>
            <a:br>
              <a:rPr lang="en-US" b="1" dirty="0" smtClean="0"/>
            </a:br>
            <a:r>
              <a:rPr lang="id-ID" b="1" dirty="0" smtClean="0"/>
              <a:t>Ngawawancara</a:t>
            </a:r>
            <a:r>
              <a:rPr lang="id-ID" b="1" dirty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id-ID" b="1" dirty="0"/>
              <a:t>Wawancara </a:t>
            </a:r>
            <a:r>
              <a:rPr lang="en-US" dirty="0" err="1"/>
              <a:t>nyaéta</a:t>
            </a:r>
            <a:r>
              <a:rPr lang="en-US" dirty="0"/>
              <a:t> </a:t>
            </a:r>
            <a:r>
              <a:rPr lang="id-ID" dirty="0"/>
              <a:t>tanya jawab antara nu ngawawancara jeung </a:t>
            </a:r>
            <a:r>
              <a:rPr lang="en-US" dirty="0" smtClean="0"/>
              <a:t> </a:t>
            </a:r>
            <a:r>
              <a:rPr lang="id-ID" dirty="0"/>
              <a:t>narasumber .</a:t>
            </a:r>
            <a:endParaRPr lang="en-US" dirty="0"/>
          </a:p>
          <a:p>
            <a:pPr lvl="0"/>
            <a:r>
              <a:rPr lang="en-US" b="1" dirty="0" err="1"/>
              <a:t>Tujuan</a:t>
            </a:r>
            <a:r>
              <a:rPr lang="en-US" b="1" dirty="0"/>
              <a:t> </a:t>
            </a:r>
            <a:r>
              <a:rPr lang="en-US" b="1" dirty="0" err="1"/>
              <a:t>wawancara</a:t>
            </a:r>
            <a:r>
              <a:rPr lang="en-US" b="1" dirty="0"/>
              <a:t> </a:t>
            </a:r>
            <a:r>
              <a:rPr lang="en-US" dirty="0" err="1"/>
              <a:t>nyaéta</a:t>
            </a:r>
            <a:r>
              <a:rPr lang="en-US" dirty="0"/>
              <a:t> </a:t>
            </a:r>
            <a:r>
              <a:rPr lang="en-US" dirty="0" err="1"/>
              <a:t>ngumpulkeun</a:t>
            </a:r>
            <a:r>
              <a:rPr lang="en-US" dirty="0"/>
              <a:t> </a:t>
            </a:r>
            <a:r>
              <a:rPr lang="en-US" dirty="0" err="1"/>
              <a:t>berita</a:t>
            </a:r>
            <a:r>
              <a:rPr lang="en-US" dirty="0"/>
              <a:t>, data </a:t>
            </a:r>
            <a:r>
              <a:rPr lang="en-US" dirty="0" err="1"/>
              <a:t>atawa</a:t>
            </a:r>
            <a:r>
              <a:rPr lang="en-US" dirty="0"/>
              <a:t> </a:t>
            </a:r>
            <a:r>
              <a:rPr lang="en-US" dirty="0" err="1" smtClean="0"/>
              <a:t>fakta</a:t>
            </a:r>
            <a:r>
              <a:rPr lang="en-US" dirty="0"/>
              <a:t> </a:t>
            </a:r>
            <a:r>
              <a:rPr lang="id-ID" dirty="0" smtClean="0"/>
              <a:t>d</a:t>
            </a:r>
            <a:r>
              <a:rPr lang="en-US" dirty="0" smtClean="0"/>
              <a:t>i </a:t>
            </a:r>
            <a:r>
              <a:rPr lang="en-US" dirty="0" err="1" smtClean="0"/>
              <a:t>lapangan</a:t>
            </a:r>
            <a:r>
              <a:rPr lang="en-US" dirty="0"/>
              <a:t>.</a:t>
            </a:r>
          </a:p>
          <a:p>
            <a:pPr lvl="0"/>
            <a:r>
              <a:rPr lang="en-US" b="1" dirty="0" err="1"/>
              <a:t>Narasumber</a:t>
            </a:r>
            <a:r>
              <a:rPr lang="en-US" b="1" dirty="0"/>
              <a:t> </a:t>
            </a:r>
            <a:r>
              <a:rPr lang="en-US" dirty="0" err="1"/>
              <a:t>nyaéta</a:t>
            </a:r>
            <a:r>
              <a:rPr lang="en-US" dirty="0"/>
              <a:t> </a:t>
            </a:r>
            <a:r>
              <a:rPr lang="en-US" dirty="0" err="1"/>
              <a:t>jalma</a:t>
            </a:r>
            <a:r>
              <a:rPr lang="en-US" dirty="0"/>
              <a:t> </a:t>
            </a:r>
            <a:r>
              <a:rPr lang="en-US" dirty="0" err="1"/>
              <a:t>anu</a:t>
            </a:r>
            <a:r>
              <a:rPr lang="en-US" dirty="0"/>
              <a:t> </a:t>
            </a:r>
            <a:r>
              <a:rPr lang="en-US" dirty="0" err="1"/>
              <a:t>méré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ngeunaan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 smtClean="0"/>
              <a:t>anu</a:t>
            </a:r>
            <a:r>
              <a:rPr lang="en-US" dirty="0"/>
              <a:t> </a:t>
            </a:r>
            <a:r>
              <a:rPr lang="en-US" dirty="0" err="1" smtClean="0"/>
              <a:t>ditanyakeun</a:t>
            </a:r>
            <a:r>
              <a:rPr lang="en-US" dirty="0" smtClean="0"/>
              <a:t> </a:t>
            </a:r>
            <a:r>
              <a:rPr lang="en-US" dirty="0"/>
              <a:t>k</a:t>
            </a:r>
            <a:r>
              <a:rPr lang="id-ID" dirty="0"/>
              <a:t>unu ngawawancara.</a:t>
            </a:r>
            <a:endParaRPr lang="en-US" dirty="0"/>
          </a:p>
          <a:p>
            <a:pPr lvl="0"/>
            <a:r>
              <a:rPr lang="id-ID" b="1" dirty="0"/>
              <a:t>Nu nga</a:t>
            </a:r>
            <a:r>
              <a:rPr lang="en-US" b="1" dirty="0" err="1"/>
              <a:t>wawancara</a:t>
            </a:r>
            <a:r>
              <a:rPr lang="en-US" b="1" dirty="0"/>
              <a:t> </a:t>
            </a:r>
            <a:r>
              <a:rPr lang="en-US" dirty="0" err="1"/>
              <a:t>nyaéta</a:t>
            </a:r>
            <a:r>
              <a:rPr lang="en-US" dirty="0"/>
              <a:t> </a:t>
            </a:r>
            <a:r>
              <a:rPr lang="en-US" dirty="0" err="1"/>
              <a:t>jalma</a:t>
            </a:r>
            <a:r>
              <a:rPr lang="en-US" dirty="0"/>
              <a:t> </a:t>
            </a:r>
            <a:r>
              <a:rPr lang="en-US" dirty="0" err="1"/>
              <a:t>anu</a:t>
            </a:r>
            <a:r>
              <a:rPr lang="en-US" dirty="0"/>
              <a:t> </a:t>
            </a:r>
            <a:r>
              <a:rPr lang="en-US" dirty="0" err="1"/>
              <a:t>néangan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, </a:t>
            </a:r>
            <a:r>
              <a:rPr lang="en-US" dirty="0" err="1"/>
              <a:t>berita</a:t>
            </a:r>
            <a:r>
              <a:rPr lang="en-US" dirty="0"/>
              <a:t> </a:t>
            </a:r>
            <a:r>
              <a:rPr lang="en-US" dirty="0" err="1"/>
              <a:t>atawa</a:t>
            </a:r>
            <a:r>
              <a:rPr lang="en-US" dirty="0"/>
              <a:t> </a:t>
            </a:r>
            <a:r>
              <a:rPr lang="en-US" dirty="0" err="1" smtClean="0"/>
              <a:t>fakta</a:t>
            </a:r>
            <a:r>
              <a:rPr lang="en-US" dirty="0" smtClean="0"/>
              <a:t> </a:t>
            </a:r>
            <a:r>
              <a:rPr lang="en-US" dirty="0" err="1" smtClean="0"/>
              <a:t>ti</a:t>
            </a:r>
            <a:r>
              <a:rPr lang="en-US" dirty="0" smtClean="0"/>
              <a:t> </a:t>
            </a:r>
            <a:r>
              <a:rPr lang="en-US" dirty="0" err="1"/>
              <a:t>narasumber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50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RWKSD\Downloads\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398"/>
            <a:ext cx="8763000" cy="6553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id-ID" sz="3300" dirty="0"/>
              <a:t>Saméméh ngawawancara urang kudu nyiapkeun heula sababaraha pertanyaan supados  jelas naon anu badé ditaroskeunana</a:t>
            </a:r>
            <a:r>
              <a:rPr lang="id-ID" dirty="0" smtClean="0"/>
              <a:t>.</a:t>
            </a:r>
            <a:endParaRPr lang="en-US" dirty="0" smtClean="0"/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id-ID" dirty="0"/>
              <a:t>Contona :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	</a:t>
            </a:r>
            <a:r>
              <a:rPr lang="id-ID" dirty="0" smtClean="0"/>
              <a:t>Saha </a:t>
            </a:r>
            <a:r>
              <a:rPr lang="id-ID" dirty="0"/>
              <a:t>nami bapa / ibu ?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	</a:t>
            </a:r>
            <a:r>
              <a:rPr lang="id-ID" dirty="0" smtClean="0"/>
              <a:t>Di </a:t>
            </a:r>
            <a:r>
              <a:rPr lang="id-ID" dirty="0"/>
              <a:t>mana alamat bumi bapa / ibu?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	</a:t>
            </a:r>
            <a:r>
              <a:rPr lang="id-ID" dirty="0" smtClean="0"/>
              <a:t>Naon </a:t>
            </a:r>
            <a:r>
              <a:rPr lang="id-ID" dirty="0"/>
              <a:t>padamelan bapa / ibu t</a:t>
            </a:r>
            <a:r>
              <a:rPr lang="en-US" dirty="0"/>
              <a:t>é</a:t>
            </a:r>
            <a:r>
              <a:rPr lang="id-ID" dirty="0"/>
              <a:t>h? 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	</a:t>
            </a:r>
            <a:r>
              <a:rPr lang="id-ID" dirty="0" smtClean="0"/>
              <a:t>Upami </a:t>
            </a:r>
            <a:r>
              <a:rPr lang="id-ID" dirty="0"/>
              <a:t>icalan, bapa icalan naon wa</a:t>
            </a:r>
            <a:r>
              <a:rPr lang="en-US" dirty="0"/>
              <a:t>é</a:t>
            </a:r>
            <a:r>
              <a:rPr lang="id-ID" dirty="0"/>
              <a:t>?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	</a:t>
            </a:r>
            <a:r>
              <a:rPr lang="id-ID" dirty="0" smtClean="0"/>
              <a:t>Saha </a:t>
            </a:r>
            <a:r>
              <a:rPr lang="id-ID" dirty="0"/>
              <a:t>anu ngadamelna?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	</a:t>
            </a:r>
            <a:r>
              <a:rPr lang="id-ID" dirty="0" smtClean="0"/>
              <a:t>Naon </a:t>
            </a:r>
            <a:r>
              <a:rPr lang="id-ID" dirty="0"/>
              <a:t>baé bahan – bahanna?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	</a:t>
            </a:r>
            <a:r>
              <a:rPr lang="id-ID" dirty="0" smtClean="0"/>
              <a:t>Sabaraha </a:t>
            </a:r>
            <a:r>
              <a:rPr lang="id-ID" dirty="0"/>
              <a:t>hargana?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	</a:t>
            </a:r>
            <a:r>
              <a:rPr lang="id-ID" dirty="0" smtClean="0"/>
              <a:t>Jsb</a:t>
            </a:r>
            <a:r>
              <a:rPr lang="id-ID" dirty="0"/>
              <a:t>/ dll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1795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RWKSD\Downloads\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763000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id-ID" b="1" dirty="0" smtClean="0"/>
              <a:t>Sub </a:t>
            </a:r>
            <a:r>
              <a:rPr lang="id-ID" b="1" dirty="0"/>
              <a:t>Tema </a:t>
            </a:r>
            <a:r>
              <a:rPr lang="id-ID" b="1" dirty="0" smtClean="0"/>
              <a:t>4</a:t>
            </a:r>
            <a:r>
              <a:rPr lang="en-US" dirty="0" smtClean="0"/>
              <a:t>:  </a:t>
            </a:r>
            <a:r>
              <a:rPr lang="en-US" b="1" dirty="0" err="1" smtClean="0"/>
              <a:t>Harti</a:t>
            </a:r>
            <a:r>
              <a:rPr lang="en-US" b="1" dirty="0" smtClean="0"/>
              <a:t> </a:t>
            </a:r>
            <a:r>
              <a:rPr lang="en-US" b="1" dirty="0" err="1" smtClean="0"/>
              <a:t>Kecap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err="1"/>
              <a:t>Lamun</a:t>
            </a:r>
            <a:r>
              <a:rPr lang="en-US" dirty="0"/>
              <a:t> </a:t>
            </a:r>
            <a:r>
              <a:rPr lang="en-US" dirty="0" err="1"/>
              <a:t>jadi</a:t>
            </a:r>
            <a:r>
              <a:rPr lang="en-US" dirty="0"/>
              <a:t> </a:t>
            </a:r>
            <a:r>
              <a:rPr lang="en-US" b="1" dirty="0" err="1"/>
              <a:t>narasumber</a:t>
            </a:r>
            <a:r>
              <a:rPr lang="en-US" dirty="0"/>
              <a:t> </a:t>
            </a:r>
            <a:r>
              <a:rPr lang="en-US" dirty="0" err="1"/>
              <a:t>téh</a:t>
            </a:r>
            <a:r>
              <a:rPr lang="en-US" dirty="0"/>
              <a:t>  kudu </a:t>
            </a:r>
            <a:r>
              <a:rPr lang="en-US" dirty="0" err="1"/>
              <a:t>bener</a:t>
            </a:r>
            <a:r>
              <a:rPr lang="en-US" dirty="0"/>
              <a:t>. </a:t>
            </a:r>
          </a:p>
          <a:p>
            <a:pPr marL="0" lvl="0" indent="0">
              <a:buNone/>
            </a:pPr>
            <a:r>
              <a:rPr lang="en-US" b="1" dirty="0" smtClean="0"/>
              <a:t>    </a:t>
            </a:r>
            <a:r>
              <a:rPr lang="id-ID" b="1" dirty="0" smtClean="0"/>
              <a:t>Narasumber</a:t>
            </a:r>
            <a:r>
              <a:rPr lang="id-ID" dirty="0" smtClean="0"/>
              <a:t> </a:t>
            </a:r>
            <a:r>
              <a:rPr lang="id-ID" dirty="0"/>
              <a:t>= </a:t>
            </a:r>
            <a:r>
              <a:rPr lang="en-US" dirty="0" err="1"/>
              <a:t>nyaéta</a:t>
            </a:r>
            <a:r>
              <a:rPr lang="en-US" dirty="0"/>
              <a:t> </a:t>
            </a:r>
            <a:r>
              <a:rPr lang="en-US" dirty="0" err="1"/>
              <a:t>jalma</a:t>
            </a:r>
            <a:r>
              <a:rPr lang="en-US" dirty="0"/>
              <a:t> </a:t>
            </a:r>
            <a:r>
              <a:rPr lang="en-US" dirty="0" err="1"/>
              <a:t>anu</a:t>
            </a:r>
            <a:r>
              <a:rPr lang="en-US" dirty="0"/>
              <a:t> </a:t>
            </a:r>
            <a:r>
              <a:rPr lang="en-US" dirty="0" err="1"/>
              <a:t>méré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smtClean="0"/>
              <a:t> </a:t>
            </a:r>
          </a:p>
          <a:p>
            <a:pPr marL="0" lv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ngeunaan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anu</a:t>
            </a:r>
            <a:r>
              <a:rPr lang="en-US" dirty="0" smtClean="0"/>
              <a:t> </a:t>
            </a:r>
            <a:r>
              <a:rPr lang="en-US" dirty="0" err="1" smtClean="0"/>
              <a:t>ditanyakeun</a:t>
            </a:r>
            <a:r>
              <a:rPr lang="en-US" dirty="0" smtClean="0"/>
              <a:t> </a:t>
            </a:r>
            <a:r>
              <a:rPr lang="en-US" dirty="0"/>
              <a:t>k</a:t>
            </a:r>
            <a:r>
              <a:rPr lang="id-ID" dirty="0"/>
              <a:t>u </a:t>
            </a:r>
            <a:r>
              <a:rPr lang="id-ID" dirty="0" smtClean="0"/>
              <a:t>nu </a:t>
            </a:r>
            <a:r>
              <a:rPr lang="en-US" dirty="0" smtClean="0"/>
              <a:t> </a:t>
            </a:r>
          </a:p>
          <a:p>
            <a:pPr marL="0" lv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id-ID" dirty="0" smtClean="0"/>
              <a:t>ngawawancara</a:t>
            </a:r>
            <a:r>
              <a:rPr lang="id-ID" dirty="0"/>
              <a:t>.</a:t>
            </a:r>
            <a:endParaRPr lang="en-US" dirty="0"/>
          </a:p>
          <a:p>
            <a:pPr lvl="0"/>
            <a:r>
              <a:rPr lang="en-US" dirty="0" err="1"/>
              <a:t>Cita</a:t>
            </a:r>
            <a:r>
              <a:rPr lang="en-US" dirty="0"/>
              <a:t> – </a:t>
            </a:r>
            <a:r>
              <a:rPr lang="en-US" dirty="0" err="1"/>
              <a:t>cita</a:t>
            </a:r>
            <a:r>
              <a:rPr lang="en-US" dirty="0"/>
              <a:t> </a:t>
            </a:r>
            <a:r>
              <a:rPr lang="en-US" dirty="0" err="1"/>
              <a:t>abdi</a:t>
            </a:r>
            <a:r>
              <a:rPr lang="en-US" dirty="0"/>
              <a:t> </a:t>
            </a:r>
            <a:r>
              <a:rPr lang="en-US" dirty="0" err="1"/>
              <a:t>mah</a:t>
            </a:r>
            <a:r>
              <a:rPr lang="en-US" dirty="0"/>
              <a:t> </a:t>
            </a:r>
            <a:r>
              <a:rPr lang="en-US" dirty="0" err="1"/>
              <a:t>hoyong</a:t>
            </a:r>
            <a:r>
              <a:rPr lang="en-US" dirty="0"/>
              <a:t> </a:t>
            </a:r>
            <a:r>
              <a:rPr lang="en-US" dirty="0" err="1"/>
              <a:t>jadi</a:t>
            </a:r>
            <a:r>
              <a:rPr lang="en-US" dirty="0"/>
              <a:t> </a:t>
            </a:r>
            <a:r>
              <a:rPr lang="en-US" b="1" dirty="0" err="1"/>
              <a:t>wartawan</a:t>
            </a:r>
            <a:r>
              <a:rPr lang="en-US" b="1" dirty="0"/>
              <a:t>.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     </a:t>
            </a:r>
            <a:r>
              <a:rPr lang="id-ID" dirty="0" smtClean="0"/>
              <a:t>Wartawan </a:t>
            </a:r>
            <a:r>
              <a:rPr lang="id-ID" dirty="0"/>
              <a:t>(jurnalis)  = anu n</a:t>
            </a:r>
            <a:r>
              <a:rPr lang="en-US" dirty="0"/>
              <a:t>é</a:t>
            </a:r>
            <a:r>
              <a:rPr lang="id-ID" dirty="0"/>
              <a:t>angan jeung </a:t>
            </a:r>
            <a:r>
              <a:rPr lang="en-US" dirty="0" smtClean="0"/>
              <a:t>  </a:t>
            </a:r>
          </a:p>
          <a:p>
            <a:pPr marL="0" lv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id-ID" dirty="0" smtClean="0"/>
              <a:t>nuliskeun</a:t>
            </a:r>
            <a:r>
              <a:rPr lang="en-US" dirty="0"/>
              <a:t> </a:t>
            </a:r>
            <a:r>
              <a:rPr lang="id-ID" dirty="0" smtClean="0"/>
              <a:t>berita surat </a:t>
            </a:r>
            <a:r>
              <a:rPr lang="id-ID" dirty="0"/>
              <a:t>kabar, </a:t>
            </a:r>
            <a:r>
              <a:rPr lang="en-US" dirty="0" err="1" smtClean="0"/>
              <a:t>majalah</a:t>
            </a:r>
            <a:r>
              <a:rPr lang="en-US" dirty="0"/>
              <a:t>, </a:t>
            </a:r>
            <a:r>
              <a:rPr lang="id-ID" dirty="0"/>
              <a:t>televisi, </a:t>
            </a:r>
            <a:r>
              <a:rPr lang="en-US" dirty="0" smtClean="0"/>
              <a:t>  </a:t>
            </a:r>
          </a:p>
          <a:p>
            <a:pPr marL="0" lv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id-ID" dirty="0" smtClean="0"/>
              <a:t>jsb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3098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284</TotalTime>
  <Words>404</Words>
  <Application>Microsoft Office PowerPoint</Application>
  <PresentationFormat>On-screen Show (4:3)</PresentationFormat>
  <Paragraphs>97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Pangajaran  2 Peristiwa dina Kahirupan </vt:lpstr>
      <vt:lpstr> Sub Tema 2 </vt:lpstr>
      <vt:lpstr> Conto kecap pananya : </vt:lpstr>
      <vt:lpstr>PowerPoint Presentation</vt:lpstr>
      <vt:lpstr>Kalimah transitif </vt:lpstr>
      <vt:lpstr>Kalimah intransitif </vt:lpstr>
      <vt:lpstr> Ngawawancara. </vt:lpstr>
      <vt:lpstr>PowerPoint Presentation</vt:lpstr>
      <vt:lpstr>Sub Tema 4:  Harti Kecap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Pangajaran  2 Peristiwa dina Kahirupan</dc:title>
  <dc:creator>RWKSD</dc:creator>
  <cp:lastModifiedBy>RWKSD</cp:lastModifiedBy>
  <cp:revision>23</cp:revision>
  <dcterms:created xsi:type="dcterms:W3CDTF">2020-08-14T03:10:15Z</dcterms:created>
  <dcterms:modified xsi:type="dcterms:W3CDTF">2020-08-25T01:41:53Z</dcterms:modified>
</cp:coreProperties>
</file>