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6" r:id="rId3"/>
    <p:sldId id="265" r:id="rId4"/>
    <p:sldId id="266" r:id="rId5"/>
    <p:sldId id="268" r:id="rId6"/>
    <p:sldId id="269" r:id="rId7"/>
    <p:sldId id="270" r:id="rId8"/>
    <p:sldId id="274" r:id="rId9"/>
    <p:sldId id="272" r:id="rId10"/>
    <p:sldId id="27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>
      <p:cViewPr varScale="1">
        <p:scale>
          <a:sx n="69" d="100"/>
          <a:sy n="69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F97DC-BCC6-48C7-8DB2-1B89A9673E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959B7-49E4-4BE7-879E-7D257ADE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5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8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9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4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0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6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6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3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1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2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5361-7150-4104-BA45-259313987E0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4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28529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148" y="2286000"/>
            <a:ext cx="5562601" cy="1143000"/>
          </a:xfrm>
        </p:spPr>
        <p:txBody>
          <a:bodyPr>
            <a:normAutofit/>
          </a:bodyPr>
          <a:lstStyle/>
          <a:p>
            <a:r>
              <a:rPr lang="id-ID" sz="3600" b="1" dirty="0" smtClean="0">
                <a:latin typeface="Lucida Calligraphy" pitchFamily="66" charset="0"/>
              </a:rPr>
              <a:t>Wilujeng </a:t>
            </a:r>
            <a:r>
              <a:rPr lang="id-ID" sz="3600" b="1" dirty="0" smtClean="0">
                <a:latin typeface="Lucida Calligraphy" pitchFamily="66" charset="0"/>
              </a:rPr>
              <a:t>énjing </a:t>
            </a:r>
            <a:endParaRPr lang="id-ID" sz="3600" b="1" dirty="0">
              <a:latin typeface="Lucida Calligraphy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2649" y="3581400"/>
            <a:ext cx="82296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dirty="0" smtClean="0">
                <a:latin typeface="Lucida Calligraphy" pitchFamily="66" charset="0"/>
              </a:rPr>
              <a:t>Wilujeng </a:t>
            </a:r>
            <a:r>
              <a:rPr lang="id-ID" sz="3600" dirty="0" smtClean="0">
                <a:latin typeface="Lucida Calligraphy" pitchFamily="66" charset="0"/>
              </a:rPr>
              <a:t>patepang deui </a:t>
            </a:r>
          </a:p>
          <a:p>
            <a:pPr marL="0" indent="0" algn="ctr">
              <a:buNone/>
            </a:pPr>
            <a:r>
              <a:rPr lang="id-ID" sz="3600" dirty="0" smtClean="0">
                <a:latin typeface="Lucida Calligraphy" pitchFamily="66" charset="0"/>
              </a:rPr>
              <a:t>sareng Ibu Monik dina </a:t>
            </a:r>
          </a:p>
          <a:p>
            <a:pPr marL="0" indent="0" algn="ctr">
              <a:buNone/>
            </a:pPr>
            <a:r>
              <a:rPr lang="id-ID" sz="3600" dirty="0" smtClean="0">
                <a:latin typeface="Lucida Calligraphy" pitchFamily="66" charset="0"/>
              </a:rPr>
              <a:t>pangajaran Bahasa Sunda. </a:t>
            </a:r>
            <a:endParaRPr lang="id-ID" sz="3600" dirty="0">
              <a:latin typeface="Lucida Calligraph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4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" y="1143000"/>
            <a:ext cx="8527473" cy="5029200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Ibu nuju </a:t>
            </a:r>
            <a:r>
              <a:rPr lang="id-ID" b="1" dirty="0"/>
              <a:t>ngumbah b</a:t>
            </a:r>
            <a:r>
              <a:rPr lang="en-US" b="1" dirty="0"/>
              <a:t>é</a:t>
            </a:r>
            <a:r>
              <a:rPr lang="id-ID" b="1" dirty="0"/>
              <a:t>as</a:t>
            </a:r>
            <a:r>
              <a:rPr lang="id-ID" dirty="0"/>
              <a:t> (beras) dibaturan ku putrana.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béas disebut </a:t>
            </a:r>
            <a:r>
              <a:rPr lang="id-ID" b="1" dirty="0" smtClean="0"/>
              <a:t>ngeusikan.</a:t>
            </a:r>
            <a:endParaRPr lang="en-US" dirty="0"/>
          </a:p>
          <a:p>
            <a:pPr lvl="0"/>
            <a:r>
              <a:rPr lang="id-ID" dirty="0"/>
              <a:t>Akang Darman </a:t>
            </a:r>
            <a:r>
              <a:rPr lang="id-ID" b="1" dirty="0"/>
              <a:t>nuju meresihan ubin</a:t>
            </a:r>
            <a:r>
              <a:rPr lang="id-ID" dirty="0"/>
              <a:t> </a:t>
            </a:r>
            <a:r>
              <a:rPr lang="id-ID" dirty="0" smtClean="0"/>
              <a:t>maké pélan jeung </a:t>
            </a:r>
            <a:r>
              <a:rPr lang="id-ID" dirty="0"/>
              <a:t>adina.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Meresihan </a:t>
            </a:r>
            <a:r>
              <a:rPr lang="id-ID" dirty="0"/>
              <a:t>ubin disebut </a:t>
            </a:r>
            <a:r>
              <a:rPr lang="id-ID" b="1" dirty="0" smtClean="0"/>
              <a:t>ngepél.</a:t>
            </a:r>
            <a:endParaRPr lang="en-US" dirty="0"/>
          </a:p>
          <a:p>
            <a:pPr lvl="0"/>
            <a:r>
              <a:rPr lang="id-ID" dirty="0"/>
              <a:t> Unggal dinten bibi </a:t>
            </a:r>
            <a:r>
              <a:rPr lang="id-ID" dirty="0" smtClean="0"/>
              <a:t>abdi </a:t>
            </a:r>
            <a:r>
              <a:rPr lang="id-ID" dirty="0"/>
              <a:t>mah </a:t>
            </a:r>
            <a:r>
              <a:rPr lang="id-ID" dirty="0" smtClean="0"/>
              <a:t>padamelanna téh </a:t>
            </a:r>
            <a:r>
              <a:rPr lang="id-ID" b="1" dirty="0" smtClean="0"/>
              <a:t>ngalemeskeun </a:t>
            </a:r>
            <a:r>
              <a:rPr lang="id-ID" b="1" dirty="0"/>
              <a:t>pak</a:t>
            </a:r>
            <a:r>
              <a:rPr lang="en-US" b="1" dirty="0"/>
              <a:t>é</a:t>
            </a:r>
            <a:r>
              <a:rPr lang="id-ID" b="1" dirty="0"/>
              <a:t>an</a:t>
            </a:r>
            <a:r>
              <a:rPr lang="id-ID" dirty="0"/>
              <a:t> di tempat kerjana.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Ngalemeskeun </a:t>
            </a:r>
            <a:r>
              <a:rPr lang="id-ID" dirty="0"/>
              <a:t>pak</a:t>
            </a:r>
            <a:r>
              <a:rPr lang="en-US" dirty="0"/>
              <a:t>é</a:t>
            </a:r>
            <a:r>
              <a:rPr lang="id-ID" dirty="0"/>
              <a:t>an disebut </a:t>
            </a:r>
            <a:r>
              <a:rPr lang="id-ID" b="1" dirty="0" smtClean="0"/>
              <a:t>ngistrika.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646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RWKSD\Downloads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Hatur</a:t>
            </a:r>
            <a:r>
              <a:rPr lang="en-US" sz="5400" dirty="0" smtClean="0"/>
              <a:t> </a:t>
            </a:r>
            <a:r>
              <a:rPr lang="en-US" sz="5400" dirty="0" err="1" smtClean="0"/>
              <a:t>nuhun</a:t>
            </a:r>
            <a:r>
              <a:rPr lang="en-US" sz="5400" dirty="0" smtClean="0"/>
              <a:t> </a:t>
            </a:r>
          </a:p>
          <a:p>
            <a:pPr algn="ctr"/>
            <a:r>
              <a:rPr lang="en-US" sz="5400" dirty="0" err="1" smtClean="0"/>
              <a:t>Tetep</a:t>
            </a:r>
            <a:r>
              <a:rPr lang="en-US" sz="5400" dirty="0" smtClean="0"/>
              <a:t> </a:t>
            </a:r>
            <a:r>
              <a:rPr lang="en-US" sz="5400" dirty="0" err="1" smtClean="0"/>
              <a:t>semangat</a:t>
            </a:r>
            <a:endParaRPr lang="en-US" sz="5400" dirty="0" smtClean="0"/>
          </a:p>
          <a:p>
            <a:pPr algn="ctr"/>
            <a:r>
              <a:rPr lang="en-US" sz="5400" dirty="0" err="1" smtClean="0"/>
              <a:t>Gusti</a:t>
            </a:r>
            <a:r>
              <a:rPr lang="en-US" sz="5400" dirty="0" smtClean="0"/>
              <a:t> </a:t>
            </a:r>
            <a:r>
              <a:rPr lang="en-US" sz="5400" dirty="0" err="1" smtClean="0"/>
              <a:t>ngaberkahan</a:t>
            </a:r>
            <a:r>
              <a:rPr lang="en-US" sz="5400" dirty="0" smtClean="0"/>
              <a:t> </a:t>
            </a:r>
            <a:r>
              <a:rPr lang="en-US" sz="5400" dirty="0" err="1" smtClean="0"/>
              <a:t>urang</a:t>
            </a:r>
            <a:r>
              <a:rPr lang="en-US" sz="5400" dirty="0" smtClean="0"/>
              <a:t> </a:t>
            </a:r>
            <a:r>
              <a:rPr lang="en-US" sz="5400" dirty="0" err="1" smtClean="0"/>
              <a:t>sadaya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661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Pangajaran  </a:t>
            </a:r>
            <a:r>
              <a:rPr lang="id-ID" b="1" dirty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id-ID" b="1" dirty="0"/>
              <a:t>Peristiwa dina Kahirupan</a:t>
            </a:r>
            <a:r>
              <a:rPr lang="en-US" dirty="0"/>
              <a:t/>
            </a:r>
            <a:br>
              <a:rPr lang="en-US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b="1" dirty="0">
                <a:solidFill>
                  <a:schemeClr val="accent6">
                    <a:lumMod val="75000"/>
                  </a:schemeClr>
                </a:solidFill>
              </a:rPr>
              <a:t>Sub Tema 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id-ID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id-ID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id-ID" b="1" dirty="0" smtClean="0"/>
              <a:t> </a:t>
            </a:r>
            <a:r>
              <a:rPr lang="en-US" b="1" dirty="0" err="1" smtClean="0"/>
              <a:t>Kalimah</a:t>
            </a:r>
            <a:r>
              <a:rPr lang="en-US" b="1" dirty="0" smtClean="0"/>
              <a:t> </a:t>
            </a:r>
            <a:r>
              <a:rPr lang="en-US" b="1" dirty="0" err="1" smtClean="0"/>
              <a:t>transitif</a:t>
            </a:r>
            <a:r>
              <a:rPr lang="id-ID" b="1" dirty="0" smtClean="0"/>
              <a:t>.</a:t>
            </a:r>
            <a:endParaRPr lang="en-US" b="1" dirty="0"/>
          </a:p>
          <a:p>
            <a:pPr marL="0" indent="0">
              <a:buNone/>
            </a:pPr>
            <a:r>
              <a:rPr lang="id-ID" b="1" dirty="0" smtClean="0"/>
              <a:t>        </a:t>
            </a:r>
            <a:r>
              <a:rPr lang="en-US" b="1" dirty="0" err="1" smtClean="0"/>
              <a:t>Kalimah</a:t>
            </a:r>
            <a:r>
              <a:rPr lang="en-US" b="1" dirty="0" smtClean="0"/>
              <a:t> </a:t>
            </a:r>
            <a:r>
              <a:rPr lang="en-US" b="1" dirty="0" err="1" smtClean="0"/>
              <a:t>intransitif</a:t>
            </a:r>
            <a:r>
              <a:rPr lang="id-ID" b="1" dirty="0" smtClean="0"/>
              <a:t>.</a:t>
            </a:r>
            <a:r>
              <a:rPr lang="en-US" b="1" dirty="0" smtClean="0"/>
              <a:t>  </a:t>
            </a:r>
            <a:endParaRPr lang="en-US" b="1" dirty="0"/>
          </a:p>
          <a:p>
            <a:pPr marL="0" lv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                     		</a:t>
            </a:r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Sub Tema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3:</a:t>
            </a:r>
          </a:p>
          <a:p>
            <a:pPr marL="0" lvl="0" indent="0">
              <a:buNone/>
            </a:pPr>
            <a:r>
              <a:rPr lang="en-US" b="1" dirty="0"/>
              <a:t>                                                 </a:t>
            </a:r>
            <a:r>
              <a:rPr lang="en-US" b="1" dirty="0" err="1" smtClean="0"/>
              <a:t>Ngawawancara</a:t>
            </a:r>
            <a:r>
              <a:rPr lang="id-ID" b="1" dirty="0" smtClean="0"/>
              <a:t>.</a:t>
            </a:r>
            <a:endParaRPr lang="en-US" b="1" dirty="0"/>
          </a:p>
          <a:p>
            <a:pPr marL="0" lv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r>
              <a:rPr lang="id-ID" b="1" dirty="0">
                <a:solidFill>
                  <a:schemeClr val="accent2">
                    <a:lumMod val="75000"/>
                  </a:schemeClr>
                </a:solidFill>
              </a:rPr>
              <a:t>Sub Tema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4:</a:t>
            </a:r>
          </a:p>
          <a:p>
            <a:pPr marL="0" lvl="0" indent="0">
              <a:buNone/>
            </a:pPr>
            <a:r>
              <a:rPr lang="id-ID" b="1" dirty="0" smtClean="0"/>
              <a:t>                              </a:t>
            </a:r>
            <a:r>
              <a:rPr lang="en-US" b="1" dirty="0" err="1" smtClean="0"/>
              <a:t>Harti</a:t>
            </a:r>
            <a:r>
              <a:rPr lang="en-US" b="1" dirty="0" smtClean="0"/>
              <a:t> </a:t>
            </a:r>
            <a:r>
              <a:rPr lang="en-US" b="1" dirty="0" err="1" smtClean="0"/>
              <a:t>Kecap</a:t>
            </a:r>
            <a:r>
              <a:rPr lang="id-ID" b="1" dirty="0" smtClean="0"/>
              <a:t>.</a:t>
            </a:r>
            <a:endParaRPr lang="en-US" dirty="0"/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182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4886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Kalimah 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nyaéta kalimah anu caritaanana (predikatnya) ngabutuhkeun </a:t>
            </a:r>
            <a:r>
              <a:rPr lang="id-ID" dirty="0" smtClean="0"/>
              <a:t>obyék.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r>
              <a:rPr lang="id-ID" dirty="0"/>
              <a:t>   Conto : Pa Usman </a:t>
            </a:r>
            <a:r>
              <a:rPr lang="en-US" dirty="0" smtClean="0"/>
              <a:t>  </a:t>
            </a:r>
            <a:r>
              <a:rPr lang="id-ID" dirty="0" smtClean="0"/>
              <a:t>meuli </a:t>
            </a:r>
            <a:r>
              <a:rPr lang="en-US" dirty="0" smtClean="0"/>
              <a:t>    </a:t>
            </a:r>
            <a:r>
              <a:rPr lang="id-ID" dirty="0" smtClean="0"/>
              <a:t>motor.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      </a:t>
            </a:r>
            <a:r>
              <a:rPr lang="en-US" dirty="0" smtClean="0"/>
              <a:t>            </a:t>
            </a:r>
            <a:r>
              <a:rPr lang="id-ID" b="1" dirty="0"/>
              <a:t>j/s</a:t>
            </a:r>
            <a:r>
              <a:rPr lang="en-US" b="1" dirty="0"/>
              <a:t>       </a:t>
            </a:r>
            <a:r>
              <a:rPr lang="id-ID" b="1" dirty="0"/>
              <a:t>   </a:t>
            </a:r>
            <a:r>
              <a:rPr lang="en-US" b="1" dirty="0" smtClean="0"/>
              <a:t> </a:t>
            </a:r>
            <a:r>
              <a:rPr lang="id-ID" b="1" dirty="0" smtClean="0"/>
              <a:t>c/p      </a:t>
            </a:r>
            <a:r>
              <a:rPr lang="en-US" b="1" dirty="0" smtClean="0"/>
              <a:t>   </a:t>
            </a:r>
            <a:r>
              <a:rPr lang="id-ID" b="1" dirty="0" smtClean="0"/>
              <a:t> o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                     Bi </a:t>
            </a:r>
            <a:r>
              <a:rPr lang="en-US" dirty="0" err="1" smtClean="0"/>
              <a:t>Suti</a:t>
            </a:r>
            <a:r>
              <a:rPr lang="en-US" dirty="0" smtClean="0"/>
              <a:t>     </a:t>
            </a:r>
            <a:r>
              <a:rPr lang="en-US" dirty="0" err="1" smtClean="0"/>
              <a:t>nyeuseuh</a:t>
            </a:r>
            <a:r>
              <a:rPr lang="en-US" dirty="0" smtClean="0"/>
              <a:t>     </a:t>
            </a:r>
            <a:r>
              <a:rPr lang="en-US" dirty="0" err="1" smtClean="0"/>
              <a:t>baju</a:t>
            </a:r>
            <a:r>
              <a:rPr lang="id-ID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</a:t>
            </a:r>
            <a:r>
              <a:rPr lang="id-ID" b="1" dirty="0" smtClean="0"/>
              <a:t>   </a:t>
            </a:r>
            <a:r>
              <a:rPr lang="en-US" b="1" dirty="0" smtClean="0"/>
              <a:t>   </a:t>
            </a:r>
            <a:r>
              <a:rPr lang="id-ID" b="1" dirty="0" smtClean="0"/>
              <a:t>c/p       </a:t>
            </a:r>
            <a:r>
              <a:rPr lang="en-US" b="1" dirty="0" smtClean="0"/>
              <a:t>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Soni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dahar</a:t>
            </a:r>
            <a:r>
              <a:rPr lang="en-US" dirty="0" smtClean="0"/>
              <a:t>      </a:t>
            </a:r>
            <a:r>
              <a:rPr lang="en-US" dirty="0" err="1" smtClean="0"/>
              <a:t>saté</a:t>
            </a:r>
            <a:r>
              <a:rPr lang="en-US" dirty="0" smtClean="0"/>
              <a:t> </a:t>
            </a:r>
            <a:r>
              <a:rPr lang="en-US" dirty="0" err="1" smtClean="0"/>
              <a:t>hayam</a:t>
            </a:r>
            <a:r>
              <a:rPr lang="id-ID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    </a:t>
            </a:r>
            <a:r>
              <a:rPr lang="id-ID" b="1" dirty="0" smtClean="0"/>
              <a:t> c/p     </a:t>
            </a:r>
            <a:r>
              <a:rPr lang="en-US" b="1" dirty="0" smtClean="0"/>
              <a:t>     </a:t>
            </a:r>
            <a:r>
              <a:rPr lang="id-ID" b="1" dirty="0" smtClean="0"/>
              <a:t> </a:t>
            </a:r>
            <a:r>
              <a:rPr lang="en-US" b="1" dirty="0" smtClean="0"/>
              <a:t> </a:t>
            </a:r>
            <a:r>
              <a:rPr lang="id-ID" b="1" dirty="0" smtClean="0"/>
              <a:t> </a:t>
            </a:r>
            <a:r>
              <a:rPr lang="en-US" b="1" dirty="0" smtClean="0"/>
              <a:t>   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17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Users\RWKSD\Downloads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376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5334000" cy="1143000"/>
          </a:xfrm>
        </p:spPr>
        <p:txBody>
          <a:bodyPr/>
          <a:lstStyle/>
          <a:p>
            <a:r>
              <a:rPr lang="id-ID" b="1" dirty="0"/>
              <a:t>Kalimah intransitif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454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nyaéta kalimah anu caritaanana (predikatna) </a:t>
            </a:r>
            <a:r>
              <a:rPr lang="id-ID" dirty="0" smtClean="0"/>
              <a:t>teu</a:t>
            </a:r>
            <a:r>
              <a:rPr lang="en-US" dirty="0" smtClean="0"/>
              <a:t> </a:t>
            </a:r>
            <a:r>
              <a:rPr lang="id-ID" dirty="0" smtClean="0"/>
              <a:t>ngabutuhkeun </a:t>
            </a:r>
            <a:r>
              <a:rPr lang="id-ID" dirty="0"/>
              <a:t>obyék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endParaRPr lang="en-US" dirty="0"/>
          </a:p>
          <a:p>
            <a:r>
              <a:rPr lang="id-ID" dirty="0"/>
              <a:t>  Conto : </a:t>
            </a:r>
            <a:r>
              <a:rPr lang="en-US" dirty="0" smtClean="0"/>
              <a:t> </a:t>
            </a:r>
            <a:r>
              <a:rPr lang="id-ID" dirty="0" smtClean="0"/>
              <a:t>Tati </a:t>
            </a:r>
            <a:r>
              <a:rPr lang="en-US" dirty="0" smtClean="0"/>
              <a:t>      </a:t>
            </a:r>
            <a:r>
              <a:rPr lang="id-ID" dirty="0" smtClean="0"/>
              <a:t>keur </a:t>
            </a:r>
            <a:r>
              <a:rPr lang="id-ID" dirty="0"/>
              <a:t>ceurik.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</a:t>
            </a:r>
            <a:r>
              <a:rPr lang="id-ID" b="1" dirty="0" smtClean="0"/>
              <a:t>    </a:t>
            </a:r>
            <a:r>
              <a:rPr lang="en-US" b="1" dirty="0" smtClean="0"/>
              <a:t>  </a:t>
            </a:r>
            <a:r>
              <a:rPr lang="id-ID" b="1" dirty="0" smtClean="0"/>
              <a:t> </a:t>
            </a:r>
            <a:r>
              <a:rPr lang="id-ID" b="1" dirty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     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 err="1" smtClean="0"/>
              <a:t>Barto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saré</a:t>
            </a:r>
            <a:r>
              <a:rPr lang="id-ID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Déni</a:t>
            </a:r>
            <a:r>
              <a:rPr lang="en-US" dirty="0" smtClean="0"/>
              <a:t> 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seuri</a:t>
            </a:r>
            <a:r>
              <a:rPr lang="id-ID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1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47129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Ngawawancara</a:t>
            </a:r>
            <a:r>
              <a:rPr lang="id-ID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b="1" dirty="0"/>
              <a:t>Wawancara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id-ID" dirty="0"/>
              <a:t>tanya jawab antara nu ngawawancara jeung </a:t>
            </a:r>
            <a:r>
              <a:rPr lang="en-US" dirty="0" smtClean="0"/>
              <a:t> </a:t>
            </a:r>
            <a:r>
              <a:rPr lang="id-ID" dirty="0"/>
              <a:t>narasumber .</a:t>
            </a:r>
            <a:endParaRPr lang="en-US" dirty="0"/>
          </a:p>
          <a:p>
            <a:pPr lvl="0"/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wawancara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ngumpulkeun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, data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/>
              <a:t> </a:t>
            </a:r>
            <a:r>
              <a:rPr lang="id-ID" dirty="0" smtClean="0"/>
              <a:t>d</a:t>
            </a:r>
            <a:r>
              <a:rPr lang="en-US" dirty="0" smtClean="0"/>
              <a:t>i </a:t>
            </a:r>
            <a:r>
              <a:rPr lang="en-US" dirty="0" err="1" smtClean="0"/>
              <a:t>lapangan</a:t>
            </a:r>
            <a:r>
              <a:rPr lang="en-US" dirty="0"/>
              <a:t>.</a:t>
            </a:r>
          </a:p>
          <a:p>
            <a:pPr lvl="0"/>
            <a:r>
              <a:rPr lang="en-US" b="1" dirty="0" err="1"/>
              <a:t>Narasumber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méré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ngeunaan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 smtClean="0"/>
              <a:t>anu</a:t>
            </a:r>
            <a:r>
              <a:rPr lang="en-US" dirty="0"/>
              <a:t> </a:t>
            </a:r>
            <a:r>
              <a:rPr lang="en-US" dirty="0" err="1" smtClean="0"/>
              <a:t>ditanyakeun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/>
              <a:t>unu ngawawancara.</a:t>
            </a:r>
            <a:endParaRPr lang="en-US" dirty="0"/>
          </a:p>
          <a:p>
            <a:pPr lvl="0"/>
            <a:r>
              <a:rPr lang="id-ID" b="1" dirty="0"/>
              <a:t>Nu nga</a:t>
            </a:r>
            <a:r>
              <a:rPr lang="en-US" b="1" dirty="0" err="1"/>
              <a:t>wawancara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néangan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narasumber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8"/>
            <a:ext cx="8763000" cy="655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id-ID" sz="3300" dirty="0"/>
              <a:t>Saméméh ngawawancara urang kudu nyiapkeun heula sababaraha pertanyaan supados  jelas naon anu badé ditaroskeunana</a:t>
            </a:r>
            <a:r>
              <a:rPr lang="id-ID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id-ID" dirty="0"/>
              <a:t>Contona :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Saha </a:t>
            </a:r>
            <a:r>
              <a:rPr lang="id-ID" dirty="0"/>
              <a:t>nami bapa / ibu 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Di </a:t>
            </a:r>
            <a:r>
              <a:rPr lang="id-ID" dirty="0"/>
              <a:t>mana alamat bumi bapa / ibu?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Naon </a:t>
            </a:r>
            <a:r>
              <a:rPr lang="id-ID" dirty="0"/>
              <a:t>padamelan bapa / ibu t</a:t>
            </a:r>
            <a:r>
              <a:rPr lang="en-US" dirty="0"/>
              <a:t>é</a:t>
            </a:r>
            <a:r>
              <a:rPr lang="id-ID" dirty="0"/>
              <a:t>h?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Upami </a:t>
            </a:r>
            <a:r>
              <a:rPr lang="id-ID" dirty="0"/>
              <a:t>icalan, bapa icalan naon wa</a:t>
            </a:r>
            <a:r>
              <a:rPr lang="en-US" dirty="0"/>
              <a:t>é</a:t>
            </a:r>
            <a:r>
              <a:rPr lang="id-ID" dirty="0"/>
              <a:t>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Saha </a:t>
            </a:r>
            <a:r>
              <a:rPr lang="id-ID" dirty="0"/>
              <a:t>anu ngadamelna?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Naon </a:t>
            </a:r>
            <a:r>
              <a:rPr lang="id-ID" dirty="0"/>
              <a:t>baé bahan – bahanna?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Sabaraha </a:t>
            </a:r>
            <a:r>
              <a:rPr lang="id-ID" dirty="0"/>
              <a:t>hargana?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Jsb</a:t>
            </a:r>
            <a:r>
              <a:rPr lang="id-ID" dirty="0"/>
              <a:t>/ dll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7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 smtClean="0"/>
              <a:t>Sub </a:t>
            </a:r>
            <a:r>
              <a:rPr lang="id-ID" b="1" dirty="0"/>
              <a:t>Tema </a:t>
            </a:r>
            <a:r>
              <a:rPr lang="id-ID" b="1" dirty="0" smtClean="0"/>
              <a:t>4</a:t>
            </a:r>
            <a:r>
              <a:rPr lang="en-US" dirty="0" smtClean="0"/>
              <a:t>:  </a:t>
            </a:r>
            <a:r>
              <a:rPr lang="en-US" b="1" dirty="0" err="1" smtClean="0"/>
              <a:t>Harti</a:t>
            </a:r>
            <a:r>
              <a:rPr lang="en-US" b="1" dirty="0" smtClean="0"/>
              <a:t> </a:t>
            </a:r>
            <a:r>
              <a:rPr lang="en-US" b="1" dirty="0" err="1" smtClean="0"/>
              <a:t>Kecap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/>
              <a:t>Lamun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b="1" dirty="0" err="1"/>
              <a:t>narasumber</a:t>
            </a:r>
            <a:r>
              <a:rPr lang="en-US" dirty="0"/>
              <a:t> </a:t>
            </a:r>
            <a:r>
              <a:rPr lang="en-US" dirty="0" err="1"/>
              <a:t>téh</a:t>
            </a:r>
            <a:r>
              <a:rPr lang="en-US" dirty="0"/>
              <a:t>  kudu </a:t>
            </a:r>
            <a:r>
              <a:rPr lang="en-US" dirty="0" err="1"/>
              <a:t>bener</a:t>
            </a:r>
            <a:r>
              <a:rPr lang="en-US" dirty="0"/>
              <a:t>. </a:t>
            </a:r>
          </a:p>
          <a:p>
            <a:pPr marL="0" lvl="0" indent="0">
              <a:buNone/>
            </a:pPr>
            <a:r>
              <a:rPr lang="en-US" b="1" dirty="0" smtClean="0"/>
              <a:t>    </a:t>
            </a:r>
            <a:r>
              <a:rPr lang="id-ID" b="1" dirty="0" smtClean="0"/>
              <a:t>Narasumber</a:t>
            </a:r>
            <a:r>
              <a:rPr lang="id-ID" dirty="0" smtClean="0"/>
              <a:t> </a:t>
            </a:r>
            <a:r>
              <a:rPr lang="id-ID" dirty="0"/>
              <a:t>=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méré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ngeunaan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en-US" dirty="0" err="1" smtClean="0"/>
              <a:t>ditanyakeun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/>
              <a:t>u </a:t>
            </a:r>
            <a:r>
              <a:rPr lang="id-ID" dirty="0" smtClean="0"/>
              <a:t>nu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id-ID" dirty="0" smtClean="0"/>
              <a:t>ngawawancara</a:t>
            </a:r>
            <a:r>
              <a:rPr lang="id-ID" dirty="0"/>
              <a:t>.</a:t>
            </a:r>
            <a:endParaRPr lang="en-US" dirty="0"/>
          </a:p>
          <a:p>
            <a:pPr lvl="0"/>
            <a:r>
              <a:rPr lang="en-US" dirty="0" err="1"/>
              <a:t>Cita</a:t>
            </a:r>
            <a:r>
              <a:rPr lang="en-US" dirty="0"/>
              <a:t> – </a:t>
            </a:r>
            <a:r>
              <a:rPr lang="en-US" dirty="0" err="1"/>
              <a:t>cita</a:t>
            </a:r>
            <a:r>
              <a:rPr lang="en-US" dirty="0"/>
              <a:t> </a:t>
            </a:r>
            <a:r>
              <a:rPr lang="en-US" dirty="0" err="1"/>
              <a:t>abdi</a:t>
            </a:r>
            <a:r>
              <a:rPr lang="en-US" dirty="0"/>
              <a:t> </a:t>
            </a:r>
            <a:r>
              <a:rPr lang="en-US" dirty="0" err="1"/>
              <a:t>mah</a:t>
            </a:r>
            <a:r>
              <a:rPr lang="en-US" dirty="0"/>
              <a:t> </a:t>
            </a:r>
            <a:r>
              <a:rPr lang="en-US" dirty="0" err="1"/>
              <a:t>hoyong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b="1" dirty="0" err="1"/>
              <a:t>wartawan</a:t>
            </a:r>
            <a:r>
              <a:rPr lang="en-US" b="1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 </a:t>
            </a:r>
            <a:r>
              <a:rPr lang="id-ID" dirty="0" smtClean="0"/>
              <a:t>Wartawan </a:t>
            </a:r>
            <a:r>
              <a:rPr lang="id-ID" dirty="0"/>
              <a:t>(jurnalis)  = anu n</a:t>
            </a:r>
            <a:r>
              <a:rPr lang="en-US" dirty="0"/>
              <a:t>é</a:t>
            </a:r>
            <a:r>
              <a:rPr lang="id-ID" dirty="0"/>
              <a:t>angan jeung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nuliskeun</a:t>
            </a:r>
            <a:r>
              <a:rPr lang="en-US" dirty="0"/>
              <a:t> </a:t>
            </a:r>
            <a:r>
              <a:rPr lang="id-ID" dirty="0" smtClean="0"/>
              <a:t>berita boh surat </a:t>
            </a:r>
            <a:r>
              <a:rPr lang="id-ID" dirty="0"/>
              <a:t>kabar, </a:t>
            </a:r>
            <a:r>
              <a:rPr lang="en-US" dirty="0" err="1" smtClean="0"/>
              <a:t>majalah</a:t>
            </a:r>
            <a:r>
              <a:rPr lang="en-US" dirty="0"/>
              <a:t>, </a:t>
            </a:r>
            <a:r>
              <a:rPr lang="id-ID" dirty="0"/>
              <a:t>televisi,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jsb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0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RWKSD\Download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Mun r</a:t>
            </a:r>
            <a:r>
              <a:rPr lang="en-US" dirty="0"/>
              <a:t>é</a:t>
            </a:r>
            <a:r>
              <a:rPr lang="id-ID" dirty="0"/>
              <a:t>k indit ka sakola barudak kudu </a:t>
            </a:r>
            <a:r>
              <a:rPr lang="id-ID" b="1" dirty="0"/>
              <a:t>ngumbah awak</a:t>
            </a:r>
            <a:r>
              <a:rPr lang="id-ID" dirty="0"/>
              <a:t> heula.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awak disebut </a:t>
            </a:r>
            <a:r>
              <a:rPr lang="id-ID" b="1" dirty="0" smtClean="0"/>
              <a:t>mandi.</a:t>
            </a:r>
            <a:endParaRPr lang="en-US" dirty="0"/>
          </a:p>
          <a:p>
            <a:pPr lvl="0"/>
            <a:r>
              <a:rPr lang="id-ID" dirty="0"/>
              <a:t>Abdi bad</a:t>
            </a:r>
            <a:r>
              <a:rPr lang="en-US" dirty="0"/>
              <a:t>é </a:t>
            </a:r>
            <a:r>
              <a:rPr lang="id-ID" b="1" dirty="0"/>
              <a:t>ngumbah baju</a:t>
            </a:r>
            <a:r>
              <a:rPr lang="id-ID" dirty="0"/>
              <a:t> anu kotor di jamban.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baju disebut </a:t>
            </a:r>
            <a:r>
              <a:rPr lang="id-ID" b="1" dirty="0"/>
              <a:t>nyeuseuh (nyuci</a:t>
            </a:r>
            <a:r>
              <a:rPr lang="id-ID" b="1" dirty="0" smtClean="0"/>
              <a:t>).</a:t>
            </a:r>
            <a:endParaRPr lang="en-US" dirty="0"/>
          </a:p>
          <a:p>
            <a:pPr lvl="0"/>
            <a:r>
              <a:rPr lang="id-ID" dirty="0"/>
              <a:t>Saha anu tadi ka sakola ngan </a:t>
            </a:r>
            <a:r>
              <a:rPr lang="id-ID" b="1" dirty="0"/>
              <a:t>ngumbah beungeut</a:t>
            </a:r>
            <a:r>
              <a:rPr lang="id-ID" dirty="0"/>
              <a:t> wungkul?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beungeut disebut </a:t>
            </a:r>
            <a:r>
              <a:rPr lang="id-ID" b="1" dirty="0"/>
              <a:t>sibeungeut (cuci </a:t>
            </a:r>
            <a:r>
              <a:rPr lang="en-US" b="1" dirty="0" smtClean="0"/>
              <a:t> 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id-ID" b="1" dirty="0" smtClean="0"/>
              <a:t>muka).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2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Santi kamari </a:t>
            </a:r>
            <a:r>
              <a:rPr lang="id-ID" b="1" dirty="0"/>
              <a:t>ngumbah buuk</a:t>
            </a:r>
            <a:r>
              <a:rPr lang="id-ID" dirty="0"/>
              <a:t> mak</a:t>
            </a:r>
            <a:r>
              <a:rPr lang="en-US" dirty="0"/>
              <a:t>é</a:t>
            </a:r>
            <a:r>
              <a:rPr lang="id-ID" dirty="0"/>
              <a:t> sampo </a:t>
            </a:r>
            <a:r>
              <a:rPr lang="id-ID" dirty="0" smtClean="0"/>
              <a:t>mani </a:t>
            </a:r>
            <a:r>
              <a:rPr lang="id-ID" dirty="0"/>
              <a:t>seungit pisan.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buuk disebut </a:t>
            </a:r>
            <a:r>
              <a:rPr lang="id-ID" b="1" dirty="0"/>
              <a:t>diangir (keramas</a:t>
            </a:r>
            <a:r>
              <a:rPr lang="id-ID" b="1" dirty="0" smtClean="0"/>
              <a:t>).</a:t>
            </a:r>
            <a:endParaRPr lang="en-US" dirty="0"/>
          </a:p>
          <a:p>
            <a:pPr lvl="0"/>
            <a:r>
              <a:rPr lang="id-ID" dirty="0"/>
              <a:t>Sam</a:t>
            </a:r>
            <a:r>
              <a:rPr lang="en-US" dirty="0"/>
              <a:t>é</a:t>
            </a:r>
            <a:r>
              <a:rPr lang="id-ID" dirty="0"/>
              <a:t>m</a:t>
            </a:r>
            <a:r>
              <a:rPr lang="en-US" dirty="0"/>
              <a:t>é</a:t>
            </a:r>
            <a:r>
              <a:rPr lang="id-ID" dirty="0"/>
              <a:t>h dahar urang kudu </a:t>
            </a:r>
            <a:r>
              <a:rPr lang="id-ID" b="1" dirty="0"/>
              <a:t>ngumbah leungeun</a:t>
            </a:r>
            <a:r>
              <a:rPr lang="id-ID" dirty="0"/>
              <a:t> heula amb</a:t>
            </a:r>
            <a:r>
              <a:rPr lang="en-US" dirty="0"/>
              <a:t>é</a:t>
            </a:r>
            <a:r>
              <a:rPr lang="id-ID" dirty="0"/>
              <a:t>h beresih.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leungeun disebut </a:t>
            </a:r>
            <a:r>
              <a:rPr lang="id-ID" b="1" dirty="0" smtClean="0"/>
              <a:t>sibanyo.</a:t>
            </a:r>
            <a:endParaRPr lang="en-US" dirty="0"/>
          </a:p>
          <a:p>
            <a:pPr lvl="0"/>
            <a:r>
              <a:rPr lang="id-ID" dirty="0"/>
              <a:t>Cing Tina, mun </a:t>
            </a:r>
            <a:r>
              <a:rPr lang="id-ID" b="1" dirty="0"/>
              <a:t>ngumbah parabot</a:t>
            </a:r>
            <a:r>
              <a:rPr lang="id-ID" dirty="0"/>
              <a:t> t</a:t>
            </a:r>
            <a:r>
              <a:rPr lang="en-US" dirty="0"/>
              <a:t>é</a:t>
            </a:r>
            <a:r>
              <a:rPr lang="id-ID" dirty="0"/>
              <a:t>h kudu beresih nya!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parabot disebut </a:t>
            </a:r>
            <a:r>
              <a:rPr lang="id-ID" b="1" dirty="0" smtClean="0"/>
              <a:t>kukumbah.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4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437</TotalTime>
  <Words>403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Wilujeng énjing </vt:lpstr>
      <vt:lpstr> Pangajaran  2 Peristiwa dina Kahirupan </vt:lpstr>
      <vt:lpstr>Kalimah transitif </vt:lpstr>
      <vt:lpstr>Kalimah intransitif </vt:lpstr>
      <vt:lpstr> Ngawawancara. </vt:lpstr>
      <vt:lpstr>PowerPoint Presentation</vt:lpstr>
      <vt:lpstr>Sub Tema 4:  Harti Kecap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 2 Peristiwa dina Kahirupan</dc:title>
  <dc:creator>RWKSD</dc:creator>
  <cp:lastModifiedBy>ismail - [2010]</cp:lastModifiedBy>
  <cp:revision>30</cp:revision>
  <dcterms:created xsi:type="dcterms:W3CDTF">2020-08-14T03:10:15Z</dcterms:created>
  <dcterms:modified xsi:type="dcterms:W3CDTF">2020-08-30T14:05:43Z</dcterms:modified>
</cp:coreProperties>
</file>