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17DDA-4771-40D3-B154-5D04538797A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5F55AA-782A-4BFC-ABC5-200F51CEE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620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F55AA-782A-4BFC-ABC5-200F51CEECF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63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9704-58ED-40E7-AE4D-3433750CE718}" type="datetimeFigureOut">
              <a:rPr lang="id-ID" smtClean="0"/>
              <a:t>13/10/2020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3F52-8314-4467-80E9-4FFD51E871E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4116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9704-58ED-40E7-AE4D-3433750CE718}" type="datetimeFigureOut">
              <a:rPr lang="id-ID" smtClean="0"/>
              <a:t>13/10/2020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3F52-8314-4467-80E9-4FFD51E871E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4951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9704-58ED-40E7-AE4D-3433750CE718}" type="datetimeFigureOut">
              <a:rPr lang="id-ID" smtClean="0"/>
              <a:t>13/10/2020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3F52-8314-4467-80E9-4FFD51E871E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6212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9704-58ED-40E7-AE4D-3433750CE718}" type="datetimeFigureOut">
              <a:rPr lang="id-ID" smtClean="0"/>
              <a:t>13/10/2020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3F52-8314-4467-80E9-4FFD51E871E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22294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9704-58ED-40E7-AE4D-3433750CE718}" type="datetimeFigureOut">
              <a:rPr lang="id-ID" smtClean="0"/>
              <a:t>13/10/2020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3F52-8314-4467-80E9-4FFD51E871E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9710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9704-58ED-40E7-AE4D-3433750CE718}" type="datetimeFigureOut">
              <a:rPr lang="id-ID" smtClean="0"/>
              <a:t>13/10/2020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3F52-8314-4467-80E9-4FFD51E871E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25175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9704-58ED-40E7-AE4D-3433750CE718}" type="datetimeFigureOut">
              <a:rPr lang="id-ID" smtClean="0"/>
              <a:t>13/10/2020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3F52-8314-4467-80E9-4FFD51E871E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91695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9704-58ED-40E7-AE4D-3433750CE718}" type="datetimeFigureOut">
              <a:rPr lang="id-ID" smtClean="0"/>
              <a:t>13/10/2020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3F52-8314-4467-80E9-4FFD51E871E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04421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9704-58ED-40E7-AE4D-3433750CE718}" type="datetimeFigureOut">
              <a:rPr lang="id-ID" smtClean="0"/>
              <a:t>13/10/2020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3F52-8314-4467-80E9-4FFD51E871E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13989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9704-58ED-40E7-AE4D-3433750CE718}" type="datetimeFigureOut">
              <a:rPr lang="id-ID" smtClean="0"/>
              <a:t>13/10/2020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3F52-8314-4467-80E9-4FFD51E871E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33119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9704-58ED-40E7-AE4D-3433750CE718}" type="datetimeFigureOut">
              <a:rPr lang="id-ID" smtClean="0"/>
              <a:t>13/10/2020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3F52-8314-4467-80E9-4FFD51E871E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78455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69704-58ED-40E7-AE4D-3433750CE718}" type="datetimeFigureOut">
              <a:rPr lang="id-ID" smtClean="0"/>
              <a:t>13/10/2020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53F52-8314-4467-80E9-4FFD51E871E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8584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RWKSD\Downloads\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9572"/>
            <a:ext cx="8856984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916832"/>
            <a:ext cx="8208912" cy="4320480"/>
          </a:xfrm>
        </p:spPr>
        <p:txBody>
          <a:bodyPr>
            <a:normAutofit fontScale="92500" lnSpcReduction="20000"/>
          </a:bodyPr>
          <a:lstStyle/>
          <a:p>
            <a:pPr lvl="0" algn="l"/>
            <a:r>
              <a:rPr lang="id-ID" b="1" dirty="0" smtClean="0">
                <a:solidFill>
                  <a:schemeClr val="tx1"/>
                </a:solidFill>
              </a:rPr>
              <a:t> Sub Tema 1</a:t>
            </a:r>
            <a:r>
              <a:rPr lang="en-US" b="1" dirty="0" smtClean="0">
                <a:solidFill>
                  <a:schemeClr val="tx1"/>
                </a:solidFill>
              </a:rPr>
              <a:t>: </a:t>
            </a:r>
            <a:r>
              <a:rPr lang="en-US" b="1" dirty="0" err="1" smtClean="0">
                <a:solidFill>
                  <a:schemeClr val="tx1"/>
                </a:solidFill>
              </a:rPr>
              <a:t>Pupuh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Kinanti</a:t>
            </a:r>
            <a:endParaRPr lang="en-US" b="1" dirty="0" smtClean="0">
              <a:solidFill>
                <a:schemeClr val="tx1"/>
              </a:solidFill>
            </a:endParaRPr>
          </a:p>
          <a:p>
            <a:pPr lvl="0" algn="l"/>
            <a:endParaRPr lang="id-ID" b="1" dirty="0" smtClean="0">
              <a:solidFill>
                <a:schemeClr val="tx1"/>
              </a:solidFill>
            </a:endParaRPr>
          </a:p>
          <a:p>
            <a:pPr algn="l"/>
            <a:r>
              <a:rPr lang="id-ID" dirty="0" smtClean="0">
                <a:solidFill>
                  <a:schemeClr val="tx1"/>
                </a:solidFill>
              </a:rPr>
              <a:t>		</a:t>
            </a:r>
            <a:r>
              <a:rPr lang="id-ID" sz="3600" dirty="0" smtClean="0">
                <a:solidFill>
                  <a:schemeClr val="tx1"/>
                </a:solidFill>
              </a:rPr>
              <a:t>Budak </a:t>
            </a:r>
            <a:r>
              <a:rPr lang="id-ID" sz="3600" dirty="0">
                <a:solidFill>
                  <a:schemeClr val="tx1"/>
                </a:solidFill>
              </a:rPr>
              <a:t>leutik bisa ngapung.</a:t>
            </a:r>
          </a:p>
          <a:p>
            <a:pPr algn="l"/>
            <a:r>
              <a:rPr lang="id-ID" sz="3600" dirty="0" smtClean="0">
                <a:solidFill>
                  <a:schemeClr val="tx1"/>
                </a:solidFill>
              </a:rPr>
              <a:t>		Babaku </a:t>
            </a:r>
            <a:r>
              <a:rPr lang="id-ID" sz="3600" dirty="0">
                <a:solidFill>
                  <a:schemeClr val="tx1"/>
                </a:solidFill>
              </a:rPr>
              <a:t>ngapungna peuting.</a:t>
            </a:r>
          </a:p>
          <a:p>
            <a:pPr algn="l"/>
            <a:r>
              <a:rPr lang="id-ID" sz="3600" dirty="0" smtClean="0">
                <a:solidFill>
                  <a:schemeClr val="tx1"/>
                </a:solidFill>
              </a:rPr>
              <a:t>		Nguruling </a:t>
            </a:r>
            <a:r>
              <a:rPr lang="id-ID" sz="3600" dirty="0">
                <a:solidFill>
                  <a:schemeClr val="tx1"/>
                </a:solidFill>
              </a:rPr>
              <a:t>kakalayangan.</a:t>
            </a:r>
          </a:p>
          <a:p>
            <a:pPr algn="l"/>
            <a:r>
              <a:rPr lang="id-ID" sz="3600" dirty="0" smtClean="0">
                <a:solidFill>
                  <a:schemeClr val="tx1"/>
                </a:solidFill>
              </a:rPr>
              <a:t>		Néangan </a:t>
            </a:r>
            <a:r>
              <a:rPr lang="id-ID" sz="3600" dirty="0">
                <a:solidFill>
                  <a:schemeClr val="tx1"/>
                </a:solidFill>
              </a:rPr>
              <a:t>nu amis – amis.</a:t>
            </a:r>
          </a:p>
          <a:p>
            <a:pPr algn="l"/>
            <a:r>
              <a:rPr lang="id-ID" sz="3600" dirty="0" smtClean="0">
                <a:solidFill>
                  <a:schemeClr val="tx1"/>
                </a:solidFill>
              </a:rPr>
              <a:t>		Sarupaning </a:t>
            </a:r>
            <a:r>
              <a:rPr lang="id-ID" sz="3600" dirty="0" smtClean="0">
                <a:solidFill>
                  <a:schemeClr val="tx1"/>
                </a:solidFill>
              </a:rPr>
              <a:t>bu</a:t>
            </a:r>
            <a:r>
              <a:rPr lang="en-US" sz="3600" dirty="0" err="1" smtClean="0">
                <a:solidFill>
                  <a:schemeClr val="tx1"/>
                </a:solidFill>
              </a:rPr>
              <a:t>ng</a:t>
            </a:r>
            <a:r>
              <a:rPr lang="id-ID" sz="3600" dirty="0" smtClean="0">
                <a:solidFill>
                  <a:schemeClr val="tx1"/>
                </a:solidFill>
              </a:rPr>
              <a:t>buahan </a:t>
            </a:r>
            <a:endParaRPr lang="id-ID" sz="3600" dirty="0">
              <a:solidFill>
                <a:schemeClr val="tx1"/>
              </a:solidFill>
            </a:endParaRPr>
          </a:p>
          <a:p>
            <a:pPr algn="l"/>
            <a:r>
              <a:rPr lang="id-ID" sz="3600" dirty="0" smtClean="0">
                <a:solidFill>
                  <a:schemeClr val="tx1"/>
                </a:solidFill>
              </a:rPr>
              <a:t>		naon </a:t>
            </a:r>
            <a:r>
              <a:rPr lang="id-ID" sz="3600" dirty="0">
                <a:solidFill>
                  <a:schemeClr val="tx1"/>
                </a:solidFill>
              </a:rPr>
              <a:t>baé nu kapanggih?</a:t>
            </a:r>
          </a:p>
          <a:p>
            <a:pPr algn="l"/>
            <a:endParaRPr lang="id-ID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275856" y="404664"/>
            <a:ext cx="5256584" cy="103797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3600" b="1" dirty="0" err="1" smtClean="0"/>
              <a:t>Pangajaran</a:t>
            </a:r>
            <a:r>
              <a:rPr lang="en-US" sz="3600" b="1" dirty="0" smtClean="0"/>
              <a:t> 3 </a:t>
            </a:r>
            <a:br>
              <a:rPr lang="en-US" sz="3600" b="1" dirty="0" smtClean="0"/>
            </a:br>
            <a:r>
              <a:rPr lang="en-US" sz="3600" b="1" dirty="0" err="1" smtClean="0"/>
              <a:t>Hirup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Rukun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Sauyunan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23869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C:\Users\RWKSD\Downloads\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64096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l"/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>5. </a:t>
            </a:r>
            <a:r>
              <a:rPr lang="en-US" b="1" dirty="0" err="1" smtClean="0"/>
              <a:t>Eusi</a:t>
            </a:r>
            <a:r>
              <a:rPr lang="en-US" b="1" dirty="0" smtClean="0"/>
              <a:t> </a:t>
            </a:r>
            <a:r>
              <a:rPr lang="en-US" b="1" dirty="0" err="1"/>
              <a:t>Surat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25000" lnSpcReduction="20000"/>
          </a:bodyPr>
          <a:lstStyle/>
          <a:p>
            <a:r>
              <a:rPr lang="en-US" sz="12800" dirty="0" err="1" smtClean="0"/>
              <a:t>Eusi</a:t>
            </a:r>
            <a:r>
              <a:rPr lang="en-US" sz="12800" dirty="0" smtClean="0"/>
              <a:t> </a:t>
            </a:r>
            <a:r>
              <a:rPr lang="en-US" sz="12800" dirty="0" err="1" smtClean="0"/>
              <a:t>surat</a:t>
            </a:r>
            <a:r>
              <a:rPr lang="en-US" sz="12800" dirty="0" smtClean="0"/>
              <a:t> </a:t>
            </a:r>
            <a:r>
              <a:rPr lang="en-US" sz="12800" dirty="0" err="1" smtClean="0"/>
              <a:t>téh</a:t>
            </a:r>
            <a:r>
              <a:rPr lang="en-US" sz="12800" dirty="0" smtClean="0"/>
              <a:t> </a:t>
            </a:r>
            <a:r>
              <a:rPr lang="en-US" sz="12800" dirty="0" err="1" smtClean="0"/>
              <a:t>nyaéta</a:t>
            </a:r>
            <a:r>
              <a:rPr lang="en-US" sz="12800" dirty="0" smtClean="0"/>
              <a:t> bag</a:t>
            </a:r>
            <a:r>
              <a:rPr lang="id-ID" sz="12800" dirty="0" smtClean="0"/>
              <a:t>i</a:t>
            </a:r>
            <a:r>
              <a:rPr lang="en-US" sz="12800" dirty="0" smtClean="0"/>
              <a:t>an </a:t>
            </a:r>
            <a:r>
              <a:rPr lang="en-US" sz="12800" dirty="0" err="1" smtClean="0"/>
              <a:t>surat</a:t>
            </a:r>
            <a:r>
              <a:rPr lang="en-US" sz="12800" dirty="0" smtClean="0"/>
              <a:t> </a:t>
            </a:r>
            <a:r>
              <a:rPr lang="en-US" sz="12800" dirty="0" err="1" smtClean="0"/>
              <a:t>anu</a:t>
            </a:r>
            <a:r>
              <a:rPr lang="en-US" sz="12800" dirty="0" smtClean="0"/>
              <a:t> </a:t>
            </a:r>
            <a:r>
              <a:rPr lang="en-US" sz="12800" dirty="0" err="1" smtClean="0"/>
              <a:t>nétélakeun</a:t>
            </a:r>
            <a:r>
              <a:rPr lang="en-US" sz="12800" dirty="0" smtClean="0"/>
              <a:t> </a:t>
            </a:r>
            <a:r>
              <a:rPr lang="en-US" sz="12800" dirty="0" err="1" smtClean="0"/>
              <a:t>maksud</a:t>
            </a:r>
            <a:r>
              <a:rPr lang="en-US" sz="12800" dirty="0" smtClean="0"/>
              <a:t> </a:t>
            </a:r>
            <a:r>
              <a:rPr lang="en-US" sz="12800" dirty="0" err="1" smtClean="0"/>
              <a:t>jeung</a:t>
            </a:r>
            <a:r>
              <a:rPr lang="en-US" sz="12800" dirty="0" smtClean="0"/>
              <a:t> </a:t>
            </a:r>
            <a:r>
              <a:rPr lang="en-US" sz="12800" dirty="0" err="1" smtClean="0"/>
              <a:t>tujuan</a:t>
            </a:r>
            <a:r>
              <a:rPr lang="en-US" sz="12800" dirty="0" smtClean="0"/>
              <a:t> </a:t>
            </a:r>
            <a:r>
              <a:rPr lang="id-ID" sz="12800" dirty="0" smtClean="0"/>
              <a:t>urang </a:t>
            </a:r>
            <a:r>
              <a:rPr lang="en-US" sz="12800" dirty="0" err="1" smtClean="0"/>
              <a:t>ngirim</a:t>
            </a:r>
            <a:r>
              <a:rPr lang="en-US" sz="12800" dirty="0" smtClean="0"/>
              <a:t> </a:t>
            </a:r>
            <a:r>
              <a:rPr lang="en-US" sz="12800" dirty="0" err="1" smtClean="0"/>
              <a:t>éta</a:t>
            </a:r>
            <a:r>
              <a:rPr lang="en-US" sz="12800" dirty="0" smtClean="0"/>
              <a:t> </a:t>
            </a:r>
            <a:r>
              <a:rPr lang="en-US" sz="12800" dirty="0" err="1" smtClean="0"/>
              <a:t>surat</a:t>
            </a:r>
            <a:r>
              <a:rPr lang="en-US" sz="12800" dirty="0" smtClean="0"/>
              <a:t>.</a:t>
            </a:r>
            <a:r>
              <a:rPr lang="id-ID" sz="12800" dirty="0" smtClean="0">
                <a:effectLst/>
              </a:rPr>
              <a:t> </a:t>
            </a:r>
            <a:r>
              <a:rPr lang="id-ID" sz="12800" dirty="0" smtClean="0"/>
              <a:t> </a:t>
            </a:r>
          </a:p>
          <a:p>
            <a:pPr marL="0" indent="0">
              <a:buNone/>
            </a:pPr>
            <a:endParaRPr lang="id-ID" sz="12800" dirty="0" smtClean="0"/>
          </a:p>
          <a:p>
            <a:pPr marL="0" indent="0">
              <a:buNone/>
            </a:pPr>
            <a:r>
              <a:rPr lang="en-US" sz="12800" dirty="0" err="1" smtClean="0"/>
              <a:t>Conto</a:t>
            </a:r>
            <a:r>
              <a:rPr lang="en-US" sz="12800" dirty="0" smtClean="0"/>
              <a:t> :</a:t>
            </a:r>
            <a:endParaRPr lang="id-ID" sz="12800" dirty="0" smtClean="0"/>
          </a:p>
          <a:p>
            <a:endParaRPr lang="id-ID" sz="12800" dirty="0"/>
          </a:p>
          <a:p>
            <a:pPr marL="0" indent="0">
              <a:buNone/>
            </a:pPr>
            <a:r>
              <a:rPr lang="en-US" sz="12800" dirty="0" err="1" smtClean="0"/>
              <a:t>Numawi</a:t>
            </a:r>
            <a:r>
              <a:rPr lang="en-US" sz="12800" dirty="0" smtClean="0"/>
              <a:t> </a:t>
            </a:r>
            <a:r>
              <a:rPr lang="en-US" sz="12800" dirty="0" err="1"/>
              <a:t>abdi</a:t>
            </a:r>
            <a:r>
              <a:rPr lang="en-US" sz="12800" dirty="0"/>
              <a:t> </a:t>
            </a:r>
            <a:r>
              <a:rPr lang="en-US" sz="12800" dirty="0" err="1"/>
              <a:t>nyeratan</a:t>
            </a:r>
            <a:r>
              <a:rPr lang="en-US" sz="12800" dirty="0"/>
              <a:t> </a:t>
            </a:r>
            <a:r>
              <a:rPr lang="en-US" sz="12800" dirty="0" err="1"/>
              <a:t>téh</a:t>
            </a:r>
            <a:r>
              <a:rPr lang="en-US" sz="12800" dirty="0"/>
              <a:t> </a:t>
            </a:r>
            <a:r>
              <a:rPr lang="en-US" sz="12800" dirty="0" err="1"/>
              <a:t>badé</a:t>
            </a:r>
            <a:r>
              <a:rPr lang="en-US" sz="12800" dirty="0"/>
              <a:t> </a:t>
            </a:r>
            <a:r>
              <a:rPr lang="en-US" sz="12800" dirty="0" err="1"/>
              <a:t>ngawartosan</a:t>
            </a:r>
            <a:r>
              <a:rPr lang="en-US" sz="12800" dirty="0"/>
              <a:t>, </a:t>
            </a:r>
            <a:r>
              <a:rPr lang="en-US" sz="12800" dirty="0" err="1"/>
              <a:t>réhna</a:t>
            </a:r>
            <a:r>
              <a:rPr lang="en-US" sz="12800" dirty="0"/>
              <a:t> </a:t>
            </a:r>
            <a:r>
              <a:rPr lang="en-US" sz="12800" dirty="0" err="1"/>
              <a:t>minggu</a:t>
            </a:r>
            <a:r>
              <a:rPr lang="en-US" sz="12800" dirty="0"/>
              <a:t> </a:t>
            </a:r>
            <a:r>
              <a:rPr lang="en-US" sz="12800" dirty="0" err="1"/>
              <a:t>payun</a:t>
            </a:r>
            <a:r>
              <a:rPr lang="en-US" sz="12800" dirty="0"/>
              <a:t> </a:t>
            </a:r>
            <a:r>
              <a:rPr lang="en-US" sz="12800" dirty="0" err="1"/>
              <a:t>abdi</a:t>
            </a:r>
            <a:r>
              <a:rPr lang="en-US" sz="12800" dirty="0"/>
              <a:t> </a:t>
            </a:r>
            <a:r>
              <a:rPr lang="en-US" sz="12800" dirty="0" err="1"/>
              <a:t>sakulawargi</a:t>
            </a:r>
            <a:r>
              <a:rPr lang="en-US" sz="12800" dirty="0"/>
              <a:t> </a:t>
            </a:r>
            <a:r>
              <a:rPr lang="en-US" sz="12800" dirty="0" err="1"/>
              <a:t>badé</a:t>
            </a:r>
            <a:r>
              <a:rPr lang="en-US" sz="12800" dirty="0"/>
              <a:t> </a:t>
            </a:r>
            <a:r>
              <a:rPr lang="en-US" sz="12800" dirty="0" err="1"/>
              <a:t>ka</a:t>
            </a:r>
            <a:r>
              <a:rPr lang="en-US" sz="12800" dirty="0"/>
              <a:t> </a:t>
            </a:r>
            <a:r>
              <a:rPr lang="en-US" sz="12800" dirty="0" err="1"/>
              <a:t>Purwakarta</a:t>
            </a:r>
            <a:r>
              <a:rPr lang="en-US" sz="12800" dirty="0"/>
              <a:t>. </a:t>
            </a:r>
            <a:r>
              <a:rPr lang="en-US" sz="12800" dirty="0" err="1"/>
              <a:t>Upami</a:t>
            </a:r>
            <a:r>
              <a:rPr lang="en-US" sz="12800" dirty="0"/>
              <a:t> </a:t>
            </a:r>
            <a:r>
              <a:rPr lang="en-US" sz="12800" dirty="0" err="1"/>
              <a:t>teu</a:t>
            </a:r>
            <a:r>
              <a:rPr lang="en-US" sz="12800" dirty="0"/>
              <a:t> </a:t>
            </a:r>
            <a:r>
              <a:rPr lang="en-US" sz="12800" dirty="0" err="1"/>
              <a:t>aya</a:t>
            </a:r>
            <a:r>
              <a:rPr lang="en-US" sz="12800" dirty="0"/>
              <a:t> </a:t>
            </a:r>
            <a:r>
              <a:rPr lang="en-US" sz="12800" dirty="0" err="1"/>
              <a:t>pamengan</a:t>
            </a:r>
            <a:r>
              <a:rPr lang="en-US" sz="12800" dirty="0"/>
              <a:t>, </a:t>
            </a:r>
            <a:r>
              <a:rPr lang="en-US" sz="12800" dirty="0" err="1"/>
              <a:t>abdi</a:t>
            </a:r>
            <a:r>
              <a:rPr lang="en-US" sz="12800" dirty="0"/>
              <a:t> </a:t>
            </a:r>
            <a:r>
              <a:rPr lang="en-US" sz="12800" dirty="0" err="1"/>
              <a:t>badē</a:t>
            </a:r>
            <a:r>
              <a:rPr lang="en-US" sz="12800" dirty="0"/>
              <a:t> </a:t>
            </a:r>
            <a:r>
              <a:rPr lang="en-US" sz="12800" dirty="0" err="1"/>
              <a:t>ka</a:t>
            </a:r>
            <a:r>
              <a:rPr lang="en-US" sz="12800" dirty="0"/>
              <a:t> </a:t>
            </a:r>
            <a:r>
              <a:rPr lang="en-US" sz="12800" dirty="0" err="1"/>
              <a:t>bumi</a:t>
            </a:r>
            <a:r>
              <a:rPr lang="en-US" sz="12800" dirty="0"/>
              <a:t> </a:t>
            </a:r>
            <a:r>
              <a:rPr lang="id-ID" sz="12800" dirty="0"/>
              <a:t>Aska</a:t>
            </a:r>
            <a:r>
              <a:rPr lang="en-US" sz="12800" dirty="0"/>
              <a:t>. </a:t>
            </a:r>
            <a:r>
              <a:rPr lang="en-US" sz="12800" dirty="0" err="1"/>
              <a:t>Abdi</a:t>
            </a:r>
            <a:r>
              <a:rPr lang="en-US" sz="12800" dirty="0"/>
              <a:t> </a:t>
            </a:r>
            <a:r>
              <a:rPr lang="en-US" sz="12800" dirty="0" err="1"/>
              <a:t>téh</a:t>
            </a:r>
            <a:r>
              <a:rPr lang="en-US" sz="12800" dirty="0"/>
              <a:t> </a:t>
            </a:r>
            <a:r>
              <a:rPr lang="en-US" sz="12800" dirty="0" err="1"/>
              <a:t>hoyong</a:t>
            </a:r>
            <a:r>
              <a:rPr lang="en-US" sz="12800" dirty="0"/>
              <a:t> </a:t>
            </a:r>
            <a:r>
              <a:rPr lang="en-US" sz="12800" dirty="0" err="1"/>
              <a:t>dianteur</a:t>
            </a:r>
            <a:r>
              <a:rPr lang="en-US" sz="12800" dirty="0"/>
              <a:t> </a:t>
            </a:r>
            <a:r>
              <a:rPr lang="en-US" sz="12800" dirty="0" err="1"/>
              <a:t>ulin</a:t>
            </a:r>
            <a:r>
              <a:rPr lang="en-US" sz="12800" dirty="0"/>
              <a:t> </a:t>
            </a:r>
            <a:r>
              <a:rPr lang="en-US" sz="12800" dirty="0" err="1"/>
              <a:t>ka</a:t>
            </a:r>
            <a:r>
              <a:rPr lang="en-US" sz="12800" dirty="0"/>
              <a:t> </a:t>
            </a:r>
            <a:r>
              <a:rPr lang="id-ID" sz="12800" dirty="0"/>
              <a:t>Jatiluhur</a:t>
            </a:r>
            <a:r>
              <a:rPr lang="en-US" sz="12800" dirty="0"/>
              <a:t>.</a:t>
            </a:r>
            <a:endParaRPr lang="id-ID" sz="12800" dirty="0"/>
          </a:p>
          <a:p>
            <a:pPr marL="0" indent="0">
              <a:buNone/>
            </a:pPr>
            <a:r>
              <a:rPr lang="en-US" sz="12800" dirty="0"/>
              <a:t> </a:t>
            </a:r>
            <a:endParaRPr lang="id-ID" sz="12800" dirty="0"/>
          </a:p>
          <a:p>
            <a:pPr marL="0" indent="0">
              <a:buNone/>
            </a:pPr>
            <a:r>
              <a:rPr lang="id-ID" dirty="0"/>
              <a:t> </a:t>
            </a:r>
          </a:p>
          <a:p>
            <a:pPr marL="0" indent="0">
              <a:buNone/>
            </a:pPr>
            <a:r>
              <a:rPr lang="id-ID" dirty="0"/>
              <a:t> 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87704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C:\Users\RWKSD\Downloads\A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lvl="0" algn="l"/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>6. </a:t>
            </a:r>
            <a:r>
              <a:rPr lang="en-US" b="1" dirty="0" err="1" smtClean="0"/>
              <a:t>Panutup</a:t>
            </a:r>
            <a:r>
              <a:rPr lang="en-US" b="1" dirty="0" smtClean="0"/>
              <a:t> </a:t>
            </a:r>
            <a:r>
              <a:rPr lang="en-US" b="1" dirty="0" err="1"/>
              <a:t>Surat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US" dirty="0" err="1"/>
              <a:t>Panutup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nyaéta</a:t>
            </a:r>
            <a:r>
              <a:rPr lang="en-US" dirty="0"/>
              <a:t> </a:t>
            </a:r>
            <a:r>
              <a:rPr lang="en-US" dirty="0" err="1"/>
              <a:t>bagéan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anu</a:t>
            </a:r>
            <a:r>
              <a:rPr lang="en-US" dirty="0"/>
              <a:t> </a:t>
            </a:r>
            <a:r>
              <a:rPr lang="en-US" dirty="0" err="1"/>
              <a:t>nétélakeun</a:t>
            </a:r>
            <a:r>
              <a:rPr lang="en-US" dirty="0"/>
              <a:t>, </a:t>
            </a:r>
            <a:r>
              <a:rPr lang="en-US" dirty="0" err="1"/>
              <a:t>yén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téh</a:t>
            </a:r>
            <a:r>
              <a:rPr lang="en-US" dirty="0"/>
              <a:t> </a:t>
            </a:r>
            <a:r>
              <a:rPr lang="en-US" dirty="0" err="1"/>
              <a:t>geus</a:t>
            </a:r>
            <a:r>
              <a:rPr lang="en-US" dirty="0"/>
              <a:t> </a:t>
            </a:r>
            <a:r>
              <a:rPr lang="en-US" dirty="0" err="1"/>
              <a:t>réngsé</a:t>
            </a:r>
            <a:r>
              <a:rPr lang="en-US" dirty="0"/>
              <a:t> (</a:t>
            </a:r>
            <a:r>
              <a:rPr lang="en-US" dirty="0" err="1"/>
              <a:t>selesai</a:t>
            </a:r>
            <a:r>
              <a:rPr lang="en-US" dirty="0"/>
              <a:t>). </a:t>
            </a:r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dirty="0" err="1"/>
              <a:t>mangrupa</a:t>
            </a:r>
            <a:r>
              <a:rPr lang="en-US" dirty="0"/>
              <a:t> </a:t>
            </a:r>
            <a:r>
              <a:rPr lang="id-ID" dirty="0"/>
              <a:t>ahir </a:t>
            </a:r>
            <a:r>
              <a:rPr lang="en-US" dirty="0" err="1"/>
              <a:t>tina</a:t>
            </a:r>
            <a:r>
              <a:rPr lang="en-US" dirty="0"/>
              <a:t> </a:t>
            </a:r>
            <a:r>
              <a:rPr lang="en-US" dirty="0" err="1"/>
              <a:t>éta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 smtClean="0"/>
              <a:t>.</a:t>
            </a: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Conto:</a:t>
            </a:r>
          </a:p>
          <a:p>
            <a:r>
              <a:rPr lang="en-US" dirty="0" err="1" smtClean="0"/>
              <a:t>Sakieu</a:t>
            </a:r>
            <a:r>
              <a:rPr lang="en-US" dirty="0" smtClean="0"/>
              <a:t> </a:t>
            </a:r>
            <a:r>
              <a:rPr lang="en-US" dirty="0" err="1"/>
              <a:t>baé</a:t>
            </a:r>
            <a:r>
              <a:rPr lang="en-US" dirty="0"/>
              <a:t> </a:t>
            </a:r>
            <a:r>
              <a:rPr lang="en-US" dirty="0" err="1"/>
              <a:t>serat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abdi</a:t>
            </a:r>
            <a:r>
              <a:rPr lang="en-US" dirty="0"/>
              <a:t>. </a:t>
            </a:r>
            <a:r>
              <a:rPr lang="en-US" dirty="0" err="1"/>
              <a:t>Mugi-mugi</a:t>
            </a:r>
            <a:r>
              <a:rPr lang="en-US" dirty="0"/>
              <a:t> </a:t>
            </a:r>
            <a:r>
              <a:rPr lang="en-US" dirty="0" err="1"/>
              <a:t>urang</a:t>
            </a:r>
            <a:r>
              <a:rPr lang="en-US" dirty="0"/>
              <a:t> </a:t>
            </a:r>
            <a:r>
              <a:rPr lang="id-ID" dirty="0"/>
              <a:t>sadaya </a:t>
            </a:r>
            <a:r>
              <a:rPr lang="en-US" dirty="0" err="1"/>
              <a:t>tiasa</a:t>
            </a:r>
            <a:r>
              <a:rPr lang="en-US" dirty="0"/>
              <a:t> </a:t>
            </a:r>
            <a:r>
              <a:rPr lang="en-US" dirty="0" err="1"/>
              <a:t>tepang</a:t>
            </a:r>
            <a:r>
              <a:rPr lang="en-US" dirty="0"/>
              <a:t> </a:t>
            </a:r>
            <a:r>
              <a:rPr lang="id-ID" dirty="0"/>
              <a:t>deui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payun</a:t>
            </a:r>
            <a:r>
              <a:rPr lang="en-US" dirty="0"/>
              <a:t>. </a:t>
            </a:r>
            <a:r>
              <a:rPr lang="en-US" dirty="0" err="1"/>
              <a:t>Hatur</a:t>
            </a:r>
            <a:r>
              <a:rPr lang="en-US" dirty="0"/>
              <a:t> </a:t>
            </a:r>
            <a:r>
              <a:rPr lang="en-US" dirty="0" err="1"/>
              <a:t>nuhun</a:t>
            </a:r>
            <a:r>
              <a:rPr lang="en-US" dirty="0"/>
              <a:t>.</a:t>
            </a:r>
            <a:endParaRPr lang="id-ID" dirty="0"/>
          </a:p>
          <a:p>
            <a:pPr marL="0" indent="0">
              <a:buNone/>
            </a:pP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37359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RWKSD\Downloads\A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64096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992888" cy="1143000"/>
          </a:xfrm>
        </p:spPr>
        <p:txBody>
          <a:bodyPr>
            <a:normAutofit fontScale="90000"/>
          </a:bodyPr>
          <a:lstStyle/>
          <a:p>
            <a:pPr lvl="0"/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>7. </a:t>
            </a:r>
            <a:r>
              <a:rPr lang="en-US" b="1" dirty="0" smtClean="0"/>
              <a:t>Salam </a:t>
            </a:r>
            <a:r>
              <a:rPr lang="en-US" b="1" dirty="0" err="1"/>
              <a:t>Panutup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208" y="212472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Salam </a:t>
            </a:r>
            <a:r>
              <a:rPr lang="en-US" dirty="0" err="1"/>
              <a:t>panutup</a:t>
            </a:r>
            <a:r>
              <a:rPr lang="en-US" dirty="0"/>
              <a:t> </a:t>
            </a:r>
            <a:r>
              <a:rPr lang="en-US" dirty="0" err="1"/>
              <a:t>mangrupa</a:t>
            </a:r>
            <a:r>
              <a:rPr lang="en-US" dirty="0"/>
              <a:t> </a:t>
            </a:r>
            <a:r>
              <a:rPr lang="en-US" dirty="0" err="1"/>
              <a:t>salam</a:t>
            </a:r>
            <a:r>
              <a:rPr lang="en-US" dirty="0"/>
              <a:t> </a:t>
            </a:r>
            <a:r>
              <a:rPr lang="en-US" dirty="0" err="1"/>
              <a:t>pamungkas</a:t>
            </a:r>
            <a:r>
              <a:rPr lang="id-ID" dirty="0"/>
              <a:t> (terakhir</a:t>
            </a:r>
            <a:r>
              <a:rPr lang="id-ID" dirty="0" smtClean="0"/>
              <a:t>).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		</a:t>
            </a:r>
            <a:r>
              <a:rPr lang="en-US" dirty="0" err="1" smtClean="0"/>
              <a:t>Hormat</a:t>
            </a:r>
            <a:r>
              <a:rPr lang="en-US" dirty="0" smtClean="0"/>
              <a:t> </a:t>
            </a:r>
            <a:r>
              <a:rPr lang="en-US" dirty="0" err="1"/>
              <a:t>abdi</a:t>
            </a:r>
            <a:r>
              <a:rPr lang="en-US" dirty="0"/>
              <a:t>,</a:t>
            </a:r>
            <a:endParaRPr lang="id-ID" dirty="0"/>
          </a:p>
          <a:p>
            <a:pPr marL="0" indent="0">
              <a:buNone/>
            </a:pPr>
            <a:r>
              <a:rPr lang="id-ID" dirty="0" smtClean="0"/>
              <a:t>		</a:t>
            </a:r>
            <a:r>
              <a:rPr lang="en-US" dirty="0" err="1" smtClean="0"/>
              <a:t>Wassalam</a:t>
            </a:r>
            <a:r>
              <a:rPr lang="en-US" dirty="0"/>
              <a:t>, </a:t>
            </a:r>
            <a:endParaRPr lang="id-ID" dirty="0"/>
          </a:p>
          <a:p>
            <a:pPr marL="0" indent="0">
              <a:buNone/>
            </a:pPr>
            <a:r>
              <a:rPr lang="id-ID" dirty="0" smtClean="0"/>
              <a:t>		</a:t>
            </a:r>
            <a:r>
              <a:rPr lang="en-US" dirty="0" err="1" smtClean="0"/>
              <a:t>Baktos</a:t>
            </a:r>
            <a:r>
              <a:rPr lang="en-US" dirty="0" smtClean="0"/>
              <a:t> </a:t>
            </a:r>
            <a:r>
              <a:rPr lang="id-ID" dirty="0"/>
              <a:t>abdi,</a:t>
            </a:r>
          </a:p>
          <a:p>
            <a:pPr marL="0" indent="0">
              <a:buNone/>
            </a:pPr>
            <a:r>
              <a:rPr lang="id-ID" dirty="0"/>
              <a:t> </a:t>
            </a:r>
            <a:r>
              <a:rPr lang="id-ID" dirty="0" smtClean="0">
                <a:effectLst/>
              </a:rPr>
              <a:t> </a:t>
            </a:r>
            <a:r>
              <a:rPr lang="id-ID" dirty="0"/>
              <a:t> </a:t>
            </a:r>
          </a:p>
          <a:p>
            <a:pPr marL="0" indent="0">
              <a:buNone/>
            </a:pPr>
            <a:r>
              <a:rPr lang="id-ID" dirty="0"/>
              <a:t> </a:t>
            </a:r>
          </a:p>
          <a:p>
            <a:pPr marL="0" indent="0">
              <a:buNone/>
            </a:pPr>
            <a:r>
              <a:rPr lang="id-ID" dirty="0"/>
              <a:t> 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0092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 descr="C:\Users\RWKSD\Downloads\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892988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5987008" cy="922114"/>
          </a:xfrm>
        </p:spPr>
        <p:txBody>
          <a:bodyPr>
            <a:normAutofit fontScale="90000"/>
          </a:bodyPr>
          <a:lstStyle/>
          <a:p>
            <a:pPr algn="l"/>
            <a:r>
              <a:rPr lang="id-ID" dirty="0" smtClean="0"/>
              <a:t/>
            </a:r>
            <a:br>
              <a:rPr lang="id-ID" dirty="0" smtClean="0"/>
            </a:br>
            <a:r>
              <a:rPr lang="en-US" sz="3600" dirty="0" err="1" smtClean="0"/>
              <a:t>Conto</a:t>
            </a:r>
            <a:r>
              <a:rPr lang="id-ID" sz="3600" dirty="0" smtClean="0"/>
              <a:t> </a:t>
            </a:r>
            <a:r>
              <a:rPr lang="en-US" sz="3600" dirty="0" err="1" smtClean="0"/>
              <a:t>surat</a:t>
            </a:r>
            <a:r>
              <a:rPr lang="en-US" sz="3600" dirty="0" smtClean="0"/>
              <a:t>:</a:t>
            </a:r>
            <a:r>
              <a:rPr lang="id-ID" sz="3600" dirty="0" smtClean="0"/>
              <a:t/>
            </a:r>
            <a:br>
              <a:rPr lang="id-ID" sz="3600" dirty="0" smtClean="0"/>
            </a:b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37" y="908720"/>
            <a:ext cx="8640960" cy="561662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dirty="0"/>
              <a:t>					</a:t>
            </a:r>
            <a:r>
              <a:rPr lang="en-US" sz="7200" dirty="0" smtClean="0"/>
              <a:t>      Bandung</a:t>
            </a:r>
            <a:r>
              <a:rPr lang="en-US" sz="7200" dirty="0"/>
              <a:t>, </a:t>
            </a:r>
            <a:r>
              <a:rPr lang="id-ID" sz="7200" dirty="0" smtClean="0"/>
              <a:t> 5 </a:t>
            </a:r>
            <a:r>
              <a:rPr lang="en-US" sz="7200" dirty="0" err="1" smtClean="0"/>
              <a:t>Oktober</a:t>
            </a:r>
            <a:r>
              <a:rPr lang="en-US" sz="7200" dirty="0" smtClean="0"/>
              <a:t> </a:t>
            </a:r>
            <a:r>
              <a:rPr lang="id-ID" sz="7200" dirty="0" smtClean="0"/>
              <a:t>2020</a:t>
            </a:r>
            <a:endParaRPr lang="id-ID" sz="7200" dirty="0"/>
          </a:p>
          <a:p>
            <a:endParaRPr lang="id-ID" sz="7200" dirty="0"/>
          </a:p>
          <a:p>
            <a:pPr marL="0" indent="0">
              <a:buNone/>
            </a:pPr>
            <a:r>
              <a:rPr lang="en-US" sz="7200" dirty="0" smtClean="0"/>
              <a:t>   </a:t>
            </a:r>
            <a:r>
              <a:rPr lang="en-US" sz="7200" dirty="0" err="1" smtClean="0"/>
              <a:t>Kahatur</a:t>
            </a:r>
            <a:endParaRPr lang="id-ID" sz="7200" dirty="0"/>
          </a:p>
          <a:p>
            <a:pPr marL="0" indent="0">
              <a:buNone/>
            </a:pPr>
            <a:r>
              <a:rPr lang="en-US" sz="7200" dirty="0" smtClean="0"/>
              <a:t>   </a:t>
            </a:r>
            <a:r>
              <a:rPr lang="en-US" sz="7200" dirty="0" err="1" smtClean="0"/>
              <a:t>Téh</a:t>
            </a:r>
            <a:r>
              <a:rPr lang="en-US" sz="7200" dirty="0" smtClean="0"/>
              <a:t> </a:t>
            </a:r>
            <a:r>
              <a:rPr lang="en-US" sz="7200" dirty="0" err="1" smtClean="0"/>
              <a:t>Wati</a:t>
            </a:r>
            <a:endParaRPr lang="id-ID" sz="7200" dirty="0"/>
          </a:p>
          <a:p>
            <a:pPr marL="0" indent="0">
              <a:buNone/>
            </a:pPr>
            <a:r>
              <a:rPr lang="en-US" sz="7200" dirty="0" smtClean="0"/>
              <a:t>   Di</a:t>
            </a:r>
            <a:r>
              <a:rPr lang="id-ID" sz="7200" dirty="0" smtClean="0"/>
              <a:t> </a:t>
            </a:r>
            <a:r>
              <a:rPr lang="en-US" sz="7200" dirty="0" smtClean="0"/>
              <a:t>Bogor</a:t>
            </a:r>
            <a:endParaRPr lang="id-ID" sz="7200" dirty="0"/>
          </a:p>
          <a:p>
            <a:pPr marL="0" indent="0">
              <a:buNone/>
            </a:pPr>
            <a:r>
              <a:rPr lang="en-US" sz="7200" dirty="0"/>
              <a:t>								</a:t>
            </a:r>
            <a:endParaRPr lang="id-ID" sz="7200" dirty="0"/>
          </a:p>
          <a:p>
            <a:pPr marL="0" indent="0">
              <a:buNone/>
            </a:pPr>
            <a:r>
              <a:rPr lang="en-US" sz="7200" dirty="0" smtClean="0"/>
              <a:t>          </a:t>
            </a:r>
            <a:r>
              <a:rPr lang="en-US" sz="7200" dirty="0" err="1" smtClean="0"/>
              <a:t>Sareng</a:t>
            </a:r>
            <a:r>
              <a:rPr lang="en-US" sz="7200" dirty="0" smtClean="0"/>
              <a:t> </a:t>
            </a:r>
            <a:r>
              <a:rPr lang="en-US" sz="7200" dirty="0" err="1"/>
              <a:t>hormat</a:t>
            </a:r>
            <a:r>
              <a:rPr lang="en-US" sz="7200" dirty="0"/>
              <a:t>, </a:t>
            </a:r>
            <a:endParaRPr lang="id-ID" sz="7200" dirty="0"/>
          </a:p>
          <a:p>
            <a:pPr marL="0" indent="0">
              <a:buNone/>
            </a:pPr>
            <a:r>
              <a:rPr lang="en-US" sz="7200" dirty="0" smtClean="0"/>
              <a:t>          </a:t>
            </a:r>
            <a:r>
              <a:rPr lang="en-US" sz="7200" dirty="0" err="1" smtClean="0"/>
              <a:t>Téh</a:t>
            </a:r>
            <a:r>
              <a:rPr lang="en-US" sz="7200" dirty="0" smtClean="0"/>
              <a:t> </a:t>
            </a:r>
            <a:r>
              <a:rPr lang="en-US" sz="7200" dirty="0" err="1" smtClean="0"/>
              <a:t>Wati</a:t>
            </a:r>
            <a:r>
              <a:rPr lang="en-US" sz="7200" dirty="0" smtClean="0"/>
              <a:t> </a:t>
            </a:r>
            <a:r>
              <a:rPr lang="en-US" sz="7200" dirty="0" err="1"/>
              <a:t>kumaha</a:t>
            </a:r>
            <a:r>
              <a:rPr lang="en-US" sz="7200" dirty="0"/>
              <a:t> </a:t>
            </a:r>
            <a:r>
              <a:rPr lang="en-US" sz="7200" dirty="0" err="1"/>
              <a:t>damang</a:t>
            </a:r>
            <a:r>
              <a:rPr lang="en-US" sz="7200" dirty="0"/>
              <a:t> ?</a:t>
            </a:r>
            <a:r>
              <a:rPr lang="id-ID" sz="7200" dirty="0"/>
              <a:t> N</a:t>
            </a:r>
            <a:r>
              <a:rPr lang="en-US" sz="7200" dirty="0" err="1"/>
              <a:t>uhun</a:t>
            </a:r>
            <a:r>
              <a:rPr lang="en-US" sz="7200" dirty="0"/>
              <a:t> </a:t>
            </a:r>
            <a:r>
              <a:rPr lang="en-US" sz="7200" dirty="0" err="1"/>
              <a:t>upami</a:t>
            </a:r>
            <a:r>
              <a:rPr lang="en-US" sz="7200" dirty="0"/>
              <a:t> </a:t>
            </a:r>
            <a:r>
              <a:rPr lang="en-US" sz="7200" dirty="0" err="1"/>
              <a:t>damang</a:t>
            </a:r>
            <a:r>
              <a:rPr lang="en-US" sz="7200" dirty="0"/>
              <a:t> </a:t>
            </a:r>
            <a:r>
              <a:rPr lang="en-US" sz="7200" dirty="0" err="1"/>
              <a:t>mah</a:t>
            </a:r>
            <a:r>
              <a:rPr lang="en-US" sz="7200" dirty="0"/>
              <a:t>, </a:t>
            </a:r>
            <a:r>
              <a:rPr lang="en-US" sz="7200" dirty="0" err="1"/>
              <a:t>éta</a:t>
            </a:r>
            <a:r>
              <a:rPr lang="en-US" sz="7200" dirty="0"/>
              <a:t> </a:t>
            </a:r>
            <a:r>
              <a:rPr lang="en-US" sz="7200" dirty="0" err="1"/>
              <a:t>anu</a:t>
            </a:r>
            <a:r>
              <a:rPr lang="en-US" sz="7200" dirty="0"/>
              <a:t> </a:t>
            </a:r>
            <a:r>
              <a:rPr lang="en-US" sz="7200" dirty="0" err="1"/>
              <a:t>diteda</a:t>
            </a:r>
            <a:r>
              <a:rPr lang="en-US" sz="7200" dirty="0"/>
              <a:t> </a:t>
            </a:r>
            <a:r>
              <a:rPr lang="en-US" sz="7200" dirty="0" err="1"/>
              <a:t>ku</a:t>
            </a:r>
            <a:r>
              <a:rPr lang="en-US" sz="7200" dirty="0"/>
              <a:t> </a:t>
            </a:r>
            <a:r>
              <a:rPr lang="en-US" sz="7200" dirty="0" err="1"/>
              <a:t>abdi</a:t>
            </a:r>
            <a:r>
              <a:rPr lang="en-US" sz="7200" dirty="0"/>
              <a:t> </a:t>
            </a:r>
            <a:r>
              <a:rPr lang="en-US" sz="7200" dirty="0" err="1"/>
              <a:t>siang</a:t>
            </a:r>
            <a:r>
              <a:rPr lang="en-US" sz="7200" dirty="0"/>
              <a:t> </a:t>
            </a:r>
            <a:r>
              <a:rPr lang="en-US" sz="7200" dirty="0" err="1"/>
              <a:t>kalayan</a:t>
            </a:r>
            <a:r>
              <a:rPr lang="en-US" sz="7200" dirty="0"/>
              <a:t> </a:t>
            </a:r>
            <a:r>
              <a:rPr lang="en-US" sz="7200" dirty="0" err="1"/>
              <a:t>wengi</a:t>
            </a:r>
            <a:r>
              <a:rPr lang="en-US" sz="7200" dirty="0"/>
              <a:t>.  </a:t>
            </a:r>
            <a:r>
              <a:rPr lang="en-US" sz="7200" dirty="0" err="1"/>
              <a:t>Abdi</a:t>
            </a:r>
            <a:r>
              <a:rPr lang="en-US" sz="7200" dirty="0"/>
              <a:t> </a:t>
            </a:r>
            <a:r>
              <a:rPr lang="en-US" sz="7200" dirty="0" err="1"/>
              <a:t>sareng</a:t>
            </a:r>
            <a:r>
              <a:rPr lang="en-US" sz="7200" dirty="0"/>
              <a:t> </a:t>
            </a:r>
            <a:r>
              <a:rPr lang="en-US" sz="7200" dirty="0" err="1"/>
              <a:t>sadaya</a:t>
            </a:r>
            <a:r>
              <a:rPr lang="en-US" sz="7200" dirty="0"/>
              <a:t> </a:t>
            </a:r>
            <a:r>
              <a:rPr lang="en-US" sz="7200" dirty="0" err="1"/>
              <a:t>kulawargi</a:t>
            </a:r>
            <a:r>
              <a:rPr lang="en-US" sz="7200" dirty="0"/>
              <a:t> di Bandung </a:t>
            </a:r>
            <a:r>
              <a:rPr lang="en-US" sz="7200" dirty="0" err="1"/>
              <a:t>ogé</a:t>
            </a:r>
            <a:r>
              <a:rPr lang="en-US" sz="7200" dirty="0"/>
              <a:t> </a:t>
            </a:r>
            <a:r>
              <a:rPr lang="en-US" sz="7200" dirty="0" err="1"/>
              <a:t>dina</a:t>
            </a:r>
            <a:r>
              <a:rPr lang="en-US" sz="7200" dirty="0"/>
              <a:t> </a:t>
            </a:r>
            <a:r>
              <a:rPr lang="en-US" sz="7200" dirty="0" err="1"/>
              <a:t>danget</a:t>
            </a:r>
            <a:r>
              <a:rPr lang="en-US" sz="7200" dirty="0"/>
              <a:t> </a:t>
            </a:r>
            <a:r>
              <a:rPr lang="id-ID" sz="7200" dirty="0"/>
              <a:t>ieu </a:t>
            </a:r>
            <a:r>
              <a:rPr lang="en-US" sz="7200" dirty="0" err="1"/>
              <a:t>mah</a:t>
            </a:r>
            <a:r>
              <a:rPr lang="en-US" sz="7200" dirty="0"/>
              <a:t> </a:t>
            </a:r>
            <a:r>
              <a:rPr lang="en-US" sz="7200" dirty="0" err="1"/>
              <a:t>nuju</a:t>
            </a:r>
            <a:r>
              <a:rPr lang="en-US" sz="7200" dirty="0"/>
              <a:t> </a:t>
            </a:r>
            <a:r>
              <a:rPr lang="en-US" sz="7200" dirty="0" err="1"/>
              <a:t>séhat</a:t>
            </a:r>
            <a:r>
              <a:rPr lang="en-US" sz="7200" dirty="0"/>
              <a:t> </a:t>
            </a:r>
            <a:r>
              <a:rPr lang="en-US" sz="7200" dirty="0" err="1"/>
              <a:t>walafiat</a:t>
            </a:r>
            <a:r>
              <a:rPr lang="id-ID" sz="7200" dirty="0"/>
              <a:t>, teu kirang sawios – wios.</a:t>
            </a:r>
          </a:p>
          <a:p>
            <a:pPr marL="0" indent="0">
              <a:buNone/>
            </a:pPr>
            <a:r>
              <a:rPr lang="en-US" sz="7200" dirty="0" smtClean="0"/>
              <a:t>          Nu </a:t>
            </a:r>
            <a:r>
              <a:rPr lang="en-US" sz="7200" dirty="0" err="1"/>
              <a:t>mawi</a:t>
            </a:r>
            <a:r>
              <a:rPr lang="en-US" sz="7200" dirty="0"/>
              <a:t> </a:t>
            </a:r>
            <a:r>
              <a:rPr lang="en-US" sz="7200" dirty="0" err="1"/>
              <a:t>abdi</a:t>
            </a:r>
            <a:r>
              <a:rPr lang="en-US" sz="7200" dirty="0"/>
              <a:t> </a:t>
            </a:r>
            <a:r>
              <a:rPr lang="en-US" sz="7200" dirty="0" err="1"/>
              <a:t>nyeratan</a:t>
            </a:r>
            <a:r>
              <a:rPr lang="en-US" sz="7200" dirty="0"/>
              <a:t> </a:t>
            </a:r>
            <a:r>
              <a:rPr lang="en-US" sz="7200" dirty="0" err="1"/>
              <a:t>téh</a:t>
            </a:r>
            <a:r>
              <a:rPr lang="en-US" sz="7200" dirty="0"/>
              <a:t> </a:t>
            </a:r>
            <a:r>
              <a:rPr lang="en-US" sz="7200" dirty="0" err="1"/>
              <a:t>badé</a:t>
            </a:r>
            <a:r>
              <a:rPr lang="en-US" sz="7200" dirty="0"/>
              <a:t> </a:t>
            </a:r>
            <a:r>
              <a:rPr lang="en-US" sz="7200" dirty="0" err="1"/>
              <a:t>ngawartosan</a:t>
            </a:r>
            <a:r>
              <a:rPr lang="en-US" sz="7200" dirty="0"/>
              <a:t>, </a:t>
            </a:r>
            <a:r>
              <a:rPr lang="en-US" sz="7200" dirty="0" err="1"/>
              <a:t>réhna</a:t>
            </a:r>
            <a:r>
              <a:rPr lang="en-US" sz="7200" dirty="0"/>
              <a:t> </a:t>
            </a:r>
            <a:r>
              <a:rPr lang="en-US" sz="7200" dirty="0" err="1"/>
              <a:t>dinten</a:t>
            </a:r>
            <a:r>
              <a:rPr lang="en-US" sz="7200" dirty="0"/>
              <a:t> </a:t>
            </a:r>
            <a:r>
              <a:rPr lang="en-US" sz="7200" dirty="0" err="1"/>
              <a:t>Saptu</a:t>
            </a:r>
            <a:r>
              <a:rPr lang="en-US" sz="7200" dirty="0"/>
              <a:t> </a:t>
            </a:r>
            <a:r>
              <a:rPr lang="en-US" sz="7200" dirty="0" err="1"/>
              <a:t>abdi</a:t>
            </a:r>
            <a:r>
              <a:rPr lang="en-US" sz="7200" dirty="0"/>
              <a:t> </a:t>
            </a:r>
            <a:r>
              <a:rPr lang="en-US" sz="7200" dirty="0" err="1"/>
              <a:t>sakulawargi</a:t>
            </a:r>
            <a:r>
              <a:rPr lang="en-US" sz="7200" dirty="0"/>
              <a:t> </a:t>
            </a:r>
            <a:r>
              <a:rPr lang="en-US" sz="7200" dirty="0" err="1"/>
              <a:t>badé</a:t>
            </a:r>
            <a:r>
              <a:rPr lang="en-US" sz="7200" dirty="0"/>
              <a:t> </a:t>
            </a:r>
            <a:r>
              <a:rPr lang="en-US" sz="7200" dirty="0" err="1" smtClean="0"/>
              <a:t>ka</a:t>
            </a:r>
            <a:r>
              <a:rPr lang="en-US" sz="7200" dirty="0" smtClean="0"/>
              <a:t> Bogor. </a:t>
            </a:r>
            <a:r>
              <a:rPr lang="en-US" sz="7200" dirty="0" err="1" smtClean="0"/>
              <a:t>Maksadna</a:t>
            </a:r>
            <a:r>
              <a:rPr lang="en-US" sz="7200" dirty="0" smtClean="0"/>
              <a:t> </a:t>
            </a:r>
            <a:r>
              <a:rPr lang="en-US" sz="7200" dirty="0" err="1"/>
              <a:t>badé</a:t>
            </a:r>
            <a:r>
              <a:rPr lang="en-US" sz="7200" dirty="0"/>
              <a:t> </a:t>
            </a:r>
            <a:r>
              <a:rPr lang="en-US" sz="7200" dirty="0" err="1"/>
              <a:t>nga</a:t>
            </a:r>
            <a:r>
              <a:rPr lang="id-ID" sz="7200" dirty="0"/>
              <a:t>dugikeun </a:t>
            </a:r>
            <a:r>
              <a:rPr lang="en-US" sz="7200" dirty="0" err="1"/>
              <a:t>uleman</a:t>
            </a:r>
            <a:r>
              <a:rPr lang="en-US" sz="7200" dirty="0"/>
              <a:t> </a:t>
            </a:r>
            <a:r>
              <a:rPr lang="en-US" sz="7200" dirty="0" err="1"/>
              <a:t>ti</a:t>
            </a:r>
            <a:r>
              <a:rPr lang="en-US" sz="7200" dirty="0"/>
              <a:t> </a:t>
            </a:r>
            <a:r>
              <a:rPr lang="en-US" sz="7200" dirty="0" err="1"/>
              <a:t>Mang</a:t>
            </a:r>
            <a:r>
              <a:rPr lang="en-US" sz="7200" dirty="0"/>
              <a:t> </a:t>
            </a:r>
            <a:r>
              <a:rPr lang="en-US" sz="7200" dirty="0" smtClean="0"/>
              <a:t>Rizal</a:t>
            </a:r>
            <a:r>
              <a:rPr lang="en-US" sz="7200" dirty="0"/>
              <a:t>,</a:t>
            </a:r>
            <a:r>
              <a:rPr lang="id-ID" sz="7200" dirty="0" smtClean="0"/>
              <a:t> </a:t>
            </a:r>
            <a:r>
              <a:rPr lang="en-US" sz="7200" dirty="0"/>
              <a:t>k</a:t>
            </a:r>
            <a:r>
              <a:rPr lang="id-ID" sz="7200" dirty="0" smtClean="0"/>
              <a:t>umargi </a:t>
            </a:r>
            <a:r>
              <a:rPr lang="en-US" sz="7200" dirty="0" err="1"/>
              <a:t>Dé</a:t>
            </a:r>
            <a:r>
              <a:rPr lang="en-US" sz="7200" dirty="0"/>
              <a:t> </a:t>
            </a:r>
            <a:r>
              <a:rPr lang="id-ID" sz="7200" dirty="0"/>
              <a:t>Soni </a:t>
            </a:r>
            <a:r>
              <a:rPr lang="en-US" sz="7200" dirty="0" err="1"/>
              <a:t>anu</a:t>
            </a:r>
            <a:r>
              <a:rPr lang="en-US" sz="7200" dirty="0"/>
              <a:t> </a:t>
            </a:r>
            <a:r>
              <a:rPr lang="en-US" sz="7200" dirty="0" err="1"/>
              <a:t>bungsu</a:t>
            </a:r>
            <a:r>
              <a:rPr lang="en-US" sz="7200" dirty="0"/>
              <a:t> </a:t>
            </a:r>
            <a:r>
              <a:rPr lang="en-US" sz="7200" dirty="0" err="1"/>
              <a:t>badē</a:t>
            </a:r>
            <a:r>
              <a:rPr lang="en-US" sz="7200" dirty="0"/>
              <a:t> </a:t>
            </a:r>
            <a:r>
              <a:rPr lang="en-US" sz="7200" dirty="0" err="1"/>
              <a:t>disepitan</a:t>
            </a:r>
            <a:r>
              <a:rPr lang="en-US" sz="7200" dirty="0"/>
              <a:t>.</a:t>
            </a:r>
            <a:endParaRPr lang="id-ID" sz="7200" dirty="0"/>
          </a:p>
          <a:p>
            <a:pPr marL="0" indent="0">
              <a:buNone/>
            </a:pPr>
            <a:r>
              <a:rPr lang="en-US" sz="7200" dirty="0" smtClean="0"/>
              <a:t>          </a:t>
            </a:r>
            <a:r>
              <a:rPr lang="en-US" sz="7200" dirty="0" err="1" smtClean="0"/>
              <a:t>Upami</a:t>
            </a:r>
            <a:r>
              <a:rPr lang="en-US" sz="7200" dirty="0" smtClean="0"/>
              <a:t> </a:t>
            </a:r>
            <a:r>
              <a:rPr lang="en-US" sz="7200" dirty="0" err="1"/>
              <a:t>T</a:t>
            </a:r>
            <a:r>
              <a:rPr lang="en-US" sz="7200" dirty="0" err="1" smtClean="0"/>
              <a:t>étéh</a:t>
            </a:r>
            <a:r>
              <a:rPr lang="en-US" sz="7200" dirty="0" smtClean="0"/>
              <a:t> </a:t>
            </a:r>
            <a:r>
              <a:rPr lang="en-US" sz="7200" dirty="0" err="1"/>
              <a:t>badē</a:t>
            </a:r>
            <a:r>
              <a:rPr lang="en-US" sz="7200" dirty="0"/>
              <a:t> </a:t>
            </a:r>
            <a:r>
              <a:rPr lang="en-US" sz="7200" dirty="0" err="1"/>
              <a:t>ngiring</a:t>
            </a:r>
            <a:r>
              <a:rPr lang="en-US" sz="7200" dirty="0"/>
              <a:t> </a:t>
            </a:r>
            <a:r>
              <a:rPr lang="en-US" sz="7200" dirty="0" err="1" smtClean="0"/>
              <a:t>ka</a:t>
            </a:r>
            <a:r>
              <a:rPr lang="en-US" sz="7200" dirty="0" smtClean="0"/>
              <a:t> Bogor </a:t>
            </a:r>
            <a:r>
              <a:rPr lang="en-US" sz="7200" dirty="0" err="1" smtClean="0"/>
              <a:t>dinten</a:t>
            </a:r>
            <a:r>
              <a:rPr lang="en-US" sz="7200" dirty="0" smtClean="0"/>
              <a:t> </a:t>
            </a:r>
            <a:r>
              <a:rPr lang="en-US" sz="7200" dirty="0" err="1"/>
              <a:t>Jumaah</a:t>
            </a:r>
            <a:r>
              <a:rPr lang="en-US" sz="7200" dirty="0"/>
              <a:t> </a:t>
            </a:r>
            <a:r>
              <a:rPr lang="en-US" sz="7200" dirty="0" err="1"/>
              <a:t>enjing-enjing</a:t>
            </a:r>
            <a:r>
              <a:rPr lang="en-US" sz="7200" dirty="0"/>
              <a:t> </a:t>
            </a:r>
            <a:r>
              <a:rPr lang="en-US" sz="7200" dirty="0" err="1"/>
              <a:t>tos</a:t>
            </a:r>
            <a:r>
              <a:rPr lang="en-US" sz="7200" dirty="0"/>
              <a:t> </a:t>
            </a:r>
            <a:r>
              <a:rPr lang="en-US" sz="7200" dirty="0" err="1"/>
              <a:t>kedah</a:t>
            </a:r>
            <a:r>
              <a:rPr lang="en-US" sz="7200" dirty="0"/>
              <a:t> </a:t>
            </a:r>
            <a:r>
              <a:rPr lang="en-US" sz="7200" dirty="0" err="1"/>
              <a:t>aya</a:t>
            </a:r>
            <a:r>
              <a:rPr lang="en-US" sz="7200" dirty="0"/>
              <a:t> di Bandung.  Margi </a:t>
            </a:r>
            <a:r>
              <a:rPr lang="en-US" sz="7200" dirty="0" err="1"/>
              <a:t>badé</a:t>
            </a:r>
            <a:r>
              <a:rPr lang="en-US" sz="7200" dirty="0"/>
              <a:t> </a:t>
            </a:r>
            <a:r>
              <a:rPr lang="en-US" sz="7200" dirty="0" err="1"/>
              <a:t>mios</a:t>
            </a:r>
            <a:r>
              <a:rPr lang="en-US" sz="7200" dirty="0"/>
              <a:t> </a:t>
            </a:r>
            <a:r>
              <a:rPr lang="en-US" sz="7200" dirty="0" err="1" smtClean="0"/>
              <a:t>ka</a:t>
            </a:r>
            <a:r>
              <a:rPr lang="en-US" sz="7200" dirty="0" smtClean="0"/>
              <a:t> </a:t>
            </a:r>
            <a:r>
              <a:rPr lang="en-US" sz="7200" dirty="0" err="1" smtClean="0"/>
              <a:t>Bogorna</a:t>
            </a:r>
            <a:r>
              <a:rPr lang="en-US" sz="7200" dirty="0" smtClean="0"/>
              <a:t> </a:t>
            </a:r>
            <a:r>
              <a:rPr lang="en-US" sz="7200" dirty="0" err="1" smtClean="0"/>
              <a:t>téh</a:t>
            </a:r>
            <a:r>
              <a:rPr lang="en-US" sz="7200" dirty="0" smtClean="0"/>
              <a:t> </a:t>
            </a:r>
            <a:r>
              <a:rPr lang="en-US" sz="7200" dirty="0" err="1"/>
              <a:t>Jumaah</a:t>
            </a:r>
            <a:r>
              <a:rPr lang="en-US" sz="7200" dirty="0"/>
              <a:t> </a:t>
            </a:r>
            <a:r>
              <a:rPr lang="en-US" sz="7200" dirty="0" err="1"/>
              <a:t>énjing</a:t>
            </a:r>
            <a:r>
              <a:rPr lang="en-US" sz="7200" dirty="0"/>
              <a:t> – </a:t>
            </a:r>
            <a:r>
              <a:rPr lang="en-US" sz="7200" dirty="0" err="1"/>
              <a:t>enjing</a:t>
            </a:r>
            <a:r>
              <a:rPr lang="en-US" sz="7200" dirty="0"/>
              <a:t>. </a:t>
            </a:r>
            <a:r>
              <a:rPr lang="en-US" sz="7200" dirty="0" err="1"/>
              <a:t>Diantos</a:t>
            </a:r>
            <a:r>
              <a:rPr lang="en-US" sz="7200" dirty="0"/>
              <a:t> </a:t>
            </a:r>
            <a:r>
              <a:rPr lang="en-US" sz="7200" dirty="0" err="1" smtClean="0"/>
              <a:t>pisan</a:t>
            </a:r>
            <a:r>
              <a:rPr lang="en-US" sz="7200" dirty="0" smtClean="0"/>
              <a:t> </a:t>
            </a:r>
            <a:r>
              <a:rPr lang="en-US" sz="7200" dirty="0" err="1" smtClean="0"/>
              <a:t>kasumpingannana</a:t>
            </a:r>
            <a:r>
              <a:rPr lang="en-US" sz="7200" dirty="0"/>
              <a:t>, </a:t>
            </a:r>
            <a:r>
              <a:rPr lang="en-US" sz="7200" dirty="0" err="1"/>
              <a:t>abdi</a:t>
            </a:r>
            <a:r>
              <a:rPr lang="en-US" sz="7200" dirty="0"/>
              <a:t> </a:t>
            </a:r>
            <a:r>
              <a:rPr lang="en-US" sz="7200" dirty="0" err="1"/>
              <a:t>ogé</a:t>
            </a:r>
            <a:r>
              <a:rPr lang="en-US" sz="7200" dirty="0"/>
              <a:t> </a:t>
            </a:r>
            <a:r>
              <a:rPr lang="en-US" sz="7200" dirty="0" err="1" smtClean="0"/>
              <a:t>atos</a:t>
            </a:r>
            <a:r>
              <a:rPr lang="en-US" sz="7200" dirty="0" smtClean="0"/>
              <a:t> </a:t>
            </a:r>
            <a:r>
              <a:rPr lang="en-US" sz="7200" dirty="0" err="1" smtClean="0"/>
              <a:t>sono</a:t>
            </a:r>
            <a:r>
              <a:rPr lang="en-US" sz="7200" dirty="0" smtClean="0"/>
              <a:t> </a:t>
            </a:r>
            <a:r>
              <a:rPr lang="en-US" sz="7200" dirty="0" err="1"/>
              <a:t>deui</a:t>
            </a:r>
            <a:r>
              <a:rPr lang="en-US" sz="7200" dirty="0"/>
              <a:t> </a:t>
            </a:r>
            <a:r>
              <a:rPr lang="en-US" sz="7200" dirty="0" err="1"/>
              <a:t>kaTétéh</a:t>
            </a:r>
            <a:r>
              <a:rPr lang="en-US" sz="7200" dirty="0"/>
              <a:t>, </a:t>
            </a:r>
            <a:r>
              <a:rPr lang="en-US" sz="7200" dirty="0" err="1"/>
              <a:t>asa</a:t>
            </a:r>
            <a:r>
              <a:rPr lang="en-US" sz="7200" dirty="0"/>
              <a:t> </a:t>
            </a:r>
            <a:r>
              <a:rPr lang="en-US" sz="7200" dirty="0" err="1"/>
              <a:t>tos</a:t>
            </a:r>
            <a:r>
              <a:rPr lang="en-US" sz="7200" dirty="0"/>
              <a:t> </a:t>
            </a:r>
            <a:r>
              <a:rPr lang="en-US" sz="7200" dirty="0" err="1"/>
              <a:t>lami</a:t>
            </a:r>
            <a:r>
              <a:rPr lang="en-US" sz="7200" dirty="0"/>
              <a:t> </a:t>
            </a:r>
            <a:r>
              <a:rPr lang="en-US" sz="7200" dirty="0" err="1"/>
              <a:t>teu</a:t>
            </a:r>
            <a:r>
              <a:rPr lang="en-US" sz="7200" dirty="0"/>
              <a:t> </a:t>
            </a:r>
            <a:r>
              <a:rPr lang="en-US" sz="7200" dirty="0" err="1"/>
              <a:t>patepang</a:t>
            </a:r>
            <a:r>
              <a:rPr lang="en-US" sz="7200" dirty="0"/>
              <a:t>.</a:t>
            </a:r>
            <a:endParaRPr lang="id-ID" sz="7200" dirty="0"/>
          </a:p>
          <a:p>
            <a:pPr marL="0" indent="0">
              <a:buNone/>
            </a:pPr>
            <a:r>
              <a:rPr lang="en-US" sz="7200" dirty="0" smtClean="0"/>
              <a:t>         </a:t>
            </a:r>
            <a:r>
              <a:rPr lang="en-US" sz="7200" dirty="0" err="1" smtClean="0"/>
              <a:t>Sakieu</a:t>
            </a:r>
            <a:r>
              <a:rPr lang="en-US" sz="7200" dirty="0" smtClean="0"/>
              <a:t> </a:t>
            </a:r>
            <a:r>
              <a:rPr lang="en-US" sz="7200" dirty="0" err="1"/>
              <a:t>baé</a:t>
            </a:r>
            <a:r>
              <a:rPr lang="en-US" sz="7200" dirty="0"/>
              <a:t> </a:t>
            </a:r>
            <a:r>
              <a:rPr lang="en-US" sz="7200" dirty="0" err="1"/>
              <a:t>serat</a:t>
            </a:r>
            <a:r>
              <a:rPr lang="en-US" sz="7200" dirty="0"/>
              <a:t> </a:t>
            </a:r>
            <a:r>
              <a:rPr lang="en-US" sz="7200" dirty="0" err="1"/>
              <a:t>ti</a:t>
            </a:r>
            <a:r>
              <a:rPr lang="en-US" sz="7200" dirty="0"/>
              <a:t> </a:t>
            </a:r>
            <a:r>
              <a:rPr lang="en-US" sz="7200" dirty="0" err="1"/>
              <a:t>abdi</a:t>
            </a:r>
            <a:r>
              <a:rPr lang="id-ID" sz="7200" dirty="0"/>
              <a:t>, u</a:t>
            </a:r>
            <a:r>
              <a:rPr lang="en-US" sz="7200" dirty="0" err="1"/>
              <a:t>lah</a:t>
            </a:r>
            <a:r>
              <a:rPr lang="en-US" sz="7200" dirty="0"/>
              <a:t> </a:t>
            </a:r>
            <a:r>
              <a:rPr lang="en-US" sz="7200" dirty="0" err="1"/>
              <a:t>teu</a:t>
            </a:r>
            <a:r>
              <a:rPr lang="en-US" sz="7200" dirty="0"/>
              <a:t> </a:t>
            </a:r>
            <a:r>
              <a:rPr lang="en-US" sz="7200" dirty="0" err="1"/>
              <a:t>sumpingnya</a:t>
            </a:r>
            <a:r>
              <a:rPr lang="en-US" sz="7200" dirty="0"/>
              <a:t> </a:t>
            </a:r>
            <a:r>
              <a:rPr lang="en-US" sz="7200" dirty="0" err="1"/>
              <a:t>T</a:t>
            </a:r>
            <a:r>
              <a:rPr lang="en-US" sz="7200" dirty="0" err="1" smtClean="0"/>
              <a:t>éh</a:t>
            </a:r>
            <a:r>
              <a:rPr lang="en-US" sz="7200" dirty="0" smtClean="0"/>
              <a:t> </a:t>
            </a:r>
            <a:r>
              <a:rPr lang="en-US" sz="7200" dirty="0"/>
              <a:t>!</a:t>
            </a:r>
            <a:endParaRPr lang="id-ID" sz="7200" dirty="0"/>
          </a:p>
          <a:p>
            <a:pPr marL="0" indent="0">
              <a:buNone/>
            </a:pPr>
            <a:r>
              <a:rPr lang="en-US" sz="7200" dirty="0" smtClean="0"/>
              <a:t>         </a:t>
            </a:r>
            <a:r>
              <a:rPr lang="en-US" sz="7200" dirty="0" err="1" smtClean="0"/>
              <a:t>Hatur</a:t>
            </a:r>
            <a:r>
              <a:rPr lang="en-US" sz="7200" dirty="0" smtClean="0"/>
              <a:t> </a:t>
            </a:r>
            <a:r>
              <a:rPr lang="en-US" sz="7200" dirty="0" err="1"/>
              <a:t>nuhun</a:t>
            </a:r>
            <a:r>
              <a:rPr lang="en-US" sz="7200" dirty="0"/>
              <a:t>.</a:t>
            </a:r>
            <a:endParaRPr lang="id-ID" sz="7200" dirty="0"/>
          </a:p>
          <a:p>
            <a:pPr marL="0" indent="0">
              <a:buNone/>
            </a:pPr>
            <a:r>
              <a:rPr lang="en-US" sz="7200" dirty="0"/>
              <a:t>									</a:t>
            </a:r>
            <a:r>
              <a:rPr lang="id-ID" sz="7200" dirty="0" smtClean="0"/>
              <a:t>						</a:t>
            </a:r>
            <a:r>
              <a:rPr lang="en-US" sz="7200" dirty="0" smtClean="0"/>
              <a:t>  </a:t>
            </a:r>
            <a:r>
              <a:rPr lang="en-US" sz="7200" dirty="0" err="1" smtClean="0"/>
              <a:t>Baktos</a:t>
            </a:r>
            <a:r>
              <a:rPr lang="en-US" sz="7200" dirty="0" smtClean="0"/>
              <a:t> </a:t>
            </a:r>
            <a:r>
              <a:rPr lang="en-US" sz="7200" dirty="0" err="1"/>
              <a:t>abdi</a:t>
            </a:r>
            <a:r>
              <a:rPr lang="en-US" sz="7200" dirty="0" smtClean="0"/>
              <a:t>,</a:t>
            </a:r>
            <a:endParaRPr lang="id-ID" sz="7200" dirty="0"/>
          </a:p>
          <a:p>
            <a:pPr marL="0" indent="0">
              <a:buNone/>
            </a:pPr>
            <a:r>
              <a:rPr lang="id-ID" sz="7200" dirty="0"/>
              <a:t> 								</a:t>
            </a:r>
            <a:r>
              <a:rPr lang="id-ID" sz="7200" dirty="0" smtClean="0"/>
              <a:t>						</a:t>
            </a:r>
            <a:r>
              <a:rPr lang="id-ID" sz="7200" dirty="0"/>
              <a:t>	    </a:t>
            </a:r>
            <a:r>
              <a:rPr lang="en-US" sz="7200" dirty="0" smtClean="0"/>
              <a:t>    </a:t>
            </a:r>
            <a:r>
              <a:rPr lang="en-US" sz="7200" dirty="0" err="1" smtClean="0"/>
              <a:t>Rina</a:t>
            </a:r>
            <a:endParaRPr lang="id-ID" sz="7200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8493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 descr="C:\Users\RWKSD\Downloads\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12968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5400600" cy="1143000"/>
          </a:xfrm>
        </p:spPr>
        <p:txBody>
          <a:bodyPr/>
          <a:lstStyle/>
          <a:p>
            <a:r>
              <a:rPr lang="en-US" dirty="0" err="1" smtClean="0"/>
              <a:t>Hatur</a:t>
            </a:r>
            <a:r>
              <a:rPr lang="en-US" dirty="0" smtClean="0"/>
              <a:t> </a:t>
            </a:r>
            <a:r>
              <a:rPr lang="en-US" dirty="0" err="1" smtClean="0"/>
              <a:t>nuhun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en-US" sz="4400" dirty="0" err="1" smtClean="0"/>
              <a:t>Tetep</a:t>
            </a:r>
            <a:r>
              <a:rPr lang="en-US" sz="4400" dirty="0" smtClean="0"/>
              <a:t> </a:t>
            </a:r>
            <a:r>
              <a:rPr lang="en-US" sz="4400" dirty="0" err="1" smtClean="0"/>
              <a:t>sumanget</a:t>
            </a:r>
            <a:endParaRPr lang="en-US" sz="4400" dirty="0" smtClean="0"/>
          </a:p>
          <a:p>
            <a:r>
              <a:rPr lang="en-US" sz="4400" dirty="0" err="1" smtClean="0"/>
              <a:t>Jaga</a:t>
            </a:r>
            <a:r>
              <a:rPr lang="en-US" sz="4400" dirty="0" smtClean="0"/>
              <a:t> </a:t>
            </a:r>
            <a:r>
              <a:rPr lang="en-US" sz="4400" dirty="0" err="1" smtClean="0"/>
              <a:t>keséhatan</a:t>
            </a:r>
            <a:r>
              <a:rPr lang="en-US" sz="4400" dirty="0" smtClean="0"/>
              <a:t> </a:t>
            </a:r>
          </a:p>
          <a:p>
            <a:r>
              <a:rPr lang="en-US" sz="4400" dirty="0" err="1" smtClean="0"/>
              <a:t>Gusti</a:t>
            </a:r>
            <a:r>
              <a:rPr lang="en-US" sz="4400" dirty="0" smtClean="0"/>
              <a:t> </a:t>
            </a:r>
            <a:r>
              <a:rPr lang="en-US" sz="4400" dirty="0" err="1" smtClean="0"/>
              <a:t>ngaberkahan</a:t>
            </a:r>
            <a:r>
              <a:rPr lang="en-US" sz="4400" dirty="0" smtClean="0"/>
              <a:t> </a:t>
            </a:r>
            <a:r>
              <a:rPr lang="en-US" sz="4400" dirty="0" err="1" smtClean="0"/>
              <a:t>urang</a:t>
            </a:r>
            <a:r>
              <a:rPr lang="en-US" sz="4400" dirty="0" smtClean="0"/>
              <a:t> </a:t>
            </a:r>
            <a:r>
              <a:rPr lang="en-US" sz="4400" dirty="0" err="1" smtClean="0"/>
              <a:t>sadaya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9076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WKSD\Downloads\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652095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/>
              <a:t>Tanda </a:t>
            </a:r>
            <a:r>
              <a:rPr lang="id-ID" dirty="0"/>
              <a:t>: </a:t>
            </a:r>
            <a:r>
              <a:rPr lang="id-ID" dirty="0" smtClean="0"/>
              <a:t>  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	</a:t>
            </a:r>
            <a:r>
              <a:rPr lang="id-ID" sz="4400" dirty="0" smtClean="0"/>
              <a:t>Ari </a:t>
            </a:r>
            <a:r>
              <a:rPr lang="id-ID" sz="4400" dirty="0"/>
              <a:t>beurang ngarantung</a:t>
            </a:r>
          </a:p>
          <a:p>
            <a:pPr marL="0" indent="0">
              <a:buNone/>
            </a:pPr>
            <a:r>
              <a:rPr lang="id-ID" sz="4400" dirty="0" smtClean="0"/>
              <a:t>		Pinuh </a:t>
            </a:r>
            <a:r>
              <a:rPr lang="id-ID" sz="4400" dirty="0"/>
              <a:t>dina dahan kai</a:t>
            </a:r>
          </a:p>
          <a:p>
            <a:pPr marL="0" indent="0">
              <a:buNone/>
            </a:pPr>
            <a:r>
              <a:rPr lang="id-ID" sz="4400" dirty="0" smtClean="0"/>
              <a:t>		Disarada </a:t>
            </a:r>
            <a:r>
              <a:rPr lang="id-ID" sz="4400" dirty="0"/>
              <a:t>patémbalan </a:t>
            </a:r>
            <a:endParaRPr lang="id-ID" sz="4400" dirty="0" smtClean="0"/>
          </a:p>
          <a:p>
            <a:pPr marL="0" indent="0">
              <a:buNone/>
            </a:pPr>
            <a:r>
              <a:rPr lang="id-ID" sz="4400" dirty="0"/>
              <a:t>	</a:t>
            </a:r>
            <a:r>
              <a:rPr lang="id-ID" sz="4400" dirty="0" smtClean="0"/>
              <a:t>	Nu </a:t>
            </a:r>
            <a:r>
              <a:rPr lang="id-ID" sz="4400" dirty="0"/>
              <a:t>kitu naon ngaranna? </a:t>
            </a:r>
          </a:p>
          <a:p>
            <a:endParaRPr lang="id-ID" sz="4400" dirty="0"/>
          </a:p>
        </p:txBody>
      </p:sp>
    </p:spTree>
    <p:extLst>
      <p:ext uri="{BB962C8B-B14F-4D97-AF65-F5344CB8AC3E}">
        <p14:creationId xmlns:p14="http://schemas.microsoft.com/office/powerpoint/2010/main" val="163895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RWKSD\Downloads\A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712968" cy="6458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id-ID" dirty="0"/>
              <a:t>Pupuh Kinanti dina </a:t>
            </a:r>
            <a:r>
              <a:rPr lang="id-ID" b="1" dirty="0"/>
              <a:t>sapada</a:t>
            </a:r>
            <a:r>
              <a:rPr lang="id-ID" dirty="0"/>
              <a:t> (sabait) aya </a:t>
            </a:r>
            <a:r>
              <a:rPr lang="id-ID" b="1" dirty="0"/>
              <a:t>6 padalisan ( baris).</a:t>
            </a:r>
            <a:endParaRPr lang="id-ID" dirty="0"/>
          </a:p>
          <a:p>
            <a:pPr lvl="0"/>
            <a:r>
              <a:rPr lang="id-ID" dirty="0"/>
              <a:t>Watek pupuh Kinanti nya</a:t>
            </a:r>
            <a:r>
              <a:rPr lang="en-US" dirty="0"/>
              <a:t>é</a:t>
            </a:r>
            <a:r>
              <a:rPr lang="id-ID" dirty="0"/>
              <a:t>ta : </a:t>
            </a:r>
            <a:r>
              <a:rPr lang="id-ID" b="1" dirty="0"/>
              <a:t>hawatir, nyaah, </a:t>
            </a:r>
            <a:r>
              <a:rPr lang="id-ID" b="1" dirty="0" smtClean="0"/>
              <a:t>sono (kangen)</a:t>
            </a:r>
            <a:endParaRPr lang="id-ID" b="1" dirty="0"/>
          </a:p>
          <a:p>
            <a:pPr lvl="0"/>
            <a:r>
              <a:rPr lang="id-ID" dirty="0"/>
              <a:t>Guru </a:t>
            </a:r>
            <a:r>
              <a:rPr lang="en-US" dirty="0" err="1" smtClean="0"/>
              <a:t>wilang</a:t>
            </a:r>
            <a:r>
              <a:rPr lang="id-ID" dirty="0" smtClean="0"/>
              <a:t> </a:t>
            </a:r>
            <a:r>
              <a:rPr lang="id-ID" dirty="0"/>
              <a:t>jeung guru </a:t>
            </a:r>
            <a:r>
              <a:rPr lang="en-US" dirty="0" err="1" smtClean="0"/>
              <a:t>lagu</a:t>
            </a:r>
            <a:r>
              <a:rPr lang="id-ID" dirty="0" smtClean="0"/>
              <a:t> padalisan: </a:t>
            </a:r>
            <a:r>
              <a:rPr lang="id-ID" dirty="0"/>
              <a:t>	</a:t>
            </a:r>
            <a:endParaRPr lang="id-ID" dirty="0" smtClean="0"/>
          </a:p>
          <a:p>
            <a:pPr marL="0" indent="0">
              <a:buNone/>
              <a:tabLst>
                <a:tab pos="1090613" algn="l"/>
              </a:tabLst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id-ID" dirty="0" smtClean="0"/>
              <a:t>ka </a:t>
            </a:r>
            <a:r>
              <a:rPr lang="id-ID" dirty="0"/>
              <a:t>1 = </a:t>
            </a:r>
            <a:r>
              <a:rPr lang="id-ID" b="1" dirty="0"/>
              <a:t>8 – </a:t>
            </a:r>
            <a:r>
              <a:rPr lang="id-ID" b="1" dirty="0" smtClean="0"/>
              <a:t>u</a:t>
            </a:r>
            <a:r>
              <a:rPr lang="en-US" b="1" dirty="0" smtClean="0"/>
              <a:t>   </a:t>
            </a:r>
            <a:r>
              <a:rPr lang="en-US" dirty="0" smtClean="0"/>
              <a:t>(</a:t>
            </a:r>
            <a:r>
              <a:rPr lang="id-ID" dirty="0" smtClean="0"/>
              <a:t>Bu</a:t>
            </a:r>
            <a:r>
              <a:rPr lang="en-US" dirty="0" smtClean="0"/>
              <a:t>-</a:t>
            </a:r>
            <a:r>
              <a:rPr lang="id-ID" dirty="0" smtClean="0"/>
              <a:t>dak</a:t>
            </a:r>
            <a:r>
              <a:rPr lang="en-US" dirty="0" smtClean="0"/>
              <a:t>-</a:t>
            </a:r>
            <a:r>
              <a:rPr lang="id-ID" dirty="0" smtClean="0"/>
              <a:t>leu</a:t>
            </a:r>
            <a:r>
              <a:rPr lang="en-US" dirty="0" smtClean="0"/>
              <a:t>-</a:t>
            </a:r>
            <a:r>
              <a:rPr lang="id-ID" dirty="0" smtClean="0"/>
              <a:t>tik</a:t>
            </a:r>
            <a:r>
              <a:rPr lang="en-US" dirty="0" smtClean="0"/>
              <a:t>-</a:t>
            </a:r>
            <a:r>
              <a:rPr lang="id-ID" dirty="0" smtClean="0"/>
              <a:t>bi</a:t>
            </a:r>
            <a:r>
              <a:rPr lang="en-US" dirty="0" smtClean="0"/>
              <a:t>-</a:t>
            </a:r>
            <a:r>
              <a:rPr lang="id-ID" dirty="0" smtClean="0"/>
              <a:t>sa nga</a:t>
            </a:r>
            <a:r>
              <a:rPr lang="en-US" dirty="0" smtClean="0"/>
              <a:t>-</a:t>
            </a:r>
            <a:r>
              <a:rPr lang="id-ID" dirty="0" smtClean="0"/>
              <a:t>p</a:t>
            </a:r>
            <a:r>
              <a:rPr lang="id-ID" b="1" dirty="0" smtClean="0"/>
              <a:t>u</a:t>
            </a:r>
            <a:r>
              <a:rPr lang="id-ID" dirty="0" smtClean="0"/>
              <a:t>ng</a:t>
            </a:r>
            <a:r>
              <a:rPr lang="en-US" dirty="0"/>
              <a:t>)</a:t>
            </a:r>
            <a:endParaRPr lang="id-ID" dirty="0"/>
          </a:p>
          <a:p>
            <a:pPr marL="0" indent="0">
              <a:buNone/>
              <a:tabLst>
                <a:tab pos="1090613" algn="l"/>
              </a:tabLst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id-ID" dirty="0" smtClean="0"/>
              <a:t>ka </a:t>
            </a:r>
            <a:r>
              <a:rPr lang="id-ID" dirty="0"/>
              <a:t>2 = </a:t>
            </a:r>
            <a:r>
              <a:rPr lang="id-ID" b="1" dirty="0"/>
              <a:t>8 – </a:t>
            </a:r>
            <a:r>
              <a:rPr lang="en-US" b="1" dirty="0" smtClean="0"/>
              <a:t>i    </a:t>
            </a:r>
            <a:r>
              <a:rPr lang="en-US" dirty="0" smtClean="0"/>
              <a:t>(Ba-</a:t>
            </a:r>
            <a:r>
              <a:rPr lang="en-US" dirty="0" err="1" smtClean="0"/>
              <a:t>ba</a:t>
            </a:r>
            <a:r>
              <a:rPr lang="en-US" dirty="0" smtClean="0"/>
              <a:t>-</a:t>
            </a:r>
            <a:r>
              <a:rPr lang="en-US" dirty="0" err="1" smtClean="0"/>
              <a:t>ku</a:t>
            </a:r>
            <a:r>
              <a:rPr lang="en-US" dirty="0" smtClean="0"/>
              <a:t>-</a:t>
            </a:r>
            <a:r>
              <a:rPr lang="en-US" dirty="0" err="1" smtClean="0"/>
              <a:t>nga</a:t>
            </a:r>
            <a:r>
              <a:rPr lang="en-US" dirty="0" smtClean="0"/>
              <a:t>-</a:t>
            </a:r>
            <a:r>
              <a:rPr lang="en-US" dirty="0" err="1" smtClean="0"/>
              <a:t>pung</a:t>
            </a:r>
            <a:r>
              <a:rPr lang="en-US" dirty="0" smtClean="0"/>
              <a:t>-</a:t>
            </a:r>
            <a:r>
              <a:rPr lang="en-US" dirty="0" err="1" smtClean="0"/>
              <a:t>na</a:t>
            </a:r>
            <a:r>
              <a:rPr lang="en-US" dirty="0" smtClean="0"/>
              <a:t>-</a:t>
            </a:r>
            <a:r>
              <a:rPr lang="en-US" dirty="0" err="1" smtClean="0"/>
              <a:t>peu</a:t>
            </a:r>
            <a:r>
              <a:rPr lang="en-US" dirty="0" smtClean="0"/>
              <a:t>-t</a:t>
            </a:r>
            <a:r>
              <a:rPr lang="en-US" b="1" dirty="0" smtClean="0"/>
              <a:t>i</a:t>
            </a:r>
            <a:r>
              <a:rPr lang="en-US" dirty="0" smtClean="0"/>
              <a:t>ng)</a:t>
            </a:r>
            <a:endParaRPr lang="id-ID" dirty="0"/>
          </a:p>
          <a:p>
            <a:pPr marL="0" indent="0">
              <a:buNone/>
              <a:tabLst>
                <a:tab pos="1090613" algn="l"/>
              </a:tabLst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id-ID" dirty="0" smtClean="0"/>
              <a:t>ka </a:t>
            </a:r>
            <a:r>
              <a:rPr lang="id-ID" dirty="0"/>
              <a:t>3 = </a:t>
            </a:r>
            <a:r>
              <a:rPr lang="id-ID" b="1" dirty="0"/>
              <a:t>8 – a </a:t>
            </a:r>
            <a:r>
              <a:rPr lang="en-US" b="1" dirty="0" smtClean="0"/>
              <a:t>   </a:t>
            </a:r>
            <a:r>
              <a:rPr lang="en-US" dirty="0" smtClean="0"/>
              <a:t>(</a:t>
            </a:r>
            <a:r>
              <a:rPr lang="id-ID" dirty="0" smtClean="0"/>
              <a:t>Ngu</a:t>
            </a:r>
            <a:r>
              <a:rPr lang="en-US" dirty="0" smtClean="0"/>
              <a:t>-</a:t>
            </a:r>
            <a:r>
              <a:rPr lang="id-ID" dirty="0" smtClean="0"/>
              <a:t>ru</a:t>
            </a:r>
            <a:r>
              <a:rPr lang="en-US" dirty="0" smtClean="0"/>
              <a:t>-</a:t>
            </a:r>
            <a:r>
              <a:rPr lang="id-ID" dirty="0" smtClean="0"/>
              <a:t>ling</a:t>
            </a:r>
            <a:r>
              <a:rPr lang="en-US" dirty="0" smtClean="0"/>
              <a:t>-</a:t>
            </a:r>
            <a:r>
              <a:rPr lang="id-ID" dirty="0" smtClean="0"/>
              <a:t>ka</a:t>
            </a:r>
            <a:r>
              <a:rPr lang="en-US" dirty="0" smtClean="0"/>
              <a:t>-</a:t>
            </a:r>
            <a:r>
              <a:rPr lang="id-ID" dirty="0" smtClean="0"/>
              <a:t>ka</a:t>
            </a:r>
            <a:r>
              <a:rPr lang="en-US" dirty="0" smtClean="0"/>
              <a:t>-</a:t>
            </a:r>
            <a:r>
              <a:rPr lang="id-ID" dirty="0" smtClean="0"/>
              <a:t>la</a:t>
            </a:r>
            <a:r>
              <a:rPr lang="en-US" dirty="0" smtClean="0"/>
              <a:t>-</a:t>
            </a:r>
            <a:r>
              <a:rPr lang="id-ID" dirty="0" smtClean="0"/>
              <a:t>ya</a:t>
            </a:r>
            <a:r>
              <a:rPr lang="en-US" dirty="0" smtClean="0"/>
              <a:t>-</a:t>
            </a:r>
            <a:r>
              <a:rPr lang="id-ID" dirty="0" smtClean="0"/>
              <a:t>ng</a:t>
            </a:r>
            <a:r>
              <a:rPr lang="id-ID" b="1" dirty="0" smtClean="0"/>
              <a:t>a</a:t>
            </a:r>
            <a:r>
              <a:rPr lang="id-ID" dirty="0" smtClean="0"/>
              <a:t>n</a:t>
            </a:r>
            <a:r>
              <a:rPr lang="en-US" dirty="0" smtClean="0"/>
              <a:t>)</a:t>
            </a:r>
            <a:endParaRPr lang="id-ID" dirty="0"/>
          </a:p>
          <a:p>
            <a:pPr marL="0" indent="0">
              <a:buNone/>
              <a:tabLst>
                <a:tab pos="1090613" algn="l"/>
              </a:tabLst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id-ID" dirty="0" smtClean="0"/>
              <a:t>ka </a:t>
            </a:r>
            <a:r>
              <a:rPr lang="id-ID" dirty="0"/>
              <a:t>4 = </a:t>
            </a:r>
            <a:r>
              <a:rPr lang="id-ID" b="1" dirty="0"/>
              <a:t>8 – </a:t>
            </a:r>
            <a:r>
              <a:rPr lang="en-US" b="1" dirty="0" smtClean="0"/>
              <a:t>i </a:t>
            </a:r>
            <a:r>
              <a:rPr lang="en-US" dirty="0" smtClean="0"/>
              <a:t>    (</a:t>
            </a:r>
            <a:r>
              <a:rPr lang="id-ID" dirty="0" smtClean="0"/>
              <a:t>Né</a:t>
            </a:r>
            <a:r>
              <a:rPr lang="en-US" dirty="0" smtClean="0"/>
              <a:t>-</a:t>
            </a:r>
            <a:r>
              <a:rPr lang="id-ID" dirty="0" smtClean="0"/>
              <a:t>a</a:t>
            </a:r>
            <a:r>
              <a:rPr lang="en-US" dirty="0" smtClean="0"/>
              <a:t>-</a:t>
            </a:r>
            <a:r>
              <a:rPr lang="id-ID" dirty="0" smtClean="0"/>
              <a:t>ngan</a:t>
            </a:r>
            <a:r>
              <a:rPr lang="en-US" dirty="0" smtClean="0"/>
              <a:t>-n</a:t>
            </a:r>
            <a:r>
              <a:rPr lang="id-ID" dirty="0" smtClean="0"/>
              <a:t>u</a:t>
            </a:r>
            <a:r>
              <a:rPr lang="en-US" dirty="0" smtClean="0"/>
              <a:t>-</a:t>
            </a:r>
            <a:r>
              <a:rPr lang="id-ID" dirty="0" smtClean="0"/>
              <a:t>a</a:t>
            </a:r>
            <a:r>
              <a:rPr lang="en-US" dirty="0" smtClean="0"/>
              <a:t>-</a:t>
            </a:r>
            <a:r>
              <a:rPr lang="id-ID" dirty="0" smtClean="0"/>
              <a:t>mis</a:t>
            </a:r>
            <a:r>
              <a:rPr lang="en-US" dirty="0" smtClean="0"/>
              <a:t>-</a:t>
            </a:r>
            <a:r>
              <a:rPr lang="id-ID" dirty="0" smtClean="0"/>
              <a:t>a</a:t>
            </a:r>
            <a:r>
              <a:rPr lang="en-US" dirty="0" smtClean="0"/>
              <a:t>-</a:t>
            </a:r>
            <a:r>
              <a:rPr lang="id-ID" dirty="0" smtClean="0"/>
              <a:t>m</a:t>
            </a:r>
            <a:r>
              <a:rPr lang="id-ID" b="1" dirty="0" smtClean="0"/>
              <a:t>i</a:t>
            </a:r>
            <a:r>
              <a:rPr lang="id-ID" dirty="0" smtClean="0"/>
              <a:t>s</a:t>
            </a:r>
            <a:r>
              <a:rPr lang="en-US" dirty="0" smtClean="0"/>
              <a:t>)</a:t>
            </a:r>
            <a:endParaRPr lang="id-ID" dirty="0" smtClean="0"/>
          </a:p>
          <a:p>
            <a:pPr marL="0" indent="0">
              <a:buNone/>
              <a:tabLst>
                <a:tab pos="1090613" algn="l"/>
              </a:tabLst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id-ID" dirty="0" smtClean="0"/>
              <a:t>ka 5 = </a:t>
            </a:r>
            <a:r>
              <a:rPr lang="id-ID" b="1" dirty="0" smtClean="0"/>
              <a:t>8 – a</a:t>
            </a:r>
            <a:r>
              <a:rPr lang="en-US" b="1" dirty="0" smtClean="0"/>
              <a:t>    </a:t>
            </a:r>
            <a:r>
              <a:rPr lang="en-US" dirty="0" smtClean="0"/>
              <a:t>(</a:t>
            </a:r>
            <a:r>
              <a:rPr lang="id-ID" dirty="0" smtClean="0"/>
              <a:t>Sa</a:t>
            </a:r>
            <a:r>
              <a:rPr lang="en-US" dirty="0" smtClean="0"/>
              <a:t>-</a:t>
            </a:r>
            <a:r>
              <a:rPr lang="id-ID" dirty="0" smtClean="0"/>
              <a:t>ru</a:t>
            </a:r>
            <a:r>
              <a:rPr lang="en-US" dirty="0" smtClean="0"/>
              <a:t>-</a:t>
            </a:r>
            <a:r>
              <a:rPr lang="id-ID" dirty="0" smtClean="0"/>
              <a:t>pa</a:t>
            </a:r>
            <a:r>
              <a:rPr lang="en-US" dirty="0" smtClean="0"/>
              <a:t>-</a:t>
            </a:r>
            <a:r>
              <a:rPr lang="id-ID" dirty="0" smtClean="0"/>
              <a:t>ning</a:t>
            </a:r>
            <a:r>
              <a:rPr lang="en-US" dirty="0" smtClean="0"/>
              <a:t>-</a:t>
            </a:r>
            <a:r>
              <a:rPr lang="id-ID" dirty="0" smtClean="0"/>
              <a:t>bu</a:t>
            </a:r>
            <a:r>
              <a:rPr lang="en-US" dirty="0" smtClean="0"/>
              <a:t>-</a:t>
            </a:r>
            <a:r>
              <a:rPr lang="id-ID" dirty="0" smtClean="0"/>
              <a:t>bu</a:t>
            </a:r>
            <a:r>
              <a:rPr lang="en-US" dirty="0" smtClean="0"/>
              <a:t>-</a:t>
            </a:r>
            <a:r>
              <a:rPr lang="id-ID" dirty="0" smtClean="0"/>
              <a:t>a</a:t>
            </a:r>
            <a:r>
              <a:rPr lang="en-US" dirty="0" smtClean="0"/>
              <a:t>-</a:t>
            </a:r>
            <a:r>
              <a:rPr lang="id-ID" dirty="0" smtClean="0"/>
              <a:t>h</a:t>
            </a:r>
            <a:r>
              <a:rPr lang="id-ID" b="1" dirty="0" smtClean="0"/>
              <a:t>a</a:t>
            </a:r>
            <a:r>
              <a:rPr lang="id-ID" dirty="0" smtClean="0"/>
              <a:t>n</a:t>
            </a:r>
            <a:r>
              <a:rPr lang="en-US" dirty="0" smtClean="0"/>
              <a:t>)</a:t>
            </a:r>
            <a:endParaRPr lang="id-ID" dirty="0" smtClean="0"/>
          </a:p>
          <a:p>
            <a:pPr marL="0" indent="0">
              <a:buNone/>
              <a:tabLst>
                <a:tab pos="1090613" algn="l"/>
              </a:tabLst>
            </a:pPr>
            <a:r>
              <a:rPr lang="en-US" dirty="0" smtClean="0"/>
              <a:t>  </a:t>
            </a:r>
            <a:r>
              <a:rPr lang="id-ID" dirty="0" smtClean="0"/>
              <a:t>ka 6 = </a:t>
            </a:r>
            <a:r>
              <a:rPr lang="id-ID" b="1" dirty="0" smtClean="0"/>
              <a:t>8 – </a:t>
            </a:r>
            <a:r>
              <a:rPr lang="en-US" b="1" dirty="0" smtClean="0"/>
              <a:t>i</a:t>
            </a:r>
            <a:r>
              <a:rPr lang="en-US" dirty="0" smtClean="0"/>
              <a:t>     (</a:t>
            </a:r>
            <a:r>
              <a:rPr lang="id-ID" dirty="0" smtClean="0"/>
              <a:t>na</a:t>
            </a:r>
            <a:r>
              <a:rPr lang="en-US" dirty="0" smtClean="0"/>
              <a:t>-</a:t>
            </a:r>
            <a:r>
              <a:rPr lang="id-ID" dirty="0" smtClean="0"/>
              <a:t>on</a:t>
            </a:r>
            <a:r>
              <a:rPr lang="en-US" dirty="0" smtClean="0"/>
              <a:t>-</a:t>
            </a:r>
            <a:r>
              <a:rPr lang="id-ID" dirty="0" smtClean="0"/>
              <a:t>ba</a:t>
            </a:r>
            <a:r>
              <a:rPr lang="en-US" dirty="0" smtClean="0"/>
              <a:t>-</a:t>
            </a:r>
            <a:r>
              <a:rPr lang="id-ID" dirty="0" smtClean="0"/>
              <a:t>é</a:t>
            </a:r>
            <a:r>
              <a:rPr lang="en-US" dirty="0" smtClean="0"/>
              <a:t>-</a:t>
            </a:r>
            <a:r>
              <a:rPr lang="id-ID" dirty="0" smtClean="0"/>
              <a:t>nu</a:t>
            </a:r>
            <a:r>
              <a:rPr lang="en-US" dirty="0" smtClean="0"/>
              <a:t>-</a:t>
            </a:r>
            <a:r>
              <a:rPr lang="id-ID" dirty="0" smtClean="0"/>
              <a:t>ka</a:t>
            </a:r>
            <a:r>
              <a:rPr lang="en-US" dirty="0" smtClean="0"/>
              <a:t>-</a:t>
            </a:r>
            <a:r>
              <a:rPr lang="id-ID" dirty="0" smtClean="0"/>
              <a:t>pang</a:t>
            </a:r>
            <a:r>
              <a:rPr lang="en-US" dirty="0" smtClean="0"/>
              <a:t>-</a:t>
            </a:r>
            <a:r>
              <a:rPr lang="id-ID" dirty="0" smtClean="0"/>
              <a:t>g</a:t>
            </a:r>
            <a:r>
              <a:rPr lang="id-ID" b="1" dirty="0" smtClean="0"/>
              <a:t>i</a:t>
            </a:r>
            <a:r>
              <a:rPr lang="id-ID" dirty="0" smtClean="0"/>
              <a:t>h</a:t>
            </a:r>
            <a:r>
              <a:rPr lang="en-US" dirty="0" smtClean="0"/>
              <a:t>)</a:t>
            </a:r>
            <a:endParaRPr lang="id-ID" dirty="0"/>
          </a:p>
          <a:p>
            <a:pPr marL="0" indent="0">
              <a:buNone/>
              <a:tabLst>
                <a:tab pos="1090613" algn="l"/>
              </a:tabLst>
            </a:pP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6259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RWKSD\Downloads\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07935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059" y="281854"/>
            <a:ext cx="7704856" cy="1143000"/>
          </a:xfrm>
        </p:spPr>
        <p:txBody>
          <a:bodyPr>
            <a:normAutofit fontScale="90000"/>
          </a:bodyPr>
          <a:lstStyle/>
          <a:p>
            <a:pPr lvl="0"/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/>
              <a:t/>
            </a:r>
            <a:br>
              <a:rPr lang="id-ID" b="1" dirty="0"/>
            </a:br>
            <a:r>
              <a:rPr lang="id-ID" b="1" dirty="0" smtClean="0"/>
              <a:t>Sub </a:t>
            </a:r>
            <a:r>
              <a:rPr lang="id-ID" b="1" dirty="0"/>
              <a:t>Tema </a:t>
            </a:r>
            <a:r>
              <a:rPr lang="id-ID" b="1" dirty="0" smtClean="0"/>
              <a:t>2: </a:t>
            </a:r>
            <a:r>
              <a:rPr lang="en-US" b="1" dirty="0"/>
              <a:t> </a:t>
            </a:r>
            <a:r>
              <a:rPr lang="id-ID" b="1" dirty="0" smtClean="0"/>
              <a:t>Istilah Geografi</a:t>
            </a:r>
            <a:r>
              <a:rPr lang="id-ID" dirty="0"/>
              <a:t/>
            </a:r>
            <a:br>
              <a:rPr lang="id-ID" dirty="0"/>
            </a:br>
            <a:r>
              <a:rPr lang="id-ID" b="1" dirty="0"/>
              <a:t> 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" y="1556792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id-ID" b="1" dirty="0"/>
              <a:t>Empang </a:t>
            </a:r>
            <a:r>
              <a:rPr lang="id-ID" dirty="0"/>
              <a:t>= balong / kulah gedē ( kolam </a:t>
            </a:r>
            <a:r>
              <a:rPr lang="id-ID" dirty="0" smtClean="0"/>
              <a:t>)</a:t>
            </a:r>
            <a:endParaRPr lang="id-ID" dirty="0"/>
          </a:p>
          <a:p>
            <a:pPr lvl="0"/>
            <a:r>
              <a:rPr lang="id-ID" b="1" dirty="0"/>
              <a:t>Gunung</a:t>
            </a:r>
            <a:r>
              <a:rPr lang="id-ID" dirty="0"/>
              <a:t> = taneuh anu munjukul luhur pisan leuwih ti 600 mētēr</a:t>
            </a:r>
          </a:p>
          <a:p>
            <a:pPr lvl="0"/>
            <a:r>
              <a:rPr lang="id-ID" b="1" dirty="0"/>
              <a:t>Jurang</a:t>
            </a:r>
            <a:r>
              <a:rPr lang="id-ID" dirty="0"/>
              <a:t> = bagian taneuh anu legokna jero </a:t>
            </a:r>
            <a:r>
              <a:rPr lang="id-ID" dirty="0" smtClean="0"/>
              <a:t>pisan</a:t>
            </a:r>
            <a:r>
              <a:rPr lang="en-US" dirty="0" smtClean="0"/>
              <a:t> </a:t>
            </a:r>
            <a:r>
              <a:rPr lang="id-ID" dirty="0" smtClean="0"/>
              <a:t>sarta </a:t>
            </a:r>
            <a:r>
              <a:rPr lang="id-ID" dirty="0"/>
              <a:t>sisi – sisina lungkawing</a:t>
            </a:r>
          </a:p>
          <a:p>
            <a:pPr lvl="0"/>
            <a:r>
              <a:rPr lang="id-ID" b="1" dirty="0"/>
              <a:t>Kebon </a:t>
            </a:r>
            <a:r>
              <a:rPr lang="id-ID" dirty="0"/>
              <a:t>= taneuh darat anu dipelakan rupa – rupa pepelakan saperti </a:t>
            </a:r>
            <a:r>
              <a:rPr lang="id-ID" dirty="0" smtClean="0"/>
              <a:t>bungbuahan</a:t>
            </a:r>
            <a:r>
              <a:rPr lang="id-ID" dirty="0"/>
              <a:t>, palawija, jeung sajabana</a:t>
            </a:r>
          </a:p>
          <a:p>
            <a:pPr lvl="0"/>
            <a:r>
              <a:rPr lang="id-ID" dirty="0"/>
              <a:t>Laut = bagian dunya anu dieusi ku cai asin,sarta anu misahkeun daratan </a:t>
            </a:r>
            <a:r>
              <a:rPr lang="id-ID" dirty="0" smtClean="0"/>
              <a:t>jeung daratan</a:t>
            </a:r>
            <a:r>
              <a:rPr lang="id-ID" dirty="0"/>
              <a:t>.</a:t>
            </a:r>
          </a:p>
          <a:p>
            <a:pPr marL="0" indent="0">
              <a:buNone/>
            </a:pPr>
            <a:r>
              <a:rPr lang="id-ID" dirty="0"/>
              <a:t> 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25875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RWKSD\Downloads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44364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id-ID" b="1" dirty="0"/>
              <a:t>Leuweung</a:t>
            </a:r>
            <a:r>
              <a:rPr lang="id-ID" dirty="0"/>
              <a:t> = tanah lega anu pinuh ku kakayon ( tatangkalan ) sarta teu dipakē </a:t>
            </a:r>
            <a:r>
              <a:rPr lang="id-ID" b="1" dirty="0" smtClean="0"/>
              <a:t>matuh</a:t>
            </a:r>
            <a:r>
              <a:rPr lang="id-ID" dirty="0" smtClean="0"/>
              <a:t> </a:t>
            </a:r>
            <a:r>
              <a:rPr lang="id-ID" dirty="0"/>
              <a:t>(tempat tinggal) ku jelema.</a:t>
            </a:r>
          </a:p>
          <a:p>
            <a:pPr lvl="0"/>
            <a:r>
              <a:rPr lang="id-ID" b="1" dirty="0"/>
              <a:t>Leuwi </a:t>
            </a:r>
            <a:r>
              <a:rPr lang="id-ID" dirty="0"/>
              <a:t>= bagian walungan anu rada jero.</a:t>
            </a:r>
          </a:p>
          <a:p>
            <a:pPr lvl="0"/>
            <a:r>
              <a:rPr lang="id-ID" b="1" dirty="0"/>
              <a:t>Pasir </a:t>
            </a:r>
            <a:r>
              <a:rPr lang="id-ID" dirty="0"/>
              <a:t>= gunung leutik tur teu sabaraha luhur.</a:t>
            </a:r>
          </a:p>
          <a:p>
            <a:pPr lvl="0"/>
            <a:r>
              <a:rPr lang="id-ID" b="1" dirty="0"/>
              <a:t>Sawah</a:t>
            </a:r>
            <a:r>
              <a:rPr lang="id-ID" dirty="0"/>
              <a:t> = taneuh anu dipelakan parē dikembeung ku cai.</a:t>
            </a:r>
          </a:p>
          <a:p>
            <a:pPr lvl="0"/>
            <a:r>
              <a:rPr lang="id-ID" b="1" dirty="0"/>
              <a:t>Susukan </a:t>
            </a:r>
            <a:r>
              <a:rPr lang="id-ID" dirty="0"/>
              <a:t>= solokan jalan cai meunang nyieun jelema.</a:t>
            </a:r>
          </a:p>
          <a:p>
            <a:pPr lvl="0"/>
            <a:r>
              <a:rPr lang="id-ID" b="1" dirty="0"/>
              <a:t>Walungan </a:t>
            </a:r>
            <a:r>
              <a:rPr lang="id-ID" dirty="0"/>
              <a:t>= wahangan / solokan gedē </a:t>
            </a:r>
          </a:p>
          <a:p>
            <a:pPr lvl="0"/>
            <a:r>
              <a:rPr lang="id-ID" b="1" dirty="0"/>
              <a:t>Muara</a:t>
            </a:r>
            <a:r>
              <a:rPr lang="id-ID" dirty="0"/>
              <a:t> = hiji tempat patepungna cai walungan jeung cai laut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7365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RWKSD\Downloads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03" y="188640"/>
            <a:ext cx="8555961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sz="4900" b="1" dirty="0" smtClean="0"/>
              <a:t>Sub </a:t>
            </a:r>
            <a:r>
              <a:rPr lang="id-ID" sz="4900" b="1" dirty="0"/>
              <a:t>Tema 3: </a:t>
            </a:r>
            <a:r>
              <a:rPr lang="en-US" sz="4900" b="1" dirty="0" err="1"/>
              <a:t>Surat</a:t>
            </a:r>
            <a:r>
              <a:rPr lang="id-ID" sz="4900" dirty="0"/>
              <a:t/>
            </a:r>
            <a:br>
              <a:rPr lang="id-ID" sz="4900" dirty="0"/>
            </a:br>
            <a:endParaRPr lang="id-ID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248" y="1556792"/>
            <a:ext cx="8229600" cy="4925144"/>
          </a:xfrm>
        </p:spPr>
        <p:txBody>
          <a:bodyPr>
            <a:normAutofit fontScale="55000" lnSpcReduction="20000"/>
          </a:bodyPr>
          <a:lstStyle/>
          <a:p>
            <a:r>
              <a:rPr lang="en-US" sz="5800" dirty="0" err="1"/>
              <a:t>Bagéan-bagéan</a:t>
            </a:r>
            <a:r>
              <a:rPr lang="en-US" sz="5800" dirty="0"/>
              <a:t> </a:t>
            </a:r>
            <a:r>
              <a:rPr lang="en-US" sz="5800" dirty="0" err="1"/>
              <a:t>surat</a:t>
            </a:r>
            <a:r>
              <a:rPr lang="en-US" sz="5800" dirty="0"/>
              <a:t> </a:t>
            </a:r>
            <a:r>
              <a:rPr lang="en-US" sz="5800" dirty="0" smtClean="0"/>
              <a:t>:</a:t>
            </a:r>
            <a:endParaRPr lang="id-ID" sz="5800" dirty="0" smtClean="0"/>
          </a:p>
          <a:p>
            <a:pPr marL="0" indent="0">
              <a:buNone/>
            </a:pPr>
            <a:endParaRPr lang="id-ID" sz="5800" dirty="0"/>
          </a:p>
          <a:p>
            <a:pPr marL="0" lvl="0" indent="0">
              <a:buNone/>
            </a:pPr>
            <a:r>
              <a:rPr lang="id-ID" sz="5800" b="1" dirty="0" smtClean="0"/>
              <a:t>1. </a:t>
            </a:r>
            <a:r>
              <a:rPr lang="en-US" sz="5800" b="1" dirty="0" err="1" smtClean="0"/>
              <a:t>Titimangsa</a:t>
            </a:r>
            <a:r>
              <a:rPr lang="en-US" sz="5800" b="1" dirty="0" smtClean="0"/>
              <a:t> </a:t>
            </a:r>
            <a:r>
              <a:rPr lang="en-US" sz="5800" b="1" dirty="0" err="1" smtClean="0"/>
              <a:t>Surat</a:t>
            </a:r>
            <a:r>
              <a:rPr lang="id-ID" sz="5800" b="1" dirty="0" smtClean="0"/>
              <a:t>.</a:t>
            </a:r>
          </a:p>
          <a:p>
            <a:pPr marL="0" lvl="0" indent="0">
              <a:buNone/>
            </a:pPr>
            <a:endParaRPr lang="id-ID" sz="5800" dirty="0"/>
          </a:p>
          <a:p>
            <a:r>
              <a:rPr lang="en-US" sz="5800" dirty="0"/>
              <a:t>Di </a:t>
            </a:r>
            <a:r>
              <a:rPr lang="en-US" sz="5800" dirty="0" err="1"/>
              <a:t>mana</a:t>
            </a:r>
            <a:r>
              <a:rPr lang="en-US" sz="5800" dirty="0"/>
              <a:t> </a:t>
            </a:r>
            <a:r>
              <a:rPr lang="en-US" sz="5800" dirty="0" err="1"/>
              <a:t>jeung</a:t>
            </a:r>
            <a:r>
              <a:rPr lang="en-US" sz="5800" dirty="0"/>
              <a:t> </a:t>
            </a:r>
            <a:r>
              <a:rPr lang="en-US" sz="5800" dirty="0" err="1"/>
              <a:t>iraha</a:t>
            </a:r>
            <a:r>
              <a:rPr lang="en-US" sz="5800" dirty="0"/>
              <a:t> </a:t>
            </a:r>
            <a:r>
              <a:rPr lang="en-US" sz="5800" dirty="0" err="1"/>
              <a:t>éta</a:t>
            </a:r>
            <a:r>
              <a:rPr lang="en-US" sz="5800" dirty="0"/>
              <a:t> </a:t>
            </a:r>
            <a:r>
              <a:rPr lang="en-US" sz="5800" dirty="0" err="1"/>
              <a:t>surat</a:t>
            </a:r>
            <a:r>
              <a:rPr lang="en-US" sz="5800" dirty="0"/>
              <a:t> </a:t>
            </a:r>
            <a:r>
              <a:rPr lang="en-US" sz="5800" dirty="0" err="1"/>
              <a:t>dijieuna</a:t>
            </a:r>
            <a:r>
              <a:rPr lang="en-US" sz="5800" dirty="0" smtClean="0"/>
              <a:t>.</a:t>
            </a:r>
            <a:endParaRPr lang="id-ID" sz="5800" dirty="0" smtClean="0"/>
          </a:p>
          <a:p>
            <a:endParaRPr lang="id-ID" sz="5800" dirty="0"/>
          </a:p>
          <a:p>
            <a:pPr marL="0" indent="0">
              <a:buNone/>
            </a:pPr>
            <a:r>
              <a:rPr lang="id-ID" sz="5800" dirty="0" smtClean="0"/>
              <a:t>              </a:t>
            </a:r>
            <a:r>
              <a:rPr lang="en-US" sz="5800" dirty="0" err="1" smtClean="0"/>
              <a:t>Conto</a:t>
            </a:r>
            <a:r>
              <a:rPr lang="en-US" sz="5800" dirty="0" smtClean="0"/>
              <a:t> </a:t>
            </a:r>
            <a:r>
              <a:rPr lang="en-US" sz="5800" dirty="0"/>
              <a:t>:</a:t>
            </a:r>
            <a:endParaRPr lang="id-ID" sz="5800" dirty="0"/>
          </a:p>
          <a:p>
            <a:pPr marL="0" indent="0">
              <a:buNone/>
            </a:pPr>
            <a:r>
              <a:rPr lang="id-ID" sz="5800" dirty="0" smtClean="0"/>
              <a:t>                           </a:t>
            </a:r>
            <a:r>
              <a:rPr lang="en-US" sz="5800" dirty="0" smtClean="0"/>
              <a:t>Bandung</a:t>
            </a:r>
            <a:r>
              <a:rPr lang="en-US" sz="5800" dirty="0"/>
              <a:t>, </a:t>
            </a:r>
            <a:r>
              <a:rPr lang="id-ID" sz="5800" dirty="0"/>
              <a:t>5 Okto</a:t>
            </a:r>
            <a:r>
              <a:rPr lang="en-US" sz="5800" dirty="0" err="1"/>
              <a:t>ber</a:t>
            </a:r>
            <a:r>
              <a:rPr lang="en-US" sz="5800" dirty="0"/>
              <a:t> 20</a:t>
            </a:r>
            <a:r>
              <a:rPr lang="id-ID" sz="5800" dirty="0"/>
              <a:t>20</a:t>
            </a:r>
          </a:p>
          <a:p>
            <a:pPr marL="0" indent="0">
              <a:buNone/>
            </a:pPr>
            <a:r>
              <a:rPr lang="en-US" sz="5800" dirty="0"/>
              <a:t> </a:t>
            </a:r>
            <a:endParaRPr lang="id-ID" sz="5800" dirty="0"/>
          </a:p>
          <a:p>
            <a:r>
              <a:rPr lang="id-ID" dirty="0" smtClean="0">
                <a:effectLst/>
              </a:rPr>
              <a:t> </a:t>
            </a:r>
            <a:r>
              <a:rPr lang="en-US" dirty="0"/>
              <a:t> 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06724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RWKSD\Downloads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2519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971" y="332656"/>
            <a:ext cx="8229600" cy="1143000"/>
          </a:xfrm>
        </p:spPr>
        <p:txBody>
          <a:bodyPr>
            <a:normAutofit fontScale="90000"/>
          </a:bodyPr>
          <a:lstStyle/>
          <a:p>
            <a:pPr lvl="0" algn="l"/>
            <a:r>
              <a:rPr lang="id-ID" b="1" dirty="0"/>
              <a:t/>
            </a:r>
            <a:br>
              <a:rPr lang="id-ID" b="1" dirty="0"/>
            </a:br>
            <a:r>
              <a:rPr lang="en-US" b="1" dirty="0" err="1" smtClean="0"/>
              <a:t>Alamat</a:t>
            </a:r>
            <a:r>
              <a:rPr lang="en-US" b="1" dirty="0" smtClean="0"/>
              <a:t> </a:t>
            </a:r>
            <a:r>
              <a:rPr lang="en-US" b="1" dirty="0" err="1" smtClean="0"/>
              <a:t>Surat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endParaRPr lang="id-ID" dirty="0"/>
          </a:p>
          <a:p>
            <a:r>
              <a:rPr lang="en-US" sz="12800" dirty="0" err="1"/>
              <a:t>Ka</a:t>
            </a:r>
            <a:r>
              <a:rPr lang="en-US" sz="12800" dirty="0"/>
              <a:t> </a:t>
            </a:r>
            <a:r>
              <a:rPr lang="en-US" sz="12800" dirty="0" err="1"/>
              <a:t>saha</a:t>
            </a:r>
            <a:r>
              <a:rPr lang="en-US" sz="12800" dirty="0"/>
              <a:t> </a:t>
            </a:r>
            <a:r>
              <a:rPr lang="en-US" sz="12800" dirty="0" err="1"/>
              <a:t>éta</a:t>
            </a:r>
            <a:r>
              <a:rPr lang="en-US" sz="12800" dirty="0"/>
              <a:t> </a:t>
            </a:r>
            <a:r>
              <a:rPr lang="en-US" sz="12800" dirty="0" err="1"/>
              <a:t>surat</a:t>
            </a:r>
            <a:r>
              <a:rPr lang="en-US" sz="12800" dirty="0"/>
              <a:t> </a:t>
            </a:r>
            <a:r>
              <a:rPr lang="en-US" sz="12800" dirty="0" err="1"/>
              <a:t>ditujukeun</a:t>
            </a:r>
            <a:r>
              <a:rPr lang="en-US" sz="12800" dirty="0"/>
              <a:t>.</a:t>
            </a:r>
            <a:endParaRPr lang="id-ID" sz="12800" dirty="0"/>
          </a:p>
          <a:p>
            <a:pPr marL="0" indent="0">
              <a:buNone/>
            </a:pPr>
            <a:r>
              <a:rPr lang="id-ID" sz="12800" dirty="0"/>
              <a:t> </a:t>
            </a:r>
          </a:p>
          <a:p>
            <a:r>
              <a:rPr lang="id-ID" sz="12800" dirty="0" smtClean="0"/>
              <a:t>Conto:</a:t>
            </a:r>
          </a:p>
          <a:p>
            <a:pPr lvl="2"/>
            <a:r>
              <a:rPr lang="id-ID" sz="12800" dirty="0" smtClean="0"/>
              <a:t>    </a:t>
            </a:r>
            <a:r>
              <a:rPr lang="en-US" sz="12800" dirty="0" err="1" smtClean="0"/>
              <a:t>Kahatur</a:t>
            </a:r>
            <a:endParaRPr lang="id-ID" sz="12800" dirty="0"/>
          </a:p>
          <a:p>
            <a:pPr marL="0" indent="0">
              <a:buNone/>
            </a:pPr>
            <a:r>
              <a:rPr lang="id-ID" sz="12800" dirty="0" smtClean="0"/>
              <a:t>        	       Sonya</a:t>
            </a:r>
            <a:endParaRPr lang="id-ID" sz="12800" dirty="0"/>
          </a:p>
          <a:p>
            <a:pPr marL="0" indent="0">
              <a:buNone/>
            </a:pPr>
            <a:r>
              <a:rPr lang="id-ID" sz="12800" dirty="0" smtClean="0"/>
              <a:t>       	       d</a:t>
            </a:r>
            <a:r>
              <a:rPr lang="en-US" sz="12800" dirty="0" smtClean="0"/>
              <a:t>i</a:t>
            </a:r>
            <a:r>
              <a:rPr lang="id-ID" sz="12800" dirty="0" smtClean="0"/>
              <a:t> </a:t>
            </a:r>
            <a:r>
              <a:rPr lang="id-ID" sz="12800" dirty="0"/>
              <a:t>Jakarta</a:t>
            </a:r>
          </a:p>
          <a:p>
            <a:pPr marL="0" indent="0">
              <a:buNone/>
            </a:pPr>
            <a:r>
              <a:rPr lang="en-US" sz="12800" dirty="0"/>
              <a:t> </a:t>
            </a:r>
            <a:endParaRPr lang="id-ID" sz="12800" dirty="0"/>
          </a:p>
          <a:p>
            <a:pPr lvl="2"/>
            <a:r>
              <a:rPr lang="id-ID" sz="12800" dirty="0" smtClean="0"/>
              <a:t>    </a:t>
            </a:r>
            <a:r>
              <a:rPr lang="en-US" sz="12800" dirty="0" err="1" smtClean="0"/>
              <a:t>Kapayuneun</a:t>
            </a:r>
            <a:endParaRPr lang="id-ID" sz="12800" dirty="0" smtClean="0"/>
          </a:p>
          <a:p>
            <a:pPr marL="914400" lvl="2" indent="0">
              <a:buNone/>
            </a:pPr>
            <a:r>
              <a:rPr lang="id-ID" sz="12800" dirty="0"/>
              <a:t> </a:t>
            </a:r>
            <a:r>
              <a:rPr lang="id-ID" sz="12800" dirty="0" smtClean="0"/>
              <a:t>      I</a:t>
            </a:r>
            <a:r>
              <a:rPr lang="en-US" sz="12800" dirty="0" err="1" smtClean="0"/>
              <a:t>bu</a:t>
            </a:r>
            <a:r>
              <a:rPr lang="en-US" sz="12800" dirty="0" smtClean="0"/>
              <a:t> </a:t>
            </a:r>
            <a:r>
              <a:rPr lang="en-US" sz="12800" dirty="0" err="1"/>
              <a:t>sareng</a:t>
            </a:r>
            <a:r>
              <a:rPr lang="en-US" sz="12800" dirty="0"/>
              <a:t> </a:t>
            </a:r>
            <a:r>
              <a:rPr lang="en-US" sz="12800" dirty="0" err="1"/>
              <a:t>Bapa</a:t>
            </a:r>
            <a:endParaRPr lang="id-ID" sz="12800" dirty="0"/>
          </a:p>
          <a:p>
            <a:pPr marL="0" indent="0">
              <a:buNone/>
            </a:pPr>
            <a:r>
              <a:rPr lang="id-ID" sz="12800" dirty="0" smtClean="0"/>
              <a:t>	       d</a:t>
            </a:r>
            <a:r>
              <a:rPr lang="en-US" sz="12800" dirty="0"/>
              <a:t>i </a:t>
            </a:r>
            <a:r>
              <a:rPr lang="en-US" sz="12800" dirty="0" err="1"/>
              <a:t>bumi</a:t>
            </a:r>
            <a:endParaRPr lang="id-ID" sz="12800" dirty="0"/>
          </a:p>
          <a:p>
            <a:pPr marL="0" indent="0">
              <a:buNone/>
            </a:pPr>
            <a:r>
              <a:rPr lang="en-US" sz="8000" dirty="0"/>
              <a:t> </a:t>
            </a:r>
            <a:endParaRPr lang="id-ID" sz="8000" dirty="0"/>
          </a:p>
          <a:p>
            <a:pPr marL="0" indent="0">
              <a:buNone/>
            </a:pPr>
            <a:r>
              <a:rPr lang="en-US" sz="8000" dirty="0"/>
              <a:t> </a:t>
            </a:r>
            <a:endParaRPr lang="id-ID" sz="8000" dirty="0"/>
          </a:p>
          <a:p>
            <a:pPr marL="0" indent="0">
              <a:buNone/>
            </a:pPr>
            <a:r>
              <a:rPr lang="id-ID" dirty="0"/>
              <a:t> </a:t>
            </a:r>
          </a:p>
          <a:p>
            <a:pPr marL="0" indent="0">
              <a:buNone/>
            </a:pPr>
            <a:r>
              <a:rPr lang="id-ID" dirty="0"/>
              <a:t> </a:t>
            </a:r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8238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C:\Users\RWKSD\Downloads\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44364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08912" cy="1143000"/>
          </a:xfrm>
        </p:spPr>
        <p:txBody>
          <a:bodyPr>
            <a:normAutofit fontScale="90000"/>
          </a:bodyPr>
          <a:lstStyle/>
          <a:p>
            <a:pPr lvl="0"/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>3. </a:t>
            </a:r>
            <a:r>
              <a:rPr lang="en-US" b="1" dirty="0" smtClean="0"/>
              <a:t>Salam </a:t>
            </a:r>
            <a:r>
              <a:rPr lang="en-US" b="1" dirty="0" err="1"/>
              <a:t>Bubuka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dirty="0" err="1" smtClean="0"/>
              <a:t>Sareng</a:t>
            </a:r>
            <a:r>
              <a:rPr lang="en-US" dirty="0" smtClean="0"/>
              <a:t> </a:t>
            </a:r>
            <a:r>
              <a:rPr lang="en-US" dirty="0" err="1"/>
              <a:t>hormat</a:t>
            </a:r>
            <a:r>
              <a:rPr lang="en-US" dirty="0"/>
              <a:t>,</a:t>
            </a:r>
            <a:endParaRPr lang="id-ID" dirty="0"/>
          </a:p>
          <a:p>
            <a:r>
              <a:rPr lang="en-US" dirty="0"/>
              <a:t> </a:t>
            </a:r>
            <a:r>
              <a:rPr lang="en-US" dirty="0" smtClean="0"/>
              <a:t>Salam </a:t>
            </a:r>
            <a:r>
              <a:rPr lang="en-US" dirty="0" err="1"/>
              <a:t>baktos</a:t>
            </a:r>
            <a:r>
              <a:rPr lang="en-US" dirty="0"/>
              <a:t>,</a:t>
            </a:r>
            <a:endParaRPr lang="id-ID" dirty="0"/>
          </a:p>
          <a:p>
            <a:pPr marL="0" indent="0">
              <a:buNone/>
            </a:pPr>
            <a:r>
              <a:rPr lang="en-US" dirty="0"/>
              <a:t> </a:t>
            </a:r>
            <a:r>
              <a:rPr lang="id-ID" dirty="0" smtClean="0">
                <a:effectLst/>
              </a:rPr>
              <a:t> </a:t>
            </a:r>
            <a:br>
              <a:rPr lang="id-ID" dirty="0" smtClean="0">
                <a:effectLst/>
              </a:rPr>
            </a:br>
            <a:r>
              <a:rPr lang="en-US" dirty="0" err="1"/>
              <a:t>Conto</a:t>
            </a:r>
            <a:r>
              <a:rPr lang="en-US" dirty="0"/>
              <a:t> </a:t>
            </a:r>
            <a:r>
              <a:rPr lang="en-US" dirty="0" smtClean="0"/>
              <a:t>:</a:t>
            </a:r>
            <a:r>
              <a:rPr lang="id-ID" dirty="0"/>
              <a:t> </a:t>
            </a:r>
            <a:r>
              <a:rPr lang="id-ID" dirty="0" smtClean="0"/>
              <a:t>Salam bubuka:</a:t>
            </a:r>
            <a:endParaRPr lang="id-ID" dirty="0"/>
          </a:p>
          <a:p>
            <a:r>
              <a:rPr lang="en-US" dirty="0" err="1"/>
              <a:t>Sareng</a:t>
            </a:r>
            <a:r>
              <a:rPr lang="en-US" dirty="0"/>
              <a:t> </a:t>
            </a:r>
            <a:r>
              <a:rPr lang="en-US" dirty="0" err="1"/>
              <a:t>hormat</a:t>
            </a:r>
            <a:r>
              <a:rPr lang="en-US" dirty="0"/>
              <a:t>, </a:t>
            </a:r>
            <a:r>
              <a:rPr lang="en-US" dirty="0" err="1"/>
              <a:t>digunakeun</a:t>
            </a:r>
            <a:r>
              <a:rPr lang="en-US" dirty="0"/>
              <a:t> </a:t>
            </a:r>
            <a:r>
              <a:rPr lang="id-ID" dirty="0"/>
              <a:t>keur </a:t>
            </a:r>
            <a:r>
              <a:rPr lang="en-US" dirty="0" err="1"/>
              <a:t>nyuratan</a:t>
            </a:r>
            <a:r>
              <a:rPr lang="id-ID" dirty="0"/>
              <a:t> ka </a:t>
            </a:r>
            <a:r>
              <a:rPr lang="en-US" dirty="0" err="1"/>
              <a:t>babaturan</a:t>
            </a:r>
            <a:r>
              <a:rPr lang="en-US" dirty="0"/>
              <a:t> </a:t>
            </a:r>
            <a:r>
              <a:rPr lang="en-US" dirty="0" err="1"/>
              <a:t>atawa</a:t>
            </a:r>
            <a:r>
              <a:rPr lang="en-US" dirty="0"/>
              <a:t> </a:t>
            </a:r>
            <a:r>
              <a:rPr lang="id-ID" dirty="0"/>
              <a:t>ka </a:t>
            </a:r>
            <a:r>
              <a:rPr lang="en-US" dirty="0" err="1"/>
              <a:t>saluhureun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/>
              <a:t>Salam </a:t>
            </a:r>
            <a:r>
              <a:rPr lang="en-US" dirty="0" err="1"/>
              <a:t>baktos</a:t>
            </a:r>
            <a:r>
              <a:rPr lang="en-US" dirty="0"/>
              <a:t>, </a:t>
            </a:r>
            <a:r>
              <a:rPr lang="en-US" dirty="0" err="1" smtClean="0"/>
              <a:t>digunakeun</a:t>
            </a:r>
            <a:r>
              <a:rPr lang="id-ID" dirty="0" smtClean="0"/>
              <a:t> keur nyuratan</a:t>
            </a:r>
            <a:r>
              <a:rPr lang="en-US" dirty="0" smtClean="0"/>
              <a:t> k</a:t>
            </a:r>
            <a:r>
              <a:rPr lang="id-ID" dirty="0" smtClean="0"/>
              <a:t>a saluhureun atanapi 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/>
              <a:t>kolot</a:t>
            </a:r>
            <a:r>
              <a:rPr lang="en-US" dirty="0"/>
              <a:t> (orang </a:t>
            </a:r>
            <a:r>
              <a:rPr lang="en-US" dirty="0" err="1"/>
              <a:t>tua</a:t>
            </a:r>
            <a:r>
              <a:rPr lang="en-US" dirty="0"/>
              <a:t>).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4475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RWKSD\Downloads\A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260648"/>
            <a:ext cx="8850066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 algn="l"/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>4. </a:t>
            </a:r>
            <a:r>
              <a:rPr lang="en-US" b="1" dirty="0" err="1" smtClean="0"/>
              <a:t>Bubuka</a:t>
            </a:r>
            <a:r>
              <a:rPr lang="id-ID" b="1" dirty="0" smtClean="0"/>
              <a:t> </a:t>
            </a:r>
            <a:r>
              <a:rPr lang="en-US" b="1" dirty="0" err="1" smtClean="0"/>
              <a:t>Surat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2800" dirty="0" err="1"/>
              <a:t>Bubuka</a:t>
            </a:r>
            <a:r>
              <a:rPr lang="en-US" sz="12800" dirty="0"/>
              <a:t> </a:t>
            </a:r>
            <a:r>
              <a:rPr lang="en-US" sz="12800" dirty="0" err="1"/>
              <a:t>surat</a:t>
            </a:r>
            <a:r>
              <a:rPr lang="en-US" sz="12800" dirty="0"/>
              <a:t> </a:t>
            </a:r>
            <a:r>
              <a:rPr lang="en-US" sz="12800" dirty="0" err="1"/>
              <a:t>téh</a:t>
            </a:r>
            <a:r>
              <a:rPr lang="en-US" sz="12800" dirty="0"/>
              <a:t> </a:t>
            </a:r>
            <a:r>
              <a:rPr lang="en-US" sz="12800" dirty="0" err="1"/>
              <a:t>mangrupa</a:t>
            </a:r>
            <a:r>
              <a:rPr lang="en-US" sz="12800" dirty="0"/>
              <a:t> </a:t>
            </a:r>
            <a:r>
              <a:rPr lang="en-US" sz="12800" dirty="0" err="1"/>
              <a:t>pamuka</a:t>
            </a:r>
            <a:r>
              <a:rPr lang="en-US" sz="12800" dirty="0"/>
              <a:t> </a:t>
            </a:r>
            <a:r>
              <a:rPr lang="en-US" sz="12800" dirty="0" err="1"/>
              <a:t>catur</a:t>
            </a:r>
            <a:r>
              <a:rPr lang="en-US" sz="12800" dirty="0"/>
              <a:t> </a:t>
            </a:r>
            <a:r>
              <a:rPr lang="id-ID" sz="12800" dirty="0"/>
              <a:t> (carita) </a:t>
            </a:r>
            <a:r>
              <a:rPr lang="en-US" sz="12800" dirty="0" err="1"/>
              <a:t>dina</a:t>
            </a:r>
            <a:r>
              <a:rPr lang="en-US" sz="12800" dirty="0"/>
              <a:t> </a:t>
            </a:r>
            <a:r>
              <a:rPr lang="en-US" sz="12800" dirty="0" err="1"/>
              <a:t>surat</a:t>
            </a:r>
            <a:r>
              <a:rPr lang="en-US" sz="12800" dirty="0"/>
              <a:t> (</a:t>
            </a:r>
            <a:r>
              <a:rPr lang="en-US" sz="12800" dirty="0" err="1"/>
              <a:t>kalimat</a:t>
            </a:r>
            <a:r>
              <a:rPr lang="en-US" sz="12800" dirty="0"/>
              <a:t> </a:t>
            </a:r>
            <a:r>
              <a:rPr lang="en-US" sz="12800" dirty="0" err="1"/>
              <a:t>pembuka</a:t>
            </a:r>
            <a:r>
              <a:rPr lang="en-US" sz="12800" dirty="0" smtClean="0"/>
              <a:t>).</a:t>
            </a:r>
            <a:endParaRPr lang="id-ID" sz="12800" dirty="0" smtClean="0"/>
          </a:p>
          <a:p>
            <a:pPr marL="0" indent="0">
              <a:buNone/>
            </a:pPr>
            <a:endParaRPr lang="id-ID" sz="12800" dirty="0"/>
          </a:p>
          <a:p>
            <a:pPr marL="0" indent="0">
              <a:buNone/>
            </a:pPr>
            <a:r>
              <a:rPr lang="en-US" sz="12800" dirty="0" err="1"/>
              <a:t>Conto</a:t>
            </a:r>
            <a:r>
              <a:rPr lang="en-US" sz="12800" dirty="0"/>
              <a:t> :</a:t>
            </a:r>
            <a:endParaRPr lang="id-ID" sz="12800" dirty="0"/>
          </a:p>
          <a:p>
            <a:pPr marL="0" indent="0">
              <a:buNone/>
            </a:pPr>
            <a:r>
              <a:rPr lang="id-ID" sz="12800" dirty="0" smtClean="0"/>
              <a:t>	</a:t>
            </a:r>
            <a:r>
              <a:rPr lang="en-US" sz="12800" dirty="0" err="1" smtClean="0"/>
              <a:t>Dani</a:t>
            </a:r>
            <a:r>
              <a:rPr lang="en-US" sz="12800" dirty="0" smtClean="0"/>
              <a:t> </a:t>
            </a:r>
            <a:r>
              <a:rPr lang="en-US" sz="12800" dirty="0" err="1"/>
              <a:t>kumaha</a:t>
            </a:r>
            <a:r>
              <a:rPr lang="en-US" sz="12800" dirty="0"/>
              <a:t> </a:t>
            </a:r>
            <a:r>
              <a:rPr lang="en-US" sz="12800" dirty="0" err="1"/>
              <a:t>damang</a:t>
            </a:r>
            <a:r>
              <a:rPr lang="en-US" sz="12800" dirty="0"/>
              <a:t>? </a:t>
            </a:r>
            <a:r>
              <a:rPr lang="en-US" sz="12800" dirty="0" err="1"/>
              <a:t>Nuhun</a:t>
            </a:r>
            <a:r>
              <a:rPr lang="en-US" sz="12800" dirty="0"/>
              <a:t> </a:t>
            </a:r>
            <a:r>
              <a:rPr lang="en-US" sz="12800" dirty="0" err="1"/>
              <a:t>upami</a:t>
            </a:r>
            <a:r>
              <a:rPr lang="en-US" sz="12800" dirty="0"/>
              <a:t> </a:t>
            </a:r>
            <a:r>
              <a:rPr lang="en-US" sz="12800" dirty="0" err="1"/>
              <a:t>damang</a:t>
            </a:r>
            <a:r>
              <a:rPr lang="en-US" sz="12800" dirty="0"/>
              <a:t> </a:t>
            </a:r>
            <a:r>
              <a:rPr lang="en-US" sz="12800" dirty="0" err="1"/>
              <a:t>mah</a:t>
            </a:r>
            <a:r>
              <a:rPr lang="en-US" sz="12800" dirty="0"/>
              <a:t>, </a:t>
            </a:r>
            <a:r>
              <a:rPr lang="en-US" sz="12800" dirty="0" err="1"/>
              <a:t>éta</a:t>
            </a:r>
            <a:r>
              <a:rPr lang="en-US" sz="12800" dirty="0"/>
              <a:t> </a:t>
            </a:r>
            <a:r>
              <a:rPr lang="en-US" sz="12800" dirty="0" err="1"/>
              <a:t>anu</a:t>
            </a:r>
            <a:r>
              <a:rPr lang="en-US" sz="12800" dirty="0"/>
              <a:t> </a:t>
            </a:r>
            <a:r>
              <a:rPr lang="en-US" sz="12800" dirty="0" err="1"/>
              <a:t>dipiharep</a:t>
            </a:r>
            <a:r>
              <a:rPr lang="en-US" sz="12800" dirty="0"/>
              <a:t> </a:t>
            </a:r>
            <a:r>
              <a:rPr lang="en-US" sz="12800" dirty="0" err="1"/>
              <a:t>ku</a:t>
            </a:r>
            <a:r>
              <a:rPr lang="en-US" sz="12800" dirty="0"/>
              <a:t> </a:t>
            </a:r>
            <a:r>
              <a:rPr lang="en-US" sz="12800" dirty="0" err="1"/>
              <a:t>sim</a:t>
            </a:r>
            <a:r>
              <a:rPr lang="en-US" sz="12800" dirty="0"/>
              <a:t> </a:t>
            </a:r>
            <a:r>
              <a:rPr lang="en-US" sz="12800" dirty="0" err="1"/>
              <a:t>abdi</a:t>
            </a:r>
            <a:r>
              <a:rPr lang="en-US" sz="12800" dirty="0"/>
              <a:t>. </a:t>
            </a:r>
            <a:r>
              <a:rPr lang="en-US" sz="12800" dirty="0" err="1"/>
              <a:t>Abdi</a:t>
            </a:r>
            <a:r>
              <a:rPr lang="en-US" sz="12800" dirty="0"/>
              <a:t> </a:t>
            </a:r>
            <a:r>
              <a:rPr lang="en-US" sz="12800" dirty="0" err="1"/>
              <a:t>ogé</a:t>
            </a:r>
            <a:r>
              <a:rPr lang="en-US" sz="12800" dirty="0"/>
              <a:t> </a:t>
            </a:r>
            <a:r>
              <a:rPr lang="en-US" sz="12800" dirty="0" err="1"/>
              <a:t>dina</a:t>
            </a:r>
            <a:r>
              <a:rPr lang="en-US" sz="12800" dirty="0"/>
              <a:t> </a:t>
            </a:r>
            <a:r>
              <a:rPr lang="en-US" sz="12800" dirty="0" err="1"/>
              <a:t>waktos</a:t>
            </a:r>
            <a:r>
              <a:rPr lang="en-US" sz="12800" dirty="0"/>
              <a:t> </a:t>
            </a:r>
            <a:r>
              <a:rPr lang="en-US" sz="12800" dirty="0" err="1"/>
              <a:t>ayeuna</a:t>
            </a:r>
            <a:r>
              <a:rPr lang="en-US" sz="12800" dirty="0"/>
              <a:t> </a:t>
            </a:r>
            <a:r>
              <a:rPr lang="en-US" sz="12800" dirty="0" err="1"/>
              <a:t>mah</a:t>
            </a:r>
            <a:r>
              <a:rPr lang="en-US" sz="12800" dirty="0"/>
              <a:t> </a:t>
            </a:r>
            <a:r>
              <a:rPr lang="en-US" sz="12800" dirty="0" err="1"/>
              <a:t>nuju</a:t>
            </a:r>
            <a:r>
              <a:rPr lang="en-US" sz="12800" dirty="0"/>
              <a:t> </a:t>
            </a:r>
            <a:r>
              <a:rPr lang="en-US" sz="12800" dirty="0" err="1"/>
              <a:t>séhat</a:t>
            </a:r>
            <a:r>
              <a:rPr lang="en-US" sz="12800" dirty="0"/>
              <a:t> </a:t>
            </a:r>
            <a:r>
              <a:rPr lang="en-US" sz="12800" dirty="0" err="1"/>
              <a:t>walafiat</a:t>
            </a:r>
            <a:r>
              <a:rPr lang="id-ID" sz="12800" dirty="0"/>
              <a:t>, teu kirang sawios – wios.</a:t>
            </a:r>
          </a:p>
          <a:p>
            <a:pPr marL="0" indent="0">
              <a:buNone/>
            </a:pPr>
            <a:r>
              <a:rPr lang="id-ID" sz="12800" dirty="0"/>
              <a:t> </a:t>
            </a:r>
          </a:p>
          <a:p>
            <a:pPr marL="0" indent="0">
              <a:buNone/>
            </a:pPr>
            <a:r>
              <a:rPr lang="id-ID" sz="12800" dirty="0"/>
              <a:t> </a:t>
            </a:r>
          </a:p>
          <a:p>
            <a:pPr marL="0" indent="0">
              <a:buNone/>
            </a:pPr>
            <a:r>
              <a:rPr lang="id-ID" dirty="0"/>
              <a:t> </a:t>
            </a:r>
          </a:p>
          <a:p>
            <a:pPr marL="0" indent="0">
              <a:buNone/>
            </a:pPr>
            <a:r>
              <a:rPr lang="id-ID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  <a:r>
              <a:rPr lang="id-ID" dirty="0" smtClean="0">
                <a:effectLst/>
              </a:rPr>
              <a:t> </a:t>
            </a:r>
            <a:r>
              <a:rPr lang="en-US" dirty="0"/>
              <a:t> </a:t>
            </a:r>
            <a:endParaRPr lang="id-ID" dirty="0"/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104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316</Words>
  <Application>Microsoft Office PowerPoint</Application>
  <PresentationFormat>On-screen Show (4:3)</PresentationFormat>
  <Paragraphs>123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Pangajaran 3  Hirup Rukun Sauyunan</vt:lpstr>
      <vt:lpstr>PowerPoint Presentation</vt:lpstr>
      <vt:lpstr>PowerPoint Presentation</vt:lpstr>
      <vt:lpstr>  Sub Tema 2:  Istilah Geografi   </vt:lpstr>
      <vt:lpstr>PowerPoint Presentation</vt:lpstr>
      <vt:lpstr> Sub Tema 3: Surat </vt:lpstr>
      <vt:lpstr> Alamat Surat </vt:lpstr>
      <vt:lpstr> 3. Salam Bubuka </vt:lpstr>
      <vt:lpstr> 4. Bubuka Surat </vt:lpstr>
      <vt:lpstr> 5. Eusi Surat </vt:lpstr>
      <vt:lpstr> 6. Panutup Surat </vt:lpstr>
      <vt:lpstr> 7. Salam Panutup </vt:lpstr>
      <vt:lpstr> Conto surat: </vt:lpstr>
      <vt:lpstr>Hatur nuhun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Pangajaran 3 Hirup Rukun Sauyunan</dc:title>
  <dc:creator>ismail - [2010]</dc:creator>
  <cp:lastModifiedBy>RWKSD</cp:lastModifiedBy>
  <cp:revision>20</cp:revision>
  <dcterms:created xsi:type="dcterms:W3CDTF">2020-10-03T03:04:08Z</dcterms:created>
  <dcterms:modified xsi:type="dcterms:W3CDTF">2020-10-13T07:52:23Z</dcterms:modified>
</cp:coreProperties>
</file>