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14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65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323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24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446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771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36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744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058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56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14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B2EB-6592-48B5-ACFB-9E79C8A9E667}" type="datetimeFigureOut">
              <a:rPr lang="id-ID" smtClean="0"/>
              <a:t>21/07/2020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A6B7-C37B-4D30-8D38-8E56B6F57F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2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PTT\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763284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86" y="1412776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Pangajaran  </a:t>
            </a:r>
            <a:r>
              <a:rPr lang="id-ID" b="1" dirty="0"/>
              <a:t>1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Nangtayungan Sasatoan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86" y="1052736"/>
            <a:ext cx="8229600" cy="4525963"/>
          </a:xfrm>
        </p:spPr>
        <p:txBody>
          <a:bodyPr/>
          <a:lstStyle/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 algn="ctr">
              <a:buNone/>
            </a:pPr>
            <a:endParaRPr lang="id-ID" sz="4400" b="1" dirty="0" smtClean="0"/>
          </a:p>
          <a:p>
            <a:pPr marL="0" indent="0" algn="ctr">
              <a:buNone/>
            </a:pPr>
            <a:r>
              <a:rPr lang="id-ID" sz="4400" b="1" dirty="0" smtClean="0"/>
              <a:t>Sub Tema 1</a:t>
            </a:r>
          </a:p>
          <a:p>
            <a:pPr marL="0" indent="0" algn="ctr">
              <a:buNone/>
            </a:pPr>
            <a:r>
              <a:rPr lang="id-ID" sz="4400" b="1" dirty="0" smtClean="0"/>
              <a:t>wacana</a:t>
            </a:r>
            <a:endParaRPr lang="id-ID" sz="4400" b="1" dirty="0"/>
          </a:p>
        </p:txBody>
      </p:sp>
    </p:spTree>
    <p:extLst>
      <p:ext uri="{BB962C8B-B14F-4D97-AF65-F5344CB8AC3E}">
        <p14:creationId xmlns:p14="http://schemas.microsoft.com/office/powerpoint/2010/main" val="37131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4"/>
            <a:ext cx="813690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Bilatung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ucing</a:t>
            </a:r>
          </a:p>
        </p:txBody>
      </p:sp>
      <p:pic>
        <p:nvPicPr>
          <p:cNvPr id="3074" name="Picture 2" descr="C:\Users\USER\Downloads\anak kuci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8" cy="411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8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2755"/>
            <a:ext cx="7992888" cy="585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Bocokok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buhaya</a:t>
            </a:r>
            <a:r>
              <a:rPr lang="en-US" dirty="0"/>
              <a:t>	</a:t>
            </a:r>
            <a:endParaRPr lang="id-ID" dirty="0"/>
          </a:p>
        </p:txBody>
      </p:sp>
      <p:pic>
        <p:nvPicPr>
          <p:cNvPr id="4098" name="Picture 2" descr="C:\Users\USER\Downloads\anak buay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75" y="1700808"/>
            <a:ext cx="668645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39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C:\Users\USER\Downloads\BEGRON PTT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69896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74" y="332656"/>
            <a:ext cx="7458781" cy="1143000"/>
          </a:xfrm>
        </p:spPr>
        <p:txBody>
          <a:bodyPr/>
          <a:lstStyle/>
          <a:p>
            <a:r>
              <a:rPr lang="en-US" dirty="0" err="1"/>
              <a:t>Buncit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beurit</a:t>
            </a:r>
            <a:r>
              <a:rPr lang="en-US" dirty="0"/>
              <a:t>	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96744" cy="331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31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07528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2" y="51564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Burayak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lauk</a:t>
            </a:r>
            <a:br>
              <a:rPr lang="id-ID" dirty="0"/>
            </a:br>
            <a:endParaRPr lang="id-ID" dirty="0"/>
          </a:p>
        </p:txBody>
      </p:sp>
      <p:pic>
        <p:nvPicPr>
          <p:cNvPr id="6146" name="Picture 2" descr="C:\Users\USER\Downloads\anak ika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480720" cy="45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0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773967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43" y="532237"/>
            <a:ext cx="8229600" cy="1143000"/>
          </a:xfrm>
        </p:spPr>
        <p:txBody>
          <a:bodyPr/>
          <a:lstStyle/>
          <a:p>
            <a:r>
              <a:rPr lang="en-US" dirty="0" err="1"/>
              <a:t>Buruy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bangk</a:t>
            </a:r>
            <a:r>
              <a:rPr lang="en-US" dirty="0"/>
              <a:t>o</a:t>
            </a:r>
            <a:r>
              <a:rPr lang="id-ID" dirty="0"/>
              <a:t>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7171" name="Picture 3" descr="C:\Users\USER\Downloads\anak kod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6"/>
            <a:ext cx="6541954" cy="425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56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ownloads\BEGRON PTT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Cémé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embé</a:t>
            </a:r>
            <a:r>
              <a:rPr lang="en-US" dirty="0"/>
              <a:t> ( </a:t>
            </a:r>
            <a:r>
              <a:rPr lang="en-US" dirty="0" err="1"/>
              <a:t>kambing</a:t>
            </a:r>
            <a:r>
              <a:rPr lang="en-US" dirty="0"/>
              <a:t> )	</a:t>
            </a:r>
            <a:endParaRPr lang="id-ID" dirty="0"/>
          </a:p>
        </p:txBody>
      </p:sp>
      <p:pic>
        <p:nvPicPr>
          <p:cNvPr id="8194" name="Picture 2" descr="C:\Users\USER\Downloads\anak kambi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552728" cy="486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09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64323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Ciak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hayam</a:t>
            </a:r>
            <a:r>
              <a:rPr lang="en-US" dirty="0"/>
              <a:t>	</a:t>
            </a:r>
            <a:endParaRPr lang="id-ID" dirty="0"/>
          </a:p>
        </p:txBody>
      </p:sp>
      <p:pic>
        <p:nvPicPr>
          <p:cNvPr id="9218" name="Picture 2" descr="C:\Users\USER\Downloads\anak ayam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840760" cy="459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21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79"/>
            <a:ext cx="8005472" cy="599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/>
              <a:t>È</a:t>
            </a:r>
            <a:r>
              <a:rPr lang="en-US" dirty="0" err="1" smtClean="0"/>
              <a:t>néng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munding</a:t>
            </a:r>
            <a:br>
              <a:rPr lang="id-ID" dirty="0"/>
            </a:br>
            <a:endParaRPr lang="id-ID" dirty="0"/>
          </a:p>
        </p:txBody>
      </p:sp>
      <p:pic>
        <p:nvPicPr>
          <p:cNvPr id="10242" name="Picture 2" descr="C:\Users\USER\Downloads\anak kerbau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24" y="1412776"/>
            <a:ext cx="6552728" cy="479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ownloads\BEGRON PTT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5312"/>
            <a:ext cx="8064896" cy="57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Hileud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kukupu</a:t>
            </a:r>
            <a:br>
              <a:rPr lang="id-ID" dirty="0"/>
            </a:br>
            <a:endParaRPr lang="id-ID" dirty="0"/>
          </a:p>
        </p:txBody>
      </p:sp>
      <p:pic>
        <p:nvPicPr>
          <p:cNvPr id="11266" name="Picture 2" descr="C:\Users\USER\Downloads\anak kukupu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408712" cy="438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501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8" y="476672"/>
            <a:ext cx="811873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93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Kicik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kirik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anjing</a:t>
            </a:r>
            <a:br>
              <a:rPr lang="id-ID" dirty="0"/>
            </a:br>
            <a:endParaRPr lang="id-ID" dirty="0"/>
          </a:p>
        </p:txBody>
      </p:sp>
      <p:pic>
        <p:nvPicPr>
          <p:cNvPr id="12290" name="Picture 2" descr="C:\Users\USER\Downloads\anak anji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16832"/>
            <a:ext cx="722068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9"/>
            <a:ext cx="8424936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Anak </a:t>
            </a:r>
            <a:r>
              <a:rPr lang="id-ID" b="1" dirty="0"/>
              <a:t>Si R</a:t>
            </a:r>
            <a:r>
              <a:rPr lang="en-US" b="1" dirty="0"/>
              <a:t>é</a:t>
            </a:r>
            <a:r>
              <a:rPr lang="id-ID" b="1" dirty="0"/>
              <a:t>ngg</a:t>
            </a:r>
            <a:r>
              <a:rPr lang="en-US" b="1" dirty="0"/>
              <a:t>é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299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  Pun </a:t>
            </a:r>
            <a:r>
              <a:rPr lang="id-ID" dirty="0"/>
              <a:t>bapa seneng pisan miara ingon – ingon (sasatoan). Di bumina t</a:t>
            </a:r>
            <a:r>
              <a:rPr lang="en-US" dirty="0"/>
              <a:t>é</a:t>
            </a:r>
            <a:r>
              <a:rPr lang="id-ID" dirty="0"/>
              <a:t>h aya kelenci, marmut, japati, sareng hayam. Hayamna rupi – rupi, sajabi ti hayam kampung aya og</a:t>
            </a:r>
            <a:r>
              <a:rPr lang="en-US" dirty="0"/>
              <a:t>é</a:t>
            </a:r>
            <a:r>
              <a:rPr lang="id-ID" dirty="0"/>
              <a:t> hayam pelung, </a:t>
            </a:r>
            <a:r>
              <a:rPr lang="id-ID" dirty="0" smtClean="0"/>
              <a:t>hayam bangkok</a:t>
            </a:r>
            <a:r>
              <a:rPr lang="id-ID" dirty="0"/>
              <a:t>, sareng hayam kat</a:t>
            </a:r>
            <a:r>
              <a:rPr lang="en-US" dirty="0"/>
              <a:t>é</a:t>
            </a:r>
            <a:r>
              <a:rPr lang="id-ID" dirty="0"/>
              <a:t> og</a:t>
            </a:r>
            <a:r>
              <a:rPr lang="en-US" dirty="0"/>
              <a:t>é</a:t>
            </a:r>
            <a:r>
              <a:rPr lang="id-ID" dirty="0"/>
              <a:t> aya.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Di </a:t>
            </a:r>
            <a:r>
              <a:rPr lang="id-ID" dirty="0"/>
              <a:t>pengkereun bumina, bapa og</a:t>
            </a:r>
            <a:r>
              <a:rPr lang="en-US" dirty="0"/>
              <a:t>é</a:t>
            </a:r>
            <a:r>
              <a:rPr lang="id-ID" dirty="0"/>
              <a:t> ngadamel balong anu dipelakan rupi - rupi lauk saperti lauk emas, lauk muja</a:t>
            </a:r>
            <a:r>
              <a:rPr lang="en-US" dirty="0"/>
              <a:t>é</a:t>
            </a:r>
            <a:r>
              <a:rPr lang="id-ID" dirty="0"/>
              <a:t>r, lauk guram</a:t>
            </a:r>
            <a:r>
              <a:rPr lang="en-US" dirty="0"/>
              <a:t>é</a:t>
            </a:r>
            <a:r>
              <a:rPr lang="id-ID" dirty="0"/>
              <a:t>, jeung l</a:t>
            </a:r>
            <a:r>
              <a:rPr lang="en-US" dirty="0"/>
              <a:t>é</a:t>
            </a:r>
            <a:r>
              <a:rPr lang="id-ID" dirty="0"/>
              <a:t>l</a:t>
            </a:r>
            <a:r>
              <a:rPr lang="en-US" dirty="0"/>
              <a:t>é</a:t>
            </a:r>
            <a:r>
              <a:rPr lang="id-ID" dirty="0"/>
              <a:t>. Balongna t</a:t>
            </a:r>
            <a:r>
              <a:rPr lang="en-US" dirty="0"/>
              <a:t>é</a:t>
            </a:r>
            <a:r>
              <a:rPr lang="id-ID" dirty="0"/>
              <a:t>h teu patos jero, margi saur bapa melang bilih aya anu titeuleum.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404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601097"/>
            <a:ext cx="8226707" cy="57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Ménél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gajah</a:t>
            </a:r>
            <a:br>
              <a:rPr lang="id-ID" dirty="0"/>
            </a:br>
            <a:endParaRPr lang="id-ID" dirty="0"/>
          </a:p>
        </p:txBody>
      </p:sp>
      <p:pic>
        <p:nvPicPr>
          <p:cNvPr id="13315" name="Picture 3" descr="C:\Users\USER\Downloads\anak gajah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1" y="1556792"/>
            <a:ext cx="732938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56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88302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Pedēt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sapi</a:t>
            </a:r>
            <a:br>
              <a:rPr lang="id-ID" dirty="0"/>
            </a:br>
            <a:endParaRPr lang="id-ID" dirty="0"/>
          </a:p>
        </p:txBody>
      </p:sp>
      <p:pic>
        <p:nvPicPr>
          <p:cNvPr id="14338" name="Picture 2" descr="C:\Users\USER\Downloads\anak sap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768752" cy="444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10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5490"/>
            <a:ext cx="7920880" cy="58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Piyik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anak</a:t>
            </a:r>
            <a:r>
              <a:rPr lang="id-ID" dirty="0"/>
              <a:t> japati</a:t>
            </a:r>
            <a:br>
              <a:rPr lang="id-ID" dirty="0"/>
            </a:br>
            <a:endParaRPr lang="id-ID" dirty="0"/>
          </a:p>
        </p:txBody>
      </p:sp>
      <p:pic>
        <p:nvPicPr>
          <p:cNvPr id="15362" name="Picture 2" descr="C:\Users\USER\Downloads\anak buru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9127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8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7" y="620688"/>
            <a:ext cx="821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Utek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utek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reungit</a:t>
            </a:r>
            <a:br>
              <a:rPr lang="id-ID" dirty="0"/>
            </a:b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6387" name="Picture 3" descr="C:\Users\USER\Downloads\jentik_nyamuk_pakan_ik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87" y="1625356"/>
            <a:ext cx="7776864" cy="482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3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USER\Downloads\BEGRON PTT\begron 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74" b="13108"/>
          <a:stretch/>
        </p:blipFill>
        <p:spPr bwMode="auto">
          <a:xfrm>
            <a:off x="536460" y="404664"/>
            <a:ext cx="7920880" cy="565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00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400" dirty="0" smtClean="0"/>
              <a:t>Hatur nuhun </a:t>
            </a:r>
          </a:p>
          <a:p>
            <a:pPr marL="0" indent="0" algn="ctr">
              <a:buNone/>
            </a:pPr>
            <a:r>
              <a:rPr lang="id-ID" sz="4400" dirty="0" smtClean="0"/>
              <a:t>Tetep sumanget diajarna</a:t>
            </a:r>
          </a:p>
          <a:p>
            <a:pPr marL="0" indent="0" algn="ctr">
              <a:buNone/>
            </a:pPr>
            <a:r>
              <a:rPr lang="id-ID" sz="4400" dirty="0" smtClean="0"/>
              <a:t>Gusti ngaberkahan </a:t>
            </a:r>
          </a:p>
          <a:p>
            <a:pPr marL="0" indent="0" algn="ctr">
              <a:buNone/>
            </a:pPr>
            <a:r>
              <a:rPr lang="id-ID" sz="4400" dirty="0" smtClean="0"/>
              <a:t>urang sadaya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71423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BEGRON PTT\begron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5596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00" y="1061401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Hiji waktos Si Rudi  nyarios ka bapana hoyong miara meri. Ku bapana disatujuan, tapi moal m</a:t>
            </a:r>
            <a:r>
              <a:rPr lang="en-US" dirty="0" smtClean="0"/>
              <a:t>é</a:t>
            </a:r>
            <a:r>
              <a:rPr lang="id-ID" dirty="0" smtClean="0"/>
              <a:t>s</a:t>
            </a:r>
            <a:r>
              <a:rPr lang="en-US" dirty="0" smtClean="0"/>
              <a:t>é</a:t>
            </a:r>
            <a:r>
              <a:rPr lang="id-ID" dirty="0" smtClean="0"/>
              <a:t>r anakna bad</a:t>
            </a:r>
            <a:r>
              <a:rPr lang="en-US" dirty="0" smtClean="0"/>
              <a:t>é</a:t>
            </a:r>
            <a:r>
              <a:rPr lang="id-ID" dirty="0" smtClean="0"/>
              <a:t> megarkeun nyalira.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“</a:t>
            </a:r>
            <a:r>
              <a:rPr lang="id-ID" dirty="0"/>
              <a:t>Urang megarkeun wa</a:t>
            </a:r>
            <a:r>
              <a:rPr lang="en-US" dirty="0"/>
              <a:t>é</a:t>
            </a:r>
            <a:r>
              <a:rPr lang="id-ID" dirty="0"/>
              <a:t>, endogna urang m</a:t>
            </a:r>
            <a:r>
              <a:rPr lang="en-US" dirty="0"/>
              <a:t>é</a:t>
            </a:r>
            <a:r>
              <a:rPr lang="id-ID" dirty="0"/>
              <a:t>s</a:t>
            </a:r>
            <a:r>
              <a:rPr lang="en-US" dirty="0"/>
              <a:t>é</a:t>
            </a:r>
            <a:r>
              <a:rPr lang="id-ID" dirty="0"/>
              <a:t>r ka Mang Toha,” saur bapana.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Ti </a:t>
            </a:r>
            <a:r>
              <a:rPr lang="id-ID" dirty="0"/>
              <a:t>harita bapa sareng putrana teras b</a:t>
            </a:r>
            <a:r>
              <a:rPr lang="en-US" dirty="0"/>
              <a:t>é</a:t>
            </a:r>
            <a:r>
              <a:rPr lang="id-ID" dirty="0"/>
              <a:t>b</a:t>
            </a:r>
            <a:r>
              <a:rPr lang="en-US" dirty="0"/>
              <a:t>é</a:t>
            </a:r>
            <a:r>
              <a:rPr lang="id-ID" dirty="0"/>
              <a:t>r</a:t>
            </a:r>
            <a:r>
              <a:rPr lang="en-US" dirty="0"/>
              <a:t>é</a:t>
            </a:r>
            <a:r>
              <a:rPr lang="id-ID" dirty="0"/>
              <a:t>s, kaleresan aya hayam anu bad</a:t>
            </a:r>
            <a:r>
              <a:rPr lang="en-US" dirty="0"/>
              <a:t>é</a:t>
            </a:r>
            <a:r>
              <a:rPr lang="id-ID" dirty="0"/>
              <a:t> nyileungleum nya</a:t>
            </a:r>
            <a:r>
              <a:rPr lang="en-US" dirty="0"/>
              <a:t>é</a:t>
            </a:r>
            <a:r>
              <a:rPr lang="id-ID" dirty="0"/>
              <a:t>ta Si R</a:t>
            </a:r>
            <a:r>
              <a:rPr lang="en-US" dirty="0"/>
              <a:t>é</a:t>
            </a:r>
            <a:r>
              <a:rPr lang="id-ID" dirty="0"/>
              <a:t>ngg</a:t>
            </a:r>
            <a:r>
              <a:rPr lang="en-US" dirty="0"/>
              <a:t>é</a:t>
            </a:r>
            <a:r>
              <a:rPr lang="id-ID" dirty="0"/>
              <a:t>. Endog Si R</a:t>
            </a:r>
            <a:r>
              <a:rPr lang="en-US" dirty="0"/>
              <a:t>é</a:t>
            </a:r>
            <a:r>
              <a:rPr lang="id-ID" dirty="0"/>
              <a:t>ngg</a:t>
            </a:r>
            <a:r>
              <a:rPr lang="en-US" dirty="0"/>
              <a:t>é</a:t>
            </a:r>
            <a:r>
              <a:rPr lang="id-ID" dirty="0"/>
              <a:t> ditukeuran ku bapana ku endog meri ti Mang Toha t</a:t>
            </a:r>
            <a:r>
              <a:rPr lang="en-US" dirty="0"/>
              <a:t>é</a:t>
            </a:r>
            <a:r>
              <a:rPr lang="id-ID" dirty="0"/>
              <a:t>a. </a:t>
            </a:r>
          </a:p>
        </p:txBody>
      </p:sp>
    </p:spTree>
    <p:extLst>
      <p:ext uri="{BB962C8B-B14F-4D97-AF65-F5344CB8AC3E}">
        <p14:creationId xmlns:p14="http://schemas.microsoft.com/office/powerpoint/2010/main" val="299262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BEGRON PTT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7" y="280539"/>
            <a:ext cx="8597447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	Megarkeun meri saur bapana kedah ku hayam anu nuju nyileungleum. Margi ari ku indung merina mah tara megar. Leres wa</a:t>
            </a:r>
            <a:r>
              <a:rPr lang="en-US" dirty="0" smtClean="0"/>
              <a:t>é</a:t>
            </a:r>
            <a:r>
              <a:rPr lang="id-ID" dirty="0" smtClean="0"/>
              <a:t> dina waktosna, anak Si R</a:t>
            </a:r>
            <a:r>
              <a:rPr lang="en-US" dirty="0" smtClean="0"/>
              <a:t>é</a:t>
            </a:r>
            <a:r>
              <a:rPr lang="id-ID" dirty="0" smtClean="0"/>
              <a:t>ngg</a:t>
            </a:r>
            <a:r>
              <a:rPr lang="en-US" dirty="0" smtClean="0"/>
              <a:t>é</a:t>
            </a:r>
            <a:r>
              <a:rPr lang="id-ID" dirty="0" smtClean="0"/>
              <a:t> t</a:t>
            </a:r>
            <a:r>
              <a:rPr lang="en-US" dirty="0" smtClean="0"/>
              <a:t>é</a:t>
            </a:r>
            <a:r>
              <a:rPr lang="id-ID" dirty="0" smtClean="0"/>
              <a:t>h megar sadayana mani lalucu pisan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Tos </a:t>
            </a:r>
            <a:r>
              <a:rPr lang="id-ID" dirty="0"/>
              <a:t>umur saminggu anak Si R</a:t>
            </a:r>
            <a:r>
              <a:rPr lang="en-US" dirty="0"/>
              <a:t>é</a:t>
            </a:r>
            <a:r>
              <a:rPr lang="id-ID" dirty="0"/>
              <a:t>ngg</a:t>
            </a:r>
            <a:r>
              <a:rPr lang="en-US" dirty="0"/>
              <a:t>é</a:t>
            </a:r>
            <a:r>
              <a:rPr lang="id-ID" dirty="0"/>
              <a:t> ku bapa diturunkeun kana balong, ditutur – tutur ku Si Rudi bisi tilelep. Si Rudi mani resepeun pisan ningali anakna Si R</a:t>
            </a:r>
            <a:r>
              <a:rPr lang="en-US" dirty="0"/>
              <a:t>é</a:t>
            </a:r>
            <a:r>
              <a:rPr lang="id-ID" dirty="0"/>
              <a:t>ngg</a:t>
            </a:r>
            <a:r>
              <a:rPr lang="en-US" dirty="0"/>
              <a:t>é</a:t>
            </a:r>
            <a:r>
              <a:rPr lang="id-ID" dirty="0"/>
              <a:t> ngarojay di jero balong, mani resep katingalina t</a:t>
            </a:r>
            <a:r>
              <a:rPr lang="en-US" dirty="0"/>
              <a:t>é</a:t>
            </a:r>
            <a:r>
              <a:rPr lang="id-ID" dirty="0"/>
              <a:t>h.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1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86" y="617921"/>
            <a:ext cx="842493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err="1" smtClean="0"/>
              <a:t>Jawab</a:t>
            </a:r>
            <a:r>
              <a:rPr lang="en-US" b="1" dirty="0" smtClean="0"/>
              <a:t> </a:t>
            </a:r>
            <a:r>
              <a:rPr lang="en-US" b="1" dirty="0" err="1"/>
              <a:t>pananya</a:t>
            </a:r>
            <a:r>
              <a:rPr lang="en-US" b="1" dirty="0"/>
              <a:t> di </a:t>
            </a:r>
            <a:r>
              <a:rPr lang="en-US" b="1" dirty="0" err="1"/>
              <a:t>handap</a:t>
            </a:r>
            <a:r>
              <a:rPr lang="en-US" b="1" dirty="0"/>
              <a:t> </a:t>
            </a:r>
            <a:r>
              <a:rPr lang="en-US" b="1" dirty="0" err="1"/>
              <a:t>ieu</a:t>
            </a:r>
            <a:r>
              <a:rPr lang="id-ID" b="1" dirty="0"/>
              <a:t>!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id-ID" dirty="0" smtClean="0"/>
              <a:t>Saha </a:t>
            </a:r>
            <a:r>
              <a:rPr lang="id-ID" dirty="0"/>
              <a:t>anu resep miara ingon – ingon t</a:t>
            </a:r>
            <a:r>
              <a:rPr lang="en-US" dirty="0"/>
              <a:t>é</a:t>
            </a:r>
            <a:r>
              <a:rPr lang="id-ID" dirty="0"/>
              <a:t>h</a:t>
            </a:r>
            <a:r>
              <a:rPr lang="en-US" dirty="0" smtClean="0"/>
              <a:t>?</a:t>
            </a:r>
            <a:endParaRPr lang="id-ID" dirty="0" smtClean="0"/>
          </a:p>
          <a:p>
            <a:pPr marL="514350" lvl="0" indent="-514350">
              <a:buAutoNum type="arabicPeriod"/>
            </a:pPr>
            <a:r>
              <a:rPr lang="id-ID" dirty="0" smtClean="0"/>
              <a:t>Sato </a:t>
            </a:r>
            <a:r>
              <a:rPr lang="id-ID" dirty="0"/>
              <a:t>naon wa</a:t>
            </a:r>
            <a:r>
              <a:rPr lang="en-US" dirty="0"/>
              <a:t>é</a:t>
            </a:r>
            <a:r>
              <a:rPr lang="id-ID" dirty="0"/>
              <a:t> anu diinguna t</a:t>
            </a:r>
            <a:r>
              <a:rPr lang="en-US" dirty="0"/>
              <a:t>é</a:t>
            </a:r>
            <a:r>
              <a:rPr lang="id-ID" dirty="0"/>
              <a:t>h</a:t>
            </a:r>
            <a:r>
              <a:rPr lang="en-US" dirty="0"/>
              <a:t>?</a:t>
            </a:r>
            <a:endParaRPr lang="id-ID" dirty="0"/>
          </a:p>
          <a:p>
            <a:pPr marL="0" lvl="0" indent="0">
              <a:buNone/>
            </a:pPr>
            <a:r>
              <a:rPr lang="id-ID" dirty="0" smtClean="0"/>
              <a:t>3. Di </a:t>
            </a:r>
            <a:r>
              <a:rPr lang="id-ID" dirty="0"/>
              <a:t>mana perenahna bapa ngadamel </a:t>
            </a:r>
            <a:r>
              <a:rPr lang="en-US" dirty="0"/>
              <a:t>é</a:t>
            </a:r>
            <a:r>
              <a:rPr lang="id-ID" dirty="0"/>
              <a:t>ta </a:t>
            </a:r>
            <a:r>
              <a:rPr lang="id-ID" dirty="0" smtClean="0"/>
              <a:t>  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balongna </a:t>
            </a:r>
            <a:r>
              <a:rPr lang="id-ID" dirty="0"/>
              <a:t>t</a:t>
            </a:r>
            <a:r>
              <a:rPr lang="en-US" dirty="0"/>
              <a:t>é</a:t>
            </a:r>
            <a:r>
              <a:rPr lang="id-ID" dirty="0"/>
              <a:t>h</a:t>
            </a:r>
            <a:r>
              <a:rPr lang="en-US" dirty="0"/>
              <a:t>?</a:t>
            </a:r>
            <a:endParaRPr lang="id-ID" dirty="0"/>
          </a:p>
          <a:p>
            <a:pPr marL="0" lvl="0" indent="0">
              <a:buNone/>
            </a:pPr>
            <a:r>
              <a:rPr lang="id-ID" dirty="0" smtClean="0"/>
              <a:t>4. Dipelakkan </a:t>
            </a:r>
            <a:r>
              <a:rPr lang="id-ID" dirty="0"/>
              <a:t>lauk naon wa</a:t>
            </a:r>
            <a:r>
              <a:rPr lang="en-US" dirty="0"/>
              <a:t>é </a:t>
            </a:r>
            <a:r>
              <a:rPr lang="en-US" dirty="0" err="1"/>
              <a:t>é</a:t>
            </a:r>
            <a:r>
              <a:rPr lang="id-ID" dirty="0"/>
              <a:t>ta balongna t</a:t>
            </a:r>
            <a:r>
              <a:rPr lang="en-US" dirty="0"/>
              <a:t>é</a:t>
            </a:r>
            <a:r>
              <a:rPr lang="id-ID" dirty="0"/>
              <a:t>h</a:t>
            </a:r>
            <a:r>
              <a:rPr lang="en-US" dirty="0"/>
              <a:t>?</a:t>
            </a:r>
            <a:endParaRPr lang="id-ID" dirty="0"/>
          </a:p>
          <a:p>
            <a:pPr marL="0" lvl="0" indent="0">
              <a:buNone/>
            </a:pPr>
            <a:r>
              <a:rPr lang="id-ID" dirty="0" smtClean="0"/>
              <a:t>5. Geus </a:t>
            </a:r>
            <a:r>
              <a:rPr lang="id-ID" dirty="0"/>
              <a:t>umur saminggu anakna Si R</a:t>
            </a:r>
            <a:r>
              <a:rPr lang="en-US" dirty="0"/>
              <a:t>é</a:t>
            </a:r>
            <a:r>
              <a:rPr lang="id-ID" dirty="0"/>
              <a:t>ngg</a:t>
            </a:r>
            <a:r>
              <a:rPr lang="en-US" dirty="0"/>
              <a:t>é</a:t>
            </a:r>
            <a:r>
              <a:rPr lang="id-ID" dirty="0"/>
              <a:t> ku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bapana </a:t>
            </a:r>
            <a:r>
              <a:rPr lang="id-ID" dirty="0"/>
              <a:t>sok dikumahakeun</a:t>
            </a:r>
            <a:r>
              <a:rPr lang="en-US" dirty="0"/>
              <a:t>?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3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BEGRON PTT\begron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62601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Harti </a:t>
            </a:r>
            <a:r>
              <a:rPr lang="id-ID" b="1" dirty="0"/>
              <a:t>Kecap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00" y="1124744"/>
            <a:ext cx="8229600" cy="4525963"/>
          </a:xfrm>
        </p:spPr>
        <p:txBody>
          <a:bodyPr/>
          <a:lstStyle/>
          <a:p>
            <a:pPr lvl="0"/>
            <a:r>
              <a:rPr lang="id-ID" dirty="0"/>
              <a:t>Ingon – ingon =  sato anu sok </a:t>
            </a:r>
            <a:r>
              <a:rPr lang="id-ID" dirty="0" smtClean="0"/>
              <a:t>diingu ( dipiara)</a:t>
            </a:r>
            <a:endParaRPr lang="id-ID" dirty="0"/>
          </a:p>
          <a:p>
            <a:pPr lvl="0"/>
            <a:r>
              <a:rPr lang="id-ID" dirty="0"/>
              <a:t>Kulah = balong atawa émpang (kolam).</a:t>
            </a:r>
          </a:p>
          <a:p>
            <a:pPr lvl="0"/>
            <a:r>
              <a:rPr lang="id-ID" dirty="0"/>
              <a:t>Melang = hariwang ( hawatir).</a:t>
            </a:r>
          </a:p>
          <a:p>
            <a:pPr lvl="0"/>
            <a:r>
              <a:rPr lang="id-ID" dirty="0"/>
              <a:t>Nyileungleum = ngadekeman endog sangkan megar.</a:t>
            </a:r>
          </a:p>
          <a:p>
            <a:pPr lvl="0"/>
            <a:r>
              <a:rPr lang="id-ID" dirty="0"/>
              <a:t>Rénggé = warna bulu hayam</a:t>
            </a:r>
          </a:p>
          <a:p>
            <a:pPr lvl="0"/>
            <a:r>
              <a:rPr lang="id-ID" dirty="0"/>
              <a:t>Megar = endog megar, beulah cangkangna, tuluy kaluar anakna.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405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1940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Mireungeuh = ningali, </a:t>
            </a:r>
            <a:r>
              <a:rPr lang="id-ID" dirty="0" smtClean="0"/>
              <a:t>nempo</a:t>
            </a:r>
          </a:p>
          <a:p>
            <a:pPr lvl="0"/>
            <a:r>
              <a:rPr lang="id-ID" dirty="0" smtClean="0"/>
              <a:t>Cilingcingcat = teu daék cicing, turun naék</a:t>
            </a:r>
          </a:p>
          <a:p>
            <a:pPr lvl="0"/>
            <a:r>
              <a:rPr lang="id-ID" dirty="0" smtClean="0"/>
              <a:t>Ngabintih </a:t>
            </a:r>
            <a:r>
              <a:rPr lang="id-ID" dirty="0"/>
              <a:t>= ngeunakeun bagian </a:t>
            </a:r>
            <a:r>
              <a:rPr lang="id-ID" dirty="0" smtClean="0"/>
              <a:t>awak (suku) </a:t>
            </a:r>
            <a:r>
              <a:rPr lang="id-ID" dirty="0"/>
              <a:t>nu matak nyeri ka batur.</a:t>
            </a:r>
          </a:p>
          <a:p>
            <a:pPr lvl="0"/>
            <a:r>
              <a:rPr lang="id-ID" dirty="0"/>
              <a:t>Ngahajakeun = ngahalnakeun, milampah hal anu dilarang, minangka protés.</a:t>
            </a:r>
          </a:p>
          <a:p>
            <a:pPr lvl="0"/>
            <a:r>
              <a:rPr lang="id-ID" dirty="0"/>
              <a:t>Rintit = keriting, </a:t>
            </a:r>
            <a:r>
              <a:rPr lang="id-ID" dirty="0" smtClean="0"/>
              <a:t>kribo, galing.</a:t>
            </a:r>
            <a:endParaRPr lang="id-ID" dirty="0"/>
          </a:p>
          <a:p>
            <a:pPr lvl="0"/>
            <a:r>
              <a:rPr lang="id-ID" dirty="0"/>
              <a:t>Borontok = warna bulu hayam beureum totol -  totol bodas.</a:t>
            </a:r>
          </a:p>
          <a:p>
            <a:pPr lvl="0"/>
            <a:r>
              <a:rPr lang="id-ID" dirty="0"/>
              <a:t>Tikoséwad = labuh.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730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3333"/>
            <a:ext cx="8278354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err="1" smtClean="0"/>
              <a:t>Ngaran</a:t>
            </a:r>
            <a:r>
              <a:rPr lang="id-ID" b="1" dirty="0" smtClean="0"/>
              <a:t> </a:t>
            </a:r>
            <a:r>
              <a:rPr lang="id-ID" b="1" dirty="0"/>
              <a:t>anak sato</a:t>
            </a:r>
            <a:r>
              <a:rPr lang="en-US" b="1" dirty="0"/>
              <a:t>                                                              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Begog</a:t>
            </a:r>
            <a:r>
              <a:rPr lang="en-US" dirty="0"/>
              <a:t> = </a:t>
            </a:r>
            <a:r>
              <a:rPr lang="en-US" dirty="0" err="1"/>
              <a:t>anak</a:t>
            </a:r>
            <a:r>
              <a:rPr lang="id-ID" dirty="0"/>
              <a:t> monyét</a:t>
            </a:r>
            <a:r>
              <a:rPr lang="en-US" dirty="0"/>
              <a:t>                                                 </a:t>
            </a:r>
            <a:endParaRPr lang="id-ID" dirty="0"/>
          </a:p>
        </p:txBody>
      </p:sp>
      <p:pic>
        <p:nvPicPr>
          <p:cNvPr id="1027" name="Picture 3" descr="C:\Users\USER\Downloads\anak mony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87" y="2261383"/>
            <a:ext cx="684738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38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BEGRON PTT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7" y="452264"/>
            <a:ext cx="797915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 = </a:t>
            </a:r>
            <a:r>
              <a:rPr lang="en-US" dirty="0" err="1"/>
              <a:t>anak</a:t>
            </a:r>
            <a:r>
              <a:rPr lang="id-ID" dirty="0"/>
              <a:t> kuda</a:t>
            </a:r>
            <a:r>
              <a:rPr lang="en-US" dirty="0"/>
              <a:t>	</a:t>
            </a:r>
            <a:endParaRPr lang="id-ID" dirty="0"/>
          </a:p>
        </p:txBody>
      </p:sp>
      <p:pic>
        <p:nvPicPr>
          <p:cNvPr id="2050" name="Picture 2" descr="C:\Users\USER\Downloads\anak kud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04" y="1484784"/>
            <a:ext cx="756084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674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228</Words>
  <Application>Microsoft Office PowerPoint</Application>
  <PresentationFormat>On-screen Show (4:3)</PresentationFormat>
  <Paragraphs>59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Pangajaran  1 Nangtayungan Sasatoan </vt:lpstr>
      <vt:lpstr> Anak Si Rénggé </vt:lpstr>
      <vt:lpstr>PowerPoint Presentation</vt:lpstr>
      <vt:lpstr>PowerPoint Presentation</vt:lpstr>
      <vt:lpstr> Jawab pananya di handap ieu! </vt:lpstr>
      <vt:lpstr> Harti Kecap </vt:lpstr>
      <vt:lpstr>  </vt:lpstr>
      <vt:lpstr> Ngaran anak sato                                                                </vt:lpstr>
      <vt:lpstr>Belo = anak kuda </vt:lpstr>
      <vt:lpstr>Bilatung = anak ucing</vt:lpstr>
      <vt:lpstr>Bocokok = anak buhaya </vt:lpstr>
      <vt:lpstr>Buncit = anak beurit </vt:lpstr>
      <vt:lpstr> Burayak = anak lauk </vt:lpstr>
      <vt:lpstr>Buruy = anak bangkong</vt:lpstr>
      <vt:lpstr>Cémé = anak embé ( kambing ) </vt:lpstr>
      <vt:lpstr>Ciak = anak hayam </vt:lpstr>
      <vt:lpstr> Ènéng = anak munding </vt:lpstr>
      <vt:lpstr> Hileud = anak kukupu </vt:lpstr>
      <vt:lpstr> Kicik / kirik = anak anjing </vt:lpstr>
      <vt:lpstr> Ménél = anak gajah </vt:lpstr>
      <vt:lpstr> Pedēt = anak sapi </vt:lpstr>
      <vt:lpstr> Piyik = anak japati </vt:lpstr>
      <vt:lpstr> Utek – utek = anak reungit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 1 Nangtayungan Sasatoan</dc:title>
  <dc:creator>ismail - [2010]</dc:creator>
  <cp:lastModifiedBy>ismail - [2010]</cp:lastModifiedBy>
  <cp:revision>16</cp:revision>
  <dcterms:created xsi:type="dcterms:W3CDTF">2020-07-18T14:36:14Z</dcterms:created>
  <dcterms:modified xsi:type="dcterms:W3CDTF">2020-07-21T12:11:33Z</dcterms:modified>
</cp:coreProperties>
</file>