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153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605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310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848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942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1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940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869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767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7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604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6E833-B9CB-4D4B-BB65-EC4F4515F512}" type="datetimeFigureOut">
              <a:rPr lang="id-ID" smtClean="0"/>
              <a:t>19/07/2020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B986B-D766-4515-BEE1-5143ACFE59F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469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BEGRON PTT\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7812"/>
            <a:ext cx="777686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8487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>Pangajaran  </a:t>
            </a:r>
            <a:r>
              <a:rPr lang="id-ID" b="1" dirty="0"/>
              <a:t>1</a:t>
            </a:r>
            <a:r>
              <a:rPr lang="id-ID" dirty="0"/>
              <a:t/>
            </a:r>
            <a:br>
              <a:rPr lang="id-ID" dirty="0"/>
            </a:br>
            <a:r>
              <a:rPr lang="id-ID" b="1" dirty="0"/>
              <a:t>Nangtayungan </a:t>
            </a:r>
            <a:r>
              <a:rPr lang="id-ID" b="1" dirty="0" smtClean="0"/>
              <a:t>Sasatoan</a:t>
            </a:r>
            <a:br>
              <a:rPr lang="id-ID" b="1" dirty="0" smtClean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Sub </a:t>
            </a:r>
            <a:r>
              <a:rPr lang="id-ID" b="1" dirty="0"/>
              <a:t>Tema 2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7584" y="3645024"/>
            <a:ext cx="6400800" cy="1752600"/>
          </a:xfrm>
        </p:spPr>
        <p:txBody>
          <a:bodyPr/>
          <a:lstStyle/>
          <a:p>
            <a:pPr lvl="0"/>
            <a:r>
              <a:rPr lang="id-ID" sz="4000" b="1" dirty="0">
                <a:solidFill>
                  <a:schemeClr val="tx1"/>
                </a:solidFill>
              </a:rPr>
              <a:t>Ngaran tempat nu aya di Kabupaten Bandung</a:t>
            </a:r>
            <a:r>
              <a:rPr lang="id-ID" b="1" dirty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95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wnloads\BEGRON PTT\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6755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d-ID" dirty="0" smtClean="0"/>
              <a:t>3. </a:t>
            </a:r>
            <a:r>
              <a:rPr lang="id-ID" sz="3600" dirty="0" smtClean="0"/>
              <a:t>Kecap </a:t>
            </a:r>
            <a:r>
              <a:rPr lang="id-ID" sz="3600" dirty="0"/>
              <a:t>serepan anu asalna tina basa </a:t>
            </a:r>
            <a:r>
              <a:rPr lang="id-ID" sz="3600" b="1" dirty="0"/>
              <a:t>Cina </a:t>
            </a:r>
            <a:r>
              <a:rPr lang="id-ID" sz="3600" b="1" dirty="0" smtClean="0"/>
              <a:t>  </a:t>
            </a:r>
          </a:p>
          <a:p>
            <a:pPr marL="0" lvl="0" indent="0">
              <a:buNone/>
            </a:pPr>
            <a:r>
              <a:rPr lang="id-ID" sz="3600" b="1" dirty="0"/>
              <a:t> </a:t>
            </a:r>
            <a:r>
              <a:rPr lang="id-ID" sz="3600" b="1" dirty="0" smtClean="0"/>
              <a:t>    </a:t>
            </a:r>
            <a:r>
              <a:rPr lang="id-ID" sz="3600" dirty="0" smtClean="0"/>
              <a:t>contona: loténg</a:t>
            </a:r>
            <a:r>
              <a:rPr lang="id-ID" sz="3600" dirty="0"/>
              <a:t>, tahu, soun, bapaw, </a:t>
            </a:r>
            <a:r>
              <a:rPr lang="id-ID" sz="3600" dirty="0" smtClean="0"/>
              <a:t> </a:t>
            </a:r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                tauco.</a:t>
            </a:r>
            <a:endParaRPr lang="id-ID" sz="3600" dirty="0"/>
          </a:p>
          <a:p>
            <a:pPr marL="0" lvl="0" indent="0">
              <a:buNone/>
            </a:pPr>
            <a:r>
              <a:rPr lang="id-ID" sz="3600" dirty="0" smtClean="0"/>
              <a:t>4. Kecap </a:t>
            </a:r>
            <a:r>
              <a:rPr lang="id-ID" sz="3600" dirty="0"/>
              <a:t>serepan anu asalna tina basa </a:t>
            </a:r>
            <a:endParaRPr lang="id-ID" sz="3600" dirty="0" smtClean="0"/>
          </a:p>
          <a:p>
            <a:pPr marL="0" lvl="0" indent="0">
              <a:buNone/>
            </a:pPr>
            <a:r>
              <a:rPr lang="id-ID" sz="3600" b="1" dirty="0"/>
              <a:t> </a:t>
            </a:r>
            <a:r>
              <a:rPr lang="id-ID" sz="3600" b="1" dirty="0" smtClean="0"/>
              <a:t>    Sangsekerta </a:t>
            </a:r>
          </a:p>
          <a:p>
            <a:pPr marL="0" lvl="0" indent="0">
              <a:buNone/>
            </a:pPr>
            <a:r>
              <a:rPr lang="id-ID" sz="3600" dirty="0" smtClean="0"/>
              <a:t>     contona: bumi</a:t>
            </a:r>
            <a:r>
              <a:rPr lang="id-ID" sz="3600" dirty="0"/>
              <a:t>, angkasa, nagara, kota, </a:t>
            </a:r>
            <a:endParaRPr lang="id-ID" sz="3600" dirty="0" smtClean="0"/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                 sagara. </a:t>
            </a:r>
            <a:endParaRPr lang="id-ID" sz="36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445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>Sub Tema 3</a:t>
            </a:r>
            <a:br>
              <a:rPr lang="id-ID" b="1" dirty="0" smtClean="0"/>
            </a:br>
            <a:r>
              <a:rPr lang="en-US" b="1" dirty="0" err="1"/>
              <a:t>Ngaran</a:t>
            </a:r>
            <a:r>
              <a:rPr lang="id-ID" b="1" dirty="0"/>
              <a:t> Patukangan</a:t>
            </a:r>
            <a:r>
              <a:rPr lang="id-ID" dirty="0"/>
              <a:t/>
            </a:r>
            <a:br>
              <a:rPr lang="id-ID" dirty="0"/>
            </a:b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0796"/>
            <a:ext cx="8229600" cy="453650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US" sz="6700" dirty="0" err="1"/>
              <a:t>Anjun</a:t>
            </a:r>
            <a:r>
              <a:rPr lang="en-US" sz="6700" dirty="0"/>
              <a:t> </a:t>
            </a:r>
            <a:r>
              <a:rPr lang="id-ID" sz="6700" dirty="0" smtClean="0"/>
              <a:t>        </a:t>
            </a:r>
            <a:r>
              <a:rPr lang="en-US" sz="6700" dirty="0" smtClean="0"/>
              <a:t>= </a:t>
            </a:r>
            <a:r>
              <a:rPr lang="id-ID" sz="6700" dirty="0"/>
              <a:t>tukang nyieun barang tina taneuh</a:t>
            </a:r>
          </a:p>
          <a:p>
            <a:pPr lvl="0"/>
            <a:r>
              <a:rPr lang="en-US" sz="6700" dirty="0" err="1"/>
              <a:t>Barama</a:t>
            </a:r>
            <a:r>
              <a:rPr lang="id-ID" sz="6700" dirty="0"/>
              <a:t>é</a:t>
            </a:r>
            <a:r>
              <a:rPr lang="en-US" sz="6700" dirty="0"/>
              <a:t>n = </a:t>
            </a:r>
            <a:r>
              <a:rPr lang="id-ID" sz="6700" dirty="0"/>
              <a:t>tukang ngamén atawa tukang </a:t>
            </a:r>
            <a:r>
              <a:rPr lang="id-ID" sz="6700" dirty="0" smtClean="0"/>
              <a:t>   </a:t>
            </a:r>
          </a:p>
          <a:p>
            <a:pPr marL="0" lvl="0" indent="0">
              <a:buNone/>
            </a:pPr>
            <a:r>
              <a:rPr lang="id-ID" sz="6700" dirty="0"/>
              <a:t> </a:t>
            </a:r>
            <a:r>
              <a:rPr lang="id-ID" sz="6700" dirty="0" smtClean="0"/>
              <a:t>                          baramaén</a:t>
            </a:r>
            <a:r>
              <a:rPr lang="id-ID" sz="6700" dirty="0"/>
              <a:t>.</a:t>
            </a:r>
          </a:p>
          <a:p>
            <a:pPr lvl="0"/>
            <a:r>
              <a:rPr lang="en-US" sz="6700" dirty="0" err="1"/>
              <a:t>Bengkong</a:t>
            </a:r>
            <a:r>
              <a:rPr lang="en-US" sz="6700" dirty="0"/>
              <a:t> = </a:t>
            </a:r>
            <a:r>
              <a:rPr lang="en-US" sz="6700" dirty="0" err="1"/>
              <a:t>tukang</a:t>
            </a:r>
            <a:r>
              <a:rPr lang="id-ID" sz="6700" dirty="0"/>
              <a:t> nyunatan </a:t>
            </a:r>
          </a:p>
          <a:p>
            <a:pPr lvl="0"/>
            <a:r>
              <a:rPr lang="en-US" sz="6700" dirty="0" err="1"/>
              <a:t>Dalang</a:t>
            </a:r>
            <a:r>
              <a:rPr lang="en-US" sz="6700" dirty="0"/>
              <a:t> </a:t>
            </a:r>
            <a:r>
              <a:rPr lang="id-ID" sz="6700" dirty="0" smtClean="0"/>
              <a:t>     </a:t>
            </a:r>
            <a:r>
              <a:rPr lang="en-US" sz="6700" dirty="0" smtClean="0"/>
              <a:t>= </a:t>
            </a:r>
            <a:r>
              <a:rPr lang="id-ID" sz="6700" dirty="0"/>
              <a:t>tukang ngalalakonkeun carita </a:t>
            </a:r>
            <a:endParaRPr lang="id-ID" sz="6700" dirty="0" smtClean="0"/>
          </a:p>
          <a:p>
            <a:pPr marL="0" lvl="0" indent="0">
              <a:buNone/>
            </a:pPr>
            <a:r>
              <a:rPr lang="id-ID" sz="6700" dirty="0"/>
              <a:t> </a:t>
            </a:r>
            <a:r>
              <a:rPr lang="id-ID" sz="6700" dirty="0" smtClean="0"/>
              <a:t>                         wayang </a:t>
            </a:r>
            <a:endParaRPr lang="id-ID" sz="6700" dirty="0"/>
          </a:p>
          <a:p>
            <a:pPr lvl="0"/>
            <a:r>
              <a:rPr lang="en-US" sz="6700" dirty="0" err="1"/>
              <a:t>Kamasan</a:t>
            </a:r>
            <a:r>
              <a:rPr lang="en-US" sz="6700" dirty="0"/>
              <a:t> = </a:t>
            </a:r>
            <a:r>
              <a:rPr lang="id-ID" sz="6700" dirty="0" smtClean="0"/>
              <a:t> tukang </a:t>
            </a:r>
            <a:r>
              <a:rPr lang="id-ID" sz="6700" dirty="0"/>
              <a:t>nyieun perhiasan tina </a:t>
            </a:r>
            <a:r>
              <a:rPr lang="id-ID" sz="6700" dirty="0" smtClean="0"/>
              <a:t>   </a:t>
            </a:r>
          </a:p>
          <a:p>
            <a:pPr marL="0" lvl="0" indent="0">
              <a:buNone/>
            </a:pPr>
            <a:r>
              <a:rPr lang="id-ID" sz="6700" dirty="0"/>
              <a:t> </a:t>
            </a:r>
            <a:r>
              <a:rPr lang="id-ID" sz="6700" dirty="0" smtClean="0"/>
              <a:t>                         </a:t>
            </a:r>
            <a:r>
              <a:rPr lang="id-ID" sz="6700" dirty="0" smtClean="0"/>
              <a:t>emas atawa </a:t>
            </a:r>
            <a:r>
              <a:rPr lang="id-ID" sz="6700" dirty="0"/>
              <a:t>perak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7352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56895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/>
            <a:r>
              <a:rPr lang="en-US" sz="3600" dirty="0" err="1" smtClean="0"/>
              <a:t>Kunc</a:t>
            </a:r>
            <a:r>
              <a:rPr lang="id-ID" sz="3600" dirty="0" smtClean="0"/>
              <a:t>é</a:t>
            </a:r>
            <a:r>
              <a:rPr lang="en-US" sz="3600" dirty="0" smtClean="0"/>
              <a:t>n </a:t>
            </a:r>
            <a:r>
              <a:rPr lang="id-ID" sz="3600" dirty="0" smtClean="0"/>
              <a:t>   </a:t>
            </a:r>
            <a:r>
              <a:rPr lang="en-US" sz="3600" dirty="0" smtClean="0"/>
              <a:t>= </a:t>
            </a:r>
            <a:r>
              <a:rPr lang="id-ID" sz="3600" dirty="0" smtClean="0"/>
              <a:t>tukang ngajaga kuburan</a:t>
            </a:r>
          </a:p>
          <a:p>
            <a:pPr lvl="0"/>
            <a:r>
              <a:rPr lang="en-US" sz="3600" dirty="0" err="1" smtClean="0"/>
              <a:t>Modin</a:t>
            </a:r>
            <a:r>
              <a:rPr lang="en-US" sz="3600" dirty="0" smtClean="0"/>
              <a:t> </a:t>
            </a:r>
            <a:r>
              <a:rPr lang="id-ID" sz="3600" dirty="0" smtClean="0"/>
              <a:t>     </a:t>
            </a:r>
            <a:r>
              <a:rPr lang="en-US" sz="3600" dirty="0" smtClean="0"/>
              <a:t>= </a:t>
            </a:r>
            <a:r>
              <a:rPr lang="en-US" sz="3600" dirty="0" err="1" smtClean="0"/>
              <a:t>tukang</a:t>
            </a:r>
            <a:r>
              <a:rPr lang="id-ID" sz="3600" dirty="0" smtClean="0"/>
              <a:t> adan</a:t>
            </a:r>
          </a:p>
          <a:p>
            <a:pPr lvl="0"/>
            <a:r>
              <a:rPr lang="en-US" sz="3600" dirty="0"/>
              <a:t>Pal</a:t>
            </a:r>
            <a:r>
              <a:rPr lang="id-ID" sz="3600" dirty="0"/>
              <a:t>é</a:t>
            </a:r>
            <a:r>
              <a:rPr lang="en-US" sz="3600" dirty="0"/>
              <a:t>dang </a:t>
            </a:r>
            <a:r>
              <a:rPr lang="id-ID" sz="3600" dirty="0" smtClean="0"/>
              <a:t> </a:t>
            </a:r>
            <a:r>
              <a:rPr lang="en-US" sz="3600" dirty="0" smtClean="0"/>
              <a:t>= </a:t>
            </a:r>
            <a:r>
              <a:rPr lang="id-ID" sz="3600" dirty="0"/>
              <a:t>tukang nyieun parabot tina </a:t>
            </a:r>
            <a:r>
              <a:rPr lang="id-ID" sz="3600" dirty="0" smtClean="0"/>
              <a:t>   </a:t>
            </a:r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                   </a:t>
            </a:r>
            <a:r>
              <a:rPr lang="id-ID" sz="3600" dirty="0" smtClean="0"/>
              <a:t>kaléng </a:t>
            </a:r>
            <a:r>
              <a:rPr lang="id-ID" sz="3600" dirty="0"/>
              <a:t>atawa tambaga.</a:t>
            </a:r>
          </a:p>
          <a:p>
            <a:pPr lvl="0"/>
            <a:r>
              <a:rPr lang="en-US" sz="3600" dirty="0" err="1"/>
              <a:t>Pamatang</a:t>
            </a:r>
            <a:r>
              <a:rPr lang="en-US" sz="3600" dirty="0"/>
              <a:t> </a:t>
            </a:r>
            <a:r>
              <a:rPr lang="en-US" sz="3600" dirty="0" smtClean="0"/>
              <a:t>= </a:t>
            </a:r>
            <a:r>
              <a:rPr lang="id-ID" sz="3600" dirty="0"/>
              <a:t>tukang moro sato </a:t>
            </a:r>
            <a:r>
              <a:rPr lang="id-ID" sz="3600" dirty="0" smtClean="0"/>
              <a:t> </a:t>
            </a:r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                    </a:t>
            </a:r>
            <a:r>
              <a:rPr lang="id-ID" sz="3600" dirty="0" smtClean="0"/>
              <a:t>ngagunakeun </a:t>
            </a:r>
            <a:r>
              <a:rPr lang="id-ID" sz="3600" dirty="0"/>
              <a:t>tumbak</a:t>
            </a:r>
          </a:p>
          <a:p>
            <a:pPr lvl="0"/>
            <a:r>
              <a:rPr lang="en-US" sz="3600" dirty="0" err="1"/>
              <a:t>Palika</a:t>
            </a:r>
            <a:r>
              <a:rPr lang="en-US" sz="3600" dirty="0"/>
              <a:t> </a:t>
            </a:r>
            <a:r>
              <a:rPr lang="id-ID" sz="3600" dirty="0" smtClean="0"/>
              <a:t>        </a:t>
            </a:r>
            <a:r>
              <a:rPr lang="en-US" sz="3600" dirty="0" smtClean="0"/>
              <a:t>= </a:t>
            </a:r>
            <a:r>
              <a:rPr lang="en-US" sz="3600" dirty="0" err="1"/>
              <a:t>tukang</a:t>
            </a:r>
            <a:r>
              <a:rPr lang="id-ID" sz="3600" dirty="0"/>
              <a:t> teulem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42885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wnloads\BEGRON PTT\begron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38484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91358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4000" dirty="0" err="1"/>
              <a:t>Pamayang</a:t>
            </a:r>
            <a:r>
              <a:rPr lang="en-US" sz="4000" dirty="0"/>
              <a:t> = </a:t>
            </a:r>
            <a:r>
              <a:rPr lang="en-US" sz="4000" dirty="0" err="1"/>
              <a:t>tukang</a:t>
            </a:r>
            <a:r>
              <a:rPr lang="id-ID" sz="4000" dirty="0"/>
              <a:t> ngala lauk</a:t>
            </a:r>
          </a:p>
          <a:p>
            <a:pPr lvl="0"/>
            <a:r>
              <a:rPr lang="id-ID" sz="4000" dirty="0"/>
              <a:t>N</a:t>
            </a:r>
            <a:r>
              <a:rPr lang="en-US" sz="4000" dirty="0" err="1"/>
              <a:t>ayaga</a:t>
            </a:r>
            <a:r>
              <a:rPr lang="en-US" sz="4000" dirty="0"/>
              <a:t> </a:t>
            </a:r>
            <a:r>
              <a:rPr lang="id-ID" sz="4000" dirty="0" smtClean="0"/>
              <a:t>     </a:t>
            </a:r>
            <a:r>
              <a:rPr lang="en-US" sz="4000" dirty="0" smtClean="0"/>
              <a:t>= </a:t>
            </a:r>
            <a:r>
              <a:rPr lang="en-US" sz="4000" dirty="0" err="1"/>
              <a:t>tukang</a:t>
            </a:r>
            <a:r>
              <a:rPr lang="id-ID" sz="4000" dirty="0"/>
              <a:t> nabeuh </a:t>
            </a:r>
            <a:r>
              <a:rPr lang="id-ID" sz="4000" dirty="0" smtClean="0"/>
              <a:t>gamelan</a:t>
            </a:r>
            <a:endParaRPr lang="id-ID" sz="4000" dirty="0"/>
          </a:p>
          <a:p>
            <a:pPr lvl="0"/>
            <a:r>
              <a:rPr lang="en-US" sz="4000" dirty="0" err="1"/>
              <a:t>Panday</a:t>
            </a:r>
            <a:r>
              <a:rPr lang="en-US" sz="4000" dirty="0"/>
              <a:t> </a:t>
            </a:r>
            <a:r>
              <a:rPr lang="id-ID" sz="4000" dirty="0" smtClean="0"/>
              <a:t>     </a:t>
            </a:r>
            <a:r>
              <a:rPr lang="en-US" sz="4000" dirty="0" smtClean="0"/>
              <a:t>= </a:t>
            </a:r>
            <a:r>
              <a:rPr lang="en-US" sz="4000" dirty="0" err="1"/>
              <a:t>tukang</a:t>
            </a:r>
            <a:r>
              <a:rPr lang="id-ID" sz="4000" dirty="0"/>
              <a:t> nyieun parabot tina </a:t>
            </a:r>
            <a:r>
              <a:rPr lang="id-ID" sz="4000" dirty="0" smtClean="0"/>
              <a:t> </a:t>
            </a:r>
          </a:p>
          <a:p>
            <a:pPr marL="0" lvl="0" indent="0">
              <a:buNone/>
            </a:pPr>
            <a:r>
              <a:rPr lang="id-ID" sz="4000" dirty="0"/>
              <a:t> </a:t>
            </a:r>
            <a:r>
              <a:rPr lang="id-ID" sz="4000" dirty="0" smtClean="0"/>
              <a:t>                        beusi</a:t>
            </a:r>
            <a:endParaRPr lang="id-ID" sz="4000" dirty="0"/>
          </a:p>
          <a:p>
            <a:pPr lvl="0"/>
            <a:r>
              <a:rPr lang="en-US" sz="4000" dirty="0" err="1"/>
              <a:t>Sarati</a:t>
            </a:r>
            <a:r>
              <a:rPr lang="en-US" sz="4000" dirty="0"/>
              <a:t> </a:t>
            </a:r>
            <a:r>
              <a:rPr lang="id-ID" sz="4000" dirty="0" smtClean="0"/>
              <a:t>       </a:t>
            </a:r>
            <a:r>
              <a:rPr lang="en-US" sz="4000" dirty="0" smtClean="0"/>
              <a:t>= </a:t>
            </a:r>
            <a:r>
              <a:rPr lang="en-US" sz="4000" dirty="0" err="1"/>
              <a:t>tukang</a:t>
            </a:r>
            <a:r>
              <a:rPr lang="id-ID" sz="4000" dirty="0"/>
              <a:t> meruhkeun sato </a:t>
            </a:r>
            <a:endParaRPr lang="id-ID" sz="4000" dirty="0" smtClean="0"/>
          </a:p>
          <a:p>
            <a:pPr marL="0" lvl="0" indent="0">
              <a:buNone/>
            </a:pPr>
            <a:r>
              <a:rPr lang="id-ID" sz="4000" dirty="0"/>
              <a:t> </a:t>
            </a:r>
            <a:r>
              <a:rPr lang="id-ID" sz="4000" dirty="0" smtClean="0"/>
              <a:t>                        galak</a:t>
            </a:r>
            <a:endParaRPr lang="id-ID" sz="4000" dirty="0"/>
          </a:p>
          <a:p>
            <a:pPr lvl="0"/>
            <a:r>
              <a:rPr lang="en-US" sz="4000" dirty="0"/>
              <a:t>Sind</a:t>
            </a:r>
            <a:r>
              <a:rPr lang="id-ID" sz="4000" dirty="0"/>
              <a:t>é</a:t>
            </a:r>
            <a:r>
              <a:rPr lang="en-US" sz="4000" dirty="0"/>
              <a:t>n </a:t>
            </a:r>
            <a:r>
              <a:rPr lang="id-ID" sz="4000" dirty="0" smtClean="0"/>
              <a:t>    </a:t>
            </a:r>
            <a:r>
              <a:rPr lang="en-US" sz="4000" dirty="0" smtClean="0"/>
              <a:t>= </a:t>
            </a:r>
            <a:r>
              <a:rPr lang="id-ID" sz="4000" dirty="0"/>
              <a:t>juru kawih atawa tukang </a:t>
            </a:r>
            <a:endParaRPr lang="id-ID" sz="4000" dirty="0" smtClean="0"/>
          </a:p>
          <a:p>
            <a:pPr marL="0" lvl="0" indent="0">
              <a:buNone/>
            </a:pPr>
            <a:r>
              <a:rPr lang="id-ID" sz="4000" dirty="0"/>
              <a:t> </a:t>
            </a:r>
            <a:r>
              <a:rPr lang="id-ID" sz="4000" dirty="0" smtClean="0"/>
              <a:t>                      </a:t>
            </a:r>
            <a:r>
              <a:rPr lang="id-ID" sz="4000" dirty="0" smtClean="0"/>
              <a:t>ngalagu </a:t>
            </a:r>
            <a:r>
              <a:rPr lang="id-ID" sz="4000" dirty="0"/>
              <a:t>dina wayang golék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6100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USER\Downloads\BEGRON PTT\2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488832" cy="5609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165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BEGRON PTT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136904" cy="617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Di Kabupaten Bandung aya 31 </a:t>
            </a:r>
            <a:br>
              <a:rPr lang="id-ID" dirty="0" smtClean="0"/>
            </a:br>
            <a:r>
              <a:rPr lang="id-ID" dirty="0" smtClean="0"/>
              <a:t>Kecamatan diantarana waé aya:</a:t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88840"/>
            <a:ext cx="6552728" cy="4525963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1. </a:t>
            </a:r>
            <a:r>
              <a:rPr lang="id-ID" sz="4000" dirty="0"/>
              <a:t>Kecamatan Margaasih </a:t>
            </a:r>
            <a:endParaRPr lang="id-ID" sz="4000" dirty="0" smtClean="0"/>
          </a:p>
          <a:p>
            <a:pPr marL="0" indent="0">
              <a:buNone/>
            </a:pPr>
            <a:r>
              <a:rPr lang="id-ID" sz="4000" dirty="0" smtClean="0"/>
              <a:t>2. Kecamatan </a:t>
            </a:r>
            <a:r>
              <a:rPr lang="id-ID" sz="4000" dirty="0"/>
              <a:t>Margahayu </a:t>
            </a:r>
            <a:endParaRPr lang="id-ID" sz="4000" dirty="0" smtClean="0"/>
          </a:p>
          <a:p>
            <a:pPr marL="0" indent="0">
              <a:buNone/>
            </a:pPr>
            <a:r>
              <a:rPr lang="id-ID" sz="4000" dirty="0" smtClean="0"/>
              <a:t>3. </a:t>
            </a:r>
            <a:r>
              <a:rPr lang="id-ID" sz="4000" dirty="0"/>
              <a:t>Kecamatan Cileunyi </a:t>
            </a:r>
            <a:endParaRPr lang="id-ID" sz="4000" dirty="0" smtClean="0"/>
          </a:p>
          <a:p>
            <a:pPr marL="0" indent="0">
              <a:buNone/>
            </a:pPr>
            <a:r>
              <a:rPr lang="id-ID" sz="4000" dirty="0" smtClean="0"/>
              <a:t>4. </a:t>
            </a:r>
            <a:r>
              <a:rPr lang="id-ID" sz="4000" dirty="0"/>
              <a:t>Kecamatan Balééndah </a:t>
            </a:r>
            <a:endParaRPr lang="id-ID" sz="4000" dirty="0" smtClean="0"/>
          </a:p>
          <a:p>
            <a:pPr marL="0" indent="0">
              <a:buNone/>
            </a:pPr>
            <a:r>
              <a:rPr lang="id-ID" sz="4000" dirty="0" smtClean="0"/>
              <a:t>5. </a:t>
            </a:r>
            <a:r>
              <a:rPr lang="id-ID" sz="4000" dirty="0"/>
              <a:t>Kecamatan </a:t>
            </a:r>
            <a:r>
              <a:rPr lang="id-ID" sz="4000" dirty="0" smtClean="0"/>
              <a:t>Banjaran</a:t>
            </a:r>
          </a:p>
          <a:p>
            <a:pPr marL="0" indent="0">
              <a:buNone/>
            </a:pPr>
            <a:r>
              <a:rPr lang="id-ID" sz="4000" dirty="0" smtClean="0"/>
              <a:t>6. </a:t>
            </a:r>
            <a:r>
              <a:rPr lang="id-ID" sz="4000" dirty="0"/>
              <a:t>Kecamatan Soréang </a:t>
            </a:r>
          </a:p>
        </p:txBody>
      </p:sp>
    </p:spTree>
    <p:extLst>
      <p:ext uri="{BB962C8B-B14F-4D97-AF65-F5344CB8AC3E}">
        <p14:creationId xmlns:p14="http://schemas.microsoft.com/office/powerpoint/2010/main" val="424225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BEGRON PTT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57213"/>
            <a:ext cx="7704856" cy="575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Di Kecamatan Margaasih aya:</a:t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815971"/>
            <a:ext cx="6264696" cy="4525963"/>
          </a:xfrm>
        </p:spPr>
        <p:txBody>
          <a:bodyPr/>
          <a:lstStyle/>
          <a:p>
            <a:pPr marL="0" lvl="0" indent="0">
              <a:buNone/>
            </a:pPr>
            <a:r>
              <a:rPr lang="id-ID" dirty="0" smtClean="0"/>
              <a:t>1. </a:t>
            </a:r>
            <a:r>
              <a:rPr lang="id-ID" sz="3600" dirty="0" smtClean="0"/>
              <a:t>Kelurahan Margaasih</a:t>
            </a:r>
          </a:p>
          <a:p>
            <a:pPr marL="0" lvl="0" indent="0">
              <a:buNone/>
            </a:pPr>
            <a:r>
              <a:rPr lang="id-ID" sz="3600" dirty="0" smtClean="0"/>
              <a:t>2. </a:t>
            </a:r>
            <a:r>
              <a:rPr lang="id-ID" sz="3600" dirty="0" smtClean="0"/>
              <a:t>Kelurahan </a:t>
            </a:r>
            <a:r>
              <a:rPr lang="id-ID" sz="3600" dirty="0" smtClean="0"/>
              <a:t>Cigondéwah Hilir</a:t>
            </a:r>
          </a:p>
          <a:p>
            <a:pPr marL="0" lvl="0" indent="0">
              <a:buNone/>
            </a:pPr>
            <a:r>
              <a:rPr lang="id-ID" sz="3600" dirty="0" smtClean="0"/>
              <a:t>3. Kelurahan Lagadar</a:t>
            </a:r>
          </a:p>
          <a:p>
            <a:pPr marL="0" lvl="0" indent="0">
              <a:buNone/>
            </a:pPr>
            <a:r>
              <a:rPr lang="id-ID" sz="3600" dirty="0" smtClean="0"/>
              <a:t>4. Kelurahan Nanjung</a:t>
            </a:r>
          </a:p>
          <a:p>
            <a:pPr marL="0" lvl="0" indent="0">
              <a:buNone/>
            </a:pPr>
            <a:r>
              <a:rPr lang="id-ID" sz="3600" dirty="0" smtClean="0"/>
              <a:t>5</a:t>
            </a:r>
            <a:r>
              <a:rPr lang="id-ID" sz="3600" dirty="0" smtClean="0"/>
              <a:t>. Kelurahan Rahayu</a:t>
            </a:r>
          </a:p>
          <a:p>
            <a:pPr marL="0" lvl="0" indent="0">
              <a:buNone/>
            </a:pPr>
            <a:r>
              <a:rPr lang="id-ID" sz="3600" dirty="0" smtClean="0"/>
              <a:t>6</a:t>
            </a:r>
            <a:r>
              <a:rPr lang="id-ID" sz="3600" dirty="0" smtClean="0"/>
              <a:t>. Kelurahan Mekarahayu.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03232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wnloads\BEGRON PTT\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8236"/>
            <a:ext cx="7488404" cy="560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78" y="332656"/>
            <a:ext cx="8229600" cy="1143000"/>
          </a:xfrm>
        </p:spPr>
        <p:txBody>
          <a:bodyPr>
            <a:normAutofit/>
          </a:bodyPr>
          <a:lstStyle/>
          <a:p>
            <a:r>
              <a:rPr lang="id-ID" b="1" dirty="0" smtClean="0"/>
              <a:t>Di Kecamatan Margahayu aya: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596" y="2060847"/>
            <a:ext cx="7128364" cy="4176464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id-ID" sz="4000" dirty="0" smtClean="0"/>
              <a:t>Kelurahan </a:t>
            </a:r>
            <a:r>
              <a:rPr lang="id-ID" sz="4000" dirty="0"/>
              <a:t>Margahayu </a:t>
            </a:r>
            <a:r>
              <a:rPr lang="id-ID" sz="4000" dirty="0" smtClean="0"/>
              <a:t>Tengah 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Margahayu Selatan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Sukaménak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Sayati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Sulaéman</a:t>
            </a:r>
            <a:r>
              <a:rPr lang="id-ID" sz="4000" dirty="0"/>
              <a:t>. </a:t>
            </a:r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297644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BEGRON PTT\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0560"/>
            <a:ext cx="7912999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75" y="438913"/>
            <a:ext cx="8229600" cy="1143000"/>
          </a:xfrm>
        </p:spPr>
        <p:txBody>
          <a:bodyPr/>
          <a:lstStyle/>
          <a:p>
            <a:r>
              <a:rPr lang="id-ID" b="1" dirty="0" smtClean="0"/>
              <a:t>Di Kecamatan </a:t>
            </a:r>
            <a:r>
              <a:rPr lang="id-ID" b="1" dirty="0"/>
              <a:t>Cileunyi </a:t>
            </a:r>
            <a:r>
              <a:rPr lang="id-ID" b="1" dirty="0" smtClean="0"/>
              <a:t>aya: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772816"/>
            <a:ext cx="6264696" cy="4032448"/>
          </a:xfrm>
        </p:spPr>
        <p:txBody>
          <a:bodyPr/>
          <a:lstStyle/>
          <a:p>
            <a:pPr marL="514350" lvl="0" indent="-514350">
              <a:buAutoNum type="arabicPeriod"/>
            </a:pPr>
            <a:r>
              <a:rPr lang="id-ID" sz="4000" dirty="0" smtClean="0"/>
              <a:t>Kelurahan </a:t>
            </a:r>
            <a:r>
              <a:rPr lang="id-ID" sz="4000" dirty="0"/>
              <a:t>Cileunyi </a:t>
            </a:r>
            <a:r>
              <a:rPr lang="id-ID" sz="4000" dirty="0" smtClean="0"/>
              <a:t>Kulon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Cileunyi Wétan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Cibiru Wétan</a:t>
            </a:r>
            <a:endParaRPr lang="id-ID" sz="4000" dirty="0"/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Cibiru Hilir 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Cinunuk </a:t>
            </a:r>
            <a:endParaRPr lang="id-ID" sz="40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29863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BEGRON PTT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57212"/>
            <a:ext cx="7560840" cy="589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id-ID" b="1" dirty="0" smtClean="0"/>
              <a:t>Di Kecamatan </a:t>
            </a:r>
            <a:r>
              <a:rPr lang="id-ID" b="1" dirty="0"/>
              <a:t>Balééndah </a:t>
            </a:r>
            <a:r>
              <a:rPr lang="id-ID" b="1" dirty="0" smtClean="0"/>
              <a:t>aya: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844824"/>
            <a:ext cx="5904656" cy="398904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id-ID" sz="4000" dirty="0" smtClean="0"/>
              <a:t>Kelurahan Andir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Malakasari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</a:t>
            </a:r>
            <a:r>
              <a:rPr lang="id-ID" sz="4000" dirty="0" smtClean="0"/>
              <a:t>Manggahang</a:t>
            </a:r>
            <a:endParaRPr lang="id-ID" sz="4000" dirty="0" smtClean="0"/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Balééndah 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Rancamanyar</a:t>
            </a:r>
            <a:endParaRPr lang="id-ID" sz="4000" dirty="0"/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40119703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USER\Downloads\BEGRON PTT\begron 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64152"/>
            <a:ext cx="8208912" cy="564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36590"/>
            <a:ext cx="7200800" cy="1143000"/>
          </a:xfrm>
        </p:spPr>
        <p:txBody>
          <a:bodyPr/>
          <a:lstStyle/>
          <a:p>
            <a:r>
              <a:rPr lang="id-ID" b="1" dirty="0" smtClean="0"/>
              <a:t>Di Kecamatan Banjaran aya: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844824"/>
            <a:ext cx="6480720" cy="3888432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id-ID" sz="4000" dirty="0" smtClean="0"/>
              <a:t>Kelurahan </a:t>
            </a:r>
            <a:r>
              <a:rPr lang="id-ID" sz="4000" dirty="0"/>
              <a:t>Banjaran </a:t>
            </a:r>
            <a:r>
              <a:rPr lang="id-ID" sz="4000" dirty="0" smtClean="0"/>
              <a:t>Kulon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Banjaran Wétan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Mekarjaya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</a:t>
            </a:r>
            <a:r>
              <a:rPr lang="id-ID" sz="4000" dirty="0" smtClean="0"/>
              <a:t>Néglasari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Pasirmulya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0670970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ownloads\BEGRON PTT\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72"/>
            <a:ext cx="8208912" cy="56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546032" cy="1143000"/>
          </a:xfrm>
        </p:spPr>
        <p:txBody>
          <a:bodyPr/>
          <a:lstStyle/>
          <a:p>
            <a:r>
              <a:rPr lang="id-ID" b="1" dirty="0" smtClean="0"/>
              <a:t>Di Kecamatan </a:t>
            </a:r>
            <a:r>
              <a:rPr lang="id-ID" b="1" dirty="0"/>
              <a:t>Soréang </a:t>
            </a:r>
            <a:r>
              <a:rPr lang="id-ID" b="1" dirty="0" smtClean="0"/>
              <a:t>aya: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977154"/>
            <a:ext cx="5832648" cy="432048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id-ID" sz="4000" dirty="0" smtClean="0"/>
              <a:t>Kelurahan Soréang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Sukajadi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Sukanagara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Pamekaran</a:t>
            </a:r>
          </a:p>
          <a:p>
            <a:pPr marL="514350" lvl="0" indent="-514350">
              <a:buAutoNum type="arabicPeriod"/>
            </a:pPr>
            <a:r>
              <a:rPr lang="id-ID" sz="4000" dirty="0" smtClean="0"/>
              <a:t>Kelurahan Sekarwangi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142542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" y="476672"/>
            <a:ext cx="8252365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Kecap </a:t>
            </a:r>
            <a:r>
              <a:rPr lang="id-ID" b="1" dirty="0"/>
              <a:t>serepan tina basa asing.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id-ID" sz="3600" dirty="0" smtClean="0"/>
              <a:t>Kecap </a:t>
            </a:r>
            <a:r>
              <a:rPr lang="id-ID" sz="3600" dirty="0"/>
              <a:t>serepan anu asalna tina basa </a:t>
            </a:r>
            <a:r>
              <a:rPr lang="id-ID" sz="3600" b="1" dirty="0"/>
              <a:t>Walanda</a:t>
            </a:r>
            <a:r>
              <a:rPr lang="id-ID" sz="3600" dirty="0"/>
              <a:t> </a:t>
            </a:r>
            <a:endParaRPr lang="id-ID" sz="3600" dirty="0" smtClean="0"/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contona: émbér</a:t>
            </a:r>
            <a:r>
              <a:rPr lang="id-ID" sz="3600" dirty="0"/>
              <a:t>,  baskom, dasi, anduk, </a:t>
            </a:r>
            <a:endParaRPr lang="id-ID" sz="3600" dirty="0" smtClean="0"/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                 saku</a:t>
            </a:r>
            <a:r>
              <a:rPr lang="id-ID" sz="3600" dirty="0"/>
              <a:t>, </a:t>
            </a:r>
            <a:r>
              <a:rPr lang="id-ID" sz="3600" dirty="0" smtClean="0"/>
              <a:t>kosmetik</a:t>
            </a:r>
            <a:r>
              <a:rPr lang="id-ID" sz="3600" dirty="0"/>
              <a:t>, </a:t>
            </a:r>
            <a:r>
              <a:rPr lang="id-ID" sz="3600" dirty="0" smtClean="0"/>
              <a:t>parfum</a:t>
            </a:r>
          </a:p>
          <a:p>
            <a:pPr marL="0" lvl="0" indent="0">
              <a:buNone/>
            </a:pPr>
            <a:r>
              <a:rPr lang="id-ID" sz="3600" dirty="0" smtClean="0"/>
              <a:t>2. Kecap </a:t>
            </a:r>
            <a:r>
              <a:rPr lang="id-ID" sz="3600" dirty="0"/>
              <a:t>serepan anu asalna tina basa</a:t>
            </a:r>
            <a:r>
              <a:rPr lang="id-ID" sz="3600" b="1" dirty="0"/>
              <a:t> Arab </a:t>
            </a:r>
            <a:endParaRPr lang="id-ID" sz="3600" b="1" dirty="0" smtClean="0"/>
          </a:p>
          <a:p>
            <a:pPr marL="0" lvl="0" indent="0">
              <a:buNone/>
            </a:pPr>
            <a:r>
              <a:rPr lang="id-ID" sz="3600" b="1" dirty="0"/>
              <a:t> </a:t>
            </a:r>
            <a:r>
              <a:rPr lang="id-ID" sz="3600" b="1" dirty="0" smtClean="0"/>
              <a:t>    </a:t>
            </a:r>
            <a:r>
              <a:rPr lang="id-ID" sz="3600" dirty="0" smtClean="0"/>
              <a:t>contona: kopéah</a:t>
            </a:r>
            <a:r>
              <a:rPr lang="id-ID" sz="3600" dirty="0"/>
              <a:t>, masjid, musola, kitab, </a:t>
            </a:r>
            <a:endParaRPr lang="id-ID" sz="3600" dirty="0" smtClean="0"/>
          </a:p>
          <a:p>
            <a:pPr marL="0" lvl="0" indent="0">
              <a:buNone/>
            </a:pPr>
            <a:r>
              <a:rPr lang="id-ID" sz="3600" dirty="0"/>
              <a:t> </a:t>
            </a:r>
            <a:r>
              <a:rPr lang="id-ID" sz="3600" dirty="0" smtClean="0"/>
              <a:t>                     madrasah</a:t>
            </a:r>
            <a:endParaRPr lang="id-ID" sz="36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0747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352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Pangajaran  1 Nangtayungan Sasatoan  Sub Tema 2  </vt:lpstr>
      <vt:lpstr> Di Kabupaten Bandung aya 31  Kecamatan diantarana waé aya:  </vt:lpstr>
      <vt:lpstr> Di Kecamatan Margaasih aya: </vt:lpstr>
      <vt:lpstr>Di Kecamatan Margahayu aya:</vt:lpstr>
      <vt:lpstr>Di Kecamatan Cileunyi aya:</vt:lpstr>
      <vt:lpstr>Di Kecamatan Balééndah aya:</vt:lpstr>
      <vt:lpstr>Di Kecamatan Banjaran aya:</vt:lpstr>
      <vt:lpstr>Di Kecamatan Soréang aya:</vt:lpstr>
      <vt:lpstr> Kecap serepan tina basa asing. </vt:lpstr>
      <vt:lpstr>PowerPoint Presentation</vt:lpstr>
      <vt:lpstr>Sub Tema 3 Ngaran Patukangan 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 1 Nangtayungan Sasatoan  Sub Tema 2</dc:title>
  <dc:creator>ismail - [2010]</dc:creator>
  <cp:lastModifiedBy>ismail - [2010]</cp:lastModifiedBy>
  <cp:revision>9</cp:revision>
  <dcterms:created xsi:type="dcterms:W3CDTF">2020-07-19T12:26:24Z</dcterms:created>
  <dcterms:modified xsi:type="dcterms:W3CDTF">2020-07-19T14:38:45Z</dcterms:modified>
</cp:coreProperties>
</file>