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67" r:id="rId15"/>
    <p:sldId id="270" r:id="rId1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27/08/2020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05743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27/08/2020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15478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27/08/2020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05277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27/08/2020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5361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27/08/2020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86127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27/08/2020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43712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27/08/2020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09330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27/08/2020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66872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27/08/2020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03092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27/08/2020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53820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1699-7667-4BE3-8F90-FFF5EE4C5DBD}" type="datetimeFigureOut">
              <a:rPr lang="id-ID" smtClean="0"/>
              <a:t>27/08/2020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1109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81699-7667-4BE3-8F90-FFF5EE4C5DBD}" type="datetimeFigureOut">
              <a:rPr lang="id-ID" smtClean="0"/>
              <a:t>27/08/2020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C2E99-42E4-4D0C-9DED-EC1AE77E955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78949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USER\Downloads\BEGRON PTT\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652095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620688"/>
            <a:ext cx="5904656" cy="1470025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d-ID" b="1" dirty="0" smtClean="0"/>
              <a:t/>
            </a:r>
            <a:br>
              <a:rPr lang="id-ID" b="1" dirty="0" smtClean="0"/>
            </a:br>
            <a:r>
              <a:rPr lang="id-ID" b="1" dirty="0" smtClean="0"/>
              <a:t>Pangajaran </a:t>
            </a:r>
            <a:r>
              <a:rPr lang="id-ID" b="1" dirty="0"/>
              <a:t>2</a:t>
            </a:r>
            <a:r>
              <a:rPr lang="id-ID" dirty="0"/>
              <a:t/>
            </a:r>
            <a:br>
              <a:rPr lang="id-ID" dirty="0"/>
            </a:br>
            <a:r>
              <a:rPr lang="id-ID" b="1" dirty="0"/>
              <a:t>Hirup Rukun Sauyunan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7784" y="3284984"/>
            <a:ext cx="3888432" cy="17526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d-ID" b="1" dirty="0">
                <a:solidFill>
                  <a:schemeClr val="tx1"/>
                </a:solidFill>
              </a:rPr>
              <a:t>Sub Tema 1</a:t>
            </a:r>
            <a:endParaRPr lang="id-ID" dirty="0">
              <a:solidFill>
                <a:schemeClr val="tx1"/>
              </a:solidFill>
            </a:endParaRPr>
          </a:p>
          <a:p>
            <a:pPr lvl="0"/>
            <a:r>
              <a:rPr lang="en-US" sz="5400" b="1" i="1" dirty="0" err="1">
                <a:solidFill>
                  <a:schemeClr val="tx1"/>
                </a:solidFill>
              </a:rPr>
              <a:t>Wacana</a:t>
            </a:r>
            <a:endParaRPr lang="id-ID" sz="5400" dirty="0">
              <a:solidFill>
                <a:schemeClr val="tx1"/>
              </a:solidFill>
            </a:endParaRPr>
          </a:p>
          <a:p>
            <a:endParaRPr lang="id-ID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51837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USER\Downloads\BEGRON PTT\begron 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712968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id-ID" sz="3600" b="1" dirty="0" smtClean="0"/>
              <a:t/>
            </a:r>
            <a:br>
              <a:rPr lang="id-ID" sz="3600" b="1" dirty="0" smtClean="0"/>
            </a:br>
            <a:endParaRPr lang="id-ID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4" y="476672"/>
            <a:ext cx="8229600" cy="524604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id-ID" b="1" dirty="0" smtClean="0"/>
              <a:t>Kecap </a:t>
            </a:r>
            <a:r>
              <a:rPr lang="id-ID" b="1" dirty="0"/>
              <a:t>Rajekan Dwipurwa</a:t>
            </a:r>
            <a:r>
              <a:rPr lang="id-ID" dirty="0"/>
              <a:t> asalna tina dua kecap nyaéta "dwi" anu hartina "dua" jeung     "purwa" anu hartina "mimiti atawa awal</a:t>
            </a:r>
            <a:r>
              <a:rPr lang="id-ID" dirty="0" smtClean="0"/>
              <a:t>".</a:t>
            </a:r>
          </a:p>
          <a:p>
            <a:pPr marL="0" indent="0">
              <a:buNone/>
            </a:pPr>
            <a:r>
              <a:rPr lang="id-ID" dirty="0" smtClean="0"/>
              <a:t>  </a:t>
            </a:r>
          </a:p>
          <a:p>
            <a:pPr marL="0" lvl="0" indent="0">
              <a:buNone/>
            </a:pPr>
            <a:r>
              <a:rPr lang="id-ID" dirty="0" smtClean="0"/>
              <a:t>contona</a:t>
            </a:r>
            <a:r>
              <a:rPr lang="id-ID" dirty="0"/>
              <a:t>: </a:t>
            </a:r>
            <a:r>
              <a:rPr lang="id-ID" dirty="0" smtClean="0"/>
              <a:t>mobil </a:t>
            </a:r>
            <a:r>
              <a:rPr lang="id-ID" dirty="0"/>
              <a:t>jadi </a:t>
            </a:r>
            <a:r>
              <a:rPr lang="id-ID" b="1" dirty="0"/>
              <a:t>momo</a:t>
            </a:r>
            <a:r>
              <a:rPr lang="id-ID" dirty="0"/>
              <a:t>bilan, </a:t>
            </a:r>
            <a:endParaRPr lang="id-ID" dirty="0" smtClean="0"/>
          </a:p>
          <a:p>
            <a:pPr marL="0" lvl="0" indent="0">
              <a:buNone/>
            </a:pPr>
            <a:r>
              <a:rPr lang="id-ID" dirty="0" smtClean="0"/>
              <a:t>                 motor </a:t>
            </a:r>
            <a:r>
              <a:rPr lang="id-ID" dirty="0"/>
              <a:t>jadi </a:t>
            </a:r>
            <a:r>
              <a:rPr lang="id-ID" b="1" dirty="0"/>
              <a:t>momo</a:t>
            </a:r>
            <a:r>
              <a:rPr lang="id-ID" dirty="0"/>
              <a:t>toran, </a:t>
            </a:r>
            <a:endParaRPr lang="id-ID" dirty="0" smtClean="0"/>
          </a:p>
          <a:p>
            <a:pPr marL="0" lvl="0" indent="0">
              <a:buNone/>
            </a:pPr>
            <a:r>
              <a:rPr lang="id-ID" dirty="0" smtClean="0"/>
              <a:t>                 tajong </a:t>
            </a:r>
            <a:r>
              <a:rPr lang="id-ID" dirty="0"/>
              <a:t>jadi </a:t>
            </a:r>
            <a:r>
              <a:rPr lang="id-ID" b="1" dirty="0"/>
              <a:t>tata</a:t>
            </a:r>
            <a:r>
              <a:rPr lang="id-ID" dirty="0"/>
              <a:t>jong, </a:t>
            </a:r>
            <a:endParaRPr lang="id-ID" dirty="0" smtClean="0"/>
          </a:p>
          <a:p>
            <a:pPr marL="0" lvl="0" indent="0">
              <a:buNone/>
            </a:pPr>
            <a:r>
              <a:rPr lang="id-ID" dirty="0" smtClean="0"/>
              <a:t>                 sépak </a:t>
            </a:r>
            <a:r>
              <a:rPr lang="id-ID" dirty="0"/>
              <a:t>jadi </a:t>
            </a:r>
            <a:r>
              <a:rPr lang="id-ID" b="1" dirty="0"/>
              <a:t>s</a:t>
            </a:r>
            <a:r>
              <a:rPr lang="id-ID" dirty="0"/>
              <a:t>é</a:t>
            </a:r>
            <a:r>
              <a:rPr lang="id-ID" b="1" dirty="0"/>
              <a:t>s</a:t>
            </a:r>
            <a:r>
              <a:rPr lang="id-ID" dirty="0"/>
              <a:t>épak, </a:t>
            </a:r>
            <a:endParaRPr lang="id-ID" dirty="0" smtClean="0"/>
          </a:p>
          <a:p>
            <a:pPr marL="0" lvl="0" indent="0">
              <a:buNone/>
            </a:pPr>
            <a:r>
              <a:rPr lang="id-ID" dirty="0" smtClean="0"/>
              <a:t>                 teunggeul </a:t>
            </a:r>
            <a:r>
              <a:rPr lang="id-ID" dirty="0"/>
              <a:t>jadi </a:t>
            </a:r>
            <a:r>
              <a:rPr lang="id-ID" b="1" dirty="0" smtClean="0"/>
              <a:t>teuteu</a:t>
            </a:r>
            <a:r>
              <a:rPr lang="id-ID" dirty="0" smtClean="0"/>
              <a:t>nggeul.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6235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USER\Downloads\BEGRON PTT\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84976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48270"/>
            <a:ext cx="8229600" cy="5289451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AutoNum type="arabicPeriod" startAt="2"/>
            </a:pPr>
            <a:r>
              <a:rPr lang="id-ID" b="1" dirty="0" smtClean="0"/>
              <a:t>Kecap rajékan dwimadya</a:t>
            </a:r>
            <a:r>
              <a:rPr lang="id-ID" dirty="0" smtClean="0"/>
              <a:t> asalna tina dua kecap nyaéta "dwi" anu hartina "dua" jeung "madya" anu hartina "tengah,” jadi kecap rajékan dwimadya nyaéta kecap anu dirajék engang tengahna.</a:t>
            </a:r>
          </a:p>
          <a:p>
            <a:pPr marL="514350" lvl="0" indent="-514350">
              <a:buAutoNum type="arabicPeriod" startAt="2"/>
            </a:pPr>
            <a:endParaRPr lang="id-ID" dirty="0" smtClean="0"/>
          </a:p>
          <a:p>
            <a:pPr lvl="0"/>
            <a:r>
              <a:rPr lang="id-ID" dirty="0" smtClean="0"/>
              <a:t>Contona: sapeuting jadi sa</a:t>
            </a:r>
            <a:r>
              <a:rPr lang="id-ID" b="1" dirty="0" smtClean="0"/>
              <a:t>peupeu</a:t>
            </a:r>
            <a:r>
              <a:rPr lang="id-ID" dirty="0" smtClean="0"/>
              <a:t>ting </a:t>
            </a:r>
          </a:p>
          <a:p>
            <a:pPr marL="0" lvl="0" indent="0">
              <a:buNone/>
            </a:pPr>
            <a:r>
              <a:rPr lang="id-ID" dirty="0"/>
              <a:t> </a:t>
            </a:r>
            <a:r>
              <a:rPr lang="id-ID" dirty="0" smtClean="0"/>
              <a:t>                    sapoé jadi sa</a:t>
            </a:r>
            <a:r>
              <a:rPr lang="id-ID" b="1" dirty="0" smtClean="0"/>
              <a:t>popo</a:t>
            </a:r>
            <a:r>
              <a:rPr lang="id-ID" dirty="0" smtClean="0"/>
              <a:t>é.</a:t>
            </a:r>
          </a:p>
          <a:p>
            <a:pPr marL="0" lvl="0" indent="0">
              <a:buNone/>
            </a:pPr>
            <a:r>
              <a:rPr lang="id-ID" dirty="0" smtClean="0"/>
              <a:t>                     salembur jadi sa</a:t>
            </a:r>
            <a:r>
              <a:rPr lang="id-ID" b="1" dirty="0" smtClean="0"/>
              <a:t>lele</a:t>
            </a:r>
            <a:r>
              <a:rPr lang="id-ID" dirty="0" smtClean="0"/>
              <a:t>mbur</a:t>
            </a:r>
          </a:p>
          <a:p>
            <a:pPr marL="0" lvl="0" indent="0">
              <a:buNone/>
            </a:pPr>
            <a:r>
              <a:rPr lang="id-ID" dirty="0" smtClean="0"/>
              <a:t>                     sajalan jadi s</a:t>
            </a:r>
            <a:r>
              <a:rPr lang="id-ID" b="1" dirty="0" smtClean="0"/>
              <a:t>ajaja</a:t>
            </a:r>
            <a:r>
              <a:rPr lang="id-ID" dirty="0" smtClean="0"/>
              <a:t>lan</a:t>
            </a:r>
          </a:p>
          <a:p>
            <a:pPr marL="0" lvl="0" indent="0">
              <a:buNone/>
            </a:pPr>
            <a:r>
              <a:rPr lang="id-ID" dirty="0" smtClean="0"/>
              <a:t>                     sabaraha jadi sa</a:t>
            </a:r>
            <a:r>
              <a:rPr lang="id-ID" b="1" dirty="0" smtClean="0"/>
              <a:t>baba</a:t>
            </a:r>
            <a:r>
              <a:rPr lang="id-ID" dirty="0" smtClean="0"/>
              <a:t>raha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49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USER\Downloads\BEGRON PTT\begron 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97" y="260648"/>
            <a:ext cx="8764655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id-ID" dirty="0" smtClean="0"/>
              <a:t>3. </a:t>
            </a:r>
            <a:r>
              <a:rPr lang="id-ID" b="1" dirty="0" smtClean="0"/>
              <a:t>Kecap </a:t>
            </a:r>
            <a:r>
              <a:rPr lang="id-ID" b="1" dirty="0"/>
              <a:t>rajékan dwilingga atawa dwimurni </a:t>
            </a:r>
            <a:r>
              <a:rPr lang="id-ID" dirty="0"/>
              <a:t>nyaéta </a:t>
            </a:r>
            <a:r>
              <a:rPr lang="id-ID" dirty="0" smtClean="0"/>
              <a:t>    </a:t>
            </a:r>
          </a:p>
          <a:p>
            <a:pPr marL="0" lvl="0" indent="0">
              <a:buNone/>
            </a:pPr>
            <a:r>
              <a:rPr lang="id-ID" dirty="0"/>
              <a:t> </a:t>
            </a:r>
            <a:r>
              <a:rPr lang="id-ID" dirty="0" smtClean="0"/>
              <a:t>    kecap </a:t>
            </a:r>
            <a:r>
              <a:rPr lang="id-ID" dirty="0"/>
              <a:t>anu dirajék wangun dasarna bari teu </a:t>
            </a:r>
            <a:endParaRPr lang="id-ID" dirty="0" smtClean="0"/>
          </a:p>
          <a:p>
            <a:pPr marL="0" lvl="0" indent="0">
              <a:buNone/>
            </a:pPr>
            <a:r>
              <a:rPr lang="id-ID" dirty="0"/>
              <a:t> </a:t>
            </a:r>
            <a:r>
              <a:rPr lang="id-ID" dirty="0" smtClean="0"/>
              <a:t>    ngarobah </a:t>
            </a:r>
            <a:r>
              <a:rPr lang="id-ID" dirty="0"/>
              <a:t>sorana. </a:t>
            </a:r>
            <a:endParaRPr lang="id-ID" dirty="0" smtClean="0"/>
          </a:p>
          <a:p>
            <a:pPr marL="0" lvl="0" indent="0">
              <a:buNone/>
            </a:pPr>
            <a:endParaRPr lang="id-ID" dirty="0"/>
          </a:p>
          <a:p>
            <a:pPr lvl="0"/>
            <a:r>
              <a:rPr lang="id-ID" dirty="0"/>
              <a:t>Conto kecap rajekan dwimurni: </a:t>
            </a:r>
            <a:endParaRPr lang="id-ID" dirty="0" smtClean="0"/>
          </a:p>
          <a:p>
            <a:pPr marL="0" lvl="0" indent="0">
              <a:buNone/>
            </a:pPr>
            <a:r>
              <a:rPr lang="id-ID" dirty="0" smtClean="0">
                <a:solidFill>
                  <a:schemeClr val="tx2"/>
                </a:solidFill>
              </a:rPr>
              <a:t>           </a:t>
            </a:r>
            <a:r>
              <a:rPr lang="id-ID" dirty="0" smtClean="0"/>
              <a:t>mobil- mobil</a:t>
            </a:r>
          </a:p>
          <a:p>
            <a:pPr marL="0" lvl="0" indent="0">
              <a:buNone/>
            </a:pPr>
            <a:r>
              <a:rPr lang="id-ID" dirty="0" smtClean="0"/>
              <a:t>           jalma – jalma</a:t>
            </a:r>
          </a:p>
          <a:p>
            <a:pPr marL="0" lvl="0" indent="0">
              <a:buNone/>
            </a:pPr>
            <a:r>
              <a:rPr lang="id-ID" dirty="0" smtClean="0"/>
              <a:t>           bapa – bapa</a:t>
            </a:r>
          </a:p>
          <a:p>
            <a:pPr marL="0" lvl="0" indent="0">
              <a:buNone/>
            </a:pPr>
            <a:r>
              <a:rPr lang="id-ID" dirty="0" smtClean="0"/>
              <a:t>           ibu – ibu </a:t>
            </a:r>
          </a:p>
          <a:p>
            <a:pPr marL="0" lvl="0" indent="0">
              <a:buNone/>
            </a:pPr>
            <a:r>
              <a:rPr lang="id-ID" dirty="0" smtClean="0"/>
              <a:t>           buku </a:t>
            </a:r>
            <a:r>
              <a:rPr lang="id-ID" dirty="0"/>
              <a:t>- buku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59713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USER\Downloads\BEGRON PTT\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804615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174035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id-ID" dirty="0" smtClean="0"/>
              <a:t>4. </a:t>
            </a:r>
            <a:r>
              <a:rPr lang="id-ID" b="1" dirty="0" smtClean="0"/>
              <a:t>Kecap </a:t>
            </a:r>
            <a:r>
              <a:rPr lang="id-ID" b="1" dirty="0"/>
              <a:t>rajekan dwiréka </a:t>
            </a:r>
            <a:r>
              <a:rPr lang="id-ID" dirty="0"/>
              <a:t>nyaéta kecap anu </a:t>
            </a:r>
            <a:endParaRPr lang="id-ID" dirty="0" smtClean="0"/>
          </a:p>
          <a:p>
            <a:pPr marL="0" lvl="0" indent="0">
              <a:buNone/>
            </a:pPr>
            <a:r>
              <a:rPr lang="id-ID" dirty="0"/>
              <a:t> </a:t>
            </a:r>
            <a:r>
              <a:rPr lang="id-ID" dirty="0" smtClean="0"/>
              <a:t>   diréka </a:t>
            </a:r>
            <a:r>
              <a:rPr lang="id-ID" dirty="0"/>
              <a:t>– réka</a:t>
            </a:r>
            <a:r>
              <a:rPr lang="id-ID" dirty="0" smtClean="0"/>
              <a:t>.</a:t>
            </a:r>
          </a:p>
          <a:p>
            <a:pPr marL="0" lvl="0" indent="0">
              <a:buNone/>
            </a:pPr>
            <a:endParaRPr lang="id-ID" dirty="0"/>
          </a:p>
          <a:p>
            <a:pPr lvl="0"/>
            <a:r>
              <a:rPr lang="id-ID" dirty="0"/>
              <a:t> Conto kecap </a:t>
            </a:r>
            <a:r>
              <a:rPr lang="id-ID" dirty="0" smtClean="0"/>
              <a:t>rajékan dwiréka</a:t>
            </a:r>
            <a:r>
              <a:rPr lang="id-ID" dirty="0"/>
              <a:t>: </a:t>
            </a:r>
            <a:endParaRPr lang="id-ID" dirty="0" smtClean="0"/>
          </a:p>
          <a:p>
            <a:pPr marL="0" lvl="0" indent="0">
              <a:buNone/>
            </a:pPr>
            <a:r>
              <a:rPr lang="id-ID" dirty="0" smtClean="0"/>
              <a:t>             pulang-pelong</a:t>
            </a:r>
            <a:r>
              <a:rPr lang="id-ID" dirty="0"/>
              <a:t>, </a:t>
            </a:r>
            <a:endParaRPr lang="id-ID" dirty="0" smtClean="0"/>
          </a:p>
          <a:p>
            <a:pPr marL="0" lvl="0" indent="0">
              <a:buNone/>
            </a:pPr>
            <a:r>
              <a:rPr lang="id-ID" dirty="0" smtClean="0"/>
              <a:t>             luak-lieuk</a:t>
            </a:r>
            <a:r>
              <a:rPr lang="id-ID" dirty="0"/>
              <a:t>, </a:t>
            </a:r>
            <a:endParaRPr lang="id-ID" dirty="0" smtClean="0"/>
          </a:p>
          <a:p>
            <a:pPr marL="0" lvl="0" indent="0">
              <a:buNone/>
            </a:pPr>
            <a:r>
              <a:rPr lang="id-ID" dirty="0" smtClean="0"/>
              <a:t>             tual-toél</a:t>
            </a:r>
            <a:r>
              <a:rPr lang="id-ID" dirty="0"/>
              <a:t>, </a:t>
            </a:r>
            <a:endParaRPr lang="id-ID" dirty="0" smtClean="0"/>
          </a:p>
          <a:p>
            <a:pPr marL="0" lvl="0" indent="0">
              <a:buNone/>
            </a:pPr>
            <a:r>
              <a:rPr lang="id-ID" dirty="0" smtClean="0"/>
              <a:t>             bulak – balik</a:t>
            </a:r>
          </a:p>
          <a:p>
            <a:pPr marL="0" lvl="0" indent="0">
              <a:buNone/>
            </a:pPr>
            <a:r>
              <a:rPr lang="id-ID" dirty="0" smtClean="0"/>
              <a:t>             curat - coré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136617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C:\Users\USER\Downloads\BEGRON PTT\begron 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856984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20278"/>
            <a:ext cx="8229600" cy="5217443"/>
          </a:xfrm>
        </p:spPr>
        <p:txBody>
          <a:bodyPr/>
          <a:lstStyle/>
          <a:p>
            <a:pPr lvl="0"/>
            <a:r>
              <a:rPr lang="id-ID" b="1" dirty="0"/>
              <a:t>Kecap rajékan trilingga</a:t>
            </a:r>
            <a:r>
              <a:rPr lang="id-ID" dirty="0"/>
              <a:t> nyaéta kecap anu dirajék atawa disebut tilu kali wangun dasarna</a:t>
            </a:r>
            <a:r>
              <a:rPr lang="id-ID" dirty="0" smtClean="0"/>
              <a:t>.</a:t>
            </a:r>
          </a:p>
          <a:p>
            <a:pPr marL="0" lvl="0" indent="0">
              <a:buNone/>
            </a:pPr>
            <a:r>
              <a:rPr lang="id-ID" dirty="0" smtClean="0"/>
              <a:t> </a:t>
            </a:r>
            <a:endParaRPr lang="id-ID" dirty="0"/>
          </a:p>
          <a:p>
            <a:r>
              <a:rPr lang="id-ID" dirty="0"/>
              <a:t>Contona: tang-ting-tung, </a:t>
            </a: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                     dat-dit-dut,</a:t>
            </a:r>
          </a:p>
          <a:p>
            <a:pPr marL="0" indent="0">
              <a:buNone/>
            </a:pPr>
            <a:r>
              <a:rPr lang="id-ID" dirty="0" smtClean="0"/>
              <a:t>                     </a:t>
            </a:r>
            <a:r>
              <a:rPr lang="id-ID" dirty="0"/>
              <a:t>trang-tréng-trong, </a:t>
            </a: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                     bla </a:t>
            </a:r>
            <a:r>
              <a:rPr lang="id-ID" dirty="0"/>
              <a:t>– blig – blug, </a:t>
            </a: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                     dar </a:t>
            </a:r>
            <a:r>
              <a:rPr lang="id-ID" dirty="0"/>
              <a:t>– dér – dor 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08793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C:\Users\USER\Downloads\BEGRON PTT\begron 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712968" cy="666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04" y="476672"/>
            <a:ext cx="8229600" cy="1143000"/>
          </a:xfrm>
        </p:spPr>
        <p:txBody>
          <a:bodyPr>
            <a:normAutofit/>
          </a:bodyPr>
          <a:lstStyle/>
          <a:p>
            <a:r>
              <a:rPr lang="id-ID" sz="5400" b="1" i="1" dirty="0"/>
              <a:t>H</a:t>
            </a:r>
            <a:r>
              <a:rPr lang="id-ID" sz="5400" b="1" i="1" dirty="0" smtClean="0"/>
              <a:t>aturnuhun</a:t>
            </a:r>
            <a:endParaRPr lang="id-ID" sz="54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4" y="1916832"/>
            <a:ext cx="8229600" cy="4525963"/>
          </a:xfrm>
        </p:spPr>
        <p:txBody>
          <a:bodyPr>
            <a:normAutofit/>
          </a:bodyPr>
          <a:lstStyle/>
          <a:p>
            <a:pPr algn="ctr"/>
            <a:r>
              <a:rPr lang="id-ID" sz="4800" dirty="0" smtClean="0"/>
              <a:t>Tetep semangat </a:t>
            </a:r>
          </a:p>
          <a:p>
            <a:pPr algn="ctr"/>
            <a:r>
              <a:rPr lang="id-ID" sz="4800" dirty="0" smtClean="0"/>
              <a:t>Jaga keséhatan </a:t>
            </a:r>
          </a:p>
          <a:p>
            <a:pPr algn="ctr"/>
            <a:r>
              <a:rPr lang="id-ID" sz="4800" dirty="0" smtClean="0"/>
              <a:t>Gusti ngaberkahan urang sadaya</a:t>
            </a:r>
            <a:endParaRPr lang="id-ID" sz="4800" dirty="0"/>
          </a:p>
        </p:txBody>
      </p:sp>
    </p:spTree>
    <p:extLst>
      <p:ext uri="{BB962C8B-B14F-4D97-AF65-F5344CB8AC3E}">
        <p14:creationId xmlns:p14="http://schemas.microsoft.com/office/powerpoint/2010/main" val="3101370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ownloads\BEGRON PTT\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84976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/>
            </a:r>
            <a:br>
              <a:rPr lang="id-ID" b="1" dirty="0" smtClean="0"/>
            </a:br>
            <a:r>
              <a:rPr lang="en-US" sz="6000" b="1" dirty="0" err="1" smtClean="0"/>
              <a:t>Penca</a:t>
            </a:r>
            <a:r>
              <a:rPr lang="en-US" sz="6000" b="1" dirty="0" smtClean="0"/>
              <a:t> </a:t>
            </a:r>
            <a:r>
              <a:rPr lang="en-US" sz="6000" b="1" dirty="0" err="1"/>
              <a:t>Silat</a:t>
            </a:r>
            <a:r>
              <a:rPr lang="id-ID" sz="6000" dirty="0"/>
              <a:t/>
            </a:r>
            <a:br>
              <a:rPr lang="id-ID" sz="6000" dirty="0"/>
            </a:br>
            <a:endParaRPr lang="id-ID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id-ID" dirty="0" smtClean="0"/>
              <a:t>        </a:t>
            </a:r>
            <a:r>
              <a:rPr lang="en-US" dirty="0" err="1" smtClean="0"/>
              <a:t>Penca</a:t>
            </a:r>
            <a:r>
              <a:rPr lang="en-US" dirty="0" smtClean="0"/>
              <a:t> </a:t>
            </a:r>
            <a:r>
              <a:rPr lang="en-US" dirty="0" err="1"/>
              <a:t>silat</a:t>
            </a:r>
            <a:r>
              <a:rPr lang="en-US" dirty="0"/>
              <a:t> </a:t>
            </a:r>
            <a:r>
              <a:rPr lang="en-US" dirty="0" err="1"/>
              <a:t>atawa</a:t>
            </a:r>
            <a:r>
              <a:rPr lang="en-US" dirty="0"/>
              <a:t> </a:t>
            </a:r>
            <a:r>
              <a:rPr lang="en-US" dirty="0" err="1"/>
              <a:t>penca</a:t>
            </a:r>
            <a:r>
              <a:rPr lang="en-US" dirty="0"/>
              <a:t> t</a:t>
            </a:r>
            <a:r>
              <a:rPr lang="id-ID" dirty="0"/>
              <a:t>é</a:t>
            </a:r>
            <a:r>
              <a:rPr lang="en-US" dirty="0"/>
              <a:t>h </a:t>
            </a:r>
            <a:r>
              <a:rPr lang="en-US" dirty="0" err="1"/>
              <a:t>seni</a:t>
            </a:r>
            <a:r>
              <a:rPr lang="en-US" dirty="0"/>
              <a:t> b</a:t>
            </a:r>
            <a:r>
              <a:rPr lang="id-ID" dirty="0"/>
              <a:t>é</a:t>
            </a:r>
            <a:r>
              <a:rPr lang="en-US" dirty="0"/>
              <a:t>la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tradisional</a:t>
            </a:r>
            <a:r>
              <a:rPr lang="en-US" dirty="0"/>
              <a:t> nu </a:t>
            </a:r>
            <a:r>
              <a:rPr lang="en-US" dirty="0" err="1"/>
              <a:t>asalna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Indon</a:t>
            </a:r>
            <a:r>
              <a:rPr lang="id-ID" dirty="0"/>
              <a:t>é</a:t>
            </a:r>
            <a:r>
              <a:rPr lang="en-US" dirty="0" err="1"/>
              <a:t>sia</a:t>
            </a:r>
            <a:r>
              <a:rPr lang="en-US" dirty="0"/>
              <a:t>. Di </a:t>
            </a:r>
            <a:r>
              <a:rPr lang="en-US" dirty="0" err="1"/>
              <a:t>Indon</a:t>
            </a:r>
            <a:r>
              <a:rPr lang="id-ID" dirty="0"/>
              <a:t>é</a:t>
            </a:r>
            <a:r>
              <a:rPr lang="en-US" dirty="0" err="1"/>
              <a:t>sia</a:t>
            </a:r>
            <a:r>
              <a:rPr lang="en-US" dirty="0"/>
              <a:t>, </a:t>
            </a:r>
            <a:r>
              <a:rPr lang="en-US" dirty="0" err="1"/>
              <a:t>ieu</a:t>
            </a:r>
            <a:r>
              <a:rPr lang="en-US" dirty="0"/>
              <a:t> </a:t>
            </a:r>
            <a:r>
              <a:rPr lang="en-US" dirty="0" err="1"/>
              <a:t>penca</a:t>
            </a:r>
            <a:r>
              <a:rPr lang="en-US" dirty="0"/>
              <a:t> t</a:t>
            </a:r>
            <a:r>
              <a:rPr lang="id-ID" dirty="0"/>
              <a:t>é</a:t>
            </a:r>
            <a:r>
              <a:rPr lang="en-US" dirty="0"/>
              <a:t>h </a:t>
            </a:r>
            <a:r>
              <a:rPr lang="en-US" dirty="0" err="1"/>
              <a:t>hirup</a:t>
            </a:r>
            <a:r>
              <a:rPr lang="en-US" dirty="0"/>
              <a:t> di </a:t>
            </a:r>
            <a:r>
              <a:rPr lang="en-US" dirty="0" err="1"/>
              <a:t>suku</a:t>
            </a:r>
            <a:r>
              <a:rPr lang="en-US" dirty="0"/>
              <a:t> </a:t>
            </a:r>
            <a:r>
              <a:rPr lang="en-US" dirty="0" err="1"/>
              <a:t>bangsana</a:t>
            </a:r>
            <a:r>
              <a:rPr lang="en-US" dirty="0"/>
              <a:t>, di </a:t>
            </a:r>
            <a:r>
              <a:rPr lang="en-US" dirty="0" err="1"/>
              <a:t>antarana</a:t>
            </a:r>
            <a:r>
              <a:rPr lang="en-US" dirty="0"/>
              <a:t> </a:t>
            </a:r>
            <a:r>
              <a:rPr lang="en-US" dirty="0" err="1"/>
              <a:t>ba</a:t>
            </a:r>
            <a:r>
              <a:rPr lang="id-ID" dirty="0"/>
              <a:t>é</a:t>
            </a:r>
            <a:r>
              <a:rPr lang="en-US" dirty="0"/>
              <a:t> di </a:t>
            </a:r>
            <a:r>
              <a:rPr lang="en-US" dirty="0" err="1"/>
              <a:t>Minang</a:t>
            </a:r>
            <a:r>
              <a:rPr lang="en-US" dirty="0"/>
              <a:t>, </a:t>
            </a:r>
            <a:r>
              <a:rPr lang="en-US" dirty="0" err="1"/>
              <a:t>Sunda</a:t>
            </a:r>
            <a:r>
              <a:rPr lang="en-US" dirty="0"/>
              <a:t>, </a:t>
            </a:r>
            <a:r>
              <a:rPr lang="en-US" dirty="0" err="1"/>
              <a:t>Jawa</a:t>
            </a:r>
            <a:r>
              <a:rPr lang="en-US" dirty="0"/>
              <a:t>, </a:t>
            </a:r>
            <a:r>
              <a:rPr lang="en-US" dirty="0" err="1"/>
              <a:t>jeung</a:t>
            </a:r>
            <a:r>
              <a:rPr lang="en-US" dirty="0"/>
              <a:t> Bali. </a:t>
            </a:r>
            <a:r>
              <a:rPr lang="en-US" dirty="0" err="1"/>
              <a:t>Salian</a:t>
            </a:r>
            <a:r>
              <a:rPr lang="en-US" dirty="0"/>
              <a:t> </a:t>
            </a:r>
            <a:r>
              <a:rPr lang="id-ID" dirty="0" err="1"/>
              <a:t>d</a:t>
            </a:r>
            <a:r>
              <a:rPr lang="en-US" dirty="0" smtClean="0"/>
              <a:t>i </a:t>
            </a:r>
            <a:r>
              <a:rPr lang="en-US" dirty="0" err="1"/>
              <a:t>Indon</a:t>
            </a:r>
            <a:r>
              <a:rPr lang="id-ID" dirty="0"/>
              <a:t>é</a:t>
            </a:r>
            <a:r>
              <a:rPr lang="en-US" dirty="0" err="1"/>
              <a:t>sia</a:t>
            </a:r>
            <a:r>
              <a:rPr lang="en-US" dirty="0"/>
              <a:t> </a:t>
            </a:r>
            <a:r>
              <a:rPr lang="en-US" dirty="0" err="1"/>
              <a:t>ieu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b</a:t>
            </a:r>
            <a:r>
              <a:rPr lang="id-ID" dirty="0"/>
              <a:t>é</a:t>
            </a:r>
            <a:r>
              <a:rPr lang="en-US" dirty="0"/>
              <a:t>la </a:t>
            </a:r>
            <a:r>
              <a:rPr lang="en-US" dirty="0" err="1"/>
              <a:t>diri</a:t>
            </a:r>
            <a:r>
              <a:rPr lang="en-US" dirty="0"/>
              <a:t> t</a:t>
            </a:r>
            <a:r>
              <a:rPr lang="id-ID" dirty="0"/>
              <a:t>é</a:t>
            </a:r>
            <a:r>
              <a:rPr lang="en-US" dirty="0"/>
              <a:t>h </a:t>
            </a:r>
            <a:r>
              <a:rPr lang="en-US" dirty="0" err="1"/>
              <a:t>nyampak</a:t>
            </a:r>
            <a:r>
              <a:rPr lang="en-US" dirty="0"/>
              <a:t> </a:t>
            </a:r>
            <a:r>
              <a:rPr lang="en-US" dirty="0" err="1"/>
              <a:t>jeung</a:t>
            </a:r>
            <a:r>
              <a:rPr lang="en-US" dirty="0"/>
              <a:t> </a:t>
            </a:r>
            <a:r>
              <a:rPr lang="en-US" dirty="0" err="1"/>
              <a:t>hirup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id-ID" dirty="0"/>
              <a:t>é</a:t>
            </a:r>
            <a:r>
              <a:rPr lang="en-US" dirty="0"/>
              <a:t> di Malaysia, </a:t>
            </a:r>
            <a:r>
              <a:rPr lang="en-US" dirty="0" err="1"/>
              <a:t>Brun</a:t>
            </a:r>
            <a:r>
              <a:rPr lang="id-ID" dirty="0"/>
              <a:t>é</a:t>
            </a:r>
            <a:r>
              <a:rPr lang="en-US" dirty="0"/>
              <a:t>y, </a:t>
            </a:r>
            <a:r>
              <a:rPr lang="en-US" dirty="0" err="1"/>
              <a:t>Singapura</a:t>
            </a:r>
            <a:r>
              <a:rPr lang="en-US" dirty="0"/>
              <a:t>, Filipina Selatan, </a:t>
            </a:r>
            <a:r>
              <a:rPr lang="en-US" dirty="0" err="1"/>
              <a:t>Jeung</a:t>
            </a:r>
            <a:r>
              <a:rPr lang="en-US" dirty="0"/>
              <a:t> Thailand. </a:t>
            </a:r>
            <a:r>
              <a:rPr lang="en-US" dirty="0" err="1"/>
              <a:t>Malah</a:t>
            </a:r>
            <a:r>
              <a:rPr lang="en-US" dirty="0"/>
              <a:t> di Vietnam </a:t>
            </a:r>
            <a:r>
              <a:rPr lang="en-US" dirty="0" err="1"/>
              <a:t>og</a:t>
            </a:r>
            <a:r>
              <a:rPr lang="id-ID" dirty="0"/>
              <a:t>é</a:t>
            </a:r>
            <a:r>
              <a:rPr lang="en-US" dirty="0"/>
              <a:t> </a:t>
            </a:r>
            <a:r>
              <a:rPr lang="en-US" dirty="0" err="1"/>
              <a:t>ayeuna</a:t>
            </a:r>
            <a:r>
              <a:rPr lang="en-US" dirty="0"/>
              <a:t> </a:t>
            </a:r>
            <a:r>
              <a:rPr lang="en-US" dirty="0" err="1"/>
              <a:t>mah</a:t>
            </a:r>
            <a:r>
              <a:rPr lang="en-US" dirty="0"/>
              <a:t> </a:t>
            </a:r>
            <a:r>
              <a:rPr lang="en-US" dirty="0" err="1"/>
              <a:t>aya</a:t>
            </a:r>
            <a:r>
              <a:rPr lang="en-US" dirty="0"/>
              <a:t> </a:t>
            </a:r>
            <a:r>
              <a:rPr lang="en-US" dirty="0" err="1"/>
              <a:t>penca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id-ID" dirty="0"/>
              <a:t>é</a:t>
            </a:r>
            <a:r>
              <a:rPr lang="en-US" dirty="0"/>
              <a:t>, </a:t>
            </a:r>
            <a:r>
              <a:rPr lang="en-US" dirty="0" err="1"/>
              <a:t>sabab</a:t>
            </a:r>
            <a:r>
              <a:rPr lang="en-US" dirty="0"/>
              <a:t> </a:t>
            </a:r>
            <a:r>
              <a:rPr lang="en-US" i="1" dirty="0" err="1"/>
              <a:t>diwanohkeun</a:t>
            </a:r>
            <a:r>
              <a:rPr lang="en-US" i="1" dirty="0"/>
              <a:t> </a:t>
            </a:r>
            <a:r>
              <a:rPr lang="en-US" dirty="0" err="1"/>
              <a:t>ku</a:t>
            </a:r>
            <a:r>
              <a:rPr lang="en-US" dirty="0"/>
              <a:t> </a:t>
            </a:r>
            <a:r>
              <a:rPr lang="en-US" i="1" dirty="0" err="1"/>
              <a:t>jawara</a:t>
            </a:r>
            <a:r>
              <a:rPr lang="en-US" i="1" dirty="0"/>
              <a:t> – </a:t>
            </a:r>
            <a:r>
              <a:rPr lang="en-US" i="1" dirty="0" err="1"/>
              <a:t>jawara</a:t>
            </a:r>
            <a:r>
              <a:rPr lang="en-US" dirty="0"/>
              <a:t> </a:t>
            </a:r>
            <a:r>
              <a:rPr lang="en-US" dirty="0" err="1"/>
              <a:t>penca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Indon</a:t>
            </a:r>
            <a:r>
              <a:rPr lang="id-ID" dirty="0"/>
              <a:t>é</a:t>
            </a:r>
            <a:r>
              <a:rPr lang="en-US" dirty="0" err="1"/>
              <a:t>sia</a:t>
            </a:r>
            <a:r>
              <a:rPr lang="en-US" dirty="0"/>
              <a:t>. 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510800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ownloads\BEGRON PTT\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30763" cy="640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 lnSpcReduction="10000"/>
          </a:bodyPr>
          <a:lstStyle/>
          <a:p>
            <a:r>
              <a:rPr lang="id-ID" dirty="0" smtClean="0"/>
              <a:t>         </a:t>
            </a:r>
            <a:r>
              <a:rPr lang="en-US" dirty="0" err="1" smtClean="0"/>
              <a:t>Penca</a:t>
            </a:r>
            <a:r>
              <a:rPr lang="en-US" dirty="0" smtClean="0"/>
              <a:t> </a:t>
            </a:r>
            <a:r>
              <a:rPr lang="en-US" dirty="0" err="1"/>
              <a:t>ngandung</a:t>
            </a:r>
            <a:r>
              <a:rPr lang="en-US" dirty="0"/>
              <a:t> </a:t>
            </a:r>
            <a:r>
              <a:rPr lang="en-US" dirty="0" err="1"/>
              <a:t>opat</a:t>
            </a:r>
            <a:r>
              <a:rPr lang="en-US" dirty="0"/>
              <a:t> asp</a:t>
            </a:r>
            <a:r>
              <a:rPr lang="id-ID" dirty="0"/>
              <a:t>é</a:t>
            </a:r>
            <a:r>
              <a:rPr lang="en-US" dirty="0"/>
              <a:t>k, </a:t>
            </a:r>
            <a:r>
              <a:rPr lang="en-US" dirty="0" err="1"/>
              <a:t>nya</a:t>
            </a:r>
            <a:r>
              <a:rPr lang="id-ID" dirty="0"/>
              <a:t>é</a:t>
            </a:r>
            <a:r>
              <a:rPr lang="en-US" dirty="0"/>
              <a:t>ta: m</a:t>
            </a:r>
            <a:r>
              <a:rPr lang="id-ID" dirty="0"/>
              <a:t>é</a:t>
            </a:r>
            <a:r>
              <a:rPr lang="en-US" dirty="0" err="1"/>
              <a:t>ntal</a:t>
            </a:r>
            <a:r>
              <a:rPr lang="en-US" dirty="0"/>
              <a:t> spiritual,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, </a:t>
            </a:r>
            <a:r>
              <a:rPr lang="en-US" dirty="0" err="1"/>
              <a:t>olahraga</a:t>
            </a:r>
            <a:r>
              <a:rPr lang="en-US" dirty="0"/>
              <a:t>, </a:t>
            </a:r>
            <a:r>
              <a:rPr lang="en-US" dirty="0" err="1"/>
              <a:t>jeung</a:t>
            </a:r>
            <a:r>
              <a:rPr lang="en-US" dirty="0"/>
              <a:t> b</a:t>
            </a:r>
            <a:r>
              <a:rPr lang="id-ID" dirty="0"/>
              <a:t>é</a:t>
            </a:r>
            <a:r>
              <a:rPr lang="en-US" dirty="0"/>
              <a:t>la </a:t>
            </a:r>
            <a:r>
              <a:rPr lang="en-US" dirty="0" err="1"/>
              <a:t>diri</a:t>
            </a:r>
            <a:r>
              <a:rPr lang="en-US" dirty="0"/>
              <a:t>. </a:t>
            </a:r>
            <a:r>
              <a:rPr lang="en-US" i="1" dirty="0"/>
              <a:t>J</a:t>
            </a:r>
            <a:r>
              <a:rPr lang="id-ID" i="1" dirty="0"/>
              <a:t>é</a:t>
            </a:r>
            <a:r>
              <a:rPr lang="en-US" i="1" dirty="0" err="1"/>
              <a:t>ntr</a:t>
            </a:r>
            <a:r>
              <a:rPr lang="id-ID" i="1" dirty="0"/>
              <a:t>é</a:t>
            </a:r>
            <a:r>
              <a:rPr lang="en-US" i="1" dirty="0" err="1"/>
              <a:t>na</a:t>
            </a:r>
            <a:r>
              <a:rPr lang="en-US" dirty="0"/>
              <a:t> </a:t>
            </a:r>
            <a:r>
              <a:rPr lang="en-US" dirty="0" err="1"/>
              <a:t>mah</a:t>
            </a:r>
            <a:r>
              <a:rPr lang="en-US" dirty="0"/>
              <a:t> </a:t>
            </a:r>
            <a:r>
              <a:rPr lang="en-US" dirty="0" err="1"/>
              <a:t>kieu</a:t>
            </a:r>
            <a:r>
              <a:rPr lang="en-US" dirty="0"/>
              <a:t>. Nu </a:t>
            </a:r>
            <a:r>
              <a:rPr lang="en-US" dirty="0" err="1"/>
              <a:t>diajar</a:t>
            </a:r>
            <a:r>
              <a:rPr lang="en-US" dirty="0"/>
              <a:t> </a:t>
            </a:r>
            <a:r>
              <a:rPr lang="en-US" dirty="0" err="1"/>
              <a:t>penca</a:t>
            </a:r>
            <a:r>
              <a:rPr lang="en-US" dirty="0"/>
              <a:t>, </a:t>
            </a:r>
            <a:r>
              <a:rPr lang="en-US" dirty="0" err="1"/>
              <a:t>ku</a:t>
            </a:r>
            <a:r>
              <a:rPr lang="en-US" dirty="0"/>
              <a:t> </a:t>
            </a:r>
            <a:r>
              <a:rPr lang="en-US" dirty="0" err="1"/>
              <a:t>guruna</a:t>
            </a:r>
            <a:r>
              <a:rPr lang="en-US" dirty="0"/>
              <a:t> </a:t>
            </a:r>
            <a:r>
              <a:rPr lang="en-US" dirty="0" err="1"/>
              <a:t>sok</a:t>
            </a:r>
            <a:r>
              <a:rPr lang="en-US" dirty="0"/>
              <a:t> </a:t>
            </a:r>
            <a:r>
              <a:rPr lang="en-US" dirty="0" err="1"/>
              <a:t>diajarkeun</a:t>
            </a:r>
            <a:r>
              <a:rPr lang="en-US" dirty="0"/>
              <a:t> </a:t>
            </a:r>
            <a:r>
              <a:rPr lang="en-US" dirty="0" err="1"/>
              <a:t>kumaha</a:t>
            </a:r>
            <a:r>
              <a:rPr lang="en-US" dirty="0"/>
              <a:t> </a:t>
            </a:r>
            <a:r>
              <a:rPr lang="en-US" dirty="0" err="1"/>
              <a:t>carana</a:t>
            </a:r>
            <a:r>
              <a:rPr lang="en-US" dirty="0"/>
              <a:t> </a:t>
            </a:r>
            <a:r>
              <a:rPr lang="en-US" i="1" dirty="0" err="1"/>
              <a:t>ngadalian</a:t>
            </a:r>
            <a:r>
              <a:rPr lang="en-US" dirty="0"/>
              <a:t> </a:t>
            </a:r>
            <a:r>
              <a:rPr lang="id-ID" dirty="0"/>
              <a:t>é</a:t>
            </a:r>
            <a:r>
              <a:rPr lang="en-US" dirty="0" err="1"/>
              <a:t>mosi</a:t>
            </a:r>
            <a:r>
              <a:rPr lang="en-US" dirty="0"/>
              <a:t>, </a:t>
            </a:r>
            <a:r>
              <a:rPr lang="en-US" dirty="0" err="1"/>
              <a:t>ngalatih</a:t>
            </a:r>
            <a:r>
              <a:rPr lang="en-US" dirty="0"/>
              <a:t> </a:t>
            </a:r>
            <a:r>
              <a:rPr lang="en-US" dirty="0" err="1"/>
              <a:t>kasabaran</a:t>
            </a:r>
            <a:r>
              <a:rPr lang="en-US" dirty="0"/>
              <a:t> </a:t>
            </a:r>
            <a:r>
              <a:rPr lang="en-US" dirty="0" err="1"/>
              <a:t>jeung</a:t>
            </a:r>
            <a:r>
              <a:rPr lang="en-US" dirty="0"/>
              <a:t> </a:t>
            </a:r>
            <a:r>
              <a:rPr lang="en-US" dirty="0" err="1"/>
              <a:t>tahapan</a:t>
            </a:r>
            <a:r>
              <a:rPr lang="en-US" dirty="0"/>
              <a:t> – </a:t>
            </a:r>
            <a:r>
              <a:rPr lang="en-US" dirty="0" err="1"/>
              <a:t>tahapan</a:t>
            </a:r>
            <a:r>
              <a:rPr lang="en-US" dirty="0"/>
              <a:t> s</a:t>
            </a:r>
            <a:r>
              <a:rPr lang="id-ID" dirty="0"/>
              <a:t>é</a:t>
            </a:r>
            <a:r>
              <a:rPr lang="en-US" dirty="0"/>
              <a:t>j</a:t>
            </a:r>
            <a:r>
              <a:rPr lang="id-ID" dirty="0"/>
              <a:t>é</a:t>
            </a:r>
            <a:r>
              <a:rPr lang="en-US" dirty="0" err="1"/>
              <a:t>nna</a:t>
            </a:r>
            <a:r>
              <a:rPr lang="en-US" dirty="0"/>
              <a:t>. Nu </a:t>
            </a:r>
            <a:r>
              <a:rPr lang="en-US" dirty="0" err="1"/>
              <a:t>diajar</a:t>
            </a:r>
            <a:r>
              <a:rPr lang="en-US" dirty="0"/>
              <a:t> </a:t>
            </a:r>
            <a:r>
              <a:rPr lang="en-US" dirty="0" err="1"/>
              <a:t>penca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id-ID" dirty="0"/>
              <a:t>é</a:t>
            </a:r>
            <a:r>
              <a:rPr lang="en-US" dirty="0"/>
              <a:t>, </a:t>
            </a:r>
            <a:r>
              <a:rPr lang="en-US" dirty="0" err="1"/>
              <a:t>utamana</a:t>
            </a:r>
            <a:r>
              <a:rPr lang="en-US" dirty="0"/>
              <a:t> </a:t>
            </a:r>
            <a:r>
              <a:rPr lang="en-US" dirty="0" err="1"/>
              <a:t>ditatar</a:t>
            </a:r>
            <a:r>
              <a:rPr lang="en-US" dirty="0"/>
              <a:t> </a:t>
            </a:r>
            <a:r>
              <a:rPr lang="en-US" dirty="0" err="1"/>
              <a:t>Sunda</a:t>
            </a:r>
            <a:r>
              <a:rPr lang="en-US" dirty="0"/>
              <a:t> </a:t>
            </a:r>
            <a:r>
              <a:rPr lang="en-US" dirty="0" err="1"/>
              <a:t>diajar</a:t>
            </a:r>
            <a:r>
              <a:rPr lang="en-US" dirty="0"/>
              <a:t> </a:t>
            </a:r>
            <a:r>
              <a:rPr lang="en-US" dirty="0" err="1"/>
              <a:t>ka</a:t>
            </a:r>
            <a:r>
              <a:rPr lang="id-ID" dirty="0"/>
              <a:t>é</a:t>
            </a:r>
            <a:r>
              <a:rPr lang="en-US" dirty="0" err="1"/>
              <a:t>ndahan</a:t>
            </a:r>
            <a:r>
              <a:rPr lang="en-US" dirty="0"/>
              <a:t> </a:t>
            </a:r>
            <a:r>
              <a:rPr lang="en-US" dirty="0" err="1"/>
              <a:t>gerakan</a:t>
            </a:r>
            <a:r>
              <a:rPr lang="en-US" dirty="0"/>
              <a:t> nu </a:t>
            </a:r>
            <a:r>
              <a:rPr lang="en-US" dirty="0" err="1"/>
              <a:t>disebut</a:t>
            </a:r>
            <a:r>
              <a:rPr lang="en-US" dirty="0"/>
              <a:t> “ </a:t>
            </a:r>
            <a:r>
              <a:rPr lang="en-US" i="1" dirty="0" err="1"/>
              <a:t>Kembang</a:t>
            </a:r>
            <a:r>
              <a:rPr lang="en-US" i="1" dirty="0"/>
              <a:t>.” </a:t>
            </a:r>
            <a:r>
              <a:rPr lang="en-US" dirty="0" err="1"/>
              <a:t>Urang</a:t>
            </a:r>
            <a:r>
              <a:rPr lang="en-US" dirty="0"/>
              <a:t> </a:t>
            </a:r>
            <a:r>
              <a:rPr lang="en-US" dirty="0" err="1"/>
              <a:t>Sunda</a:t>
            </a:r>
            <a:r>
              <a:rPr lang="en-US" dirty="0"/>
              <a:t> </a:t>
            </a:r>
            <a:r>
              <a:rPr lang="en-US" dirty="0" err="1"/>
              <a:t>atawa</a:t>
            </a:r>
            <a:r>
              <a:rPr lang="en-US" dirty="0"/>
              <a:t> </a:t>
            </a:r>
            <a:r>
              <a:rPr lang="en-US" dirty="0" err="1"/>
              <a:t>suku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s</a:t>
            </a:r>
            <a:r>
              <a:rPr lang="id-ID" dirty="0"/>
              <a:t>é</a:t>
            </a:r>
            <a:r>
              <a:rPr lang="en-US" dirty="0"/>
              <a:t>j</a:t>
            </a:r>
            <a:r>
              <a:rPr lang="id-ID" dirty="0"/>
              <a:t>é</a:t>
            </a:r>
            <a:r>
              <a:rPr lang="en-US" dirty="0" err="1"/>
              <a:t>nna</a:t>
            </a:r>
            <a:r>
              <a:rPr lang="en-US" dirty="0"/>
              <a:t> </a:t>
            </a:r>
            <a:r>
              <a:rPr lang="en-US" dirty="0" err="1"/>
              <a:t>upama</a:t>
            </a:r>
            <a:r>
              <a:rPr lang="en-US" dirty="0"/>
              <a:t> </a:t>
            </a:r>
            <a:r>
              <a:rPr lang="en-US" i="1" dirty="0" err="1"/>
              <a:t>mintonkeun</a:t>
            </a:r>
            <a:r>
              <a:rPr lang="en-US" i="1" dirty="0"/>
              <a:t> </a:t>
            </a:r>
            <a:r>
              <a:rPr lang="en-US" dirty="0" err="1"/>
              <a:t>penca</a:t>
            </a:r>
            <a:r>
              <a:rPr lang="en-US" dirty="0"/>
              <a:t> </a:t>
            </a:r>
            <a:r>
              <a:rPr lang="en-US" dirty="0" err="1"/>
              <a:t>sok</a:t>
            </a:r>
            <a:r>
              <a:rPr lang="en-US" dirty="0"/>
              <a:t> </a:t>
            </a:r>
            <a:r>
              <a:rPr lang="en-US" dirty="0" err="1"/>
              <a:t>dibarengan</a:t>
            </a:r>
            <a:r>
              <a:rPr lang="en-US" dirty="0"/>
              <a:t> </a:t>
            </a:r>
            <a:r>
              <a:rPr lang="en-US" dirty="0" err="1"/>
              <a:t>ku</a:t>
            </a:r>
            <a:r>
              <a:rPr lang="en-US" dirty="0"/>
              <a:t> </a:t>
            </a:r>
            <a:r>
              <a:rPr lang="en-US" i="1" dirty="0" err="1"/>
              <a:t>wirahma</a:t>
            </a:r>
            <a:r>
              <a:rPr lang="en-US" i="1" dirty="0"/>
              <a:t> </a:t>
            </a:r>
            <a:r>
              <a:rPr lang="en-US" dirty="0" err="1"/>
              <a:t>lagu</a:t>
            </a:r>
            <a:r>
              <a:rPr lang="en-US" dirty="0"/>
              <a:t>.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94466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ownloads\BEGRON PTT\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892246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Di </a:t>
            </a:r>
            <a:r>
              <a:rPr lang="en-US" sz="3600" dirty="0" err="1"/>
              <a:t>tatar</a:t>
            </a:r>
            <a:r>
              <a:rPr lang="en-US" sz="3600" dirty="0"/>
              <a:t> </a:t>
            </a:r>
            <a:r>
              <a:rPr lang="en-US" sz="3600" dirty="0" err="1"/>
              <a:t>Sunda</a:t>
            </a:r>
            <a:r>
              <a:rPr lang="en-US" sz="3600" dirty="0"/>
              <a:t> </a:t>
            </a:r>
            <a:r>
              <a:rPr lang="en-US" sz="3600" dirty="0" err="1"/>
              <a:t>mah</a:t>
            </a:r>
            <a:r>
              <a:rPr lang="en-US" sz="3600" dirty="0"/>
              <a:t> </a:t>
            </a:r>
            <a:r>
              <a:rPr lang="en-US" sz="3600" dirty="0" err="1"/>
              <a:t>matak</a:t>
            </a:r>
            <a:r>
              <a:rPr lang="en-US" sz="3600" dirty="0"/>
              <a:t> </a:t>
            </a:r>
            <a:r>
              <a:rPr lang="en-US" sz="3600" dirty="0" err="1"/>
              <a:t>sok</a:t>
            </a:r>
            <a:r>
              <a:rPr lang="en-US" sz="3600" dirty="0"/>
              <a:t> </a:t>
            </a:r>
            <a:r>
              <a:rPr lang="en-US" sz="3600" dirty="0" err="1"/>
              <a:t>disebut</a:t>
            </a:r>
            <a:r>
              <a:rPr lang="en-US" sz="3600" dirty="0"/>
              <a:t> “</a:t>
            </a:r>
            <a:r>
              <a:rPr lang="en-US" sz="3600" dirty="0" err="1"/>
              <a:t>kendang</a:t>
            </a:r>
            <a:r>
              <a:rPr lang="en-US" sz="3600" dirty="0"/>
              <a:t> </a:t>
            </a:r>
            <a:r>
              <a:rPr lang="en-US" sz="3600" dirty="0" err="1"/>
              <a:t>penca</a:t>
            </a:r>
            <a:r>
              <a:rPr lang="en-US" sz="3600" dirty="0"/>
              <a:t>” da </a:t>
            </a:r>
            <a:r>
              <a:rPr lang="en-US" sz="3600" dirty="0" err="1"/>
              <a:t>dipirig</a:t>
            </a:r>
            <a:r>
              <a:rPr lang="en-US" sz="3600" dirty="0"/>
              <a:t> </a:t>
            </a:r>
            <a:r>
              <a:rPr lang="en-US" sz="3600" dirty="0" err="1"/>
              <a:t>ku</a:t>
            </a:r>
            <a:r>
              <a:rPr lang="en-US" sz="3600" dirty="0"/>
              <a:t> </a:t>
            </a:r>
            <a:r>
              <a:rPr lang="en-US" sz="3600" dirty="0" err="1"/>
              <a:t>kendang</a:t>
            </a:r>
            <a:r>
              <a:rPr lang="en-US" sz="3600" dirty="0"/>
              <a:t> </a:t>
            </a:r>
            <a:r>
              <a:rPr lang="en-US" sz="3600" dirty="0" err="1"/>
              <a:t>jeung</a:t>
            </a:r>
            <a:r>
              <a:rPr lang="en-US" sz="3600" dirty="0"/>
              <a:t> </a:t>
            </a:r>
            <a:r>
              <a:rPr lang="en-US" sz="3600" dirty="0" err="1"/>
              <a:t>taromp</a:t>
            </a:r>
            <a:r>
              <a:rPr lang="id-ID" sz="3600" dirty="0"/>
              <a:t>é</a:t>
            </a:r>
            <a:r>
              <a:rPr lang="en-US" sz="3600" dirty="0"/>
              <a:t>t</a:t>
            </a:r>
            <a:r>
              <a:rPr lang="id-ID" sz="3600" dirty="0"/>
              <a:t>na. Nu diajar penca ngalakukeun olah raga, lantaran dina penca aya gerakan nu puguh </a:t>
            </a:r>
            <a:r>
              <a:rPr lang="id-ID" sz="3600" i="1" dirty="0"/>
              <a:t>éntép seureuhna</a:t>
            </a:r>
            <a:r>
              <a:rPr lang="id-ID" sz="3600" dirty="0"/>
              <a:t> nepi ka nu menca perlu tanaga jeung ngaluarkeun karinget. Nu pamungkas, nu diajar penca tangtuna boga maksud pikeun mertahankeun dirina tina </a:t>
            </a:r>
            <a:r>
              <a:rPr lang="id-ID" sz="3600" dirty="0" smtClean="0"/>
              <a:t>sagala </a:t>
            </a:r>
            <a:r>
              <a:rPr lang="id-ID" sz="3600" dirty="0"/>
              <a:t>bahaya.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97407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ownloads\BEGRON PTT\begron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496944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id-ID" dirty="0" smtClean="0"/>
              <a:t>         </a:t>
            </a:r>
            <a:r>
              <a:rPr lang="id-ID" sz="3600" dirty="0" smtClean="0"/>
              <a:t>Penca </a:t>
            </a:r>
            <a:r>
              <a:rPr lang="id-ID" sz="3600" dirty="0"/>
              <a:t>jadi alat dina </a:t>
            </a:r>
            <a:r>
              <a:rPr lang="id-ID" sz="3600" i="1" dirty="0"/>
              <a:t>ngabeungkeut</a:t>
            </a:r>
            <a:r>
              <a:rPr lang="id-ID" sz="3600" dirty="0"/>
              <a:t> rasa duduluran sangkan </a:t>
            </a:r>
            <a:r>
              <a:rPr lang="id-ID" sz="3600" i="1" dirty="0"/>
              <a:t>guyub</a:t>
            </a:r>
            <a:r>
              <a:rPr lang="id-ID" sz="3600" dirty="0"/>
              <a:t> di Nusantara. Diajar penca lain pikeun néangan </a:t>
            </a:r>
            <a:r>
              <a:rPr lang="id-ID" sz="3600" i="1" dirty="0"/>
              <a:t>satru kabuyutan</a:t>
            </a:r>
            <a:r>
              <a:rPr lang="id-ID" sz="3600" dirty="0"/>
              <a:t> tapi pikeun népakan kanyaah ka sasama. Salian ti éta, nya pikeun kaséhatan, kaéndahan, jeung pertahanan diri. </a:t>
            </a:r>
          </a:p>
          <a:p>
            <a:endParaRPr lang="id-ID" sz="3600" dirty="0"/>
          </a:p>
        </p:txBody>
      </p:sp>
    </p:spTree>
    <p:extLst>
      <p:ext uri="{BB962C8B-B14F-4D97-AF65-F5344CB8AC3E}">
        <p14:creationId xmlns:p14="http://schemas.microsoft.com/office/powerpoint/2010/main" val="747297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ownloads\BEGRON PTT\begron 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652095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AutoNum type="arabicPeriod"/>
            </a:pPr>
            <a:r>
              <a:rPr lang="id-ID" dirty="0" smtClean="0"/>
              <a:t>Abdi </a:t>
            </a:r>
            <a:r>
              <a:rPr lang="id-ID" b="1" i="1" dirty="0" smtClean="0"/>
              <a:t>wanoh</a:t>
            </a:r>
            <a:r>
              <a:rPr lang="id-ID" dirty="0" smtClean="0"/>
              <a:t> jeung Diana waktu jalan – jalan </a:t>
            </a:r>
          </a:p>
          <a:p>
            <a:pPr marL="0" lvl="0" indent="0">
              <a:buNone/>
            </a:pPr>
            <a:r>
              <a:rPr lang="id-ID" dirty="0" smtClean="0"/>
              <a:t>     ka Gasibu.</a:t>
            </a:r>
          </a:p>
          <a:p>
            <a:pPr lvl="0"/>
            <a:r>
              <a:rPr lang="id-ID" dirty="0" smtClean="0"/>
              <a:t>Wanoh </a:t>
            </a:r>
            <a:r>
              <a:rPr lang="id-ID" dirty="0"/>
              <a:t>= wawuh, kenal</a:t>
            </a:r>
            <a:r>
              <a:rPr lang="id-ID" dirty="0" smtClean="0"/>
              <a:t>.</a:t>
            </a:r>
          </a:p>
          <a:p>
            <a:pPr marL="0" lvl="0" indent="0">
              <a:buNone/>
            </a:pPr>
            <a:r>
              <a:rPr lang="id-ID" dirty="0" smtClean="0"/>
              <a:t>2. Penca silat téh dikenalkeunnana ku para   </a:t>
            </a:r>
          </a:p>
          <a:p>
            <a:pPr marL="0" lvl="0" indent="0">
              <a:buNone/>
            </a:pPr>
            <a:r>
              <a:rPr lang="id-ID" b="1" i="1" dirty="0"/>
              <a:t> </a:t>
            </a:r>
            <a:r>
              <a:rPr lang="id-ID" b="1" i="1" dirty="0" smtClean="0"/>
              <a:t>    jawara.  </a:t>
            </a:r>
            <a:endParaRPr lang="id-ID" b="1" i="1" dirty="0"/>
          </a:p>
          <a:p>
            <a:pPr lvl="0"/>
            <a:r>
              <a:rPr lang="id-ID" dirty="0"/>
              <a:t>Jawara = juara, </a:t>
            </a:r>
            <a:r>
              <a:rPr lang="id-ID" dirty="0" smtClean="0"/>
              <a:t>jalma anu </a:t>
            </a:r>
            <a:r>
              <a:rPr lang="id-ID" dirty="0"/>
              <a:t>jago</a:t>
            </a:r>
            <a:r>
              <a:rPr lang="id-ID" dirty="0" smtClean="0"/>
              <a:t>.</a:t>
            </a:r>
          </a:p>
          <a:p>
            <a:pPr marL="0" lvl="0" indent="0">
              <a:buNone/>
            </a:pPr>
            <a:r>
              <a:rPr lang="id-ID" dirty="0" smtClean="0"/>
              <a:t>3. Ari ngomong téh kudu </a:t>
            </a:r>
            <a:r>
              <a:rPr lang="id-ID" b="1" i="1" dirty="0" smtClean="0"/>
              <a:t>jéntré</a:t>
            </a:r>
            <a:r>
              <a:rPr lang="id-ID" dirty="0" smtClean="0"/>
              <a:t> ulah asal baé.</a:t>
            </a:r>
            <a:endParaRPr lang="id-ID" dirty="0"/>
          </a:p>
          <a:p>
            <a:pPr lvl="0"/>
            <a:r>
              <a:rPr lang="id-ID" dirty="0"/>
              <a:t>Jéntré = écés, jelas.</a:t>
            </a:r>
          </a:p>
          <a:p>
            <a:endParaRPr lang="id-ID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5400" b="1" dirty="0" smtClean="0"/>
              <a:t>Harti kecap</a:t>
            </a:r>
            <a:endParaRPr lang="id-ID" sz="5400" b="1" dirty="0"/>
          </a:p>
        </p:txBody>
      </p:sp>
    </p:spTree>
    <p:extLst>
      <p:ext uri="{BB962C8B-B14F-4D97-AF65-F5344CB8AC3E}">
        <p14:creationId xmlns:p14="http://schemas.microsoft.com/office/powerpoint/2010/main" val="32257207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Downloads\BEGRON PTT\begron 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640959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id-ID" dirty="0" smtClean="0"/>
              <a:t>4. Utamana di tatar Sunda diajar penca silat téh </a:t>
            </a:r>
          </a:p>
          <a:p>
            <a:pPr marL="0" lvl="0" indent="0">
              <a:buNone/>
            </a:pPr>
            <a:r>
              <a:rPr lang="id-ID" dirty="0"/>
              <a:t> </a:t>
            </a:r>
            <a:r>
              <a:rPr lang="id-ID" dirty="0" smtClean="0"/>
              <a:t>    sok ngutamakeun kaéndahan nu disebut </a:t>
            </a:r>
          </a:p>
          <a:p>
            <a:pPr marL="0" lvl="0" indent="0">
              <a:buNone/>
            </a:pPr>
            <a:r>
              <a:rPr lang="id-ID" dirty="0"/>
              <a:t> </a:t>
            </a:r>
            <a:r>
              <a:rPr lang="id-ID" dirty="0" smtClean="0"/>
              <a:t>    </a:t>
            </a:r>
            <a:r>
              <a:rPr lang="id-ID" b="1" i="1" dirty="0" smtClean="0"/>
              <a:t>kembang.</a:t>
            </a:r>
            <a:r>
              <a:rPr lang="id-ID" dirty="0" smtClean="0"/>
              <a:t> </a:t>
            </a:r>
          </a:p>
          <a:p>
            <a:pPr lvl="0"/>
            <a:r>
              <a:rPr lang="id-ID" dirty="0" smtClean="0"/>
              <a:t>Kembang = penca igel, penca ibing, seni penca.</a:t>
            </a:r>
          </a:p>
          <a:p>
            <a:pPr marL="0" lvl="0" indent="0">
              <a:buNone/>
            </a:pPr>
            <a:r>
              <a:rPr lang="id-ID" dirty="0" smtClean="0"/>
              <a:t>5. Nu diajar penca silat téh, ku guruna sok  </a:t>
            </a:r>
          </a:p>
          <a:p>
            <a:pPr marL="0" lvl="0" indent="0">
              <a:buNone/>
            </a:pPr>
            <a:r>
              <a:rPr lang="id-ID" dirty="0"/>
              <a:t> </a:t>
            </a:r>
            <a:r>
              <a:rPr lang="id-ID" dirty="0" smtClean="0"/>
              <a:t>   diajarkeun kumaha cara </a:t>
            </a:r>
            <a:r>
              <a:rPr lang="id-ID" b="1" i="1" dirty="0" smtClean="0"/>
              <a:t>ngadalian</a:t>
            </a:r>
            <a:r>
              <a:rPr lang="id-ID" dirty="0" smtClean="0"/>
              <a:t> émosi.</a:t>
            </a:r>
          </a:p>
          <a:p>
            <a:pPr lvl="0"/>
            <a:r>
              <a:rPr lang="id-ID" dirty="0" smtClean="0"/>
              <a:t>Ngadalian, kadali = nahan (menahan).</a:t>
            </a:r>
          </a:p>
          <a:p>
            <a:pPr marL="0" lvl="0" indent="0">
              <a:buNone/>
            </a:pPr>
            <a:r>
              <a:rPr lang="id-ID" dirty="0" smtClean="0"/>
              <a:t>6. Urang Sunda upami </a:t>
            </a:r>
            <a:r>
              <a:rPr lang="id-ID" b="1" i="1" dirty="0" smtClean="0"/>
              <a:t>mintonkeun</a:t>
            </a:r>
            <a:r>
              <a:rPr lang="id-ID" dirty="0" smtClean="0"/>
              <a:t> penca sok  </a:t>
            </a:r>
          </a:p>
          <a:p>
            <a:pPr marL="0" lvl="0" indent="0">
              <a:buNone/>
            </a:pPr>
            <a:r>
              <a:rPr lang="id-ID" dirty="0"/>
              <a:t> </a:t>
            </a:r>
            <a:r>
              <a:rPr lang="id-ID" dirty="0" smtClean="0"/>
              <a:t>   dibarengan ku </a:t>
            </a:r>
            <a:r>
              <a:rPr lang="id-ID" b="1" i="1" dirty="0" smtClean="0"/>
              <a:t>wirahma.</a:t>
            </a:r>
          </a:p>
          <a:p>
            <a:pPr lvl="0"/>
            <a:r>
              <a:rPr lang="id-ID" dirty="0" smtClean="0"/>
              <a:t>Mintonkeun, pinton = témbong, némbongkeun.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4667449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USER\Downloads\BEGRON PTT\begron 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39"/>
            <a:ext cx="8784976" cy="6472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17443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id-ID" dirty="0"/>
              <a:t>Wirahma = aturan lagu nu ngeunah kadéngéna, irama</a:t>
            </a:r>
            <a:r>
              <a:rPr lang="id-ID" dirty="0" smtClean="0"/>
              <a:t>.</a:t>
            </a:r>
          </a:p>
          <a:p>
            <a:pPr marL="0" lvl="0" indent="0">
              <a:buNone/>
            </a:pPr>
            <a:r>
              <a:rPr lang="id-ID" dirty="0" smtClean="0"/>
              <a:t>7. Nu </a:t>
            </a:r>
            <a:r>
              <a:rPr lang="id-ID" b="1" i="1" dirty="0" smtClean="0"/>
              <a:t>pamungkas</a:t>
            </a:r>
            <a:r>
              <a:rPr lang="id-ID" dirty="0" smtClean="0"/>
              <a:t> mun diajar penca téh keur </a:t>
            </a:r>
          </a:p>
          <a:p>
            <a:pPr marL="0" lvl="0" indent="0">
              <a:buNone/>
            </a:pPr>
            <a:r>
              <a:rPr lang="id-ID" dirty="0"/>
              <a:t> </a:t>
            </a:r>
            <a:r>
              <a:rPr lang="id-ID" dirty="0" smtClean="0"/>
              <a:t>   ngahindar </a:t>
            </a:r>
            <a:r>
              <a:rPr lang="id-ID" dirty="0" smtClean="0"/>
              <a:t>tina sagala </a:t>
            </a:r>
            <a:r>
              <a:rPr lang="id-ID" dirty="0" smtClean="0"/>
              <a:t>bahaya.</a:t>
            </a:r>
          </a:p>
          <a:p>
            <a:pPr lvl="0"/>
            <a:r>
              <a:rPr lang="id-ID" dirty="0" smtClean="0"/>
              <a:t>Pamungkas</a:t>
            </a:r>
            <a:r>
              <a:rPr lang="id-ID" dirty="0"/>
              <a:t>, pungkas = panungtung, </a:t>
            </a:r>
            <a:r>
              <a:rPr lang="id-ID" dirty="0" smtClean="0"/>
              <a:t>tungtungna, </a:t>
            </a:r>
            <a:r>
              <a:rPr lang="id-ID" dirty="0"/>
              <a:t>ahirna</a:t>
            </a:r>
            <a:r>
              <a:rPr lang="id-ID" dirty="0" smtClean="0"/>
              <a:t>.</a:t>
            </a:r>
          </a:p>
          <a:p>
            <a:pPr marL="0" lvl="0" indent="0">
              <a:buNone/>
            </a:pPr>
            <a:r>
              <a:rPr lang="id-ID" dirty="0" smtClean="0"/>
              <a:t>8. Penca jadi alat dina </a:t>
            </a:r>
            <a:r>
              <a:rPr lang="id-ID" b="1" i="1" dirty="0" smtClean="0"/>
              <a:t>ngabeungkeut </a:t>
            </a:r>
            <a:r>
              <a:rPr lang="id-ID" dirty="0" smtClean="0"/>
              <a:t>rasa  </a:t>
            </a:r>
          </a:p>
          <a:p>
            <a:pPr marL="0" lvl="0" indent="0">
              <a:buNone/>
            </a:pPr>
            <a:r>
              <a:rPr lang="id-ID" dirty="0"/>
              <a:t> </a:t>
            </a:r>
            <a:r>
              <a:rPr lang="id-ID" dirty="0" smtClean="0"/>
              <a:t>   duduluran sangkan </a:t>
            </a:r>
            <a:r>
              <a:rPr lang="id-ID" b="1" i="1" dirty="0" smtClean="0"/>
              <a:t>guyub </a:t>
            </a:r>
            <a:r>
              <a:rPr lang="id-ID" dirty="0" smtClean="0"/>
              <a:t>di Nusantara, lain keur  </a:t>
            </a:r>
          </a:p>
          <a:p>
            <a:pPr marL="0" lvl="0" indent="0">
              <a:buNone/>
            </a:pPr>
            <a:r>
              <a:rPr lang="id-ID" dirty="0"/>
              <a:t> </a:t>
            </a:r>
            <a:r>
              <a:rPr lang="id-ID" dirty="0" smtClean="0"/>
              <a:t>   néangan </a:t>
            </a:r>
            <a:r>
              <a:rPr lang="id-ID" b="1" i="1" dirty="0" smtClean="0"/>
              <a:t>satru kabuyutan.</a:t>
            </a:r>
            <a:endParaRPr lang="id-ID" b="1" i="1" dirty="0"/>
          </a:p>
          <a:p>
            <a:pPr lvl="0"/>
            <a:r>
              <a:rPr lang="id-ID" dirty="0"/>
              <a:t>Ngabeungkeut = ngahijikeun.</a:t>
            </a:r>
          </a:p>
          <a:p>
            <a:pPr lvl="0"/>
            <a:r>
              <a:rPr lang="id-ID" dirty="0"/>
              <a:t>Guyub = akur, rukun, babarengan.</a:t>
            </a:r>
          </a:p>
          <a:p>
            <a:pPr lvl="0"/>
            <a:r>
              <a:rPr lang="id-ID" dirty="0"/>
              <a:t>Satru kabuyut = musuh, lawan.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41132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USER\Downloads\BEGRON PTT\3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712968" cy="6573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id-ID" b="1" dirty="0"/>
              <a:t>Kecap rajekan</a:t>
            </a:r>
            <a:r>
              <a:rPr lang="id-ID" dirty="0"/>
              <a:t> nyaéta kecap anu disebut </a:t>
            </a:r>
            <a:r>
              <a:rPr lang="id-ID" b="1" dirty="0"/>
              <a:t>dua kali</a:t>
            </a:r>
            <a:r>
              <a:rPr lang="id-ID" dirty="0"/>
              <a:t> boh engangna boh wangun </a:t>
            </a:r>
            <a:r>
              <a:rPr lang="id-ID" dirty="0" smtClean="0"/>
              <a:t>dasarna</a:t>
            </a:r>
            <a:r>
              <a:rPr lang="id-ID" dirty="0"/>
              <a:t>, aya ogé anu sok ditambah rarangkén deui, boh rarangkén hareup, atawa rarangkén tukang</a:t>
            </a:r>
            <a:r>
              <a:rPr lang="id-ID" dirty="0" smtClean="0"/>
              <a:t>.</a:t>
            </a:r>
          </a:p>
          <a:p>
            <a:pPr marL="0" lvl="0" indent="0">
              <a:buNone/>
            </a:pPr>
            <a:endParaRPr lang="id-ID" dirty="0"/>
          </a:p>
          <a:p>
            <a:pPr lvl="0"/>
            <a:r>
              <a:rPr lang="id-ID" b="1" dirty="0"/>
              <a:t>Kecap Rajékan diantarana:</a:t>
            </a:r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              1. </a:t>
            </a:r>
            <a:r>
              <a:rPr lang="en-US" dirty="0" err="1" smtClean="0"/>
              <a:t>Kecap</a:t>
            </a:r>
            <a:r>
              <a:rPr lang="en-US" dirty="0" smtClean="0"/>
              <a:t> </a:t>
            </a:r>
            <a:r>
              <a:rPr lang="en-US" dirty="0" err="1"/>
              <a:t>Rajekan</a:t>
            </a:r>
            <a:r>
              <a:rPr lang="en-US" dirty="0"/>
              <a:t> </a:t>
            </a:r>
            <a:r>
              <a:rPr lang="en-US" dirty="0" err="1" smtClean="0"/>
              <a:t>Dwipurwa</a:t>
            </a:r>
            <a:endParaRPr lang="id-ID" dirty="0" smtClean="0"/>
          </a:p>
          <a:p>
            <a:pPr marL="0" indent="0">
              <a:buNone/>
            </a:pPr>
            <a:r>
              <a:rPr lang="id-ID" dirty="0"/>
              <a:t> </a:t>
            </a:r>
            <a:r>
              <a:rPr lang="id-ID" dirty="0" smtClean="0"/>
              <a:t>                 2. </a:t>
            </a:r>
            <a:r>
              <a:rPr lang="en-US" dirty="0" err="1" smtClean="0"/>
              <a:t>Kecap</a:t>
            </a:r>
            <a:r>
              <a:rPr lang="en-US" dirty="0" smtClean="0"/>
              <a:t> </a:t>
            </a:r>
            <a:r>
              <a:rPr lang="en-US" dirty="0" err="1"/>
              <a:t>rajékan</a:t>
            </a:r>
            <a:r>
              <a:rPr lang="en-US" dirty="0"/>
              <a:t> </a:t>
            </a:r>
            <a:r>
              <a:rPr lang="en-US" dirty="0" err="1"/>
              <a:t>dwimadya</a:t>
            </a:r>
            <a:r>
              <a:rPr lang="en-US" dirty="0"/>
              <a:t> </a:t>
            </a: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                  3. </a:t>
            </a:r>
            <a:r>
              <a:rPr lang="en-US" dirty="0" err="1" smtClean="0"/>
              <a:t>Kecap</a:t>
            </a:r>
            <a:r>
              <a:rPr lang="en-US" dirty="0" smtClean="0"/>
              <a:t> </a:t>
            </a:r>
            <a:r>
              <a:rPr lang="en-US" dirty="0" err="1"/>
              <a:t>rajékan</a:t>
            </a:r>
            <a:r>
              <a:rPr lang="en-US" dirty="0"/>
              <a:t> </a:t>
            </a:r>
            <a:r>
              <a:rPr lang="en-US" dirty="0" err="1"/>
              <a:t>dwilingga</a:t>
            </a:r>
            <a:r>
              <a:rPr lang="en-US" dirty="0"/>
              <a:t> </a:t>
            </a:r>
            <a:r>
              <a:rPr lang="id-ID" dirty="0" smtClean="0"/>
              <a:t>/ </a:t>
            </a:r>
            <a:r>
              <a:rPr lang="en-US" dirty="0" err="1" smtClean="0"/>
              <a:t>dwimurni</a:t>
            </a:r>
            <a:r>
              <a:rPr lang="en-US" dirty="0" smtClean="0"/>
              <a:t> </a:t>
            </a: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                  4. </a:t>
            </a:r>
            <a:r>
              <a:rPr lang="en-US" dirty="0" err="1" smtClean="0"/>
              <a:t>Kecap</a:t>
            </a:r>
            <a:r>
              <a:rPr lang="en-US" dirty="0" smtClean="0"/>
              <a:t> </a:t>
            </a:r>
            <a:r>
              <a:rPr lang="en-US" dirty="0" err="1"/>
              <a:t>rajekan</a:t>
            </a:r>
            <a:r>
              <a:rPr lang="en-US" dirty="0"/>
              <a:t> </a:t>
            </a:r>
            <a:r>
              <a:rPr lang="en-US" dirty="0" err="1"/>
              <a:t>dwiréka</a:t>
            </a:r>
            <a:r>
              <a:rPr lang="en-US" dirty="0"/>
              <a:t> </a:t>
            </a: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                  5. </a:t>
            </a:r>
            <a:r>
              <a:rPr lang="en-US" dirty="0" err="1" smtClean="0"/>
              <a:t>Kecap</a:t>
            </a:r>
            <a:r>
              <a:rPr lang="en-US" dirty="0" smtClean="0"/>
              <a:t> </a:t>
            </a:r>
            <a:r>
              <a:rPr lang="en-US" dirty="0" err="1"/>
              <a:t>rajékan</a:t>
            </a:r>
            <a:r>
              <a:rPr lang="en-US" dirty="0"/>
              <a:t> </a:t>
            </a:r>
            <a:r>
              <a:rPr lang="en-US" dirty="0" err="1"/>
              <a:t>trilingga</a:t>
            </a:r>
            <a:r>
              <a:rPr lang="en-US" dirty="0"/>
              <a:t> </a:t>
            </a:r>
            <a:endParaRPr lang="id-ID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dirty="0" smtClean="0"/>
              <a:t>Sub Tema 2: Kecap Rajékan</a:t>
            </a:r>
            <a:endParaRPr lang="id-ID" b="1" dirty="0"/>
          </a:p>
        </p:txBody>
      </p:sp>
    </p:spTree>
    <p:extLst>
      <p:ext uri="{BB962C8B-B14F-4D97-AF65-F5344CB8AC3E}">
        <p14:creationId xmlns:p14="http://schemas.microsoft.com/office/powerpoint/2010/main" val="70922407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837</Words>
  <Application>Microsoft Office PowerPoint</Application>
  <PresentationFormat>On-screen Show (4:3)</PresentationFormat>
  <Paragraphs>91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Pangajaran 2 Hirup Rukun Sauyunan </vt:lpstr>
      <vt:lpstr> Penca Silat </vt:lpstr>
      <vt:lpstr>PowerPoint Presentation</vt:lpstr>
      <vt:lpstr>PowerPoint Presentation</vt:lpstr>
      <vt:lpstr>PowerPoint Presentation</vt:lpstr>
      <vt:lpstr>Harti kecap</vt:lpstr>
      <vt:lpstr>PowerPoint Presentation</vt:lpstr>
      <vt:lpstr>PowerPoint Presentation</vt:lpstr>
      <vt:lpstr>Sub Tema 2: Kecap Rajékan</vt:lpstr>
      <vt:lpstr> </vt:lpstr>
      <vt:lpstr>PowerPoint Presentation</vt:lpstr>
      <vt:lpstr>PowerPoint Presentation</vt:lpstr>
      <vt:lpstr>PowerPoint Presentation</vt:lpstr>
      <vt:lpstr>PowerPoint Presentation</vt:lpstr>
      <vt:lpstr>Haturnuhun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Pangajaran 2 Hirup Rukun Sauyunan</dc:title>
  <dc:creator>ismail - [2010]</dc:creator>
  <cp:lastModifiedBy>ismail - [2010]</cp:lastModifiedBy>
  <cp:revision>14</cp:revision>
  <dcterms:created xsi:type="dcterms:W3CDTF">2020-08-26T12:30:10Z</dcterms:created>
  <dcterms:modified xsi:type="dcterms:W3CDTF">2020-08-27T03:34:35Z</dcterms:modified>
</cp:coreProperties>
</file>