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1" r:id="rId4"/>
    <p:sldId id="262" r:id="rId5"/>
    <p:sldId id="273" r:id="rId6"/>
    <p:sldId id="271" r:id="rId7"/>
    <p:sldId id="264" r:id="rId8"/>
    <p:sldId id="274" r:id="rId9"/>
    <p:sldId id="266" r:id="rId10"/>
    <p:sldId id="270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57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47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527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6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612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371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933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687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09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38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1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81699-7667-4BE3-8F90-FFF5EE4C5DBD}" type="datetimeFigureOut">
              <a:rPr lang="id-ID" smtClean="0"/>
              <a:t>02/09/2020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89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556792"/>
            <a:ext cx="5688632" cy="1143000"/>
          </a:xfrm>
        </p:spPr>
        <p:txBody>
          <a:bodyPr>
            <a:normAutofit/>
          </a:bodyPr>
          <a:lstStyle/>
          <a:p>
            <a:r>
              <a:rPr lang="id-ID" sz="6000" dirty="0" smtClean="0">
                <a:latin typeface="Informal Roman" pitchFamily="66" charset="0"/>
              </a:rPr>
              <a:t>Wilujeng énjing</a:t>
            </a:r>
            <a:endParaRPr lang="id-ID" sz="6000" dirty="0">
              <a:latin typeface="Informal Roman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05272" y="2996952"/>
            <a:ext cx="7005464" cy="2764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800" b="1" dirty="0" smtClean="0">
                <a:latin typeface="Informal Roman" pitchFamily="66" charset="0"/>
              </a:rPr>
              <a:t>Wilujeng patepang deui sareng Ibu Monik dina pangajaran Bahasa Sunda.</a:t>
            </a:r>
            <a:endParaRPr lang="id-ID" sz="4800" b="1" dirty="0">
              <a:latin typeface="Informal Roman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WKSD\Downloads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476672"/>
            <a:ext cx="8229600" cy="1143000"/>
          </a:xfrm>
        </p:spPr>
        <p:txBody>
          <a:bodyPr>
            <a:normAutofit/>
          </a:bodyPr>
          <a:lstStyle/>
          <a:p>
            <a:r>
              <a:rPr lang="id-ID" sz="5400" b="1" i="1" dirty="0"/>
              <a:t>H</a:t>
            </a:r>
            <a:r>
              <a:rPr lang="id-ID" sz="5400" b="1" i="1" dirty="0" smtClean="0"/>
              <a:t>aturnuhun</a:t>
            </a:r>
            <a:endParaRPr lang="id-ID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916832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id-ID" sz="4800" dirty="0" smtClean="0"/>
              <a:t>Tetep semangat </a:t>
            </a:r>
          </a:p>
          <a:p>
            <a:pPr algn="ctr"/>
            <a:r>
              <a:rPr lang="id-ID" sz="4800" dirty="0" smtClean="0"/>
              <a:t>Jaga keséhatan </a:t>
            </a:r>
          </a:p>
          <a:p>
            <a:pPr algn="ctr"/>
            <a:r>
              <a:rPr lang="id-ID" sz="4800" dirty="0" smtClean="0"/>
              <a:t>Gusti ngaberkahan urang sadaya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31013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RWKSD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5668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896" y="1268760"/>
            <a:ext cx="4320480" cy="12961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sz="3600" b="1" i="1" dirty="0" smtClean="0">
                <a:latin typeface="Calisto MT" pitchFamily="18" charset="0"/>
              </a:rPr>
              <a:t>Pangajaran </a:t>
            </a:r>
            <a:r>
              <a:rPr lang="id-ID" sz="3600" b="1" i="1" dirty="0">
                <a:latin typeface="Calisto MT" pitchFamily="18" charset="0"/>
              </a:rPr>
              <a:t>2</a:t>
            </a:r>
            <a:r>
              <a:rPr lang="id-ID" sz="3600" i="1" dirty="0">
                <a:latin typeface="Calisto MT" pitchFamily="18" charset="0"/>
              </a:rPr>
              <a:t/>
            </a:r>
            <a:br>
              <a:rPr lang="id-ID" sz="3600" i="1" dirty="0">
                <a:latin typeface="Calisto MT" pitchFamily="18" charset="0"/>
              </a:rPr>
            </a:br>
            <a:r>
              <a:rPr lang="id-ID" sz="3600" b="1" i="1" dirty="0">
                <a:latin typeface="Calisto MT" pitchFamily="18" charset="0"/>
              </a:rPr>
              <a:t>Hirup Rukun Sauyunan</a:t>
            </a:r>
            <a:r>
              <a:rPr lang="id-ID" sz="3600" i="1" dirty="0"/>
              <a:t/>
            </a:r>
            <a:br>
              <a:rPr lang="id-ID" sz="3600" i="1" dirty="0"/>
            </a:br>
            <a:endParaRPr lang="id-ID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84984"/>
            <a:ext cx="6192688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b="1" dirty="0">
                <a:solidFill>
                  <a:srgbClr val="00B050"/>
                </a:solidFill>
                <a:latin typeface="Calisto MT" pitchFamily="18" charset="0"/>
              </a:rPr>
              <a:t>Sub Tema </a:t>
            </a:r>
            <a:r>
              <a:rPr lang="en-US" b="1" dirty="0" smtClean="0">
                <a:solidFill>
                  <a:srgbClr val="00B050"/>
                </a:solidFill>
                <a:latin typeface="Calisto MT" pitchFamily="18" charset="0"/>
              </a:rPr>
              <a:t>2</a:t>
            </a:r>
            <a:endParaRPr lang="en-US" dirty="0">
              <a:solidFill>
                <a:srgbClr val="00B050"/>
              </a:solidFill>
              <a:latin typeface="Calisto MT" pitchFamily="18" charset="0"/>
            </a:endParaRPr>
          </a:p>
          <a:p>
            <a:r>
              <a:rPr lang="en-US" sz="3600" b="1" i="1" dirty="0" smtClean="0">
                <a:solidFill>
                  <a:schemeClr val="tx1"/>
                </a:solidFill>
                <a:latin typeface="Calisto MT" pitchFamily="18" charset="0"/>
              </a:rPr>
              <a:t>K</a:t>
            </a:r>
            <a:r>
              <a:rPr lang="id-ID" sz="3600" b="1" i="1" dirty="0" smtClean="0">
                <a:solidFill>
                  <a:schemeClr val="tx1"/>
                </a:solidFill>
                <a:latin typeface="Calisto MT" pitchFamily="18" charset="0"/>
              </a:rPr>
              <a:t>ecap </a:t>
            </a:r>
            <a:r>
              <a:rPr lang="id-ID" sz="3600" b="1" i="1" dirty="0">
                <a:solidFill>
                  <a:schemeClr val="tx1"/>
                </a:solidFill>
                <a:latin typeface="Calisto MT" pitchFamily="18" charset="0"/>
              </a:rPr>
              <a:t>s</a:t>
            </a:r>
            <a:r>
              <a:rPr lang="en-US" sz="3600" b="1" i="1" dirty="0" err="1" smtClean="0">
                <a:solidFill>
                  <a:schemeClr val="tx1"/>
                </a:solidFill>
                <a:latin typeface="Calisto MT" pitchFamily="18" charset="0"/>
              </a:rPr>
              <a:t>abalikna</a:t>
            </a:r>
            <a:r>
              <a:rPr lang="en-US" sz="3600" b="1" i="1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endParaRPr lang="en-US" sz="3600" b="1" i="1" dirty="0" smtClean="0">
              <a:solidFill>
                <a:schemeClr val="tx1"/>
              </a:solidFill>
              <a:latin typeface="Calisto MT" pitchFamily="18" charset="0"/>
            </a:endParaRPr>
          </a:p>
          <a:p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                  </a:t>
            </a:r>
            <a:r>
              <a:rPr lang="en-US" sz="3600" b="1" i="1" dirty="0" err="1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Kecap</a:t>
            </a:r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sasaruaan</a:t>
            </a:r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 </a:t>
            </a:r>
            <a:endParaRPr lang="id-ID" sz="3600" dirty="0">
              <a:solidFill>
                <a:schemeClr val="accent5">
                  <a:lumMod val="50000"/>
                </a:schemeClr>
              </a:solidFill>
              <a:latin typeface="Calisto MT" pitchFamily="18" charset="0"/>
            </a:endParaRPr>
          </a:p>
          <a:p>
            <a:endParaRPr lang="id-ID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183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Watercolor art flower PowerPoint background picture | Latar belakang, Clip  art, Gam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8808913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619344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id-ID" sz="2800" b="1" dirty="0"/>
              <a:t>Kecap </a:t>
            </a:r>
            <a:r>
              <a:rPr lang="id-ID" sz="2800" b="1" dirty="0" smtClean="0"/>
              <a:t>sabalikna</a:t>
            </a:r>
            <a:r>
              <a:rPr lang="id-ID" sz="2800" dirty="0" smtClean="0"/>
              <a:t> </a:t>
            </a:r>
            <a:r>
              <a:rPr lang="id-ID" sz="2800" dirty="0"/>
              <a:t>nyaéta kecap anu miboga harti sabalikna / lawan </a:t>
            </a:r>
            <a:r>
              <a:rPr lang="id-ID" sz="2800" dirty="0" smtClean="0"/>
              <a:t>k</a:t>
            </a:r>
            <a:r>
              <a:rPr lang="en-US" sz="2800" dirty="0" err="1" smtClean="0"/>
              <a:t>ata</a:t>
            </a:r>
            <a:r>
              <a:rPr lang="en-US" sz="2800" dirty="0" smtClean="0"/>
              <a:t>.</a:t>
            </a:r>
            <a:r>
              <a:rPr lang="id-ID" sz="2800" dirty="0" smtClean="0"/>
              <a:t> </a:t>
            </a:r>
            <a:endParaRPr lang="en-US" sz="2800" dirty="0"/>
          </a:p>
          <a:p>
            <a:pPr lvl="0"/>
            <a:r>
              <a:rPr lang="id-ID" dirty="0"/>
              <a:t>Conto kecap sabalikna :</a:t>
            </a:r>
            <a:endParaRPr lang="en-US" sz="2800" dirty="0"/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id-ID" sz="2800" dirty="0" smtClean="0">
                <a:latin typeface="+mj-lt"/>
              </a:rPr>
              <a:t>Ged</a:t>
            </a:r>
            <a:r>
              <a:rPr lang="en-US" sz="2800" dirty="0">
                <a:latin typeface="+mj-lt"/>
              </a:rPr>
              <a:t>é</a:t>
            </a:r>
            <a:r>
              <a:rPr lang="id-ID" sz="2800" dirty="0">
                <a:latin typeface="+mj-lt"/>
              </a:rPr>
              <a:t> sabalikna leutik / </a:t>
            </a:r>
            <a:r>
              <a:rPr lang="id-ID" sz="2800" dirty="0" smtClean="0">
                <a:latin typeface="+mj-lt"/>
              </a:rPr>
              <a:t>alit</a:t>
            </a:r>
            <a:endParaRPr lang="en-US" sz="2800" dirty="0" smtClean="0">
              <a:latin typeface="+mj-lt"/>
            </a:endParaRP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id-ID" sz="2800" dirty="0" smtClean="0">
                <a:latin typeface="+mj-lt"/>
              </a:rPr>
              <a:t>Alus </a:t>
            </a:r>
            <a:r>
              <a:rPr lang="id-ID" sz="2800" dirty="0">
                <a:latin typeface="+mj-lt"/>
              </a:rPr>
              <a:t>sabalikna gor</a:t>
            </a:r>
            <a:r>
              <a:rPr lang="en-US" sz="2800" dirty="0">
                <a:latin typeface="+mj-lt"/>
              </a:rPr>
              <a:t>é</a:t>
            </a:r>
            <a:r>
              <a:rPr lang="id-ID" sz="2800" dirty="0">
                <a:latin typeface="+mj-lt"/>
              </a:rPr>
              <a:t>ng / butut</a:t>
            </a:r>
            <a:endParaRPr lang="en-US" sz="2800" dirty="0">
              <a:latin typeface="+mj-lt"/>
            </a:endParaRP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id-ID" sz="2800" dirty="0" smtClean="0">
                <a:latin typeface="+mj-lt"/>
              </a:rPr>
              <a:t>Ditolak </a:t>
            </a:r>
            <a:r>
              <a:rPr lang="id-ID" sz="2800" dirty="0">
                <a:latin typeface="+mj-lt"/>
              </a:rPr>
              <a:t>sabalikna ditarima</a:t>
            </a:r>
            <a:endParaRPr lang="en-US" sz="2800" dirty="0">
              <a:latin typeface="+mj-lt"/>
            </a:endParaRP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id-ID" sz="2800" dirty="0" smtClean="0">
                <a:latin typeface="+mj-lt"/>
              </a:rPr>
              <a:t>Sepi </a:t>
            </a:r>
            <a:r>
              <a:rPr lang="id-ID" sz="2800" dirty="0">
                <a:latin typeface="+mj-lt"/>
              </a:rPr>
              <a:t>sabalikna ram</a:t>
            </a:r>
            <a:r>
              <a:rPr lang="en-US" sz="2800" dirty="0">
                <a:latin typeface="+mj-lt"/>
              </a:rPr>
              <a:t>é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id-ID" sz="2800" dirty="0" smtClean="0">
                <a:latin typeface="+mj-lt"/>
              </a:rPr>
              <a:t>Bersih </a:t>
            </a:r>
            <a:r>
              <a:rPr lang="id-ID" sz="2800" dirty="0">
                <a:latin typeface="+mj-lt"/>
              </a:rPr>
              <a:t>sabalikna kotor</a:t>
            </a:r>
            <a:endParaRPr lang="en-US" sz="2800" dirty="0">
              <a:latin typeface="+mj-lt"/>
            </a:endParaRP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id-ID" sz="2800" dirty="0" smtClean="0">
                <a:latin typeface="+mj-lt"/>
              </a:rPr>
              <a:t>Lila </a:t>
            </a:r>
            <a:r>
              <a:rPr lang="id-ID" sz="2800" dirty="0">
                <a:latin typeface="+mj-lt"/>
              </a:rPr>
              <a:t>sabalikna sakeudeung ( sebentar )</a:t>
            </a:r>
            <a:endParaRPr lang="en-US" sz="2800" dirty="0">
              <a:latin typeface="+mj-lt"/>
            </a:endParaRPr>
          </a:p>
          <a:p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err="1" smtClean="0"/>
              <a:t>Kecap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Sabalikna</a:t>
            </a:r>
            <a:endParaRPr lang="id-ID" sz="4000" b="1" i="1" dirty="0"/>
          </a:p>
        </p:txBody>
      </p:sp>
    </p:spTree>
    <p:extLst>
      <p:ext uri="{BB962C8B-B14F-4D97-AF65-F5344CB8AC3E}">
        <p14:creationId xmlns:p14="http://schemas.microsoft.com/office/powerpoint/2010/main" val="32257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43" y="272385"/>
            <a:ext cx="8640959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73015"/>
            <a:ext cx="7416823" cy="5688632"/>
          </a:xfrm>
        </p:spPr>
        <p:txBody>
          <a:bodyPr>
            <a:normAutofit fontScale="85000" lnSpcReduction="20000"/>
          </a:bodyPr>
          <a:lstStyle/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Jangkung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sabalikna pend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k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Panjang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sabalikna pondok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Loba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sabalikna saeutik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Mahal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sabalikna murah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da sabalikna sarua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Kolot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sabalikna budak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Jauh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sabalikna deukeut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67449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WKSD\Downloads\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248341"/>
            <a:ext cx="8229600" cy="922114"/>
          </a:xfrm>
        </p:spPr>
        <p:txBody>
          <a:bodyPr/>
          <a:lstStyle/>
          <a:p>
            <a:r>
              <a:rPr lang="en-US" b="1" i="1" dirty="0" err="1"/>
              <a:t>Kecap</a:t>
            </a:r>
            <a:r>
              <a:rPr lang="en-US" b="1" i="1" dirty="0"/>
              <a:t> </a:t>
            </a:r>
            <a:r>
              <a:rPr lang="en-US" b="1" i="1" dirty="0" err="1" smtClean="0"/>
              <a:t>Sasaruaan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19675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d-ID" b="1" dirty="0"/>
              <a:t>Kecap Sasaruaan</a:t>
            </a:r>
            <a:r>
              <a:rPr lang="id-ID" dirty="0"/>
              <a:t> nyaéta kecap anu miboga harti </a:t>
            </a:r>
            <a:r>
              <a:rPr lang="id-ID" dirty="0" smtClean="0"/>
              <a:t>sarua (sama)</a:t>
            </a:r>
            <a:endParaRPr lang="en-US" dirty="0"/>
          </a:p>
          <a:p>
            <a:pPr lvl="2"/>
            <a:r>
              <a:rPr lang="id-ID" sz="3300" dirty="0"/>
              <a:t>Conto : </a:t>
            </a:r>
            <a:endParaRPr lang="en-US" sz="3300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Ged</a:t>
            </a:r>
            <a:r>
              <a:rPr lang="en-US" dirty="0"/>
              <a:t>é</a:t>
            </a:r>
            <a:r>
              <a:rPr lang="id-ID" dirty="0"/>
              <a:t> = badag = ageung ( besar )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Leutik </a:t>
            </a:r>
            <a:r>
              <a:rPr lang="id-ID" dirty="0"/>
              <a:t>= alit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Alus </a:t>
            </a:r>
            <a:r>
              <a:rPr lang="id-ID" dirty="0"/>
              <a:t>– sa</a:t>
            </a:r>
            <a:r>
              <a:rPr lang="en-US" dirty="0"/>
              <a:t>é</a:t>
            </a:r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Ayeuna </a:t>
            </a:r>
            <a:r>
              <a:rPr lang="id-ID" dirty="0"/>
              <a:t>= kiwari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Gampang </a:t>
            </a:r>
            <a:r>
              <a:rPr lang="id-ID" dirty="0"/>
              <a:t>= babari = gampil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H</a:t>
            </a:r>
            <a:r>
              <a:rPr lang="en-US" dirty="0"/>
              <a:t>é</a:t>
            </a:r>
            <a:r>
              <a:rPr lang="id-ID" dirty="0"/>
              <a:t>s</a:t>
            </a:r>
            <a:r>
              <a:rPr lang="en-US" dirty="0"/>
              <a:t>é</a:t>
            </a:r>
            <a:r>
              <a:rPr lang="id-ID" dirty="0"/>
              <a:t> = susah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Bar</a:t>
            </a:r>
            <a:r>
              <a:rPr lang="en-US" dirty="0"/>
              <a:t>é</a:t>
            </a:r>
            <a:r>
              <a:rPr lang="id-ID" dirty="0"/>
              <a:t>to = baheula ( dahulu )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id-ID" dirty="0" smtClean="0"/>
              <a:t>Sepi </a:t>
            </a:r>
            <a:r>
              <a:rPr lang="id-ID" dirty="0"/>
              <a:t>= jempling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4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USER\Downloads\BEGRON PTT\begron 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9" y="377280"/>
            <a:ext cx="8712968" cy="62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3" y="135465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id-ID" sz="4800" dirty="0" smtClean="0">
              <a:latin typeface="Calisto MT" pitchFamily="18" charset="0"/>
            </a:endParaRPr>
          </a:p>
          <a:p>
            <a:pPr marL="0" indent="0" algn="ctr">
              <a:buNone/>
            </a:pPr>
            <a:r>
              <a:rPr lang="id-ID" sz="4800" dirty="0" smtClean="0">
                <a:latin typeface="Calisto MT" pitchFamily="18" charset="0"/>
              </a:rPr>
              <a:t>  Sub Tema </a:t>
            </a:r>
            <a:r>
              <a:rPr lang="en-US" sz="4800" dirty="0" smtClean="0">
                <a:latin typeface="Calisto MT" pitchFamily="18" charset="0"/>
              </a:rPr>
              <a:t>3</a:t>
            </a:r>
            <a:endParaRPr lang="id-ID" sz="4800" dirty="0" smtClean="0">
              <a:latin typeface="Calisto MT" pitchFamily="18" charset="0"/>
            </a:endParaRP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  </a:t>
            </a:r>
            <a:r>
              <a:rPr lang="en-US" sz="4800" b="1" i="1" dirty="0" err="1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Bituna</a:t>
            </a: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 </a:t>
            </a:r>
            <a:r>
              <a:rPr lang="en-US" sz="4800" b="1" i="1" dirty="0" err="1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warana</a:t>
            </a:r>
            <a:endParaRPr lang="en-US" sz="4800" b="1" i="1" dirty="0" smtClean="0">
              <a:solidFill>
                <a:schemeClr val="accent6">
                  <a:lumMod val="75000"/>
                </a:schemeClr>
              </a:solidFill>
              <a:latin typeface="Calisto MT" pitchFamily="18" charset="0"/>
            </a:endParaRPr>
          </a:p>
          <a:p>
            <a:pPr marL="0" indent="0" algn="ctr">
              <a:buNone/>
            </a:pPr>
            <a:r>
              <a:rPr lang="en-US" sz="4800" b="1" i="1" dirty="0" smtClean="0">
                <a:latin typeface="Calisto MT" pitchFamily="18" charset="0"/>
              </a:rPr>
              <a:t>         </a:t>
            </a:r>
            <a:r>
              <a:rPr lang="en-US" sz="4800" b="1" i="1" dirty="0" err="1" smtClean="0">
                <a:solidFill>
                  <a:srgbClr val="0070C0"/>
                </a:solidFill>
                <a:latin typeface="Calisto MT" pitchFamily="18" charset="0"/>
              </a:rPr>
              <a:t>Babasan</a:t>
            </a:r>
            <a:endParaRPr lang="id-ID" sz="4800" b="1" i="1" dirty="0">
              <a:solidFill>
                <a:srgbClr val="0070C0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6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54965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26" y="1052736"/>
            <a:ext cx="8424936" cy="5001419"/>
          </a:xfrm>
        </p:spPr>
        <p:txBody>
          <a:bodyPr>
            <a:normAutofit/>
          </a:bodyPr>
          <a:lstStyle/>
          <a:p>
            <a:pPr lvl="3"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id-ID" sz="3200" dirty="0" smtClean="0"/>
              <a:t>Bajuna </a:t>
            </a:r>
            <a:r>
              <a:rPr lang="id-ID" sz="3200" dirty="0"/>
              <a:t>hideung mani  lestreng.</a:t>
            </a:r>
            <a:endParaRPr lang="en-US" sz="3200" dirty="0"/>
          </a:p>
          <a:p>
            <a:pPr lvl="3"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id-ID" sz="3200" dirty="0" smtClean="0"/>
              <a:t>Warna </a:t>
            </a:r>
            <a:r>
              <a:rPr lang="id-ID" sz="3200" dirty="0"/>
              <a:t>sapatuna kon</a:t>
            </a:r>
            <a:r>
              <a:rPr lang="en-US" sz="3200" dirty="0"/>
              <a:t>é</a:t>
            </a:r>
            <a:r>
              <a:rPr lang="id-ID" sz="3200" dirty="0"/>
              <a:t>ng mani enay.</a:t>
            </a:r>
            <a:endParaRPr lang="en-US" sz="3200" dirty="0"/>
          </a:p>
          <a:p>
            <a:pPr lvl="3"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id-ID" sz="3200" dirty="0" smtClean="0"/>
              <a:t>Daun tangka</a:t>
            </a:r>
            <a:r>
              <a:rPr lang="en-US" sz="3200" dirty="0" smtClean="0"/>
              <a:t>l</a:t>
            </a:r>
            <a:r>
              <a:rPr lang="id-ID" sz="3200" dirty="0" smtClean="0"/>
              <a:t> </a:t>
            </a:r>
            <a:r>
              <a:rPr lang="id-ID" sz="3200" dirty="0"/>
              <a:t>sampeu h</a:t>
            </a:r>
            <a:r>
              <a:rPr lang="en-US" sz="3200" dirty="0"/>
              <a:t>é</a:t>
            </a:r>
            <a:r>
              <a:rPr lang="id-ID" sz="3200" dirty="0"/>
              <a:t>jo mani ngagedod.</a:t>
            </a:r>
            <a:endParaRPr lang="en-US" sz="3200" dirty="0"/>
          </a:p>
          <a:p>
            <a:pPr lvl="3"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id-ID" sz="3200" dirty="0" smtClean="0"/>
              <a:t>Caina </a:t>
            </a:r>
            <a:r>
              <a:rPr lang="id-ID" sz="3200" dirty="0"/>
              <a:t>herang mani ngagenclang.</a:t>
            </a:r>
            <a:endParaRPr lang="en-US" sz="3200" dirty="0"/>
          </a:p>
          <a:p>
            <a:pPr lvl="3"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id-ID" sz="3200" dirty="0" smtClean="0"/>
              <a:t>Kang </a:t>
            </a:r>
            <a:r>
              <a:rPr lang="id-ID" sz="3200" dirty="0"/>
              <a:t>Toni maké baju warnana bodas mani nyacas</a:t>
            </a:r>
            <a:r>
              <a:rPr lang="id-ID" sz="3200" dirty="0" smtClean="0"/>
              <a:t>.</a:t>
            </a:r>
            <a:endParaRPr lang="en-US" sz="3200" dirty="0" smtClean="0"/>
          </a:p>
          <a:p>
            <a:pPr lvl="3">
              <a:buFont typeface="Wingdings" pitchFamily="2" charset="2"/>
              <a:buChar char="§"/>
            </a:pPr>
            <a:r>
              <a:rPr lang="en-US" sz="3200" dirty="0" err="1" smtClean="0"/>
              <a:t>Éta</a:t>
            </a:r>
            <a:r>
              <a:rPr lang="en-US" sz="3200" dirty="0" smtClean="0"/>
              <a:t> </a:t>
            </a:r>
            <a:r>
              <a:rPr lang="en-US" sz="3200" dirty="0" err="1" smtClean="0"/>
              <a:t>topi</a:t>
            </a:r>
            <a:r>
              <a:rPr lang="en-US" sz="3200" dirty="0" smtClean="0"/>
              <a:t> </a:t>
            </a:r>
            <a:r>
              <a:rPr lang="id-ID" sz="3200" dirty="0"/>
              <a:t>téh warnana beureum mani </a:t>
            </a:r>
            <a:r>
              <a:rPr lang="id-ID" sz="3200" dirty="0" smtClean="0"/>
              <a:t>euceuy</a:t>
            </a:r>
            <a:r>
              <a:rPr lang="en-US" sz="3200" dirty="0" smtClean="0"/>
              <a:t>.</a:t>
            </a:r>
            <a:endParaRPr lang="id-ID" sz="3200" dirty="0"/>
          </a:p>
          <a:p>
            <a:pPr lvl="3">
              <a:buFont typeface="Wingdings" pitchFamily="2" charset="2"/>
              <a:buChar char="§"/>
            </a:pP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Bituna</a:t>
            </a:r>
            <a:r>
              <a:rPr lang="en-US" b="1" dirty="0" smtClean="0"/>
              <a:t> </a:t>
            </a:r>
            <a:r>
              <a:rPr lang="en-US" b="1" dirty="0" err="1" smtClean="0"/>
              <a:t>warna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7092240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Babasan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340768"/>
            <a:ext cx="8229600" cy="4855270"/>
          </a:xfrm>
        </p:spPr>
        <p:txBody>
          <a:bodyPr>
            <a:normAutofit fontScale="85000" lnSpcReduction="20000"/>
          </a:bodyPr>
          <a:lstStyle/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Hampang leungeun = sok tunggal teunggeul ka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batur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Hampang birit = sok da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k ditutah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titah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Beurat birit = 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 ditutah titah.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Atah anjang = langka nganjang, jarang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nganjang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sang kuras =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jalma anu 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teu bisa nyekel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duit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Peujit korēseun = babari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lapar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lvl="6" indent="-392113">
              <a:lnSpc>
                <a:spcPct val="150000"/>
              </a:lnSpc>
            </a:pPr>
            <a:r>
              <a:rPr lang="id-ID" sz="3000" dirty="0">
                <a:latin typeface="Arial" pitchFamily="34" charset="0"/>
                <a:cs typeface="Arial" pitchFamily="34" charset="0"/>
              </a:rPr>
              <a:t>La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3000" dirty="0">
                <a:latin typeface="Arial" pitchFamily="34" charset="0"/>
                <a:cs typeface="Arial" pitchFamily="34" charset="0"/>
              </a:rPr>
              <a:t>r gado = sok kabitaan ku dahareun 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batur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id-ID" sz="3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marL="798513" indent="-392113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5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89451"/>
          </a:xfrm>
        </p:spPr>
        <p:txBody>
          <a:bodyPr>
            <a:normAutofit/>
          </a:bodyPr>
          <a:lstStyle/>
          <a:p>
            <a:pPr marL="739775" lvl="6" indent="-565150">
              <a:lnSpc>
                <a:spcPct val="150000"/>
              </a:lnSpc>
            </a:pPr>
            <a:r>
              <a:rPr lang="id-ID" sz="2800" dirty="0">
                <a:latin typeface="Arial" pitchFamily="34" charset="0"/>
                <a:cs typeface="Arial" pitchFamily="34" charset="0"/>
              </a:rPr>
              <a:t>Ep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s m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éé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r = babari ceurik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739775" lvl="6" indent="-565150">
              <a:lnSpc>
                <a:spcPct val="150000"/>
              </a:lnSpc>
            </a:pPr>
            <a:r>
              <a:rPr lang="id-ID" sz="2800" dirty="0">
                <a:latin typeface="Arial" pitchFamily="34" charset="0"/>
                <a:cs typeface="Arial" pitchFamily="34" charset="0"/>
              </a:rPr>
              <a:t>Hējo tihang = sok pundah pindah pagaw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739775" lvl="6" indent="-565150">
              <a:lnSpc>
                <a:spcPct val="150000"/>
              </a:lnSpc>
            </a:pPr>
            <a:r>
              <a:rPr lang="id-ID" sz="2800" dirty="0">
                <a:latin typeface="Arial" pitchFamily="34" charset="0"/>
                <a:cs typeface="Arial" pitchFamily="34" charset="0"/>
              </a:rPr>
              <a:t>Gurat batu = mawa karep sorangan.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739775" lvl="6" indent="-565150">
              <a:lnSpc>
                <a:spcPct val="150000"/>
              </a:lnSpc>
            </a:pPr>
            <a:r>
              <a:rPr lang="id-ID" sz="2800" dirty="0">
                <a:latin typeface="Arial" pitchFamily="34" charset="0"/>
                <a:cs typeface="Arial" pitchFamily="34" charset="0"/>
              </a:rPr>
              <a:t>Kandel kulit beungeut 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teu boga ka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é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ra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739775" lvl="6" indent="-565150">
              <a:lnSpc>
                <a:spcPct val="150000"/>
              </a:lnSpc>
            </a:pPr>
            <a:r>
              <a:rPr lang="id-ID" sz="2800" dirty="0">
                <a:latin typeface="Arial" pitchFamily="34" charset="0"/>
                <a:cs typeface="Arial" pitchFamily="34" charset="0"/>
              </a:rPr>
              <a:t>Kurung batok 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resep cicing di imah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739775" lvl="6" indent="-565150">
              <a:lnSpc>
                <a:spcPct val="150000"/>
              </a:lnSpc>
            </a:pPr>
            <a:r>
              <a:rPr lang="id-ID" sz="2800" dirty="0">
                <a:latin typeface="Arial" pitchFamily="34" charset="0"/>
                <a:cs typeface="Arial" pitchFamily="34" charset="0"/>
              </a:rPr>
              <a:t>Murag bulu bitis 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id-ID" sz="2800" dirty="0">
                <a:latin typeface="Arial" pitchFamily="34" charset="0"/>
                <a:cs typeface="Arial" pitchFamily="34" charset="0"/>
              </a:rPr>
              <a:t>resep indit – inditan / teu betah cicing di imah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49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316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Wilujeng énjing</vt:lpstr>
      <vt:lpstr> Pangajaran 2 Hirup Rukun Sauyunan </vt:lpstr>
      <vt:lpstr>Kecap Sabalikna</vt:lpstr>
      <vt:lpstr>PowerPoint Presentation</vt:lpstr>
      <vt:lpstr>Kecap Sasaruaan</vt:lpstr>
      <vt:lpstr>PowerPoint Presentation</vt:lpstr>
      <vt:lpstr>Bituna warna</vt:lpstr>
      <vt:lpstr> Babasan </vt:lpstr>
      <vt:lpstr>PowerPoint Presentation</vt:lpstr>
      <vt:lpstr>Haturnuhun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2 Hirup Rukun Sauyunan</dc:title>
  <dc:creator>ismail - [2010]</dc:creator>
  <cp:lastModifiedBy>ismail - [2010]</cp:lastModifiedBy>
  <cp:revision>32</cp:revision>
  <dcterms:created xsi:type="dcterms:W3CDTF">2020-08-26T12:30:10Z</dcterms:created>
  <dcterms:modified xsi:type="dcterms:W3CDTF">2020-09-02T04:00:02Z</dcterms:modified>
</cp:coreProperties>
</file>