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6" r:id="rId3"/>
    <p:sldId id="275" r:id="rId4"/>
    <p:sldId id="261" r:id="rId5"/>
    <p:sldId id="262" r:id="rId6"/>
    <p:sldId id="273" r:id="rId7"/>
    <p:sldId id="271" r:id="rId8"/>
    <p:sldId id="264" r:id="rId9"/>
    <p:sldId id="274" r:id="rId10"/>
    <p:sldId id="270" r:id="rId1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71" autoAdjust="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81699-7667-4BE3-8F90-FFF5EE4C5DBD}" type="datetimeFigureOut">
              <a:rPr lang="id-ID" smtClean="0"/>
              <a:t>07/10/2020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2E99-42E4-4D0C-9DED-EC1AE77E955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05743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81699-7667-4BE3-8F90-FFF5EE4C5DBD}" type="datetimeFigureOut">
              <a:rPr lang="id-ID" smtClean="0"/>
              <a:t>07/10/2020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2E99-42E4-4D0C-9DED-EC1AE77E955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15478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81699-7667-4BE3-8F90-FFF5EE4C5DBD}" type="datetimeFigureOut">
              <a:rPr lang="id-ID" smtClean="0"/>
              <a:t>07/10/2020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2E99-42E4-4D0C-9DED-EC1AE77E955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05277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81699-7667-4BE3-8F90-FFF5EE4C5DBD}" type="datetimeFigureOut">
              <a:rPr lang="id-ID" smtClean="0"/>
              <a:t>07/10/2020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2E99-42E4-4D0C-9DED-EC1AE77E955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53619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81699-7667-4BE3-8F90-FFF5EE4C5DBD}" type="datetimeFigureOut">
              <a:rPr lang="id-ID" smtClean="0"/>
              <a:t>07/10/2020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2E99-42E4-4D0C-9DED-EC1AE77E955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86127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81699-7667-4BE3-8F90-FFF5EE4C5DBD}" type="datetimeFigureOut">
              <a:rPr lang="id-ID" smtClean="0"/>
              <a:t>07/10/2020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2E99-42E4-4D0C-9DED-EC1AE77E955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43712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81699-7667-4BE3-8F90-FFF5EE4C5DBD}" type="datetimeFigureOut">
              <a:rPr lang="id-ID" smtClean="0"/>
              <a:t>07/10/2020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2E99-42E4-4D0C-9DED-EC1AE77E955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09330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81699-7667-4BE3-8F90-FFF5EE4C5DBD}" type="datetimeFigureOut">
              <a:rPr lang="id-ID" smtClean="0"/>
              <a:t>07/10/2020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2E99-42E4-4D0C-9DED-EC1AE77E955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66872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81699-7667-4BE3-8F90-FFF5EE4C5DBD}" type="datetimeFigureOut">
              <a:rPr lang="id-ID" smtClean="0"/>
              <a:t>07/10/2020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2E99-42E4-4D0C-9DED-EC1AE77E955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03092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81699-7667-4BE3-8F90-FFF5EE4C5DBD}" type="datetimeFigureOut">
              <a:rPr lang="id-ID" smtClean="0"/>
              <a:t>07/10/2020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2E99-42E4-4D0C-9DED-EC1AE77E955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53820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81699-7667-4BE3-8F90-FFF5EE4C5DBD}" type="datetimeFigureOut">
              <a:rPr lang="id-ID" smtClean="0"/>
              <a:t>07/10/2020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2E99-42E4-4D0C-9DED-EC1AE77E955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71109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81699-7667-4BE3-8F90-FFF5EE4C5DBD}" type="datetimeFigureOut">
              <a:rPr lang="id-ID" smtClean="0"/>
              <a:t>07/10/2020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C2E99-42E4-4D0C-9DED-EC1AE77E955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78949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RWKSD\Downloads\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712968" cy="61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1556792"/>
            <a:ext cx="5688632" cy="1143000"/>
          </a:xfrm>
        </p:spPr>
        <p:txBody>
          <a:bodyPr>
            <a:normAutofit/>
          </a:bodyPr>
          <a:lstStyle/>
          <a:p>
            <a:r>
              <a:rPr lang="id-ID" sz="6000" dirty="0" smtClean="0">
                <a:latin typeface="Informal Roman" pitchFamily="66" charset="0"/>
              </a:rPr>
              <a:t>Wilujeng énjing</a:t>
            </a:r>
            <a:endParaRPr lang="id-ID" sz="6000" dirty="0">
              <a:latin typeface="Informal Roman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105272" y="2996952"/>
            <a:ext cx="7005464" cy="27649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d-ID" sz="4800" b="1" dirty="0" smtClean="0">
                <a:latin typeface="Informal Roman" pitchFamily="66" charset="0"/>
              </a:rPr>
              <a:t>Wilujeng patepang deui sareng Ibu Monik dina pangajaran Bahasa Sunda.</a:t>
            </a:r>
            <a:endParaRPr lang="id-ID" sz="4800" b="1" dirty="0">
              <a:latin typeface="Informal Roman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40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RWKSD\Downloads\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8568952" cy="63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204" y="476672"/>
            <a:ext cx="8229600" cy="1143000"/>
          </a:xfrm>
        </p:spPr>
        <p:txBody>
          <a:bodyPr>
            <a:normAutofit/>
          </a:bodyPr>
          <a:lstStyle/>
          <a:p>
            <a:r>
              <a:rPr lang="id-ID" sz="5400" b="1" i="1" dirty="0"/>
              <a:t>H</a:t>
            </a:r>
            <a:r>
              <a:rPr lang="id-ID" sz="5400" b="1" i="1" dirty="0" smtClean="0"/>
              <a:t>aturnuhun</a:t>
            </a:r>
            <a:endParaRPr lang="id-ID" sz="54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04" y="1916832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id-ID" sz="4800" dirty="0" smtClean="0"/>
              <a:t>Tetep semangat </a:t>
            </a:r>
          </a:p>
          <a:p>
            <a:pPr algn="ctr"/>
            <a:r>
              <a:rPr lang="id-ID" sz="4800" dirty="0" smtClean="0"/>
              <a:t>Jaga keséhatan </a:t>
            </a:r>
          </a:p>
          <a:p>
            <a:pPr algn="ctr"/>
            <a:r>
              <a:rPr lang="id-ID" sz="4800" dirty="0" smtClean="0"/>
              <a:t>Gusti ngaberkahan urang sadaya</a:t>
            </a:r>
            <a:endParaRPr lang="id-ID" sz="4800" dirty="0"/>
          </a:p>
        </p:txBody>
      </p:sp>
    </p:spTree>
    <p:extLst>
      <p:ext uri="{BB962C8B-B14F-4D97-AF65-F5344CB8AC3E}">
        <p14:creationId xmlns:p14="http://schemas.microsoft.com/office/powerpoint/2010/main" val="3101370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RWKSD\Downloads\1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63" y="233410"/>
            <a:ext cx="8652095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99992" y="1340767"/>
            <a:ext cx="3384376" cy="79208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d-ID" b="1" dirty="0" smtClean="0"/>
              <a:t/>
            </a:r>
            <a:br>
              <a:rPr lang="id-ID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id-ID" sz="3600" b="1" i="1" dirty="0" smtClean="0">
                <a:latin typeface="Calisto MT" pitchFamily="18" charset="0"/>
              </a:rPr>
              <a:t>Pangajaran </a:t>
            </a:r>
            <a:r>
              <a:rPr lang="en-US" sz="3600" b="1" i="1" dirty="0" smtClean="0">
                <a:latin typeface="Calisto MT" pitchFamily="18" charset="0"/>
              </a:rPr>
              <a:t>3</a:t>
            </a:r>
            <a:r>
              <a:rPr lang="id-ID" sz="3600" i="1" dirty="0">
                <a:latin typeface="Calisto MT" pitchFamily="18" charset="0"/>
              </a:rPr>
              <a:t/>
            </a:r>
            <a:br>
              <a:rPr lang="id-ID" sz="3600" i="1" dirty="0">
                <a:latin typeface="Calisto MT" pitchFamily="18" charset="0"/>
              </a:rPr>
            </a:br>
            <a:r>
              <a:rPr lang="id-ID" sz="3600" i="1" dirty="0"/>
              <a:t/>
            </a:r>
            <a:br>
              <a:rPr lang="id-ID" sz="3600" i="1" dirty="0"/>
            </a:br>
            <a:endParaRPr lang="id-ID" sz="36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3284984"/>
            <a:ext cx="6192688" cy="223224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b="1" i="1" dirty="0" err="1" smtClean="0">
                <a:solidFill>
                  <a:schemeClr val="tx1"/>
                </a:solidFill>
                <a:latin typeface="Calisto MT" pitchFamily="18" charset="0"/>
              </a:rPr>
              <a:t>Tokoh</a:t>
            </a:r>
            <a:r>
              <a:rPr lang="en-US" sz="3600" b="1" i="1" dirty="0" smtClean="0">
                <a:solidFill>
                  <a:schemeClr val="tx1"/>
                </a:solidFill>
                <a:latin typeface="Calisto MT" pitchFamily="18" charset="0"/>
              </a:rPr>
              <a:t> </a:t>
            </a:r>
            <a:r>
              <a:rPr lang="en-US" sz="3600" b="1" i="1" dirty="0" err="1" smtClean="0">
                <a:solidFill>
                  <a:schemeClr val="tx1"/>
                </a:solidFill>
                <a:latin typeface="Calisto MT" pitchFamily="18" charset="0"/>
              </a:rPr>
              <a:t>Sunda</a:t>
            </a:r>
            <a:endParaRPr lang="en-US" sz="3600" b="1" i="1" dirty="0" smtClean="0">
              <a:solidFill>
                <a:schemeClr val="tx1"/>
              </a:solidFill>
              <a:latin typeface="Calisto MT" pitchFamily="18" charset="0"/>
            </a:endParaRPr>
          </a:p>
          <a:p>
            <a:r>
              <a:rPr lang="en-US" sz="3600" b="1" i="1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Calisto MT" pitchFamily="18" charset="0"/>
              </a:rPr>
              <a:t>Istilah</a:t>
            </a:r>
            <a:r>
              <a:rPr lang="en-US" sz="3600" b="1" i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Calisto MT" pitchFamily="18" charset="0"/>
              </a:rPr>
              <a:t> </a:t>
            </a:r>
            <a:r>
              <a:rPr lang="en-US" sz="3600" b="1" i="1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Calisto MT" pitchFamily="18" charset="0"/>
              </a:rPr>
              <a:t>dina</a:t>
            </a:r>
            <a:r>
              <a:rPr lang="en-US" sz="3600" b="1" i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Calisto MT" pitchFamily="18" charset="0"/>
              </a:rPr>
              <a:t> </a:t>
            </a:r>
            <a:r>
              <a:rPr lang="en-US" sz="3600" b="1" i="1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Calisto MT" pitchFamily="18" charset="0"/>
              </a:rPr>
              <a:t>olahraga</a:t>
            </a:r>
            <a:endParaRPr lang="en-US" sz="3600" b="1" i="1" dirty="0" smtClean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tx1"/>
              </a:solidFill>
              <a:latin typeface="Calisto MT" pitchFamily="18" charset="0"/>
            </a:endParaRPr>
          </a:p>
          <a:p>
            <a:r>
              <a:rPr lang="en-US" sz="3600" b="1" i="1" dirty="0" smtClean="0">
                <a:solidFill>
                  <a:schemeClr val="accent5">
                    <a:lumMod val="50000"/>
                  </a:schemeClr>
                </a:solidFill>
                <a:latin typeface="Calisto MT" pitchFamily="18" charset="0"/>
              </a:rPr>
              <a:t>                  </a:t>
            </a:r>
            <a:r>
              <a:rPr lang="en-US" sz="3600" b="1" i="1" dirty="0" err="1" smtClean="0">
                <a:solidFill>
                  <a:schemeClr val="accent5">
                    <a:lumMod val="50000"/>
                  </a:schemeClr>
                </a:solidFill>
                <a:latin typeface="Calisto MT" pitchFamily="18" charset="0"/>
              </a:rPr>
              <a:t>Kecap</a:t>
            </a:r>
            <a:r>
              <a:rPr lang="en-US" sz="3600" b="1" i="1" dirty="0" smtClean="0">
                <a:solidFill>
                  <a:schemeClr val="accent5">
                    <a:lumMod val="50000"/>
                  </a:schemeClr>
                </a:solidFill>
                <a:latin typeface="Calisto MT" pitchFamily="18" charset="0"/>
              </a:rPr>
              <a:t> </a:t>
            </a:r>
            <a:r>
              <a:rPr lang="en-US" sz="3600" b="1" i="1" dirty="0" err="1" smtClean="0">
                <a:solidFill>
                  <a:schemeClr val="accent5">
                    <a:lumMod val="50000"/>
                  </a:schemeClr>
                </a:solidFill>
                <a:latin typeface="Calisto MT" pitchFamily="18" charset="0"/>
              </a:rPr>
              <a:t>panganteur</a:t>
            </a:r>
            <a:endParaRPr lang="id-ID" sz="3600" dirty="0">
              <a:solidFill>
                <a:schemeClr val="accent5">
                  <a:lumMod val="50000"/>
                </a:schemeClr>
              </a:solidFill>
              <a:latin typeface="Calisto MT" pitchFamily="18" charset="0"/>
            </a:endParaRPr>
          </a:p>
          <a:p>
            <a:endParaRPr lang="id-ID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51837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WKSD\Downloads\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188640"/>
            <a:ext cx="8898079" cy="640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err="1"/>
              <a:t>Tokoh</a:t>
            </a:r>
            <a:r>
              <a:rPr lang="en-US" b="1" i="1" dirty="0"/>
              <a:t> </a:t>
            </a:r>
            <a:r>
              <a:rPr lang="en-US" b="1" i="1" dirty="0" err="1"/>
              <a:t>Sunda</a:t>
            </a:r>
            <a:r>
              <a:rPr lang="en-US" b="1" i="1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Koko </a:t>
            </a:r>
            <a:r>
              <a:rPr lang="en-US" dirty="0" err="1" smtClean="0"/>
              <a:t>Koswara</a:t>
            </a:r>
            <a:r>
              <a:rPr lang="en-US" dirty="0" smtClean="0"/>
              <a:t> (</a:t>
            </a:r>
            <a:r>
              <a:rPr lang="en-US" dirty="0" err="1" smtClean="0"/>
              <a:t>Mang</a:t>
            </a:r>
            <a:r>
              <a:rPr lang="en-US" dirty="0" smtClean="0"/>
              <a:t> Koko)  </a:t>
            </a:r>
            <a:r>
              <a:rPr lang="en-US" dirty="0" err="1" smtClean="0"/>
              <a:t>lahir</a:t>
            </a:r>
            <a:r>
              <a:rPr lang="en-US" dirty="0" smtClean="0"/>
              <a:t> di </a:t>
            </a:r>
            <a:r>
              <a:rPr lang="en-US" dirty="0" err="1" smtClean="0"/>
              <a:t>Tasikmalaya</a:t>
            </a:r>
            <a:r>
              <a:rPr lang="en-US" dirty="0" smtClean="0"/>
              <a:t> </a:t>
            </a:r>
            <a:r>
              <a:rPr lang="en-US" dirty="0" err="1" smtClean="0"/>
              <a:t>ahli</a:t>
            </a:r>
            <a:r>
              <a:rPr lang="en-US" dirty="0" smtClean="0"/>
              <a:t> </a:t>
            </a:r>
            <a:r>
              <a:rPr lang="en-US" dirty="0" err="1" smtClean="0"/>
              <a:t>dina</a:t>
            </a:r>
            <a:r>
              <a:rPr lang="en-US" dirty="0" smtClean="0"/>
              <a:t> </a:t>
            </a:r>
            <a:r>
              <a:rPr lang="en-US" dirty="0" err="1" smtClean="0"/>
              <a:t>kasenian</a:t>
            </a:r>
            <a:r>
              <a:rPr lang="en-US" dirty="0" smtClean="0"/>
              <a:t>/ </a:t>
            </a:r>
            <a:r>
              <a:rPr lang="en-US" dirty="0" err="1" smtClean="0"/>
              <a:t>karawitan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Dewi</a:t>
            </a:r>
            <a:r>
              <a:rPr lang="en-US" dirty="0" smtClean="0"/>
              <a:t> </a:t>
            </a:r>
            <a:r>
              <a:rPr lang="en-US" dirty="0" err="1" smtClean="0"/>
              <a:t>Sartika</a:t>
            </a:r>
            <a:r>
              <a:rPr lang="en-US" dirty="0" smtClean="0"/>
              <a:t> </a:t>
            </a:r>
            <a:r>
              <a:rPr lang="en-US" dirty="0" err="1" smtClean="0"/>
              <a:t>pahlawan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anu</a:t>
            </a:r>
            <a:r>
              <a:rPr lang="en-US" dirty="0" smtClean="0"/>
              <a:t> </a:t>
            </a:r>
            <a:r>
              <a:rPr lang="en-US" dirty="0" err="1" smtClean="0"/>
              <a:t>kasohor</a:t>
            </a:r>
            <a:r>
              <a:rPr lang="en-US" dirty="0" smtClean="0"/>
              <a:t> </a:t>
            </a:r>
            <a:r>
              <a:rPr lang="en-US" dirty="0" err="1" smtClean="0"/>
              <a:t>ti</a:t>
            </a:r>
            <a:r>
              <a:rPr lang="en-US" dirty="0" smtClean="0"/>
              <a:t> </a:t>
            </a:r>
            <a:r>
              <a:rPr lang="en-US" dirty="0" err="1" smtClean="0"/>
              <a:t>tatar</a:t>
            </a:r>
            <a:r>
              <a:rPr lang="en-US" dirty="0" smtClean="0"/>
              <a:t> </a:t>
            </a:r>
            <a:r>
              <a:rPr lang="en-US" dirty="0" err="1" smtClean="0"/>
              <a:t>Sunda</a:t>
            </a:r>
            <a:endParaRPr lang="en-US" dirty="0" smtClean="0"/>
          </a:p>
          <a:p>
            <a:r>
              <a:rPr lang="en-US" dirty="0" err="1" smtClean="0"/>
              <a:t>Oto</a:t>
            </a:r>
            <a:r>
              <a:rPr lang="en-US" dirty="0" smtClean="0"/>
              <a:t> </a:t>
            </a:r>
            <a:r>
              <a:rPr lang="en-US" dirty="0" err="1" smtClean="0"/>
              <a:t>Iskandar</a:t>
            </a:r>
            <a:r>
              <a:rPr lang="en-US" dirty="0" smtClean="0"/>
              <a:t> </a:t>
            </a:r>
            <a:r>
              <a:rPr lang="en-US" dirty="0" err="1" smtClean="0"/>
              <a:t>Dinata</a:t>
            </a:r>
            <a:r>
              <a:rPr lang="en-US" dirty="0" smtClean="0"/>
              <a:t> (Si </a:t>
            </a:r>
            <a:r>
              <a:rPr lang="en-US" dirty="0" err="1" smtClean="0"/>
              <a:t>Jalak</a:t>
            </a:r>
            <a:r>
              <a:rPr lang="en-US" dirty="0" smtClean="0"/>
              <a:t> </a:t>
            </a:r>
            <a:r>
              <a:rPr lang="en-US" dirty="0" err="1" smtClean="0"/>
              <a:t>Harupat</a:t>
            </a:r>
            <a:r>
              <a:rPr lang="en-US" dirty="0" smtClean="0"/>
              <a:t>) </a:t>
            </a:r>
            <a:r>
              <a:rPr lang="en-US" dirty="0" err="1" smtClean="0"/>
              <a:t>lahir</a:t>
            </a:r>
            <a:r>
              <a:rPr lang="en-US" dirty="0" smtClean="0"/>
              <a:t> di </a:t>
            </a:r>
            <a:r>
              <a:rPr lang="en-US" dirty="0" err="1" smtClean="0"/>
              <a:t>Bojongsoang</a:t>
            </a:r>
            <a:r>
              <a:rPr lang="en-US" dirty="0" smtClean="0"/>
              <a:t>, </a:t>
            </a:r>
            <a:r>
              <a:rPr lang="en-US" dirty="0" err="1" smtClean="0"/>
              <a:t>Kab</a:t>
            </a:r>
            <a:r>
              <a:rPr lang="en-US" dirty="0" smtClean="0"/>
              <a:t> Bandung. </a:t>
            </a:r>
            <a:r>
              <a:rPr lang="en-US" dirty="0" err="1" smtClean="0"/>
              <a:t>Tokoh</a:t>
            </a:r>
            <a:r>
              <a:rPr lang="en-US" dirty="0" smtClean="0"/>
              <a:t> </a:t>
            </a:r>
            <a:r>
              <a:rPr lang="en-US" dirty="0" err="1" smtClean="0"/>
              <a:t>anu</a:t>
            </a:r>
            <a:r>
              <a:rPr lang="en-US" dirty="0" smtClean="0"/>
              <a:t> </a:t>
            </a:r>
            <a:r>
              <a:rPr lang="en-US" dirty="0" err="1" smtClean="0"/>
              <a:t>aya</a:t>
            </a:r>
            <a:r>
              <a:rPr lang="en-US" dirty="0" smtClean="0"/>
              <a:t> </a:t>
            </a:r>
            <a:r>
              <a:rPr lang="en-US" dirty="0" err="1" smtClean="0"/>
              <a:t>patula</a:t>
            </a:r>
            <a:r>
              <a:rPr lang="en-US" dirty="0" smtClean="0"/>
              <a:t> </a:t>
            </a:r>
            <a:r>
              <a:rPr lang="en-US" dirty="0" err="1" smtClean="0"/>
              <a:t>patalina</a:t>
            </a:r>
            <a:r>
              <a:rPr lang="en-US" dirty="0" smtClean="0"/>
              <a:t> </a:t>
            </a:r>
            <a:r>
              <a:rPr lang="en-US" dirty="0" err="1" smtClean="0"/>
              <a:t>jeung</a:t>
            </a:r>
            <a:r>
              <a:rPr lang="en-US" dirty="0" smtClean="0"/>
              <a:t> </a:t>
            </a:r>
            <a:r>
              <a:rPr lang="en-US" dirty="0" err="1" smtClean="0"/>
              <a:t>persiapan</a:t>
            </a:r>
            <a:r>
              <a:rPr lang="en-US" dirty="0" smtClean="0"/>
              <a:t> </a:t>
            </a:r>
            <a:r>
              <a:rPr lang="en-US" dirty="0" err="1" smtClean="0"/>
              <a:t>kamerdekaan</a:t>
            </a:r>
            <a:r>
              <a:rPr lang="en-US" dirty="0" smtClean="0"/>
              <a:t>.</a:t>
            </a:r>
          </a:p>
          <a:p>
            <a:r>
              <a:rPr lang="en-US" dirty="0" smtClean="0"/>
              <a:t>Kang Emil (</a:t>
            </a:r>
            <a:r>
              <a:rPr lang="en-US" dirty="0" err="1" smtClean="0"/>
              <a:t>Ridwan</a:t>
            </a:r>
            <a:r>
              <a:rPr lang="en-US" dirty="0" smtClean="0"/>
              <a:t> </a:t>
            </a:r>
            <a:r>
              <a:rPr lang="en-US" dirty="0" err="1" smtClean="0"/>
              <a:t>Kamil</a:t>
            </a:r>
            <a:r>
              <a:rPr lang="en-US" dirty="0" smtClean="0"/>
              <a:t>) </a:t>
            </a:r>
            <a:r>
              <a:rPr lang="en-US" dirty="0" err="1" smtClean="0"/>
              <a:t>Gubernur</a:t>
            </a:r>
            <a:r>
              <a:rPr lang="en-US" dirty="0" smtClean="0"/>
              <a:t> </a:t>
            </a:r>
            <a:r>
              <a:rPr lang="en-US" dirty="0" err="1" smtClean="0"/>
              <a:t>jawa</a:t>
            </a:r>
            <a:r>
              <a:rPr lang="en-US" dirty="0" smtClean="0"/>
              <a:t> </a:t>
            </a:r>
            <a:r>
              <a:rPr lang="en-US" dirty="0" err="1" smtClean="0"/>
              <a:t>barat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33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Watercolor art flower PowerPoint background picture | Latar belakang, Clip  art, Gamb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283433"/>
            <a:ext cx="8808913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556793"/>
            <a:ext cx="7619344" cy="4104456"/>
          </a:xfrm>
        </p:spPr>
        <p:txBody>
          <a:bodyPr>
            <a:normAutofit/>
          </a:bodyPr>
          <a:lstStyle/>
          <a:p>
            <a:pPr lvl="0"/>
            <a:r>
              <a:rPr lang="id-ID" dirty="0"/>
              <a:t>Taufik Hidayat jeung Susi </a:t>
            </a:r>
            <a:r>
              <a:rPr lang="id-ID" dirty="0" smtClean="0"/>
              <a:t>Susanti</a:t>
            </a:r>
            <a:r>
              <a:rPr lang="en-US" dirty="0" smtClean="0"/>
              <a:t>, </a:t>
            </a:r>
            <a:r>
              <a:rPr lang="en-US" dirty="0" err="1" smtClean="0"/>
              <a:t>anjeunna</a:t>
            </a:r>
            <a:r>
              <a:rPr lang="en-US" dirty="0" smtClean="0"/>
              <a:t> </a:t>
            </a:r>
            <a:r>
              <a:rPr lang="id-ID" dirty="0" smtClean="0"/>
              <a:t>t</a:t>
            </a:r>
            <a:r>
              <a:rPr lang="en-US" dirty="0"/>
              <a:t>é</a:t>
            </a:r>
            <a:r>
              <a:rPr lang="id-ID" dirty="0"/>
              <a:t>h atlit badminton anu kasohor. </a:t>
            </a:r>
            <a:endParaRPr lang="en-US" dirty="0" smtClean="0"/>
          </a:p>
          <a:p>
            <a:pPr marL="0" lvl="0" indent="0">
              <a:buNone/>
            </a:pPr>
            <a:endParaRPr lang="en-US" dirty="0"/>
          </a:p>
          <a:p>
            <a:r>
              <a:rPr lang="id-ID" dirty="0"/>
              <a:t>Dina kalimah di luhur aya kecap badminton. </a:t>
            </a:r>
            <a:r>
              <a:rPr lang="en-US" dirty="0"/>
              <a:t>É</a:t>
            </a:r>
            <a:r>
              <a:rPr lang="id-ID" dirty="0"/>
              <a:t>ta t</a:t>
            </a:r>
            <a:r>
              <a:rPr lang="en-US" dirty="0"/>
              <a:t>é</a:t>
            </a:r>
            <a:r>
              <a:rPr lang="id-ID" dirty="0"/>
              <a:t>h ngaran salah sahiji jenis olah raga. Dina unggal olah raga aya rupa - rupa istilah. </a:t>
            </a:r>
            <a:endParaRPr lang="en-US" dirty="0"/>
          </a:p>
          <a:p>
            <a:endParaRPr lang="id-ID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i="1" dirty="0" err="1" smtClean="0"/>
              <a:t>Tokoh</a:t>
            </a:r>
            <a:r>
              <a:rPr lang="en-US" sz="4000" b="1" i="1" dirty="0" smtClean="0"/>
              <a:t> </a:t>
            </a:r>
            <a:r>
              <a:rPr lang="en-US" sz="4000" b="1" i="1" dirty="0" err="1" smtClean="0"/>
              <a:t>Sunda</a:t>
            </a:r>
            <a:r>
              <a:rPr lang="en-US" sz="4000" b="1" i="1" dirty="0" smtClean="0"/>
              <a:t> </a:t>
            </a:r>
            <a:endParaRPr lang="id-ID" sz="4000" b="1" i="1" dirty="0"/>
          </a:p>
        </p:txBody>
      </p:sp>
    </p:spTree>
    <p:extLst>
      <p:ext uri="{BB962C8B-B14F-4D97-AF65-F5344CB8AC3E}">
        <p14:creationId xmlns:p14="http://schemas.microsoft.com/office/powerpoint/2010/main" val="3225720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USER\Downloads\BEGRON PTT\begron 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43" y="272385"/>
            <a:ext cx="8640959" cy="61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522" y="272385"/>
            <a:ext cx="8229600" cy="778098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/>
            </a:r>
            <a:br>
              <a:rPr lang="en-US" b="1" dirty="0" smtClean="0"/>
            </a:br>
            <a:r>
              <a:rPr lang="id-ID" sz="3600" b="1" dirty="0" smtClean="0"/>
              <a:t>Anu </a:t>
            </a:r>
            <a:r>
              <a:rPr lang="id-ID" sz="3600" b="1" dirty="0"/>
              <a:t>kaasup istilah dina badminton nya</a:t>
            </a:r>
            <a:r>
              <a:rPr lang="en-US" sz="3600" b="1" dirty="0"/>
              <a:t>é</a:t>
            </a:r>
            <a:r>
              <a:rPr lang="id-ID" sz="3600" b="1" dirty="0"/>
              <a:t>ta: </a:t>
            </a:r>
            <a:r>
              <a:rPr lang="en-US" sz="3600" dirty="0"/>
              <a:t/>
            </a:r>
            <a:br>
              <a:rPr lang="en-US" sz="3600" dirty="0"/>
            </a:b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196751"/>
            <a:ext cx="8208912" cy="5264895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id-ID" dirty="0" smtClean="0"/>
          </a:p>
          <a:p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839845" y="1916832"/>
            <a:ext cx="748883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73138" lvl="6" indent="-973138"/>
            <a:r>
              <a:rPr lang="id-ID" sz="2800" dirty="0"/>
              <a:t>Kok = </a:t>
            </a:r>
            <a:r>
              <a:rPr lang="id-ID" sz="3200" dirty="0"/>
              <a:t>alat keur ma</a:t>
            </a:r>
            <a:r>
              <a:rPr lang="en-US" sz="3200" dirty="0"/>
              <a:t>é</a:t>
            </a:r>
            <a:r>
              <a:rPr lang="id-ID" sz="3200" dirty="0"/>
              <a:t>n badminton anu dijieun tina bulu hayam. </a:t>
            </a:r>
            <a:endParaRPr lang="en-US" sz="3200" dirty="0"/>
          </a:p>
          <a:p>
            <a:pPr marL="1030288" lvl="6" indent="-1030288"/>
            <a:r>
              <a:rPr lang="id-ID" sz="3200" dirty="0"/>
              <a:t>N</a:t>
            </a:r>
            <a:r>
              <a:rPr lang="en-US" sz="3200" dirty="0"/>
              <a:t>é</a:t>
            </a:r>
            <a:r>
              <a:rPr lang="id-ID" sz="3200" dirty="0"/>
              <a:t>t = jaring anu dipasang di tengah lapang keur ma</a:t>
            </a:r>
            <a:r>
              <a:rPr lang="en-US" sz="3200" dirty="0"/>
              <a:t>é</a:t>
            </a:r>
            <a:r>
              <a:rPr lang="id-ID" sz="3200" dirty="0"/>
              <a:t>n badminton.</a:t>
            </a:r>
            <a:endParaRPr lang="en-US" sz="3200" dirty="0"/>
          </a:p>
          <a:p>
            <a:pPr lvl="6" indent="-2743200"/>
            <a:r>
              <a:rPr lang="id-ID" sz="3200" dirty="0"/>
              <a:t>Rak</a:t>
            </a:r>
            <a:r>
              <a:rPr lang="en-US" sz="3200" dirty="0"/>
              <a:t>é</a:t>
            </a:r>
            <a:r>
              <a:rPr lang="id-ID" sz="3200" dirty="0"/>
              <a:t>t = alat keur nakol kok</a:t>
            </a:r>
            <a:endParaRPr lang="en-US" sz="3200" dirty="0"/>
          </a:p>
          <a:p>
            <a:pPr lvl="6" indent="-2743200"/>
            <a:r>
              <a:rPr lang="id-ID" sz="3200" dirty="0"/>
              <a:t>L</a:t>
            </a:r>
            <a:r>
              <a:rPr lang="en-US" sz="3200" dirty="0"/>
              <a:t>é</a:t>
            </a:r>
            <a:r>
              <a:rPr lang="id-ID" sz="3200" dirty="0"/>
              <a:t>pri = juri</a:t>
            </a:r>
            <a:endParaRPr lang="en-US" sz="3200" dirty="0"/>
          </a:p>
          <a:p>
            <a:pPr marL="1654175" lvl="6" indent="-1654175"/>
            <a:r>
              <a:rPr lang="id-ID" sz="3200" dirty="0"/>
              <a:t>L</a:t>
            </a:r>
            <a:r>
              <a:rPr lang="en-US" sz="3200" dirty="0"/>
              <a:t>é</a:t>
            </a:r>
            <a:r>
              <a:rPr lang="id-ID" sz="3200" dirty="0"/>
              <a:t>sm</a:t>
            </a:r>
            <a:r>
              <a:rPr lang="en-US" sz="3200" dirty="0"/>
              <a:t>é</a:t>
            </a:r>
            <a:r>
              <a:rPr lang="id-ID" sz="3200" dirty="0"/>
              <a:t>n = juri kenca (kiri) , katuhu (kanan) atawa hakim garis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6674493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RWKSD\Downloads\2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712968" cy="640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204" y="248341"/>
            <a:ext cx="8229600" cy="30033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04" y="1196752"/>
            <a:ext cx="8229600" cy="5040560"/>
          </a:xfrm>
        </p:spPr>
        <p:txBody>
          <a:bodyPr>
            <a:normAutofit/>
          </a:bodyPr>
          <a:lstStyle/>
          <a:p>
            <a:pPr marL="508000" lvl="6" indent="-333375"/>
            <a:r>
              <a:rPr lang="id-ID" sz="3200" dirty="0"/>
              <a:t>Lob = kok ngalambung ka luhur</a:t>
            </a:r>
            <a:endParaRPr lang="en-US" sz="3200" dirty="0"/>
          </a:p>
          <a:p>
            <a:pPr marL="508000" lvl="6" indent="-333375"/>
            <a:r>
              <a:rPr lang="id-ID" sz="3200" dirty="0"/>
              <a:t>S</a:t>
            </a:r>
            <a:r>
              <a:rPr lang="en-US" sz="3200" dirty="0"/>
              <a:t>é</a:t>
            </a:r>
            <a:r>
              <a:rPr lang="id-ID" sz="3200" dirty="0"/>
              <a:t>m</a:t>
            </a:r>
            <a:r>
              <a:rPr lang="en-US" sz="3200" dirty="0"/>
              <a:t>é</a:t>
            </a:r>
            <a:r>
              <a:rPr lang="id-ID" sz="3200" dirty="0"/>
              <a:t>s = nakol kok tarik pisan ka arah lawan.</a:t>
            </a:r>
            <a:endParaRPr lang="en-US" sz="3200" dirty="0"/>
          </a:p>
          <a:p>
            <a:pPr marL="508000" lvl="6" indent="-333375"/>
            <a:r>
              <a:rPr lang="id-ID" sz="3200" dirty="0"/>
              <a:t>N</a:t>
            </a:r>
            <a:r>
              <a:rPr lang="en-US" sz="3200" dirty="0"/>
              <a:t>é</a:t>
            </a:r>
            <a:r>
              <a:rPr lang="id-ID" sz="3200" dirty="0"/>
              <a:t>ting (n</a:t>
            </a:r>
            <a:r>
              <a:rPr lang="en-US" sz="3200" dirty="0"/>
              <a:t>é</a:t>
            </a:r>
            <a:r>
              <a:rPr lang="id-ID" sz="3200" dirty="0"/>
              <a:t>tting) = nakol kok kena kana n</a:t>
            </a:r>
            <a:r>
              <a:rPr lang="en-US" sz="3200" dirty="0"/>
              <a:t>é</a:t>
            </a:r>
            <a:r>
              <a:rPr lang="id-ID" sz="3200" dirty="0"/>
              <a:t>t.</a:t>
            </a:r>
            <a:endParaRPr lang="en-US" sz="3200" dirty="0"/>
          </a:p>
          <a:p>
            <a:pPr marL="508000" lvl="6" indent="-333375"/>
            <a:r>
              <a:rPr lang="id-ID" sz="3200" dirty="0"/>
              <a:t>Jus (deuce) = jumlah scor sami </a:t>
            </a:r>
            <a:endParaRPr lang="en-US" sz="3200" dirty="0"/>
          </a:p>
          <a:p>
            <a:pPr marL="508000" lvl="6" indent="-333375"/>
            <a:r>
              <a:rPr lang="id-ID" sz="3200" dirty="0"/>
              <a:t>B</a:t>
            </a:r>
            <a:r>
              <a:rPr lang="en-US" sz="3200" dirty="0"/>
              <a:t>é</a:t>
            </a:r>
            <a:r>
              <a:rPr lang="id-ID" sz="3200" dirty="0"/>
              <a:t>kh</a:t>
            </a:r>
            <a:r>
              <a:rPr lang="en-US" sz="3200" dirty="0"/>
              <a:t>é</a:t>
            </a:r>
            <a:r>
              <a:rPr lang="id-ID" sz="3200" dirty="0"/>
              <a:t>n = nakol kok ti gigir beulah kenca di operk ka beulah katuhu</a:t>
            </a:r>
            <a:endParaRPr lang="en-US" sz="3200" dirty="0"/>
          </a:p>
          <a:p>
            <a:pPr marL="508000" lvl="6" indent="-333375"/>
            <a:r>
              <a:rPr lang="id-ID" sz="3200" dirty="0"/>
              <a:t>Dropsot = nakol kok jiga nu tarik padahal lalaunan ragrag di deukeut net lawan.</a:t>
            </a:r>
            <a:endParaRPr lang="en-US" sz="3200" dirty="0"/>
          </a:p>
          <a:p>
            <a:pPr marL="508000" indent="-333375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846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RWKSD\Downloads\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652095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993" y="391185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id-ID" sz="3200" b="1" dirty="0" smtClean="0"/>
              <a:t>Istilah </a:t>
            </a:r>
            <a:r>
              <a:rPr lang="id-ID" sz="3200" b="1" dirty="0"/>
              <a:t>di handap ieu aya dina olah raga sepak bola nya</a:t>
            </a:r>
            <a:r>
              <a:rPr lang="en-US" sz="3200" b="1" dirty="0"/>
              <a:t>é</a:t>
            </a:r>
            <a:r>
              <a:rPr lang="id-ID" sz="3200" b="1" dirty="0"/>
              <a:t>ta:</a:t>
            </a:r>
            <a:r>
              <a:rPr lang="en-US" sz="3200" dirty="0"/>
              <a:t/>
            </a:r>
            <a:br>
              <a:rPr lang="en-US" sz="3200" dirty="0"/>
            </a:b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993" y="1844824"/>
            <a:ext cx="8229600" cy="4525963"/>
          </a:xfrm>
        </p:spPr>
        <p:txBody>
          <a:bodyPr>
            <a:noAutofit/>
          </a:bodyPr>
          <a:lstStyle/>
          <a:p>
            <a:pPr lvl="0"/>
            <a:r>
              <a:rPr lang="id-ID" dirty="0"/>
              <a:t>H</a:t>
            </a:r>
            <a:r>
              <a:rPr lang="en-US" dirty="0"/>
              <a:t>é</a:t>
            </a:r>
            <a:r>
              <a:rPr lang="id-ID" dirty="0"/>
              <a:t>n (handsball ) = bal keuna kana leungeun </a:t>
            </a:r>
            <a:endParaRPr lang="en-US" dirty="0"/>
          </a:p>
          <a:p>
            <a:pPr lvl="0"/>
            <a:r>
              <a:rPr lang="id-ID" dirty="0"/>
              <a:t> Prikik (Free kick) = tendangan bebas</a:t>
            </a:r>
            <a:endParaRPr lang="en-US" dirty="0"/>
          </a:p>
          <a:p>
            <a:pPr lvl="0"/>
            <a:r>
              <a:rPr lang="id-ID" dirty="0"/>
              <a:t> Kornal (corner kick) = tendangan juru ( sudut )</a:t>
            </a:r>
            <a:endParaRPr lang="en-US" dirty="0"/>
          </a:p>
          <a:p>
            <a:pPr lvl="0"/>
            <a:r>
              <a:rPr lang="id-ID" dirty="0"/>
              <a:t> Kiper (goal keeper) = tukang ngajaga gawang</a:t>
            </a:r>
            <a:endParaRPr lang="en-US" dirty="0"/>
          </a:p>
          <a:p>
            <a:pPr lvl="0"/>
            <a:r>
              <a:rPr lang="id-ID" dirty="0"/>
              <a:t>Bek  (back) = pamain tukang</a:t>
            </a:r>
            <a:endParaRPr lang="en-US" dirty="0"/>
          </a:p>
          <a:p>
            <a:pPr lvl="0"/>
            <a:r>
              <a:rPr lang="id-ID" dirty="0"/>
              <a:t>Pasing (passing) = tehnik ngoper bal ti pama</a:t>
            </a:r>
            <a:r>
              <a:rPr lang="en-US" dirty="0"/>
              <a:t>é</a:t>
            </a:r>
            <a:r>
              <a:rPr lang="id-ID" dirty="0"/>
              <a:t>n nu hiji kanu s</a:t>
            </a:r>
            <a:r>
              <a:rPr lang="en-US" dirty="0"/>
              <a:t>é</a:t>
            </a:r>
            <a:r>
              <a:rPr lang="id-ID" dirty="0"/>
              <a:t>j</a:t>
            </a:r>
            <a:r>
              <a:rPr lang="en-US" dirty="0"/>
              <a:t>é</a:t>
            </a:r>
            <a:r>
              <a:rPr lang="id-ID" dirty="0"/>
              <a:t>nna.</a:t>
            </a:r>
            <a:endParaRPr lang="en-US" dirty="0"/>
          </a:p>
          <a:p>
            <a:pPr marL="0" indent="0" algn="ctr">
              <a:buNone/>
            </a:pPr>
            <a:endParaRPr lang="id-ID" dirty="0" smtClean="0"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2604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ownloads\BEGRON PTT\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754965" cy="63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526" y="2033464"/>
            <a:ext cx="8424936" cy="4203848"/>
          </a:xfrm>
        </p:spPr>
        <p:txBody>
          <a:bodyPr>
            <a:normAutofit/>
          </a:bodyPr>
          <a:lstStyle/>
          <a:p>
            <a:pPr lvl="0"/>
            <a:r>
              <a:rPr lang="id-ID" dirty="0"/>
              <a:t>a</a:t>
            </a:r>
            <a:r>
              <a:rPr lang="en-US" dirty="0"/>
              <a:t>m </a:t>
            </a:r>
            <a:r>
              <a:rPr lang="en-US" dirty="0" err="1" smtClean="0"/>
              <a:t>dahar</a:t>
            </a:r>
            <a:r>
              <a:rPr lang="en-US" dirty="0" smtClean="0"/>
              <a:t>, </a:t>
            </a:r>
            <a:r>
              <a:rPr lang="en-US" dirty="0" err="1" smtClean="0"/>
              <a:t>béréwék</a:t>
            </a:r>
            <a:r>
              <a:rPr lang="en-US" dirty="0" smtClean="0"/>
              <a:t> </a:t>
            </a:r>
            <a:r>
              <a:rPr lang="en-US" dirty="0" err="1" smtClean="0"/>
              <a:t>soéh</a:t>
            </a:r>
            <a:r>
              <a:rPr lang="en-US" dirty="0" smtClean="0"/>
              <a:t>, </a:t>
            </a:r>
            <a:r>
              <a:rPr lang="en-US" dirty="0" err="1" smtClean="0"/>
              <a:t>belewer</a:t>
            </a:r>
            <a:r>
              <a:rPr lang="en-US" dirty="0" smtClean="0"/>
              <a:t> </a:t>
            </a:r>
            <a:r>
              <a:rPr lang="en-US" dirty="0" err="1"/>
              <a:t>malédog</a:t>
            </a:r>
            <a:endParaRPr lang="en-US" sz="2800" dirty="0"/>
          </a:p>
          <a:p>
            <a:pPr lvl="0"/>
            <a:r>
              <a:rPr lang="id-ID" dirty="0"/>
              <a:t>b</a:t>
            </a:r>
            <a:r>
              <a:rPr lang="en-US" dirty="0" err="1"/>
              <a:t>erebet</a:t>
            </a:r>
            <a:r>
              <a:rPr lang="id-ID" dirty="0"/>
              <a:t> </a:t>
            </a:r>
            <a:r>
              <a:rPr lang="id-ID" dirty="0" smtClean="0"/>
              <a:t>lumpat</a:t>
            </a:r>
            <a:r>
              <a:rPr lang="en-US" dirty="0" smtClean="0"/>
              <a:t>, </a:t>
            </a:r>
            <a:r>
              <a:rPr lang="en-US" dirty="0" err="1" smtClean="0"/>
              <a:t>beretek</a:t>
            </a:r>
            <a:r>
              <a:rPr lang="en-US" dirty="0" smtClean="0"/>
              <a:t> </a:t>
            </a:r>
            <a:r>
              <a:rPr lang="en-US" dirty="0" err="1" smtClean="0"/>
              <a:t>lumpat</a:t>
            </a:r>
            <a:r>
              <a:rPr lang="en-US" dirty="0" smtClean="0"/>
              <a:t>, </a:t>
            </a:r>
            <a:r>
              <a:rPr lang="en-US" dirty="0" err="1" smtClean="0"/>
              <a:t>blug</a:t>
            </a:r>
            <a:r>
              <a:rPr lang="en-US" dirty="0" smtClean="0"/>
              <a:t> </a:t>
            </a:r>
            <a:r>
              <a:rPr lang="en-US" dirty="0" err="1"/>
              <a:t>labuh</a:t>
            </a:r>
            <a:endParaRPr lang="en-US" sz="2800" dirty="0"/>
          </a:p>
          <a:p>
            <a:pPr lvl="0"/>
            <a:r>
              <a:rPr lang="id-ID" dirty="0"/>
              <a:t>hing </a:t>
            </a:r>
            <a:r>
              <a:rPr lang="id-ID" dirty="0" smtClean="0"/>
              <a:t>ceurik</a:t>
            </a:r>
            <a:r>
              <a:rPr lang="en-US" dirty="0" smtClean="0"/>
              <a:t>,  sup </a:t>
            </a:r>
            <a:r>
              <a:rPr lang="en-US" dirty="0" err="1" smtClean="0"/>
              <a:t>asup</a:t>
            </a:r>
            <a:r>
              <a:rPr lang="en-US" dirty="0" smtClean="0"/>
              <a:t>,  bray  </a:t>
            </a:r>
            <a:r>
              <a:rPr lang="en-US" dirty="0" err="1"/>
              <a:t>muka</a:t>
            </a:r>
            <a:r>
              <a:rPr lang="en-US" dirty="0"/>
              <a:t>, </a:t>
            </a:r>
            <a:r>
              <a:rPr lang="id-ID" dirty="0"/>
              <a:t>bray </a:t>
            </a:r>
            <a:r>
              <a:rPr lang="en-US" dirty="0" err="1"/>
              <a:t>beunta</a:t>
            </a:r>
            <a:r>
              <a:rPr lang="en-US" dirty="0"/>
              <a:t>, </a:t>
            </a:r>
            <a:r>
              <a:rPr lang="en-US" dirty="0" err="1"/>
              <a:t>caang</a:t>
            </a:r>
            <a:endParaRPr lang="en-US" sz="2800" dirty="0"/>
          </a:p>
          <a:p>
            <a:pPr lvl="0"/>
            <a:r>
              <a:rPr lang="id-ID" dirty="0"/>
              <a:t>t</a:t>
            </a:r>
            <a:r>
              <a:rPr lang="en-US" dirty="0" err="1"/>
              <a:t>rét</a:t>
            </a:r>
            <a:r>
              <a:rPr lang="id-ID" dirty="0"/>
              <a:t> nulis</a:t>
            </a:r>
            <a:r>
              <a:rPr lang="en-US" dirty="0"/>
              <a:t>	</a:t>
            </a:r>
            <a:r>
              <a:rPr lang="en-US" dirty="0" smtClean="0"/>
              <a:t>, </a:t>
            </a:r>
            <a:r>
              <a:rPr lang="en-US" dirty="0" err="1" smtClean="0"/>
              <a:t>breg</a:t>
            </a:r>
            <a:r>
              <a:rPr lang="en-US" dirty="0" smtClean="0"/>
              <a:t> </a:t>
            </a:r>
            <a:r>
              <a:rPr lang="en-US" dirty="0" err="1" smtClean="0"/>
              <a:t>hujan</a:t>
            </a:r>
            <a:r>
              <a:rPr lang="en-US" dirty="0" smtClean="0"/>
              <a:t>, </a:t>
            </a:r>
            <a:r>
              <a:rPr lang="en-US" dirty="0" err="1" smtClean="0"/>
              <a:t>léos</a:t>
            </a:r>
            <a:r>
              <a:rPr lang="en-US" dirty="0" smtClean="0"/>
              <a:t> </a:t>
            </a:r>
            <a:r>
              <a:rPr lang="en-US" dirty="0" err="1"/>
              <a:t>indit</a:t>
            </a:r>
            <a:endParaRPr lang="en-US" sz="2800" dirty="0"/>
          </a:p>
          <a:p>
            <a:pPr lvl="0"/>
            <a:r>
              <a:rPr lang="id-ID" dirty="0"/>
              <a:t>b</a:t>
            </a:r>
            <a:r>
              <a:rPr lang="en-US" dirty="0" err="1"/>
              <a:t>rus</a:t>
            </a:r>
            <a:r>
              <a:rPr lang="id-ID" dirty="0"/>
              <a:t> </a:t>
            </a:r>
            <a:r>
              <a:rPr lang="id-ID" dirty="0" smtClean="0"/>
              <a:t>mandi</a:t>
            </a:r>
            <a:r>
              <a:rPr lang="en-US" dirty="0" smtClean="0"/>
              <a:t>, </a:t>
            </a:r>
            <a:r>
              <a:rPr lang="id-ID" dirty="0" smtClean="0"/>
              <a:t>gék diuk</a:t>
            </a:r>
            <a:r>
              <a:rPr lang="en-US" dirty="0" smtClean="0"/>
              <a:t>, </a:t>
            </a:r>
            <a:r>
              <a:rPr lang="en-US" dirty="0" err="1" smtClean="0"/>
              <a:t>cakakak</a:t>
            </a:r>
            <a:r>
              <a:rPr lang="en-US" dirty="0" smtClean="0"/>
              <a:t> </a:t>
            </a:r>
            <a:r>
              <a:rPr lang="en-US" dirty="0" err="1"/>
              <a:t>seuri</a:t>
            </a:r>
            <a:endParaRPr lang="en-US" sz="2800" dirty="0"/>
          </a:p>
          <a:p>
            <a:pPr marL="1371600" lvl="3" indent="0">
              <a:buNone/>
            </a:pPr>
            <a:endParaRPr lang="en-US" sz="3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2194" y="548680"/>
            <a:ext cx="8229600" cy="778098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/>
              <a:t>Kecap</a:t>
            </a:r>
            <a:r>
              <a:rPr lang="en-US" b="1" dirty="0" smtClean="0"/>
              <a:t> </a:t>
            </a:r>
            <a:r>
              <a:rPr lang="en-US" b="1" dirty="0" err="1"/>
              <a:t>Panganteur</a:t>
            </a:r>
            <a:r>
              <a:rPr lang="en-US" b="1" dirty="0"/>
              <a:t>.</a:t>
            </a:r>
            <a:r>
              <a:rPr lang="en-US" dirty="0"/>
              <a:t/>
            </a:r>
            <a:br>
              <a:rPr lang="en-US" dirty="0"/>
            </a:b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709224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RWKSD\Downloads\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338" y="404664"/>
            <a:ext cx="8568952" cy="63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192" y="980728"/>
            <a:ext cx="8229600" cy="5215310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en-US" sz="5800" dirty="0" err="1"/>
              <a:t>gantawang</a:t>
            </a:r>
            <a:r>
              <a:rPr lang="id-ID" sz="5800" dirty="0"/>
              <a:t> </a:t>
            </a:r>
            <a:r>
              <a:rPr lang="id-ID" sz="5800" dirty="0" smtClean="0"/>
              <a:t>nyarékan</a:t>
            </a:r>
            <a:r>
              <a:rPr lang="en-US" sz="5800" dirty="0" smtClean="0"/>
              <a:t>, </a:t>
            </a:r>
            <a:r>
              <a:rPr lang="id-ID" sz="5800" dirty="0" smtClean="0"/>
              <a:t>jol datang</a:t>
            </a:r>
            <a:r>
              <a:rPr lang="en-US" sz="5800" dirty="0" smtClean="0"/>
              <a:t>, </a:t>
            </a:r>
            <a:r>
              <a:rPr lang="id-ID" sz="5800" dirty="0" smtClean="0"/>
              <a:t>jep </a:t>
            </a:r>
            <a:r>
              <a:rPr lang="id-ID" sz="5800" dirty="0"/>
              <a:t>jempé, jep jempling</a:t>
            </a:r>
            <a:endParaRPr lang="en-US" sz="5800" dirty="0"/>
          </a:p>
          <a:p>
            <a:pPr lvl="0"/>
            <a:r>
              <a:rPr lang="id-ID" sz="5800" dirty="0"/>
              <a:t>l</a:t>
            </a:r>
            <a:r>
              <a:rPr lang="en-US" sz="5800" dirty="0" err="1"/>
              <a:t>eguk</a:t>
            </a:r>
            <a:r>
              <a:rPr lang="en-US" sz="5800" dirty="0"/>
              <a:t> </a:t>
            </a:r>
            <a:r>
              <a:rPr lang="en-US" sz="5800" dirty="0" err="1" smtClean="0"/>
              <a:t>nginum</a:t>
            </a:r>
            <a:r>
              <a:rPr lang="en-US" sz="5800" dirty="0" smtClean="0"/>
              <a:t>, </a:t>
            </a:r>
            <a:r>
              <a:rPr lang="id-ID" sz="5800" dirty="0" smtClean="0"/>
              <a:t>j</a:t>
            </a:r>
            <a:r>
              <a:rPr lang="en-US" sz="5800" dirty="0" err="1"/>
              <a:t>ung</a:t>
            </a:r>
            <a:r>
              <a:rPr lang="en-US" sz="5800" dirty="0"/>
              <a:t>  </a:t>
            </a:r>
            <a:r>
              <a:rPr lang="en-US" sz="5800" dirty="0" err="1" smtClean="0"/>
              <a:t>nangtung</a:t>
            </a:r>
            <a:r>
              <a:rPr lang="en-US" sz="5800" dirty="0" smtClean="0"/>
              <a:t>, </a:t>
            </a:r>
            <a:r>
              <a:rPr lang="en-US" sz="5800" dirty="0" err="1" smtClean="0"/>
              <a:t>segruk</a:t>
            </a:r>
            <a:r>
              <a:rPr lang="en-US" sz="5800" dirty="0" smtClean="0"/>
              <a:t> </a:t>
            </a:r>
            <a:r>
              <a:rPr lang="en-US" sz="5800" dirty="0" err="1"/>
              <a:t>ceurik</a:t>
            </a:r>
            <a:r>
              <a:rPr lang="en-US" sz="5800" dirty="0"/>
              <a:t>	</a:t>
            </a:r>
          </a:p>
          <a:p>
            <a:pPr lvl="0"/>
            <a:r>
              <a:rPr lang="id-ID" sz="5800" dirty="0"/>
              <a:t>t</a:t>
            </a:r>
            <a:r>
              <a:rPr lang="en-US" sz="5800" dirty="0" err="1"/>
              <a:t>orojol</a:t>
            </a:r>
            <a:r>
              <a:rPr lang="id-ID" sz="5800" dirty="0"/>
              <a:t> </a:t>
            </a:r>
            <a:r>
              <a:rPr lang="id-ID" sz="5800" dirty="0" smtClean="0"/>
              <a:t>datang</a:t>
            </a:r>
            <a:r>
              <a:rPr lang="en-US" sz="5800" dirty="0" smtClean="0"/>
              <a:t>, </a:t>
            </a:r>
            <a:r>
              <a:rPr lang="en-US" sz="5800" dirty="0" err="1" smtClean="0"/>
              <a:t>cong</a:t>
            </a:r>
            <a:r>
              <a:rPr lang="id-ID" sz="5800" dirty="0" smtClean="0"/>
              <a:t> nyembah</a:t>
            </a:r>
            <a:r>
              <a:rPr lang="en-US" sz="5800" dirty="0" smtClean="0"/>
              <a:t>, </a:t>
            </a:r>
            <a:r>
              <a:rPr lang="en-US" sz="5800" dirty="0" err="1" smtClean="0"/>
              <a:t>prak</a:t>
            </a:r>
            <a:r>
              <a:rPr lang="en-US" sz="5800" dirty="0" smtClean="0"/>
              <a:t> </a:t>
            </a:r>
            <a:r>
              <a:rPr lang="en-US" sz="5800" dirty="0" err="1"/>
              <a:t>digawé</a:t>
            </a:r>
            <a:r>
              <a:rPr lang="en-US" sz="5800" dirty="0"/>
              <a:t>	</a:t>
            </a:r>
          </a:p>
          <a:p>
            <a:pPr lvl="0"/>
            <a:r>
              <a:rPr lang="id-ID" sz="5800" dirty="0"/>
              <a:t>d</a:t>
            </a:r>
            <a:r>
              <a:rPr lang="en-US" sz="5800" dirty="0" err="1"/>
              <a:t>ug</a:t>
            </a:r>
            <a:r>
              <a:rPr lang="en-US" sz="5800" dirty="0"/>
              <a:t> </a:t>
            </a:r>
            <a:r>
              <a:rPr lang="en-US" sz="5800" dirty="0" err="1" smtClean="0"/>
              <a:t>saré</a:t>
            </a:r>
            <a:r>
              <a:rPr lang="en-US" sz="5800" dirty="0" smtClean="0"/>
              <a:t>, </a:t>
            </a:r>
            <a:r>
              <a:rPr lang="id-ID" sz="5800" dirty="0" smtClean="0"/>
              <a:t>reg eureun</a:t>
            </a:r>
            <a:r>
              <a:rPr lang="en-US" sz="5800" dirty="0" smtClean="0"/>
              <a:t>, </a:t>
            </a:r>
            <a:r>
              <a:rPr lang="id-ID" sz="5800" dirty="0" smtClean="0"/>
              <a:t>réngkénék </a:t>
            </a:r>
            <a:r>
              <a:rPr lang="id-ID" sz="5800" dirty="0"/>
              <a:t>ngigel</a:t>
            </a:r>
            <a:endParaRPr lang="en-US" sz="5800" dirty="0"/>
          </a:p>
          <a:p>
            <a:pPr lvl="0"/>
            <a:r>
              <a:rPr lang="id-ID" sz="5800" dirty="0"/>
              <a:t>g</a:t>
            </a:r>
            <a:r>
              <a:rPr lang="en-US" sz="5800" dirty="0" err="1"/>
              <a:t>eleser</a:t>
            </a:r>
            <a:r>
              <a:rPr lang="id-ID" sz="5800" dirty="0"/>
              <a:t> </a:t>
            </a:r>
            <a:r>
              <a:rPr lang="id-ID" sz="5800" dirty="0" smtClean="0"/>
              <a:t>maju</a:t>
            </a:r>
            <a:r>
              <a:rPr lang="en-US" sz="5800" dirty="0" smtClean="0"/>
              <a:t>, </a:t>
            </a:r>
            <a:r>
              <a:rPr lang="id-ID" sz="5800" dirty="0" smtClean="0"/>
              <a:t>t</a:t>
            </a:r>
            <a:r>
              <a:rPr lang="en-US" sz="5800" dirty="0" err="1"/>
              <a:t>érékél</a:t>
            </a:r>
            <a:r>
              <a:rPr lang="id-ID" sz="5800" dirty="0"/>
              <a:t> n</a:t>
            </a:r>
            <a:r>
              <a:rPr lang="en-US" sz="5800" dirty="0" err="1" smtClean="0"/>
              <a:t>aék</a:t>
            </a:r>
            <a:r>
              <a:rPr lang="en-US" sz="5800" dirty="0" smtClean="0"/>
              <a:t>, </a:t>
            </a:r>
            <a:r>
              <a:rPr lang="en-US" sz="5800" dirty="0" err="1" smtClean="0"/>
              <a:t>pes</a:t>
            </a:r>
            <a:r>
              <a:rPr lang="en-US" sz="5800" dirty="0" smtClean="0"/>
              <a:t> </a:t>
            </a:r>
            <a:r>
              <a:rPr lang="en-US" sz="5800" dirty="0" err="1"/>
              <a:t>pareum</a:t>
            </a:r>
            <a:r>
              <a:rPr lang="en-US" sz="5800" dirty="0"/>
              <a:t>	</a:t>
            </a:r>
            <a:r>
              <a:rPr lang="id-ID" sz="5800" dirty="0"/>
              <a:t>	</a:t>
            </a:r>
            <a:endParaRPr lang="en-US" sz="5800" dirty="0"/>
          </a:p>
          <a:p>
            <a:pPr lvl="0"/>
            <a:r>
              <a:rPr lang="en-US" sz="5800" dirty="0" err="1"/>
              <a:t>jrut</a:t>
            </a:r>
            <a:r>
              <a:rPr lang="en-US" sz="5800" dirty="0"/>
              <a:t> </a:t>
            </a:r>
            <a:r>
              <a:rPr lang="en-US" sz="5800" dirty="0" err="1" smtClean="0"/>
              <a:t>turun</a:t>
            </a:r>
            <a:r>
              <a:rPr lang="en-US" sz="5800" dirty="0" smtClean="0"/>
              <a:t>, </a:t>
            </a:r>
            <a:r>
              <a:rPr lang="id-ID" sz="5800" dirty="0" smtClean="0"/>
              <a:t>p</a:t>
            </a:r>
            <a:r>
              <a:rPr lang="en-US" sz="5800" dirty="0"/>
              <a:t>ok </a:t>
            </a:r>
            <a:r>
              <a:rPr lang="en-US" sz="5800" dirty="0" err="1" smtClean="0"/>
              <a:t>ngomong</a:t>
            </a:r>
            <a:r>
              <a:rPr lang="en-US" sz="5800" dirty="0" smtClean="0"/>
              <a:t>, </a:t>
            </a:r>
            <a:r>
              <a:rPr lang="en-US" sz="5800" dirty="0" err="1" smtClean="0"/>
              <a:t>orolo</a:t>
            </a:r>
            <a:r>
              <a:rPr lang="en-US" sz="5800" dirty="0" smtClean="0"/>
              <a:t> </a:t>
            </a:r>
            <a:r>
              <a:rPr lang="id-ID" sz="5800" dirty="0"/>
              <a:t>Utah (muntah)	</a:t>
            </a:r>
            <a:endParaRPr lang="en-US" sz="5800" dirty="0"/>
          </a:p>
          <a:p>
            <a:pPr marL="798513" indent="-392113"/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658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401</Words>
  <Application>Microsoft Office PowerPoint</Application>
  <PresentationFormat>On-screen Show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Wilujeng énjing</vt:lpstr>
      <vt:lpstr>  Pangajaran 3  </vt:lpstr>
      <vt:lpstr>Tokoh Sunda </vt:lpstr>
      <vt:lpstr>Tokoh Sunda </vt:lpstr>
      <vt:lpstr> Anu kaasup istilah dina badminton nyaéta:  </vt:lpstr>
      <vt:lpstr>PowerPoint Presentation</vt:lpstr>
      <vt:lpstr> Istilah di handap ieu aya dina olah raga sepak bola nyaéta: </vt:lpstr>
      <vt:lpstr> Kecap Panganteur. </vt:lpstr>
      <vt:lpstr> </vt:lpstr>
      <vt:lpstr>Haturnuhun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Pangajaran 2 Hirup Rukun Sauyunan</dc:title>
  <dc:creator>ismail - [2010]</dc:creator>
  <cp:lastModifiedBy>RWKSD</cp:lastModifiedBy>
  <cp:revision>36</cp:revision>
  <dcterms:created xsi:type="dcterms:W3CDTF">2020-08-26T12:30:10Z</dcterms:created>
  <dcterms:modified xsi:type="dcterms:W3CDTF">2020-10-07T07:05:02Z</dcterms:modified>
</cp:coreProperties>
</file>