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07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7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1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0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6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5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7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3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6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A8C52-CEC4-46FD-ADEA-7B3DAFE4F40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503F1-11B7-4E3C-8DBC-07D4E5298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WKSD\Downloads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647129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838200"/>
            <a:ext cx="7162800" cy="1470025"/>
          </a:xfrm>
        </p:spPr>
        <p:txBody>
          <a:bodyPr/>
          <a:lstStyle/>
          <a:p>
            <a:r>
              <a:rPr lang="en-US" b="1" dirty="0" err="1" smtClean="0"/>
              <a:t>Pangajaran</a:t>
            </a:r>
            <a:r>
              <a:rPr lang="en-US" b="1" dirty="0" smtClean="0"/>
              <a:t> 3: </a:t>
            </a:r>
            <a:r>
              <a:rPr lang="en-US" b="1" dirty="0" err="1" smtClean="0"/>
              <a:t>Tokoh</a:t>
            </a:r>
            <a:r>
              <a:rPr lang="en-US" b="1" dirty="0" smtClean="0"/>
              <a:t> </a:t>
            </a:r>
            <a:r>
              <a:rPr lang="en-US" b="1" dirty="0" err="1" smtClean="0"/>
              <a:t>Sunda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9364" y="2895600"/>
            <a:ext cx="6858000" cy="21336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514350" indent="-514350" algn="l">
              <a:buAutoNum type="arabicPeriod"/>
            </a:pPr>
            <a:r>
              <a:rPr lang="en-US" sz="40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Pola</a:t>
            </a:r>
            <a:r>
              <a:rPr lang="en-US" sz="40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Kalimah</a:t>
            </a:r>
            <a:r>
              <a:rPr lang="en-US" sz="40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 (j-c-o)</a:t>
            </a:r>
          </a:p>
          <a:p>
            <a:pPr marL="514350" indent="-514350">
              <a:buAutoNum type="arabicPeriod"/>
            </a:pPr>
            <a:r>
              <a:rPr lang="en-US" sz="4000" dirty="0" err="1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Kalimah</a:t>
            </a:r>
            <a:r>
              <a:rPr lang="en-US" sz="40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aktif</a:t>
            </a:r>
            <a:r>
              <a:rPr lang="en-US" sz="400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 &amp; </a:t>
            </a:r>
            <a:r>
              <a:rPr lang="en-US" sz="4000" dirty="0" err="1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pasif</a:t>
            </a:r>
            <a:endParaRPr lang="en-US" sz="4000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  <a:p>
            <a:pPr marL="514350" indent="-514350" algn="r">
              <a:buAutoNum type="arabicPeriod"/>
            </a:pPr>
            <a:r>
              <a:rPr lang="en-US" sz="40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Kecap</a:t>
            </a:r>
            <a:r>
              <a:rPr lang="en-US" sz="40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kantétan</a:t>
            </a:r>
            <a:endParaRPr lang="en-US" sz="40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080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RWKSD\Downloads\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647129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4953000" cy="1524000"/>
          </a:xfrm>
        </p:spPr>
        <p:txBody>
          <a:bodyPr/>
          <a:lstStyle/>
          <a:p>
            <a:r>
              <a:rPr lang="en-US" b="1" dirty="0" err="1" smtClean="0"/>
              <a:t>Haturnuhun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743200"/>
            <a:ext cx="6477000" cy="25908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Tetep</a:t>
            </a:r>
            <a:r>
              <a:rPr lang="en-US" sz="3600" dirty="0" smtClean="0"/>
              <a:t> </a:t>
            </a:r>
            <a:r>
              <a:rPr lang="en-US" sz="3600" dirty="0" err="1" smtClean="0"/>
              <a:t>semangat</a:t>
            </a:r>
            <a:r>
              <a:rPr lang="en-US" sz="3600" dirty="0" smtClean="0"/>
              <a:t>.</a:t>
            </a:r>
          </a:p>
          <a:p>
            <a:r>
              <a:rPr lang="en-US" sz="3600" dirty="0" err="1" smtClean="0"/>
              <a:t>Jaga</a:t>
            </a:r>
            <a:r>
              <a:rPr lang="en-US" sz="3600" dirty="0" smtClean="0"/>
              <a:t> </a:t>
            </a:r>
            <a:r>
              <a:rPr lang="en-US" sz="3600" dirty="0" err="1" smtClean="0"/>
              <a:t>kasehatan</a:t>
            </a:r>
            <a:r>
              <a:rPr lang="en-US" sz="3600" dirty="0" smtClean="0"/>
              <a:t>.</a:t>
            </a:r>
          </a:p>
          <a:p>
            <a:r>
              <a:rPr lang="en-US" sz="3600" dirty="0" err="1" smtClean="0"/>
              <a:t>Gusti</a:t>
            </a:r>
            <a:r>
              <a:rPr lang="en-US" sz="3600" dirty="0" smtClean="0"/>
              <a:t> </a:t>
            </a:r>
            <a:r>
              <a:rPr lang="en-US" sz="3600" dirty="0" err="1" smtClean="0"/>
              <a:t>ngaberkahan</a:t>
            </a:r>
            <a:r>
              <a:rPr lang="en-US" sz="3600" dirty="0" smtClean="0"/>
              <a:t> </a:t>
            </a:r>
            <a:r>
              <a:rPr lang="en-US" sz="3600" dirty="0" err="1" smtClean="0"/>
              <a:t>urang</a:t>
            </a:r>
            <a:r>
              <a:rPr lang="en-US" sz="3600" dirty="0" smtClean="0"/>
              <a:t> </a:t>
            </a:r>
            <a:r>
              <a:rPr lang="en-US" sz="3600" dirty="0" err="1" smtClean="0"/>
              <a:t>sadaya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0930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WKSD\Downloads\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7630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sz="4000" b="1" i="1" dirty="0" err="1" smtClean="0"/>
              <a:t>Pola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Kalimah</a:t>
            </a:r>
            <a:r>
              <a:rPr lang="en-US" sz="4000" b="1" i="1" dirty="0" smtClean="0"/>
              <a:t>  (S </a:t>
            </a:r>
            <a:r>
              <a:rPr lang="en-US" sz="4000" b="1" i="1" dirty="0"/>
              <a:t>– P – O) = ( J- C- O )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Subjek</a:t>
            </a:r>
            <a:r>
              <a:rPr lang="en-US" dirty="0"/>
              <a:t> </a:t>
            </a:r>
            <a:r>
              <a:rPr lang="en-US" dirty="0" err="1"/>
              <a:t>dina</a:t>
            </a:r>
            <a:r>
              <a:rPr lang="en-US" dirty="0"/>
              <a:t> </a:t>
            </a:r>
            <a:r>
              <a:rPr lang="en-US" dirty="0" err="1"/>
              <a:t>basa</a:t>
            </a:r>
            <a:r>
              <a:rPr lang="en-US" dirty="0"/>
              <a:t> </a:t>
            </a:r>
            <a:r>
              <a:rPr lang="en-US" dirty="0" err="1"/>
              <a:t>sunda</a:t>
            </a:r>
            <a:r>
              <a:rPr lang="en-US" dirty="0"/>
              <a:t> </a:t>
            </a:r>
            <a:r>
              <a:rPr lang="en-US" dirty="0" err="1"/>
              <a:t>disebutna</a:t>
            </a:r>
            <a:r>
              <a:rPr lang="en-US" dirty="0"/>
              <a:t> </a:t>
            </a:r>
            <a:r>
              <a:rPr lang="en-US" b="1" dirty="0" err="1"/>
              <a:t>jejer</a:t>
            </a:r>
            <a:r>
              <a:rPr lang="en-US" b="1" dirty="0"/>
              <a:t>.</a:t>
            </a:r>
            <a:endParaRPr lang="en-US" b="1" dirty="0" smtClean="0">
              <a:effectLst/>
            </a:endParaRPr>
          </a:p>
          <a:p>
            <a:pPr lvl="0"/>
            <a:r>
              <a:rPr lang="en-US" dirty="0" err="1"/>
              <a:t>Predikat</a:t>
            </a:r>
            <a:r>
              <a:rPr lang="en-US" dirty="0"/>
              <a:t> </a:t>
            </a:r>
            <a:r>
              <a:rPr lang="en-US" dirty="0" err="1"/>
              <a:t>dina</a:t>
            </a:r>
            <a:r>
              <a:rPr lang="en-US" dirty="0"/>
              <a:t> </a:t>
            </a:r>
            <a:r>
              <a:rPr lang="en-US" dirty="0" err="1"/>
              <a:t>basa</a:t>
            </a:r>
            <a:r>
              <a:rPr lang="en-US" dirty="0"/>
              <a:t> </a:t>
            </a:r>
            <a:r>
              <a:rPr lang="en-US" dirty="0" err="1"/>
              <a:t>sunda</a:t>
            </a:r>
            <a:r>
              <a:rPr lang="en-US" dirty="0"/>
              <a:t> </a:t>
            </a:r>
            <a:r>
              <a:rPr lang="en-US" dirty="0" err="1"/>
              <a:t>disebutna</a:t>
            </a:r>
            <a:r>
              <a:rPr lang="en-US" dirty="0"/>
              <a:t> </a:t>
            </a:r>
            <a:r>
              <a:rPr lang="en-US" b="1" dirty="0" err="1"/>
              <a:t>caritaan</a:t>
            </a:r>
            <a:r>
              <a:rPr lang="en-US" b="1" dirty="0"/>
              <a:t>.</a:t>
            </a:r>
            <a:endParaRPr lang="en-US" b="1" dirty="0" smtClean="0">
              <a:effectLst/>
            </a:endParaRPr>
          </a:p>
          <a:p>
            <a:pPr lvl="0"/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dina</a:t>
            </a:r>
            <a:r>
              <a:rPr lang="en-US" dirty="0"/>
              <a:t> </a:t>
            </a:r>
            <a:r>
              <a:rPr lang="en-US" dirty="0" err="1"/>
              <a:t>basa</a:t>
            </a:r>
            <a:r>
              <a:rPr lang="en-US" dirty="0"/>
              <a:t> </a:t>
            </a:r>
            <a:r>
              <a:rPr lang="en-US" dirty="0" err="1"/>
              <a:t>sunda</a:t>
            </a:r>
            <a:r>
              <a:rPr lang="en-US" dirty="0"/>
              <a:t> </a:t>
            </a:r>
            <a:r>
              <a:rPr lang="en-US" dirty="0" err="1" smtClean="0"/>
              <a:t>tetep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dirty="0" err="1"/>
              <a:t>obyék</a:t>
            </a:r>
            <a:r>
              <a:rPr lang="en-US" b="1" dirty="0"/>
              <a:t>.</a:t>
            </a:r>
            <a:endParaRPr lang="en-US" b="1" dirty="0" smtClean="0">
              <a:effectLst/>
            </a:endParaRPr>
          </a:p>
          <a:p>
            <a:pPr lvl="0"/>
            <a:r>
              <a:rPr lang="en-US" dirty="0" err="1"/>
              <a:t>Keterangan</a:t>
            </a:r>
            <a:r>
              <a:rPr lang="en-US" dirty="0"/>
              <a:t> </a:t>
            </a:r>
            <a:r>
              <a:rPr lang="en-US" dirty="0" err="1"/>
              <a:t>dina</a:t>
            </a:r>
            <a:r>
              <a:rPr lang="en-US" dirty="0"/>
              <a:t> </a:t>
            </a:r>
            <a:r>
              <a:rPr lang="en-US" dirty="0" err="1"/>
              <a:t>basa</a:t>
            </a:r>
            <a:r>
              <a:rPr lang="en-US" dirty="0"/>
              <a:t> </a:t>
            </a:r>
            <a:r>
              <a:rPr lang="en-US" dirty="0" err="1"/>
              <a:t>sunda</a:t>
            </a:r>
            <a:r>
              <a:rPr lang="en-US" dirty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tetep</a:t>
            </a:r>
            <a:r>
              <a:rPr lang="en-US" dirty="0" smtClean="0"/>
              <a:t> </a:t>
            </a:r>
            <a:r>
              <a:rPr lang="en-US" b="1" dirty="0" err="1" smtClean="0"/>
              <a:t>katerangan</a:t>
            </a:r>
            <a:r>
              <a:rPr lang="en-US" b="1" dirty="0"/>
              <a:t>.</a:t>
            </a:r>
            <a:endParaRPr lang="en-US" b="1" dirty="0" smtClean="0">
              <a:effectLst/>
            </a:endParaRPr>
          </a:p>
          <a:p>
            <a:pPr marL="0" lvl="0" indent="0">
              <a:buNone/>
            </a:pPr>
            <a:r>
              <a:rPr lang="en-US" dirty="0" smtClean="0"/>
              <a:t>		</a:t>
            </a:r>
            <a:r>
              <a:rPr lang="en-US" b="1" dirty="0" err="1" smtClean="0"/>
              <a:t>Katerangan</a:t>
            </a:r>
            <a:r>
              <a:rPr lang="en-US" b="1" dirty="0" smtClean="0"/>
              <a:t> </a:t>
            </a:r>
            <a:r>
              <a:rPr lang="en-US" b="1" dirty="0" err="1"/>
              <a:t>aya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nyaéta</a:t>
            </a:r>
            <a:r>
              <a:rPr lang="en-US" b="1" dirty="0"/>
              <a:t>:</a:t>
            </a:r>
            <a:endParaRPr lang="en-US" b="1" dirty="0" smtClean="0">
              <a:effectLst/>
            </a:endParaRPr>
          </a:p>
          <a:p>
            <a:pPr lvl="7"/>
            <a:r>
              <a:rPr lang="en-US" sz="3200" dirty="0" err="1"/>
              <a:t>Katerangan</a:t>
            </a:r>
            <a:r>
              <a:rPr lang="en-US" sz="3200" dirty="0"/>
              <a:t> </a:t>
            </a:r>
            <a:r>
              <a:rPr lang="en-US" sz="3200" dirty="0" err="1" smtClean="0"/>
              <a:t>waktu</a:t>
            </a:r>
            <a:endParaRPr lang="en-US" sz="3200" dirty="0"/>
          </a:p>
          <a:p>
            <a:pPr lvl="7"/>
            <a:r>
              <a:rPr lang="en-US" sz="3200" dirty="0" err="1" smtClean="0"/>
              <a:t>Katerangan</a:t>
            </a:r>
            <a:r>
              <a:rPr lang="en-US" sz="3200" dirty="0" smtClean="0"/>
              <a:t> </a:t>
            </a:r>
            <a:r>
              <a:rPr lang="en-US" sz="3200" dirty="0" err="1"/>
              <a:t>tempat</a:t>
            </a:r>
            <a:endParaRPr lang="en-US" sz="3200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678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WKSD\Downloads\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647129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7526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err="1" smtClean="0"/>
              <a:t>Conto</a:t>
            </a:r>
            <a:r>
              <a:rPr lang="en-US" sz="4000" b="1" dirty="0" smtClean="0"/>
              <a:t> </a:t>
            </a:r>
            <a:r>
              <a:rPr lang="en-US" sz="4000" b="1" dirty="0" err="1"/>
              <a:t>kalimah</a:t>
            </a:r>
            <a:r>
              <a:rPr lang="en-US" sz="4000" b="1" dirty="0"/>
              <a:t> </a:t>
            </a:r>
            <a:r>
              <a:rPr lang="en-US" sz="4000" b="1" dirty="0" err="1"/>
              <a:t>anu</a:t>
            </a:r>
            <a:r>
              <a:rPr lang="en-US" sz="4000" b="1" dirty="0"/>
              <a:t> </a:t>
            </a:r>
            <a:r>
              <a:rPr lang="en-US" sz="4000" b="1" dirty="0" err="1"/>
              <a:t>ngandung</a:t>
            </a:r>
            <a:r>
              <a:rPr lang="en-US" sz="4000" b="1" dirty="0"/>
              <a:t> </a:t>
            </a:r>
            <a:r>
              <a:rPr lang="en-US" sz="4000" b="1" dirty="0" err="1"/>
              <a:t>pola</a:t>
            </a:r>
            <a:r>
              <a:rPr lang="en-US" sz="4000" b="1" dirty="0"/>
              <a:t> </a:t>
            </a:r>
            <a:r>
              <a:rPr lang="en-US" sz="4000" b="1" dirty="0" err="1"/>
              <a:t>kalimah</a:t>
            </a:r>
            <a:r>
              <a:rPr lang="en-US" sz="4000" b="1" dirty="0"/>
              <a:t> </a:t>
            </a:r>
            <a:r>
              <a:rPr lang="en-US" sz="4000" b="1" dirty="0" err="1"/>
              <a:t>jejer</a:t>
            </a:r>
            <a:r>
              <a:rPr lang="en-US" sz="4000" b="1" dirty="0"/>
              <a:t>, </a:t>
            </a:r>
            <a:r>
              <a:rPr lang="en-US" sz="4000" b="1" dirty="0" err="1"/>
              <a:t>caritaan</a:t>
            </a:r>
            <a:r>
              <a:rPr lang="en-US" sz="4000" b="1" dirty="0"/>
              <a:t> ( J – C )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514600"/>
            <a:ext cx="6172200" cy="2819400"/>
          </a:xfrm>
        </p:spPr>
        <p:txBody>
          <a:bodyPr>
            <a:normAutofit/>
          </a:bodyPr>
          <a:lstStyle/>
          <a:p>
            <a:pPr lvl="0"/>
            <a:r>
              <a:rPr lang="en-US" sz="4000" dirty="0" err="1"/>
              <a:t>Andi</a:t>
            </a:r>
            <a:r>
              <a:rPr lang="en-US" sz="4000" dirty="0"/>
              <a:t> </a:t>
            </a:r>
            <a:r>
              <a:rPr lang="en-US" sz="4000" dirty="0" err="1"/>
              <a:t>keur</a:t>
            </a:r>
            <a:r>
              <a:rPr lang="en-US" sz="4000" dirty="0"/>
              <a:t> </a:t>
            </a:r>
            <a:r>
              <a:rPr lang="en-US" sz="4000" dirty="0" err="1"/>
              <a:t>lulumpatan</a:t>
            </a:r>
            <a:r>
              <a:rPr lang="en-US" sz="4000" dirty="0"/>
              <a:t>.</a:t>
            </a:r>
            <a:endParaRPr lang="en-US" sz="4000" dirty="0" smtClean="0">
              <a:effectLst/>
            </a:endParaRPr>
          </a:p>
          <a:p>
            <a:pPr lvl="0"/>
            <a:r>
              <a:rPr lang="en-US" sz="4000" dirty="0"/>
              <a:t>Budi </a:t>
            </a:r>
            <a:r>
              <a:rPr lang="en-US" sz="4000" dirty="0" err="1"/>
              <a:t>keur</a:t>
            </a:r>
            <a:r>
              <a:rPr lang="en-US" sz="4000" dirty="0"/>
              <a:t> </a:t>
            </a:r>
            <a:r>
              <a:rPr lang="en-US" sz="4000" dirty="0" err="1"/>
              <a:t>dibaju</a:t>
            </a:r>
            <a:r>
              <a:rPr lang="en-US" sz="4000" dirty="0"/>
              <a:t>.</a:t>
            </a:r>
            <a:endParaRPr lang="en-US" sz="4000" dirty="0" smtClean="0">
              <a:effectLst/>
            </a:endParaRPr>
          </a:p>
          <a:p>
            <a:pPr lvl="0"/>
            <a:r>
              <a:rPr lang="en-US" sz="4000" dirty="0" err="1"/>
              <a:t>Nani</a:t>
            </a:r>
            <a:r>
              <a:rPr lang="en-US" sz="4000" dirty="0"/>
              <a:t> </a:t>
            </a:r>
            <a:r>
              <a:rPr lang="en-US" sz="4000" dirty="0" err="1"/>
              <a:t>keur</a:t>
            </a:r>
            <a:r>
              <a:rPr lang="en-US" sz="4000" dirty="0"/>
              <a:t> </a:t>
            </a:r>
            <a:r>
              <a:rPr lang="en-US" sz="4000" dirty="0" err="1"/>
              <a:t>mandi</a:t>
            </a:r>
            <a:r>
              <a:rPr lang="en-US" sz="4000" dirty="0"/>
              <a:t>.</a:t>
            </a:r>
            <a:endParaRPr lang="en-US" sz="4000" dirty="0" smtClean="0">
              <a:effectLst/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42589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WKSD\Downloads\A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2065"/>
            <a:ext cx="870585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524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err="1" smtClean="0"/>
              <a:t>Conto</a:t>
            </a:r>
            <a:r>
              <a:rPr lang="en-US" sz="3600" b="1" dirty="0" smtClean="0"/>
              <a:t> </a:t>
            </a:r>
            <a:r>
              <a:rPr lang="en-US" sz="3600" b="1" dirty="0" err="1"/>
              <a:t>kalimah</a:t>
            </a:r>
            <a:r>
              <a:rPr lang="en-US" sz="3600" b="1" dirty="0"/>
              <a:t> </a:t>
            </a:r>
            <a:r>
              <a:rPr lang="en-US" sz="3600" b="1" dirty="0" err="1"/>
              <a:t>anu</a:t>
            </a:r>
            <a:r>
              <a:rPr lang="en-US" sz="3600" b="1" dirty="0"/>
              <a:t> </a:t>
            </a:r>
            <a:r>
              <a:rPr lang="en-US" sz="3600" b="1" dirty="0" err="1"/>
              <a:t>ngandung</a:t>
            </a:r>
            <a:r>
              <a:rPr lang="en-US" sz="3600" b="1" dirty="0"/>
              <a:t> </a:t>
            </a:r>
            <a:r>
              <a:rPr lang="en-US" sz="3600" b="1" dirty="0" err="1"/>
              <a:t>pola</a:t>
            </a:r>
            <a:r>
              <a:rPr lang="en-US" sz="3600" b="1" dirty="0"/>
              <a:t> </a:t>
            </a:r>
            <a:r>
              <a:rPr lang="en-US" sz="3600" b="1" dirty="0" err="1"/>
              <a:t>kalimah</a:t>
            </a:r>
            <a:r>
              <a:rPr lang="en-US" sz="3600" b="1" dirty="0"/>
              <a:t> </a:t>
            </a:r>
            <a:r>
              <a:rPr lang="en-US" sz="3600" b="1" dirty="0" err="1"/>
              <a:t>jejer</a:t>
            </a:r>
            <a:r>
              <a:rPr lang="en-US" sz="3600" b="1" dirty="0"/>
              <a:t>, </a:t>
            </a:r>
            <a:r>
              <a:rPr lang="en-US" sz="3600" b="1" dirty="0" err="1"/>
              <a:t>caritaan</a:t>
            </a:r>
            <a:r>
              <a:rPr lang="en-US" sz="3600" b="1" dirty="0"/>
              <a:t>, </a:t>
            </a:r>
            <a:r>
              <a:rPr lang="en-US" sz="3600" b="1" dirty="0" err="1"/>
              <a:t>obyek</a:t>
            </a:r>
            <a:r>
              <a:rPr lang="en-US" sz="3600" b="1" dirty="0"/>
              <a:t> ( J- C – O 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743200"/>
            <a:ext cx="5334000" cy="2819400"/>
          </a:xfrm>
        </p:spPr>
        <p:txBody>
          <a:bodyPr/>
          <a:lstStyle/>
          <a:p>
            <a:pPr lvl="0"/>
            <a:r>
              <a:rPr lang="en-US" sz="4000" dirty="0" err="1"/>
              <a:t>Rina</a:t>
            </a:r>
            <a:r>
              <a:rPr lang="en-US" sz="4000" dirty="0"/>
              <a:t> </a:t>
            </a:r>
            <a:r>
              <a:rPr lang="en-US" sz="4000" dirty="0" err="1"/>
              <a:t>mésér</a:t>
            </a:r>
            <a:r>
              <a:rPr lang="en-US" sz="4000" dirty="0"/>
              <a:t> </a:t>
            </a:r>
            <a:r>
              <a:rPr lang="en-US" sz="4000" dirty="0" err="1"/>
              <a:t>tahu</a:t>
            </a:r>
            <a:r>
              <a:rPr lang="en-US" sz="4000" dirty="0"/>
              <a:t>.</a:t>
            </a:r>
            <a:endParaRPr lang="en-US" sz="4000" dirty="0" smtClean="0">
              <a:effectLst/>
            </a:endParaRPr>
          </a:p>
          <a:p>
            <a:pPr lvl="0"/>
            <a:r>
              <a:rPr lang="en-US" sz="4000" dirty="0" err="1"/>
              <a:t>Andi</a:t>
            </a:r>
            <a:r>
              <a:rPr lang="en-US" sz="4000" dirty="0"/>
              <a:t> </a:t>
            </a:r>
            <a:r>
              <a:rPr lang="en-US" sz="4000" dirty="0" err="1"/>
              <a:t>nendang</a:t>
            </a:r>
            <a:r>
              <a:rPr lang="en-US" sz="4000" dirty="0"/>
              <a:t> bal.</a:t>
            </a:r>
            <a:endParaRPr lang="en-US" sz="4000" dirty="0" smtClean="0">
              <a:effectLst/>
            </a:endParaRPr>
          </a:p>
          <a:p>
            <a:pPr lvl="0"/>
            <a:r>
              <a:rPr lang="en-US" sz="4000" dirty="0" err="1"/>
              <a:t>Ibu</a:t>
            </a:r>
            <a:r>
              <a:rPr lang="en-US" sz="4000" dirty="0"/>
              <a:t> </a:t>
            </a:r>
            <a:r>
              <a:rPr lang="en-US" sz="4000" dirty="0" err="1"/>
              <a:t>nyeuseuh</a:t>
            </a:r>
            <a:r>
              <a:rPr lang="en-US" sz="4000" dirty="0"/>
              <a:t> </a:t>
            </a:r>
            <a:r>
              <a:rPr lang="en-US" sz="4000" dirty="0" err="1"/>
              <a:t>baju</a:t>
            </a:r>
            <a:r>
              <a:rPr lang="en-US" sz="4000" dirty="0"/>
              <a:t>.</a:t>
            </a:r>
            <a:endParaRPr lang="en-US" sz="4000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754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WKSD\Downloads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39" y="179438"/>
            <a:ext cx="88392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2163762"/>
          </a:xfrm>
        </p:spPr>
        <p:txBody>
          <a:bodyPr>
            <a:normAutofit/>
          </a:bodyPr>
          <a:lstStyle/>
          <a:p>
            <a:pPr lvl="0"/>
            <a:r>
              <a:rPr lang="en-US" sz="3200" b="1" dirty="0" err="1"/>
              <a:t>Conto</a:t>
            </a:r>
            <a:r>
              <a:rPr lang="en-US" sz="3200" b="1" dirty="0"/>
              <a:t> </a:t>
            </a:r>
            <a:r>
              <a:rPr lang="en-US" sz="3200" b="1" dirty="0" err="1"/>
              <a:t>kalimah</a:t>
            </a:r>
            <a:r>
              <a:rPr lang="en-US" sz="3200" b="1" dirty="0"/>
              <a:t> </a:t>
            </a:r>
            <a:r>
              <a:rPr lang="en-US" sz="3200" b="1" dirty="0" err="1"/>
              <a:t>anu</a:t>
            </a:r>
            <a:r>
              <a:rPr lang="en-US" sz="3200" b="1" dirty="0"/>
              <a:t> </a:t>
            </a:r>
            <a:r>
              <a:rPr lang="en-US" sz="3200" b="1" dirty="0" err="1"/>
              <a:t>ngandung</a:t>
            </a:r>
            <a:r>
              <a:rPr lang="en-US" sz="3200" b="1" dirty="0"/>
              <a:t> </a:t>
            </a:r>
            <a:r>
              <a:rPr lang="en-US" sz="3200" b="1" dirty="0" err="1"/>
              <a:t>pola</a:t>
            </a:r>
            <a:r>
              <a:rPr lang="en-US" sz="3200" b="1" dirty="0"/>
              <a:t> </a:t>
            </a:r>
            <a:r>
              <a:rPr lang="en-US" sz="3200" b="1" dirty="0" err="1"/>
              <a:t>kalimah</a:t>
            </a:r>
            <a:r>
              <a:rPr lang="en-US" sz="3200" b="1" dirty="0"/>
              <a:t>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err="1" smtClean="0"/>
              <a:t>jejer</a:t>
            </a:r>
            <a:r>
              <a:rPr lang="en-US" sz="3200" b="1" dirty="0"/>
              <a:t>, </a:t>
            </a:r>
            <a:r>
              <a:rPr lang="en-US" sz="3200" b="1" dirty="0" err="1"/>
              <a:t>caritaan</a:t>
            </a:r>
            <a:r>
              <a:rPr lang="en-US" sz="3200" b="1" dirty="0"/>
              <a:t>, </a:t>
            </a:r>
            <a:r>
              <a:rPr lang="en-US" sz="3200" b="1" dirty="0" err="1"/>
              <a:t>obyék</a:t>
            </a:r>
            <a:r>
              <a:rPr lang="en-US" sz="3200" b="1" dirty="0"/>
              <a:t>, </a:t>
            </a:r>
            <a:r>
              <a:rPr lang="en-US" sz="3200" b="1" dirty="0" err="1"/>
              <a:t>katerangan</a:t>
            </a:r>
            <a:r>
              <a:rPr lang="en-US" sz="3200" b="1" dirty="0"/>
              <a:t> </a:t>
            </a:r>
            <a:r>
              <a:rPr lang="en-US" sz="3200" b="1" dirty="0" smtClean="0"/>
              <a:t>(J-C-O- </a:t>
            </a:r>
            <a:r>
              <a:rPr lang="en-US" sz="3200" b="1" dirty="0" err="1"/>
              <a:t>Kt</a:t>
            </a:r>
            <a:r>
              <a:rPr lang="en-US" sz="3200" b="1" dirty="0"/>
              <a:t>)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0"/>
            <a:ext cx="8001000" cy="2667000"/>
          </a:xfrm>
        </p:spPr>
        <p:txBody>
          <a:bodyPr/>
          <a:lstStyle/>
          <a:p>
            <a:pPr lvl="0"/>
            <a:r>
              <a:rPr lang="en-US" sz="4000" dirty="0" err="1"/>
              <a:t>Bibi</a:t>
            </a:r>
            <a:r>
              <a:rPr lang="en-US" sz="4000" dirty="0"/>
              <a:t> </a:t>
            </a:r>
            <a:r>
              <a:rPr lang="en-US" sz="4000" dirty="0" err="1"/>
              <a:t>nuju</a:t>
            </a:r>
            <a:r>
              <a:rPr lang="en-US" sz="4000" dirty="0"/>
              <a:t> </a:t>
            </a:r>
            <a:r>
              <a:rPr lang="en-US" sz="4000" dirty="0" err="1"/>
              <a:t>ngagoréng</a:t>
            </a:r>
            <a:r>
              <a:rPr lang="en-US" sz="4000" dirty="0"/>
              <a:t> </a:t>
            </a:r>
            <a:r>
              <a:rPr lang="en-US" sz="4000" dirty="0" err="1"/>
              <a:t>témpé</a:t>
            </a:r>
            <a:r>
              <a:rPr lang="en-US" sz="4000" dirty="0"/>
              <a:t> di </a:t>
            </a:r>
            <a:r>
              <a:rPr lang="en-US" sz="4000" dirty="0" err="1"/>
              <a:t>dapur</a:t>
            </a:r>
            <a:r>
              <a:rPr lang="en-US" sz="4000" dirty="0"/>
              <a:t>.</a:t>
            </a:r>
            <a:endParaRPr lang="en-US" sz="4000" dirty="0" smtClean="0">
              <a:effectLst/>
            </a:endParaRPr>
          </a:p>
          <a:p>
            <a:pPr lvl="0"/>
            <a:r>
              <a:rPr lang="en-US" sz="4000" dirty="0"/>
              <a:t>Aki </a:t>
            </a:r>
            <a:r>
              <a:rPr lang="en-US" sz="4000" dirty="0" err="1"/>
              <a:t>nuju</a:t>
            </a:r>
            <a:r>
              <a:rPr lang="en-US" sz="4000" dirty="0"/>
              <a:t> </a:t>
            </a:r>
            <a:r>
              <a:rPr lang="en-US" sz="4000" dirty="0" err="1"/>
              <a:t>melak</a:t>
            </a:r>
            <a:r>
              <a:rPr lang="en-US" sz="4000" dirty="0"/>
              <a:t> </a:t>
            </a:r>
            <a:r>
              <a:rPr lang="en-US" sz="4000" dirty="0" err="1"/>
              <a:t>cau</a:t>
            </a:r>
            <a:r>
              <a:rPr lang="en-US" sz="4000" dirty="0"/>
              <a:t> di </a:t>
            </a:r>
            <a:r>
              <a:rPr lang="en-US" sz="4000" dirty="0" err="1"/>
              <a:t>kebon</a:t>
            </a:r>
            <a:r>
              <a:rPr lang="en-US" sz="4000" dirty="0"/>
              <a:t>.</a:t>
            </a:r>
            <a:endParaRPr lang="en-US" sz="4000" dirty="0" smtClean="0">
              <a:effectLst/>
            </a:endParaRPr>
          </a:p>
          <a:p>
            <a:pPr lvl="0"/>
            <a:r>
              <a:rPr lang="en-US" sz="4000" dirty="0" err="1"/>
              <a:t>Bapa</a:t>
            </a:r>
            <a:r>
              <a:rPr lang="en-US" sz="4000" dirty="0"/>
              <a:t> </a:t>
            </a:r>
            <a:r>
              <a:rPr lang="en-US" sz="4000" dirty="0" err="1"/>
              <a:t>nuju</a:t>
            </a:r>
            <a:r>
              <a:rPr lang="en-US" sz="4000" dirty="0"/>
              <a:t> </a:t>
            </a:r>
            <a:r>
              <a:rPr lang="en-US" sz="4000" dirty="0" err="1"/>
              <a:t>ngala</a:t>
            </a:r>
            <a:r>
              <a:rPr lang="en-US" sz="4000" dirty="0"/>
              <a:t> </a:t>
            </a:r>
            <a:r>
              <a:rPr lang="en-US" sz="4000" dirty="0" err="1"/>
              <a:t>lauk</a:t>
            </a:r>
            <a:r>
              <a:rPr lang="en-US" sz="4000" dirty="0"/>
              <a:t> di </a:t>
            </a:r>
            <a:r>
              <a:rPr lang="en-US" sz="4000" dirty="0" err="1"/>
              <a:t>balong</a:t>
            </a:r>
            <a:r>
              <a:rPr lang="en-US" sz="4000" dirty="0"/>
              <a:t>.</a:t>
            </a:r>
            <a:endParaRPr lang="en-US" sz="4000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332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WKSD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20875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err="1" smtClean="0"/>
              <a:t>Conto</a:t>
            </a:r>
            <a:r>
              <a:rPr lang="en-US" sz="4000" b="1" dirty="0" smtClean="0"/>
              <a:t> </a:t>
            </a:r>
            <a:r>
              <a:rPr lang="en-US" sz="4000" b="1" dirty="0" err="1"/>
              <a:t>kalimah</a:t>
            </a:r>
            <a:r>
              <a:rPr lang="en-US" sz="4000" b="1" dirty="0"/>
              <a:t> </a:t>
            </a:r>
            <a:r>
              <a:rPr lang="en-US" sz="4000" b="1" dirty="0" err="1"/>
              <a:t>anu</a:t>
            </a:r>
            <a:r>
              <a:rPr lang="en-US" sz="4000" b="1" dirty="0"/>
              <a:t> </a:t>
            </a:r>
            <a:r>
              <a:rPr lang="en-US" sz="4000" b="1" dirty="0" err="1"/>
              <a:t>ngandung</a:t>
            </a:r>
            <a:r>
              <a:rPr lang="en-US" sz="4000" b="1" dirty="0"/>
              <a:t> </a:t>
            </a:r>
            <a:r>
              <a:rPr lang="en-US" sz="4000" b="1" dirty="0" err="1"/>
              <a:t>pola</a:t>
            </a:r>
            <a:r>
              <a:rPr lang="en-US" sz="4000" b="1" dirty="0"/>
              <a:t> </a:t>
            </a:r>
            <a:r>
              <a:rPr lang="en-US" sz="4000" b="1" dirty="0" err="1"/>
              <a:t>kalimah</a:t>
            </a:r>
            <a:r>
              <a:rPr lang="en-US" sz="4000" b="1" dirty="0"/>
              <a:t> </a:t>
            </a:r>
            <a:r>
              <a:rPr lang="en-US" sz="4000" b="1" dirty="0" err="1"/>
              <a:t>jejer</a:t>
            </a:r>
            <a:r>
              <a:rPr lang="en-US" sz="4000" b="1" dirty="0"/>
              <a:t>, </a:t>
            </a:r>
            <a:r>
              <a:rPr lang="en-US" sz="4000" b="1" dirty="0" err="1"/>
              <a:t>caritaan</a:t>
            </a:r>
            <a:r>
              <a:rPr lang="en-US" sz="4000" b="1" dirty="0"/>
              <a:t>, </a:t>
            </a:r>
            <a:r>
              <a:rPr lang="en-US" sz="4000" b="1" dirty="0" err="1"/>
              <a:t>obyék</a:t>
            </a:r>
            <a:r>
              <a:rPr lang="en-US" sz="4000" b="1" dirty="0"/>
              <a:t>, </a:t>
            </a:r>
            <a:r>
              <a:rPr lang="en-US" sz="4000" b="1" dirty="0" err="1"/>
              <a:t>katerangan</a:t>
            </a:r>
            <a:r>
              <a:rPr lang="en-US" sz="4000" b="1" dirty="0"/>
              <a:t>            ( </a:t>
            </a:r>
            <a:r>
              <a:rPr lang="en-US" sz="4000" b="1" dirty="0" smtClean="0"/>
              <a:t>J-C-O-Kw</a:t>
            </a:r>
            <a:r>
              <a:rPr lang="en-US" sz="4000" b="1" dirty="0"/>
              <a:t>)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4084"/>
            <a:ext cx="8229600" cy="2438400"/>
          </a:xfrm>
        </p:spPr>
        <p:txBody>
          <a:bodyPr/>
          <a:lstStyle/>
          <a:p>
            <a:r>
              <a:rPr lang="en-US" sz="3600" dirty="0" err="1"/>
              <a:t>Santi</a:t>
            </a:r>
            <a:r>
              <a:rPr lang="en-US" sz="3600" dirty="0"/>
              <a:t> </a:t>
            </a:r>
            <a:r>
              <a:rPr lang="en-US" sz="3600" dirty="0" err="1"/>
              <a:t>mésér</a:t>
            </a:r>
            <a:r>
              <a:rPr lang="en-US" sz="3600" dirty="0"/>
              <a:t> </a:t>
            </a:r>
            <a:r>
              <a:rPr lang="en-US" sz="3600" dirty="0" err="1"/>
              <a:t>mobil</a:t>
            </a:r>
            <a:r>
              <a:rPr lang="en-US" sz="3600" dirty="0"/>
              <a:t> </a:t>
            </a:r>
            <a:r>
              <a:rPr lang="en-US" sz="3600" dirty="0" err="1"/>
              <a:t>poé</a:t>
            </a:r>
            <a:r>
              <a:rPr lang="en-US" sz="3600" dirty="0"/>
              <a:t> </a:t>
            </a:r>
            <a:r>
              <a:rPr lang="en-US" sz="3600" dirty="0" err="1"/>
              <a:t>Salasa</a:t>
            </a:r>
            <a:r>
              <a:rPr lang="en-US" sz="3600" dirty="0"/>
              <a:t>.</a:t>
            </a:r>
          </a:p>
          <a:p>
            <a:r>
              <a:rPr lang="en-US" sz="3600" dirty="0" smtClean="0"/>
              <a:t>Karin </a:t>
            </a:r>
            <a:r>
              <a:rPr lang="en-US" sz="3600" dirty="0" err="1"/>
              <a:t>ngirim</a:t>
            </a:r>
            <a:r>
              <a:rPr lang="en-US" sz="3600" dirty="0"/>
              <a:t> </a:t>
            </a:r>
            <a:r>
              <a:rPr lang="en-US" sz="3600" dirty="0" err="1"/>
              <a:t>surat</a:t>
            </a:r>
            <a:r>
              <a:rPr lang="en-US" sz="3600" dirty="0"/>
              <a:t> </a:t>
            </a:r>
            <a:r>
              <a:rPr lang="en-US" sz="3600" dirty="0" err="1"/>
              <a:t>ka</a:t>
            </a:r>
            <a:r>
              <a:rPr lang="en-US" sz="3600" dirty="0"/>
              <a:t> </a:t>
            </a:r>
            <a:r>
              <a:rPr lang="en-US" sz="3600" dirty="0" err="1"/>
              <a:t>akina</a:t>
            </a:r>
            <a:r>
              <a:rPr lang="en-US" sz="3600" dirty="0"/>
              <a:t> </a:t>
            </a:r>
            <a:r>
              <a:rPr lang="en-US" sz="3600" dirty="0" err="1"/>
              <a:t>poé</a:t>
            </a:r>
            <a:r>
              <a:rPr lang="en-US" sz="3600" dirty="0"/>
              <a:t> </a:t>
            </a:r>
            <a:r>
              <a:rPr lang="en-US" sz="3600" dirty="0" err="1"/>
              <a:t>Kemis</a:t>
            </a:r>
            <a:r>
              <a:rPr lang="en-US" sz="3600" dirty="0" smtClean="0"/>
              <a:t>.</a:t>
            </a:r>
          </a:p>
          <a:p>
            <a:r>
              <a:rPr lang="en-US" sz="3600" dirty="0" err="1" smtClean="0"/>
              <a:t>Ibu</a:t>
            </a:r>
            <a:r>
              <a:rPr lang="en-US" sz="3600" dirty="0" smtClean="0"/>
              <a:t> </a:t>
            </a:r>
            <a:r>
              <a:rPr lang="en-US" sz="3600" dirty="0" err="1" smtClean="0"/>
              <a:t>abdi</a:t>
            </a:r>
            <a:r>
              <a:rPr lang="en-US" sz="3600" dirty="0" smtClean="0"/>
              <a:t> </a:t>
            </a:r>
            <a:r>
              <a:rPr lang="en-US" sz="3600" dirty="0" err="1" smtClean="0"/>
              <a:t>masak</a:t>
            </a:r>
            <a:r>
              <a:rPr lang="en-US" sz="3600" dirty="0" smtClean="0"/>
              <a:t> </a:t>
            </a:r>
            <a:r>
              <a:rPr lang="en-US" sz="3600" dirty="0" err="1" smtClean="0"/>
              <a:t>sayur</a:t>
            </a:r>
            <a:r>
              <a:rPr lang="en-US" sz="3600" dirty="0" smtClean="0"/>
              <a:t> sop </a:t>
            </a:r>
            <a:r>
              <a:rPr lang="en-US" sz="3600" dirty="0" err="1" smtClean="0"/>
              <a:t>poé</a:t>
            </a:r>
            <a:r>
              <a:rPr lang="en-US" sz="3600" dirty="0" smtClean="0"/>
              <a:t> </a:t>
            </a:r>
            <a:r>
              <a:rPr lang="en-US" sz="3600" dirty="0" err="1" smtClean="0"/>
              <a:t>Minggu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095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RWKSD\Downloads\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52400"/>
            <a:ext cx="8791575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err="1" smtClean="0"/>
              <a:t>Kalimah</a:t>
            </a:r>
            <a:r>
              <a:rPr lang="en-US" b="1" i="1" dirty="0" smtClean="0"/>
              <a:t> </a:t>
            </a:r>
            <a:r>
              <a:rPr lang="en-US" b="1" i="1" dirty="0" err="1"/>
              <a:t>aktif</a:t>
            </a:r>
            <a:r>
              <a:rPr lang="en-US" b="1" i="1" dirty="0"/>
              <a:t> </a:t>
            </a:r>
            <a:r>
              <a:rPr lang="en-US" b="1" i="1" dirty="0" err="1"/>
              <a:t>jeung</a:t>
            </a:r>
            <a:r>
              <a:rPr lang="en-US" b="1" i="1" dirty="0"/>
              <a:t> </a:t>
            </a:r>
            <a:r>
              <a:rPr lang="en-US" b="1" i="1" dirty="0" err="1"/>
              <a:t>pasif</a:t>
            </a:r>
            <a:r>
              <a:rPr lang="en-US" b="1" i="1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err="1"/>
              <a:t>Conto</a:t>
            </a:r>
            <a:r>
              <a:rPr lang="en-US" dirty="0"/>
              <a:t> </a:t>
            </a:r>
            <a:r>
              <a:rPr lang="en-US" dirty="0" err="1"/>
              <a:t>kalimah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:</a:t>
            </a:r>
            <a:endParaRPr lang="en-US" dirty="0" smtClean="0">
              <a:effectLst/>
            </a:endParaRPr>
          </a:p>
          <a:p>
            <a:pPr lvl="2"/>
            <a:r>
              <a:rPr lang="en-US" sz="3200" dirty="0"/>
              <a:t>Budi </a:t>
            </a:r>
            <a:r>
              <a:rPr lang="en-US" sz="3200" b="1" i="1" dirty="0" err="1"/>
              <a:t>nendang</a:t>
            </a:r>
            <a:r>
              <a:rPr lang="en-US" sz="3200" b="1" i="1" dirty="0"/>
              <a:t> </a:t>
            </a:r>
            <a:r>
              <a:rPr lang="en-US" sz="3200" dirty="0"/>
              <a:t>b</a:t>
            </a:r>
            <a:r>
              <a:rPr lang="id-ID" sz="3200" dirty="0"/>
              <a:t>al</a:t>
            </a:r>
            <a:r>
              <a:rPr lang="en-US" sz="3200" dirty="0"/>
              <a:t> di </a:t>
            </a:r>
            <a:r>
              <a:rPr lang="en-US" sz="3200" dirty="0" err="1"/>
              <a:t>lapangan</a:t>
            </a:r>
            <a:r>
              <a:rPr lang="en-US" sz="3200" dirty="0"/>
              <a:t>.</a:t>
            </a:r>
            <a:endParaRPr lang="en-US" sz="3200" dirty="0" smtClean="0">
              <a:effectLst/>
            </a:endParaRPr>
          </a:p>
          <a:p>
            <a:pPr lvl="2"/>
            <a:r>
              <a:rPr lang="en-US" sz="3200" dirty="0" err="1"/>
              <a:t>Ibu</a:t>
            </a:r>
            <a:r>
              <a:rPr lang="en-US" sz="3200" dirty="0"/>
              <a:t> </a:t>
            </a:r>
            <a:r>
              <a:rPr lang="en-US" sz="3200" dirty="0" err="1"/>
              <a:t>keur</a:t>
            </a:r>
            <a:r>
              <a:rPr lang="en-US" sz="3200" dirty="0"/>
              <a:t> </a:t>
            </a:r>
            <a:r>
              <a:rPr lang="en-US" sz="3200" b="1" i="1" dirty="0" err="1"/>
              <a:t>ngagor</a:t>
            </a:r>
            <a:r>
              <a:rPr lang="en-US" sz="3200" b="1" dirty="0" err="1"/>
              <a:t>é</a:t>
            </a:r>
            <a:r>
              <a:rPr lang="en-US" sz="3200" b="1" i="1" dirty="0" err="1"/>
              <a:t>ng</a:t>
            </a:r>
            <a:r>
              <a:rPr lang="en-US" sz="3200" b="1" i="1" dirty="0"/>
              <a:t> </a:t>
            </a:r>
            <a:r>
              <a:rPr lang="id-ID" sz="3200" dirty="0"/>
              <a:t>tahu.</a:t>
            </a:r>
            <a:endParaRPr lang="en-US" sz="3200" dirty="0" smtClean="0">
              <a:effectLst/>
            </a:endParaRPr>
          </a:p>
          <a:p>
            <a:pPr lvl="2"/>
            <a:r>
              <a:rPr lang="en-US" sz="3200" dirty="0" err="1"/>
              <a:t>Wawan</a:t>
            </a:r>
            <a:r>
              <a:rPr lang="en-US" sz="3200" dirty="0"/>
              <a:t> </a:t>
            </a:r>
            <a:r>
              <a:rPr lang="en-US" sz="3200" dirty="0" err="1"/>
              <a:t>keur</a:t>
            </a:r>
            <a:r>
              <a:rPr lang="en-US" sz="3200" dirty="0"/>
              <a:t> </a:t>
            </a:r>
            <a:r>
              <a:rPr lang="en-US" sz="3200" dirty="0" err="1"/>
              <a:t>ngala</a:t>
            </a:r>
            <a:r>
              <a:rPr lang="en-US" sz="3200" dirty="0"/>
              <a:t> </a:t>
            </a:r>
            <a:r>
              <a:rPr lang="en-US" sz="3200" dirty="0" err="1"/>
              <a:t>lauk</a:t>
            </a:r>
            <a:r>
              <a:rPr lang="en-US" sz="3200" dirty="0"/>
              <a:t> di </a:t>
            </a:r>
            <a:r>
              <a:rPr lang="en-US" sz="3200" dirty="0" err="1"/>
              <a:t>balong</a:t>
            </a:r>
            <a:r>
              <a:rPr lang="en-US" sz="3200" dirty="0" smtClean="0"/>
              <a:t>.</a:t>
            </a:r>
          </a:p>
          <a:p>
            <a:pPr marL="914400" lvl="2" indent="0">
              <a:buNone/>
            </a:pPr>
            <a:endParaRPr lang="en-US" sz="3200" dirty="0" smtClean="0">
              <a:effectLst/>
            </a:endParaRPr>
          </a:p>
          <a:p>
            <a:pPr lvl="0"/>
            <a:r>
              <a:rPr lang="en-US" dirty="0" err="1"/>
              <a:t>Conto</a:t>
            </a:r>
            <a:r>
              <a:rPr lang="en-US" dirty="0"/>
              <a:t> </a:t>
            </a:r>
            <a:r>
              <a:rPr lang="en-US" dirty="0" err="1"/>
              <a:t>kalimah</a:t>
            </a:r>
            <a:r>
              <a:rPr lang="en-US" dirty="0"/>
              <a:t> </a:t>
            </a:r>
            <a:r>
              <a:rPr lang="en-US" dirty="0" err="1"/>
              <a:t>pasif</a:t>
            </a:r>
            <a:r>
              <a:rPr lang="en-US" dirty="0"/>
              <a:t>:</a:t>
            </a:r>
            <a:endParaRPr lang="en-US" dirty="0" smtClean="0">
              <a:effectLst/>
            </a:endParaRPr>
          </a:p>
          <a:p>
            <a:pPr lvl="2"/>
            <a:r>
              <a:rPr lang="en-US" sz="3200" dirty="0"/>
              <a:t>B</a:t>
            </a:r>
            <a:r>
              <a:rPr lang="id-ID" sz="3200" dirty="0"/>
              <a:t>al </a:t>
            </a:r>
            <a:r>
              <a:rPr lang="en-US" sz="3200" b="1" i="1" dirty="0" err="1"/>
              <a:t>ditendang</a:t>
            </a:r>
            <a:r>
              <a:rPr lang="en-US" sz="3200" b="1" i="1" dirty="0"/>
              <a:t> </a:t>
            </a:r>
            <a:r>
              <a:rPr lang="en-US" sz="3200" dirty="0" err="1"/>
              <a:t>ku</a:t>
            </a:r>
            <a:r>
              <a:rPr lang="en-US" sz="3200" dirty="0"/>
              <a:t> Budi di </a:t>
            </a:r>
            <a:r>
              <a:rPr lang="en-US" sz="3200" dirty="0" err="1"/>
              <a:t>lapangan</a:t>
            </a:r>
            <a:r>
              <a:rPr lang="en-US" sz="3200" dirty="0"/>
              <a:t>.</a:t>
            </a:r>
            <a:endParaRPr lang="en-US" sz="3200" dirty="0" smtClean="0">
              <a:effectLst/>
            </a:endParaRPr>
          </a:p>
          <a:p>
            <a:pPr lvl="2"/>
            <a:r>
              <a:rPr lang="en-US" sz="3200" dirty="0" err="1"/>
              <a:t>Sangu</a:t>
            </a:r>
            <a:r>
              <a:rPr lang="en-US" sz="3200" dirty="0"/>
              <a:t> </a:t>
            </a:r>
            <a:r>
              <a:rPr lang="en-US" sz="3200" dirty="0" err="1"/>
              <a:t>keur</a:t>
            </a:r>
            <a:r>
              <a:rPr lang="en-US" sz="3200" dirty="0"/>
              <a:t> </a:t>
            </a:r>
            <a:r>
              <a:rPr lang="en-US" sz="3200" b="1" i="1" dirty="0" err="1"/>
              <a:t>digor</a:t>
            </a:r>
            <a:r>
              <a:rPr lang="en-US" sz="3200" b="1" dirty="0" err="1"/>
              <a:t>é</a:t>
            </a:r>
            <a:r>
              <a:rPr lang="en-US" sz="3200" b="1" i="1" dirty="0" err="1"/>
              <a:t>ng</a:t>
            </a:r>
            <a:r>
              <a:rPr lang="en-US" sz="3200" b="1" i="1" dirty="0"/>
              <a:t> </a:t>
            </a:r>
            <a:r>
              <a:rPr lang="en-US" sz="3200" dirty="0" err="1"/>
              <a:t>ku</a:t>
            </a:r>
            <a:r>
              <a:rPr lang="en-US" sz="3200" dirty="0"/>
              <a:t> </a:t>
            </a:r>
            <a:r>
              <a:rPr lang="en-US" sz="3200" dirty="0" err="1"/>
              <a:t>ibu</a:t>
            </a:r>
            <a:r>
              <a:rPr lang="en-US" sz="3200" dirty="0"/>
              <a:t>.</a:t>
            </a:r>
            <a:endParaRPr lang="en-US" sz="3200" dirty="0" smtClean="0">
              <a:effectLst/>
            </a:endParaRPr>
          </a:p>
          <a:p>
            <a:pPr lvl="2"/>
            <a:r>
              <a:rPr lang="en-US" sz="3200" dirty="0" err="1"/>
              <a:t>Lauk</a:t>
            </a:r>
            <a:r>
              <a:rPr lang="en-US" sz="3200" dirty="0"/>
              <a:t> </a:t>
            </a:r>
            <a:r>
              <a:rPr lang="en-US" sz="3200" b="1" i="1" dirty="0" err="1"/>
              <a:t>diala</a:t>
            </a:r>
            <a:r>
              <a:rPr lang="en-US" sz="3200" b="1" i="1" dirty="0"/>
              <a:t> </a:t>
            </a:r>
            <a:r>
              <a:rPr lang="en-US" sz="3200" dirty="0" err="1" smtClean="0"/>
              <a:t>ku</a:t>
            </a:r>
            <a:r>
              <a:rPr lang="en-US" sz="3200" dirty="0" smtClean="0"/>
              <a:t> </a:t>
            </a:r>
            <a:r>
              <a:rPr lang="en-US" sz="3200" dirty="0" err="1" smtClean="0"/>
              <a:t>Wawan</a:t>
            </a:r>
            <a:r>
              <a:rPr lang="en-US" sz="3200" dirty="0" smtClean="0"/>
              <a:t> </a:t>
            </a:r>
            <a:r>
              <a:rPr lang="en-US" sz="3200" dirty="0"/>
              <a:t>di </a:t>
            </a:r>
            <a:r>
              <a:rPr lang="en-US" sz="3200" dirty="0" err="1"/>
              <a:t>balong</a:t>
            </a:r>
            <a:r>
              <a:rPr lang="en-US" sz="3200" dirty="0"/>
              <a:t>.</a:t>
            </a:r>
            <a:endParaRPr lang="en-US" sz="3200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07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WKSD\Downloads\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62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</p:spPr>
        <p:txBody>
          <a:bodyPr>
            <a:normAutofit/>
          </a:bodyPr>
          <a:lstStyle/>
          <a:p>
            <a:r>
              <a:rPr lang="id-ID" b="1" dirty="0"/>
              <a:t>Kecap Kant</a:t>
            </a:r>
            <a:r>
              <a:rPr lang="en-US" b="1" dirty="0"/>
              <a:t>é</a:t>
            </a:r>
            <a:r>
              <a:rPr lang="id-ID" b="1" dirty="0"/>
              <a:t>tan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648200"/>
          </a:xfrm>
        </p:spPr>
        <p:txBody>
          <a:bodyPr>
            <a:normAutofit/>
          </a:bodyPr>
          <a:lstStyle/>
          <a:p>
            <a:pPr lvl="0"/>
            <a:r>
              <a:rPr lang="id-ID" dirty="0"/>
              <a:t>Kecap kant</a:t>
            </a:r>
            <a:r>
              <a:rPr lang="en-US" dirty="0"/>
              <a:t>é</a:t>
            </a:r>
            <a:r>
              <a:rPr lang="id-ID" dirty="0"/>
              <a:t>tan nya</a:t>
            </a:r>
            <a:r>
              <a:rPr lang="en-US" dirty="0"/>
              <a:t>é</a:t>
            </a:r>
            <a:r>
              <a:rPr lang="id-ID" dirty="0"/>
              <a:t>ta dua kecap anu </a:t>
            </a:r>
            <a:r>
              <a:rPr lang="en-US" dirty="0" err="1" smtClean="0"/>
              <a:t>dihijikeun</a:t>
            </a:r>
            <a:r>
              <a:rPr lang="id-ID" dirty="0" smtClean="0"/>
              <a:t> </a:t>
            </a:r>
            <a:r>
              <a:rPr lang="id-ID" dirty="0"/>
              <a:t>ngawangun kecap anyar sarta </a:t>
            </a:r>
            <a:r>
              <a:rPr lang="en-US" dirty="0" err="1" smtClean="0"/>
              <a:t>ngabogaan</a:t>
            </a:r>
            <a:r>
              <a:rPr lang="id-ID" dirty="0" smtClean="0"/>
              <a:t> </a:t>
            </a:r>
            <a:r>
              <a:rPr lang="id-ID" dirty="0"/>
              <a:t>harti anu b</a:t>
            </a:r>
            <a:r>
              <a:rPr lang="en-US" dirty="0"/>
              <a:t>é</a:t>
            </a:r>
            <a:r>
              <a:rPr lang="id-ID" dirty="0"/>
              <a:t>da tina </a:t>
            </a:r>
            <a:r>
              <a:rPr lang="id-ID" dirty="0" smtClean="0"/>
              <a:t>harti </a:t>
            </a:r>
            <a:r>
              <a:rPr lang="id-ID" dirty="0"/>
              <a:t>kecap asalna.</a:t>
            </a:r>
            <a:endParaRPr lang="en-US" dirty="0"/>
          </a:p>
          <a:p>
            <a:pPr lvl="0"/>
            <a:r>
              <a:rPr lang="id-ID" b="1" dirty="0"/>
              <a:t>Conto kecap kant</a:t>
            </a:r>
            <a:r>
              <a:rPr lang="en-US" b="1" dirty="0"/>
              <a:t>é</a:t>
            </a:r>
            <a:r>
              <a:rPr lang="id-ID" b="1" dirty="0"/>
              <a:t>tan:</a:t>
            </a:r>
            <a:endParaRPr lang="en-US" sz="2800" b="1" dirty="0"/>
          </a:p>
          <a:p>
            <a:pPr marL="1371600" lvl="3" indent="0">
              <a:buNone/>
            </a:pPr>
            <a:r>
              <a:rPr lang="en-US" dirty="0" smtClean="0"/>
              <a:t>1</a:t>
            </a:r>
            <a:r>
              <a:rPr lang="en-US" sz="3200" dirty="0" smtClean="0"/>
              <a:t>. </a:t>
            </a:r>
            <a:r>
              <a:rPr lang="en-US" sz="3200" dirty="0"/>
              <a:t>p</a:t>
            </a:r>
            <a:r>
              <a:rPr lang="id-ID" sz="3200" dirty="0" smtClean="0"/>
              <a:t>anon </a:t>
            </a:r>
            <a:r>
              <a:rPr lang="id-ID" sz="3200" dirty="0"/>
              <a:t>po</a:t>
            </a:r>
            <a:r>
              <a:rPr lang="en-US" sz="3200" dirty="0"/>
              <a:t>é</a:t>
            </a:r>
            <a:r>
              <a:rPr lang="id-ID" sz="3200" dirty="0"/>
              <a:t>			</a:t>
            </a:r>
            <a:r>
              <a:rPr lang="en-US" sz="3200" dirty="0" smtClean="0"/>
              <a:t>4</a:t>
            </a:r>
            <a:r>
              <a:rPr lang="id-ID" sz="3200" dirty="0" smtClean="0"/>
              <a:t>. </a:t>
            </a:r>
            <a:r>
              <a:rPr lang="id-ID" sz="3200" dirty="0"/>
              <a:t>jam tangan</a:t>
            </a:r>
            <a:endParaRPr lang="en-US" sz="3200" dirty="0"/>
          </a:p>
          <a:p>
            <a:pPr marL="1371600" lvl="3" indent="0">
              <a:buNone/>
            </a:pPr>
            <a:r>
              <a:rPr lang="en-US" sz="3200" dirty="0" smtClean="0"/>
              <a:t>2. k</a:t>
            </a:r>
            <a:r>
              <a:rPr lang="id-ID" sz="3200" dirty="0" smtClean="0"/>
              <a:t>uping</a:t>
            </a:r>
            <a:r>
              <a:rPr lang="en-US" sz="3200" dirty="0" smtClean="0"/>
              <a:t> </a:t>
            </a:r>
            <a:r>
              <a:rPr lang="id-ID" sz="3200" dirty="0" smtClean="0"/>
              <a:t>gajah</a:t>
            </a:r>
            <a:r>
              <a:rPr lang="id-ID" sz="3200" dirty="0"/>
              <a:t>		</a:t>
            </a:r>
            <a:r>
              <a:rPr lang="en-US" sz="3200" dirty="0" smtClean="0"/>
              <a:t>5</a:t>
            </a:r>
            <a:r>
              <a:rPr lang="id-ID" sz="3200" dirty="0" smtClean="0"/>
              <a:t>. </a:t>
            </a:r>
            <a:r>
              <a:rPr lang="id-ID" sz="3200" dirty="0"/>
              <a:t>suku kuda</a:t>
            </a:r>
            <a:endParaRPr lang="en-US" sz="3200" dirty="0"/>
          </a:p>
          <a:p>
            <a:pPr marL="1371600" lvl="3" indent="0">
              <a:buNone/>
            </a:pPr>
            <a:r>
              <a:rPr lang="en-US" sz="3200" dirty="0" smtClean="0"/>
              <a:t>3. </a:t>
            </a:r>
            <a:r>
              <a:rPr lang="id-ID" sz="3200" dirty="0" smtClean="0"/>
              <a:t>kumis </a:t>
            </a:r>
            <a:r>
              <a:rPr lang="id-ID" sz="3200" dirty="0"/>
              <a:t>ucing		</a:t>
            </a:r>
            <a:r>
              <a:rPr lang="en-US" sz="3200" dirty="0" smtClean="0"/>
              <a:t>6</a:t>
            </a:r>
            <a:r>
              <a:rPr lang="id-ID" sz="3200" dirty="0" smtClean="0"/>
              <a:t>. </a:t>
            </a:r>
            <a:r>
              <a:rPr lang="id-ID" sz="3200" dirty="0"/>
              <a:t>ruang tamu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42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RWKSD\Downloads\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399"/>
            <a:ext cx="8839200" cy="650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117475" lvl="3" indent="222250">
              <a:buNone/>
            </a:pPr>
            <a:r>
              <a:rPr lang="en-US" sz="3200" dirty="0" smtClean="0"/>
              <a:t>7. </a:t>
            </a:r>
            <a:r>
              <a:rPr lang="id-ID" sz="3200" dirty="0" smtClean="0"/>
              <a:t>kaca </a:t>
            </a:r>
            <a:r>
              <a:rPr lang="id-ID" sz="3200" dirty="0"/>
              <a:t>piring			14. buku tulis</a:t>
            </a:r>
            <a:endParaRPr lang="en-US" sz="3200" dirty="0"/>
          </a:p>
          <a:p>
            <a:pPr marL="117475" lvl="3" indent="222250">
              <a:buNone/>
            </a:pPr>
            <a:r>
              <a:rPr lang="en-US" sz="3200" dirty="0" smtClean="0"/>
              <a:t>8. </a:t>
            </a:r>
            <a:r>
              <a:rPr lang="en-US" sz="3200" dirty="0"/>
              <a:t>b</a:t>
            </a:r>
            <a:r>
              <a:rPr lang="id-ID" sz="3200" dirty="0" smtClean="0"/>
              <a:t>eureum </a:t>
            </a:r>
            <a:r>
              <a:rPr lang="id-ID" sz="3200" dirty="0"/>
              <a:t>sisit		15. p</a:t>
            </a:r>
            <a:r>
              <a:rPr lang="en-US" sz="3200" dirty="0"/>
              <a:t>é</a:t>
            </a:r>
            <a:r>
              <a:rPr lang="id-ID" sz="3200" dirty="0"/>
              <a:t>so raut</a:t>
            </a:r>
            <a:endParaRPr lang="en-US" sz="3200" dirty="0"/>
          </a:p>
          <a:p>
            <a:pPr marL="117475" lvl="3" indent="222250">
              <a:buNone/>
            </a:pPr>
            <a:r>
              <a:rPr lang="en-US" sz="3200" dirty="0" smtClean="0"/>
              <a:t>9. </a:t>
            </a:r>
            <a:r>
              <a:rPr lang="id-ID" sz="3200" dirty="0" smtClean="0"/>
              <a:t>raja </a:t>
            </a:r>
            <a:r>
              <a:rPr lang="id-ID" sz="3200" dirty="0"/>
              <a:t>pati			16. calana </a:t>
            </a:r>
            <a:r>
              <a:rPr lang="id-ID" sz="3200" dirty="0" smtClean="0"/>
              <a:t>pangsi</a:t>
            </a:r>
            <a:endParaRPr lang="en-US" sz="3200" dirty="0" smtClean="0"/>
          </a:p>
          <a:p>
            <a:pPr marL="117475" lvl="3" indent="0">
              <a:buNone/>
            </a:pPr>
            <a:r>
              <a:rPr lang="en-US" sz="3200" dirty="0" smtClean="0"/>
              <a:t>10. </a:t>
            </a:r>
            <a:r>
              <a:rPr lang="id-ID" sz="3200" dirty="0" smtClean="0"/>
              <a:t>sapatu </a:t>
            </a:r>
            <a:r>
              <a:rPr lang="id-ID" sz="3200" dirty="0"/>
              <a:t>kulit			17. jak</a:t>
            </a:r>
            <a:r>
              <a:rPr lang="en-US" sz="3200" dirty="0"/>
              <a:t>é</a:t>
            </a:r>
            <a:r>
              <a:rPr lang="id-ID" sz="3200" dirty="0"/>
              <a:t>t kulit</a:t>
            </a:r>
            <a:endParaRPr lang="en-US" sz="3200" dirty="0"/>
          </a:p>
          <a:p>
            <a:pPr marL="117475" lvl="3" indent="0">
              <a:buNone/>
            </a:pPr>
            <a:r>
              <a:rPr lang="en-US" sz="3200" dirty="0" smtClean="0"/>
              <a:t>11. </a:t>
            </a:r>
            <a:r>
              <a:rPr lang="id-ID" sz="3200" dirty="0" smtClean="0"/>
              <a:t>kompor </a:t>
            </a:r>
            <a:r>
              <a:rPr lang="id-ID" sz="3200" dirty="0"/>
              <a:t>gas			18. batu bata</a:t>
            </a:r>
            <a:endParaRPr lang="en-US" sz="3200" dirty="0"/>
          </a:p>
          <a:p>
            <a:pPr marL="117475" lvl="3" indent="0">
              <a:buNone/>
            </a:pPr>
            <a:r>
              <a:rPr lang="en-US" sz="3200" dirty="0" smtClean="0"/>
              <a:t>12. </a:t>
            </a:r>
            <a:r>
              <a:rPr lang="id-ID" sz="3200" dirty="0" smtClean="0"/>
              <a:t>endog </a:t>
            </a:r>
            <a:r>
              <a:rPr lang="id-ID" sz="3200" dirty="0"/>
              <a:t>hayam		19. minyak kalapa</a:t>
            </a:r>
            <a:endParaRPr lang="en-US" sz="3200" dirty="0"/>
          </a:p>
          <a:p>
            <a:pPr marL="117475" lvl="3" indent="0">
              <a:buNone/>
            </a:pPr>
            <a:r>
              <a:rPr lang="en-US" sz="3200" dirty="0" smtClean="0"/>
              <a:t>13. </a:t>
            </a:r>
            <a:r>
              <a:rPr lang="id-ID" sz="3200" dirty="0" smtClean="0"/>
              <a:t>sapi </a:t>
            </a:r>
            <a:r>
              <a:rPr lang="id-ID" sz="3200" dirty="0"/>
              <a:t>perah			20. </a:t>
            </a:r>
            <a:r>
              <a:rPr lang="en-US" sz="3200" dirty="0" smtClean="0"/>
              <a:t>k</a:t>
            </a:r>
            <a:r>
              <a:rPr lang="id-ID" sz="3200" dirty="0" smtClean="0"/>
              <a:t>aos </a:t>
            </a:r>
            <a:r>
              <a:rPr lang="id-ID" sz="3200" dirty="0"/>
              <a:t>kaki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4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225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Pangajaran 3: Tokoh Sunda</vt:lpstr>
      <vt:lpstr> Pola Kalimah  (S – P – O) = ( J- C- O ) </vt:lpstr>
      <vt:lpstr> Conto kalimah anu ngandung pola kalimah jejer, caritaan ( J – C ) </vt:lpstr>
      <vt:lpstr> Conto kalimah anu ngandung pola kalimah jejer, caritaan, obyek ( J- C – O ) </vt:lpstr>
      <vt:lpstr>Conto kalimah anu ngandung pola kalimah  jejer, caritaan, obyék, katerangan (J-C-O- Kt) </vt:lpstr>
      <vt:lpstr> Conto kalimah anu ngandung pola kalimah jejer, caritaan, obyék, katerangan            ( J-C-O-Kw) </vt:lpstr>
      <vt:lpstr> Kalimah aktif jeung pasif. </vt:lpstr>
      <vt:lpstr>Kecap Kantétan </vt:lpstr>
      <vt:lpstr>PowerPoint Presentation</vt:lpstr>
      <vt:lpstr>Haturnuhun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3  Tokoh Sunda</dc:title>
  <dc:creator>RWKSD</dc:creator>
  <cp:lastModifiedBy>RWKSD</cp:lastModifiedBy>
  <cp:revision>11</cp:revision>
  <dcterms:created xsi:type="dcterms:W3CDTF">2020-10-13T03:03:23Z</dcterms:created>
  <dcterms:modified xsi:type="dcterms:W3CDTF">2020-10-13T07:12:01Z</dcterms:modified>
</cp:coreProperties>
</file>