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4D0EB-F3B1-4869-B66C-15512E62F1F5}" type="datetimeFigureOut">
              <a:rPr lang="en-ID" smtClean="0"/>
              <a:t>24/08/2020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C232F-F950-4F49-977C-A7FCDCC0240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40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77cf0412cd_0_1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77cf0412cd_0_1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070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8167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1501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925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3037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g77cf0412cd_0_3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8" name="Google Shape;2098;g77cf0412cd_0_3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005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" name="Google Shape;4669;g77cf0412cd_0_4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0" name="Google Shape;4670;g77cf0412cd_0_4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698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77cf0412cd_0_3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77cf0412cd_0_3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651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g77cf0412cd_0_3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8" name="Google Shape;2098;g77cf0412cd_0_3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527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" name="Google Shape;4669;g77cf0412cd_0_4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0" name="Google Shape;4670;g77cf0412cd_0_4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669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01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77cf0412cd_0_3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77cf0412cd_0_3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865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77cf0412cd_0_3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77cf0412cd_0_3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139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77cf0412cd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77cf0412cd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1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27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121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151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898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42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E46C-5D1A-4648-B0E6-E746C2D69AB7}" type="datetimeFigureOut">
              <a:rPr lang="en-ID" smtClean="0"/>
              <a:t>24/08/2020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3C1C-ED9F-4817-8E33-E94FCB10F8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164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E46C-5D1A-4648-B0E6-E746C2D69AB7}" type="datetimeFigureOut">
              <a:rPr lang="en-ID" smtClean="0"/>
              <a:t>24/08/2020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3C1C-ED9F-4817-8E33-E94FCB10F8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601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E46C-5D1A-4648-B0E6-E746C2D69AB7}" type="datetimeFigureOut">
              <a:rPr lang="en-ID" smtClean="0"/>
              <a:t>24/08/2020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3C1C-ED9F-4817-8E33-E94FCB10F8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385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247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1">
  <p:cSld name="Section Header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" name="Google Shape;105;p22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06" name="Google Shape;106;p2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961200" y="1727108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4706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6">
  <p:cSld name="Title and Body6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9" name="Google Shape;139;p2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40" name="Google Shape;140;p2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2" name="Google Shape;142;p27">
            <a:hlinkClick r:id="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5565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2">
  <p:cSld name="Section Header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2" name="Google Shape;132;p26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33" name="Google Shape;133;p2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961200" y="173379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453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6" descr="2.png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8708902" y="-657534"/>
            <a:ext cx="2850967" cy="414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6"/>
          <p:cNvGrpSpPr/>
          <p:nvPr/>
        </p:nvGrpSpPr>
        <p:grpSpPr>
          <a:xfrm>
            <a:off x="820300" y="775000"/>
            <a:ext cx="10551200" cy="5308000"/>
            <a:chOff x="615225" y="581250"/>
            <a:chExt cx="7913400" cy="3981000"/>
          </a:xfrm>
        </p:grpSpPr>
        <p:sp>
          <p:nvSpPr>
            <p:cNvPr id="55" name="Google Shape;55;p6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668800" y="1392233"/>
            <a:ext cx="88544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1588867" y="2821032"/>
            <a:ext cx="4375600" cy="2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◉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6227733" y="2821032"/>
            <a:ext cx="4375600" cy="2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◉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0" name="Google Shape;60;p6" descr="7.png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3174101"/>
            <a:ext cx="2038533" cy="36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 descr="11.png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9340900" y="4606944"/>
            <a:ext cx="2863800" cy="225106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5730200" y="5520333"/>
            <a:ext cx="7316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845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E46C-5D1A-4648-B0E6-E746C2D69AB7}" type="datetimeFigureOut">
              <a:rPr lang="en-ID" smtClean="0"/>
              <a:t>24/08/2020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3C1C-ED9F-4817-8E33-E94FCB10F8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733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E46C-5D1A-4648-B0E6-E746C2D69AB7}" type="datetimeFigureOut">
              <a:rPr lang="en-ID" smtClean="0"/>
              <a:t>24/08/2020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3C1C-ED9F-4817-8E33-E94FCB10F8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379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E46C-5D1A-4648-B0E6-E746C2D69AB7}" type="datetimeFigureOut">
              <a:rPr lang="en-ID" smtClean="0"/>
              <a:t>24/08/2020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3C1C-ED9F-4817-8E33-E94FCB10F8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189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E46C-5D1A-4648-B0E6-E746C2D69AB7}" type="datetimeFigureOut">
              <a:rPr lang="en-ID" smtClean="0"/>
              <a:t>24/08/2020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3C1C-ED9F-4817-8E33-E94FCB10F8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613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E46C-5D1A-4648-B0E6-E746C2D69AB7}" type="datetimeFigureOut">
              <a:rPr lang="en-ID" smtClean="0"/>
              <a:t>24/08/2020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3C1C-ED9F-4817-8E33-E94FCB10F8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21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E46C-5D1A-4648-B0E6-E746C2D69AB7}" type="datetimeFigureOut">
              <a:rPr lang="en-ID" smtClean="0"/>
              <a:t>24/08/2020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3C1C-ED9F-4817-8E33-E94FCB10F8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66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E46C-5D1A-4648-B0E6-E746C2D69AB7}" type="datetimeFigureOut">
              <a:rPr lang="en-ID" smtClean="0"/>
              <a:t>24/08/2020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3C1C-ED9F-4817-8E33-E94FCB10F8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148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E46C-5D1A-4648-B0E6-E746C2D69AB7}" type="datetimeFigureOut">
              <a:rPr lang="en-ID" smtClean="0"/>
              <a:t>24/08/2020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3C1C-ED9F-4817-8E33-E94FCB10F8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687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0E46C-5D1A-4648-B0E6-E746C2D69AB7}" type="datetimeFigureOut">
              <a:rPr lang="en-ID" smtClean="0"/>
              <a:t>24/08/2020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F3C1C-ED9F-4817-8E33-E94FCB10F8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90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slide" Target="slide21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5;p52"/>
          <p:cNvSpPr txBox="1">
            <a:spLocks/>
          </p:cNvSpPr>
          <p:nvPr/>
        </p:nvSpPr>
        <p:spPr>
          <a:xfrm>
            <a:off x="5717400" y="2482498"/>
            <a:ext cx="5888446" cy="2005095"/>
          </a:xfrm>
          <a:prstGeom prst="rect">
            <a:avLst/>
          </a:prstGeom>
          <a:solidFill>
            <a:schemeClr val="accent4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PANGAJARAN 1</a:t>
            </a:r>
            <a:br>
              <a:rPr lang="en-US" sz="3600" b="1" dirty="0" smtClean="0"/>
            </a:br>
            <a:r>
              <a:rPr lang="en-US" sz="3600" b="1" dirty="0" smtClean="0"/>
              <a:t>“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Éndahna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Hirup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Babarengan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725391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1668800" y="1031624"/>
            <a:ext cx="8757600" cy="6812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3200" b="1" dirty="0" err="1" smtClean="0">
                <a:latin typeface="Century Gothic" panose="020B0502020202020204" pitchFamily="34" charset="0"/>
              </a:rPr>
              <a:t>Ngaran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Pakakas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2"/>
          </p:nvPr>
        </p:nvSpPr>
        <p:spPr>
          <a:xfrm>
            <a:off x="6083604" y="1752653"/>
            <a:ext cx="4100934" cy="37855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sz="1467" dirty="0"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2"/>
          </p:nvPr>
        </p:nvSpPr>
        <p:spPr>
          <a:xfrm>
            <a:off x="1347968" y="3257086"/>
            <a:ext cx="4427200" cy="6609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1800" b="1" dirty="0" err="1" smtClean="0">
                <a:latin typeface="Century Gothic" panose="020B0502020202020204" pitchFamily="34" charset="0"/>
              </a:rPr>
              <a:t>arit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  <p:grpSp>
        <p:nvGrpSpPr>
          <p:cNvPr id="6" name="Google Shape;4116;p81"/>
          <p:cNvGrpSpPr/>
          <p:nvPr/>
        </p:nvGrpSpPr>
        <p:grpSpPr>
          <a:xfrm flipH="1">
            <a:off x="9893932" y="3103809"/>
            <a:ext cx="1523866" cy="2856624"/>
            <a:chOff x="4589931" y="1573156"/>
            <a:chExt cx="1033529" cy="1843800"/>
          </a:xfrm>
        </p:grpSpPr>
        <p:sp>
          <p:nvSpPr>
            <p:cNvPr id="7" name="Google Shape;4117;p81"/>
            <p:cNvSpPr/>
            <p:nvPr/>
          </p:nvSpPr>
          <p:spPr>
            <a:xfrm>
              <a:off x="5143731" y="2659091"/>
              <a:ext cx="282291" cy="575031"/>
            </a:xfrm>
            <a:custGeom>
              <a:avLst/>
              <a:gdLst/>
              <a:ahLst/>
              <a:cxnLst/>
              <a:rect l="l" t="t" r="r" b="b"/>
              <a:pathLst>
                <a:path w="13588" h="27679" extrusionOk="0">
                  <a:moveTo>
                    <a:pt x="3954" y="1"/>
                  </a:moveTo>
                  <a:cubicBezTo>
                    <a:pt x="2816" y="1"/>
                    <a:pt x="1570" y="736"/>
                    <a:pt x="548" y="3149"/>
                  </a:cubicBezTo>
                  <a:cubicBezTo>
                    <a:pt x="153" y="4122"/>
                    <a:pt x="1" y="5307"/>
                    <a:pt x="92" y="6644"/>
                  </a:cubicBezTo>
                  <a:cubicBezTo>
                    <a:pt x="736" y="6936"/>
                    <a:pt x="1907" y="7397"/>
                    <a:pt x="3157" y="7397"/>
                  </a:cubicBezTo>
                  <a:cubicBezTo>
                    <a:pt x="3734" y="7397"/>
                    <a:pt x="4328" y="7299"/>
                    <a:pt x="4894" y="7040"/>
                  </a:cubicBezTo>
                  <a:cubicBezTo>
                    <a:pt x="5229" y="9654"/>
                    <a:pt x="5168" y="20687"/>
                    <a:pt x="12432" y="27678"/>
                  </a:cubicBezTo>
                  <a:cubicBezTo>
                    <a:pt x="12736" y="27496"/>
                    <a:pt x="13101" y="27405"/>
                    <a:pt x="13496" y="27374"/>
                  </a:cubicBezTo>
                  <a:cubicBezTo>
                    <a:pt x="13496" y="27344"/>
                    <a:pt x="13496" y="27313"/>
                    <a:pt x="13496" y="27253"/>
                  </a:cubicBezTo>
                  <a:cubicBezTo>
                    <a:pt x="13588" y="24669"/>
                    <a:pt x="8785" y="18559"/>
                    <a:pt x="8603" y="13423"/>
                  </a:cubicBezTo>
                  <a:cubicBezTo>
                    <a:pt x="8390" y="8255"/>
                    <a:pt x="7235" y="1781"/>
                    <a:pt x="7235" y="1781"/>
                  </a:cubicBezTo>
                  <a:cubicBezTo>
                    <a:pt x="7235" y="1781"/>
                    <a:pt x="5725" y="1"/>
                    <a:pt x="3954" y="1"/>
                  </a:cubicBezTo>
                  <a:close/>
                </a:path>
              </a:pathLst>
            </a:custGeom>
            <a:solidFill>
              <a:srgbClr val="FFA7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4118;p81"/>
            <p:cNvSpPr/>
            <p:nvPr/>
          </p:nvSpPr>
          <p:spPr>
            <a:xfrm>
              <a:off x="5147830" y="2794911"/>
              <a:ext cx="256405" cy="543703"/>
            </a:xfrm>
            <a:custGeom>
              <a:avLst/>
              <a:gdLst/>
              <a:ahLst/>
              <a:cxnLst/>
              <a:rect l="l" t="t" r="r" b="b"/>
              <a:pathLst>
                <a:path w="12342" h="26171" extrusionOk="0">
                  <a:moveTo>
                    <a:pt x="1" y="0"/>
                  </a:moveTo>
                  <a:cubicBezTo>
                    <a:pt x="396" y="6991"/>
                    <a:pt x="6718" y="17691"/>
                    <a:pt x="8390" y="19849"/>
                  </a:cubicBezTo>
                  <a:cubicBezTo>
                    <a:pt x="9819" y="21642"/>
                    <a:pt x="7691" y="23739"/>
                    <a:pt x="6505" y="25654"/>
                  </a:cubicBezTo>
                  <a:cubicBezTo>
                    <a:pt x="6627" y="25806"/>
                    <a:pt x="6779" y="25928"/>
                    <a:pt x="6931" y="26019"/>
                  </a:cubicBezTo>
                  <a:cubicBezTo>
                    <a:pt x="7166" y="26123"/>
                    <a:pt x="7415" y="26170"/>
                    <a:pt x="7667" y="26170"/>
                  </a:cubicBezTo>
                  <a:cubicBezTo>
                    <a:pt x="8298" y="26170"/>
                    <a:pt x="8946" y="25876"/>
                    <a:pt x="9423" y="25442"/>
                  </a:cubicBezTo>
                  <a:cubicBezTo>
                    <a:pt x="10092" y="24834"/>
                    <a:pt x="10457" y="23983"/>
                    <a:pt x="10822" y="23162"/>
                  </a:cubicBezTo>
                  <a:cubicBezTo>
                    <a:pt x="11126" y="22463"/>
                    <a:pt x="11430" y="21733"/>
                    <a:pt x="12038" y="21247"/>
                  </a:cubicBezTo>
                  <a:cubicBezTo>
                    <a:pt x="12129" y="21186"/>
                    <a:pt x="12220" y="21095"/>
                    <a:pt x="12341" y="21034"/>
                  </a:cubicBezTo>
                  <a:cubicBezTo>
                    <a:pt x="5077" y="14043"/>
                    <a:pt x="5138" y="3010"/>
                    <a:pt x="4803" y="396"/>
                  </a:cubicBezTo>
                  <a:cubicBezTo>
                    <a:pt x="4237" y="655"/>
                    <a:pt x="3643" y="753"/>
                    <a:pt x="3066" y="753"/>
                  </a:cubicBezTo>
                  <a:cubicBezTo>
                    <a:pt x="1816" y="753"/>
                    <a:pt x="645" y="292"/>
                    <a:pt x="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4119;p81"/>
            <p:cNvSpPr/>
            <p:nvPr/>
          </p:nvSpPr>
          <p:spPr>
            <a:xfrm>
              <a:off x="4906293" y="2734047"/>
              <a:ext cx="337864" cy="620051"/>
            </a:xfrm>
            <a:custGeom>
              <a:avLst/>
              <a:gdLst/>
              <a:ahLst/>
              <a:cxnLst/>
              <a:rect l="l" t="t" r="r" b="b"/>
              <a:pathLst>
                <a:path w="16263" h="29846" extrusionOk="0">
                  <a:moveTo>
                    <a:pt x="4484" y="1"/>
                  </a:moveTo>
                  <a:cubicBezTo>
                    <a:pt x="2384" y="1"/>
                    <a:pt x="244" y="240"/>
                    <a:pt x="183" y="240"/>
                  </a:cubicBezTo>
                  <a:cubicBezTo>
                    <a:pt x="1" y="270"/>
                    <a:pt x="1" y="1030"/>
                    <a:pt x="62" y="1973"/>
                  </a:cubicBezTo>
                  <a:cubicBezTo>
                    <a:pt x="1277" y="2702"/>
                    <a:pt x="4165" y="4222"/>
                    <a:pt x="6809" y="4435"/>
                  </a:cubicBezTo>
                  <a:cubicBezTo>
                    <a:pt x="6718" y="10179"/>
                    <a:pt x="3466" y="25955"/>
                    <a:pt x="16263" y="29845"/>
                  </a:cubicBezTo>
                  <a:cubicBezTo>
                    <a:pt x="16263" y="29663"/>
                    <a:pt x="16232" y="29481"/>
                    <a:pt x="16141" y="29298"/>
                  </a:cubicBezTo>
                  <a:cubicBezTo>
                    <a:pt x="15746" y="28326"/>
                    <a:pt x="14712" y="27900"/>
                    <a:pt x="13800" y="27474"/>
                  </a:cubicBezTo>
                  <a:cubicBezTo>
                    <a:pt x="12007" y="26623"/>
                    <a:pt x="10791" y="25256"/>
                    <a:pt x="10062" y="23401"/>
                  </a:cubicBezTo>
                  <a:cubicBezTo>
                    <a:pt x="8329" y="18933"/>
                    <a:pt x="8208" y="3219"/>
                    <a:pt x="8542" y="1243"/>
                  </a:cubicBezTo>
                  <a:cubicBezTo>
                    <a:pt x="8711" y="248"/>
                    <a:pt x="6618" y="1"/>
                    <a:pt x="4484" y="1"/>
                  </a:cubicBezTo>
                  <a:close/>
                </a:path>
              </a:pathLst>
            </a:custGeom>
            <a:solidFill>
              <a:srgbClr val="FFA7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4120;p81"/>
            <p:cNvSpPr/>
            <p:nvPr/>
          </p:nvSpPr>
          <p:spPr>
            <a:xfrm>
              <a:off x="4909769" y="2772807"/>
              <a:ext cx="336597" cy="600543"/>
            </a:xfrm>
            <a:custGeom>
              <a:avLst/>
              <a:gdLst/>
              <a:ahLst/>
              <a:cxnLst/>
              <a:rect l="l" t="t" r="r" b="b"/>
              <a:pathLst>
                <a:path w="16202" h="28907" extrusionOk="0">
                  <a:moveTo>
                    <a:pt x="1" y="1"/>
                  </a:moveTo>
                  <a:cubicBezTo>
                    <a:pt x="92" y="1642"/>
                    <a:pt x="426" y="3952"/>
                    <a:pt x="487" y="4286"/>
                  </a:cubicBezTo>
                  <a:cubicBezTo>
                    <a:pt x="943" y="6384"/>
                    <a:pt x="1703" y="8390"/>
                    <a:pt x="2463" y="10396"/>
                  </a:cubicBezTo>
                  <a:cubicBezTo>
                    <a:pt x="3192" y="12341"/>
                    <a:pt x="3101" y="14621"/>
                    <a:pt x="3435" y="16657"/>
                  </a:cubicBezTo>
                  <a:cubicBezTo>
                    <a:pt x="3739" y="18420"/>
                    <a:pt x="4104" y="23162"/>
                    <a:pt x="5320" y="25989"/>
                  </a:cubicBezTo>
                  <a:cubicBezTo>
                    <a:pt x="5897" y="25989"/>
                    <a:pt x="6475" y="26110"/>
                    <a:pt x="6992" y="26323"/>
                  </a:cubicBezTo>
                  <a:cubicBezTo>
                    <a:pt x="7904" y="26688"/>
                    <a:pt x="8755" y="27235"/>
                    <a:pt x="9636" y="27691"/>
                  </a:cubicBezTo>
                  <a:cubicBezTo>
                    <a:pt x="10761" y="28238"/>
                    <a:pt x="11946" y="28633"/>
                    <a:pt x="13162" y="28816"/>
                  </a:cubicBezTo>
                  <a:cubicBezTo>
                    <a:pt x="13435" y="28858"/>
                    <a:pt x="13854" y="28907"/>
                    <a:pt x="14294" y="28907"/>
                  </a:cubicBezTo>
                  <a:cubicBezTo>
                    <a:pt x="15125" y="28907"/>
                    <a:pt x="16032" y="28731"/>
                    <a:pt x="16171" y="27995"/>
                  </a:cubicBezTo>
                  <a:cubicBezTo>
                    <a:pt x="16202" y="27965"/>
                    <a:pt x="16202" y="27934"/>
                    <a:pt x="16202" y="27873"/>
                  </a:cubicBezTo>
                  <a:cubicBezTo>
                    <a:pt x="3405" y="23983"/>
                    <a:pt x="6657" y="8207"/>
                    <a:pt x="6748" y="2463"/>
                  </a:cubicBezTo>
                  <a:cubicBezTo>
                    <a:pt x="4104" y="2250"/>
                    <a:pt x="1216" y="730"/>
                    <a:pt x="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4121;p81"/>
            <p:cNvSpPr/>
            <p:nvPr/>
          </p:nvSpPr>
          <p:spPr>
            <a:xfrm>
              <a:off x="5018063" y="3312707"/>
              <a:ext cx="232410" cy="104249"/>
            </a:xfrm>
            <a:custGeom>
              <a:avLst/>
              <a:gdLst/>
              <a:ahLst/>
              <a:cxnLst/>
              <a:rect l="l" t="t" r="r" b="b"/>
              <a:pathLst>
                <a:path w="11187" h="5018" extrusionOk="0">
                  <a:moveTo>
                    <a:pt x="1" y="1"/>
                  </a:moveTo>
                  <a:cubicBezTo>
                    <a:pt x="457" y="1034"/>
                    <a:pt x="1034" y="1794"/>
                    <a:pt x="1764" y="2098"/>
                  </a:cubicBezTo>
                  <a:cubicBezTo>
                    <a:pt x="4499" y="3132"/>
                    <a:pt x="5168" y="4894"/>
                    <a:pt x="8329" y="5016"/>
                  </a:cubicBezTo>
                  <a:cubicBezTo>
                    <a:pt x="8357" y="5017"/>
                    <a:pt x="8385" y="5018"/>
                    <a:pt x="8413" y="5018"/>
                  </a:cubicBezTo>
                  <a:cubicBezTo>
                    <a:pt x="9266" y="5018"/>
                    <a:pt x="10110" y="4569"/>
                    <a:pt x="10639" y="3922"/>
                  </a:cubicBezTo>
                  <a:cubicBezTo>
                    <a:pt x="10913" y="3587"/>
                    <a:pt x="11095" y="3162"/>
                    <a:pt x="11156" y="2736"/>
                  </a:cubicBezTo>
                  <a:cubicBezTo>
                    <a:pt x="11187" y="2372"/>
                    <a:pt x="11156" y="1703"/>
                    <a:pt x="10852" y="1460"/>
                  </a:cubicBezTo>
                  <a:cubicBezTo>
                    <a:pt x="10700" y="1642"/>
                    <a:pt x="10700" y="1916"/>
                    <a:pt x="10579" y="2098"/>
                  </a:cubicBezTo>
                  <a:cubicBezTo>
                    <a:pt x="10457" y="2280"/>
                    <a:pt x="10214" y="2402"/>
                    <a:pt x="10001" y="2463"/>
                  </a:cubicBezTo>
                  <a:cubicBezTo>
                    <a:pt x="9400" y="2681"/>
                    <a:pt x="8725" y="2802"/>
                    <a:pt x="8065" y="2802"/>
                  </a:cubicBezTo>
                  <a:cubicBezTo>
                    <a:pt x="7991" y="2802"/>
                    <a:pt x="7917" y="2800"/>
                    <a:pt x="7843" y="2797"/>
                  </a:cubicBezTo>
                  <a:cubicBezTo>
                    <a:pt x="7600" y="2767"/>
                    <a:pt x="7387" y="2736"/>
                    <a:pt x="7113" y="2676"/>
                  </a:cubicBezTo>
                  <a:cubicBezTo>
                    <a:pt x="6171" y="2493"/>
                    <a:pt x="5199" y="2159"/>
                    <a:pt x="4317" y="1703"/>
                  </a:cubicBezTo>
                  <a:cubicBezTo>
                    <a:pt x="3436" y="1247"/>
                    <a:pt x="2615" y="700"/>
                    <a:pt x="1673" y="335"/>
                  </a:cubicBezTo>
                  <a:cubicBezTo>
                    <a:pt x="1156" y="122"/>
                    <a:pt x="57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4122;p81"/>
            <p:cNvSpPr/>
            <p:nvPr/>
          </p:nvSpPr>
          <p:spPr>
            <a:xfrm>
              <a:off x="5263083" y="3226200"/>
              <a:ext cx="160404" cy="161339"/>
            </a:xfrm>
            <a:custGeom>
              <a:avLst/>
              <a:gdLst/>
              <a:ahLst/>
              <a:cxnLst/>
              <a:rect l="l" t="t" r="r" b="b"/>
              <a:pathLst>
                <a:path w="7721" h="7766" extrusionOk="0">
                  <a:moveTo>
                    <a:pt x="7721" y="1"/>
                  </a:moveTo>
                  <a:cubicBezTo>
                    <a:pt x="7235" y="1"/>
                    <a:pt x="6748" y="183"/>
                    <a:pt x="6384" y="487"/>
                  </a:cubicBezTo>
                  <a:cubicBezTo>
                    <a:pt x="5776" y="973"/>
                    <a:pt x="5472" y="1703"/>
                    <a:pt x="5168" y="2371"/>
                  </a:cubicBezTo>
                  <a:cubicBezTo>
                    <a:pt x="4803" y="3223"/>
                    <a:pt x="4438" y="4043"/>
                    <a:pt x="3769" y="4682"/>
                  </a:cubicBezTo>
                  <a:cubicBezTo>
                    <a:pt x="3301" y="5108"/>
                    <a:pt x="2667" y="5400"/>
                    <a:pt x="2048" y="5400"/>
                  </a:cubicBezTo>
                  <a:cubicBezTo>
                    <a:pt x="1784" y="5400"/>
                    <a:pt x="1522" y="5347"/>
                    <a:pt x="1277" y="5229"/>
                  </a:cubicBezTo>
                  <a:cubicBezTo>
                    <a:pt x="1125" y="5168"/>
                    <a:pt x="973" y="5046"/>
                    <a:pt x="851" y="4894"/>
                  </a:cubicBezTo>
                  <a:cubicBezTo>
                    <a:pt x="365" y="5685"/>
                    <a:pt x="0" y="6414"/>
                    <a:pt x="122" y="7113"/>
                  </a:cubicBezTo>
                  <a:cubicBezTo>
                    <a:pt x="654" y="7568"/>
                    <a:pt x="1205" y="7765"/>
                    <a:pt x="1755" y="7765"/>
                  </a:cubicBezTo>
                  <a:cubicBezTo>
                    <a:pt x="4663" y="7765"/>
                    <a:pt x="7568" y="2250"/>
                    <a:pt x="77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4123;p81"/>
            <p:cNvSpPr/>
            <p:nvPr/>
          </p:nvSpPr>
          <p:spPr>
            <a:xfrm>
              <a:off x="4853899" y="2493695"/>
              <a:ext cx="375093" cy="301528"/>
            </a:xfrm>
            <a:custGeom>
              <a:avLst/>
              <a:gdLst/>
              <a:ahLst/>
              <a:cxnLst/>
              <a:rect l="l" t="t" r="r" b="b"/>
              <a:pathLst>
                <a:path w="18055" h="14514" extrusionOk="0">
                  <a:moveTo>
                    <a:pt x="4590" y="1"/>
                  </a:moveTo>
                  <a:cubicBezTo>
                    <a:pt x="4590" y="1"/>
                    <a:pt x="0" y="4256"/>
                    <a:pt x="426" y="10761"/>
                  </a:cubicBezTo>
                  <a:cubicBezTo>
                    <a:pt x="3730" y="13563"/>
                    <a:pt x="7110" y="14136"/>
                    <a:pt x="9321" y="14136"/>
                  </a:cubicBezTo>
                  <a:cubicBezTo>
                    <a:pt x="10852" y="14136"/>
                    <a:pt x="11824" y="13861"/>
                    <a:pt x="11824" y="13861"/>
                  </a:cubicBezTo>
                  <a:cubicBezTo>
                    <a:pt x="11824" y="13861"/>
                    <a:pt x="13307" y="14513"/>
                    <a:pt x="15288" y="14513"/>
                  </a:cubicBezTo>
                  <a:cubicBezTo>
                    <a:pt x="16144" y="14513"/>
                    <a:pt x="17093" y="14392"/>
                    <a:pt x="18055" y="14043"/>
                  </a:cubicBezTo>
                  <a:cubicBezTo>
                    <a:pt x="16900" y="9211"/>
                    <a:pt x="14985" y="4530"/>
                    <a:pt x="12493" y="214"/>
                  </a:cubicBezTo>
                  <a:lnTo>
                    <a:pt x="4590" y="1"/>
                  </a:lnTo>
                  <a:close/>
                </a:path>
              </a:pathLst>
            </a:custGeom>
            <a:solidFill>
              <a:srgbClr val="F59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4124;p81"/>
            <p:cNvSpPr/>
            <p:nvPr/>
          </p:nvSpPr>
          <p:spPr>
            <a:xfrm>
              <a:off x="5113420" y="2498120"/>
              <a:ext cx="191982" cy="287339"/>
            </a:xfrm>
            <a:custGeom>
              <a:avLst/>
              <a:gdLst/>
              <a:ahLst/>
              <a:cxnLst/>
              <a:rect l="l" t="t" r="r" b="b"/>
              <a:pathLst>
                <a:path w="9241" h="13831" extrusionOk="0">
                  <a:moveTo>
                    <a:pt x="1" y="1"/>
                  </a:moveTo>
                  <a:cubicBezTo>
                    <a:pt x="2493" y="4317"/>
                    <a:pt x="4378" y="8967"/>
                    <a:pt x="5563" y="13830"/>
                  </a:cubicBezTo>
                  <a:cubicBezTo>
                    <a:pt x="6840" y="13375"/>
                    <a:pt x="8116" y="12554"/>
                    <a:pt x="9241" y="11125"/>
                  </a:cubicBezTo>
                  <a:cubicBezTo>
                    <a:pt x="8268" y="6748"/>
                    <a:pt x="6141" y="152"/>
                    <a:pt x="6141" y="1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491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4125;p81"/>
            <p:cNvSpPr/>
            <p:nvPr/>
          </p:nvSpPr>
          <p:spPr>
            <a:xfrm>
              <a:off x="5083753" y="2646834"/>
              <a:ext cx="67581" cy="141457"/>
            </a:xfrm>
            <a:custGeom>
              <a:avLst/>
              <a:gdLst/>
              <a:ahLst/>
              <a:cxnLst/>
              <a:rect l="l" t="t" r="r" b="b"/>
              <a:pathLst>
                <a:path w="3253" h="6809" extrusionOk="0">
                  <a:moveTo>
                    <a:pt x="3252" y="0"/>
                  </a:moveTo>
                  <a:lnTo>
                    <a:pt x="0" y="1125"/>
                  </a:lnTo>
                  <a:lnTo>
                    <a:pt x="1277" y="2554"/>
                  </a:lnTo>
                  <a:lnTo>
                    <a:pt x="760" y="6596"/>
                  </a:lnTo>
                  <a:lnTo>
                    <a:pt x="1337" y="6809"/>
                  </a:lnTo>
                  <a:lnTo>
                    <a:pt x="3252" y="0"/>
                  </a:lnTo>
                  <a:close/>
                </a:path>
              </a:pathLst>
            </a:custGeom>
            <a:solidFill>
              <a:srgbClr val="F491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4126;p81"/>
            <p:cNvSpPr/>
            <p:nvPr/>
          </p:nvSpPr>
          <p:spPr>
            <a:xfrm>
              <a:off x="4834952" y="2063534"/>
              <a:ext cx="444564" cy="528641"/>
            </a:xfrm>
            <a:custGeom>
              <a:avLst/>
              <a:gdLst/>
              <a:ahLst/>
              <a:cxnLst/>
              <a:rect l="l" t="t" r="r" b="b"/>
              <a:pathLst>
                <a:path w="21399" h="25446" extrusionOk="0">
                  <a:moveTo>
                    <a:pt x="6395" y="1"/>
                  </a:moveTo>
                  <a:cubicBezTo>
                    <a:pt x="5028" y="1"/>
                    <a:pt x="3676" y="355"/>
                    <a:pt x="2979" y="1542"/>
                  </a:cubicBezTo>
                  <a:cubicBezTo>
                    <a:pt x="1246" y="4490"/>
                    <a:pt x="0" y="12150"/>
                    <a:pt x="0" y="12150"/>
                  </a:cubicBezTo>
                  <a:lnTo>
                    <a:pt x="6018" y="13487"/>
                  </a:lnTo>
                  <a:lnTo>
                    <a:pt x="4620" y="20722"/>
                  </a:lnTo>
                  <a:cubicBezTo>
                    <a:pt x="4620" y="20722"/>
                    <a:pt x="8967" y="25159"/>
                    <a:pt x="12614" y="25433"/>
                  </a:cubicBezTo>
                  <a:cubicBezTo>
                    <a:pt x="12742" y="25441"/>
                    <a:pt x="12871" y="25446"/>
                    <a:pt x="13000" y="25446"/>
                  </a:cubicBezTo>
                  <a:cubicBezTo>
                    <a:pt x="16513" y="25446"/>
                    <a:pt x="20274" y="22363"/>
                    <a:pt x="20274" y="22363"/>
                  </a:cubicBezTo>
                  <a:cubicBezTo>
                    <a:pt x="20274" y="22363"/>
                    <a:pt x="21399" y="11816"/>
                    <a:pt x="21399" y="10083"/>
                  </a:cubicBezTo>
                  <a:cubicBezTo>
                    <a:pt x="21399" y="6253"/>
                    <a:pt x="17690" y="3244"/>
                    <a:pt x="15259" y="2302"/>
                  </a:cubicBezTo>
                  <a:cubicBezTo>
                    <a:pt x="13526" y="1664"/>
                    <a:pt x="12219" y="1360"/>
                    <a:pt x="10487" y="782"/>
                  </a:cubicBezTo>
                  <a:cubicBezTo>
                    <a:pt x="10487" y="782"/>
                    <a:pt x="8425" y="1"/>
                    <a:pt x="6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4127;p81"/>
            <p:cNvSpPr/>
            <p:nvPr/>
          </p:nvSpPr>
          <p:spPr>
            <a:xfrm>
              <a:off x="4956423" y="2247975"/>
              <a:ext cx="24785" cy="98474"/>
            </a:xfrm>
            <a:custGeom>
              <a:avLst/>
              <a:gdLst/>
              <a:ahLst/>
              <a:cxnLst/>
              <a:rect l="l" t="t" r="r" b="b"/>
              <a:pathLst>
                <a:path w="1193" h="4740" extrusionOk="0">
                  <a:moveTo>
                    <a:pt x="1027" y="1"/>
                  </a:moveTo>
                  <a:cubicBezTo>
                    <a:pt x="969" y="1"/>
                    <a:pt x="914" y="34"/>
                    <a:pt x="901" y="111"/>
                  </a:cubicBezTo>
                  <a:cubicBezTo>
                    <a:pt x="658" y="1387"/>
                    <a:pt x="384" y="2694"/>
                    <a:pt x="141" y="4001"/>
                  </a:cubicBezTo>
                  <a:cubicBezTo>
                    <a:pt x="111" y="4184"/>
                    <a:pt x="50" y="4366"/>
                    <a:pt x="20" y="4549"/>
                  </a:cubicBezTo>
                  <a:cubicBezTo>
                    <a:pt x="1" y="4661"/>
                    <a:pt x="98" y="4739"/>
                    <a:pt x="182" y="4739"/>
                  </a:cubicBezTo>
                  <a:cubicBezTo>
                    <a:pt x="234" y="4739"/>
                    <a:pt x="281" y="4709"/>
                    <a:pt x="293" y="4640"/>
                  </a:cubicBezTo>
                  <a:cubicBezTo>
                    <a:pt x="567" y="3333"/>
                    <a:pt x="810" y="2026"/>
                    <a:pt x="1083" y="749"/>
                  </a:cubicBezTo>
                  <a:cubicBezTo>
                    <a:pt x="1114" y="567"/>
                    <a:pt x="1144" y="354"/>
                    <a:pt x="1175" y="172"/>
                  </a:cubicBezTo>
                  <a:cubicBezTo>
                    <a:pt x="1192" y="66"/>
                    <a:pt x="1107" y="1"/>
                    <a:pt x="1027" y="1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4128;p81"/>
            <p:cNvSpPr/>
            <p:nvPr/>
          </p:nvSpPr>
          <p:spPr>
            <a:xfrm>
              <a:off x="5190454" y="2281526"/>
              <a:ext cx="11717" cy="103584"/>
            </a:xfrm>
            <a:custGeom>
              <a:avLst/>
              <a:gdLst/>
              <a:ahLst/>
              <a:cxnLst/>
              <a:rect l="l" t="t" r="r" b="b"/>
              <a:pathLst>
                <a:path w="564" h="4986" extrusionOk="0">
                  <a:moveTo>
                    <a:pt x="423" y="0"/>
                  </a:moveTo>
                  <a:cubicBezTo>
                    <a:pt x="350" y="0"/>
                    <a:pt x="274" y="46"/>
                    <a:pt x="274" y="137"/>
                  </a:cubicBezTo>
                  <a:cubicBezTo>
                    <a:pt x="214" y="1505"/>
                    <a:pt x="122" y="2873"/>
                    <a:pt x="62" y="4241"/>
                  </a:cubicBezTo>
                  <a:lnTo>
                    <a:pt x="1" y="4849"/>
                  </a:lnTo>
                  <a:cubicBezTo>
                    <a:pt x="1" y="4940"/>
                    <a:pt x="69" y="4985"/>
                    <a:pt x="141" y="4985"/>
                  </a:cubicBezTo>
                  <a:cubicBezTo>
                    <a:pt x="214" y="4985"/>
                    <a:pt x="290" y="4940"/>
                    <a:pt x="305" y="4849"/>
                  </a:cubicBezTo>
                  <a:cubicBezTo>
                    <a:pt x="366" y="3481"/>
                    <a:pt x="457" y="2083"/>
                    <a:pt x="518" y="715"/>
                  </a:cubicBezTo>
                  <a:lnTo>
                    <a:pt x="548" y="137"/>
                  </a:lnTo>
                  <a:cubicBezTo>
                    <a:pt x="563" y="46"/>
                    <a:pt x="495" y="0"/>
                    <a:pt x="423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4129;p81"/>
            <p:cNvSpPr/>
            <p:nvPr/>
          </p:nvSpPr>
          <p:spPr>
            <a:xfrm>
              <a:off x="5040167" y="2089233"/>
              <a:ext cx="260186" cy="495110"/>
            </a:xfrm>
            <a:custGeom>
              <a:avLst/>
              <a:gdLst/>
              <a:ahLst/>
              <a:cxnLst/>
              <a:rect l="l" t="t" r="r" b="b"/>
              <a:pathLst>
                <a:path w="12524" h="2383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65" y="3496"/>
                    <a:pt x="4530" y="4104"/>
                  </a:cubicBezTo>
                  <a:cubicBezTo>
                    <a:pt x="6232" y="6293"/>
                    <a:pt x="5350" y="23831"/>
                    <a:pt x="5350" y="23831"/>
                  </a:cubicBezTo>
                  <a:cubicBezTo>
                    <a:pt x="5350" y="23831"/>
                    <a:pt x="9241" y="22433"/>
                    <a:pt x="10396" y="21126"/>
                  </a:cubicBezTo>
                  <a:cubicBezTo>
                    <a:pt x="10700" y="18785"/>
                    <a:pt x="11460" y="10001"/>
                    <a:pt x="11460" y="10001"/>
                  </a:cubicBezTo>
                  <a:cubicBezTo>
                    <a:pt x="11460" y="10001"/>
                    <a:pt x="12524" y="2402"/>
                    <a:pt x="2554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4130;p81"/>
            <p:cNvSpPr/>
            <p:nvPr/>
          </p:nvSpPr>
          <p:spPr>
            <a:xfrm>
              <a:off x="5348967" y="2204804"/>
              <a:ext cx="79589" cy="109256"/>
            </a:xfrm>
            <a:custGeom>
              <a:avLst/>
              <a:gdLst/>
              <a:ahLst/>
              <a:cxnLst/>
              <a:rect l="l" t="t" r="r" b="b"/>
              <a:pathLst>
                <a:path w="3831" h="5259" extrusionOk="0">
                  <a:moveTo>
                    <a:pt x="760" y="0"/>
                  </a:moveTo>
                  <a:lnTo>
                    <a:pt x="760" y="0"/>
                  </a:lnTo>
                  <a:cubicBezTo>
                    <a:pt x="0" y="2371"/>
                    <a:pt x="3830" y="5259"/>
                    <a:pt x="3830" y="5259"/>
                  </a:cubicBezTo>
                  <a:cubicBezTo>
                    <a:pt x="3739" y="3769"/>
                    <a:pt x="1824" y="548"/>
                    <a:pt x="760" y="0"/>
                  </a:cubicBezTo>
                  <a:close/>
                </a:path>
              </a:pathLst>
            </a:custGeom>
            <a:solidFill>
              <a:srgbClr val="7BCC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4131;p81"/>
            <p:cNvSpPr/>
            <p:nvPr/>
          </p:nvSpPr>
          <p:spPr>
            <a:xfrm>
              <a:off x="5170260" y="2348775"/>
              <a:ext cx="226718" cy="177876"/>
            </a:xfrm>
            <a:custGeom>
              <a:avLst/>
              <a:gdLst/>
              <a:ahLst/>
              <a:cxnLst/>
              <a:rect l="l" t="t" r="r" b="b"/>
              <a:pathLst>
                <a:path w="10913" h="8562" extrusionOk="0">
                  <a:moveTo>
                    <a:pt x="7599" y="1"/>
                  </a:moveTo>
                  <a:lnTo>
                    <a:pt x="4772" y="2371"/>
                  </a:lnTo>
                  <a:lnTo>
                    <a:pt x="4803" y="1946"/>
                  </a:lnTo>
                  <a:lnTo>
                    <a:pt x="1125" y="1612"/>
                  </a:lnTo>
                  <a:lnTo>
                    <a:pt x="1125" y="1612"/>
                  </a:lnTo>
                  <a:cubicBezTo>
                    <a:pt x="1125" y="1612"/>
                    <a:pt x="0" y="7843"/>
                    <a:pt x="4742" y="8511"/>
                  </a:cubicBezTo>
                  <a:cubicBezTo>
                    <a:pt x="4971" y="8545"/>
                    <a:pt x="5192" y="8561"/>
                    <a:pt x="5406" y="8561"/>
                  </a:cubicBezTo>
                  <a:cubicBezTo>
                    <a:pt x="9592" y="8561"/>
                    <a:pt x="10912" y="2371"/>
                    <a:pt x="10912" y="2371"/>
                  </a:cubicBezTo>
                  <a:lnTo>
                    <a:pt x="7599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4132;p81"/>
            <p:cNvSpPr/>
            <p:nvPr/>
          </p:nvSpPr>
          <p:spPr>
            <a:xfrm>
              <a:off x="5328129" y="2312546"/>
              <a:ext cx="208394" cy="106825"/>
            </a:xfrm>
            <a:custGeom>
              <a:avLst/>
              <a:gdLst/>
              <a:ahLst/>
              <a:cxnLst/>
              <a:rect l="l" t="t" r="r" b="b"/>
              <a:pathLst>
                <a:path w="10031" h="5142" extrusionOk="0">
                  <a:moveTo>
                    <a:pt x="2349" y="1"/>
                  </a:moveTo>
                  <a:cubicBezTo>
                    <a:pt x="2325" y="1"/>
                    <a:pt x="2302" y="2"/>
                    <a:pt x="2280" y="4"/>
                  </a:cubicBezTo>
                  <a:cubicBezTo>
                    <a:pt x="1429" y="126"/>
                    <a:pt x="0" y="1798"/>
                    <a:pt x="0" y="1798"/>
                  </a:cubicBezTo>
                  <a:lnTo>
                    <a:pt x="3313" y="4168"/>
                  </a:lnTo>
                  <a:cubicBezTo>
                    <a:pt x="3313" y="4168"/>
                    <a:pt x="4408" y="5141"/>
                    <a:pt x="4894" y="5141"/>
                  </a:cubicBezTo>
                  <a:cubicBezTo>
                    <a:pt x="5380" y="5141"/>
                    <a:pt x="5623" y="4868"/>
                    <a:pt x="5623" y="4868"/>
                  </a:cubicBezTo>
                  <a:lnTo>
                    <a:pt x="7417" y="5141"/>
                  </a:lnTo>
                  <a:lnTo>
                    <a:pt x="7903" y="4442"/>
                  </a:lnTo>
                  <a:cubicBezTo>
                    <a:pt x="7903" y="4442"/>
                    <a:pt x="8416" y="4523"/>
                    <a:pt x="8903" y="4523"/>
                  </a:cubicBezTo>
                  <a:cubicBezTo>
                    <a:pt x="9146" y="4523"/>
                    <a:pt x="9382" y="4503"/>
                    <a:pt x="9544" y="4442"/>
                  </a:cubicBezTo>
                  <a:cubicBezTo>
                    <a:pt x="10031" y="4290"/>
                    <a:pt x="9848" y="1463"/>
                    <a:pt x="9544" y="1433"/>
                  </a:cubicBezTo>
                  <a:cubicBezTo>
                    <a:pt x="9531" y="1430"/>
                    <a:pt x="9517" y="1429"/>
                    <a:pt x="9503" y="1429"/>
                  </a:cubicBezTo>
                  <a:cubicBezTo>
                    <a:pt x="9211" y="1429"/>
                    <a:pt x="8906" y="2010"/>
                    <a:pt x="8906" y="2010"/>
                  </a:cubicBezTo>
                  <a:cubicBezTo>
                    <a:pt x="8906" y="2010"/>
                    <a:pt x="8487" y="1778"/>
                    <a:pt x="8160" y="1778"/>
                  </a:cubicBezTo>
                  <a:cubicBezTo>
                    <a:pt x="8028" y="1778"/>
                    <a:pt x="7912" y="1815"/>
                    <a:pt x="7842" y="1919"/>
                  </a:cubicBezTo>
                  <a:cubicBezTo>
                    <a:pt x="7649" y="1726"/>
                    <a:pt x="7037" y="1685"/>
                    <a:pt x="6557" y="1685"/>
                  </a:cubicBezTo>
                  <a:cubicBezTo>
                    <a:pt x="6208" y="1685"/>
                    <a:pt x="5927" y="1706"/>
                    <a:pt x="5927" y="1706"/>
                  </a:cubicBezTo>
                  <a:cubicBezTo>
                    <a:pt x="5927" y="1706"/>
                    <a:pt x="3297" y="1"/>
                    <a:pt x="234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4133;p81"/>
            <p:cNvSpPr/>
            <p:nvPr/>
          </p:nvSpPr>
          <p:spPr>
            <a:xfrm>
              <a:off x="5226477" y="2308783"/>
              <a:ext cx="150826" cy="124131"/>
            </a:xfrm>
            <a:custGeom>
              <a:avLst/>
              <a:gdLst/>
              <a:ahLst/>
              <a:cxnLst/>
              <a:rect l="l" t="t" r="r" b="b"/>
              <a:pathLst>
                <a:path w="7260" h="5975" extrusionOk="0">
                  <a:moveTo>
                    <a:pt x="7040" y="1"/>
                  </a:moveTo>
                  <a:cubicBezTo>
                    <a:pt x="7004" y="1"/>
                    <a:pt x="6965" y="13"/>
                    <a:pt x="6930" y="41"/>
                  </a:cubicBezTo>
                  <a:cubicBezTo>
                    <a:pt x="4954" y="1682"/>
                    <a:pt x="2948" y="3354"/>
                    <a:pt x="972" y="5026"/>
                  </a:cubicBezTo>
                  <a:cubicBezTo>
                    <a:pt x="668" y="5269"/>
                    <a:pt x="395" y="5482"/>
                    <a:pt x="121" y="5725"/>
                  </a:cubicBezTo>
                  <a:cubicBezTo>
                    <a:pt x="1" y="5821"/>
                    <a:pt x="109" y="5974"/>
                    <a:pt x="234" y="5974"/>
                  </a:cubicBezTo>
                  <a:cubicBezTo>
                    <a:pt x="267" y="5974"/>
                    <a:pt x="302" y="5963"/>
                    <a:pt x="334" y="5938"/>
                  </a:cubicBezTo>
                  <a:cubicBezTo>
                    <a:pt x="2310" y="4266"/>
                    <a:pt x="4316" y="2594"/>
                    <a:pt x="6291" y="923"/>
                  </a:cubicBezTo>
                  <a:cubicBezTo>
                    <a:pt x="6595" y="710"/>
                    <a:pt x="6869" y="467"/>
                    <a:pt x="7142" y="223"/>
                  </a:cubicBezTo>
                  <a:cubicBezTo>
                    <a:pt x="7259" y="130"/>
                    <a:pt x="7161" y="1"/>
                    <a:pt x="704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4134;p81"/>
            <p:cNvSpPr/>
            <p:nvPr/>
          </p:nvSpPr>
          <p:spPr>
            <a:xfrm>
              <a:off x="5482197" y="2353200"/>
              <a:ext cx="30976" cy="65067"/>
            </a:xfrm>
            <a:custGeom>
              <a:avLst/>
              <a:gdLst/>
              <a:ahLst/>
              <a:cxnLst/>
              <a:rect l="l" t="t" r="r" b="b"/>
              <a:pathLst>
                <a:path w="1491" h="3132" extrusionOk="0">
                  <a:moveTo>
                    <a:pt x="1490" y="0"/>
                  </a:moveTo>
                  <a:lnTo>
                    <a:pt x="1" y="3131"/>
                  </a:lnTo>
                  <a:cubicBezTo>
                    <a:pt x="1" y="3131"/>
                    <a:pt x="1369" y="2280"/>
                    <a:pt x="149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4135;p81"/>
            <p:cNvSpPr/>
            <p:nvPr/>
          </p:nvSpPr>
          <p:spPr>
            <a:xfrm>
              <a:off x="5441166" y="2353200"/>
              <a:ext cx="48011" cy="61265"/>
            </a:xfrm>
            <a:custGeom>
              <a:avLst/>
              <a:gdLst/>
              <a:ahLst/>
              <a:cxnLst/>
              <a:rect l="l" t="t" r="r" b="b"/>
              <a:pathLst>
                <a:path w="2311" h="2949" extrusionOk="0">
                  <a:moveTo>
                    <a:pt x="2310" y="0"/>
                  </a:moveTo>
                  <a:lnTo>
                    <a:pt x="0" y="2949"/>
                  </a:lnTo>
                  <a:cubicBezTo>
                    <a:pt x="182" y="2858"/>
                    <a:pt x="2097" y="1399"/>
                    <a:pt x="231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4136;p81"/>
            <p:cNvSpPr/>
            <p:nvPr/>
          </p:nvSpPr>
          <p:spPr>
            <a:xfrm>
              <a:off x="5420308" y="2344620"/>
              <a:ext cx="51813" cy="35754"/>
            </a:xfrm>
            <a:custGeom>
              <a:avLst/>
              <a:gdLst/>
              <a:ahLst/>
              <a:cxnLst/>
              <a:rect l="l" t="t" r="r" b="b"/>
              <a:pathLst>
                <a:path w="2494" h="1721" extrusionOk="0">
                  <a:moveTo>
                    <a:pt x="1952" y="0"/>
                  </a:moveTo>
                  <a:cubicBezTo>
                    <a:pt x="1847" y="0"/>
                    <a:pt x="1742" y="7"/>
                    <a:pt x="1642" y="18"/>
                  </a:cubicBezTo>
                  <a:cubicBezTo>
                    <a:pt x="1369" y="49"/>
                    <a:pt x="1095" y="140"/>
                    <a:pt x="822" y="292"/>
                  </a:cubicBezTo>
                  <a:cubicBezTo>
                    <a:pt x="578" y="444"/>
                    <a:pt x="366" y="657"/>
                    <a:pt x="214" y="900"/>
                  </a:cubicBezTo>
                  <a:cubicBezTo>
                    <a:pt x="62" y="1143"/>
                    <a:pt x="1" y="1447"/>
                    <a:pt x="1" y="1720"/>
                  </a:cubicBezTo>
                  <a:cubicBezTo>
                    <a:pt x="153" y="1508"/>
                    <a:pt x="275" y="1264"/>
                    <a:pt x="457" y="1082"/>
                  </a:cubicBezTo>
                  <a:cubicBezTo>
                    <a:pt x="639" y="900"/>
                    <a:pt x="822" y="748"/>
                    <a:pt x="1034" y="626"/>
                  </a:cubicBezTo>
                  <a:cubicBezTo>
                    <a:pt x="1460" y="383"/>
                    <a:pt x="1946" y="231"/>
                    <a:pt x="2493" y="79"/>
                  </a:cubicBezTo>
                  <a:cubicBezTo>
                    <a:pt x="2320" y="21"/>
                    <a:pt x="2134" y="0"/>
                    <a:pt x="195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4137;p81"/>
            <p:cNvSpPr/>
            <p:nvPr/>
          </p:nvSpPr>
          <p:spPr>
            <a:xfrm>
              <a:off x="5371695" y="2163129"/>
              <a:ext cx="134207" cy="164517"/>
            </a:xfrm>
            <a:custGeom>
              <a:avLst/>
              <a:gdLst/>
              <a:ahLst/>
              <a:cxnLst/>
              <a:rect l="l" t="t" r="r" b="b"/>
              <a:pathLst>
                <a:path w="6460" h="7919" extrusionOk="0">
                  <a:moveTo>
                    <a:pt x="3010" y="0"/>
                  </a:moveTo>
                  <a:cubicBezTo>
                    <a:pt x="0" y="2341"/>
                    <a:pt x="1824" y="6110"/>
                    <a:pt x="2189" y="6778"/>
                  </a:cubicBezTo>
                  <a:cubicBezTo>
                    <a:pt x="2437" y="7609"/>
                    <a:pt x="3079" y="7919"/>
                    <a:pt x="3772" y="7919"/>
                  </a:cubicBezTo>
                  <a:cubicBezTo>
                    <a:pt x="5032" y="7919"/>
                    <a:pt x="6459" y="6894"/>
                    <a:pt x="5988" y="6110"/>
                  </a:cubicBezTo>
                  <a:cubicBezTo>
                    <a:pt x="5710" y="5664"/>
                    <a:pt x="5240" y="5506"/>
                    <a:pt x="4739" y="5506"/>
                  </a:cubicBezTo>
                  <a:cubicBezTo>
                    <a:pt x="4147" y="5506"/>
                    <a:pt x="3513" y="5727"/>
                    <a:pt x="3101" y="5958"/>
                  </a:cubicBezTo>
                  <a:cubicBezTo>
                    <a:pt x="5046" y="3557"/>
                    <a:pt x="4286" y="2554"/>
                    <a:pt x="3010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4138;p81"/>
            <p:cNvSpPr/>
            <p:nvPr/>
          </p:nvSpPr>
          <p:spPr>
            <a:xfrm>
              <a:off x="4850373" y="1573156"/>
              <a:ext cx="773088" cy="475473"/>
            </a:xfrm>
            <a:custGeom>
              <a:avLst/>
              <a:gdLst/>
              <a:ahLst/>
              <a:cxnLst/>
              <a:rect l="l" t="t" r="r" b="b"/>
              <a:pathLst>
                <a:path w="43801" h="26939" extrusionOk="0">
                  <a:moveTo>
                    <a:pt x="43798" y="22401"/>
                  </a:moveTo>
                  <a:cubicBezTo>
                    <a:pt x="43800" y="22401"/>
                    <a:pt x="43800" y="22402"/>
                    <a:pt x="43800" y="22402"/>
                  </a:cubicBezTo>
                  <a:cubicBezTo>
                    <a:pt x="43800" y="22401"/>
                    <a:pt x="43799" y="22401"/>
                    <a:pt x="43798" y="22401"/>
                  </a:cubicBezTo>
                  <a:close/>
                  <a:moveTo>
                    <a:pt x="0" y="0"/>
                  </a:moveTo>
                  <a:cubicBezTo>
                    <a:pt x="426" y="942"/>
                    <a:pt x="122" y="4651"/>
                    <a:pt x="243" y="5593"/>
                  </a:cubicBezTo>
                  <a:cubicBezTo>
                    <a:pt x="426" y="7082"/>
                    <a:pt x="790" y="8572"/>
                    <a:pt x="1307" y="10000"/>
                  </a:cubicBezTo>
                  <a:cubicBezTo>
                    <a:pt x="2523" y="9909"/>
                    <a:pt x="4164" y="9787"/>
                    <a:pt x="4164" y="9787"/>
                  </a:cubicBezTo>
                  <a:lnTo>
                    <a:pt x="4164" y="9787"/>
                  </a:lnTo>
                  <a:lnTo>
                    <a:pt x="2098" y="11824"/>
                  </a:lnTo>
                  <a:cubicBezTo>
                    <a:pt x="5532" y="19058"/>
                    <a:pt x="12736" y="23070"/>
                    <a:pt x="20153" y="25289"/>
                  </a:cubicBezTo>
                  <a:cubicBezTo>
                    <a:pt x="23414" y="26262"/>
                    <a:pt x="26838" y="26939"/>
                    <a:pt x="30194" y="26939"/>
                  </a:cubicBezTo>
                  <a:cubicBezTo>
                    <a:pt x="30404" y="26939"/>
                    <a:pt x="30613" y="26936"/>
                    <a:pt x="30821" y="26931"/>
                  </a:cubicBezTo>
                  <a:lnTo>
                    <a:pt x="30669" y="24469"/>
                  </a:lnTo>
                  <a:lnTo>
                    <a:pt x="31885" y="26900"/>
                  </a:lnTo>
                  <a:cubicBezTo>
                    <a:pt x="32676" y="26839"/>
                    <a:pt x="33496" y="26748"/>
                    <a:pt x="34256" y="26596"/>
                  </a:cubicBezTo>
                  <a:cubicBezTo>
                    <a:pt x="35411" y="26383"/>
                    <a:pt x="36536" y="26079"/>
                    <a:pt x="37600" y="25684"/>
                  </a:cubicBezTo>
                  <a:cubicBezTo>
                    <a:pt x="38633" y="25289"/>
                    <a:pt x="39667" y="24833"/>
                    <a:pt x="40639" y="24317"/>
                  </a:cubicBezTo>
                  <a:cubicBezTo>
                    <a:pt x="41080" y="24081"/>
                    <a:pt x="43313" y="22396"/>
                    <a:pt x="43761" y="22396"/>
                  </a:cubicBezTo>
                  <a:cubicBezTo>
                    <a:pt x="43775" y="22396"/>
                    <a:pt x="43788" y="22397"/>
                    <a:pt x="43798" y="22401"/>
                  </a:cubicBezTo>
                  <a:lnTo>
                    <a:pt x="43798" y="22401"/>
                  </a:lnTo>
                  <a:cubicBezTo>
                    <a:pt x="43655" y="22351"/>
                    <a:pt x="35456" y="19457"/>
                    <a:pt x="33618" y="13040"/>
                  </a:cubicBezTo>
                  <a:cubicBezTo>
                    <a:pt x="31794" y="6566"/>
                    <a:pt x="24955" y="669"/>
                    <a:pt x="19545" y="669"/>
                  </a:cubicBezTo>
                  <a:cubicBezTo>
                    <a:pt x="16158" y="669"/>
                    <a:pt x="11989" y="2162"/>
                    <a:pt x="7666" y="2162"/>
                  </a:cubicBezTo>
                  <a:cubicBezTo>
                    <a:pt x="5121" y="2162"/>
                    <a:pt x="2523" y="1645"/>
                    <a:pt x="0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4139;p81"/>
            <p:cNvSpPr/>
            <p:nvPr/>
          </p:nvSpPr>
          <p:spPr>
            <a:xfrm>
              <a:off x="4887383" y="1781824"/>
              <a:ext cx="726421" cy="265880"/>
            </a:xfrm>
            <a:custGeom>
              <a:avLst/>
              <a:gdLst/>
              <a:ahLst/>
              <a:cxnLst/>
              <a:rect l="l" t="t" r="r" b="b"/>
              <a:pathLst>
                <a:path w="41157" h="15064" extrusionOk="0">
                  <a:moveTo>
                    <a:pt x="1" y="1"/>
                  </a:moveTo>
                  <a:cubicBezTo>
                    <a:pt x="4469" y="8816"/>
                    <a:pt x="13253" y="12676"/>
                    <a:pt x="20578" y="14165"/>
                  </a:cubicBezTo>
                  <a:cubicBezTo>
                    <a:pt x="23109" y="14778"/>
                    <a:pt x="25522" y="15064"/>
                    <a:pt x="27778" y="15064"/>
                  </a:cubicBezTo>
                  <a:cubicBezTo>
                    <a:pt x="28097" y="15064"/>
                    <a:pt x="28412" y="15058"/>
                    <a:pt x="28724" y="15047"/>
                  </a:cubicBezTo>
                  <a:lnTo>
                    <a:pt x="28572" y="12615"/>
                  </a:lnTo>
                  <a:lnTo>
                    <a:pt x="29788" y="14986"/>
                  </a:lnTo>
                  <a:cubicBezTo>
                    <a:pt x="34834" y="14621"/>
                    <a:pt x="38877" y="12858"/>
                    <a:pt x="41156" y="10639"/>
                  </a:cubicBezTo>
                  <a:lnTo>
                    <a:pt x="41156" y="10639"/>
                  </a:lnTo>
                  <a:cubicBezTo>
                    <a:pt x="39597" y="10830"/>
                    <a:pt x="38195" y="10914"/>
                    <a:pt x="36936" y="10914"/>
                  </a:cubicBezTo>
                  <a:cubicBezTo>
                    <a:pt x="26783" y="10914"/>
                    <a:pt x="25846" y="5411"/>
                    <a:pt x="25358" y="5411"/>
                  </a:cubicBezTo>
                  <a:cubicBezTo>
                    <a:pt x="25355" y="5411"/>
                    <a:pt x="25353" y="5411"/>
                    <a:pt x="25351" y="54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4140;p81"/>
            <p:cNvSpPr/>
            <p:nvPr/>
          </p:nvSpPr>
          <p:spPr>
            <a:xfrm>
              <a:off x="4952158" y="1675081"/>
              <a:ext cx="373403" cy="405050"/>
            </a:xfrm>
            <a:custGeom>
              <a:avLst/>
              <a:gdLst/>
              <a:ahLst/>
              <a:cxnLst/>
              <a:rect l="l" t="t" r="r" b="b"/>
              <a:pathLst>
                <a:path w="21156" h="22949" extrusionOk="0">
                  <a:moveTo>
                    <a:pt x="20882" y="0"/>
                  </a:moveTo>
                  <a:cubicBezTo>
                    <a:pt x="15748" y="3030"/>
                    <a:pt x="10730" y="3759"/>
                    <a:pt x="7099" y="3759"/>
                  </a:cubicBezTo>
                  <a:cubicBezTo>
                    <a:pt x="5486" y="3759"/>
                    <a:pt x="4146" y="3615"/>
                    <a:pt x="3192" y="3465"/>
                  </a:cubicBezTo>
                  <a:lnTo>
                    <a:pt x="1703" y="6657"/>
                  </a:lnTo>
                  <a:cubicBezTo>
                    <a:pt x="1" y="10244"/>
                    <a:pt x="943" y="14438"/>
                    <a:pt x="3678" y="17052"/>
                  </a:cubicBezTo>
                  <a:lnTo>
                    <a:pt x="3830" y="21855"/>
                  </a:lnTo>
                  <a:cubicBezTo>
                    <a:pt x="3982" y="22250"/>
                    <a:pt x="4134" y="22615"/>
                    <a:pt x="4286" y="22949"/>
                  </a:cubicBezTo>
                  <a:cubicBezTo>
                    <a:pt x="5654" y="22615"/>
                    <a:pt x="7812" y="21490"/>
                    <a:pt x="8025" y="17934"/>
                  </a:cubicBezTo>
                  <a:cubicBezTo>
                    <a:pt x="4286" y="16323"/>
                    <a:pt x="4378" y="11125"/>
                    <a:pt x="6870" y="7265"/>
                  </a:cubicBezTo>
                  <a:cubicBezTo>
                    <a:pt x="14591" y="6475"/>
                    <a:pt x="18937" y="2949"/>
                    <a:pt x="21156" y="274"/>
                  </a:cubicBezTo>
                  <a:cubicBezTo>
                    <a:pt x="21065" y="183"/>
                    <a:pt x="20974" y="91"/>
                    <a:pt x="2088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4141;p81"/>
            <p:cNvSpPr/>
            <p:nvPr/>
          </p:nvSpPr>
          <p:spPr>
            <a:xfrm>
              <a:off x="5026864" y="1679899"/>
              <a:ext cx="322448" cy="448575"/>
            </a:xfrm>
            <a:custGeom>
              <a:avLst/>
              <a:gdLst/>
              <a:ahLst/>
              <a:cxnLst/>
              <a:rect l="l" t="t" r="r" b="b"/>
              <a:pathLst>
                <a:path w="18269" h="25415" extrusionOk="0">
                  <a:moveTo>
                    <a:pt x="16870" y="1"/>
                  </a:moveTo>
                  <a:cubicBezTo>
                    <a:pt x="14651" y="2676"/>
                    <a:pt x="10305" y="6202"/>
                    <a:pt x="2584" y="6992"/>
                  </a:cubicBezTo>
                  <a:cubicBezTo>
                    <a:pt x="92" y="10852"/>
                    <a:pt x="0" y="16050"/>
                    <a:pt x="3739" y="17661"/>
                  </a:cubicBezTo>
                  <a:cubicBezTo>
                    <a:pt x="3526" y="21187"/>
                    <a:pt x="1368" y="22311"/>
                    <a:pt x="0" y="22676"/>
                  </a:cubicBezTo>
                  <a:cubicBezTo>
                    <a:pt x="1084" y="24830"/>
                    <a:pt x="2798" y="25415"/>
                    <a:pt x="4338" y="25415"/>
                  </a:cubicBezTo>
                  <a:cubicBezTo>
                    <a:pt x="6166" y="25415"/>
                    <a:pt x="7751" y="24591"/>
                    <a:pt x="7751" y="24591"/>
                  </a:cubicBezTo>
                  <a:lnTo>
                    <a:pt x="7751" y="20487"/>
                  </a:lnTo>
                  <a:cubicBezTo>
                    <a:pt x="8239" y="20571"/>
                    <a:pt x="8714" y="20612"/>
                    <a:pt x="9176" y="20612"/>
                  </a:cubicBezTo>
                  <a:cubicBezTo>
                    <a:pt x="12404" y="20612"/>
                    <a:pt x="14990" y="18621"/>
                    <a:pt x="16505" y="15351"/>
                  </a:cubicBezTo>
                  <a:lnTo>
                    <a:pt x="18268" y="11642"/>
                  </a:lnTo>
                  <a:cubicBezTo>
                    <a:pt x="15563" y="8603"/>
                    <a:pt x="15198" y="4043"/>
                    <a:pt x="16992" y="92"/>
                  </a:cubicBezTo>
                  <a:cubicBezTo>
                    <a:pt x="16961" y="62"/>
                    <a:pt x="16931" y="31"/>
                    <a:pt x="16870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4142;p81"/>
            <p:cNvSpPr/>
            <p:nvPr/>
          </p:nvSpPr>
          <p:spPr>
            <a:xfrm>
              <a:off x="5119663" y="1838902"/>
              <a:ext cx="19344" cy="25363"/>
            </a:xfrm>
            <a:custGeom>
              <a:avLst/>
              <a:gdLst/>
              <a:ahLst/>
              <a:cxnLst/>
              <a:rect l="l" t="t" r="r" b="b"/>
              <a:pathLst>
                <a:path w="1096" h="1437" extrusionOk="0">
                  <a:moveTo>
                    <a:pt x="766" y="0"/>
                  </a:moveTo>
                  <a:cubicBezTo>
                    <a:pt x="578" y="0"/>
                    <a:pt x="314" y="227"/>
                    <a:pt x="183" y="566"/>
                  </a:cubicBezTo>
                  <a:cubicBezTo>
                    <a:pt x="1" y="931"/>
                    <a:pt x="31" y="1326"/>
                    <a:pt x="214" y="1417"/>
                  </a:cubicBezTo>
                  <a:cubicBezTo>
                    <a:pt x="244" y="1431"/>
                    <a:pt x="276" y="1437"/>
                    <a:pt x="310" y="1437"/>
                  </a:cubicBezTo>
                  <a:cubicBezTo>
                    <a:pt x="511" y="1437"/>
                    <a:pt x="756" y="1213"/>
                    <a:pt x="913" y="901"/>
                  </a:cubicBezTo>
                  <a:cubicBezTo>
                    <a:pt x="1095" y="506"/>
                    <a:pt x="1065" y="110"/>
                    <a:pt x="852" y="19"/>
                  </a:cubicBezTo>
                  <a:cubicBezTo>
                    <a:pt x="826" y="6"/>
                    <a:pt x="797" y="0"/>
                    <a:pt x="7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4143;p81"/>
            <p:cNvSpPr/>
            <p:nvPr/>
          </p:nvSpPr>
          <p:spPr>
            <a:xfrm>
              <a:off x="5291866" y="1896827"/>
              <a:ext cx="19344" cy="25910"/>
            </a:xfrm>
            <a:custGeom>
              <a:avLst/>
              <a:gdLst/>
              <a:ahLst/>
              <a:cxnLst/>
              <a:rect l="l" t="t" r="r" b="b"/>
              <a:pathLst>
                <a:path w="1096" h="1468" extrusionOk="0">
                  <a:moveTo>
                    <a:pt x="787" y="1"/>
                  </a:moveTo>
                  <a:cubicBezTo>
                    <a:pt x="586" y="1"/>
                    <a:pt x="340" y="228"/>
                    <a:pt x="183" y="567"/>
                  </a:cubicBezTo>
                  <a:cubicBezTo>
                    <a:pt x="1" y="962"/>
                    <a:pt x="31" y="1357"/>
                    <a:pt x="244" y="1449"/>
                  </a:cubicBezTo>
                  <a:cubicBezTo>
                    <a:pt x="274" y="1462"/>
                    <a:pt x="306" y="1468"/>
                    <a:pt x="339" y="1468"/>
                  </a:cubicBezTo>
                  <a:cubicBezTo>
                    <a:pt x="541" y="1468"/>
                    <a:pt x="787" y="1241"/>
                    <a:pt x="943" y="901"/>
                  </a:cubicBezTo>
                  <a:cubicBezTo>
                    <a:pt x="1095" y="506"/>
                    <a:pt x="1095" y="111"/>
                    <a:pt x="882" y="20"/>
                  </a:cubicBezTo>
                  <a:cubicBezTo>
                    <a:pt x="852" y="7"/>
                    <a:pt x="820" y="1"/>
                    <a:pt x="7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4144;p81"/>
            <p:cNvSpPr/>
            <p:nvPr/>
          </p:nvSpPr>
          <p:spPr>
            <a:xfrm>
              <a:off x="5120740" y="1793155"/>
              <a:ext cx="48838" cy="19803"/>
            </a:xfrm>
            <a:custGeom>
              <a:avLst/>
              <a:gdLst/>
              <a:ahLst/>
              <a:cxnLst/>
              <a:rect l="l" t="t" r="r" b="b"/>
              <a:pathLst>
                <a:path w="2767" h="1122" extrusionOk="0">
                  <a:moveTo>
                    <a:pt x="1088" y="1"/>
                  </a:moveTo>
                  <a:cubicBezTo>
                    <a:pt x="962" y="1"/>
                    <a:pt x="840" y="17"/>
                    <a:pt x="730" y="58"/>
                  </a:cubicBezTo>
                  <a:cubicBezTo>
                    <a:pt x="457" y="119"/>
                    <a:pt x="213" y="271"/>
                    <a:pt x="1" y="453"/>
                  </a:cubicBezTo>
                  <a:cubicBezTo>
                    <a:pt x="274" y="453"/>
                    <a:pt x="517" y="453"/>
                    <a:pt x="761" y="484"/>
                  </a:cubicBezTo>
                  <a:cubicBezTo>
                    <a:pt x="1004" y="514"/>
                    <a:pt x="1216" y="544"/>
                    <a:pt x="1429" y="605"/>
                  </a:cubicBezTo>
                  <a:cubicBezTo>
                    <a:pt x="1855" y="696"/>
                    <a:pt x="2250" y="879"/>
                    <a:pt x="2767" y="1122"/>
                  </a:cubicBezTo>
                  <a:cubicBezTo>
                    <a:pt x="2675" y="848"/>
                    <a:pt x="2493" y="636"/>
                    <a:pt x="2311" y="453"/>
                  </a:cubicBezTo>
                  <a:cubicBezTo>
                    <a:pt x="2098" y="271"/>
                    <a:pt x="1824" y="119"/>
                    <a:pt x="1551" y="58"/>
                  </a:cubicBezTo>
                  <a:cubicBezTo>
                    <a:pt x="1401" y="25"/>
                    <a:pt x="1242" y="1"/>
                    <a:pt x="1088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4145;p81"/>
            <p:cNvSpPr/>
            <p:nvPr/>
          </p:nvSpPr>
          <p:spPr>
            <a:xfrm>
              <a:off x="5297231" y="1855969"/>
              <a:ext cx="37577" cy="21374"/>
            </a:xfrm>
            <a:custGeom>
              <a:avLst/>
              <a:gdLst/>
              <a:ahLst/>
              <a:cxnLst/>
              <a:rect l="l" t="t" r="r" b="b"/>
              <a:pathLst>
                <a:path w="2129" h="1211" extrusionOk="0">
                  <a:moveTo>
                    <a:pt x="997" y="0"/>
                  </a:moveTo>
                  <a:cubicBezTo>
                    <a:pt x="841" y="0"/>
                    <a:pt x="689" y="33"/>
                    <a:pt x="548" y="86"/>
                  </a:cubicBezTo>
                  <a:cubicBezTo>
                    <a:pt x="305" y="177"/>
                    <a:pt x="122" y="329"/>
                    <a:pt x="1" y="542"/>
                  </a:cubicBezTo>
                  <a:cubicBezTo>
                    <a:pt x="219" y="514"/>
                    <a:pt x="413" y="499"/>
                    <a:pt x="588" y="499"/>
                  </a:cubicBezTo>
                  <a:cubicBezTo>
                    <a:pt x="803" y="499"/>
                    <a:pt x="989" y="522"/>
                    <a:pt x="1156" y="572"/>
                  </a:cubicBezTo>
                  <a:cubicBezTo>
                    <a:pt x="1308" y="633"/>
                    <a:pt x="1460" y="724"/>
                    <a:pt x="1612" y="815"/>
                  </a:cubicBezTo>
                  <a:cubicBezTo>
                    <a:pt x="1703" y="876"/>
                    <a:pt x="1764" y="937"/>
                    <a:pt x="1855" y="998"/>
                  </a:cubicBezTo>
                  <a:cubicBezTo>
                    <a:pt x="1946" y="1089"/>
                    <a:pt x="2037" y="1150"/>
                    <a:pt x="2129" y="1210"/>
                  </a:cubicBezTo>
                  <a:cubicBezTo>
                    <a:pt x="2129" y="967"/>
                    <a:pt x="2068" y="724"/>
                    <a:pt x="1946" y="542"/>
                  </a:cubicBezTo>
                  <a:cubicBezTo>
                    <a:pt x="1794" y="329"/>
                    <a:pt x="1581" y="147"/>
                    <a:pt x="1338" y="55"/>
                  </a:cubicBezTo>
                  <a:cubicBezTo>
                    <a:pt x="1224" y="17"/>
                    <a:pt x="1109" y="0"/>
                    <a:pt x="997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4146;p81"/>
            <p:cNvSpPr/>
            <p:nvPr/>
          </p:nvSpPr>
          <p:spPr>
            <a:xfrm>
              <a:off x="5210292" y="1871376"/>
              <a:ext cx="59128" cy="61104"/>
            </a:xfrm>
            <a:custGeom>
              <a:avLst/>
              <a:gdLst/>
              <a:ahLst/>
              <a:cxnLst/>
              <a:rect l="l" t="t" r="r" b="b"/>
              <a:pathLst>
                <a:path w="3350" h="3462" extrusionOk="0">
                  <a:moveTo>
                    <a:pt x="3127" y="0"/>
                  </a:moveTo>
                  <a:cubicBezTo>
                    <a:pt x="3038" y="0"/>
                    <a:pt x="2947" y="48"/>
                    <a:pt x="2921" y="155"/>
                  </a:cubicBezTo>
                  <a:cubicBezTo>
                    <a:pt x="2696" y="1112"/>
                    <a:pt x="2470" y="2043"/>
                    <a:pt x="2245" y="2996"/>
                  </a:cubicBezTo>
                  <a:lnTo>
                    <a:pt x="2245" y="2996"/>
                  </a:lnTo>
                  <a:lnTo>
                    <a:pt x="398" y="2343"/>
                  </a:lnTo>
                  <a:cubicBezTo>
                    <a:pt x="373" y="2334"/>
                    <a:pt x="349" y="2330"/>
                    <a:pt x="326" y="2330"/>
                  </a:cubicBezTo>
                  <a:cubicBezTo>
                    <a:pt x="122" y="2330"/>
                    <a:pt x="0" y="2657"/>
                    <a:pt x="246" y="2739"/>
                  </a:cubicBezTo>
                  <a:lnTo>
                    <a:pt x="2313" y="3438"/>
                  </a:lnTo>
                  <a:cubicBezTo>
                    <a:pt x="2344" y="3453"/>
                    <a:pt x="2376" y="3461"/>
                    <a:pt x="2405" y="3461"/>
                  </a:cubicBezTo>
                  <a:cubicBezTo>
                    <a:pt x="2491" y="3461"/>
                    <a:pt x="2564" y="3398"/>
                    <a:pt x="2586" y="3286"/>
                  </a:cubicBezTo>
                  <a:cubicBezTo>
                    <a:pt x="2830" y="2252"/>
                    <a:pt x="3073" y="1249"/>
                    <a:pt x="3316" y="216"/>
                  </a:cubicBezTo>
                  <a:cubicBezTo>
                    <a:pt x="3350" y="79"/>
                    <a:pt x="3240" y="0"/>
                    <a:pt x="3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4147;p81"/>
            <p:cNvSpPr/>
            <p:nvPr/>
          </p:nvSpPr>
          <p:spPr>
            <a:xfrm>
              <a:off x="5151849" y="1911211"/>
              <a:ext cx="63487" cy="52085"/>
            </a:xfrm>
            <a:custGeom>
              <a:avLst/>
              <a:gdLst/>
              <a:ahLst/>
              <a:cxnLst/>
              <a:rect l="l" t="t" r="r" b="b"/>
              <a:pathLst>
                <a:path w="3597" h="2951" extrusionOk="0">
                  <a:moveTo>
                    <a:pt x="353" y="0"/>
                  </a:moveTo>
                  <a:cubicBezTo>
                    <a:pt x="258" y="0"/>
                    <a:pt x="166" y="56"/>
                    <a:pt x="153" y="178"/>
                  </a:cubicBezTo>
                  <a:cubicBezTo>
                    <a:pt x="1" y="1728"/>
                    <a:pt x="2037" y="2609"/>
                    <a:pt x="3192" y="2944"/>
                  </a:cubicBezTo>
                  <a:cubicBezTo>
                    <a:pt x="3211" y="2948"/>
                    <a:pt x="3229" y="2950"/>
                    <a:pt x="3247" y="2950"/>
                  </a:cubicBezTo>
                  <a:cubicBezTo>
                    <a:pt x="3461" y="2950"/>
                    <a:pt x="3597" y="2633"/>
                    <a:pt x="3344" y="2549"/>
                  </a:cubicBezTo>
                  <a:cubicBezTo>
                    <a:pt x="2432" y="2275"/>
                    <a:pt x="426" y="1545"/>
                    <a:pt x="578" y="238"/>
                  </a:cubicBezTo>
                  <a:cubicBezTo>
                    <a:pt x="595" y="87"/>
                    <a:pt x="472" y="0"/>
                    <a:pt x="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4148;p81"/>
            <p:cNvSpPr/>
            <p:nvPr/>
          </p:nvSpPr>
          <p:spPr>
            <a:xfrm>
              <a:off x="5080152" y="1864685"/>
              <a:ext cx="81170" cy="72336"/>
            </a:xfrm>
            <a:custGeom>
              <a:avLst/>
              <a:gdLst/>
              <a:ahLst/>
              <a:cxnLst/>
              <a:rect l="l" t="t" r="r" b="b"/>
              <a:pathLst>
                <a:path w="1947" h="1735" extrusionOk="0">
                  <a:moveTo>
                    <a:pt x="971" y="0"/>
                  </a:moveTo>
                  <a:cubicBezTo>
                    <a:pt x="641" y="0"/>
                    <a:pt x="339" y="198"/>
                    <a:pt x="183" y="510"/>
                  </a:cubicBezTo>
                  <a:cubicBezTo>
                    <a:pt x="1" y="935"/>
                    <a:pt x="183" y="1452"/>
                    <a:pt x="609" y="1665"/>
                  </a:cubicBezTo>
                  <a:cubicBezTo>
                    <a:pt x="727" y="1712"/>
                    <a:pt x="846" y="1734"/>
                    <a:pt x="963" y="1734"/>
                  </a:cubicBezTo>
                  <a:cubicBezTo>
                    <a:pt x="1298" y="1734"/>
                    <a:pt x="1606" y="1547"/>
                    <a:pt x="1764" y="1209"/>
                  </a:cubicBezTo>
                  <a:cubicBezTo>
                    <a:pt x="1946" y="783"/>
                    <a:pt x="1764" y="266"/>
                    <a:pt x="1338" y="84"/>
                  </a:cubicBezTo>
                  <a:cubicBezTo>
                    <a:pt x="1216" y="27"/>
                    <a:pt x="1092" y="0"/>
                    <a:pt x="97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4149;p81"/>
            <p:cNvSpPr/>
            <p:nvPr/>
          </p:nvSpPr>
          <p:spPr>
            <a:xfrm>
              <a:off x="5240934" y="1937775"/>
              <a:ext cx="67604" cy="60287"/>
            </a:xfrm>
            <a:custGeom>
              <a:avLst/>
              <a:gdLst/>
              <a:ahLst/>
              <a:cxnLst/>
              <a:rect l="l" t="t" r="r" b="b"/>
              <a:pathLst>
                <a:path w="1946" h="1735" extrusionOk="0">
                  <a:moveTo>
                    <a:pt x="996" y="1"/>
                  </a:moveTo>
                  <a:cubicBezTo>
                    <a:pt x="665" y="1"/>
                    <a:pt x="340" y="189"/>
                    <a:pt x="182" y="527"/>
                  </a:cubicBezTo>
                  <a:cubicBezTo>
                    <a:pt x="0" y="952"/>
                    <a:pt x="182" y="1469"/>
                    <a:pt x="608" y="1651"/>
                  </a:cubicBezTo>
                  <a:cubicBezTo>
                    <a:pt x="730" y="1708"/>
                    <a:pt x="854" y="1735"/>
                    <a:pt x="975" y="1735"/>
                  </a:cubicBezTo>
                  <a:cubicBezTo>
                    <a:pt x="1305" y="1735"/>
                    <a:pt x="1607" y="1537"/>
                    <a:pt x="1763" y="1226"/>
                  </a:cubicBezTo>
                  <a:cubicBezTo>
                    <a:pt x="1945" y="800"/>
                    <a:pt x="1763" y="284"/>
                    <a:pt x="1337" y="71"/>
                  </a:cubicBezTo>
                  <a:cubicBezTo>
                    <a:pt x="1228" y="24"/>
                    <a:pt x="1111" y="1"/>
                    <a:pt x="99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4150;p81"/>
            <p:cNvSpPr/>
            <p:nvPr/>
          </p:nvSpPr>
          <p:spPr>
            <a:xfrm>
              <a:off x="5007556" y="1612955"/>
              <a:ext cx="312246" cy="128474"/>
            </a:xfrm>
            <a:custGeom>
              <a:avLst/>
              <a:gdLst/>
              <a:ahLst/>
              <a:cxnLst/>
              <a:rect l="l" t="t" r="r" b="b"/>
              <a:pathLst>
                <a:path w="17691" h="7279" extrusionOk="0">
                  <a:moveTo>
                    <a:pt x="9054" y="1"/>
                  </a:moveTo>
                  <a:cubicBezTo>
                    <a:pt x="5660" y="1"/>
                    <a:pt x="2397" y="1915"/>
                    <a:pt x="851" y="5162"/>
                  </a:cubicBezTo>
                  <a:lnTo>
                    <a:pt x="0" y="6985"/>
                  </a:lnTo>
                  <a:cubicBezTo>
                    <a:pt x="954" y="7135"/>
                    <a:pt x="2294" y="7279"/>
                    <a:pt x="3907" y="7279"/>
                  </a:cubicBezTo>
                  <a:cubicBezTo>
                    <a:pt x="7538" y="7279"/>
                    <a:pt x="12556" y="6550"/>
                    <a:pt x="17690" y="3520"/>
                  </a:cubicBezTo>
                  <a:cubicBezTo>
                    <a:pt x="17083" y="3004"/>
                    <a:pt x="16414" y="2517"/>
                    <a:pt x="15624" y="2183"/>
                  </a:cubicBezTo>
                  <a:lnTo>
                    <a:pt x="12858" y="845"/>
                  </a:lnTo>
                  <a:cubicBezTo>
                    <a:pt x="11627" y="272"/>
                    <a:pt x="10331" y="1"/>
                    <a:pt x="9054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151;p81"/>
            <p:cNvSpPr/>
            <p:nvPr/>
          </p:nvSpPr>
          <p:spPr>
            <a:xfrm>
              <a:off x="5295096" y="1681505"/>
              <a:ext cx="93898" cy="203893"/>
            </a:xfrm>
            <a:custGeom>
              <a:avLst/>
              <a:gdLst/>
              <a:ahLst/>
              <a:cxnLst/>
              <a:rect l="l" t="t" r="r" b="b"/>
              <a:pathLst>
                <a:path w="5320" h="11552" extrusionOk="0">
                  <a:moveTo>
                    <a:pt x="1794" y="1"/>
                  </a:moveTo>
                  <a:cubicBezTo>
                    <a:pt x="0" y="3952"/>
                    <a:pt x="365" y="8512"/>
                    <a:pt x="3040" y="11551"/>
                  </a:cubicBezTo>
                  <a:lnTo>
                    <a:pt x="3648" y="10275"/>
                  </a:lnTo>
                  <a:cubicBezTo>
                    <a:pt x="5319" y="6718"/>
                    <a:pt x="4468" y="2615"/>
                    <a:pt x="1794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4152;p81"/>
            <p:cNvSpPr/>
            <p:nvPr/>
          </p:nvSpPr>
          <p:spPr>
            <a:xfrm>
              <a:off x="5334789" y="1579104"/>
              <a:ext cx="129851" cy="89380"/>
            </a:xfrm>
            <a:custGeom>
              <a:avLst/>
              <a:gdLst/>
              <a:ahLst/>
              <a:cxnLst/>
              <a:rect l="l" t="t" r="r" b="b"/>
              <a:pathLst>
                <a:path w="7357" h="5064" extrusionOk="0">
                  <a:moveTo>
                    <a:pt x="6058" y="1"/>
                  </a:moveTo>
                  <a:cubicBezTo>
                    <a:pt x="4522" y="1"/>
                    <a:pt x="1" y="4952"/>
                    <a:pt x="1" y="4952"/>
                  </a:cubicBezTo>
                  <a:cubicBezTo>
                    <a:pt x="216" y="5029"/>
                    <a:pt x="559" y="5063"/>
                    <a:pt x="980" y="5063"/>
                  </a:cubicBezTo>
                  <a:cubicBezTo>
                    <a:pt x="3061" y="5063"/>
                    <a:pt x="7042" y="4221"/>
                    <a:pt x="6840" y="3463"/>
                  </a:cubicBezTo>
                  <a:cubicBezTo>
                    <a:pt x="6796" y="3317"/>
                    <a:pt x="6607" y="3256"/>
                    <a:pt x="6320" y="3256"/>
                  </a:cubicBezTo>
                  <a:cubicBezTo>
                    <a:pt x="4807" y="3256"/>
                    <a:pt x="578" y="4952"/>
                    <a:pt x="578" y="4952"/>
                  </a:cubicBezTo>
                  <a:cubicBezTo>
                    <a:pt x="578" y="4952"/>
                    <a:pt x="7356" y="1304"/>
                    <a:pt x="6414" y="149"/>
                  </a:cubicBezTo>
                  <a:cubicBezTo>
                    <a:pt x="6328" y="47"/>
                    <a:pt x="6207" y="1"/>
                    <a:pt x="6058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4153;p81"/>
            <p:cNvSpPr/>
            <p:nvPr/>
          </p:nvSpPr>
          <p:spPr>
            <a:xfrm>
              <a:off x="4937807" y="1728664"/>
              <a:ext cx="108918" cy="110048"/>
            </a:xfrm>
            <a:custGeom>
              <a:avLst/>
              <a:gdLst/>
              <a:ahLst/>
              <a:cxnLst/>
              <a:rect l="l" t="t" r="r" b="b"/>
              <a:pathLst>
                <a:path w="6171" h="6235" extrusionOk="0">
                  <a:moveTo>
                    <a:pt x="3729" y="0"/>
                  </a:moveTo>
                  <a:cubicBezTo>
                    <a:pt x="3561" y="0"/>
                    <a:pt x="3382" y="20"/>
                    <a:pt x="3192" y="65"/>
                  </a:cubicBezTo>
                  <a:cubicBezTo>
                    <a:pt x="973" y="612"/>
                    <a:pt x="1" y="3165"/>
                    <a:pt x="1460" y="4654"/>
                  </a:cubicBezTo>
                  <a:cubicBezTo>
                    <a:pt x="2888" y="6174"/>
                    <a:pt x="3952" y="6235"/>
                    <a:pt x="3952" y="6235"/>
                  </a:cubicBezTo>
                  <a:lnTo>
                    <a:pt x="6171" y="2314"/>
                  </a:lnTo>
                  <a:cubicBezTo>
                    <a:pt x="6171" y="2314"/>
                    <a:pt x="5535" y="0"/>
                    <a:pt x="372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4154;p81"/>
            <p:cNvSpPr/>
            <p:nvPr/>
          </p:nvSpPr>
          <p:spPr>
            <a:xfrm>
              <a:off x="4962833" y="1746313"/>
              <a:ext cx="54927" cy="68129"/>
            </a:xfrm>
            <a:custGeom>
              <a:avLst/>
              <a:gdLst/>
              <a:ahLst/>
              <a:cxnLst/>
              <a:rect l="l" t="t" r="r" b="b"/>
              <a:pathLst>
                <a:path w="3112" h="3860" extrusionOk="0">
                  <a:moveTo>
                    <a:pt x="1324" y="1"/>
                  </a:moveTo>
                  <a:cubicBezTo>
                    <a:pt x="1094" y="1"/>
                    <a:pt x="1032" y="346"/>
                    <a:pt x="1258" y="402"/>
                  </a:cubicBezTo>
                  <a:cubicBezTo>
                    <a:pt x="2017" y="584"/>
                    <a:pt x="2382" y="1283"/>
                    <a:pt x="2504" y="2043"/>
                  </a:cubicBezTo>
                  <a:cubicBezTo>
                    <a:pt x="2073" y="1809"/>
                    <a:pt x="1567" y="1687"/>
                    <a:pt x="1067" y="1687"/>
                  </a:cubicBezTo>
                  <a:cubicBezTo>
                    <a:pt x="790" y="1687"/>
                    <a:pt x="514" y="1724"/>
                    <a:pt x="254" y="1800"/>
                  </a:cubicBezTo>
                  <a:cubicBezTo>
                    <a:pt x="0" y="1857"/>
                    <a:pt x="87" y="2202"/>
                    <a:pt x="296" y="2202"/>
                  </a:cubicBezTo>
                  <a:cubicBezTo>
                    <a:pt x="312" y="2202"/>
                    <a:pt x="328" y="2200"/>
                    <a:pt x="346" y="2195"/>
                  </a:cubicBezTo>
                  <a:cubicBezTo>
                    <a:pt x="587" y="2128"/>
                    <a:pt x="832" y="2094"/>
                    <a:pt x="1074" y="2094"/>
                  </a:cubicBezTo>
                  <a:cubicBezTo>
                    <a:pt x="1593" y="2094"/>
                    <a:pt x="2099" y="2249"/>
                    <a:pt x="2534" y="2560"/>
                  </a:cubicBezTo>
                  <a:lnTo>
                    <a:pt x="2595" y="2560"/>
                  </a:lnTo>
                  <a:cubicBezTo>
                    <a:pt x="2625" y="2955"/>
                    <a:pt x="2595" y="3350"/>
                    <a:pt x="2595" y="3654"/>
                  </a:cubicBezTo>
                  <a:cubicBezTo>
                    <a:pt x="2580" y="3791"/>
                    <a:pt x="2671" y="3860"/>
                    <a:pt x="2770" y="3860"/>
                  </a:cubicBezTo>
                  <a:cubicBezTo>
                    <a:pt x="2868" y="3860"/>
                    <a:pt x="2975" y="3791"/>
                    <a:pt x="2990" y="3654"/>
                  </a:cubicBezTo>
                  <a:cubicBezTo>
                    <a:pt x="3112" y="2378"/>
                    <a:pt x="2899" y="372"/>
                    <a:pt x="1379" y="7"/>
                  </a:cubicBezTo>
                  <a:cubicBezTo>
                    <a:pt x="1360" y="3"/>
                    <a:pt x="1341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4155;p81"/>
            <p:cNvSpPr/>
            <p:nvPr/>
          </p:nvSpPr>
          <p:spPr>
            <a:xfrm>
              <a:off x="4589931" y="1671257"/>
              <a:ext cx="404157" cy="584879"/>
            </a:xfrm>
            <a:custGeom>
              <a:avLst/>
              <a:gdLst/>
              <a:ahLst/>
              <a:cxnLst/>
              <a:rect l="l" t="t" r="r" b="b"/>
              <a:pathLst>
                <a:path w="19454" h="28153" extrusionOk="0">
                  <a:moveTo>
                    <a:pt x="11569" y="0"/>
                  </a:moveTo>
                  <a:cubicBezTo>
                    <a:pt x="10653" y="0"/>
                    <a:pt x="9730" y="193"/>
                    <a:pt x="8876" y="583"/>
                  </a:cubicBezTo>
                  <a:cubicBezTo>
                    <a:pt x="8086" y="1890"/>
                    <a:pt x="7812" y="3471"/>
                    <a:pt x="7356" y="4960"/>
                  </a:cubicBezTo>
                  <a:cubicBezTo>
                    <a:pt x="6444" y="7818"/>
                    <a:pt x="4742" y="10371"/>
                    <a:pt x="3253" y="12985"/>
                  </a:cubicBezTo>
                  <a:cubicBezTo>
                    <a:pt x="1733" y="15599"/>
                    <a:pt x="335" y="18365"/>
                    <a:pt x="92" y="21374"/>
                  </a:cubicBezTo>
                  <a:cubicBezTo>
                    <a:pt x="1" y="22924"/>
                    <a:pt x="213" y="24535"/>
                    <a:pt x="1004" y="25873"/>
                  </a:cubicBezTo>
                  <a:cubicBezTo>
                    <a:pt x="1782" y="27160"/>
                    <a:pt x="3210" y="28153"/>
                    <a:pt x="4705" y="28153"/>
                  </a:cubicBezTo>
                  <a:cubicBezTo>
                    <a:pt x="4728" y="28153"/>
                    <a:pt x="4750" y="28153"/>
                    <a:pt x="4773" y="28152"/>
                  </a:cubicBezTo>
                  <a:cubicBezTo>
                    <a:pt x="6657" y="28122"/>
                    <a:pt x="8238" y="26693"/>
                    <a:pt x="9210" y="25113"/>
                  </a:cubicBezTo>
                  <a:cubicBezTo>
                    <a:pt x="10183" y="23532"/>
                    <a:pt x="10791" y="21708"/>
                    <a:pt x="11825" y="20158"/>
                  </a:cubicBezTo>
                  <a:cubicBezTo>
                    <a:pt x="12814" y="18674"/>
                    <a:pt x="14389" y="17384"/>
                    <a:pt x="16149" y="17384"/>
                  </a:cubicBezTo>
                  <a:cubicBezTo>
                    <a:pt x="16227" y="17384"/>
                    <a:pt x="16305" y="17387"/>
                    <a:pt x="16384" y="17392"/>
                  </a:cubicBezTo>
                  <a:cubicBezTo>
                    <a:pt x="17478" y="16450"/>
                    <a:pt x="17904" y="15021"/>
                    <a:pt x="18299" y="13654"/>
                  </a:cubicBezTo>
                  <a:cubicBezTo>
                    <a:pt x="18876" y="11556"/>
                    <a:pt x="19454" y="9337"/>
                    <a:pt x="18937" y="7240"/>
                  </a:cubicBezTo>
                  <a:cubicBezTo>
                    <a:pt x="18633" y="5963"/>
                    <a:pt x="17964" y="4778"/>
                    <a:pt x="17296" y="3653"/>
                  </a:cubicBezTo>
                  <a:cubicBezTo>
                    <a:pt x="16992" y="3137"/>
                    <a:pt x="16657" y="2620"/>
                    <a:pt x="16293" y="2164"/>
                  </a:cubicBezTo>
                  <a:cubicBezTo>
                    <a:pt x="15126" y="736"/>
                    <a:pt x="13361" y="0"/>
                    <a:pt x="1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4156;p81"/>
            <p:cNvSpPr/>
            <p:nvPr/>
          </p:nvSpPr>
          <p:spPr>
            <a:xfrm>
              <a:off x="4762966" y="1648429"/>
              <a:ext cx="418512" cy="843860"/>
            </a:xfrm>
            <a:custGeom>
              <a:avLst/>
              <a:gdLst/>
              <a:ahLst/>
              <a:cxnLst/>
              <a:rect l="l" t="t" r="r" b="b"/>
              <a:pathLst>
                <a:path w="20145" h="40619" extrusionOk="0">
                  <a:moveTo>
                    <a:pt x="3683" y="1441"/>
                  </a:moveTo>
                  <a:cubicBezTo>
                    <a:pt x="5538" y="1441"/>
                    <a:pt x="8386" y="4124"/>
                    <a:pt x="9575" y="7663"/>
                  </a:cubicBezTo>
                  <a:cubicBezTo>
                    <a:pt x="10882" y="11553"/>
                    <a:pt x="9970" y="15231"/>
                    <a:pt x="8176" y="15839"/>
                  </a:cubicBezTo>
                  <a:cubicBezTo>
                    <a:pt x="7970" y="15910"/>
                    <a:pt x="7751" y="15945"/>
                    <a:pt x="7524" y="15945"/>
                  </a:cubicBezTo>
                  <a:cubicBezTo>
                    <a:pt x="5806" y="15945"/>
                    <a:pt x="3582" y="13955"/>
                    <a:pt x="2401" y="10520"/>
                  </a:cubicBezTo>
                  <a:cubicBezTo>
                    <a:pt x="1094" y="6629"/>
                    <a:pt x="1368" y="2131"/>
                    <a:pt x="3161" y="1523"/>
                  </a:cubicBezTo>
                  <a:cubicBezTo>
                    <a:pt x="3324" y="1468"/>
                    <a:pt x="3499" y="1441"/>
                    <a:pt x="3683" y="1441"/>
                  </a:cubicBezTo>
                  <a:close/>
                  <a:moveTo>
                    <a:pt x="3804" y="0"/>
                  </a:moveTo>
                  <a:cubicBezTo>
                    <a:pt x="3309" y="0"/>
                    <a:pt x="2822" y="68"/>
                    <a:pt x="2371" y="216"/>
                  </a:cubicBezTo>
                  <a:cubicBezTo>
                    <a:pt x="517" y="824"/>
                    <a:pt x="122" y="2830"/>
                    <a:pt x="61" y="4562"/>
                  </a:cubicBezTo>
                  <a:cubicBezTo>
                    <a:pt x="0" y="6994"/>
                    <a:pt x="486" y="9699"/>
                    <a:pt x="1216" y="12009"/>
                  </a:cubicBezTo>
                  <a:cubicBezTo>
                    <a:pt x="1763" y="13802"/>
                    <a:pt x="2614" y="15505"/>
                    <a:pt x="3860" y="16872"/>
                  </a:cubicBezTo>
                  <a:cubicBezTo>
                    <a:pt x="4867" y="17959"/>
                    <a:pt x="6244" y="18422"/>
                    <a:pt x="7668" y="18422"/>
                  </a:cubicBezTo>
                  <a:cubicBezTo>
                    <a:pt x="7877" y="18422"/>
                    <a:pt x="8088" y="18412"/>
                    <a:pt x="8298" y="18392"/>
                  </a:cubicBezTo>
                  <a:cubicBezTo>
                    <a:pt x="9028" y="20064"/>
                    <a:pt x="18298" y="40034"/>
                    <a:pt x="19149" y="40490"/>
                  </a:cubicBezTo>
                  <a:cubicBezTo>
                    <a:pt x="19263" y="40558"/>
                    <a:pt x="19441" y="40618"/>
                    <a:pt x="19610" y="40618"/>
                  </a:cubicBezTo>
                  <a:cubicBezTo>
                    <a:pt x="19891" y="40618"/>
                    <a:pt x="20145" y="40452"/>
                    <a:pt x="20031" y="39882"/>
                  </a:cubicBezTo>
                  <a:cubicBezTo>
                    <a:pt x="19818" y="38757"/>
                    <a:pt x="9483" y="17875"/>
                    <a:pt x="9483" y="17875"/>
                  </a:cubicBezTo>
                  <a:cubicBezTo>
                    <a:pt x="9483" y="17875"/>
                    <a:pt x="13374" y="13407"/>
                    <a:pt x="10699" y="6538"/>
                  </a:cubicBezTo>
                  <a:cubicBezTo>
                    <a:pt x="9909" y="4441"/>
                    <a:pt x="8784" y="2009"/>
                    <a:pt x="6778" y="793"/>
                  </a:cubicBezTo>
                  <a:cubicBezTo>
                    <a:pt x="5914" y="299"/>
                    <a:pt x="4841" y="0"/>
                    <a:pt x="380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4157;p81"/>
            <p:cNvSpPr/>
            <p:nvPr/>
          </p:nvSpPr>
          <p:spPr>
            <a:xfrm>
              <a:off x="4803374" y="2311837"/>
              <a:ext cx="411096" cy="183007"/>
            </a:xfrm>
            <a:custGeom>
              <a:avLst/>
              <a:gdLst/>
              <a:ahLst/>
              <a:cxnLst/>
              <a:rect l="l" t="t" r="r" b="b"/>
              <a:pathLst>
                <a:path w="19788" h="8809" extrusionOk="0">
                  <a:moveTo>
                    <a:pt x="16155" y="0"/>
                  </a:moveTo>
                  <a:cubicBezTo>
                    <a:pt x="14314" y="0"/>
                    <a:pt x="12168" y="1062"/>
                    <a:pt x="11763" y="2903"/>
                  </a:cubicBezTo>
                  <a:cubicBezTo>
                    <a:pt x="10274" y="2660"/>
                    <a:pt x="7356" y="2417"/>
                    <a:pt x="7356" y="2417"/>
                  </a:cubicBezTo>
                  <a:lnTo>
                    <a:pt x="7538" y="1505"/>
                  </a:lnTo>
                  <a:lnTo>
                    <a:pt x="2432" y="411"/>
                  </a:lnTo>
                  <a:lnTo>
                    <a:pt x="2432" y="411"/>
                  </a:lnTo>
                  <a:cubicBezTo>
                    <a:pt x="2432" y="411"/>
                    <a:pt x="1" y="5730"/>
                    <a:pt x="5380" y="7219"/>
                  </a:cubicBezTo>
                  <a:cubicBezTo>
                    <a:pt x="9058" y="8253"/>
                    <a:pt x="11824" y="8648"/>
                    <a:pt x="13192" y="8800"/>
                  </a:cubicBezTo>
                  <a:cubicBezTo>
                    <a:pt x="13237" y="8806"/>
                    <a:pt x="13283" y="8808"/>
                    <a:pt x="13329" y="8808"/>
                  </a:cubicBezTo>
                  <a:cubicBezTo>
                    <a:pt x="13772" y="8808"/>
                    <a:pt x="14218" y="8547"/>
                    <a:pt x="14438" y="8162"/>
                  </a:cubicBezTo>
                  <a:cubicBezTo>
                    <a:pt x="14747" y="7629"/>
                    <a:pt x="15288" y="6993"/>
                    <a:pt x="16062" y="6993"/>
                  </a:cubicBezTo>
                  <a:cubicBezTo>
                    <a:pt x="16127" y="6993"/>
                    <a:pt x="16194" y="6997"/>
                    <a:pt x="16262" y="7007"/>
                  </a:cubicBezTo>
                  <a:cubicBezTo>
                    <a:pt x="17782" y="7219"/>
                    <a:pt x="18268" y="7341"/>
                    <a:pt x="18268" y="7341"/>
                  </a:cubicBezTo>
                  <a:cubicBezTo>
                    <a:pt x="18268" y="7341"/>
                    <a:pt x="18086" y="5943"/>
                    <a:pt x="17204" y="5730"/>
                  </a:cubicBezTo>
                  <a:cubicBezTo>
                    <a:pt x="18268" y="5487"/>
                    <a:pt x="17630" y="3785"/>
                    <a:pt x="17630" y="3785"/>
                  </a:cubicBezTo>
                  <a:cubicBezTo>
                    <a:pt x="17630" y="3785"/>
                    <a:pt x="17508" y="2356"/>
                    <a:pt x="17204" y="2204"/>
                  </a:cubicBezTo>
                  <a:lnTo>
                    <a:pt x="17204" y="2204"/>
                  </a:lnTo>
                  <a:cubicBezTo>
                    <a:pt x="18268" y="2265"/>
                    <a:pt x="18785" y="2782"/>
                    <a:pt x="18785" y="2782"/>
                  </a:cubicBezTo>
                  <a:cubicBezTo>
                    <a:pt x="18785" y="2782"/>
                    <a:pt x="19788" y="1475"/>
                    <a:pt x="17903" y="411"/>
                  </a:cubicBezTo>
                  <a:cubicBezTo>
                    <a:pt x="17419" y="133"/>
                    <a:pt x="16806" y="0"/>
                    <a:pt x="1615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4158;p81"/>
            <p:cNvSpPr/>
            <p:nvPr/>
          </p:nvSpPr>
          <p:spPr>
            <a:xfrm>
              <a:off x="4926507" y="2355090"/>
              <a:ext cx="124982" cy="20276"/>
            </a:xfrm>
            <a:custGeom>
              <a:avLst/>
              <a:gdLst/>
              <a:ahLst/>
              <a:cxnLst/>
              <a:rect l="l" t="t" r="r" b="b"/>
              <a:pathLst>
                <a:path w="6016" h="976" extrusionOk="0">
                  <a:moveTo>
                    <a:pt x="183" y="1"/>
                  </a:moveTo>
                  <a:cubicBezTo>
                    <a:pt x="1" y="1"/>
                    <a:pt x="31" y="274"/>
                    <a:pt x="183" y="304"/>
                  </a:cubicBezTo>
                  <a:cubicBezTo>
                    <a:pt x="1824" y="487"/>
                    <a:pt x="3496" y="700"/>
                    <a:pt x="5137" y="912"/>
                  </a:cubicBezTo>
                  <a:cubicBezTo>
                    <a:pt x="5350" y="912"/>
                    <a:pt x="5593" y="943"/>
                    <a:pt x="5836" y="973"/>
                  </a:cubicBezTo>
                  <a:cubicBezTo>
                    <a:pt x="5846" y="975"/>
                    <a:pt x="5855" y="976"/>
                    <a:pt x="5863" y="976"/>
                  </a:cubicBezTo>
                  <a:cubicBezTo>
                    <a:pt x="6015" y="976"/>
                    <a:pt x="5980" y="728"/>
                    <a:pt x="5836" y="700"/>
                  </a:cubicBezTo>
                  <a:cubicBezTo>
                    <a:pt x="4195" y="487"/>
                    <a:pt x="2523" y="304"/>
                    <a:pt x="882" y="92"/>
                  </a:cubicBezTo>
                  <a:cubicBezTo>
                    <a:pt x="669" y="61"/>
                    <a:pt x="426" y="31"/>
                    <a:pt x="183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4159;p81"/>
            <p:cNvSpPr/>
            <p:nvPr/>
          </p:nvSpPr>
          <p:spPr>
            <a:xfrm>
              <a:off x="5103946" y="2354779"/>
              <a:ext cx="56861" cy="16121"/>
            </a:xfrm>
            <a:custGeom>
              <a:avLst/>
              <a:gdLst/>
              <a:ahLst/>
              <a:cxnLst/>
              <a:rect l="l" t="t" r="r" b="b"/>
              <a:pathLst>
                <a:path w="2737" h="776" extrusionOk="0">
                  <a:moveTo>
                    <a:pt x="1943" y="0"/>
                  </a:moveTo>
                  <a:cubicBezTo>
                    <a:pt x="1434" y="0"/>
                    <a:pt x="733" y="152"/>
                    <a:pt x="1" y="775"/>
                  </a:cubicBezTo>
                  <a:lnTo>
                    <a:pt x="2736" y="137"/>
                  </a:lnTo>
                  <a:cubicBezTo>
                    <a:pt x="2736" y="137"/>
                    <a:pt x="2426" y="0"/>
                    <a:pt x="194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4160;p81"/>
            <p:cNvSpPr/>
            <p:nvPr/>
          </p:nvSpPr>
          <p:spPr>
            <a:xfrm>
              <a:off x="5111529" y="2387229"/>
              <a:ext cx="58108" cy="10201"/>
            </a:xfrm>
            <a:custGeom>
              <a:avLst/>
              <a:gdLst/>
              <a:ahLst/>
              <a:cxnLst/>
              <a:rect l="l" t="t" r="r" b="b"/>
              <a:pathLst>
                <a:path w="2797" h="491" extrusionOk="0">
                  <a:moveTo>
                    <a:pt x="1828" y="0"/>
                  </a:moveTo>
                  <a:cubicBezTo>
                    <a:pt x="1339" y="0"/>
                    <a:pt x="701" y="106"/>
                    <a:pt x="0" y="490"/>
                  </a:cubicBezTo>
                  <a:lnTo>
                    <a:pt x="2797" y="156"/>
                  </a:lnTo>
                  <a:cubicBezTo>
                    <a:pt x="2797" y="156"/>
                    <a:pt x="2422" y="0"/>
                    <a:pt x="182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4161;p81"/>
            <p:cNvSpPr/>
            <p:nvPr/>
          </p:nvSpPr>
          <p:spPr>
            <a:xfrm>
              <a:off x="5121003" y="2427325"/>
              <a:ext cx="39805" cy="6087"/>
            </a:xfrm>
            <a:custGeom>
              <a:avLst/>
              <a:gdLst/>
              <a:ahLst/>
              <a:cxnLst/>
              <a:rect l="l" t="t" r="r" b="b"/>
              <a:pathLst>
                <a:path w="1916" h="293" extrusionOk="0">
                  <a:moveTo>
                    <a:pt x="1091" y="0"/>
                  </a:moveTo>
                  <a:cubicBezTo>
                    <a:pt x="779" y="0"/>
                    <a:pt x="401" y="69"/>
                    <a:pt x="0" y="293"/>
                  </a:cubicBezTo>
                  <a:lnTo>
                    <a:pt x="1915" y="171"/>
                  </a:lnTo>
                  <a:cubicBezTo>
                    <a:pt x="1915" y="171"/>
                    <a:pt x="1585" y="0"/>
                    <a:pt x="109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53" name="Picture 52" descr="C:\Users\Windows\Downloads\pakakas patukangan\3379271_a9bd3d26-87d3-45fa-8ca1-fec41e0b099e_384_38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33" y="2085383"/>
            <a:ext cx="3636143" cy="3079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3585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1668800" y="1031624"/>
            <a:ext cx="8757600" cy="6812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3200" b="1" dirty="0" err="1" smtClean="0">
                <a:latin typeface="Century Gothic" panose="020B0502020202020204" pitchFamily="34" charset="0"/>
              </a:rPr>
              <a:t>Ngaran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Pakakas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2"/>
          </p:nvPr>
        </p:nvSpPr>
        <p:spPr>
          <a:xfrm>
            <a:off x="1668801" y="1828800"/>
            <a:ext cx="4100934" cy="37855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sz="1467" dirty="0"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2"/>
          </p:nvPr>
        </p:nvSpPr>
        <p:spPr>
          <a:xfrm>
            <a:off x="5999200" y="3241330"/>
            <a:ext cx="4427200" cy="6609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1800" b="1" dirty="0" err="1" smtClean="0">
                <a:latin typeface="Century Gothic" panose="020B0502020202020204" pitchFamily="34" charset="0"/>
              </a:rPr>
              <a:t>bedog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  <p:grpSp>
        <p:nvGrpSpPr>
          <p:cNvPr id="6" name="Google Shape;4116;p81"/>
          <p:cNvGrpSpPr/>
          <p:nvPr/>
        </p:nvGrpSpPr>
        <p:grpSpPr>
          <a:xfrm flipH="1">
            <a:off x="9893932" y="3103809"/>
            <a:ext cx="1523866" cy="2856624"/>
            <a:chOff x="4589931" y="1573156"/>
            <a:chExt cx="1033529" cy="1843800"/>
          </a:xfrm>
        </p:grpSpPr>
        <p:sp>
          <p:nvSpPr>
            <p:cNvPr id="7" name="Google Shape;4117;p81"/>
            <p:cNvSpPr/>
            <p:nvPr/>
          </p:nvSpPr>
          <p:spPr>
            <a:xfrm>
              <a:off x="5143731" y="2659091"/>
              <a:ext cx="282291" cy="575031"/>
            </a:xfrm>
            <a:custGeom>
              <a:avLst/>
              <a:gdLst/>
              <a:ahLst/>
              <a:cxnLst/>
              <a:rect l="l" t="t" r="r" b="b"/>
              <a:pathLst>
                <a:path w="13588" h="27679" extrusionOk="0">
                  <a:moveTo>
                    <a:pt x="3954" y="1"/>
                  </a:moveTo>
                  <a:cubicBezTo>
                    <a:pt x="2816" y="1"/>
                    <a:pt x="1570" y="736"/>
                    <a:pt x="548" y="3149"/>
                  </a:cubicBezTo>
                  <a:cubicBezTo>
                    <a:pt x="153" y="4122"/>
                    <a:pt x="1" y="5307"/>
                    <a:pt x="92" y="6644"/>
                  </a:cubicBezTo>
                  <a:cubicBezTo>
                    <a:pt x="736" y="6936"/>
                    <a:pt x="1907" y="7397"/>
                    <a:pt x="3157" y="7397"/>
                  </a:cubicBezTo>
                  <a:cubicBezTo>
                    <a:pt x="3734" y="7397"/>
                    <a:pt x="4328" y="7299"/>
                    <a:pt x="4894" y="7040"/>
                  </a:cubicBezTo>
                  <a:cubicBezTo>
                    <a:pt x="5229" y="9654"/>
                    <a:pt x="5168" y="20687"/>
                    <a:pt x="12432" y="27678"/>
                  </a:cubicBezTo>
                  <a:cubicBezTo>
                    <a:pt x="12736" y="27496"/>
                    <a:pt x="13101" y="27405"/>
                    <a:pt x="13496" y="27374"/>
                  </a:cubicBezTo>
                  <a:cubicBezTo>
                    <a:pt x="13496" y="27344"/>
                    <a:pt x="13496" y="27313"/>
                    <a:pt x="13496" y="27253"/>
                  </a:cubicBezTo>
                  <a:cubicBezTo>
                    <a:pt x="13588" y="24669"/>
                    <a:pt x="8785" y="18559"/>
                    <a:pt x="8603" y="13423"/>
                  </a:cubicBezTo>
                  <a:cubicBezTo>
                    <a:pt x="8390" y="8255"/>
                    <a:pt x="7235" y="1781"/>
                    <a:pt x="7235" y="1781"/>
                  </a:cubicBezTo>
                  <a:cubicBezTo>
                    <a:pt x="7235" y="1781"/>
                    <a:pt x="5725" y="1"/>
                    <a:pt x="3954" y="1"/>
                  </a:cubicBezTo>
                  <a:close/>
                </a:path>
              </a:pathLst>
            </a:custGeom>
            <a:solidFill>
              <a:srgbClr val="FFA7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4118;p81"/>
            <p:cNvSpPr/>
            <p:nvPr/>
          </p:nvSpPr>
          <p:spPr>
            <a:xfrm>
              <a:off x="5147830" y="2794911"/>
              <a:ext cx="256405" cy="543703"/>
            </a:xfrm>
            <a:custGeom>
              <a:avLst/>
              <a:gdLst/>
              <a:ahLst/>
              <a:cxnLst/>
              <a:rect l="l" t="t" r="r" b="b"/>
              <a:pathLst>
                <a:path w="12342" h="26171" extrusionOk="0">
                  <a:moveTo>
                    <a:pt x="1" y="0"/>
                  </a:moveTo>
                  <a:cubicBezTo>
                    <a:pt x="396" y="6991"/>
                    <a:pt x="6718" y="17691"/>
                    <a:pt x="8390" y="19849"/>
                  </a:cubicBezTo>
                  <a:cubicBezTo>
                    <a:pt x="9819" y="21642"/>
                    <a:pt x="7691" y="23739"/>
                    <a:pt x="6505" y="25654"/>
                  </a:cubicBezTo>
                  <a:cubicBezTo>
                    <a:pt x="6627" y="25806"/>
                    <a:pt x="6779" y="25928"/>
                    <a:pt x="6931" y="26019"/>
                  </a:cubicBezTo>
                  <a:cubicBezTo>
                    <a:pt x="7166" y="26123"/>
                    <a:pt x="7415" y="26170"/>
                    <a:pt x="7667" y="26170"/>
                  </a:cubicBezTo>
                  <a:cubicBezTo>
                    <a:pt x="8298" y="26170"/>
                    <a:pt x="8946" y="25876"/>
                    <a:pt x="9423" y="25442"/>
                  </a:cubicBezTo>
                  <a:cubicBezTo>
                    <a:pt x="10092" y="24834"/>
                    <a:pt x="10457" y="23983"/>
                    <a:pt x="10822" y="23162"/>
                  </a:cubicBezTo>
                  <a:cubicBezTo>
                    <a:pt x="11126" y="22463"/>
                    <a:pt x="11430" y="21733"/>
                    <a:pt x="12038" y="21247"/>
                  </a:cubicBezTo>
                  <a:cubicBezTo>
                    <a:pt x="12129" y="21186"/>
                    <a:pt x="12220" y="21095"/>
                    <a:pt x="12341" y="21034"/>
                  </a:cubicBezTo>
                  <a:cubicBezTo>
                    <a:pt x="5077" y="14043"/>
                    <a:pt x="5138" y="3010"/>
                    <a:pt x="4803" y="396"/>
                  </a:cubicBezTo>
                  <a:cubicBezTo>
                    <a:pt x="4237" y="655"/>
                    <a:pt x="3643" y="753"/>
                    <a:pt x="3066" y="753"/>
                  </a:cubicBezTo>
                  <a:cubicBezTo>
                    <a:pt x="1816" y="753"/>
                    <a:pt x="645" y="292"/>
                    <a:pt x="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4119;p81"/>
            <p:cNvSpPr/>
            <p:nvPr/>
          </p:nvSpPr>
          <p:spPr>
            <a:xfrm>
              <a:off x="4906293" y="2734047"/>
              <a:ext cx="337864" cy="620051"/>
            </a:xfrm>
            <a:custGeom>
              <a:avLst/>
              <a:gdLst/>
              <a:ahLst/>
              <a:cxnLst/>
              <a:rect l="l" t="t" r="r" b="b"/>
              <a:pathLst>
                <a:path w="16263" h="29846" extrusionOk="0">
                  <a:moveTo>
                    <a:pt x="4484" y="1"/>
                  </a:moveTo>
                  <a:cubicBezTo>
                    <a:pt x="2384" y="1"/>
                    <a:pt x="244" y="240"/>
                    <a:pt x="183" y="240"/>
                  </a:cubicBezTo>
                  <a:cubicBezTo>
                    <a:pt x="1" y="270"/>
                    <a:pt x="1" y="1030"/>
                    <a:pt x="62" y="1973"/>
                  </a:cubicBezTo>
                  <a:cubicBezTo>
                    <a:pt x="1277" y="2702"/>
                    <a:pt x="4165" y="4222"/>
                    <a:pt x="6809" y="4435"/>
                  </a:cubicBezTo>
                  <a:cubicBezTo>
                    <a:pt x="6718" y="10179"/>
                    <a:pt x="3466" y="25955"/>
                    <a:pt x="16263" y="29845"/>
                  </a:cubicBezTo>
                  <a:cubicBezTo>
                    <a:pt x="16263" y="29663"/>
                    <a:pt x="16232" y="29481"/>
                    <a:pt x="16141" y="29298"/>
                  </a:cubicBezTo>
                  <a:cubicBezTo>
                    <a:pt x="15746" y="28326"/>
                    <a:pt x="14712" y="27900"/>
                    <a:pt x="13800" y="27474"/>
                  </a:cubicBezTo>
                  <a:cubicBezTo>
                    <a:pt x="12007" y="26623"/>
                    <a:pt x="10791" y="25256"/>
                    <a:pt x="10062" y="23401"/>
                  </a:cubicBezTo>
                  <a:cubicBezTo>
                    <a:pt x="8329" y="18933"/>
                    <a:pt x="8208" y="3219"/>
                    <a:pt x="8542" y="1243"/>
                  </a:cubicBezTo>
                  <a:cubicBezTo>
                    <a:pt x="8711" y="248"/>
                    <a:pt x="6618" y="1"/>
                    <a:pt x="4484" y="1"/>
                  </a:cubicBezTo>
                  <a:close/>
                </a:path>
              </a:pathLst>
            </a:custGeom>
            <a:solidFill>
              <a:srgbClr val="FFA7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4120;p81"/>
            <p:cNvSpPr/>
            <p:nvPr/>
          </p:nvSpPr>
          <p:spPr>
            <a:xfrm>
              <a:off x="4909769" y="2772807"/>
              <a:ext cx="336597" cy="600543"/>
            </a:xfrm>
            <a:custGeom>
              <a:avLst/>
              <a:gdLst/>
              <a:ahLst/>
              <a:cxnLst/>
              <a:rect l="l" t="t" r="r" b="b"/>
              <a:pathLst>
                <a:path w="16202" h="28907" extrusionOk="0">
                  <a:moveTo>
                    <a:pt x="1" y="1"/>
                  </a:moveTo>
                  <a:cubicBezTo>
                    <a:pt x="92" y="1642"/>
                    <a:pt x="426" y="3952"/>
                    <a:pt x="487" y="4286"/>
                  </a:cubicBezTo>
                  <a:cubicBezTo>
                    <a:pt x="943" y="6384"/>
                    <a:pt x="1703" y="8390"/>
                    <a:pt x="2463" y="10396"/>
                  </a:cubicBezTo>
                  <a:cubicBezTo>
                    <a:pt x="3192" y="12341"/>
                    <a:pt x="3101" y="14621"/>
                    <a:pt x="3435" y="16657"/>
                  </a:cubicBezTo>
                  <a:cubicBezTo>
                    <a:pt x="3739" y="18420"/>
                    <a:pt x="4104" y="23162"/>
                    <a:pt x="5320" y="25989"/>
                  </a:cubicBezTo>
                  <a:cubicBezTo>
                    <a:pt x="5897" y="25989"/>
                    <a:pt x="6475" y="26110"/>
                    <a:pt x="6992" y="26323"/>
                  </a:cubicBezTo>
                  <a:cubicBezTo>
                    <a:pt x="7904" y="26688"/>
                    <a:pt x="8755" y="27235"/>
                    <a:pt x="9636" y="27691"/>
                  </a:cubicBezTo>
                  <a:cubicBezTo>
                    <a:pt x="10761" y="28238"/>
                    <a:pt x="11946" y="28633"/>
                    <a:pt x="13162" y="28816"/>
                  </a:cubicBezTo>
                  <a:cubicBezTo>
                    <a:pt x="13435" y="28858"/>
                    <a:pt x="13854" y="28907"/>
                    <a:pt x="14294" y="28907"/>
                  </a:cubicBezTo>
                  <a:cubicBezTo>
                    <a:pt x="15125" y="28907"/>
                    <a:pt x="16032" y="28731"/>
                    <a:pt x="16171" y="27995"/>
                  </a:cubicBezTo>
                  <a:cubicBezTo>
                    <a:pt x="16202" y="27965"/>
                    <a:pt x="16202" y="27934"/>
                    <a:pt x="16202" y="27873"/>
                  </a:cubicBezTo>
                  <a:cubicBezTo>
                    <a:pt x="3405" y="23983"/>
                    <a:pt x="6657" y="8207"/>
                    <a:pt x="6748" y="2463"/>
                  </a:cubicBezTo>
                  <a:cubicBezTo>
                    <a:pt x="4104" y="2250"/>
                    <a:pt x="1216" y="730"/>
                    <a:pt x="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4121;p81"/>
            <p:cNvSpPr/>
            <p:nvPr/>
          </p:nvSpPr>
          <p:spPr>
            <a:xfrm>
              <a:off x="5018063" y="3312707"/>
              <a:ext cx="232410" cy="104249"/>
            </a:xfrm>
            <a:custGeom>
              <a:avLst/>
              <a:gdLst/>
              <a:ahLst/>
              <a:cxnLst/>
              <a:rect l="l" t="t" r="r" b="b"/>
              <a:pathLst>
                <a:path w="11187" h="5018" extrusionOk="0">
                  <a:moveTo>
                    <a:pt x="1" y="1"/>
                  </a:moveTo>
                  <a:cubicBezTo>
                    <a:pt x="457" y="1034"/>
                    <a:pt x="1034" y="1794"/>
                    <a:pt x="1764" y="2098"/>
                  </a:cubicBezTo>
                  <a:cubicBezTo>
                    <a:pt x="4499" y="3132"/>
                    <a:pt x="5168" y="4894"/>
                    <a:pt x="8329" y="5016"/>
                  </a:cubicBezTo>
                  <a:cubicBezTo>
                    <a:pt x="8357" y="5017"/>
                    <a:pt x="8385" y="5018"/>
                    <a:pt x="8413" y="5018"/>
                  </a:cubicBezTo>
                  <a:cubicBezTo>
                    <a:pt x="9266" y="5018"/>
                    <a:pt x="10110" y="4569"/>
                    <a:pt x="10639" y="3922"/>
                  </a:cubicBezTo>
                  <a:cubicBezTo>
                    <a:pt x="10913" y="3587"/>
                    <a:pt x="11095" y="3162"/>
                    <a:pt x="11156" y="2736"/>
                  </a:cubicBezTo>
                  <a:cubicBezTo>
                    <a:pt x="11187" y="2372"/>
                    <a:pt x="11156" y="1703"/>
                    <a:pt x="10852" y="1460"/>
                  </a:cubicBezTo>
                  <a:cubicBezTo>
                    <a:pt x="10700" y="1642"/>
                    <a:pt x="10700" y="1916"/>
                    <a:pt x="10579" y="2098"/>
                  </a:cubicBezTo>
                  <a:cubicBezTo>
                    <a:pt x="10457" y="2280"/>
                    <a:pt x="10214" y="2402"/>
                    <a:pt x="10001" y="2463"/>
                  </a:cubicBezTo>
                  <a:cubicBezTo>
                    <a:pt x="9400" y="2681"/>
                    <a:pt x="8725" y="2802"/>
                    <a:pt x="8065" y="2802"/>
                  </a:cubicBezTo>
                  <a:cubicBezTo>
                    <a:pt x="7991" y="2802"/>
                    <a:pt x="7917" y="2800"/>
                    <a:pt x="7843" y="2797"/>
                  </a:cubicBezTo>
                  <a:cubicBezTo>
                    <a:pt x="7600" y="2767"/>
                    <a:pt x="7387" y="2736"/>
                    <a:pt x="7113" y="2676"/>
                  </a:cubicBezTo>
                  <a:cubicBezTo>
                    <a:pt x="6171" y="2493"/>
                    <a:pt x="5199" y="2159"/>
                    <a:pt x="4317" y="1703"/>
                  </a:cubicBezTo>
                  <a:cubicBezTo>
                    <a:pt x="3436" y="1247"/>
                    <a:pt x="2615" y="700"/>
                    <a:pt x="1673" y="335"/>
                  </a:cubicBezTo>
                  <a:cubicBezTo>
                    <a:pt x="1156" y="122"/>
                    <a:pt x="57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4122;p81"/>
            <p:cNvSpPr/>
            <p:nvPr/>
          </p:nvSpPr>
          <p:spPr>
            <a:xfrm>
              <a:off x="5263083" y="3226200"/>
              <a:ext cx="160404" cy="161339"/>
            </a:xfrm>
            <a:custGeom>
              <a:avLst/>
              <a:gdLst/>
              <a:ahLst/>
              <a:cxnLst/>
              <a:rect l="l" t="t" r="r" b="b"/>
              <a:pathLst>
                <a:path w="7721" h="7766" extrusionOk="0">
                  <a:moveTo>
                    <a:pt x="7721" y="1"/>
                  </a:moveTo>
                  <a:cubicBezTo>
                    <a:pt x="7235" y="1"/>
                    <a:pt x="6748" y="183"/>
                    <a:pt x="6384" y="487"/>
                  </a:cubicBezTo>
                  <a:cubicBezTo>
                    <a:pt x="5776" y="973"/>
                    <a:pt x="5472" y="1703"/>
                    <a:pt x="5168" y="2371"/>
                  </a:cubicBezTo>
                  <a:cubicBezTo>
                    <a:pt x="4803" y="3223"/>
                    <a:pt x="4438" y="4043"/>
                    <a:pt x="3769" y="4682"/>
                  </a:cubicBezTo>
                  <a:cubicBezTo>
                    <a:pt x="3301" y="5108"/>
                    <a:pt x="2667" y="5400"/>
                    <a:pt x="2048" y="5400"/>
                  </a:cubicBezTo>
                  <a:cubicBezTo>
                    <a:pt x="1784" y="5400"/>
                    <a:pt x="1522" y="5347"/>
                    <a:pt x="1277" y="5229"/>
                  </a:cubicBezTo>
                  <a:cubicBezTo>
                    <a:pt x="1125" y="5168"/>
                    <a:pt x="973" y="5046"/>
                    <a:pt x="851" y="4894"/>
                  </a:cubicBezTo>
                  <a:cubicBezTo>
                    <a:pt x="365" y="5685"/>
                    <a:pt x="0" y="6414"/>
                    <a:pt x="122" y="7113"/>
                  </a:cubicBezTo>
                  <a:cubicBezTo>
                    <a:pt x="654" y="7568"/>
                    <a:pt x="1205" y="7765"/>
                    <a:pt x="1755" y="7765"/>
                  </a:cubicBezTo>
                  <a:cubicBezTo>
                    <a:pt x="4663" y="7765"/>
                    <a:pt x="7568" y="2250"/>
                    <a:pt x="77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4123;p81"/>
            <p:cNvSpPr/>
            <p:nvPr/>
          </p:nvSpPr>
          <p:spPr>
            <a:xfrm>
              <a:off x="4853899" y="2493695"/>
              <a:ext cx="375093" cy="301528"/>
            </a:xfrm>
            <a:custGeom>
              <a:avLst/>
              <a:gdLst/>
              <a:ahLst/>
              <a:cxnLst/>
              <a:rect l="l" t="t" r="r" b="b"/>
              <a:pathLst>
                <a:path w="18055" h="14514" extrusionOk="0">
                  <a:moveTo>
                    <a:pt x="4590" y="1"/>
                  </a:moveTo>
                  <a:cubicBezTo>
                    <a:pt x="4590" y="1"/>
                    <a:pt x="0" y="4256"/>
                    <a:pt x="426" y="10761"/>
                  </a:cubicBezTo>
                  <a:cubicBezTo>
                    <a:pt x="3730" y="13563"/>
                    <a:pt x="7110" y="14136"/>
                    <a:pt x="9321" y="14136"/>
                  </a:cubicBezTo>
                  <a:cubicBezTo>
                    <a:pt x="10852" y="14136"/>
                    <a:pt x="11824" y="13861"/>
                    <a:pt x="11824" y="13861"/>
                  </a:cubicBezTo>
                  <a:cubicBezTo>
                    <a:pt x="11824" y="13861"/>
                    <a:pt x="13307" y="14513"/>
                    <a:pt x="15288" y="14513"/>
                  </a:cubicBezTo>
                  <a:cubicBezTo>
                    <a:pt x="16144" y="14513"/>
                    <a:pt x="17093" y="14392"/>
                    <a:pt x="18055" y="14043"/>
                  </a:cubicBezTo>
                  <a:cubicBezTo>
                    <a:pt x="16900" y="9211"/>
                    <a:pt x="14985" y="4530"/>
                    <a:pt x="12493" y="214"/>
                  </a:cubicBezTo>
                  <a:lnTo>
                    <a:pt x="4590" y="1"/>
                  </a:lnTo>
                  <a:close/>
                </a:path>
              </a:pathLst>
            </a:custGeom>
            <a:solidFill>
              <a:srgbClr val="F59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4124;p81"/>
            <p:cNvSpPr/>
            <p:nvPr/>
          </p:nvSpPr>
          <p:spPr>
            <a:xfrm>
              <a:off x="5113420" y="2498120"/>
              <a:ext cx="191982" cy="287339"/>
            </a:xfrm>
            <a:custGeom>
              <a:avLst/>
              <a:gdLst/>
              <a:ahLst/>
              <a:cxnLst/>
              <a:rect l="l" t="t" r="r" b="b"/>
              <a:pathLst>
                <a:path w="9241" h="13831" extrusionOk="0">
                  <a:moveTo>
                    <a:pt x="1" y="1"/>
                  </a:moveTo>
                  <a:cubicBezTo>
                    <a:pt x="2493" y="4317"/>
                    <a:pt x="4378" y="8967"/>
                    <a:pt x="5563" y="13830"/>
                  </a:cubicBezTo>
                  <a:cubicBezTo>
                    <a:pt x="6840" y="13375"/>
                    <a:pt x="8116" y="12554"/>
                    <a:pt x="9241" y="11125"/>
                  </a:cubicBezTo>
                  <a:cubicBezTo>
                    <a:pt x="8268" y="6748"/>
                    <a:pt x="6141" y="152"/>
                    <a:pt x="6141" y="1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491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4125;p81"/>
            <p:cNvSpPr/>
            <p:nvPr/>
          </p:nvSpPr>
          <p:spPr>
            <a:xfrm>
              <a:off x="5083753" y="2646834"/>
              <a:ext cx="67581" cy="141457"/>
            </a:xfrm>
            <a:custGeom>
              <a:avLst/>
              <a:gdLst/>
              <a:ahLst/>
              <a:cxnLst/>
              <a:rect l="l" t="t" r="r" b="b"/>
              <a:pathLst>
                <a:path w="3253" h="6809" extrusionOk="0">
                  <a:moveTo>
                    <a:pt x="3252" y="0"/>
                  </a:moveTo>
                  <a:lnTo>
                    <a:pt x="0" y="1125"/>
                  </a:lnTo>
                  <a:lnTo>
                    <a:pt x="1277" y="2554"/>
                  </a:lnTo>
                  <a:lnTo>
                    <a:pt x="760" y="6596"/>
                  </a:lnTo>
                  <a:lnTo>
                    <a:pt x="1337" y="6809"/>
                  </a:lnTo>
                  <a:lnTo>
                    <a:pt x="3252" y="0"/>
                  </a:lnTo>
                  <a:close/>
                </a:path>
              </a:pathLst>
            </a:custGeom>
            <a:solidFill>
              <a:srgbClr val="F491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4126;p81"/>
            <p:cNvSpPr/>
            <p:nvPr/>
          </p:nvSpPr>
          <p:spPr>
            <a:xfrm>
              <a:off x="4834952" y="2063534"/>
              <a:ext cx="444564" cy="528641"/>
            </a:xfrm>
            <a:custGeom>
              <a:avLst/>
              <a:gdLst/>
              <a:ahLst/>
              <a:cxnLst/>
              <a:rect l="l" t="t" r="r" b="b"/>
              <a:pathLst>
                <a:path w="21399" h="25446" extrusionOk="0">
                  <a:moveTo>
                    <a:pt x="6395" y="1"/>
                  </a:moveTo>
                  <a:cubicBezTo>
                    <a:pt x="5028" y="1"/>
                    <a:pt x="3676" y="355"/>
                    <a:pt x="2979" y="1542"/>
                  </a:cubicBezTo>
                  <a:cubicBezTo>
                    <a:pt x="1246" y="4490"/>
                    <a:pt x="0" y="12150"/>
                    <a:pt x="0" y="12150"/>
                  </a:cubicBezTo>
                  <a:lnTo>
                    <a:pt x="6018" y="13487"/>
                  </a:lnTo>
                  <a:lnTo>
                    <a:pt x="4620" y="20722"/>
                  </a:lnTo>
                  <a:cubicBezTo>
                    <a:pt x="4620" y="20722"/>
                    <a:pt x="8967" y="25159"/>
                    <a:pt x="12614" y="25433"/>
                  </a:cubicBezTo>
                  <a:cubicBezTo>
                    <a:pt x="12742" y="25441"/>
                    <a:pt x="12871" y="25446"/>
                    <a:pt x="13000" y="25446"/>
                  </a:cubicBezTo>
                  <a:cubicBezTo>
                    <a:pt x="16513" y="25446"/>
                    <a:pt x="20274" y="22363"/>
                    <a:pt x="20274" y="22363"/>
                  </a:cubicBezTo>
                  <a:cubicBezTo>
                    <a:pt x="20274" y="22363"/>
                    <a:pt x="21399" y="11816"/>
                    <a:pt x="21399" y="10083"/>
                  </a:cubicBezTo>
                  <a:cubicBezTo>
                    <a:pt x="21399" y="6253"/>
                    <a:pt x="17690" y="3244"/>
                    <a:pt x="15259" y="2302"/>
                  </a:cubicBezTo>
                  <a:cubicBezTo>
                    <a:pt x="13526" y="1664"/>
                    <a:pt x="12219" y="1360"/>
                    <a:pt x="10487" y="782"/>
                  </a:cubicBezTo>
                  <a:cubicBezTo>
                    <a:pt x="10487" y="782"/>
                    <a:pt x="8425" y="1"/>
                    <a:pt x="6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4127;p81"/>
            <p:cNvSpPr/>
            <p:nvPr/>
          </p:nvSpPr>
          <p:spPr>
            <a:xfrm>
              <a:off x="4956423" y="2247975"/>
              <a:ext cx="24785" cy="98474"/>
            </a:xfrm>
            <a:custGeom>
              <a:avLst/>
              <a:gdLst/>
              <a:ahLst/>
              <a:cxnLst/>
              <a:rect l="l" t="t" r="r" b="b"/>
              <a:pathLst>
                <a:path w="1193" h="4740" extrusionOk="0">
                  <a:moveTo>
                    <a:pt x="1027" y="1"/>
                  </a:moveTo>
                  <a:cubicBezTo>
                    <a:pt x="969" y="1"/>
                    <a:pt x="914" y="34"/>
                    <a:pt x="901" y="111"/>
                  </a:cubicBezTo>
                  <a:cubicBezTo>
                    <a:pt x="658" y="1387"/>
                    <a:pt x="384" y="2694"/>
                    <a:pt x="141" y="4001"/>
                  </a:cubicBezTo>
                  <a:cubicBezTo>
                    <a:pt x="111" y="4184"/>
                    <a:pt x="50" y="4366"/>
                    <a:pt x="20" y="4549"/>
                  </a:cubicBezTo>
                  <a:cubicBezTo>
                    <a:pt x="1" y="4661"/>
                    <a:pt x="98" y="4739"/>
                    <a:pt x="182" y="4739"/>
                  </a:cubicBezTo>
                  <a:cubicBezTo>
                    <a:pt x="234" y="4739"/>
                    <a:pt x="281" y="4709"/>
                    <a:pt x="293" y="4640"/>
                  </a:cubicBezTo>
                  <a:cubicBezTo>
                    <a:pt x="567" y="3333"/>
                    <a:pt x="810" y="2026"/>
                    <a:pt x="1083" y="749"/>
                  </a:cubicBezTo>
                  <a:cubicBezTo>
                    <a:pt x="1114" y="567"/>
                    <a:pt x="1144" y="354"/>
                    <a:pt x="1175" y="172"/>
                  </a:cubicBezTo>
                  <a:cubicBezTo>
                    <a:pt x="1192" y="66"/>
                    <a:pt x="1107" y="1"/>
                    <a:pt x="1027" y="1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4128;p81"/>
            <p:cNvSpPr/>
            <p:nvPr/>
          </p:nvSpPr>
          <p:spPr>
            <a:xfrm>
              <a:off x="5190454" y="2281526"/>
              <a:ext cx="11717" cy="103584"/>
            </a:xfrm>
            <a:custGeom>
              <a:avLst/>
              <a:gdLst/>
              <a:ahLst/>
              <a:cxnLst/>
              <a:rect l="l" t="t" r="r" b="b"/>
              <a:pathLst>
                <a:path w="564" h="4986" extrusionOk="0">
                  <a:moveTo>
                    <a:pt x="423" y="0"/>
                  </a:moveTo>
                  <a:cubicBezTo>
                    <a:pt x="350" y="0"/>
                    <a:pt x="274" y="46"/>
                    <a:pt x="274" y="137"/>
                  </a:cubicBezTo>
                  <a:cubicBezTo>
                    <a:pt x="214" y="1505"/>
                    <a:pt x="122" y="2873"/>
                    <a:pt x="62" y="4241"/>
                  </a:cubicBezTo>
                  <a:lnTo>
                    <a:pt x="1" y="4849"/>
                  </a:lnTo>
                  <a:cubicBezTo>
                    <a:pt x="1" y="4940"/>
                    <a:pt x="69" y="4985"/>
                    <a:pt x="141" y="4985"/>
                  </a:cubicBezTo>
                  <a:cubicBezTo>
                    <a:pt x="214" y="4985"/>
                    <a:pt x="290" y="4940"/>
                    <a:pt x="305" y="4849"/>
                  </a:cubicBezTo>
                  <a:cubicBezTo>
                    <a:pt x="366" y="3481"/>
                    <a:pt x="457" y="2083"/>
                    <a:pt x="518" y="715"/>
                  </a:cubicBezTo>
                  <a:lnTo>
                    <a:pt x="548" y="137"/>
                  </a:lnTo>
                  <a:cubicBezTo>
                    <a:pt x="563" y="46"/>
                    <a:pt x="495" y="0"/>
                    <a:pt x="423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4129;p81"/>
            <p:cNvSpPr/>
            <p:nvPr/>
          </p:nvSpPr>
          <p:spPr>
            <a:xfrm>
              <a:off x="5040167" y="2089233"/>
              <a:ext cx="260186" cy="495110"/>
            </a:xfrm>
            <a:custGeom>
              <a:avLst/>
              <a:gdLst/>
              <a:ahLst/>
              <a:cxnLst/>
              <a:rect l="l" t="t" r="r" b="b"/>
              <a:pathLst>
                <a:path w="12524" h="2383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65" y="3496"/>
                    <a:pt x="4530" y="4104"/>
                  </a:cubicBezTo>
                  <a:cubicBezTo>
                    <a:pt x="6232" y="6293"/>
                    <a:pt x="5350" y="23831"/>
                    <a:pt x="5350" y="23831"/>
                  </a:cubicBezTo>
                  <a:cubicBezTo>
                    <a:pt x="5350" y="23831"/>
                    <a:pt x="9241" y="22433"/>
                    <a:pt x="10396" y="21126"/>
                  </a:cubicBezTo>
                  <a:cubicBezTo>
                    <a:pt x="10700" y="18785"/>
                    <a:pt x="11460" y="10001"/>
                    <a:pt x="11460" y="10001"/>
                  </a:cubicBezTo>
                  <a:cubicBezTo>
                    <a:pt x="11460" y="10001"/>
                    <a:pt x="12524" y="2402"/>
                    <a:pt x="2554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4130;p81"/>
            <p:cNvSpPr/>
            <p:nvPr/>
          </p:nvSpPr>
          <p:spPr>
            <a:xfrm>
              <a:off x="5348967" y="2204804"/>
              <a:ext cx="79589" cy="109256"/>
            </a:xfrm>
            <a:custGeom>
              <a:avLst/>
              <a:gdLst/>
              <a:ahLst/>
              <a:cxnLst/>
              <a:rect l="l" t="t" r="r" b="b"/>
              <a:pathLst>
                <a:path w="3831" h="5259" extrusionOk="0">
                  <a:moveTo>
                    <a:pt x="760" y="0"/>
                  </a:moveTo>
                  <a:lnTo>
                    <a:pt x="760" y="0"/>
                  </a:lnTo>
                  <a:cubicBezTo>
                    <a:pt x="0" y="2371"/>
                    <a:pt x="3830" y="5259"/>
                    <a:pt x="3830" y="5259"/>
                  </a:cubicBezTo>
                  <a:cubicBezTo>
                    <a:pt x="3739" y="3769"/>
                    <a:pt x="1824" y="548"/>
                    <a:pt x="760" y="0"/>
                  </a:cubicBezTo>
                  <a:close/>
                </a:path>
              </a:pathLst>
            </a:custGeom>
            <a:solidFill>
              <a:srgbClr val="7BCC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4131;p81"/>
            <p:cNvSpPr/>
            <p:nvPr/>
          </p:nvSpPr>
          <p:spPr>
            <a:xfrm>
              <a:off x="5170260" y="2348775"/>
              <a:ext cx="226718" cy="177876"/>
            </a:xfrm>
            <a:custGeom>
              <a:avLst/>
              <a:gdLst/>
              <a:ahLst/>
              <a:cxnLst/>
              <a:rect l="l" t="t" r="r" b="b"/>
              <a:pathLst>
                <a:path w="10913" h="8562" extrusionOk="0">
                  <a:moveTo>
                    <a:pt x="7599" y="1"/>
                  </a:moveTo>
                  <a:lnTo>
                    <a:pt x="4772" y="2371"/>
                  </a:lnTo>
                  <a:lnTo>
                    <a:pt x="4803" y="1946"/>
                  </a:lnTo>
                  <a:lnTo>
                    <a:pt x="1125" y="1612"/>
                  </a:lnTo>
                  <a:lnTo>
                    <a:pt x="1125" y="1612"/>
                  </a:lnTo>
                  <a:cubicBezTo>
                    <a:pt x="1125" y="1612"/>
                    <a:pt x="0" y="7843"/>
                    <a:pt x="4742" y="8511"/>
                  </a:cubicBezTo>
                  <a:cubicBezTo>
                    <a:pt x="4971" y="8545"/>
                    <a:pt x="5192" y="8561"/>
                    <a:pt x="5406" y="8561"/>
                  </a:cubicBezTo>
                  <a:cubicBezTo>
                    <a:pt x="9592" y="8561"/>
                    <a:pt x="10912" y="2371"/>
                    <a:pt x="10912" y="2371"/>
                  </a:cubicBezTo>
                  <a:lnTo>
                    <a:pt x="7599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4132;p81"/>
            <p:cNvSpPr/>
            <p:nvPr/>
          </p:nvSpPr>
          <p:spPr>
            <a:xfrm>
              <a:off x="5328129" y="2312546"/>
              <a:ext cx="208394" cy="106825"/>
            </a:xfrm>
            <a:custGeom>
              <a:avLst/>
              <a:gdLst/>
              <a:ahLst/>
              <a:cxnLst/>
              <a:rect l="l" t="t" r="r" b="b"/>
              <a:pathLst>
                <a:path w="10031" h="5142" extrusionOk="0">
                  <a:moveTo>
                    <a:pt x="2349" y="1"/>
                  </a:moveTo>
                  <a:cubicBezTo>
                    <a:pt x="2325" y="1"/>
                    <a:pt x="2302" y="2"/>
                    <a:pt x="2280" y="4"/>
                  </a:cubicBezTo>
                  <a:cubicBezTo>
                    <a:pt x="1429" y="126"/>
                    <a:pt x="0" y="1798"/>
                    <a:pt x="0" y="1798"/>
                  </a:cubicBezTo>
                  <a:lnTo>
                    <a:pt x="3313" y="4168"/>
                  </a:lnTo>
                  <a:cubicBezTo>
                    <a:pt x="3313" y="4168"/>
                    <a:pt x="4408" y="5141"/>
                    <a:pt x="4894" y="5141"/>
                  </a:cubicBezTo>
                  <a:cubicBezTo>
                    <a:pt x="5380" y="5141"/>
                    <a:pt x="5623" y="4868"/>
                    <a:pt x="5623" y="4868"/>
                  </a:cubicBezTo>
                  <a:lnTo>
                    <a:pt x="7417" y="5141"/>
                  </a:lnTo>
                  <a:lnTo>
                    <a:pt x="7903" y="4442"/>
                  </a:lnTo>
                  <a:cubicBezTo>
                    <a:pt x="7903" y="4442"/>
                    <a:pt x="8416" y="4523"/>
                    <a:pt x="8903" y="4523"/>
                  </a:cubicBezTo>
                  <a:cubicBezTo>
                    <a:pt x="9146" y="4523"/>
                    <a:pt x="9382" y="4503"/>
                    <a:pt x="9544" y="4442"/>
                  </a:cubicBezTo>
                  <a:cubicBezTo>
                    <a:pt x="10031" y="4290"/>
                    <a:pt x="9848" y="1463"/>
                    <a:pt x="9544" y="1433"/>
                  </a:cubicBezTo>
                  <a:cubicBezTo>
                    <a:pt x="9531" y="1430"/>
                    <a:pt x="9517" y="1429"/>
                    <a:pt x="9503" y="1429"/>
                  </a:cubicBezTo>
                  <a:cubicBezTo>
                    <a:pt x="9211" y="1429"/>
                    <a:pt x="8906" y="2010"/>
                    <a:pt x="8906" y="2010"/>
                  </a:cubicBezTo>
                  <a:cubicBezTo>
                    <a:pt x="8906" y="2010"/>
                    <a:pt x="8487" y="1778"/>
                    <a:pt x="8160" y="1778"/>
                  </a:cubicBezTo>
                  <a:cubicBezTo>
                    <a:pt x="8028" y="1778"/>
                    <a:pt x="7912" y="1815"/>
                    <a:pt x="7842" y="1919"/>
                  </a:cubicBezTo>
                  <a:cubicBezTo>
                    <a:pt x="7649" y="1726"/>
                    <a:pt x="7037" y="1685"/>
                    <a:pt x="6557" y="1685"/>
                  </a:cubicBezTo>
                  <a:cubicBezTo>
                    <a:pt x="6208" y="1685"/>
                    <a:pt x="5927" y="1706"/>
                    <a:pt x="5927" y="1706"/>
                  </a:cubicBezTo>
                  <a:cubicBezTo>
                    <a:pt x="5927" y="1706"/>
                    <a:pt x="3297" y="1"/>
                    <a:pt x="234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4133;p81"/>
            <p:cNvSpPr/>
            <p:nvPr/>
          </p:nvSpPr>
          <p:spPr>
            <a:xfrm>
              <a:off x="5226477" y="2308783"/>
              <a:ext cx="150826" cy="124131"/>
            </a:xfrm>
            <a:custGeom>
              <a:avLst/>
              <a:gdLst/>
              <a:ahLst/>
              <a:cxnLst/>
              <a:rect l="l" t="t" r="r" b="b"/>
              <a:pathLst>
                <a:path w="7260" h="5975" extrusionOk="0">
                  <a:moveTo>
                    <a:pt x="7040" y="1"/>
                  </a:moveTo>
                  <a:cubicBezTo>
                    <a:pt x="7004" y="1"/>
                    <a:pt x="6965" y="13"/>
                    <a:pt x="6930" y="41"/>
                  </a:cubicBezTo>
                  <a:cubicBezTo>
                    <a:pt x="4954" y="1682"/>
                    <a:pt x="2948" y="3354"/>
                    <a:pt x="972" y="5026"/>
                  </a:cubicBezTo>
                  <a:cubicBezTo>
                    <a:pt x="668" y="5269"/>
                    <a:pt x="395" y="5482"/>
                    <a:pt x="121" y="5725"/>
                  </a:cubicBezTo>
                  <a:cubicBezTo>
                    <a:pt x="1" y="5821"/>
                    <a:pt x="109" y="5974"/>
                    <a:pt x="234" y="5974"/>
                  </a:cubicBezTo>
                  <a:cubicBezTo>
                    <a:pt x="267" y="5974"/>
                    <a:pt x="302" y="5963"/>
                    <a:pt x="334" y="5938"/>
                  </a:cubicBezTo>
                  <a:cubicBezTo>
                    <a:pt x="2310" y="4266"/>
                    <a:pt x="4316" y="2594"/>
                    <a:pt x="6291" y="923"/>
                  </a:cubicBezTo>
                  <a:cubicBezTo>
                    <a:pt x="6595" y="710"/>
                    <a:pt x="6869" y="467"/>
                    <a:pt x="7142" y="223"/>
                  </a:cubicBezTo>
                  <a:cubicBezTo>
                    <a:pt x="7259" y="130"/>
                    <a:pt x="7161" y="1"/>
                    <a:pt x="704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4134;p81"/>
            <p:cNvSpPr/>
            <p:nvPr/>
          </p:nvSpPr>
          <p:spPr>
            <a:xfrm>
              <a:off x="5482197" y="2353200"/>
              <a:ext cx="30976" cy="65067"/>
            </a:xfrm>
            <a:custGeom>
              <a:avLst/>
              <a:gdLst/>
              <a:ahLst/>
              <a:cxnLst/>
              <a:rect l="l" t="t" r="r" b="b"/>
              <a:pathLst>
                <a:path w="1491" h="3132" extrusionOk="0">
                  <a:moveTo>
                    <a:pt x="1490" y="0"/>
                  </a:moveTo>
                  <a:lnTo>
                    <a:pt x="1" y="3131"/>
                  </a:lnTo>
                  <a:cubicBezTo>
                    <a:pt x="1" y="3131"/>
                    <a:pt x="1369" y="2280"/>
                    <a:pt x="149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4135;p81"/>
            <p:cNvSpPr/>
            <p:nvPr/>
          </p:nvSpPr>
          <p:spPr>
            <a:xfrm>
              <a:off x="5441166" y="2353200"/>
              <a:ext cx="48011" cy="61265"/>
            </a:xfrm>
            <a:custGeom>
              <a:avLst/>
              <a:gdLst/>
              <a:ahLst/>
              <a:cxnLst/>
              <a:rect l="l" t="t" r="r" b="b"/>
              <a:pathLst>
                <a:path w="2311" h="2949" extrusionOk="0">
                  <a:moveTo>
                    <a:pt x="2310" y="0"/>
                  </a:moveTo>
                  <a:lnTo>
                    <a:pt x="0" y="2949"/>
                  </a:lnTo>
                  <a:cubicBezTo>
                    <a:pt x="182" y="2858"/>
                    <a:pt x="2097" y="1399"/>
                    <a:pt x="231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4136;p81"/>
            <p:cNvSpPr/>
            <p:nvPr/>
          </p:nvSpPr>
          <p:spPr>
            <a:xfrm>
              <a:off x="5420308" y="2344620"/>
              <a:ext cx="51813" cy="35754"/>
            </a:xfrm>
            <a:custGeom>
              <a:avLst/>
              <a:gdLst/>
              <a:ahLst/>
              <a:cxnLst/>
              <a:rect l="l" t="t" r="r" b="b"/>
              <a:pathLst>
                <a:path w="2494" h="1721" extrusionOk="0">
                  <a:moveTo>
                    <a:pt x="1952" y="0"/>
                  </a:moveTo>
                  <a:cubicBezTo>
                    <a:pt x="1847" y="0"/>
                    <a:pt x="1742" y="7"/>
                    <a:pt x="1642" y="18"/>
                  </a:cubicBezTo>
                  <a:cubicBezTo>
                    <a:pt x="1369" y="49"/>
                    <a:pt x="1095" y="140"/>
                    <a:pt x="822" y="292"/>
                  </a:cubicBezTo>
                  <a:cubicBezTo>
                    <a:pt x="578" y="444"/>
                    <a:pt x="366" y="657"/>
                    <a:pt x="214" y="900"/>
                  </a:cubicBezTo>
                  <a:cubicBezTo>
                    <a:pt x="62" y="1143"/>
                    <a:pt x="1" y="1447"/>
                    <a:pt x="1" y="1720"/>
                  </a:cubicBezTo>
                  <a:cubicBezTo>
                    <a:pt x="153" y="1508"/>
                    <a:pt x="275" y="1264"/>
                    <a:pt x="457" y="1082"/>
                  </a:cubicBezTo>
                  <a:cubicBezTo>
                    <a:pt x="639" y="900"/>
                    <a:pt x="822" y="748"/>
                    <a:pt x="1034" y="626"/>
                  </a:cubicBezTo>
                  <a:cubicBezTo>
                    <a:pt x="1460" y="383"/>
                    <a:pt x="1946" y="231"/>
                    <a:pt x="2493" y="79"/>
                  </a:cubicBezTo>
                  <a:cubicBezTo>
                    <a:pt x="2320" y="21"/>
                    <a:pt x="2134" y="0"/>
                    <a:pt x="195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4137;p81"/>
            <p:cNvSpPr/>
            <p:nvPr/>
          </p:nvSpPr>
          <p:spPr>
            <a:xfrm>
              <a:off x="5371695" y="2163129"/>
              <a:ext cx="134207" cy="164517"/>
            </a:xfrm>
            <a:custGeom>
              <a:avLst/>
              <a:gdLst/>
              <a:ahLst/>
              <a:cxnLst/>
              <a:rect l="l" t="t" r="r" b="b"/>
              <a:pathLst>
                <a:path w="6460" h="7919" extrusionOk="0">
                  <a:moveTo>
                    <a:pt x="3010" y="0"/>
                  </a:moveTo>
                  <a:cubicBezTo>
                    <a:pt x="0" y="2341"/>
                    <a:pt x="1824" y="6110"/>
                    <a:pt x="2189" y="6778"/>
                  </a:cubicBezTo>
                  <a:cubicBezTo>
                    <a:pt x="2437" y="7609"/>
                    <a:pt x="3079" y="7919"/>
                    <a:pt x="3772" y="7919"/>
                  </a:cubicBezTo>
                  <a:cubicBezTo>
                    <a:pt x="5032" y="7919"/>
                    <a:pt x="6459" y="6894"/>
                    <a:pt x="5988" y="6110"/>
                  </a:cubicBezTo>
                  <a:cubicBezTo>
                    <a:pt x="5710" y="5664"/>
                    <a:pt x="5240" y="5506"/>
                    <a:pt x="4739" y="5506"/>
                  </a:cubicBezTo>
                  <a:cubicBezTo>
                    <a:pt x="4147" y="5506"/>
                    <a:pt x="3513" y="5727"/>
                    <a:pt x="3101" y="5958"/>
                  </a:cubicBezTo>
                  <a:cubicBezTo>
                    <a:pt x="5046" y="3557"/>
                    <a:pt x="4286" y="2554"/>
                    <a:pt x="3010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4138;p81"/>
            <p:cNvSpPr/>
            <p:nvPr/>
          </p:nvSpPr>
          <p:spPr>
            <a:xfrm>
              <a:off x="4850373" y="1573156"/>
              <a:ext cx="773088" cy="475473"/>
            </a:xfrm>
            <a:custGeom>
              <a:avLst/>
              <a:gdLst/>
              <a:ahLst/>
              <a:cxnLst/>
              <a:rect l="l" t="t" r="r" b="b"/>
              <a:pathLst>
                <a:path w="43801" h="26939" extrusionOk="0">
                  <a:moveTo>
                    <a:pt x="43798" y="22401"/>
                  </a:moveTo>
                  <a:cubicBezTo>
                    <a:pt x="43800" y="22401"/>
                    <a:pt x="43800" y="22402"/>
                    <a:pt x="43800" y="22402"/>
                  </a:cubicBezTo>
                  <a:cubicBezTo>
                    <a:pt x="43800" y="22401"/>
                    <a:pt x="43799" y="22401"/>
                    <a:pt x="43798" y="22401"/>
                  </a:cubicBezTo>
                  <a:close/>
                  <a:moveTo>
                    <a:pt x="0" y="0"/>
                  </a:moveTo>
                  <a:cubicBezTo>
                    <a:pt x="426" y="942"/>
                    <a:pt x="122" y="4651"/>
                    <a:pt x="243" y="5593"/>
                  </a:cubicBezTo>
                  <a:cubicBezTo>
                    <a:pt x="426" y="7082"/>
                    <a:pt x="790" y="8572"/>
                    <a:pt x="1307" y="10000"/>
                  </a:cubicBezTo>
                  <a:cubicBezTo>
                    <a:pt x="2523" y="9909"/>
                    <a:pt x="4164" y="9787"/>
                    <a:pt x="4164" y="9787"/>
                  </a:cubicBezTo>
                  <a:lnTo>
                    <a:pt x="4164" y="9787"/>
                  </a:lnTo>
                  <a:lnTo>
                    <a:pt x="2098" y="11824"/>
                  </a:lnTo>
                  <a:cubicBezTo>
                    <a:pt x="5532" y="19058"/>
                    <a:pt x="12736" y="23070"/>
                    <a:pt x="20153" y="25289"/>
                  </a:cubicBezTo>
                  <a:cubicBezTo>
                    <a:pt x="23414" y="26262"/>
                    <a:pt x="26838" y="26939"/>
                    <a:pt x="30194" y="26939"/>
                  </a:cubicBezTo>
                  <a:cubicBezTo>
                    <a:pt x="30404" y="26939"/>
                    <a:pt x="30613" y="26936"/>
                    <a:pt x="30821" y="26931"/>
                  </a:cubicBezTo>
                  <a:lnTo>
                    <a:pt x="30669" y="24469"/>
                  </a:lnTo>
                  <a:lnTo>
                    <a:pt x="31885" y="26900"/>
                  </a:lnTo>
                  <a:cubicBezTo>
                    <a:pt x="32676" y="26839"/>
                    <a:pt x="33496" y="26748"/>
                    <a:pt x="34256" y="26596"/>
                  </a:cubicBezTo>
                  <a:cubicBezTo>
                    <a:pt x="35411" y="26383"/>
                    <a:pt x="36536" y="26079"/>
                    <a:pt x="37600" y="25684"/>
                  </a:cubicBezTo>
                  <a:cubicBezTo>
                    <a:pt x="38633" y="25289"/>
                    <a:pt x="39667" y="24833"/>
                    <a:pt x="40639" y="24317"/>
                  </a:cubicBezTo>
                  <a:cubicBezTo>
                    <a:pt x="41080" y="24081"/>
                    <a:pt x="43313" y="22396"/>
                    <a:pt x="43761" y="22396"/>
                  </a:cubicBezTo>
                  <a:cubicBezTo>
                    <a:pt x="43775" y="22396"/>
                    <a:pt x="43788" y="22397"/>
                    <a:pt x="43798" y="22401"/>
                  </a:cubicBezTo>
                  <a:lnTo>
                    <a:pt x="43798" y="22401"/>
                  </a:lnTo>
                  <a:cubicBezTo>
                    <a:pt x="43655" y="22351"/>
                    <a:pt x="35456" y="19457"/>
                    <a:pt x="33618" y="13040"/>
                  </a:cubicBezTo>
                  <a:cubicBezTo>
                    <a:pt x="31794" y="6566"/>
                    <a:pt x="24955" y="669"/>
                    <a:pt x="19545" y="669"/>
                  </a:cubicBezTo>
                  <a:cubicBezTo>
                    <a:pt x="16158" y="669"/>
                    <a:pt x="11989" y="2162"/>
                    <a:pt x="7666" y="2162"/>
                  </a:cubicBezTo>
                  <a:cubicBezTo>
                    <a:pt x="5121" y="2162"/>
                    <a:pt x="2523" y="1645"/>
                    <a:pt x="0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4139;p81"/>
            <p:cNvSpPr/>
            <p:nvPr/>
          </p:nvSpPr>
          <p:spPr>
            <a:xfrm>
              <a:off x="4887383" y="1781824"/>
              <a:ext cx="726421" cy="265880"/>
            </a:xfrm>
            <a:custGeom>
              <a:avLst/>
              <a:gdLst/>
              <a:ahLst/>
              <a:cxnLst/>
              <a:rect l="l" t="t" r="r" b="b"/>
              <a:pathLst>
                <a:path w="41157" h="15064" extrusionOk="0">
                  <a:moveTo>
                    <a:pt x="1" y="1"/>
                  </a:moveTo>
                  <a:cubicBezTo>
                    <a:pt x="4469" y="8816"/>
                    <a:pt x="13253" y="12676"/>
                    <a:pt x="20578" y="14165"/>
                  </a:cubicBezTo>
                  <a:cubicBezTo>
                    <a:pt x="23109" y="14778"/>
                    <a:pt x="25522" y="15064"/>
                    <a:pt x="27778" y="15064"/>
                  </a:cubicBezTo>
                  <a:cubicBezTo>
                    <a:pt x="28097" y="15064"/>
                    <a:pt x="28412" y="15058"/>
                    <a:pt x="28724" y="15047"/>
                  </a:cubicBezTo>
                  <a:lnTo>
                    <a:pt x="28572" y="12615"/>
                  </a:lnTo>
                  <a:lnTo>
                    <a:pt x="29788" y="14986"/>
                  </a:lnTo>
                  <a:cubicBezTo>
                    <a:pt x="34834" y="14621"/>
                    <a:pt x="38877" y="12858"/>
                    <a:pt x="41156" y="10639"/>
                  </a:cubicBezTo>
                  <a:lnTo>
                    <a:pt x="41156" y="10639"/>
                  </a:lnTo>
                  <a:cubicBezTo>
                    <a:pt x="39597" y="10830"/>
                    <a:pt x="38195" y="10914"/>
                    <a:pt x="36936" y="10914"/>
                  </a:cubicBezTo>
                  <a:cubicBezTo>
                    <a:pt x="26783" y="10914"/>
                    <a:pt x="25846" y="5411"/>
                    <a:pt x="25358" y="5411"/>
                  </a:cubicBezTo>
                  <a:cubicBezTo>
                    <a:pt x="25355" y="5411"/>
                    <a:pt x="25353" y="5411"/>
                    <a:pt x="25351" y="54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4140;p81"/>
            <p:cNvSpPr/>
            <p:nvPr/>
          </p:nvSpPr>
          <p:spPr>
            <a:xfrm>
              <a:off x="4952158" y="1675081"/>
              <a:ext cx="373403" cy="405050"/>
            </a:xfrm>
            <a:custGeom>
              <a:avLst/>
              <a:gdLst/>
              <a:ahLst/>
              <a:cxnLst/>
              <a:rect l="l" t="t" r="r" b="b"/>
              <a:pathLst>
                <a:path w="21156" h="22949" extrusionOk="0">
                  <a:moveTo>
                    <a:pt x="20882" y="0"/>
                  </a:moveTo>
                  <a:cubicBezTo>
                    <a:pt x="15748" y="3030"/>
                    <a:pt x="10730" y="3759"/>
                    <a:pt x="7099" y="3759"/>
                  </a:cubicBezTo>
                  <a:cubicBezTo>
                    <a:pt x="5486" y="3759"/>
                    <a:pt x="4146" y="3615"/>
                    <a:pt x="3192" y="3465"/>
                  </a:cubicBezTo>
                  <a:lnTo>
                    <a:pt x="1703" y="6657"/>
                  </a:lnTo>
                  <a:cubicBezTo>
                    <a:pt x="1" y="10244"/>
                    <a:pt x="943" y="14438"/>
                    <a:pt x="3678" y="17052"/>
                  </a:cubicBezTo>
                  <a:lnTo>
                    <a:pt x="3830" y="21855"/>
                  </a:lnTo>
                  <a:cubicBezTo>
                    <a:pt x="3982" y="22250"/>
                    <a:pt x="4134" y="22615"/>
                    <a:pt x="4286" y="22949"/>
                  </a:cubicBezTo>
                  <a:cubicBezTo>
                    <a:pt x="5654" y="22615"/>
                    <a:pt x="7812" y="21490"/>
                    <a:pt x="8025" y="17934"/>
                  </a:cubicBezTo>
                  <a:cubicBezTo>
                    <a:pt x="4286" y="16323"/>
                    <a:pt x="4378" y="11125"/>
                    <a:pt x="6870" y="7265"/>
                  </a:cubicBezTo>
                  <a:cubicBezTo>
                    <a:pt x="14591" y="6475"/>
                    <a:pt x="18937" y="2949"/>
                    <a:pt x="21156" y="274"/>
                  </a:cubicBezTo>
                  <a:cubicBezTo>
                    <a:pt x="21065" y="183"/>
                    <a:pt x="20974" y="91"/>
                    <a:pt x="2088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4141;p81"/>
            <p:cNvSpPr/>
            <p:nvPr/>
          </p:nvSpPr>
          <p:spPr>
            <a:xfrm>
              <a:off x="5026864" y="1679899"/>
              <a:ext cx="322448" cy="448575"/>
            </a:xfrm>
            <a:custGeom>
              <a:avLst/>
              <a:gdLst/>
              <a:ahLst/>
              <a:cxnLst/>
              <a:rect l="l" t="t" r="r" b="b"/>
              <a:pathLst>
                <a:path w="18269" h="25415" extrusionOk="0">
                  <a:moveTo>
                    <a:pt x="16870" y="1"/>
                  </a:moveTo>
                  <a:cubicBezTo>
                    <a:pt x="14651" y="2676"/>
                    <a:pt x="10305" y="6202"/>
                    <a:pt x="2584" y="6992"/>
                  </a:cubicBezTo>
                  <a:cubicBezTo>
                    <a:pt x="92" y="10852"/>
                    <a:pt x="0" y="16050"/>
                    <a:pt x="3739" y="17661"/>
                  </a:cubicBezTo>
                  <a:cubicBezTo>
                    <a:pt x="3526" y="21187"/>
                    <a:pt x="1368" y="22311"/>
                    <a:pt x="0" y="22676"/>
                  </a:cubicBezTo>
                  <a:cubicBezTo>
                    <a:pt x="1084" y="24830"/>
                    <a:pt x="2798" y="25415"/>
                    <a:pt x="4338" y="25415"/>
                  </a:cubicBezTo>
                  <a:cubicBezTo>
                    <a:pt x="6166" y="25415"/>
                    <a:pt x="7751" y="24591"/>
                    <a:pt x="7751" y="24591"/>
                  </a:cubicBezTo>
                  <a:lnTo>
                    <a:pt x="7751" y="20487"/>
                  </a:lnTo>
                  <a:cubicBezTo>
                    <a:pt x="8239" y="20571"/>
                    <a:pt x="8714" y="20612"/>
                    <a:pt x="9176" y="20612"/>
                  </a:cubicBezTo>
                  <a:cubicBezTo>
                    <a:pt x="12404" y="20612"/>
                    <a:pt x="14990" y="18621"/>
                    <a:pt x="16505" y="15351"/>
                  </a:cubicBezTo>
                  <a:lnTo>
                    <a:pt x="18268" y="11642"/>
                  </a:lnTo>
                  <a:cubicBezTo>
                    <a:pt x="15563" y="8603"/>
                    <a:pt x="15198" y="4043"/>
                    <a:pt x="16992" y="92"/>
                  </a:cubicBezTo>
                  <a:cubicBezTo>
                    <a:pt x="16961" y="62"/>
                    <a:pt x="16931" y="31"/>
                    <a:pt x="16870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4142;p81"/>
            <p:cNvSpPr/>
            <p:nvPr/>
          </p:nvSpPr>
          <p:spPr>
            <a:xfrm>
              <a:off x="5119663" y="1838902"/>
              <a:ext cx="19344" cy="25363"/>
            </a:xfrm>
            <a:custGeom>
              <a:avLst/>
              <a:gdLst/>
              <a:ahLst/>
              <a:cxnLst/>
              <a:rect l="l" t="t" r="r" b="b"/>
              <a:pathLst>
                <a:path w="1096" h="1437" extrusionOk="0">
                  <a:moveTo>
                    <a:pt x="766" y="0"/>
                  </a:moveTo>
                  <a:cubicBezTo>
                    <a:pt x="578" y="0"/>
                    <a:pt x="314" y="227"/>
                    <a:pt x="183" y="566"/>
                  </a:cubicBezTo>
                  <a:cubicBezTo>
                    <a:pt x="1" y="931"/>
                    <a:pt x="31" y="1326"/>
                    <a:pt x="214" y="1417"/>
                  </a:cubicBezTo>
                  <a:cubicBezTo>
                    <a:pt x="244" y="1431"/>
                    <a:pt x="276" y="1437"/>
                    <a:pt x="310" y="1437"/>
                  </a:cubicBezTo>
                  <a:cubicBezTo>
                    <a:pt x="511" y="1437"/>
                    <a:pt x="756" y="1213"/>
                    <a:pt x="913" y="901"/>
                  </a:cubicBezTo>
                  <a:cubicBezTo>
                    <a:pt x="1095" y="506"/>
                    <a:pt x="1065" y="110"/>
                    <a:pt x="852" y="19"/>
                  </a:cubicBezTo>
                  <a:cubicBezTo>
                    <a:pt x="826" y="6"/>
                    <a:pt x="797" y="0"/>
                    <a:pt x="7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4143;p81"/>
            <p:cNvSpPr/>
            <p:nvPr/>
          </p:nvSpPr>
          <p:spPr>
            <a:xfrm>
              <a:off x="5291866" y="1896827"/>
              <a:ext cx="19344" cy="25910"/>
            </a:xfrm>
            <a:custGeom>
              <a:avLst/>
              <a:gdLst/>
              <a:ahLst/>
              <a:cxnLst/>
              <a:rect l="l" t="t" r="r" b="b"/>
              <a:pathLst>
                <a:path w="1096" h="1468" extrusionOk="0">
                  <a:moveTo>
                    <a:pt x="787" y="1"/>
                  </a:moveTo>
                  <a:cubicBezTo>
                    <a:pt x="586" y="1"/>
                    <a:pt x="340" y="228"/>
                    <a:pt x="183" y="567"/>
                  </a:cubicBezTo>
                  <a:cubicBezTo>
                    <a:pt x="1" y="962"/>
                    <a:pt x="31" y="1357"/>
                    <a:pt x="244" y="1449"/>
                  </a:cubicBezTo>
                  <a:cubicBezTo>
                    <a:pt x="274" y="1462"/>
                    <a:pt x="306" y="1468"/>
                    <a:pt x="339" y="1468"/>
                  </a:cubicBezTo>
                  <a:cubicBezTo>
                    <a:pt x="541" y="1468"/>
                    <a:pt x="787" y="1241"/>
                    <a:pt x="943" y="901"/>
                  </a:cubicBezTo>
                  <a:cubicBezTo>
                    <a:pt x="1095" y="506"/>
                    <a:pt x="1095" y="111"/>
                    <a:pt x="882" y="20"/>
                  </a:cubicBezTo>
                  <a:cubicBezTo>
                    <a:pt x="852" y="7"/>
                    <a:pt x="820" y="1"/>
                    <a:pt x="7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4144;p81"/>
            <p:cNvSpPr/>
            <p:nvPr/>
          </p:nvSpPr>
          <p:spPr>
            <a:xfrm>
              <a:off x="5120740" y="1793155"/>
              <a:ext cx="48838" cy="19803"/>
            </a:xfrm>
            <a:custGeom>
              <a:avLst/>
              <a:gdLst/>
              <a:ahLst/>
              <a:cxnLst/>
              <a:rect l="l" t="t" r="r" b="b"/>
              <a:pathLst>
                <a:path w="2767" h="1122" extrusionOk="0">
                  <a:moveTo>
                    <a:pt x="1088" y="1"/>
                  </a:moveTo>
                  <a:cubicBezTo>
                    <a:pt x="962" y="1"/>
                    <a:pt x="840" y="17"/>
                    <a:pt x="730" y="58"/>
                  </a:cubicBezTo>
                  <a:cubicBezTo>
                    <a:pt x="457" y="119"/>
                    <a:pt x="213" y="271"/>
                    <a:pt x="1" y="453"/>
                  </a:cubicBezTo>
                  <a:cubicBezTo>
                    <a:pt x="274" y="453"/>
                    <a:pt x="517" y="453"/>
                    <a:pt x="761" y="484"/>
                  </a:cubicBezTo>
                  <a:cubicBezTo>
                    <a:pt x="1004" y="514"/>
                    <a:pt x="1216" y="544"/>
                    <a:pt x="1429" y="605"/>
                  </a:cubicBezTo>
                  <a:cubicBezTo>
                    <a:pt x="1855" y="696"/>
                    <a:pt x="2250" y="879"/>
                    <a:pt x="2767" y="1122"/>
                  </a:cubicBezTo>
                  <a:cubicBezTo>
                    <a:pt x="2675" y="848"/>
                    <a:pt x="2493" y="636"/>
                    <a:pt x="2311" y="453"/>
                  </a:cubicBezTo>
                  <a:cubicBezTo>
                    <a:pt x="2098" y="271"/>
                    <a:pt x="1824" y="119"/>
                    <a:pt x="1551" y="58"/>
                  </a:cubicBezTo>
                  <a:cubicBezTo>
                    <a:pt x="1401" y="25"/>
                    <a:pt x="1242" y="1"/>
                    <a:pt x="1088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4145;p81"/>
            <p:cNvSpPr/>
            <p:nvPr/>
          </p:nvSpPr>
          <p:spPr>
            <a:xfrm>
              <a:off x="5297231" y="1855969"/>
              <a:ext cx="37577" cy="21374"/>
            </a:xfrm>
            <a:custGeom>
              <a:avLst/>
              <a:gdLst/>
              <a:ahLst/>
              <a:cxnLst/>
              <a:rect l="l" t="t" r="r" b="b"/>
              <a:pathLst>
                <a:path w="2129" h="1211" extrusionOk="0">
                  <a:moveTo>
                    <a:pt x="997" y="0"/>
                  </a:moveTo>
                  <a:cubicBezTo>
                    <a:pt x="841" y="0"/>
                    <a:pt x="689" y="33"/>
                    <a:pt x="548" y="86"/>
                  </a:cubicBezTo>
                  <a:cubicBezTo>
                    <a:pt x="305" y="177"/>
                    <a:pt x="122" y="329"/>
                    <a:pt x="1" y="542"/>
                  </a:cubicBezTo>
                  <a:cubicBezTo>
                    <a:pt x="219" y="514"/>
                    <a:pt x="413" y="499"/>
                    <a:pt x="588" y="499"/>
                  </a:cubicBezTo>
                  <a:cubicBezTo>
                    <a:pt x="803" y="499"/>
                    <a:pt x="989" y="522"/>
                    <a:pt x="1156" y="572"/>
                  </a:cubicBezTo>
                  <a:cubicBezTo>
                    <a:pt x="1308" y="633"/>
                    <a:pt x="1460" y="724"/>
                    <a:pt x="1612" y="815"/>
                  </a:cubicBezTo>
                  <a:cubicBezTo>
                    <a:pt x="1703" y="876"/>
                    <a:pt x="1764" y="937"/>
                    <a:pt x="1855" y="998"/>
                  </a:cubicBezTo>
                  <a:cubicBezTo>
                    <a:pt x="1946" y="1089"/>
                    <a:pt x="2037" y="1150"/>
                    <a:pt x="2129" y="1210"/>
                  </a:cubicBezTo>
                  <a:cubicBezTo>
                    <a:pt x="2129" y="967"/>
                    <a:pt x="2068" y="724"/>
                    <a:pt x="1946" y="542"/>
                  </a:cubicBezTo>
                  <a:cubicBezTo>
                    <a:pt x="1794" y="329"/>
                    <a:pt x="1581" y="147"/>
                    <a:pt x="1338" y="55"/>
                  </a:cubicBezTo>
                  <a:cubicBezTo>
                    <a:pt x="1224" y="17"/>
                    <a:pt x="1109" y="0"/>
                    <a:pt x="997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4146;p81"/>
            <p:cNvSpPr/>
            <p:nvPr/>
          </p:nvSpPr>
          <p:spPr>
            <a:xfrm>
              <a:off x="5210292" y="1871376"/>
              <a:ext cx="59128" cy="61104"/>
            </a:xfrm>
            <a:custGeom>
              <a:avLst/>
              <a:gdLst/>
              <a:ahLst/>
              <a:cxnLst/>
              <a:rect l="l" t="t" r="r" b="b"/>
              <a:pathLst>
                <a:path w="3350" h="3462" extrusionOk="0">
                  <a:moveTo>
                    <a:pt x="3127" y="0"/>
                  </a:moveTo>
                  <a:cubicBezTo>
                    <a:pt x="3038" y="0"/>
                    <a:pt x="2947" y="48"/>
                    <a:pt x="2921" y="155"/>
                  </a:cubicBezTo>
                  <a:cubicBezTo>
                    <a:pt x="2696" y="1112"/>
                    <a:pt x="2470" y="2043"/>
                    <a:pt x="2245" y="2996"/>
                  </a:cubicBezTo>
                  <a:lnTo>
                    <a:pt x="2245" y="2996"/>
                  </a:lnTo>
                  <a:lnTo>
                    <a:pt x="398" y="2343"/>
                  </a:lnTo>
                  <a:cubicBezTo>
                    <a:pt x="373" y="2334"/>
                    <a:pt x="349" y="2330"/>
                    <a:pt x="326" y="2330"/>
                  </a:cubicBezTo>
                  <a:cubicBezTo>
                    <a:pt x="122" y="2330"/>
                    <a:pt x="0" y="2657"/>
                    <a:pt x="246" y="2739"/>
                  </a:cubicBezTo>
                  <a:lnTo>
                    <a:pt x="2313" y="3438"/>
                  </a:lnTo>
                  <a:cubicBezTo>
                    <a:pt x="2344" y="3453"/>
                    <a:pt x="2376" y="3461"/>
                    <a:pt x="2405" y="3461"/>
                  </a:cubicBezTo>
                  <a:cubicBezTo>
                    <a:pt x="2491" y="3461"/>
                    <a:pt x="2564" y="3398"/>
                    <a:pt x="2586" y="3286"/>
                  </a:cubicBezTo>
                  <a:cubicBezTo>
                    <a:pt x="2830" y="2252"/>
                    <a:pt x="3073" y="1249"/>
                    <a:pt x="3316" y="216"/>
                  </a:cubicBezTo>
                  <a:cubicBezTo>
                    <a:pt x="3350" y="79"/>
                    <a:pt x="3240" y="0"/>
                    <a:pt x="3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4147;p81"/>
            <p:cNvSpPr/>
            <p:nvPr/>
          </p:nvSpPr>
          <p:spPr>
            <a:xfrm>
              <a:off x="5151849" y="1911211"/>
              <a:ext cx="63487" cy="52085"/>
            </a:xfrm>
            <a:custGeom>
              <a:avLst/>
              <a:gdLst/>
              <a:ahLst/>
              <a:cxnLst/>
              <a:rect l="l" t="t" r="r" b="b"/>
              <a:pathLst>
                <a:path w="3597" h="2951" extrusionOk="0">
                  <a:moveTo>
                    <a:pt x="353" y="0"/>
                  </a:moveTo>
                  <a:cubicBezTo>
                    <a:pt x="258" y="0"/>
                    <a:pt x="166" y="56"/>
                    <a:pt x="153" y="178"/>
                  </a:cubicBezTo>
                  <a:cubicBezTo>
                    <a:pt x="1" y="1728"/>
                    <a:pt x="2037" y="2609"/>
                    <a:pt x="3192" y="2944"/>
                  </a:cubicBezTo>
                  <a:cubicBezTo>
                    <a:pt x="3211" y="2948"/>
                    <a:pt x="3229" y="2950"/>
                    <a:pt x="3247" y="2950"/>
                  </a:cubicBezTo>
                  <a:cubicBezTo>
                    <a:pt x="3461" y="2950"/>
                    <a:pt x="3597" y="2633"/>
                    <a:pt x="3344" y="2549"/>
                  </a:cubicBezTo>
                  <a:cubicBezTo>
                    <a:pt x="2432" y="2275"/>
                    <a:pt x="426" y="1545"/>
                    <a:pt x="578" y="238"/>
                  </a:cubicBezTo>
                  <a:cubicBezTo>
                    <a:pt x="595" y="87"/>
                    <a:pt x="472" y="0"/>
                    <a:pt x="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4148;p81"/>
            <p:cNvSpPr/>
            <p:nvPr/>
          </p:nvSpPr>
          <p:spPr>
            <a:xfrm>
              <a:off x="5080152" y="1864685"/>
              <a:ext cx="81170" cy="72336"/>
            </a:xfrm>
            <a:custGeom>
              <a:avLst/>
              <a:gdLst/>
              <a:ahLst/>
              <a:cxnLst/>
              <a:rect l="l" t="t" r="r" b="b"/>
              <a:pathLst>
                <a:path w="1947" h="1735" extrusionOk="0">
                  <a:moveTo>
                    <a:pt x="971" y="0"/>
                  </a:moveTo>
                  <a:cubicBezTo>
                    <a:pt x="641" y="0"/>
                    <a:pt x="339" y="198"/>
                    <a:pt x="183" y="510"/>
                  </a:cubicBezTo>
                  <a:cubicBezTo>
                    <a:pt x="1" y="935"/>
                    <a:pt x="183" y="1452"/>
                    <a:pt x="609" y="1665"/>
                  </a:cubicBezTo>
                  <a:cubicBezTo>
                    <a:pt x="727" y="1712"/>
                    <a:pt x="846" y="1734"/>
                    <a:pt x="963" y="1734"/>
                  </a:cubicBezTo>
                  <a:cubicBezTo>
                    <a:pt x="1298" y="1734"/>
                    <a:pt x="1606" y="1547"/>
                    <a:pt x="1764" y="1209"/>
                  </a:cubicBezTo>
                  <a:cubicBezTo>
                    <a:pt x="1946" y="783"/>
                    <a:pt x="1764" y="266"/>
                    <a:pt x="1338" y="84"/>
                  </a:cubicBezTo>
                  <a:cubicBezTo>
                    <a:pt x="1216" y="27"/>
                    <a:pt x="1092" y="0"/>
                    <a:pt x="97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4149;p81"/>
            <p:cNvSpPr/>
            <p:nvPr/>
          </p:nvSpPr>
          <p:spPr>
            <a:xfrm>
              <a:off x="5240934" y="1937775"/>
              <a:ext cx="67604" cy="60287"/>
            </a:xfrm>
            <a:custGeom>
              <a:avLst/>
              <a:gdLst/>
              <a:ahLst/>
              <a:cxnLst/>
              <a:rect l="l" t="t" r="r" b="b"/>
              <a:pathLst>
                <a:path w="1946" h="1735" extrusionOk="0">
                  <a:moveTo>
                    <a:pt x="996" y="1"/>
                  </a:moveTo>
                  <a:cubicBezTo>
                    <a:pt x="665" y="1"/>
                    <a:pt x="340" y="189"/>
                    <a:pt x="182" y="527"/>
                  </a:cubicBezTo>
                  <a:cubicBezTo>
                    <a:pt x="0" y="952"/>
                    <a:pt x="182" y="1469"/>
                    <a:pt x="608" y="1651"/>
                  </a:cubicBezTo>
                  <a:cubicBezTo>
                    <a:pt x="730" y="1708"/>
                    <a:pt x="854" y="1735"/>
                    <a:pt x="975" y="1735"/>
                  </a:cubicBezTo>
                  <a:cubicBezTo>
                    <a:pt x="1305" y="1735"/>
                    <a:pt x="1607" y="1537"/>
                    <a:pt x="1763" y="1226"/>
                  </a:cubicBezTo>
                  <a:cubicBezTo>
                    <a:pt x="1945" y="800"/>
                    <a:pt x="1763" y="284"/>
                    <a:pt x="1337" y="71"/>
                  </a:cubicBezTo>
                  <a:cubicBezTo>
                    <a:pt x="1228" y="24"/>
                    <a:pt x="1111" y="1"/>
                    <a:pt x="99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4150;p81"/>
            <p:cNvSpPr/>
            <p:nvPr/>
          </p:nvSpPr>
          <p:spPr>
            <a:xfrm>
              <a:off x="5007556" y="1612955"/>
              <a:ext cx="312246" cy="128474"/>
            </a:xfrm>
            <a:custGeom>
              <a:avLst/>
              <a:gdLst/>
              <a:ahLst/>
              <a:cxnLst/>
              <a:rect l="l" t="t" r="r" b="b"/>
              <a:pathLst>
                <a:path w="17691" h="7279" extrusionOk="0">
                  <a:moveTo>
                    <a:pt x="9054" y="1"/>
                  </a:moveTo>
                  <a:cubicBezTo>
                    <a:pt x="5660" y="1"/>
                    <a:pt x="2397" y="1915"/>
                    <a:pt x="851" y="5162"/>
                  </a:cubicBezTo>
                  <a:lnTo>
                    <a:pt x="0" y="6985"/>
                  </a:lnTo>
                  <a:cubicBezTo>
                    <a:pt x="954" y="7135"/>
                    <a:pt x="2294" y="7279"/>
                    <a:pt x="3907" y="7279"/>
                  </a:cubicBezTo>
                  <a:cubicBezTo>
                    <a:pt x="7538" y="7279"/>
                    <a:pt x="12556" y="6550"/>
                    <a:pt x="17690" y="3520"/>
                  </a:cubicBezTo>
                  <a:cubicBezTo>
                    <a:pt x="17083" y="3004"/>
                    <a:pt x="16414" y="2517"/>
                    <a:pt x="15624" y="2183"/>
                  </a:cubicBezTo>
                  <a:lnTo>
                    <a:pt x="12858" y="845"/>
                  </a:lnTo>
                  <a:cubicBezTo>
                    <a:pt x="11627" y="272"/>
                    <a:pt x="10331" y="1"/>
                    <a:pt x="9054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151;p81"/>
            <p:cNvSpPr/>
            <p:nvPr/>
          </p:nvSpPr>
          <p:spPr>
            <a:xfrm>
              <a:off x="5295096" y="1681505"/>
              <a:ext cx="93898" cy="203893"/>
            </a:xfrm>
            <a:custGeom>
              <a:avLst/>
              <a:gdLst/>
              <a:ahLst/>
              <a:cxnLst/>
              <a:rect l="l" t="t" r="r" b="b"/>
              <a:pathLst>
                <a:path w="5320" h="11552" extrusionOk="0">
                  <a:moveTo>
                    <a:pt x="1794" y="1"/>
                  </a:moveTo>
                  <a:cubicBezTo>
                    <a:pt x="0" y="3952"/>
                    <a:pt x="365" y="8512"/>
                    <a:pt x="3040" y="11551"/>
                  </a:cubicBezTo>
                  <a:lnTo>
                    <a:pt x="3648" y="10275"/>
                  </a:lnTo>
                  <a:cubicBezTo>
                    <a:pt x="5319" y="6718"/>
                    <a:pt x="4468" y="2615"/>
                    <a:pt x="1794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4152;p81"/>
            <p:cNvSpPr/>
            <p:nvPr/>
          </p:nvSpPr>
          <p:spPr>
            <a:xfrm>
              <a:off x="5334789" y="1579104"/>
              <a:ext cx="129851" cy="89380"/>
            </a:xfrm>
            <a:custGeom>
              <a:avLst/>
              <a:gdLst/>
              <a:ahLst/>
              <a:cxnLst/>
              <a:rect l="l" t="t" r="r" b="b"/>
              <a:pathLst>
                <a:path w="7357" h="5064" extrusionOk="0">
                  <a:moveTo>
                    <a:pt x="6058" y="1"/>
                  </a:moveTo>
                  <a:cubicBezTo>
                    <a:pt x="4522" y="1"/>
                    <a:pt x="1" y="4952"/>
                    <a:pt x="1" y="4952"/>
                  </a:cubicBezTo>
                  <a:cubicBezTo>
                    <a:pt x="216" y="5029"/>
                    <a:pt x="559" y="5063"/>
                    <a:pt x="980" y="5063"/>
                  </a:cubicBezTo>
                  <a:cubicBezTo>
                    <a:pt x="3061" y="5063"/>
                    <a:pt x="7042" y="4221"/>
                    <a:pt x="6840" y="3463"/>
                  </a:cubicBezTo>
                  <a:cubicBezTo>
                    <a:pt x="6796" y="3317"/>
                    <a:pt x="6607" y="3256"/>
                    <a:pt x="6320" y="3256"/>
                  </a:cubicBezTo>
                  <a:cubicBezTo>
                    <a:pt x="4807" y="3256"/>
                    <a:pt x="578" y="4952"/>
                    <a:pt x="578" y="4952"/>
                  </a:cubicBezTo>
                  <a:cubicBezTo>
                    <a:pt x="578" y="4952"/>
                    <a:pt x="7356" y="1304"/>
                    <a:pt x="6414" y="149"/>
                  </a:cubicBezTo>
                  <a:cubicBezTo>
                    <a:pt x="6328" y="47"/>
                    <a:pt x="6207" y="1"/>
                    <a:pt x="6058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4153;p81"/>
            <p:cNvSpPr/>
            <p:nvPr/>
          </p:nvSpPr>
          <p:spPr>
            <a:xfrm>
              <a:off x="4937807" y="1728664"/>
              <a:ext cx="108918" cy="110048"/>
            </a:xfrm>
            <a:custGeom>
              <a:avLst/>
              <a:gdLst/>
              <a:ahLst/>
              <a:cxnLst/>
              <a:rect l="l" t="t" r="r" b="b"/>
              <a:pathLst>
                <a:path w="6171" h="6235" extrusionOk="0">
                  <a:moveTo>
                    <a:pt x="3729" y="0"/>
                  </a:moveTo>
                  <a:cubicBezTo>
                    <a:pt x="3561" y="0"/>
                    <a:pt x="3382" y="20"/>
                    <a:pt x="3192" y="65"/>
                  </a:cubicBezTo>
                  <a:cubicBezTo>
                    <a:pt x="973" y="612"/>
                    <a:pt x="1" y="3165"/>
                    <a:pt x="1460" y="4654"/>
                  </a:cubicBezTo>
                  <a:cubicBezTo>
                    <a:pt x="2888" y="6174"/>
                    <a:pt x="3952" y="6235"/>
                    <a:pt x="3952" y="6235"/>
                  </a:cubicBezTo>
                  <a:lnTo>
                    <a:pt x="6171" y="2314"/>
                  </a:lnTo>
                  <a:cubicBezTo>
                    <a:pt x="6171" y="2314"/>
                    <a:pt x="5535" y="0"/>
                    <a:pt x="372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4154;p81"/>
            <p:cNvSpPr/>
            <p:nvPr/>
          </p:nvSpPr>
          <p:spPr>
            <a:xfrm>
              <a:off x="4962833" y="1746313"/>
              <a:ext cx="54927" cy="68129"/>
            </a:xfrm>
            <a:custGeom>
              <a:avLst/>
              <a:gdLst/>
              <a:ahLst/>
              <a:cxnLst/>
              <a:rect l="l" t="t" r="r" b="b"/>
              <a:pathLst>
                <a:path w="3112" h="3860" extrusionOk="0">
                  <a:moveTo>
                    <a:pt x="1324" y="1"/>
                  </a:moveTo>
                  <a:cubicBezTo>
                    <a:pt x="1094" y="1"/>
                    <a:pt x="1032" y="346"/>
                    <a:pt x="1258" y="402"/>
                  </a:cubicBezTo>
                  <a:cubicBezTo>
                    <a:pt x="2017" y="584"/>
                    <a:pt x="2382" y="1283"/>
                    <a:pt x="2504" y="2043"/>
                  </a:cubicBezTo>
                  <a:cubicBezTo>
                    <a:pt x="2073" y="1809"/>
                    <a:pt x="1567" y="1687"/>
                    <a:pt x="1067" y="1687"/>
                  </a:cubicBezTo>
                  <a:cubicBezTo>
                    <a:pt x="790" y="1687"/>
                    <a:pt x="514" y="1724"/>
                    <a:pt x="254" y="1800"/>
                  </a:cubicBezTo>
                  <a:cubicBezTo>
                    <a:pt x="0" y="1857"/>
                    <a:pt x="87" y="2202"/>
                    <a:pt x="296" y="2202"/>
                  </a:cubicBezTo>
                  <a:cubicBezTo>
                    <a:pt x="312" y="2202"/>
                    <a:pt x="328" y="2200"/>
                    <a:pt x="346" y="2195"/>
                  </a:cubicBezTo>
                  <a:cubicBezTo>
                    <a:pt x="587" y="2128"/>
                    <a:pt x="832" y="2094"/>
                    <a:pt x="1074" y="2094"/>
                  </a:cubicBezTo>
                  <a:cubicBezTo>
                    <a:pt x="1593" y="2094"/>
                    <a:pt x="2099" y="2249"/>
                    <a:pt x="2534" y="2560"/>
                  </a:cubicBezTo>
                  <a:lnTo>
                    <a:pt x="2595" y="2560"/>
                  </a:lnTo>
                  <a:cubicBezTo>
                    <a:pt x="2625" y="2955"/>
                    <a:pt x="2595" y="3350"/>
                    <a:pt x="2595" y="3654"/>
                  </a:cubicBezTo>
                  <a:cubicBezTo>
                    <a:pt x="2580" y="3791"/>
                    <a:pt x="2671" y="3860"/>
                    <a:pt x="2770" y="3860"/>
                  </a:cubicBezTo>
                  <a:cubicBezTo>
                    <a:pt x="2868" y="3860"/>
                    <a:pt x="2975" y="3791"/>
                    <a:pt x="2990" y="3654"/>
                  </a:cubicBezTo>
                  <a:cubicBezTo>
                    <a:pt x="3112" y="2378"/>
                    <a:pt x="2899" y="372"/>
                    <a:pt x="1379" y="7"/>
                  </a:cubicBezTo>
                  <a:cubicBezTo>
                    <a:pt x="1360" y="3"/>
                    <a:pt x="1341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4155;p81"/>
            <p:cNvSpPr/>
            <p:nvPr/>
          </p:nvSpPr>
          <p:spPr>
            <a:xfrm>
              <a:off x="4589931" y="1671257"/>
              <a:ext cx="404157" cy="584879"/>
            </a:xfrm>
            <a:custGeom>
              <a:avLst/>
              <a:gdLst/>
              <a:ahLst/>
              <a:cxnLst/>
              <a:rect l="l" t="t" r="r" b="b"/>
              <a:pathLst>
                <a:path w="19454" h="28153" extrusionOk="0">
                  <a:moveTo>
                    <a:pt x="11569" y="0"/>
                  </a:moveTo>
                  <a:cubicBezTo>
                    <a:pt x="10653" y="0"/>
                    <a:pt x="9730" y="193"/>
                    <a:pt x="8876" y="583"/>
                  </a:cubicBezTo>
                  <a:cubicBezTo>
                    <a:pt x="8086" y="1890"/>
                    <a:pt x="7812" y="3471"/>
                    <a:pt x="7356" y="4960"/>
                  </a:cubicBezTo>
                  <a:cubicBezTo>
                    <a:pt x="6444" y="7818"/>
                    <a:pt x="4742" y="10371"/>
                    <a:pt x="3253" y="12985"/>
                  </a:cubicBezTo>
                  <a:cubicBezTo>
                    <a:pt x="1733" y="15599"/>
                    <a:pt x="335" y="18365"/>
                    <a:pt x="92" y="21374"/>
                  </a:cubicBezTo>
                  <a:cubicBezTo>
                    <a:pt x="1" y="22924"/>
                    <a:pt x="213" y="24535"/>
                    <a:pt x="1004" y="25873"/>
                  </a:cubicBezTo>
                  <a:cubicBezTo>
                    <a:pt x="1782" y="27160"/>
                    <a:pt x="3210" y="28153"/>
                    <a:pt x="4705" y="28153"/>
                  </a:cubicBezTo>
                  <a:cubicBezTo>
                    <a:pt x="4728" y="28153"/>
                    <a:pt x="4750" y="28153"/>
                    <a:pt x="4773" y="28152"/>
                  </a:cubicBezTo>
                  <a:cubicBezTo>
                    <a:pt x="6657" y="28122"/>
                    <a:pt x="8238" y="26693"/>
                    <a:pt x="9210" y="25113"/>
                  </a:cubicBezTo>
                  <a:cubicBezTo>
                    <a:pt x="10183" y="23532"/>
                    <a:pt x="10791" y="21708"/>
                    <a:pt x="11825" y="20158"/>
                  </a:cubicBezTo>
                  <a:cubicBezTo>
                    <a:pt x="12814" y="18674"/>
                    <a:pt x="14389" y="17384"/>
                    <a:pt x="16149" y="17384"/>
                  </a:cubicBezTo>
                  <a:cubicBezTo>
                    <a:pt x="16227" y="17384"/>
                    <a:pt x="16305" y="17387"/>
                    <a:pt x="16384" y="17392"/>
                  </a:cubicBezTo>
                  <a:cubicBezTo>
                    <a:pt x="17478" y="16450"/>
                    <a:pt x="17904" y="15021"/>
                    <a:pt x="18299" y="13654"/>
                  </a:cubicBezTo>
                  <a:cubicBezTo>
                    <a:pt x="18876" y="11556"/>
                    <a:pt x="19454" y="9337"/>
                    <a:pt x="18937" y="7240"/>
                  </a:cubicBezTo>
                  <a:cubicBezTo>
                    <a:pt x="18633" y="5963"/>
                    <a:pt x="17964" y="4778"/>
                    <a:pt x="17296" y="3653"/>
                  </a:cubicBezTo>
                  <a:cubicBezTo>
                    <a:pt x="16992" y="3137"/>
                    <a:pt x="16657" y="2620"/>
                    <a:pt x="16293" y="2164"/>
                  </a:cubicBezTo>
                  <a:cubicBezTo>
                    <a:pt x="15126" y="736"/>
                    <a:pt x="13361" y="0"/>
                    <a:pt x="1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4156;p81"/>
            <p:cNvSpPr/>
            <p:nvPr/>
          </p:nvSpPr>
          <p:spPr>
            <a:xfrm>
              <a:off x="4762966" y="1648429"/>
              <a:ext cx="418512" cy="843860"/>
            </a:xfrm>
            <a:custGeom>
              <a:avLst/>
              <a:gdLst/>
              <a:ahLst/>
              <a:cxnLst/>
              <a:rect l="l" t="t" r="r" b="b"/>
              <a:pathLst>
                <a:path w="20145" h="40619" extrusionOk="0">
                  <a:moveTo>
                    <a:pt x="3683" y="1441"/>
                  </a:moveTo>
                  <a:cubicBezTo>
                    <a:pt x="5538" y="1441"/>
                    <a:pt x="8386" y="4124"/>
                    <a:pt x="9575" y="7663"/>
                  </a:cubicBezTo>
                  <a:cubicBezTo>
                    <a:pt x="10882" y="11553"/>
                    <a:pt x="9970" y="15231"/>
                    <a:pt x="8176" y="15839"/>
                  </a:cubicBezTo>
                  <a:cubicBezTo>
                    <a:pt x="7970" y="15910"/>
                    <a:pt x="7751" y="15945"/>
                    <a:pt x="7524" y="15945"/>
                  </a:cubicBezTo>
                  <a:cubicBezTo>
                    <a:pt x="5806" y="15945"/>
                    <a:pt x="3582" y="13955"/>
                    <a:pt x="2401" y="10520"/>
                  </a:cubicBezTo>
                  <a:cubicBezTo>
                    <a:pt x="1094" y="6629"/>
                    <a:pt x="1368" y="2131"/>
                    <a:pt x="3161" y="1523"/>
                  </a:cubicBezTo>
                  <a:cubicBezTo>
                    <a:pt x="3324" y="1468"/>
                    <a:pt x="3499" y="1441"/>
                    <a:pt x="3683" y="1441"/>
                  </a:cubicBezTo>
                  <a:close/>
                  <a:moveTo>
                    <a:pt x="3804" y="0"/>
                  </a:moveTo>
                  <a:cubicBezTo>
                    <a:pt x="3309" y="0"/>
                    <a:pt x="2822" y="68"/>
                    <a:pt x="2371" y="216"/>
                  </a:cubicBezTo>
                  <a:cubicBezTo>
                    <a:pt x="517" y="824"/>
                    <a:pt x="122" y="2830"/>
                    <a:pt x="61" y="4562"/>
                  </a:cubicBezTo>
                  <a:cubicBezTo>
                    <a:pt x="0" y="6994"/>
                    <a:pt x="486" y="9699"/>
                    <a:pt x="1216" y="12009"/>
                  </a:cubicBezTo>
                  <a:cubicBezTo>
                    <a:pt x="1763" y="13802"/>
                    <a:pt x="2614" y="15505"/>
                    <a:pt x="3860" y="16872"/>
                  </a:cubicBezTo>
                  <a:cubicBezTo>
                    <a:pt x="4867" y="17959"/>
                    <a:pt x="6244" y="18422"/>
                    <a:pt x="7668" y="18422"/>
                  </a:cubicBezTo>
                  <a:cubicBezTo>
                    <a:pt x="7877" y="18422"/>
                    <a:pt x="8088" y="18412"/>
                    <a:pt x="8298" y="18392"/>
                  </a:cubicBezTo>
                  <a:cubicBezTo>
                    <a:pt x="9028" y="20064"/>
                    <a:pt x="18298" y="40034"/>
                    <a:pt x="19149" y="40490"/>
                  </a:cubicBezTo>
                  <a:cubicBezTo>
                    <a:pt x="19263" y="40558"/>
                    <a:pt x="19441" y="40618"/>
                    <a:pt x="19610" y="40618"/>
                  </a:cubicBezTo>
                  <a:cubicBezTo>
                    <a:pt x="19891" y="40618"/>
                    <a:pt x="20145" y="40452"/>
                    <a:pt x="20031" y="39882"/>
                  </a:cubicBezTo>
                  <a:cubicBezTo>
                    <a:pt x="19818" y="38757"/>
                    <a:pt x="9483" y="17875"/>
                    <a:pt x="9483" y="17875"/>
                  </a:cubicBezTo>
                  <a:cubicBezTo>
                    <a:pt x="9483" y="17875"/>
                    <a:pt x="13374" y="13407"/>
                    <a:pt x="10699" y="6538"/>
                  </a:cubicBezTo>
                  <a:cubicBezTo>
                    <a:pt x="9909" y="4441"/>
                    <a:pt x="8784" y="2009"/>
                    <a:pt x="6778" y="793"/>
                  </a:cubicBezTo>
                  <a:cubicBezTo>
                    <a:pt x="5914" y="299"/>
                    <a:pt x="4841" y="0"/>
                    <a:pt x="380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4157;p81"/>
            <p:cNvSpPr/>
            <p:nvPr/>
          </p:nvSpPr>
          <p:spPr>
            <a:xfrm>
              <a:off x="4803374" y="2311837"/>
              <a:ext cx="411096" cy="183007"/>
            </a:xfrm>
            <a:custGeom>
              <a:avLst/>
              <a:gdLst/>
              <a:ahLst/>
              <a:cxnLst/>
              <a:rect l="l" t="t" r="r" b="b"/>
              <a:pathLst>
                <a:path w="19788" h="8809" extrusionOk="0">
                  <a:moveTo>
                    <a:pt x="16155" y="0"/>
                  </a:moveTo>
                  <a:cubicBezTo>
                    <a:pt x="14314" y="0"/>
                    <a:pt x="12168" y="1062"/>
                    <a:pt x="11763" y="2903"/>
                  </a:cubicBezTo>
                  <a:cubicBezTo>
                    <a:pt x="10274" y="2660"/>
                    <a:pt x="7356" y="2417"/>
                    <a:pt x="7356" y="2417"/>
                  </a:cubicBezTo>
                  <a:lnTo>
                    <a:pt x="7538" y="1505"/>
                  </a:lnTo>
                  <a:lnTo>
                    <a:pt x="2432" y="411"/>
                  </a:lnTo>
                  <a:lnTo>
                    <a:pt x="2432" y="411"/>
                  </a:lnTo>
                  <a:cubicBezTo>
                    <a:pt x="2432" y="411"/>
                    <a:pt x="1" y="5730"/>
                    <a:pt x="5380" y="7219"/>
                  </a:cubicBezTo>
                  <a:cubicBezTo>
                    <a:pt x="9058" y="8253"/>
                    <a:pt x="11824" y="8648"/>
                    <a:pt x="13192" y="8800"/>
                  </a:cubicBezTo>
                  <a:cubicBezTo>
                    <a:pt x="13237" y="8806"/>
                    <a:pt x="13283" y="8808"/>
                    <a:pt x="13329" y="8808"/>
                  </a:cubicBezTo>
                  <a:cubicBezTo>
                    <a:pt x="13772" y="8808"/>
                    <a:pt x="14218" y="8547"/>
                    <a:pt x="14438" y="8162"/>
                  </a:cubicBezTo>
                  <a:cubicBezTo>
                    <a:pt x="14747" y="7629"/>
                    <a:pt x="15288" y="6993"/>
                    <a:pt x="16062" y="6993"/>
                  </a:cubicBezTo>
                  <a:cubicBezTo>
                    <a:pt x="16127" y="6993"/>
                    <a:pt x="16194" y="6997"/>
                    <a:pt x="16262" y="7007"/>
                  </a:cubicBezTo>
                  <a:cubicBezTo>
                    <a:pt x="17782" y="7219"/>
                    <a:pt x="18268" y="7341"/>
                    <a:pt x="18268" y="7341"/>
                  </a:cubicBezTo>
                  <a:cubicBezTo>
                    <a:pt x="18268" y="7341"/>
                    <a:pt x="18086" y="5943"/>
                    <a:pt x="17204" y="5730"/>
                  </a:cubicBezTo>
                  <a:cubicBezTo>
                    <a:pt x="18268" y="5487"/>
                    <a:pt x="17630" y="3785"/>
                    <a:pt x="17630" y="3785"/>
                  </a:cubicBezTo>
                  <a:cubicBezTo>
                    <a:pt x="17630" y="3785"/>
                    <a:pt x="17508" y="2356"/>
                    <a:pt x="17204" y="2204"/>
                  </a:cubicBezTo>
                  <a:lnTo>
                    <a:pt x="17204" y="2204"/>
                  </a:lnTo>
                  <a:cubicBezTo>
                    <a:pt x="18268" y="2265"/>
                    <a:pt x="18785" y="2782"/>
                    <a:pt x="18785" y="2782"/>
                  </a:cubicBezTo>
                  <a:cubicBezTo>
                    <a:pt x="18785" y="2782"/>
                    <a:pt x="19788" y="1475"/>
                    <a:pt x="17903" y="411"/>
                  </a:cubicBezTo>
                  <a:cubicBezTo>
                    <a:pt x="17419" y="133"/>
                    <a:pt x="16806" y="0"/>
                    <a:pt x="1615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4158;p81"/>
            <p:cNvSpPr/>
            <p:nvPr/>
          </p:nvSpPr>
          <p:spPr>
            <a:xfrm>
              <a:off x="4926507" y="2355090"/>
              <a:ext cx="124982" cy="20276"/>
            </a:xfrm>
            <a:custGeom>
              <a:avLst/>
              <a:gdLst/>
              <a:ahLst/>
              <a:cxnLst/>
              <a:rect l="l" t="t" r="r" b="b"/>
              <a:pathLst>
                <a:path w="6016" h="976" extrusionOk="0">
                  <a:moveTo>
                    <a:pt x="183" y="1"/>
                  </a:moveTo>
                  <a:cubicBezTo>
                    <a:pt x="1" y="1"/>
                    <a:pt x="31" y="274"/>
                    <a:pt x="183" y="304"/>
                  </a:cubicBezTo>
                  <a:cubicBezTo>
                    <a:pt x="1824" y="487"/>
                    <a:pt x="3496" y="700"/>
                    <a:pt x="5137" y="912"/>
                  </a:cubicBezTo>
                  <a:cubicBezTo>
                    <a:pt x="5350" y="912"/>
                    <a:pt x="5593" y="943"/>
                    <a:pt x="5836" y="973"/>
                  </a:cubicBezTo>
                  <a:cubicBezTo>
                    <a:pt x="5846" y="975"/>
                    <a:pt x="5855" y="976"/>
                    <a:pt x="5863" y="976"/>
                  </a:cubicBezTo>
                  <a:cubicBezTo>
                    <a:pt x="6015" y="976"/>
                    <a:pt x="5980" y="728"/>
                    <a:pt x="5836" y="700"/>
                  </a:cubicBezTo>
                  <a:cubicBezTo>
                    <a:pt x="4195" y="487"/>
                    <a:pt x="2523" y="304"/>
                    <a:pt x="882" y="92"/>
                  </a:cubicBezTo>
                  <a:cubicBezTo>
                    <a:pt x="669" y="61"/>
                    <a:pt x="426" y="31"/>
                    <a:pt x="183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4159;p81"/>
            <p:cNvSpPr/>
            <p:nvPr/>
          </p:nvSpPr>
          <p:spPr>
            <a:xfrm>
              <a:off x="5103946" y="2354779"/>
              <a:ext cx="56861" cy="16121"/>
            </a:xfrm>
            <a:custGeom>
              <a:avLst/>
              <a:gdLst/>
              <a:ahLst/>
              <a:cxnLst/>
              <a:rect l="l" t="t" r="r" b="b"/>
              <a:pathLst>
                <a:path w="2737" h="776" extrusionOk="0">
                  <a:moveTo>
                    <a:pt x="1943" y="0"/>
                  </a:moveTo>
                  <a:cubicBezTo>
                    <a:pt x="1434" y="0"/>
                    <a:pt x="733" y="152"/>
                    <a:pt x="1" y="775"/>
                  </a:cubicBezTo>
                  <a:lnTo>
                    <a:pt x="2736" y="137"/>
                  </a:lnTo>
                  <a:cubicBezTo>
                    <a:pt x="2736" y="137"/>
                    <a:pt x="2426" y="0"/>
                    <a:pt x="194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4160;p81"/>
            <p:cNvSpPr/>
            <p:nvPr/>
          </p:nvSpPr>
          <p:spPr>
            <a:xfrm>
              <a:off x="5111529" y="2387229"/>
              <a:ext cx="58108" cy="10201"/>
            </a:xfrm>
            <a:custGeom>
              <a:avLst/>
              <a:gdLst/>
              <a:ahLst/>
              <a:cxnLst/>
              <a:rect l="l" t="t" r="r" b="b"/>
              <a:pathLst>
                <a:path w="2797" h="491" extrusionOk="0">
                  <a:moveTo>
                    <a:pt x="1828" y="0"/>
                  </a:moveTo>
                  <a:cubicBezTo>
                    <a:pt x="1339" y="0"/>
                    <a:pt x="701" y="106"/>
                    <a:pt x="0" y="490"/>
                  </a:cubicBezTo>
                  <a:lnTo>
                    <a:pt x="2797" y="156"/>
                  </a:lnTo>
                  <a:cubicBezTo>
                    <a:pt x="2797" y="156"/>
                    <a:pt x="2422" y="0"/>
                    <a:pt x="182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4161;p81"/>
            <p:cNvSpPr/>
            <p:nvPr/>
          </p:nvSpPr>
          <p:spPr>
            <a:xfrm>
              <a:off x="5121003" y="2427325"/>
              <a:ext cx="39805" cy="6087"/>
            </a:xfrm>
            <a:custGeom>
              <a:avLst/>
              <a:gdLst/>
              <a:ahLst/>
              <a:cxnLst/>
              <a:rect l="l" t="t" r="r" b="b"/>
              <a:pathLst>
                <a:path w="1916" h="293" extrusionOk="0">
                  <a:moveTo>
                    <a:pt x="1091" y="0"/>
                  </a:moveTo>
                  <a:cubicBezTo>
                    <a:pt x="779" y="0"/>
                    <a:pt x="401" y="69"/>
                    <a:pt x="0" y="293"/>
                  </a:cubicBezTo>
                  <a:lnTo>
                    <a:pt x="1915" y="171"/>
                  </a:lnTo>
                  <a:cubicBezTo>
                    <a:pt x="1915" y="171"/>
                    <a:pt x="1585" y="0"/>
                    <a:pt x="109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53" name="Picture 52" descr="C:\Users\Windows\Downloads\pakakas patukangan\bedok-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56" y="2118440"/>
            <a:ext cx="3005092" cy="3084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495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1668800" y="1031624"/>
            <a:ext cx="8757600" cy="6812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3200" b="1" dirty="0" err="1" smtClean="0">
                <a:latin typeface="Century Gothic" panose="020B0502020202020204" pitchFamily="34" charset="0"/>
              </a:rPr>
              <a:t>Ngaran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Pakakas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2"/>
          </p:nvPr>
        </p:nvSpPr>
        <p:spPr>
          <a:xfrm>
            <a:off x="6201644" y="1828698"/>
            <a:ext cx="4100934" cy="37855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sz="1467" dirty="0"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2"/>
          </p:nvPr>
        </p:nvSpPr>
        <p:spPr>
          <a:xfrm>
            <a:off x="1512030" y="3344278"/>
            <a:ext cx="4427200" cy="6609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1800" b="1" dirty="0" err="1" smtClean="0">
                <a:latin typeface="Century Gothic" panose="020B0502020202020204" pitchFamily="34" charset="0"/>
              </a:rPr>
              <a:t>linggis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  <p:grpSp>
        <p:nvGrpSpPr>
          <p:cNvPr id="6" name="Google Shape;4116;p81"/>
          <p:cNvGrpSpPr/>
          <p:nvPr/>
        </p:nvGrpSpPr>
        <p:grpSpPr>
          <a:xfrm flipH="1">
            <a:off x="9893932" y="3103809"/>
            <a:ext cx="1523866" cy="2856624"/>
            <a:chOff x="4589931" y="1573156"/>
            <a:chExt cx="1033529" cy="1843800"/>
          </a:xfrm>
        </p:grpSpPr>
        <p:sp>
          <p:nvSpPr>
            <p:cNvPr id="7" name="Google Shape;4117;p81"/>
            <p:cNvSpPr/>
            <p:nvPr/>
          </p:nvSpPr>
          <p:spPr>
            <a:xfrm>
              <a:off x="5143731" y="2659091"/>
              <a:ext cx="282291" cy="575031"/>
            </a:xfrm>
            <a:custGeom>
              <a:avLst/>
              <a:gdLst/>
              <a:ahLst/>
              <a:cxnLst/>
              <a:rect l="l" t="t" r="r" b="b"/>
              <a:pathLst>
                <a:path w="13588" h="27679" extrusionOk="0">
                  <a:moveTo>
                    <a:pt x="3954" y="1"/>
                  </a:moveTo>
                  <a:cubicBezTo>
                    <a:pt x="2816" y="1"/>
                    <a:pt x="1570" y="736"/>
                    <a:pt x="548" y="3149"/>
                  </a:cubicBezTo>
                  <a:cubicBezTo>
                    <a:pt x="153" y="4122"/>
                    <a:pt x="1" y="5307"/>
                    <a:pt x="92" y="6644"/>
                  </a:cubicBezTo>
                  <a:cubicBezTo>
                    <a:pt x="736" y="6936"/>
                    <a:pt x="1907" y="7397"/>
                    <a:pt x="3157" y="7397"/>
                  </a:cubicBezTo>
                  <a:cubicBezTo>
                    <a:pt x="3734" y="7397"/>
                    <a:pt x="4328" y="7299"/>
                    <a:pt x="4894" y="7040"/>
                  </a:cubicBezTo>
                  <a:cubicBezTo>
                    <a:pt x="5229" y="9654"/>
                    <a:pt x="5168" y="20687"/>
                    <a:pt x="12432" y="27678"/>
                  </a:cubicBezTo>
                  <a:cubicBezTo>
                    <a:pt x="12736" y="27496"/>
                    <a:pt x="13101" y="27405"/>
                    <a:pt x="13496" y="27374"/>
                  </a:cubicBezTo>
                  <a:cubicBezTo>
                    <a:pt x="13496" y="27344"/>
                    <a:pt x="13496" y="27313"/>
                    <a:pt x="13496" y="27253"/>
                  </a:cubicBezTo>
                  <a:cubicBezTo>
                    <a:pt x="13588" y="24669"/>
                    <a:pt x="8785" y="18559"/>
                    <a:pt x="8603" y="13423"/>
                  </a:cubicBezTo>
                  <a:cubicBezTo>
                    <a:pt x="8390" y="8255"/>
                    <a:pt x="7235" y="1781"/>
                    <a:pt x="7235" y="1781"/>
                  </a:cubicBezTo>
                  <a:cubicBezTo>
                    <a:pt x="7235" y="1781"/>
                    <a:pt x="5725" y="1"/>
                    <a:pt x="3954" y="1"/>
                  </a:cubicBezTo>
                  <a:close/>
                </a:path>
              </a:pathLst>
            </a:custGeom>
            <a:solidFill>
              <a:srgbClr val="FFA7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4118;p81"/>
            <p:cNvSpPr/>
            <p:nvPr/>
          </p:nvSpPr>
          <p:spPr>
            <a:xfrm>
              <a:off x="5147830" y="2794911"/>
              <a:ext cx="256405" cy="543703"/>
            </a:xfrm>
            <a:custGeom>
              <a:avLst/>
              <a:gdLst/>
              <a:ahLst/>
              <a:cxnLst/>
              <a:rect l="l" t="t" r="r" b="b"/>
              <a:pathLst>
                <a:path w="12342" h="26171" extrusionOk="0">
                  <a:moveTo>
                    <a:pt x="1" y="0"/>
                  </a:moveTo>
                  <a:cubicBezTo>
                    <a:pt x="396" y="6991"/>
                    <a:pt x="6718" y="17691"/>
                    <a:pt x="8390" y="19849"/>
                  </a:cubicBezTo>
                  <a:cubicBezTo>
                    <a:pt x="9819" y="21642"/>
                    <a:pt x="7691" y="23739"/>
                    <a:pt x="6505" y="25654"/>
                  </a:cubicBezTo>
                  <a:cubicBezTo>
                    <a:pt x="6627" y="25806"/>
                    <a:pt x="6779" y="25928"/>
                    <a:pt x="6931" y="26019"/>
                  </a:cubicBezTo>
                  <a:cubicBezTo>
                    <a:pt x="7166" y="26123"/>
                    <a:pt x="7415" y="26170"/>
                    <a:pt x="7667" y="26170"/>
                  </a:cubicBezTo>
                  <a:cubicBezTo>
                    <a:pt x="8298" y="26170"/>
                    <a:pt x="8946" y="25876"/>
                    <a:pt x="9423" y="25442"/>
                  </a:cubicBezTo>
                  <a:cubicBezTo>
                    <a:pt x="10092" y="24834"/>
                    <a:pt x="10457" y="23983"/>
                    <a:pt x="10822" y="23162"/>
                  </a:cubicBezTo>
                  <a:cubicBezTo>
                    <a:pt x="11126" y="22463"/>
                    <a:pt x="11430" y="21733"/>
                    <a:pt x="12038" y="21247"/>
                  </a:cubicBezTo>
                  <a:cubicBezTo>
                    <a:pt x="12129" y="21186"/>
                    <a:pt x="12220" y="21095"/>
                    <a:pt x="12341" y="21034"/>
                  </a:cubicBezTo>
                  <a:cubicBezTo>
                    <a:pt x="5077" y="14043"/>
                    <a:pt x="5138" y="3010"/>
                    <a:pt x="4803" y="396"/>
                  </a:cubicBezTo>
                  <a:cubicBezTo>
                    <a:pt x="4237" y="655"/>
                    <a:pt x="3643" y="753"/>
                    <a:pt x="3066" y="753"/>
                  </a:cubicBezTo>
                  <a:cubicBezTo>
                    <a:pt x="1816" y="753"/>
                    <a:pt x="645" y="292"/>
                    <a:pt x="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4119;p81"/>
            <p:cNvSpPr/>
            <p:nvPr/>
          </p:nvSpPr>
          <p:spPr>
            <a:xfrm>
              <a:off x="4906293" y="2734047"/>
              <a:ext cx="337864" cy="620051"/>
            </a:xfrm>
            <a:custGeom>
              <a:avLst/>
              <a:gdLst/>
              <a:ahLst/>
              <a:cxnLst/>
              <a:rect l="l" t="t" r="r" b="b"/>
              <a:pathLst>
                <a:path w="16263" h="29846" extrusionOk="0">
                  <a:moveTo>
                    <a:pt x="4484" y="1"/>
                  </a:moveTo>
                  <a:cubicBezTo>
                    <a:pt x="2384" y="1"/>
                    <a:pt x="244" y="240"/>
                    <a:pt x="183" y="240"/>
                  </a:cubicBezTo>
                  <a:cubicBezTo>
                    <a:pt x="1" y="270"/>
                    <a:pt x="1" y="1030"/>
                    <a:pt x="62" y="1973"/>
                  </a:cubicBezTo>
                  <a:cubicBezTo>
                    <a:pt x="1277" y="2702"/>
                    <a:pt x="4165" y="4222"/>
                    <a:pt x="6809" y="4435"/>
                  </a:cubicBezTo>
                  <a:cubicBezTo>
                    <a:pt x="6718" y="10179"/>
                    <a:pt x="3466" y="25955"/>
                    <a:pt x="16263" y="29845"/>
                  </a:cubicBezTo>
                  <a:cubicBezTo>
                    <a:pt x="16263" y="29663"/>
                    <a:pt x="16232" y="29481"/>
                    <a:pt x="16141" y="29298"/>
                  </a:cubicBezTo>
                  <a:cubicBezTo>
                    <a:pt x="15746" y="28326"/>
                    <a:pt x="14712" y="27900"/>
                    <a:pt x="13800" y="27474"/>
                  </a:cubicBezTo>
                  <a:cubicBezTo>
                    <a:pt x="12007" y="26623"/>
                    <a:pt x="10791" y="25256"/>
                    <a:pt x="10062" y="23401"/>
                  </a:cubicBezTo>
                  <a:cubicBezTo>
                    <a:pt x="8329" y="18933"/>
                    <a:pt x="8208" y="3219"/>
                    <a:pt x="8542" y="1243"/>
                  </a:cubicBezTo>
                  <a:cubicBezTo>
                    <a:pt x="8711" y="248"/>
                    <a:pt x="6618" y="1"/>
                    <a:pt x="4484" y="1"/>
                  </a:cubicBezTo>
                  <a:close/>
                </a:path>
              </a:pathLst>
            </a:custGeom>
            <a:solidFill>
              <a:srgbClr val="FFA7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4120;p81"/>
            <p:cNvSpPr/>
            <p:nvPr/>
          </p:nvSpPr>
          <p:spPr>
            <a:xfrm>
              <a:off x="4909769" y="2772807"/>
              <a:ext cx="336597" cy="600543"/>
            </a:xfrm>
            <a:custGeom>
              <a:avLst/>
              <a:gdLst/>
              <a:ahLst/>
              <a:cxnLst/>
              <a:rect l="l" t="t" r="r" b="b"/>
              <a:pathLst>
                <a:path w="16202" h="28907" extrusionOk="0">
                  <a:moveTo>
                    <a:pt x="1" y="1"/>
                  </a:moveTo>
                  <a:cubicBezTo>
                    <a:pt x="92" y="1642"/>
                    <a:pt x="426" y="3952"/>
                    <a:pt x="487" y="4286"/>
                  </a:cubicBezTo>
                  <a:cubicBezTo>
                    <a:pt x="943" y="6384"/>
                    <a:pt x="1703" y="8390"/>
                    <a:pt x="2463" y="10396"/>
                  </a:cubicBezTo>
                  <a:cubicBezTo>
                    <a:pt x="3192" y="12341"/>
                    <a:pt x="3101" y="14621"/>
                    <a:pt x="3435" y="16657"/>
                  </a:cubicBezTo>
                  <a:cubicBezTo>
                    <a:pt x="3739" y="18420"/>
                    <a:pt x="4104" y="23162"/>
                    <a:pt x="5320" y="25989"/>
                  </a:cubicBezTo>
                  <a:cubicBezTo>
                    <a:pt x="5897" y="25989"/>
                    <a:pt x="6475" y="26110"/>
                    <a:pt x="6992" y="26323"/>
                  </a:cubicBezTo>
                  <a:cubicBezTo>
                    <a:pt x="7904" y="26688"/>
                    <a:pt x="8755" y="27235"/>
                    <a:pt x="9636" y="27691"/>
                  </a:cubicBezTo>
                  <a:cubicBezTo>
                    <a:pt x="10761" y="28238"/>
                    <a:pt x="11946" y="28633"/>
                    <a:pt x="13162" y="28816"/>
                  </a:cubicBezTo>
                  <a:cubicBezTo>
                    <a:pt x="13435" y="28858"/>
                    <a:pt x="13854" y="28907"/>
                    <a:pt x="14294" y="28907"/>
                  </a:cubicBezTo>
                  <a:cubicBezTo>
                    <a:pt x="15125" y="28907"/>
                    <a:pt x="16032" y="28731"/>
                    <a:pt x="16171" y="27995"/>
                  </a:cubicBezTo>
                  <a:cubicBezTo>
                    <a:pt x="16202" y="27965"/>
                    <a:pt x="16202" y="27934"/>
                    <a:pt x="16202" y="27873"/>
                  </a:cubicBezTo>
                  <a:cubicBezTo>
                    <a:pt x="3405" y="23983"/>
                    <a:pt x="6657" y="8207"/>
                    <a:pt x="6748" y="2463"/>
                  </a:cubicBezTo>
                  <a:cubicBezTo>
                    <a:pt x="4104" y="2250"/>
                    <a:pt x="1216" y="730"/>
                    <a:pt x="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4121;p81"/>
            <p:cNvSpPr/>
            <p:nvPr/>
          </p:nvSpPr>
          <p:spPr>
            <a:xfrm>
              <a:off x="5018063" y="3312707"/>
              <a:ext cx="232410" cy="104249"/>
            </a:xfrm>
            <a:custGeom>
              <a:avLst/>
              <a:gdLst/>
              <a:ahLst/>
              <a:cxnLst/>
              <a:rect l="l" t="t" r="r" b="b"/>
              <a:pathLst>
                <a:path w="11187" h="5018" extrusionOk="0">
                  <a:moveTo>
                    <a:pt x="1" y="1"/>
                  </a:moveTo>
                  <a:cubicBezTo>
                    <a:pt x="457" y="1034"/>
                    <a:pt x="1034" y="1794"/>
                    <a:pt x="1764" y="2098"/>
                  </a:cubicBezTo>
                  <a:cubicBezTo>
                    <a:pt x="4499" y="3132"/>
                    <a:pt x="5168" y="4894"/>
                    <a:pt x="8329" y="5016"/>
                  </a:cubicBezTo>
                  <a:cubicBezTo>
                    <a:pt x="8357" y="5017"/>
                    <a:pt x="8385" y="5018"/>
                    <a:pt x="8413" y="5018"/>
                  </a:cubicBezTo>
                  <a:cubicBezTo>
                    <a:pt x="9266" y="5018"/>
                    <a:pt x="10110" y="4569"/>
                    <a:pt x="10639" y="3922"/>
                  </a:cubicBezTo>
                  <a:cubicBezTo>
                    <a:pt x="10913" y="3587"/>
                    <a:pt x="11095" y="3162"/>
                    <a:pt x="11156" y="2736"/>
                  </a:cubicBezTo>
                  <a:cubicBezTo>
                    <a:pt x="11187" y="2372"/>
                    <a:pt x="11156" y="1703"/>
                    <a:pt x="10852" y="1460"/>
                  </a:cubicBezTo>
                  <a:cubicBezTo>
                    <a:pt x="10700" y="1642"/>
                    <a:pt x="10700" y="1916"/>
                    <a:pt x="10579" y="2098"/>
                  </a:cubicBezTo>
                  <a:cubicBezTo>
                    <a:pt x="10457" y="2280"/>
                    <a:pt x="10214" y="2402"/>
                    <a:pt x="10001" y="2463"/>
                  </a:cubicBezTo>
                  <a:cubicBezTo>
                    <a:pt x="9400" y="2681"/>
                    <a:pt x="8725" y="2802"/>
                    <a:pt x="8065" y="2802"/>
                  </a:cubicBezTo>
                  <a:cubicBezTo>
                    <a:pt x="7991" y="2802"/>
                    <a:pt x="7917" y="2800"/>
                    <a:pt x="7843" y="2797"/>
                  </a:cubicBezTo>
                  <a:cubicBezTo>
                    <a:pt x="7600" y="2767"/>
                    <a:pt x="7387" y="2736"/>
                    <a:pt x="7113" y="2676"/>
                  </a:cubicBezTo>
                  <a:cubicBezTo>
                    <a:pt x="6171" y="2493"/>
                    <a:pt x="5199" y="2159"/>
                    <a:pt x="4317" y="1703"/>
                  </a:cubicBezTo>
                  <a:cubicBezTo>
                    <a:pt x="3436" y="1247"/>
                    <a:pt x="2615" y="700"/>
                    <a:pt x="1673" y="335"/>
                  </a:cubicBezTo>
                  <a:cubicBezTo>
                    <a:pt x="1156" y="122"/>
                    <a:pt x="57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4122;p81"/>
            <p:cNvSpPr/>
            <p:nvPr/>
          </p:nvSpPr>
          <p:spPr>
            <a:xfrm>
              <a:off x="5263083" y="3226200"/>
              <a:ext cx="160404" cy="161339"/>
            </a:xfrm>
            <a:custGeom>
              <a:avLst/>
              <a:gdLst/>
              <a:ahLst/>
              <a:cxnLst/>
              <a:rect l="l" t="t" r="r" b="b"/>
              <a:pathLst>
                <a:path w="7721" h="7766" extrusionOk="0">
                  <a:moveTo>
                    <a:pt x="7721" y="1"/>
                  </a:moveTo>
                  <a:cubicBezTo>
                    <a:pt x="7235" y="1"/>
                    <a:pt x="6748" y="183"/>
                    <a:pt x="6384" y="487"/>
                  </a:cubicBezTo>
                  <a:cubicBezTo>
                    <a:pt x="5776" y="973"/>
                    <a:pt x="5472" y="1703"/>
                    <a:pt x="5168" y="2371"/>
                  </a:cubicBezTo>
                  <a:cubicBezTo>
                    <a:pt x="4803" y="3223"/>
                    <a:pt x="4438" y="4043"/>
                    <a:pt x="3769" y="4682"/>
                  </a:cubicBezTo>
                  <a:cubicBezTo>
                    <a:pt x="3301" y="5108"/>
                    <a:pt x="2667" y="5400"/>
                    <a:pt x="2048" y="5400"/>
                  </a:cubicBezTo>
                  <a:cubicBezTo>
                    <a:pt x="1784" y="5400"/>
                    <a:pt x="1522" y="5347"/>
                    <a:pt x="1277" y="5229"/>
                  </a:cubicBezTo>
                  <a:cubicBezTo>
                    <a:pt x="1125" y="5168"/>
                    <a:pt x="973" y="5046"/>
                    <a:pt x="851" y="4894"/>
                  </a:cubicBezTo>
                  <a:cubicBezTo>
                    <a:pt x="365" y="5685"/>
                    <a:pt x="0" y="6414"/>
                    <a:pt x="122" y="7113"/>
                  </a:cubicBezTo>
                  <a:cubicBezTo>
                    <a:pt x="654" y="7568"/>
                    <a:pt x="1205" y="7765"/>
                    <a:pt x="1755" y="7765"/>
                  </a:cubicBezTo>
                  <a:cubicBezTo>
                    <a:pt x="4663" y="7765"/>
                    <a:pt x="7568" y="2250"/>
                    <a:pt x="77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4123;p81"/>
            <p:cNvSpPr/>
            <p:nvPr/>
          </p:nvSpPr>
          <p:spPr>
            <a:xfrm>
              <a:off x="4853899" y="2493695"/>
              <a:ext cx="375093" cy="301528"/>
            </a:xfrm>
            <a:custGeom>
              <a:avLst/>
              <a:gdLst/>
              <a:ahLst/>
              <a:cxnLst/>
              <a:rect l="l" t="t" r="r" b="b"/>
              <a:pathLst>
                <a:path w="18055" h="14514" extrusionOk="0">
                  <a:moveTo>
                    <a:pt x="4590" y="1"/>
                  </a:moveTo>
                  <a:cubicBezTo>
                    <a:pt x="4590" y="1"/>
                    <a:pt x="0" y="4256"/>
                    <a:pt x="426" y="10761"/>
                  </a:cubicBezTo>
                  <a:cubicBezTo>
                    <a:pt x="3730" y="13563"/>
                    <a:pt x="7110" y="14136"/>
                    <a:pt x="9321" y="14136"/>
                  </a:cubicBezTo>
                  <a:cubicBezTo>
                    <a:pt x="10852" y="14136"/>
                    <a:pt x="11824" y="13861"/>
                    <a:pt x="11824" y="13861"/>
                  </a:cubicBezTo>
                  <a:cubicBezTo>
                    <a:pt x="11824" y="13861"/>
                    <a:pt x="13307" y="14513"/>
                    <a:pt x="15288" y="14513"/>
                  </a:cubicBezTo>
                  <a:cubicBezTo>
                    <a:pt x="16144" y="14513"/>
                    <a:pt x="17093" y="14392"/>
                    <a:pt x="18055" y="14043"/>
                  </a:cubicBezTo>
                  <a:cubicBezTo>
                    <a:pt x="16900" y="9211"/>
                    <a:pt x="14985" y="4530"/>
                    <a:pt x="12493" y="214"/>
                  </a:cubicBezTo>
                  <a:lnTo>
                    <a:pt x="4590" y="1"/>
                  </a:lnTo>
                  <a:close/>
                </a:path>
              </a:pathLst>
            </a:custGeom>
            <a:solidFill>
              <a:srgbClr val="F59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4124;p81"/>
            <p:cNvSpPr/>
            <p:nvPr/>
          </p:nvSpPr>
          <p:spPr>
            <a:xfrm>
              <a:off x="5113420" y="2498120"/>
              <a:ext cx="191982" cy="287339"/>
            </a:xfrm>
            <a:custGeom>
              <a:avLst/>
              <a:gdLst/>
              <a:ahLst/>
              <a:cxnLst/>
              <a:rect l="l" t="t" r="r" b="b"/>
              <a:pathLst>
                <a:path w="9241" h="13831" extrusionOk="0">
                  <a:moveTo>
                    <a:pt x="1" y="1"/>
                  </a:moveTo>
                  <a:cubicBezTo>
                    <a:pt x="2493" y="4317"/>
                    <a:pt x="4378" y="8967"/>
                    <a:pt x="5563" y="13830"/>
                  </a:cubicBezTo>
                  <a:cubicBezTo>
                    <a:pt x="6840" y="13375"/>
                    <a:pt x="8116" y="12554"/>
                    <a:pt x="9241" y="11125"/>
                  </a:cubicBezTo>
                  <a:cubicBezTo>
                    <a:pt x="8268" y="6748"/>
                    <a:pt x="6141" y="152"/>
                    <a:pt x="6141" y="1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491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4125;p81"/>
            <p:cNvSpPr/>
            <p:nvPr/>
          </p:nvSpPr>
          <p:spPr>
            <a:xfrm>
              <a:off x="5083753" y="2646834"/>
              <a:ext cx="67581" cy="141457"/>
            </a:xfrm>
            <a:custGeom>
              <a:avLst/>
              <a:gdLst/>
              <a:ahLst/>
              <a:cxnLst/>
              <a:rect l="l" t="t" r="r" b="b"/>
              <a:pathLst>
                <a:path w="3253" h="6809" extrusionOk="0">
                  <a:moveTo>
                    <a:pt x="3252" y="0"/>
                  </a:moveTo>
                  <a:lnTo>
                    <a:pt x="0" y="1125"/>
                  </a:lnTo>
                  <a:lnTo>
                    <a:pt x="1277" y="2554"/>
                  </a:lnTo>
                  <a:lnTo>
                    <a:pt x="760" y="6596"/>
                  </a:lnTo>
                  <a:lnTo>
                    <a:pt x="1337" y="6809"/>
                  </a:lnTo>
                  <a:lnTo>
                    <a:pt x="3252" y="0"/>
                  </a:lnTo>
                  <a:close/>
                </a:path>
              </a:pathLst>
            </a:custGeom>
            <a:solidFill>
              <a:srgbClr val="F491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4126;p81"/>
            <p:cNvSpPr/>
            <p:nvPr/>
          </p:nvSpPr>
          <p:spPr>
            <a:xfrm>
              <a:off x="4834952" y="2063534"/>
              <a:ext cx="444564" cy="528641"/>
            </a:xfrm>
            <a:custGeom>
              <a:avLst/>
              <a:gdLst/>
              <a:ahLst/>
              <a:cxnLst/>
              <a:rect l="l" t="t" r="r" b="b"/>
              <a:pathLst>
                <a:path w="21399" h="25446" extrusionOk="0">
                  <a:moveTo>
                    <a:pt x="6395" y="1"/>
                  </a:moveTo>
                  <a:cubicBezTo>
                    <a:pt x="5028" y="1"/>
                    <a:pt x="3676" y="355"/>
                    <a:pt x="2979" y="1542"/>
                  </a:cubicBezTo>
                  <a:cubicBezTo>
                    <a:pt x="1246" y="4490"/>
                    <a:pt x="0" y="12150"/>
                    <a:pt x="0" y="12150"/>
                  </a:cubicBezTo>
                  <a:lnTo>
                    <a:pt x="6018" y="13487"/>
                  </a:lnTo>
                  <a:lnTo>
                    <a:pt x="4620" y="20722"/>
                  </a:lnTo>
                  <a:cubicBezTo>
                    <a:pt x="4620" y="20722"/>
                    <a:pt x="8967" y="25159"/>
                    <a:pt x="12614" y="25433"/>
                  </a:cubicBezTo>
                  <a:cubicBezTo>
                    <a:pt x="12742" y="25441"/>
                    <a:pt x="12871" y="25446"/>
                    <a:pt x="13000" y="25446"/>
                  </a:cubicBezTo>
                  <a:cubicBezTo>
                    <a:pt x="16513" y="25446"/>
                    <a:pt x="20274" y="22363"/>
                    <a:pt x="20274" y="22363"/>
                  </a:cubicBezTo>
                  <a:cubicBezTo>
                    <a:pt x="20274" y="22363"/>
                    <a:pt x="21399" y="11816"/>
                    <a:pt x="21399" y="10083"/>
                  </a:cubicBezTo>
                  <a:cubicBezTo>
                    <a:pt x="21399" y="6253"/>
                    <a:pt x="17690" y="3244"/>
                    <a:pt x="15259" y="2302"/>
                  </a:cubicBezTo>
                  <a:cubicBezTo>
                    <a:pt x="13526" y="1664"/>
                    <a:pt x="12219" y="1360"/>
                    <a:pt x="10487" y="782"/>
                  </a:cubicBezTo>
                  <a:cubicBezTo>
                    <a:pt x="10487" y="782"/>
                    <a:pt x="8425" y="1"/>
                    <a:pt x="6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4127;p81"/>
            <p:cNvSpPr/>
            <p:nvPr/>
          </p:nvSpPr>
          <p:spPr>
            <a:xfrm>
              <a:off x="4956423" y="2247975"/>
              <a:ext cx="24785" cy="98474"/>
            </a:xfrm>
            <a:custGeom>
              <a:avLst/>
              <a:gdLst/>
              <a:ahLst/>
              <a:cxnLst/>
              <a:rect l="l" t="t" r="r" b="b"/>
              <a:pathLst>
                <a:path w="1193" h="4740" extrusionOk="0">
                  <a:moveTo>
                    <a:pt x="1027" y="1"/>
                  </a:moveTo>
                  <a:cubicBezTo>
                    <a:pt x="969" y="1"/>
                    <a:pt x="914" y="34"/>
                    <a:pt x="901" y="111"/>
                  </a:cubicBezTo>
                  <a:cubicBezTo>
                    <a:pt x="658" y="1387"/>
                    <a:pt x="384" y="2694"/>
                    <a:pt x="141" y="4001"/>
                  </a:cubicBezTo>
                  <a:cubicBezTo>
                    <a:pt x="111" y="4184"/>
                    <a:pt x="50" y="4366"/>
                    <a:pt x="20" y="4549"/>
                  </a:cubicBezTo>
                  <a:cubicBezTo>
                    <a:pt x="1" y="4661"/>
                    <a:pt x="98" y="4739"/>
                    <a:pt x="182" y="4739"/>
                  </a:cubicBezTo>
                  <a:cubicBezTo>
                    <a:pt x="234" y="4739"/>
                    <a:pt x="281" y="4709"/>
                    <a:pt x="293" y="4640"/>
                  </a:cubicBezTo>
                  <a:cubicBezTo>
                    <a:pt x="567" y="3333"/>
                    <a:pt x="810" y="2026"/>
                    <a:pt x="1083" y="749"/>
                  </a:cubicBezTo>
                  <a:cubicBezTo>
                    <a:pt x="1114" y="567"/>
                    <a:pt x="1144" y="354"/>
                    <a:pt x="1175" y="172"/>
                  </a:cubicBezTo>
                  <a:cubicBezTo>
                    <a:pt x="1192" y="66"/>
                    <a:pt x="1107" y="1"/>
                    <a:pt x="1027" y="1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4128;p81"/>
            <p:cNvSpPr/>
            <p:nvPr/>
          </p:nvSpPr>
          <p:spPr>
            <a:xfrm>
              <a:off x="5190454" y="2281526"/>
              <a:ext cx="11717" cy="103584"/>
            </a:xfrm>
            <a:custGeom>
              <a:avLst/>
              <a:gdLst/>
              <a:ahLst/>
              <a:cxnLst/>
              <a:rect l="l" t="t" r="r" b="b"/>
              <a:pathLst>
                <a:path w="564" h="4986" extrusionOk="0">
                  <a:moveTo>
                    <a:pt x="423" y="0"/>
                  </a:moveTo>
                  <a:cubicBezTo>
                    <a:pt x="350" y="0"/>
                    <a:pt x="274" y="46"/>
                    <a:pt x="274" y="137"/>
                  </a:cubicBezTo>
                  <a:cubicBezTo>
                    <a:pt x="214" y="1505"/>
                    <a:pt x="122" y="2873"/>
                    <a:pt x="62" y="4241"/>
                  </a:cubicBezTo>
                  <a:lnTo>
                    <a:pt x="1" y="4849"/>
                  </a:lnTo>
                  <a:cubicBezTo>
                    <a:pt x="1" y="4940"/>
                    <a:pt x="69" y="4985"/>
                    <a:pt x="141" y="4985"/>
                  </a:cubicBezTo>
                  <a:cubicBezTo>
                    <a:pt x="214" y="4985"/>
                    <a:pt x="290" y="4940"/>
                    <a:pt x="305" y="4849"/>
                  </a:cubicBezTo>
                  <a:cubicBezTo>
                    <a:pt x="366" y="3481"/>
                    <a:pt x="457" y="2083"/>
                    <a:pt x="518" y="715"/>
                  </a:cubicBezTo>
                  <a:lnTo>
                    <a:pt x="548" y="137"/>
                  </a:lnTo>
                  <a:cubicBezTo>
                    <a:pt x="563" y="46"/>
                    <a:pt x="495" y="0"/>
                    <a:pt x="423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4129;p81"/>
            <p:cNvSpPr/>
            <p:nvPr/>
          </p:nvSpPr>
          <p:spPr>
            <a:xfrm>
              <a:off x="5040167" y="2089233"/>
              <a:ext cx="260186" cy="495110"/>
            </a:xfrm>
            <a:custGeom>
              <a:avLst/>
              <a:gdLst/>
              <a:ahLst/>
              <a:cxnLst/>
              <a:rect l="l" t="t" r="r" b="b"/>
              <a:pathLst>
                <a:path w="12524" h="2383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65" y="3496"/>
                    <a:pt x="4530" y="4104"/>
                  </a:cubicBezTo>
                  <a:cubicBezTo>
                    <a:pt x="6232" y="6293"/>
                    <a:pt x="5350" y="23831"/>
                    <a:pt x="5350" y="23831"/>
                  </a:cubicBezTo>
                  <a:cubicBezTo>
                    <a:pt x="5350" y="23831"/>
                    <a:pt x="9241" y="22433"/>
                    <a:pt x="10396" y="21126"/>
                  </a:cubicBezTo>
                  <a:cubicBezTo>
                    <a:pt x="10700" y="18785"/>
                    <a:pt x="11460" y="10001"/>
                    <a:pt x="11460" y="10001"/>
                  </a:cubicBezTo>
                  <a:cubicBezTo>
                    <a:pt x="11460" y="10001"/>
                    <a:pt x="12524" y="2402"/>
                    <a:pt x="2554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4130;p81"/>
            <p:cNvSpPr/>
            <p:nvPr/>
          </p:nvSpPr>
          <p:spPr>
            <a:xfrm>
              <a:off x="5348967" y="2204804"/>
              <a:ext cx="79589" cy="109256"/>
            </a:xfrm>
            <a:custGeom>
              <a:avLst/>
              <a:gdLst/>
              <a:ahLst/>
              <a:cxnLst/>
              <a:rect l="l" t="t" r="r" b="b"/>
              <a:pathLst>
                <a:path w="3831" h="5259" extrusionOk="0">
                  <a:moveTo>
                    <a:pt x="760" y="0"/>
                  </a:moveTo>
                  <a:lnTo>
                    <a:pt x="760" y="0"/>
                  </a:lnTo>
                  <a:cubicBezTo>
                    <a:pt x="0" y="2371"/>
                    <a:pt x="3830" y="5259"/>
                    <a:pt x="3830" y="5259"/>
                  </a:cubicBezTo>
                  <a:cubicBezTo>
                    <a:pt x="3739" y="3769"/>
                    <a:pt x="1824" y="548"/>
                    <a:pt x="760" y="0"/>
                  </a:cubicBezTo>
                  <a:close/>
                </a:path>
              </a:pathLst>
            </a:custGeom>
            <a:solidFill>
              <a:srgbClr val="7BCC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4131;p81"/>
            <p:cNvSpPr/>
            <p:nvPr/>
          </p:nvSpPr>
          <p:spPr>
            <a:xfrm>
              <a:off x="5170260" y="2348775"/>
              <a:ext cx="226718" cy="177876"/>
            </a:xfrm>
            <a:custGeom>
              <a:avLst/>
              <a:gdLst/>
              <a:ahLst/>
              <a:cxnLst/>
              <a:rect l="l" t="t" r="r" b="b"/>
              <a:pathLst>
                <a:path w="10913" h="8562" extrusionOk="0">
                  <a:moveTo>
                    <a:pt x="7599" y="1"/>
                  </a:moveTo>
                  <a:lnTo>
                    <a:pt x="4772" y="2371"/>
                  </a:lnTo>
                  <a:lnTo>
                    <a:pt x="4803" y="1946"/>
                  </a:lnTo>
                  <a:lnTo>
                    <a:pt x="1125" y="1612"/>
                  </a:lnTo>
                  <a:lnTo>
                    <a:pt x="1125" y="1612"/>
                  </a:lnTo>
                  <a:cubicBezTo>
                    <a:pt x="1125" y="1612"/>
                    <a:pt x="0" y="7843"/>
                    <a:pt x="4742" y="8511"/>
                  </a:cubicBezTo>
                  <a:cubicBezTo>
                    <a:pt x="4971" y="8545"/>
                    <a:pt x="5192" y="8561"/>
                    <a:pt x="5406" y="8561"/>
                  </a:cubicBezTo>
                  <a:cubicBezTo>
                    <a:pt x="9592" y="8561"/>
                    <a:pt x="10912" y="2371"/>
                    <a:pt x="10912" y="2371"/>
                  </a:cubicBezTo>
                  <a:lnTo>
                    <a:pt x="7599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4132;p81"/>
            <p:cNvSpPr/>
            <p:nvPr/>
          </p:nvSpPr>
          <p:spPr>
            <a:xfrm>
              <a:off x="5328129" y="2312546"/>
              <a:ext cx="208394" cy="106825"/>
            </a:xfrm>
            <a:custGeom>
              <a:avLst/>
              <a:gdLst/>
              <a:ahLst/>
              <a:cxnLst/>
              <a:rect l="l" t="t" r="r" b="b"/>
              <a:pathLst>
                <a:path w="10031" h="5142" extrusionOk="0">
                  <a:moveTo>
                    <a:pt x="2349" y="1"/>
                  </a:moveTo>
                  <a:cubicBezTo>
                    <a:pt x="2325" y="1"/>
                    <a:pt x="2302" y="2"/>
                    <a:pt x="2280" y="4"/>
                  </a:cubicBezTo>
                  <a:cubicBezTo>
                    <a:pt x="1429" y="126"/>
                    <a:pt x="0" y="1798"/>
                    <a:pt x="0" y="1798"/>
                  </a:cubicBezTo>
                  <a:lnTo>
                    <a:pt x="3313" y="4168"/>
                  </a:lnTo>
                  <a:cubicBezTo>
                    <a:pt x="3313" y="4168"/>
                    <a:pt x="4408" y="5141"/>
                    <a:pt x="4894" y="5141"/>
                  </a:cubicBezTo>
                  <a:cubicBezTo>
                    <a:pt x="5380" y="5141"/>
                    <a:pt x="5623" y="4868"/>
                    <a:pt x="5623" y="4868"/>
                  </a:cubicBezTo>
                  <a:lnTo>
                    <a:pt x="7417" y="5141"/>
                  </a:lnTo>
                  <a:lnTo>
                    <a:pt x="7903" y="4442"/>
                  </a:lnTo>
                  <a:cubicBezTo>
                    <a:pt x="7903" y="4442"/>
                    <a:pt x="8416" y="4523"/>
                    <a:pt x="8903" y="4523"/>
                  </a:cubicBezTo>
                  <a:cubicBezTo>
                    <a:pt x="9146" y="4523"/>
                    <a:pt x="9382" y="4503"/>
                    <a:pt x="9544" y="4442"/>
                  </a:cubicBezTo>
                  <a:cubicBezTo>
                    <a:pt x="10031" y="4290"/>
                    <a:pt x="9848" y="1463"/>
                    <a:pt x="9544" y="1433"/>
                  </a:cubicBezTo>
                  <a:cubicBezTo>
                    <a:pt x="9531" y="1430"/>
                    <a:pt x="9517" y="1429"/>
                    <a:pt x="9503" y="1429"/>
                  </a:cubicBezTo>
                  <a:cubicBezTo>
                    <a:pt x="9211" y="1429"/>
                    <a:pt x="8906" y="2010"/>
                    <a:pt x="8906" y="2010"/>
                  </a:cubicBezTo>
                  <a:cubicBezTo>
                    <a:pt x="8906" y="2010"/>
                    <a:pt x="8487" y="1778"/>
                    <a:pt x="8160" y="1778"/>
                  </a:cubicBezTo>
                  <a:cubicBezTo>
                    <a:pt x="8028" y="1778"/>
                    <a:pt x="7912" y="1815"/>
                    <a:pt x="7842" y="1919"/>
                  </a:cubicBezTo>
                  <a:cubicBezTo>
                    <a:pt x="7649" y="1726"/>
                    <a:pt x="7037" y="1685"/>
                    <a:pt x="6557" y="1685"/>
                  </a:cubicBezTo>
                  <a:cubicBezTo>
                    <a:pt x="6208" y="1685"/>
                    <a:pt x="5927" y="1706"/>
                    <a:pt x="5927" y="1706"/>
                  </a:cubicBezTo>
                  <a:cubicBezTo>
                    <a:pt x="5927" y="1706"/>
                    <a:pt x="3297" y="1"/>
                    <a:pt x="234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4133;p81"/>
            <p:cNvSpPr/>
            <p:nvPr/>
          </p:nvSpPr>
          <p:spPr>
            <a:xfrm>
              <a:off x="5226477" y="2308783"/>
              <a:ext cx="150826" cy="124131"/>
            </a:xfrm>
            <a:custGeom>
              <a:avLst/>
              <a:gdLst/>
              <a:ahLst/>
              <a:cxnLst/>
              <a:rect l="l" t="t" r="r" b="b"/>
              <a:pathLst>
                <a:path w="7260" h="5975" extrusionOk="0">
                  <a:moveTo>
                    <a:pt x="7040" y="1"/>
                  </a:moveTo>
                  <a:cubicBezTo>
                    <a:pt x="7004" y="1"/>
                    <a:pt x="6965" y="13"/>
                    <a:pt x="6930" y="41"/>
                  </a:cubicBezTo>
                  <a:cubicBezTo>
                    <a:pt x="4954" y="1682"/>
                    <a:pt x="2948" y="3354"/>
                    <a:pt x="972" y="5026"/>
                  </a:cubicBezTo>
                  <a:cubicBezTo>
                    <a:pt x="668" y="5269"/>
                    <a:pt x="395" y="5482"/>
                    <a:pt x="121" y="5725"/>
                  </a:cubicBezTo>
                  <a:cubicBezTo>
                    <a:pt x="1" y="5821"/>
                    <a:pt x="109" y="5974"/>
                    <a:pt x="234" y="5974"/>
                  </a:cubicBezTo>
                  <a:cubicBezTo>
                    <a:pt x="267" y="5974"/>
                    <a:pt x="302" y="5963"/>
                    <a:pt x="334" y="5938"/>
                  </a:cubicBezTo>
                  <a:cubicBezTo>
                    <a:pt x="2310" y="4266"/>
                    <a:pt x="4316" y="2594"/>
                    <a:pt x="6291" y="923"/>
                  </a:cubicBezTo>
                  <a:cubicBezTo>
                    <a:pt x="6595" y="710"/>
                    <a:pt x="6869" y="467"/>
                    <a:pt x="7142" y="223"/>
                  </a:cubicBezTo>
                  <a:cubicBezTo>
                    <a:pt x="7259" y="130"/>
                    <a:pt x="7161" y="1"/>
                    <a:pt x="704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4134;p81"/>
            <p:cNvSpPr/>
            <p:nvPr/>
          </p:nvSpPr>
          <p:spPr>
            <a:xfrm>
              <a:off x="5482197" y="2353200"/>
              <a:ext cx="30976" cy="65067"/>
            </a:xfrm>
            <a:custGeom>
              <a:avLst/>
              <a:gdLst/>
              <a:ahLst/>
              <a:cxnLst/>
              <a:rect l="l" t="t" r="r" b="b"/>
              <a:pathLst>
                <a:path w="1491" h="3132" extrusionOk="0">
                  <a:moveTo>
                    <a:pt x="1490" y="0"/>
                  </a:moveTo>
                  <a:lnTo>
                    <a:pt x="1" y="3131"/>
                  </a:lnTo>
                  <a:cubicBezTo>
                    <a:pt x="1" y="3131"/>
                    <a:pt x="1369" y="2280"/>
                    <a:pt x="149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4135;p81"/>
            <p:cNvSpPr/>
            <p:nvPr/>
          </p:nvSpPr>
          <p:spPr>
            <a:xfrm>
              <a:off x="5441166" y="2353200"/>
              <a:ext cx="48011" cy="61265"/>
            </a:xfrm>
            <a:custGeom>
              <a:avLst/>
              <a:gdLst/>
              <a:ahLst/>
              <a:cxnLst/>
              <a:rect l="l" t="t" r="r" b="b"/>
              <a:pathLst>
                <a:path w="2311" h="2949" extrusionOk="0">
                  <a:moveTo>
                    <a:pt x="2310" y="0"/>
                  </a:moveTo>
                  <a:lnTo>
                    <a:pt x="0" y="2949"/>
                  </a:lnTo>
                  <a:cubicBezTo>
                    <a:pt x="182" y="2858"/>
                    <a:pt x="2097" y="1399"/>
                    <a:pt x="231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4136;p81"/>
            <p:cNvSpPr/>
            <p:nvPr/>
          </p:nvSpPr>
          <p:spPr>
            <a:xfrm>
              <a:off x="5420308" y="2344620"/>
              <a:ext cx="51813" cy="35754"/>
            </a:xfrm>
            <a:custGeom>
              <a:avLst/>
              <a:gdLst/>
              <a:ahLst/>
              <a:cxnLst/>
              <a:rect l="l" t="t" r="r" b="b"/>
              <a:pathLst>
                <a:path w="2494" h="1721" extrusionOk="0">
                  <a:moveTo>
                    <a:pt x="1952" y="0"/>
                  </a:moveTo>
                  <a:cubicBezTo>
                    <a:pt x="1847" y="0"/>
                    <a:pt x="1742" y="7"/>
                    <a:pt x="1642" y="18"/>
                  </a:cubicBezTo>
                  <a:cubicBezTo>
                    <a:pt x="1369" y="49"/>
                    <a:pt x="1095" y="140"/>
                    <a:pt x="822" y="292"/>
                  </a:cubicBezTo>
                  <a:cubicBezTo>
                    <a:pt x="578" y="444"/>
                    <a:pt x="366" y="657"/>
                    <a:pt x="214" y="900"/>
                  </a:cubicBezTo>
                  <a:cubicBezTo>
                    <a:pt x="62" y="1143"/>
                    <a:pt x="1" y="1447"/>
                    <a:pt x="1" y="1720"/>
                  </a:cubicBezTo>
                  <a:cubicBezTo>
                    <a:pt x="153" y="1508"/>
                    <a:pt x="275" y="1264"/>
                    <a:pt x="457" y="1082"/>
                  </a:cubicBezTo>
                  <a:cubicBezTo>
                    <a:pt x="639" y="900"/>
                    <a:pt x="822" y="748"/>
                    <a:pt x="1034" y="626"/>
                  </a:cubicBezTo>
                  <a:cubicBezTo>
                    <a:pt x="1460" y="383"/>
                    <a:pt x="1946" y="231"/>
                    <a:pt x="2493" y="79"/>
                  </a:cubicBezTo>
                  <a:cubicBezTo>
                    <a:pt x="2320" y="21"/>
                    <a:pt x="2134" y="0"/>
                    <a:pt x="195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4137;p81"/>
            <p:cNvSpPr/>
            <p:nvPr/>
          </p:nvSpPr>
          <p:spPr>
            <a:xfrm>
              <a:off x="5371695" y="2163129"/>
              <a:ext cx="134207" cy="164517"/>
            </a:xfrm>
            <a:custGeom>
              <a:avLst/>
              <a:gdLst/>
              <a:ahLst/>
              <a:cxnLst/>
              <a:rect l="l" t="t" r="r" b="b"/>
              <a:pathLst>
                <a:path w="6460" h="7919" extrusionOk="0">
                  <a:moveTo>
                    <a:pt x="3010" y="0"/>
                  </a:moveTo>
                  <a:cubicBezTo>
                    <a:pt x="0" y="2341"/>
                    <a:pt x="1824" y="6110"/>
                    <a:pt x="2189" y="6778"/>
                  </a:cubicBezTo>
                  <a:cubicBezTo>
                    <a:pt x="2437" y="7609"/>
                    <a:pt x="3079" y="7919"/>
                    <a:pt x="3772" y="7919"/>
                  </a:cubicBezTo>
                  <a:cubicBezTo>
                    <a:pt x="5032" y="7919"/>
                    <a:pt x="6459" y="6894"/>
                    <a:pt x="5988" y="6110"/>
                  </a:cubicBezTo>
                  <a:cubicBezTo>
                    <a:pt x="5710" y="5664"/>
                    <a:pt x="5240" y="5506"/>
                    <a:pt x="4739" y="5506"/>
                  </a:cubicBezTo>
                  <a:cubicBezTo>
                    <a:pt x="4147" y="5506"/>
                    <a:pt x="3513" y="5727"/>
                    <a:pt x="3101" y="5958"/>
                  </a:cubicBezTo>
                  <a:cubicBezTo>
                    <a:pt x="5046" y="3557"/>
                    <a:pt x="4286" y="2554"/>
                    <a:pt x="3010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4138;p81"/>
            <p:cNvSpPr/>
            <p:nvPr/>
          </p:nvSpPr>
          <p:spPr>
            <a:xfrm>
              <a:off x="4850373" y="1573156"/>
              <a:ext cx="773088" cy="475473"/>
            </a:xfrm>
            <a:custGeom>
              <a:avLst/>
              <a:gdLst/>
              <a:ahLst/>
              <a:cxnLst/>
              <a:rect l="l" t="t" r="r" b="b"/>
              <a:pathLst>
                <a:path w="43801" h="26939" extrusionOk="0">
                  <a:moveTo>
                    <a:pt x="43798" y="22401"/>
                  </a:moveTo>
                  <a:cubicBezTo>
                    <a:pt x="43800" y="22401"/>
                    <a:pt x="43800" y="22402"/>
                    <a:pt x="43800" y="22402"/>
                  </a:cubicBezTo>
                  <a:cubicBezTo>
                    <a:pt x="43800" y="22401"/>
                    <a:pt x="43799" y="22401"/>
                    <a:pt x="43798" y="22401"/>
                  </a:cubicBezTo>
                  <a:close/>
                  <a:moveTo>
                    <a:pt x="0" y="0"/>
                  </a:moveTo>
                  <a:cubicBezTo>
                    <a:pt x="426" y="942"/>
                    <a:pt x="122" y="4651"/>
                    <a:pt x="243" y="5593"/>
                  </a:cubicBezTo>
                  <a:cubicBezTo>
                    <a:pt x="426" y="7082"/>
                    <a:pt x="790" y="8572"/>
                    <a:pt x="1307" y="10000"/>
                  </a:cubicBezTo>
                  <a:cubicBezTo>
                    <a:pt x="2523" y="9909"/>
                    <a:pt x="4164" y="9787"/>
                    <a:pt x="4164" y="9787"/>
                  </a:cubicBezTo>
                  <a:lnTo>
                    <a:pt x="4164" y="9787"/>
                  </a:lnTo>
                  <a:lnTo>
                    <a:pt x="2098" y="11824"/>
                  </a:lnTo>
                  <a:cubicBezTo>
                    <a:pt x="5532" y="19058"/>
                    <a:pt x="12736" y="23070"/>
                    <a:pt x="20153" y="25289"/>
                  </a:cubicBezTo>
                  <a:cubicBezTo>
                    <a:pt x="23414" y="26262"/>
                    <a:pt x="26838" y="26939"/>
                    <a:pt x="30194" y="26939"/>
                  </a:cubicBezTo>
                  <a:cubicBezTo>
                    <a:pt x="30404" y="26939"/>
                    <a:pt x="30613" y="26936"/>
                    <a:pt x="30821" y="26931"/>
                  </a:cubicBezTo>
                  <a:lnTo>
                    <a:pt x="30669" y="24469"/>
                  </a:lnTo>
                  <a:lnTo>
                    <a:pt x="31885" y="26900"/>
                  </a:lnTo>
                  <a:cubicBezTo>
                    <a:pt x="32676" y="26839"/>
                    <a:pt x="33496" y="26748"/>
                    <a:pt x="34256" y="26596"/>
                  </a:cubicBezTo>
                  <a:cubicBezTo>
                    <a:pt x="35411" y="26383"/>
                    <a:pt x="36536" y="26079"/>
                    <a:pt x="37600" y="25684"/>
                  </a:cubicBezTo>
                  <a:cubicBezTo>
                    <a:pt x="38633" y="25289"/>
                    <a:pt x="39667" y="24833"/>
                    <a:pt x="40639" y="24317"/>
                  </a:cubicBezTo>
                  <a:cubicBezTo>
                    <a:pt x="41080" y="24081"/>
                    <a:pt x="43313" y="22396"/>
                    <a:pt x="43761" y="22396"/>
                  </a:cubicBezTo>
                  <a:cubicBezTo>
                    <a:pt x="43775" y="22396"/>
                    <a:pt x="43788" y="22397"/>
                    <a:pt x="43798" y="22401"/>
                  </a:cubicBezTo>
                  <a:lnTo>
                    <a:pt x="43798" y="22401"/>
                  </a:lnTo>
                  <a:cubicBezTo>
                    <a:pt x="43655" y="22351"/>
                    <a:pt x="35456" y="19457"/>
                    <a:pt x="33618" y="13040"/>
                  </a:cubicBezTo>
                  <a:cubicBezTo>
                    <a:pt x="31794" y="6566"/>
                    <a:pt x="24955" y="669"/>
                    <a:pt x="19545" y="669"/>
                  </a:cubicBezTo>
                  <a:cubicBezTo>
                    <a:pt x="16158" y="669"/>
                    <a:pt x="11989" y="2162"/>
                    <a:pt x="7666" y="2162"/>
                  </a:cubicBezTo>
                  <a:cubicBezTo>
                    <a:pt x="5121" y="2162"/>
                    <a:pt x="2523" y="1645"/>
                    <a:pt x="0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4139;p81"/>
            <p:cNvSpPr/>
            <p:nvPr/>
          </p:nvSpPr>
          <p:spPr>
            <a:xfrm>
              <a:off x="4887383" y="1781824"/>
              <a:ext cx="726421" cy="265880"/>
            </a:xfrm>
            <a:custGeom>
              <a:avLst/>
              <a:gdLst/>
              <a:ahLst/>
              <a:cxnLst/>
              <a:rect l="l" t="t" r="r" b="b"/>
              <a:pathLst>
                <a:path w="41157" h="15064" extrusionOk="0">
                  <a:moveTo>
                    <a:pt x="1" y="1"/>
                  </a:moveTo>
                  <a:cubicBezTo>
                    <a:pt x="4469" y="8816"/>
                    <a:pt x="13253" y="12676"/>
                    <a:pt x="20578" y="14165"/>
                  </a:cubicBezTo>
                  <a:cubicBezTo>
                    <a:pt x="23109" y="14778"/>
                    <a:pt x="25522" y="15064"/>
                    <a:pt x="27778" y="15064"/>
                  </a:cubicBezTo>
                  <a:cubicBezTo>
                    <a:pt x="28097" y="15064"/>
                    <a:pt x="28412" y="15058"/>
                    <a:pt x="28724" y="15047"/>
                  </a:cubicBezTo>
                  <a:lnTo>
                    <a:pt x="28572" y="12615"/>
                  </a:lnTo>
                  <a:lnTo>
                    <a:pt x="29788" y="14986"/>
                  </a:lnTo>
                  <a:cubicBezTo>
                    <a:pt x="34834" y="14621"/>
                    <a:pt x="38877" y="12858"/>
                    <a:pt x="41156" y="10639"/>
                  </a:cubicBezTo>
                  <a:lnTo>
                    <a:pt x="41156" y="10639"/>
                  </a:lnTo>
                  <a:cubicBezTo>
                    <a:pt x="39597" y="10830"/>
                    <a:pt x="38195" y="10914"/>
                    <a:pt x="36936" y="10914"/>
                  </a:cubicBezTo>
                  <a:cubicBezTo>
                    <a:pt x="26783" y="10914"/>
                    <a:pt x="25846" y="5411"/>
                    <a:pt x="25358" y="5411"/>
                  </a:cubicBezTo>
                  <a:cubicBezTo>
                    <a:pt x="25355" y="5411"/>
                    <a:pt x="25353" y="5411"/>
                    <a:pt x="25351" y="54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4140;p81"/>
            <p:cNvSpPr/>
            <p:nvPr/>
          </p:nvSpPr>
          <p:spPr>
            <a:xfrm>
              <a:off x="4952158" y="1675081"/>
              <a:ext cx="373403" cy="405050"/>
            </a:xfrm>
            <a:custGeom>
              <a:avLst/>
              <a:gdLst/>
              <a:ahLst/>
              <a:cxnLst/>
              <a:rect l="l" t="t" r="r" b="b"/>
              <a:pathLst>
                <a:path w="21156" h="22949" extrusionOk="0">
                  <a:moveTo>
                    <a:pt x="20882" y="0"/>
                  </a:moveTo>
                  <a:cubicBezTo>
                    <a:pt x="15748" y="3030"/>
                    <a:pt x="10730" y="3759"/>
                    <a:pt x="7099" y="3759"/>
                  </a:cubicBezTo>
                  <a:cubicBezTo>
                    <a:pt x="5486" y="3759"/>
                    <a:pt x="4146" y="3615"/>
                    <a:pt x="3192" y="3465"/>
                  </a:cubicBezTo>
                  <a:lnTo>
                    <a:pt x="1703" y="6657"/>
                  </a:lnTo>
                  <a:cubicBezTo>
                    <a:pt x="1" y="10244"/>
                    <a:pt x="943" y="14438"/>
                    <a:pt x="3678" y="17052"/>
                  </a:cubicBezTo>
                  <a:lnTo>
                    <a:pt x="3830" y="21855"/>
                  </a:lnTo>
                  <a:cubicBezTo>
                    <a:pt x="3982" y="22250"/>
                    <a:pt x="4134" y="22615"/>
                    <a:pt x="4286" y="22949"/>
                  </a:cubicBezTo>
                  <a:cubicBezTo>
                    <a:pt x="5654" y="22615"/>
                    <a:pt x="7812" y="21490"/>
                    <a:pt x="8025" y="17934"/>
                  </a:cubicBezTo>
                  <a:cubicBezTo>
                    <a:pt x="4286" y="16323"/>
                    <a:pt x="4378" y="11125"/>
                    <a:pt x="6870" y="7265"/>
                  </a:cubicBezTo>
                  <a:cubicBezTo>
                    <a:pt x="14591" y="6475"/>
                    <a:pt x="18937" y="2949"/>
                    <a:pt x="21156" y="274"/>
                  </a:cubicBezTo>
                  <a:cubicBezTo>
                    <a:pt x="21065" y="183"/>
                    <a:pt x="20974" y="91"/>
                    <a:pt x="2088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4141;p81"/>
            <p:cNvSpPr/>
            <p:nvPr/>
          </p:nvSpPr>
          <p:spPr>
            <a:xfrm>
              <a:off x="5026864" y="1679899"/>
              <a:ext cx="322448" cy="448575"/>
            </a:xfrm>
            <a:custGeom>
              <a:avLst/>
              <a:gdLst/>
              <a:ahLst/>
              <a:cxnLst/>
              <a:rect l="l" t="t" r="r" b="b"/>
              <a:pathLst>
                <a:path w="18269" h="25415" extrusionOk="0">
                  <a:moveTo>
                    <a:pt x="16870" y="1"/>
                  </a:moveTo>
                  <a:cubicBezTo>
                    <a:pt x="14651" y="2676"/>
                    <a:pt x="10305" y="6202"/>
                    <a:pt x="2584" y="6992"/>
                  </a:cubicBezTo>
                  <a:cubicBezTo>
                    <a:pt x="92" y="10852"/>
                    <a:pt x="0" y="16050"/>
                    <a:pt x="3739" y="17661"/>
                  </a:cubicBezTo>
                  <a:cubicBezTo>
                    <a:pt x="3526" y="21187"/>
                    <a:pt x="1368" y="22311"/>
                    <a:pt x="0" y="22676"/>
                  </a:cubicBezTo>
                  <a:cubicBezTo>
                    <a:pt x="1084" y="24830"/>
                    <a:pt x="2798" y="25415"/>
                    <a:pt x="4338" y="25415"/>
                  </a:cubicBezTo>
                  <a:cubicBezTo>
                    <a:pt x="6166" y="25415"/>
                    <a:pt x="7751" y="24591"/>
                    <a:pt x="7751" y="24591"/>
                  </a:cubicBezTo>
                  <a:lnTo>
                    <a:pt x="7751" y="20487"/>
                  </a:lnTo>
                  <a:cubicBezTo>
                    <a:pt x="8239" y="20571"/>
                    <a:pt x="8714" y="20612"/>
                    <a:pt x="9176" y="20612"/>
                  </a:cubicBezTo>
                  <a:cubicBezTo>
                    <a:pt x="12404" y="20612"/>
                    <a:pt x="14990" y="18621"/>
                    <a:pt x="16505" y="15351"/>
                  </a:cubicBezTo>
                  <a:lnTo>
                    <a:pt x="18268" y="11642"/>
                  </a:lnTo>
                  <a:cubicBezTo>
                    <a:pt x="15563" y="8603"/>
                    <a:pt x="15198" y="4043"/>
                    <a:pt x="16992" y="92"/>
                  </a:cubicBezTo>
                  <a:cubicBezTo>
                    <a:pt x="16961" y="62"/>
                    <a:pt x="16931" y="31"/>
                    <a:pt x="16870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4142;p81"/>
            <p:cNvSpPr/>
            <p:nvPr/>
          </p:nvSpPr>
          <p:spPr>
            <a:xfrm>
              <a:off x="5119663" y="1838902"/>
              <a:ext cx="19344" cy="25363"/>
            </a:xfrm>
            <a:custGeom>
              <a:avLst/>
              <a:gdLst/>
              <a:ahLst/>
              <a:cxnLst/>
              <a:rect l="l" t="t" r="r" b="b"/>
              <a:pathLst>
                <a:path w="1096" h="1437" extrusionOk="0">
                  <a:moveTo>
                    <a:pt x="766" y="0"/>
                  </a:moveTo>
                  <a:cubicBezTo>
                    <a:pt x="578" y="0"/>
                    <a:pt x="314" y="227"/>
                    <a:pt x="183" y="566"/>
                  </a:cubicBezTo>
                  <a:cubicBezTo>
                    <a:pt x="1" y="931"/>
                    <a:pt x="31" y="1326"/>
                    <a:pt x="214" y="1417"/>
                  </a:cubicBezTo>
                  <a:cubicBezTo>
                    <a:pt x="244" y="1431"/>
                    <a:pt x="276" y="1437"/>
                    <a:pt x="310" y="1437"/>
                  </a:cubicBezTo>
                  <a:cubicBezTo>
                    <a:pt x="511" y="1437"/>
                    <a:pt x="756" y="1213"/>
                    <a:pt x="913" y="901"/>
                  </a:cubicBezTo>
                  <a:cubicBezTo>
                    <a:pt x="1095" y="506"/>
                    <a:pt x="1065" y="110"/>
                    <a:pt x="852" y="19"/>
                  </a:cubicBezTo>
                  <a:cubicBezTo>
                    <a:pt x="826" y="6"/>
                    <a:pt x="797" y="0"/>
                    <a:pt x="7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4143;p81"/>
            <p:cNvSpPr/>
            <p:nvPr/>
          </p:nvSpPr>
          <p:spPr>
            <a:xfrm>
              <a:off x="5291866" y="1896827"/>
              <a:ext cx="19344" cy="25910"/>
            </a:xfrm>
            <a:custGeom>
              <a:avLst/>
              <a:gdLst/>
              <a:ahLst/>
              <a:cxnLst/>
              <a:rect l="l" t="t" r="r" b="b"/>
              <a:pathLst>
                <a:path w="1096" h="1468" extrusionOk="0">
                  <a:moveTo>
                    <a:pt x="787" y="1"/>
                  </a:moveTo>
                  <a:cubicBezTo>
                    <a:pt x="586" y="1"/>
                    <a:pt x="340" y="228"/>
                    <a:pt x="183" y="567"/>
                  </a:cubicBezTo>
                  <a:cubicBezTo>
                    <a:pt x="1" y="962"/>
                    <a:pt x="31" y="1357"/>
                    <a:pt x="244" y="1449"/>
                  </a:cubicBezTo>
                  <a:cubicBezTo>
                    <a:pt x="274" y="1462"/>
                    <a:pt x="306" y="1468"/>
                    <a:pt x="339" y="1468"/>
                  </a:cubicBezTo>
                  <a:cubicBezTo>
                    <a:pt x="541" y="1468"/>
                    <a:pt x="787" y="1241"/>
                    <a:pt x="943" y="901"/>
                  </a:cubicBezTo>
                  <a:cubicBezTo>
                    <a:pt x="1095" y="506"/>
                    <a:pt x="1095" y="111"/>
                    <a:pt x="882" y="20"/>
                  </a:cubicBezTo>
                  <a:cubicBezTo>
                    <a:pt x="852" y="7"/>
                    <a:pt x="820" y="1"/>
                    <a:pt x="7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4144;p81"/>
            <p:cNvSpPr/>
            <p:nvPr/>
          </p:nvSpPr>
          <p:spPr>
            <a:xfrm>
              <a:off x="5120740" y="1793155"/>
              <a:ext cx="48838" cy="19803"/>
            </a:xfrm>
            <a:custGeom>
              <a:avLst/>
              <a:gdLst/>
              <a:ahLst/>
              <a:cxnLst/>
              <a:rect l="l" t="t" r="r" b="b"/>
              <a:pathLst>
                <a:path w="2767" h="1122" extrusionOk="0">
                  <a:moveTo>
                    <a:pt x="1088" y="1"/>
                  </a:moveTo>
                  <a:cubicBezTo>
                    <a:pt x="962" y="1"/>
                    <a:pt x="840" y="17"/>
                    <a:pt x="730" y="58"/>
                  </a:cubicBezTo>
                  <a:cubicBezTo>
                    <a:pt x="457" y="119"/>
                    <a:pt x="213" y="271"/>
                    <a:pt x="1" y="453"/>
                  </a:cubicBezTo>
                  <a:cubicBezTo>
                    <a:pt x="274" y="453"/>
                    <a:pt x="517" y="453"/>
                    <a:pt x="761" y="484"/>
                  </a:cubicBezTo>
                  <a:cubicBezTo>
                    <a:pt x="1004" y="514"/>
                    <a:pt x="1216" y="544"/>
                    <a:pt x="1429" y="605"/>
                  </a:cubicBezTo>
                  <a:cubicBezTo>
                    <a:pt x="1855" y="696"/>
                    <a:pt x="2250" y="879"/>
                    <a:pt x="2767" y="1122"/>
                  </a:cubicBezTo>
                  <a:cubicBezTo>
                    <a:pt x="2675" y="848"/>
                    <a:pt x="2493" y="636"/>
                    <a:pt x="2311" y="453"/>
                  </a:cubicBezTo>
                  <a:cubicBezTo>
                    <a:pt x="2098" y="271"/>
                    <a:pt x="1824" y="119"/>
                    <a:pt x="1551" y="58"/>
                  </a:cubicBezTo>
                  <a:cubicBezTo>
                    <a:pt x="1401" y="25"/>
                    <a:pt x="1242" y="1"/>
                    <a:pt x="1088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4145;p81"/>
            <p:cNvSpPr/>
            <p:nvPr/>
          </p:nvSpPr>
          <p:spPr>
            <a:xfrm>
              <a:off x="5297231" y="1855969"/>
              <a:ext cx="37577" cy="21374"/>
            </a:xfrm>
            <a:custGeom>
              <a:avLst/>
              <a:gdLst/>
              <a:ahLst/>
              <a:cxnLst/>
              <a:rect l="l" t="t" r="r" b="b"/>
              <a:pathLst>
                <a:path w="2129" h="1211" extrusionOk="0">
                  <a:moveTo>
                    <a:pt x="997" y="0"/>
                  </a:moveTo>
                  <a:cubicBezTo>
                    <a:pt x="841" y="0"/>
                    <a:pt x="689" y="33"/>
                    <a:pt x="548" y="86"/>
                  </a:cubicBezTo>
                  <a:cubicBezTo>
                    <a:pt x="305" y="177"/>
                    <a:pt x="122" y="329"/>
                    <a:pt x="1" y="542"/>
                  </a:cubicBezTo>
                  <a:cubicBezTo>
                    <a:pt x="219" y="514"/>
                    <a:pt x="413" y="499"/>
                    <a:pt x="588" y="499"/>
                  </a:cubicBezTo>
                  <a:cubicBezTo>
                    <a:pt x="803" y="499"/>
                    <a:pt x="989" y="522"/>
                    <a:pt x="1156" y="572"/>
                  </a:cubicBezTo>
                  <a:cubicBezTo>
                    <a:pt x="1308" y="633"/>
                    <a:pt x="1460" y="724"/>
                    <a:pt x="1612" y="815"/>
                  </a:cubicBezTo>
                  <a:cubicBezTo>
                    <a:pt x="1703" y="876"/>
                    <a:pt x="1764" y="937"/>
                    <a:pt x="1855" y="998"/>
                  </a:cubicBezTo>
                  <a:cubicBezTo>
                    <a:pt x="1946" y="1089"/>
                    <a:pt x="2037" y="1150"/>
                    <a:pt x="2129" y="1210"/>
                  </a:cubicBezTo>
                  <a:cubicBezTo>
                    <a:pt x="2129" y="967"/>
                    <a:pt x="2068" y="724"/>
                    <a:pt x="1946" y="542"/>
                  </a:cubicBezTo>
                  <a:cubicBezTo>
                    <a:pt x="1794" y="329"/>
                    <a:pt x="1581" y="147"/>
                    <a:pt x="1338" y="55"/>
                  </a:cubicBezTo>
                  <a:cubicBezTo>
                    <a:pt x="1224" y="17"/>
                    <a:pt x="1109" y="0"/>
                    <a:pt x="997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4146;p81"/>
            <p:cNvSpPr/>
            <p:nvPr/>
          </p:nvSpPr>
          <p:spPr>
            <a:xfrm>
              <a:off x="5210292" y="1871376"/>
              <a:ext cx="59128" cy="61104"/>
            </a:xfrm>
            <a:custGeom>
              <a:avLst/>
              <a:gdLst/>
              <a:ahLst/>
              <a:cxnLst/>
              <a:rect l="l" t="t" r="r" b="b"/>
              <a:pathLst>
                <a:path w="3350" h="3462" extrusionOk="0">
                  <a:moveTo>
                    <a:pt x="3127" y="0"/>
                  </a:moveTo>
                  <a:cubicBezTo>
                    <a:pt x="3038" y="0"/>
                    <a:pt x="2947" y="48"/>
                    <a:pt x="2921" y="155"/>
                  </a:cubicBezTo>
                  <a:cubicBezTo>
                    <a:pt x="2696" y="1112"/>
                    <a:pt x="2470" y="2043"/>
                    <a:pt x="2245" y="2996"/>
                  </a:cubicBezTo>
                  <a:lnTo>
                    <a:pt x="2245" y="2996"/>
                  </a:lnTo>
                  <a:lnTo>
                    <a:pt x="398" y="2343"/>
                  </a:lnTo>
                  <a:cubicBezTo>
                    <a:pt x="373" y="2334"/>
                    <a:pt x="349" y="2330"/>
                    <a:pt x="326" y="2330"/>
                  </a:cubicBezTo>
                  <a:cubicBezTo>
                    <a:pt x="122" y="2330"/>
                    <a:pt x="0" y="2657"/>
                    <a:pt x="246" y="2739"/>
                  </a:cubicBezTo>
                  <a:lnTo>
                    <a:pt x="2313" y="3438"/>
                  </a:lnTo>
                  <a:cubicBezTo>
                    <a:pt x="2344" y="3453"/>
                    <a:pt x="2376" y="3461"/>
                    <a:pt x="2405" y="3461"/>
                  </a:cubicBezTo>
                  <a:cubicBezTo>
                    <a:pt x="2491" y="3461"/>
                    <a:pt x="2564" y="3398"/>
                    <a:pt x="2586" y="3286"/>
                  </a:cubicBezTo>
                  <a:cubicBezTo>
                    <a:pt x="2830" y="2252"/>
                    <a:pt x="3073" y="1249"/>
                    <a:pt x="3316" y="216"/>
                  </a:cubicBezTo>
                  <a:cubicBezTo>
                    <a:pt x="3350" y="79"/>
                    <a:pt x="3240" y="0"/>
                    <a:pt x="3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4147;p81"/>
            <p:cNvSpPr/>
            <p:nvPr/>
          </p:nvSpPr>
          <p:spPr>
            <a:xfrm>
              <a:off x="5151849" y="1911211"/>
              <a:ext cx="63487" cy="52085"/>
            </a:xfrm>
            <a:custGeom>
              <a:avLst/>
              <a:gdLst/>
              <a:ahLst/>
              <a:cxnLst/>
              <a:rect l="l" t="t" r="r" b="b"/>
              <a:pathLst>
                <a:path w="3597" h="2951" extrusionOk="0">
                  <a:moveTo>
                    <a:pt x="353" y="0"/>
                  </a:moveTo>
                  <a:cubicBezTo>
                    <a:pt x="258" y="0"/>
                    <a:pt x="166" y="56"/>
                    <a:pt x="153" y="178"/>
                  </a:cubicBezTo>
                  <a:cubicBezTo>
                    <a:pt x="1" y="1728"/>
                    <a:pt x="2037" y="2609"/>
                    <a:pt x="3192" y="2944"/>
                  </a:cubicBezTo>
                  <a:cubicBezTo>
                    <a:pt x="3211" y="2948"/>
                    <a:pt x="3229" y="2950"/>
                    <a:pt x="3247" y="2950"/>
                  </a:cubicBezTo>
                  <a:cubicBezTo>
                    <a:pt x="3461" y="2950"/>
                    <a:pt x="3597" y="2633"/>
                    <a:pt x="3344" y="2549"/>
                  </a:cubicBezTo>
                  <a:cubicBezTo>
                    <a:pt x="2432" y="2275"/>
                    <a:pt x="426" y="1545"/>
                    <a:pt x="578" y="238"/>
                  </a:cubicBezTo>
                  <a:cubicBezTo>
                    <a:pt x="595" y="87"/>
                    <a:pt x="472" y="0"/>
                    <a:pt x="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4148;p81"/>
            <p:cNvSpPr/>
            <p:nvPr/>
          </p:nvSpPr>
          <p:spPr>
            <a:xfrm>
              <a:off x="5080152" y="1864685"/>
              <a:ext cx="81170" cy="72336"/>
            </a:xfrm>
            <a:custGeom>
              <a:avLst/>
              <a:gdLst/>
              <a:ahLst/>
              <a:cxnLst/>
              <a:rect l="l" t="t" r="r" b="b"/>
              <a:pathLst>
                <a:path w="1947" h="1735" extrusionOk="0">
                  <a:moveTo>
                    <a:pt x="971" y="0"/>
                  </a:moveTo>
                  <a:cubicBezTo>
                    <a:pt x="641" y="0"/>
                    <a:pt x="339" y="198"/>
                    <a:pt x="183" y="510"/>
                  </a:cubicBezTo>
                  <a:cubicBezTo>
                    <a:pt x="1" y="935"/>
                    <a:pt x="183" y="1452"/>
                    <a:pt x="609" y="1665"/>
                  </a:cubicBezTo>
                  <a:cubicBezTo>
                    <a:pt x="727" y="1712"/>
                    <a:pt x="846" y="1734"/>
                    <a:pt x="963" y="1734"/>
                  </a:cubicBezTo>
                  <a:cubicBezTo>
                    <a:pt x="1298" y="1734"/>
                    <a:pt x="1606" y="1547"/>
                    <a:pt x="1764" y="1209"/>
                  </a:cubicBezTo>
                  <a:cubicBezTo>
                    <a:pt x="1946" y="783"/>
                    <a:pt x="1764" y="266"/>
                    <a:pt x="1338" y="84"/>
                  </a:cubicBezTo>
                  <a:cubicBezTo>
                    <a:pt x="1216" y="27"/>
                    <a:pt x="1092" y="0"/>
                    <a:pt x="97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4149;p81"/>
            <p:cNvSpPr/>
            <p:nvPr/>
          </p:nvSpPr>
          <p:spPr>
            <a:xfrm>
              <a:off x="5240934" y="1937775"/>
              <a:ext cx="67604" cy="60287"/>
            </a:xfrm>
            <a:custGeom>
              <a:avLst/>
              <a:gdLst/>
              <a:ahLst/>
              <a:cxnLst/>
              <a:rect l="l" t="t" r="r" b="b"/>
              <a:pathLst>
                <a:path w="1946" h="1735" extrusionOk="0">
                  <a:moveTo>
                    <a:pt x="996" y="1"/>
                  </a:moveTo>
                  <a:cubicBezTo>
                    <a:pt x="665" y="1"/>
                    <a:pt x="340" y="189"/>
                    <a:pt x="182" y="527"/>
                  </a:cubicBezTo>
                  <a:cubicBezTo>
                    <a:pt x="0" y="952"/>
                    <a:pt x="182" y="1469"/>
                    <a:pt x="608" y="1651"/>
                  </a:cubicBezTo>
                  <a:cubicBezTo>
                    <a:pt x="730" y="1708"/>
                    <a:pt x="854" y="1735"/>
                    <a:pt x="975" y="1735"/>
                  </a:cubicBezTo>
                  <a:cubicBezTo>
                    <a:pt x="1305" y="1735"/>
                    <a:pt x="1607" y="1537"/>
                    <a:pt x="1763" y="1226"/>
                  </a:cubicBezTo>
                  <a:cubicBezTo>
                    <a:pt x="1945" y="800"/>
                    <a:pt x="1763" y="284"/>
                    <a:pt x="1337" y="71"/>
                  </a:cubicBezTo>
                  <a:cubicBezTo>
                    <a:pt x="1228" y="24"/>
                    <a:pt x="1111" y="1"/>
                    <a:pt x="99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4150;p81"/>
            <p:cNvSpPr/>
            <p:nvPr/>
          </p:nvSpPr>
          <p:spPr>
            <a:xfrm>
              <a:off x="5007556" y="1612955"/>
              <a:ext cx="312246" cy="128474"/>
            </a:xfrm>
            <a:custGeom>
              <a:avLst/>
              <a:gdLst/>
              <a:ahLst/>
              <a:cxnLst/>
              <a:rect l="l" t="t" r="r" b="b"/>
              <a:pathLst>
                <a:path w="17691" h="7279" extrusionOk="0">
                  <a:moveTo>
                    <a:pt x="9054" y="1"/>
                  </a:moveTo>
                  <a:cubicBezTo>
                    <a:pt x="5660" y="1"/>
                    <a:pt x="2397" y="1915"/>
                    <a:pt x="851" y="5162"/>
                  </a:cubicBezTo>
                  <a:lnTo>
                    <a:pt x="0" y="6985"/>
                  </a:lnTo>
                  <a:cubicBezTo>
                    <a:pt x="954" y="7135"/>
                    <a:pt x="2294" y="7279"/>
                    <a:pt x="3907" y="7279"/>
                  </a:cubicBezTo>
                  <a:cubicBezTo>
                    <a:pt x="7538" y="7279"/>
                    <a:pt x="12556" y="6550"/>
                    <a:pt x="17690" y="3520"/>
                  </a:cubicBezTo>
                  <a:cubicBezTo>
                    <a:pt x="17083" y="3004"/>
                    <a:pt x="16414" y="2517"/>
                    <a:pt x="15624" y="2183"/>
                  </a:cubicBezTo>
                  <a:lnTo>
                    <a:pt x="12858" y="845"/>
                  </a:lnTo>
                  <a:cubicBezTo>
                    <a:pt x="11627" y="272"/>
                    <a:pt x="10331" y="1"/>
                    <a:pt x="9054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151;p81"/>
            <p:cNvSpPr/>
            <p:nvPr/>
          </p:nvSpPr>
          <p:spPr>
            <a:xfrm>
              <a:off x="5295096" y="1681505"/>
              <a:ext cx="93898" cy="203893"/>
            </a:xfrm>
            <a:custGeom>
              <a:avLst/>
              <a:gdLst/>
              <a:ahLst/>
              <a:cxnLst/>
              <a:rect l="l" t="t" r="r" b="b"/>
              <a:pathLst>
                <a:path w="5320" h="11552" extrusionOk="0">
                  <a:moveTo>
                    <a:pt x="1794" y="1"/>
                  </a:moveTo>
                  <a:cubicBezTo>
                    <a:pt x="0" y="3952"/>
                    <a:pt x="365" y="8512"/>
                    <a:pt x="3040" y="11551"/>
                  </a:cubicBezTo>
                  <a:lnTo>
                    <a:pt x="3648" y="10275"/>
                  </a:lnTo>
                  <a:cubicBezTo>
                    <a:pt x="5319" y="6718"/>
                    <a:pt x="4468" y="2615"/>
                    <a:pt x="1794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4152;p81"/>
            <p:cNvSpPr/>
            <p:nvPr/>
          </p:nvSpPr>
          <p:spPr>
            <a:xfrm>
              <a:off x="5334789" y="1579104"/>
              <a:ext cx="129851" cy="89380"/>
            </a:xfrm>
            <a:custGeom>
              <a:avLst/>
              <a:gdLst/>
              <a:ahLst/>
              <a:cxnLst/>
              <a:rect l="l" t="t" r="r" b="b"/>
              <a:pathLst>
                <a:path w="7357" h="5064" extrusionOk="0">
                  <a:moveTo>
                    <a:pt x="6058" y="1"/>
                  </a:moveTo>
                  <a:cubicBezTo>
                    <a:pt x="4522" y="1"/>
                    <a:pt x="1" y="4952"/>
                    <a:pt x="1" y="4952"/>
                  </a:cubicBezTo>
                  <a:cubicBezTo>
                    <a:pt x="216" y="5029"/>
                    <a:pt x="559" y="5063"/>
                    <a:pt x="980" y="5063"/>
                  </a:cubicBezTo>
                  <a:cubicBezTo>
                    <a:pt x="3061" y="5063"/>
                    <a:pt x="7042" y="4221"/>
                    <a:pt x="6840" y="3463"/>
                  </a:cubicBezTo>
                  <a:cubicBezTo>
                    <a:pt x="6796" y="3317"/>
                    <a:pt x="6607" y="3256"/>
                    <a:pt x="6320" y="3256"/>
                  </a:cubicBezTo>
                  <a:cubicBezTo>
                    <a:pt x="4807" y="3256"/>
                    <a:pt x="578" y="4952"/>
                    <a:pt x="578" y="4952"/>
                  </a:cubicBezTo>
                  <a:cubicBezTo>
                    <a:pt x="578" y="4952"/>
                    <a:pt x="7356" y="1304"/>
                    <a:pt x="6414" y="149"/>
                  </a:cubicBezTo>
                  <a:cubicBezTo>
                    <a:pt x="6328" y="47"/>
                    <a:pt x="6207" y="1"/>
                    <a:pt x="6058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4153;p81"/>
            <p:cNvSpPr/>
            <p:nvPr/>
          </p:nvSpPr>
          <p:spPr>
            <a:xfrm>
              <a:off x="4937807" y="1728664"/>
              <a:ext cx="108918" cy="110048"/>
            </a:xfrm>
            <a:custGeom>
              <a:avLst/>
              <a:gdLst/>
              <a:ahLst/>
              <a:cxnLst/>
              <a:rect l="l" t="t" r="r" b="b"/>
              <a:pathLst>
                <a:path w="6171" h="6235" extrusionOk="0">
                  <a:moveTo>
                    <a:pt x="3729" y="0"/>
                  </a:moveTo>
                  <a:cubicBezTo>
                    <a:pt x="3561" y="0"/>
                    <a:pt x="3382" y="20"/>
                    <a:pt x="3192" y="65"/>
                  </a:cubicBezTo>
                  <a:cubicBezTo>
                    <a:pt x="973" y="612"/>
                    <a:pt x="1" y="3165"/>
                    <a:pt x="1460" y="4654"/>
                  </a:cubicBezTo>
                  <a:cubicBezTo>
                    <a:pt x="2888" y="6174"/>
                    <a:pt x="3952" y="6235"/>
                    <a:pt x="3952" y="6235"/>
                  </a:cubicBezTo>
                  <a:lnTo>
                    <a:pt x="6171" y="2314"/>
                  </a:lnTo>
                  <a:cubicBezTo>
                    <a:pt x="6171" y="2314"/>
                    <a:pt x="5535" y="0"/>
                    <a:pt x="372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4154;p81"/>
            <p:cNvSpPr/>
            <p:nvPr/>
          </p:nvSpPr>
          <p:spPr>
            <a:xfrm>
              <a:off x="4962833" y="1746313"/>
              <a:ext cx="54927" cy="68129"/>
            </a:xfrm>
            <a:custGeom>
              <a:avLst/>
              <a:gdLst/>
              <a:ahLst/>
              <a:cxnLst/>
              <a:rect l="l" t="t" r="r" b="b"/>
              <a:pathLst>
                <a:path w="3112" h="3860" extrusionOk="0">
                  <a:moveTo>
                    <a:pt x="1324" y="1"/>
                  </a:moveTo>
                  <a:cubicBezTo>
                    <a:pt x="1094" y="1"/>
                    <a:pt x="1032" y="346"/>
                    <a:pt x="1258" y="402"/>
                  </a:cubicBezTo>
                  <a:cubicBezTo>
                    <a:pt x="2017" y="584"/>
                    <a:pt x="2382" y="1283"/>
                    <a:pt x="2504" y="2043"/>
                  </a:cubicBezTo>
                  <a:cubicBezTo>
                    <a:pt x="2073" y="1809"/>
                    <a:pt x="1567" y="1687"/>
                    <a:pt x="1067" y="1687"/>
                  </a:cubicBezTo>
                  <a:cubicBezTo>
                    <a:pt x="790" y="1687"/>
                    <a:pt x="514" y="1724"/>
                    <a:pt x="254" y="1800"/>
                  </a:cubicBezTo>
                  <a:cubicBezTo>
                    <a:pt x="0" y="1857"/>
                    <a:pt x="87" y="2202"/>
                    <a:pt x="296" y="2202"/>
                  </a:cubicBezTo>
                  <a:cubicBezTo>
                    <a:pt x="312" y="2202"/>
                    <a:pt x="328" y="2200"/>
                    <a:pt x="346" y="2195"/>
                  </a:cubicBezTo>
                  <a:cubicBezTo>
                    <a:pt x="587" y="2128"/>
                    <a:pt x="832" y="2094"/>
                    <a:pt x="1074" y="2094"/>
                  </a:cubicBezTo>
                  <a:cubicBezTo>
                    <a:pt x="1593" y="2094"/>
                    <a:pt x="2099" y="2249"/>
                    <a:pt x="2534" y="2560"/>
                  </a:cubicBezTo>
                  <a:lnTo>
                    <a:pt x="2595" y="2560"/>
                  </a:lnTo>
                  <a:cubicBezTo>
                    <a:pt x="2625" y="2955"/>
                    <a:pt x="2595" y="3350"/>
                    <a:pt x="2595" y="3654"/>
                  </a:cubicBezTo>
                  <a:cubicBezTo>
                    <a:pt x="2580" y="3791"/>
                    <a:pt x="2671" y="3860"/>
                    <a:pt x="2770" y="3860"/>
                  </a:cubicBezTo>
                  <a:cubicBezTo>
                    <a:pt x="2868" y="3860"/>
                    <a:pt x="2975" y="3791"/>
                    <a:pt x="2990" y="3654"/>
                  </a:cubicBezTo>
                  <a:cubicBezTo>
                    <a:pt x="3112" y="2378"/>
                    <a:pt x="2899" y="372"/>
                    <a:pt x="1379" y="7"/>
                  </a:cubicBezTo>
                  <a:cubicBezTo>
                    <a:pt x="1360" y="3"/>
                    <a:pt x="1341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4155;p81"/>
            <p:cNvSpPr/>
            <p:nvPr/>
          </p:nvSpPr>
          <p:spPr>
            <a:xfrm>
              <a:off x="4589931" y="1671257"/>
              <a:ext cx="404157" cy="584879"/>
            </a:xfrm>
            <a:custGeom>
              <a:avLst/>
              <a:gdLst/>
              <a:ahLst/>
              <a:cxnLst/>
              <a:rect l="l" t="t" r="r" b="b"/>
              <a:pathLst>
                <a:path w="19454" h="28153" extrusionOk="0">
                  <a:moveTo>
                    <a:pt x="11569" y="0"/>
                  </a:moveTo>
                  <a:cubicBezTo>
                    <a:pt x="10653" y="0"/>
                    <a:pt x="9730" y="193"/>
                    <a:pt x="8876" y="583"/>
                  </a:cubicBezTo>
                  <a:cubicBezTo>
                    <a:pt x="8086" y="1890"/>
                    <a:pt x="7812" y="3471"/>
                    <a:pt x="7356" y="4960"/>
                  </a:cubicBezTo>
                  <a:cubicBezTo>
                    <a:pt x="6444" y="7818"/>
                    <a:pt x="4742" y="10371"/>
                    <a:pt x="3253" y="12985"/>
                  </a:cubicBezTo>
                  <a:cubicBezTo>
                    <a:pt x="1733" y="15599"/>
                    <a:pt x="335" y="18365"/>
                    <a:pt x="92" y="21374"/>
                  </a:cubicBezTo>
                  <a:cubicBezTo>
                    <a:pt x="1" y="22924"/>
                    <a:pt x="213" y="24535"/>
                    <a:pt x="1004" y="25873"/>
                  </a:cubicBezTo>
                  <a:cubicBezTo>
                    <a:pt x="1782" y="27160"/>
                    <a:pt x="3210" y="28153"/>
                    <a:pt x="4705" y="28153"/>
                  </a:cubicBezTo>
                  <a:cubicBezTo>
                    <a:pt x="4728" y="28153"/>
                    <a:pt x="4750" y="28153"/>
                    <a:pt x="4773" y="28152"/>
                  </a:cubicBezTo>
                  <a:cubicBezTo>
                    <a:pt x="6657" y="28122"/>
                    <a:pt x="8238" y="26693"/>
                    <a:pt x="9210" y="25113"/>
                  </a:cubicBezTo>
                  <a:cubicBezTo>
                    <a:pt x="10183" y="23532"/>
                    <a:pt x="10791" y="21708"/>
                    <a:pt x="11825" y="20158"/>
                  </a:cubicBezTo>
                  <a:cubicBezTo>
                    <a:pt x="12814" y="18674"/>
                    <a:pt x="14389" y="17384"/>
                    <a:pt x="16149" y="17384"/>
                  </a:cubicBezTo>
                  <a:cubicBezTo>
                    <a:pt x="16227" y="17384"/>
                    <a:pt x="16305" y="17387"/>
                    <a:pt x="16384" y="17392"/>
                  </a:cubicBezTo>
                  <a:cubicBezTo>
                    <a:pt x="17478" y="16450"/>
                    <a:pt x="17904" y="15021"/>
                    <a:pt x="18299" y="13654"/>
                  </a:cubicBezTo>
                  <a:cubicBezTo>
                    <a:pt x="18876" y="11556"/>
                    <a:pt x="19454" y="9337"/>
                    <a:pt x="18937" y="7240"/>
                  </a:cubicBezTo>
                  <a:cubicBezTo>
                    <a:pt x="18633" y="5963"/>
                    <a:pt x="17964" y="4778"/>
                    <a:pt x="17296" y="3653"/>
                  </a:cubicBezTo>
                  <a:cubicBezTo>
                    <a:pt x="16992" y="3137"/>
                    <a:pt x="16657" y="2620"/>
                    <a:pt x="16293" y="2164"/>
                  </a:cubicBezTo>
                  <a:cubicBezTo>
                    <a:pt x="15126" y="736"/>
                    <a:pt x="13361" y="0"/>
                    <a:pt x="1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4156;p81"/>
            <p:cNvSpPr/>
            <p:nvPr/>
          </p:nvSpPr>
          <p:spPr>
            <a:xfrm>
              <a:off x="4762966" y="1648429"/>
              <a:ext cx="418512" cy="843860"/>
            </a:xfrm>
            <a:custGeom>
              <a:avLst/>
              <a:gdLst/>
              <a:ahLst/>
              <a:cxnLst/>
              <a:rect l="l" t="t" r="r" b="b"/>
              <a:pathLst>
                <a:path w="20145" h="40619" extrusionOk="0">
                  <a:moveTo>
                    <a:pt x="3683" y="1441"/>
                  </a:moveTo>
                  <a:cubicBezTo>
                    <a:pt x="5538" y="1441"/>
                    <a:pt x="8386" y="4124"/>
                    <a:pt x="9575" y="7663"/>
                  </a:cubicBezTo>
                  <a:cubicBezTo>
                    <a:pt x="10882" y="11553"/>
                    <a:pt x="9970" y="15231"/>
                    <a:pt x="8176" y="15839"/>
                  </a:cubicBezTo>
                  <a:cubicBezTo>
                    <a:pt x="7970" y="15910"/>
                    <a:pt x="7751" y="15945"/>
                    <a:pt x="7524" y="15945"/>
                  </a:cubicBezTo>
                  <a:cubicBezTo>
                    <a:pt x="5806" y="15945"/>
                    <a:pt x="3582" y="13955"/>
                    <a:pt x="2401" y="10520"/>
                  </a:cubicBezTo>
                  <a:cubicBezTo>
                    <a:pt x="1094" y="6629"/>
                    <a:pt x="1368" y="2131"/>
                    <a:pt x="3161" y="1523"/>
                  </a:cubicBezTo>
                  <a:cubicBezTo>
                    <a:pt x="3324" y="1468"/>
                    <a:pt x="3499" y="1441"/>
                    <a:pt x="3683" y="1441"/>
                  </a:cubicBezTo>
                  <a:close/>
                  <a:moveTo>
                    <a:pt x="3804" y="0"/>
                  </a:moveTo>
                  <a:cubicBezTo>
                    <a:pt x="3309" y="0"/>
                    <a:pt x="2822" y="68"/>
                    <a:pt x="2371" y="216"/>
                  </a:cubicBezTo>
                  <a:cubicBezTo>
                    <a:pt x="517" y="824"/>
                    <a:pt x="122" y="2830"/>
                    <a:pt x="61" y="4562"/>
                  </a:cubicBezTo>
                  <a:cubicBezTo>
                    <a:pt x="0" y="6994"/>
                    <a:pt x="486" y="9699"/>
                    <a:pt x="1216" y="12009"/>
                  </a:cubicBezTo>
                  <a:cubicBezTo>
                    <a:pt x="1763" y="13802"/>
                    <a:pt x="2614" y="15505"/>
                    <a:pt x="3860" y="16872"/>
                  </a:cubicBezTo>
                  <a:cubicBezTo>
                    <a:pt x="4867" y="17959"/>
                    <a:pt x="6244" y="18422"/>
                    <a:pt x="7668" y="18422"/>
                  </a:cubicBezTo>
                  <a:cubicBezTo>
                    <a:pt x="7877" y="18422"/>
                    <a:pt x="8088" y="18412"/>
                    <a:pt x="8298" y="18392"/>
                  </a:cubicBezTo>
                  <a:cubicBezTo>
                    <a:pt x="9028" y="20064"/>
                    <a:pt x="18298" y="40034"/>
                    <a:pt x="19149" y="40490"/>
                  </a:cubicBezTo>
                  <a:cubicBezTo>
                    <a:pt x="19263" y="40558"/>
                    <a:pt x="19441" y="40618"/>
                    <a:pt x="19610" y="40618"/>
                  </a:cubicBezTo>
                  <a:cubicBezTo>
                    <a:pt x="19891" y="40618"/>
                    <a:pt x="20145" y="40452"/>
                    <a:pt x="20031" y="39882"/>
                  </a:cubicBezTo>
                  <a:cubicBezTo>
                    <a:pt x="19818" y="38757"/>
                    <a:pt x="9483" y="17875"/>
                    <a:pt x="9483" y="17875"/>
                  </a:cubicBezTo>
                  <a:cubicBezTo>
                    <a:pt x="9483" y="17875"/>
                    <a:pt x="13374" y="13407"/>
                    <a:pt x="10699" y="6538"/>
                  </a:cubicBezTo>
                  <a:cubicBezTo>
                    <a:pt x="9909" y="4441"/>
                    <a:pt x="8784" y="2009"/>
                    <a:pt x="6778" y="793"/>
                  </a:cubicBezTo>
                  <a:cubicBezTo>
                    <a:pt x="5914" y="299"/>
                    <a:pt x="4841" y="0"/>
                    <a:pt x="380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4157;p81"/>
            <p:cNvSpPr/>
            <p:nvPr/>
          </p:nvSpPr>
          <p:spPr>
            <a:xfrm>
              <a:off x="4803374" y="2311837"/>
              <a:ext cx="411096" cy="183007"/>
            </a:xfrm>
            <a:custGeom>
              <a:avLst/>
              <a:gdLst/>
              <a:ahLst/>
              <a:cxnLst/>
              <a:rect l="l" t="t" r="r" b="b"/>
              <a:pathLst>
                <a:path w="19788" h="8809" extrusionOk="0">
                  <a:moveTo>
                    <a:pt x="16155" y="0"/>
                  </a:moveTo>
                  <a:cubicBezTo>
                    <a:pt x="14314" y="0"/>
                    <a:pt x="12168" y="1062"/>
                    <a:pt x="11763" y="2903"/>
                  </a:cubicBezTo>
                  <a:cubicBezTo>
                    <a:pt x="10274" y="2660"/>
                    <a:pt x="7356" y="2417"/>
                    <a:pt x="7356" y="2417"/>
                  </a:cubicBezTo>
                  <a:lnTo>
                    <a:pt x="7538" y="1505"/>
                  </a:lnTo>
                  <a:lnTo>
                    <a:pt x="2432" y="411"/>
                  </a:lnTo>
                  <a:lnTo>
                    <a:pt x="2432" y="411"/>
                  </a:lnTo>
                  <a:cubicBezTo>
                    <a:pt x="2432" y="411"/>
                    <a:pt x="1" y="5730"/>
                    <a:pt x="5380" y="7219"/>
                  </a:cubicBezTo>
                  <a:cubicBezTo>
                    <a:pt x="9058" y="8253"/>
                    <a:pt x="11824" y="8648"/>
                    <a:pt x="13192" y="8800"/>
                  </a:cubicBezTo>
                  <a:cubicBezTo>
                    <a:pt x="13237" y="8806"/>
                    <a:pt x="13283" y="8808"/>
                    <a:pt x="13329" y="8808"/>
                  </a:cubicBezTo>
                  <a:cubicBezTo>
                    <a:pt x="13772" y="8808"/>
                    <a:pt x="14218" y="8547"/>
                    <a:pt x="14438" y="8162"/>
                  </a:cubicBezTo>
                  <a:cubicBezTo>
                    <a:pt x="14747" y="7629"/>
                    <a:pt x="15288" y="6993"/>
                    <a:pt x="16062" y="6993"/>
                  </a:cubicBezTo>
                  <a:cubicBezTo>
                    <a:pt x="16127" y="6993"/>
                    <a:pt x="16194" y="6997"/>
                    <a:pt x="16262" y="7007"/>
                  </a:cubicBezTo>
                  <a:cubicBezTo>
                    <a:pt x="17782" y="7219"/>
                    <a:pt x="18268" y="7341"/>
                    <a:pt x="18268" y="7341"/>
                  </a:cubicBezTo>
                  <a:cubicBezTo>
                    <a:pt x="18268" y="7341"/>
                    <a:pt x="18086" y="5943"/>
                    <a:pt x="17204" y="5730"/>
                  </a:cubicBezTo>
                  <a:cubicBezTo>
                    <a:pt x="18268" y="5487"/>
                    <a:pt x="17630" y="3785"/>
                    <a:pt x="17630" y="3785"/>
                  </a:cubicBezTo>
                  <a:cubicBezTo>
                    <a:pt x="17630" y="3785"/>
                    <a:pt x="17508" y="2356"/>
                    <a:pt x="17204" y="2204"/>
                  </a:cubicBezTo>
                  <a:lnTo>
                    <a:pt x="17204" y="2204"/>
                  </a:lnTo>
                  <a:cubicBezTo>
                    <a:pt x="18268" y="2265"/>
                    <a:pt x="18785" y="2782"/>
                    <a:pt x="18785" y="2782"/>
                  </a:cubicBezTo>
                  <a:cubicBezTo>
                    <a:pt x="18785" y="2782"/>
                    <a:pt x="19788" y="1475"/>
                    <a:pt x="17903" y="411"/>
                  </a:cubicBezTo>
                  <a:cubicBezTo>
                    <a:pt x="17419" y="133"/>
                    <a:pt x="16806" y="0"/>
                    <a:pt x="1615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4158;p81"/>
            <p:cNvSpPr/>
            <p:nvPr/>
          </p:nvSpPr>
          <p:spPr>
            <a:xfrm>
              <a:off x="4926507" y="2355090"/>
              <a:ext cx="124982" cy="20276"/>
            </a:xfrm>
            <a:custGeom>
              <a:avLst/>
              <a:gdLst/>
              <a:ahLst/>
              <a:cxnLst/>
              <a:rect l="l" t="t" r="r" b="b"/>
              <a:pathLst>
                <a:path w="6016" h="976" extrusionOk="0">
                  <a:moveTo>
                    <a:pt x="183" y="1"/>
                  </a:moveTo>
                  <a:cubicBezTo>
                    <a:pt x="1" y="1"/>
                    <a:pt x="31" y="274"/>
                    <a:pt x="183" y="304"/>
                  </a:cubicBezTo>
                  <a:cubicBezTo>
                    <a:pt x="1824" y="487"/>
                    <a:pt x="3496" y="700"/>
                    <a:pt x="5137" y="912"/>
                  </a:cubicBezTo>
                  <a:cubicBezTo>
                    <a:pt x="5350" y="912"/>
                    <a:pt x="5593" y="943"/>
                    <a:pt x="5836" y="973"/>
                  </a:cubicBezTo>
                  <a:cubicBezTo>
                    <a:pt x="5846" y="975"/>
                    <a:pt x="5855" y="976"/>
                    <a:pt x="5863" y="976"/>
                  </a:cubicBezTo>
                  <a:cubicBezTo>
                    <a:pt x="6015" y="976"/>
                    <a:pt x="5980" y="728"/>
                    <a:pt x="5836" y="700"/>
                  </a:cubicBezTo>
                  <a:cubicBezTo>
                    <a:pt x="4195" y="487"/>
                    <a:pt x="2523" y="304"/>
                    <a:pt x="882" y="92"/>
                  </a:cubicBezTo>
                  <a:cubicBezTo>
                    <a:pt x="669" y="61"/>
                    <a:pt x="426" y="31"/>
                    <a:pt x="183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4159;p81"/>
            <p:cNvSpPr/>
            <p:nvPr/>
          </p:nvSpPr>
          <p:spPr>
            <a:xfrm>
              <a:off x="5103946" y="2354779"/>
              <a:ext cx="56861" cy="16121"/>
            </a:xfrm>
            <a:custGeom>
              <a:avLst/>
              <a:gdLst/>
              <a:ahLst/>
              <a:cxnLst/>
              <a:rect l="l" t="t" r="r" b="b"/>
              <a:pathLst>
                <a:path w="2737" h="776" extrusionOk="0">
                  <a:moveTo>
                    <a:pt x="1943" y="0"/>
                  </a:moveTo>
                  <a:cubicBezTo>
                    <a:pt x="1434" y="0"/>
                    <a:pt x="733" y="152"/>
                    <a:pt x="1" y="775"/>
                  </a:cubicBezTo>
                  <a:lnTo>
                    <a:pt x="2736" y="137"/>
                  </a:lnTo>
                  <a:cubicBezTo>
                    <a:pt x="2736" y="137"/>
                    <a:pt x="2426" y="0"/>
                    <a:pt x="194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4160;p81"/>
            <p:cNvSpPr/>
            <p:nvPr/>
          </p:nvSpPr>
          <p:spPr>
            <a:xfrm>
              <a:off x="5111529" y="2387229"/>
              <a:ext cx="58108" cy="10201"/>
            </a:xfrm>
            <a:custGeom>
              <a:avLst/>
              <a:gdLst/>
              <a:ahLst/>
              <a:cxnLst/>
              <a:rect l="l" t="t" r="r" b="b"/>
              <a:pathLst>
                <a:path w="2797" h="491" extrusionOk="0">
                  <a:moveTo>
                    <a:pt x="1828" y="0"/>
                  </a:moveTo>
                  <a:cubicBezTo>
                    <a:pt x="1339" y="0"/>
                    <a:pt x="701" y="106"/>
                    <a:pt x="0" y="490"/>
                  </a:cubicBezTo>
                  <a:lnTo>
                    <a:pt x="2797" y="156"/>
                  </a:lnTo>
                  <a:cubicBezTo>
                    <a:pt x="2797" y="156"/>
                    <a:pt x="2422" y="0"/>
                    <a:pt x="182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4161;p81"/>
            <p:cNvSpPr/>
            <p:nvPr/>
          </p:nvSpPr>
          <p:spPr>
            <a:xfrm>
              <a:off x="5121003" y="2427325"/>
              <a:ext cx="39805" cy="6087"/>
            </a:xfrm>
            <a:custGeom>
              <a:avLst/>
              <a:gdLst/>
              <a:ahLst/>
              <a:cxnLst/>
              <a:rect l="l" t="t" r="r" b="b"/>
              <a:pathLst>
                <a:path w="1916" h="293" extrusionOk="0">
                  <a:moveTo>
                    <a:pt x="1091" y="0"/>
                  </a:moveTo>
                  <a:cubicBezTo>
                    <a:pt x="779" y="0"/>
                    <a:pt x="401" y="69"/>
                    <a:pt x="0" y="293"/>
                  </a:cubicBezTo>
                  <a:lnTo>
                    <a:pt x="1915" y="171"/>
                  </a:lnTo>
                  <a:cubicBezTo>
                    <a:pt x="1915" y="171"/>
                    <a:pt x="1585" y="0"/>
                    <a:pt x="109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53" name="Picture 52" descr="C:\Users\Windows\Downloads\pakakas patukangan\image.jf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87" y="2555060"/>
            <a:ext cx="2777600" cy="2447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16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1668800" y="1031624"/>
            <a:ext cx="8757600" cy="6812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3200" b="1" dirty="0" err="1" smtClean="0">
                <a:latin typeface="Century Gothic" panose="020B0502020202020204" pitchFamily="34" charset="0"/>
              </a:rPr>
              <a:t>Ngaran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Pakakas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2"/>
          </p:nvPr>
        </p:nvSpPr>
        <p:spPr>
          <a:xfrm>
            <a:off x="1668801" y="1828800"/>
            <a:ext cx="4100934" cy="37855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sz="1467" dirty="0"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2"/>
          </p:nvPr>
        </p:nvSpPr>
        <p:spPr>
          <a:xfrm>
            <a:off x="5999200" y="3241330"/>
            <a:ext cx="4427200" cy="6609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1800" b="1" dirty="0" err="1" smtClean="0">
                <a:latin typeface="Century Gothic" panose="020B0502020202020204" pitchFamily="34" charset="0"/>
              </a:rPr>
              <a:t>kampak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  <p:grpSp>
        <p:nvGrpSpPr>
          <p:cNvPr id="6" name="Google Shape;4116;p81"/>
          <p:cNvGrpSpPr/>
          <p:nvPr/>
        </p:nvGrpSpPr>
        <p:grpSpPr>
          <a:xfrm flipH="1">
            <a:off x="9893932" y="3103809"/>
            <a:ext cx="1523866" cy="2856624"/>
            <a:chOff x="4589931" y="1573156"/>
            <a:chExt cx="1033529" cy="1843800"/>
          </a:xfrm>
        </p:grpSpPr>
        <p:sp>
          <p:nvSpPr>
            <p:cNvPr id="7" name="Google Shape;4117;p81"/>
            <p:cNvSpPr/>
            <p:nvPr/>
          </p:nvSpPr>
          <p:spPr>
            <a:xfrm>
              <a:off x="5143731" y="2659091"/>
              <a:ext cx="282291" cy="575031"/>
            </a:xfrm>
            <a:custGeom>
              <a:avLst/>
              <a:gdLst/>
              <a:ahLst/>
              <a:cxnLst/>
              <a:rect l="l" t="t" r="r" b="b"/>
              <a:pathLst>
                <a:path w="13588" h="27679" extrusionOk="0">
                  <a:moveTo>
                    <a:pt x="3954" y="1"/>
                  </a:moveTo>
                  <a:cubicBezTo>
                    <a:pt x="2816" y="1"/>
                    <a:pt x="1570" y="736"/>
                    <a:pt x="548" y="3149"/>
                  </a:cubicBezTo>
                  <a:cubicBezTo>
                    <a:pt x="153" y="4122"/>
                    <a:pt x="1" y="5307"/>
                    <a:pt x="92" y="6644"/>
                  </a:cubicBezTo>
                  <a:cubicBezTo>
                    <a:pt x="736" y="6936"/>
                    <a:pt x="1907" y="7397"/>
                    <a:pt x="3157" y="7397"/>
                  </a:cubicBezTo>
                  <a:cubicBezTo>
                    <a:pt x="3734" y="7397"/>
                    <a:pt x="4328" y="7299"/>
                    <a:pt x="4894" y="7040"/>
                  </a:cubicBezTo>
                  <a:cubicBezTo>
                    <a:pt x="5229" y="9654"/>
                    <a:pt x="5168" y="20687"/>
                    <a:pt x="12432" y="27678"/>
                  </a:cubicBezTo>
                  <a:cubicBezTo>
                    <a:pt x="12736" y="27496"/>
                    <a:pt x="13101" y="27405"/>
                    <a:pt x="13496" y="27374"/>
                  </a:cubicBezTo>
                  <a:cubicBezTo>
                    <a:pt x="13496" y="27344"/>
                    <a:pt x="13496" y="27313"/>
                    <a:pt x="13496" y="27253"/>
                  </a:cubicBezTo>
                  <a:cubicBezTo>
                    <a:pt x="13588" y="24669"/>
                    <a:pt x="8785" y="18559"/>
                    <a:pt x="8603" y="13423"/>
                  </a:cubicBezTo>
                  <a:cubicBezTo>
                    <a:pt x="8390" y="8255"/>
                    <a:pt x="7235" y="1781"/>
                    <a:pt x="7235" y="1781"/>
                  </a:cubicBezTo>
                  <a:cubicBezTo>
                    <a:pt x="7235" y="1781"/>
                    <a:pt x="5725" y="1"/>
                    <a:pt x="3954" y="1"/>
                  </a:cubicBezTo>
                  <a:close/>
                </a:path>
              </a:pathLst>
            </a:custGeom>
            <a:solidFill>
              <a:srgbClr val="FFA7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4118;p81"/>
            <p:cNvSpPr/>
            <p:nvPr/>
          </p:nvSpPr>
          <p:spPr>
            <a:xfrm>
              <a:off x="5147830" y="2794911"/>
              <a:ext cx="256405" cy="543703"/>
            </a:xfrm>
            <a:custGeom>
              <a:avLst/>
              <a:gdLst/>
              <a:ahLst/>
              <a:cxnLst/>
              <a:rect l="l" t="t" r="r" b="b"/>
              <a:pathLst>
                <a:path w="12342" h="26171" extrusionOk="0">
                  <a:moveTo>
                    <a:pt x="1" y="0"/>
                  </a:moveTo>
                  <a:cubicBezTo>
                    <a:pt x="396" y="6991"/>
                    <a:pt x="6718" y="17691"/>
                    <a:pt x="8390" y="19849"/>
                  </a:cubicBezTo>
                  <a:cubicBezTo>
                    <a:pt x="9819" y="21642"/>
                    <a:pt x="7691" y="23739"/>
                    <a:pt x="6505" y="25654"/>
                  </a:cubicBezTo>
                  <a:cubicBezTo>
                    <a:pt x="6627" y="25806"/>
                    <a:pt x="6779" y="25928"/>
                    <a:pt x="6931" y="26019"/>
                  </a:cubicBezTo>
                  <a:cubicBezTo>
                    <a:pt x="7166" y="26123"/>
                    <a:pt x="7415" y="26170"/>
                    <a:pt x="7667" y="26170"/>
                  </a:cubicBezTo>
                  <a:cubicBezTo>
                    <a:pt x="8298" y="26170"/>
                    <a:pt x="8946" y="25876"/>
                    <a:pt x="9423" y="25442"/>
                  </a:cubicBezTo>
                  <a:cubicBezTo>
                    <a:pt x="10092" y="24834"/>
                    <a:pt x="10457" y="23983"/>
                    <a:pt x="10822" y="23162"/>
                  </a:cubicBezTo>
                  <a:cubicBezTo>
                    <a:pt x="11126" y="22463"/>
                    <a:pt x="11430" y="21733"/>
                    <a:pt x="12038" y="21247"/>
                  </a:cubicBezTo>
                  <a:cubicBezTo>
                    <a:pt x="12129" y="21186"/>
                    <a:pt x="12220" y="21095"/>
                    <a:pt x="12341" y="21034"/>
                  </a:cubicBezTo>
                  <a:cubicBezTo>
                    <a:pt x="5077" y="14043"/>
                    <a:pt x="5138" y="3010"/>
                    <a:pt x="4803" y="396"/>
                  </a:cubicBezTo>
                  <a:cubicBezTo>
                    <a:pt x="4237" y="655"/>
                    <a:pt x="3643" y="753"/>
                    <a:pt x="3066" y="753"/>
                  </a:cubicBezTo>
                  <a:cubicBezTo>
                    <a:pt x="1816" y="753"/>
                    <a:pt x="645" y="292"/>
                    <a:pt x="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4119;p81"/>
            <p:cNvSpPr/>
            <p:nvPr/>
          </p:nvSpPr>
          <p:spPr>
            <a:xfrm>
              <a:off x="4906293" y="2734047"/>
              <a:ext cx="337864" cy="620051"/>
            </a:xfrm>
            <a:custGeom>
              <a:avLst/>
              <a:gdLst/>
              <a:ahLst/>
              <a:cxnLst/>
              <a:rect l="l" t="t" r="r" b="b"/>
              <a:pathLst>
                <a:path w="16263" h="29846" extrusionOk="0">
                  <a:moveTo>
                    <a:pt x="4484" y="1"/>
                  </a:moveTo>
                  <a:cubicBezTo>
                    <a:pt x="2384" y="1"/>
                    <a:pt x="244" y="240"/>
                    <a:pt x="183" y="240"/>
                  </a:cubicBezTo>
                  <a:cubicBezTo>
                    <a:pt x="1" y="270"/>
                    <a:pt x="1" y="1030"/>
                    <a:pt x="62" y="1973"/>
                  </a:cubicBezTo>
                  <a:cubicBezTo>
                    <a:pt x="1277" y="2702"/>
                    <a:pt x="4165" y="4222"/>
                    <a:pt x="6809" y="4435"/>
                  </a:cubicBezTo>
                  <a:cubicBezTo>
                    <a:pt x="6718" y="10179"/>
                    <a:pt x="3466" y="25955"/>
                    <a:pt x="16263" y="29845"/>
                  </a:cubicBezTo>
                  <a:cubicBezTo>
                    <a:pt x="16263" y="29663"/>
                    <a:pt x="16232" y="29481"/>
                    <a:pt x="16141" y="29298"/>
                  </a:cubicBezTo>
                  <a:cubicBezTo>
                    <a:pt x="15746" y="28326"/>
                    <a:pt x="14712" y="27900"/>
                    <a:pt x="13800" y="27474"/>
                  </a:cubicBezTo>
                  <a:cubicBezTo>
                    <a:pt x="12007" y="26623"/>
                    <a:pt x="10791" y="25256"/>
                    <a:pt x="10062" y="23401"/>
                  </a:cubicBezTo>
                  <a:cubicBezTo>
                    <a:pt x="8329" y="18933"/>
                    <a:pt x="8208" y="3219"/>
                    <a:pt x="8542" y="1243"/>
                  </a:cubicBezTo>
                  <a:cubicBezTo>
                    <a:pt x="8711" y="248"/>
                    <a:pt x="6618" y="1"/>
                    <a:pt x="4484" y="1"/>
                  </a:cubicBezTo>
                  <a:close/>
                </a:path>
              </a:pathLst>
            </a:custGeom>
            <a:solidFill>
              <a:srgbClr val="FFA7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4120;p81"/>
            <p:cNvSpPr/>
            <p:nvPr/>
          </p:nvSpPr>
          <p:spPr>
            <a:xfrm>
              <a:off x="4909769" y="2772807"/>
              <a:ext cx="336597" cy="600543"/>
            </a:xfrm>
            <a:custGeom>
              <a:avLst/>
              <a:gdLst/>
              <a:ahLst/>
              <a:cxnLst/>
              <a:rect l="l" t="t" r="r" b="b"/>
              <a:pathLst>
                <a:path w="16202" h="28907" extrusionOk="0">
                  <a:moveTo>
                    <a:pt x="1" y="1"/>
                  </a:moveTo>
                  <a:cubicBezTo>
                    <a:pt x="92" y="1642"/>
                    <a:pt x="426" y="3952"/>
                    <a:pt x="487" y="4286"/>
                  </a:cubicBezTo>
                  <a:cubicBezTo>
                    <a:pt x="943" y="6384"/>
                    <a:pt x="1703" y="8390"/>
                    <a:pt x="2463" y="10396"/>
                  </a:cubicBezTo>
                  <a:cubicBezTo>
                    <a:pt x="3192" y="12341"/>
                    <a:pt x="3101" y="14621"/>
                    <a:pt x="3435" y="16657"/>
                  </a:cubicBezTo>
                  <a:cubicBezTo>
                    <a:pt x="3739" y="18420"/>
                    <a:pt x="4104" y="23162"/>
                    <a:pt x="5320" y="25989"/>
                  </a:cubicBezTo>
                  <a:cubicBezTo>
                    <a:pt x="5897" y="25989"/>
                    <a:pt x="6475" y="26110"/>
                    <a:pt x="6992" y="26323"/>
                  </a:cubicBezTo>
                  <a:cubicBezTo>
                    <a:pt x="7904" y="26688"/>
                    <a:pt x="8755" y="27235"/>
                    <a:pt x="9636" y="27691"/>
                  </a:cubicBezTo>
                  <a:cubicBezTo>
                    <a:pt x="10761" y="28238"/>
                    <a:pt x="11946" y="28633"/>
                    <a:pt x="13162" y="28816"/>
                  </a:cubicBezTo>
                  <a:cubicBezTo>
                    <a:pt x="13435" y="28858"/>
                    <a:pt x="13854" y="28907"/>
                    <a:pt x="14294" y="28907"/>
                  </a:cubicBezTo>
                  <a:cubicBezTo>
                    <a:pt x="15125" y="28907"/>
                    <a:pt x="16032" y="28731"/>
                    <a:pt x="16171" y="27995"/>
                  </a:cubicBezTo>
                  <a:cubicBezTo>
                    <a:pt x="16202" y="27965"/>
                    <a:pt x="16202" y="27934"/>
                    <a:pt x="16202" y="27873"/>
                  </a:cubicBezTo>
                  <a:cubicBezTo>
                    <a:pt x="3405" y="23983"/>
                    <a:pt x="6657" y="8207"/>
                    <a:pt x="6748" y="2463"/>
                  </a:cubicBezTo>
                  <a:cubicBezTo>
                    <a:pt x="4104" y="2250"/>
                    <a:pt x="1216" y="730"/>
                    <a:pt x="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4121;p81"/>
            <p:cNvSpPr/>
            <p:nvPr/>
          </p:nvSpPr>
          <p:spPr>
            <a:xfrm>
              <a:off x="5018063" y="3312707"/>
              <a:ext cx="232410" cy="104249"/>
            </a:xfrm>
            <a:custGeom>
              <a:avLst/>
              <a:gdLst/>
              <a:ahLst/>
              <a:cxnLst/>
              <a:rect l="l" t="t" r="r" b="b"/>
              <a:pathLst>
                <a:path w="11187" h="5018" extrusionOk="0">
                  <a:moveTo>
                    <a:pt x="1" y="1"/>
                  </a:moveTo>
                  <a:cubicBezTo>
                    <a:pt x="457" y="1034"/>
                    <a:pt x="1034" y="1794"/>
                    <a:pt x="1764" y="2098"/>
                  </a:cubicBezTo>
                  <a:cubicBezTo>
                    <a:pt x="4499" y="3132"/>
                    <a:pt x="5168" y="4894"/>
                    <a:pt x="8329" y="5016"/>
                  </a:cubicBezTo>
                  <a:cubicBezTo>
                    <a:pt x="8357" y="5017"/>
                    <a:pt x="8385" y="5018"/>
                    <a:pt x="8413" y="5018"/>
                  </a:cubicBezTo>
                  <a:cubicBezTo>
                    <a:pt x="9266" y="5018"/>
                    <a:pt x="10110" y="4569"/>
                    <a:pt x="10639" y="3922"/>
                  </a:cubicBezTo>
                  <a:cubicBezTo>
                    <a:pt x="10913" y="3587"/>
                    <a:pt x="11095" y="3162"/>
                    <a:pt x="11156" y="2736"/>
                  </a:cubicBezTo>
                  <a:cubicBezTo>
                    <a:pt x="11187" y="2372"/>
                    <a:pt x="11156" y="1703"/>
                    <a:pt x="10852" y="1460"/>
                  </a:cubicBezTo>
                  <a:cubicBezTo>
                    <a:pt x="10700" y="1642"/>
                    <a:pt x="10700" y="1916"/>
                    <a:pt x="10579" y="2098"/>
                  </a:cubicBezTo>
                  <a:cubicBezTo>
                    <a:pt x="10457" y="2280"/>
                    <a:pt x="10214" y="2402"/>
                    <a:pt x="10001" y="2463"/>
                  </a:cubicBezTo>
                  <a:cubicBezTo>
                    <a:pt x="9400" y="2681"/>
                    <a:pt x="8725" y="2802"/>
                    <a:pt x="8065" y="2802"/>
                  </a:cubicBezTo>
                  <a:cubicBezTo>
                    <a:pt x="7991" y="2802"/>
                    <a:pt x="7917" y="2800"/>
                    <a:pt x="7843" y="2797"/>
                  </a:cubicBezTo>
                  <a:cubicBezTo>
                    <a:pt x="7600" y="2767"/>
                    <a:pt x="7387" y="2736"/>
                    <a:pt x="7113" y="2676"/>
                  </a:cubicBezTo>
                  <a:cubicBezTo>
                    <a:pt x="6171" y="2493"/>
                    <a:pt x="5199" y="2159"/>
                    <a:pt x="4317" y="1703"/>
                  </a:cubicBezTo>
                  <a:cubicBezTo>
                    <a:pt x="3436" y="1247"/>
                    <a:pt x="2615" y="700"/>
                    <a:pt x="1673" y="335"/>
                  </a:cubicBezTo>
                  <a:cubicBezTo>
                    <a:pt x="1156" y="122"/>
                    <a:pt x="57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4122;p81"/>
            <p:cNvSpPr/>
            <p:nvPr/>
          </p:nvSpPr>
          <p:spPr>
            <a:xfrm>
              <a:off x="5263083" y="3226200"/>
              <a:ext cx="160404" cy="161339"/>
            </a:xfrm>
            <a:custGeom>
              <a:avLst/>
              <a:gdLst/>
              <a:ahLst/>
              <a:cxnLst/>
              <a:rect l="l" t="t" r="r" b="b"/>
              <a:pathLst>
                <a:path w="7721" h="7766" extrusionOk="0">
                  <a:moveTo>
                    <a:pt x="7721" y="1"/>
                  </a:moveTo>
                  <a:cubicBezTo>
                    <a:pt x="7235" y="1"/>
                    <a:pt x="6748" y="183"/>
                    <a:pt x="6384" y="487"/>
                  </a:cubicBezTo>
                  <a:cubicBezTo>
                    <a:pt x="5776" y="973"/>
                    <a:pt x="5472" y="1703"/>
                    <a:pt x="5168" y="2371"/>
                  </a:cubicBezTo>
                  <a:cubicBezTo>
                    <a:pt x="4803" y="3223"/>
                    <a:pt x="4438" y="4043"/>
                    <a:pt x="3769" y="4682"/>
                  </a:cubicBezTo>
                  <a:cubicBezTo>
                    <a:pt x="3301" y="5108"/>
                    <a:pt x="2667" y="5400"/>
                    <a:pt x="2048" y="5400"/>
                  </a:cubicBezTo>
                  <a:cubicBezTo>
                    <a:pt x="1784" y="5400"/>
                    <a:pt x="1522" y="5347"/>
                    <a:pt x="1277" y="5229"/>
                  </a:cubicBezTo>
                  <a:cubicBezTo>
                    <a:pt x="1125" y="5168"/>
                    <a:pt x="973" y="5046"/>
                    <a:pt x="851" y="4894"/>
                  </a:cubicBezTo>
                  <a:cubicBezTo>
                    <a:pt x="365" y="5685"/>
                    <a:pt x="0" y="6414"/>
                    <a:pt x="122" y="7113"/>
                  </a:cubicBezTo>
                  <a:cubicBezTo>
                    <a:pt x="654" y="7568"/>
                    <a:pt x="1205" y="7765"/>
                    <a:pt x="1755" y="7765"/>
                  </a:cubicBezTo>
                  <a:cubicBezTo>
                    <a:pt x="4663" y="7765"/>
                    <a:pt x="7568" y="2250"/>
                    <a:pt x="77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4123;p81"/>
            <p:cNvSpPr/>
            <p:nvPr/>
          </p:nvSpPr>
          <p:spPr>
            <a:xfrm>
              <a:off x="4853899" y="2493695"/>
              <a:ext cx="375093" cy="301528"/>
            </a:xfrm>
            <a:custGeom>
              <a:avLst/>
              <a:gdLst/>
              <a:ahLst/>
              <a:cxnLst/>
              <a:rect l="l" t="t" r="r" b="b"/>
              <a:pathLst>
                <a:path w="18055" h="14514" extrusionOk="0">
                  <a:moveTo>
                    <a:pt x="4590" y="1"/>
                  </a:moveTo>
                  <a:cubicBezTo>
                    <a:pt x="4590" y="1"/>
                    <a:pt x="0" y="4256"/>
                    <a:pt x="426" y="10761"/>
                  </a:cubicBezTo>
                  <a:cubicBezTo>
                    <a:pt x="3730" y="13563"/>
                    <a:pt x="7110" y="14136"/>
                    <a:pt x="9321" y="14136"/>
                  </a:cubicBezTo>
                  <a:cubicBezTo>
                    <a:pt x="10852" y="14136"/>
                    <a:pt x="11824" y="13861"/>
                    <a:pt x="11824" y="13861"/>
                  </a:cubicBezTo>
                  <a:cubicBezTo>
                    <a:pt x="11824" y="13861"/>
                    <a:pt x="13307" y="14513"/>
                    <a:pt x="15288" y="14513"/>
                  </a:cubicBezTo>
                  <a:cubicBezTo>
                    <a:pt x="16144" y="14513"/>
                    <a:pt x="17093" y="14392"/>
                    <a:pt x="18055" y="14043"/>
                  </a:cubicBezTo>
                  <a:cubicBezTo>
                    <a:pt x="16900" y="9211"/>
                    <a:pt x="14985" y="4530"/>
                    <a:pt x="12493" y="214"/>
                  </a:cubicBezTo>
                  <a:lnTo>
                    <a:pt x="4590" y="1"/>
                  </a:lnTo>
                  <a:close/>
                </a:path>
              </a:pathLst>
            </a:custGeom>
            <a:solidFill>
              <a:srgbClr val="F59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4124;p81"/>
            <p:cNvSpPr/>
            <p:nvPr/>
          </p:nvSpPr>
          <p:spPr>
            <a:xfrm>
              <a:off x="5113420" y="2498120"/>
              <a:ext cx="191982" cy="287339"/>
            </a:xfrm>
            <a:custGeom>
              <a:avLst/>
              <a:gdLst/>
              <a:ahLst/>
              <a:cxnLst/>
              <a:rect l="l" t="t" r="r" b="b"/>
              <a:pathLst>
                <a:path w="9241" h="13831" extrusionOk="0">
                  <a:moveTo>
                    <a:pt x="1" y="1"/>
                  </a:moveTo>
                  <a:cubicBezTo>
                    <a:pt x="2493" y="4317"/>
                    <a:pt x="4378" y="8967"/>
                    <a:pt x="5563" y="13830"/>
                  </a:cubicBezTo>
                  <a:cubicBezTo>
                    <a:pt x="6840" y="13375"/>
                    <a:pt x="8116" y="12554"/>
                    <a:pt x="9241" y="11125"/>
                  </a:cubicBezTo>
                  <a:cubicBezTo>
                    <a:pt x="8268" y="6748"/>
                    <a:pt x="6141" y="152"/>
                    <a:pt x="6141" y="1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491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4125;p81"/>
            <p:cNvSpPr/>
            <p:nvPr/>
          </p:nvSpPr>
          <p:spPr>
            <a:xfrm>
              <a:off x="5083753" y="2646834"/>
              <a:ext cx="67581" cy="141457"/>
            </a:xfrm>
            <a:custGeom>
              <a:avLst/>
              <a:gdLst/>
              <a:ahLst/>
              <a:cxnLst/>
              <a:rect l="l" t="t" r="r" b="b"/>
              <a:pathLst>
                <a:path w="3253" h="6809" extrusionOk="0">
                  <a:moveTo>
                    <a:pt x="3252" y="0"/>
                  </a:moveTo>
                  <a:lnTo>
                    <a:pt x="0" y="1125"/>
                  </a:lnTo>
                  <a:lnTo>
                    <a:pt x="1277" y="2554"/>
                  </a:lnTo>
                  <a:lnTo>
                    <a:pt x="760" y="6596"/>
                  </a:lnTo>
                  <a:lnTo>
                    <a:pt x="1337" y="6809"/>
                  </a:lnTo>
                  <a:lnTo>
                    <a:pt x="3252" y="0"/>
                  </a:lnTo>
                  <a:close/>
                </a:path>
              </a:pathLst>
            </a:custGeom>
            <a:solidFill>
              <a:srgbClr val="F491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4126;p81"/>
            <p:cNvSpPr/>
            <p:nvPr/>
          </p:nvSpPr>
          <p:spPr>
            <a:xfrm>
              <a:off x="4834952" y="2063534"/>
              <a:ext cx="444564" cy="528641"/>
            </a:xfrm>
            <a:custGeom>
              <a:avLst/>
              <a:gdLst/>
              <a:ahLst/>
              <a:cxnLst/>
              <a:rect l="l" t="t" r="r" b="b"/>
              <a:pathLst>
                <a:path w="21399" h="25446" extrusionOk="0">
                  <a:moveTo>
                    <a:pt x="6395" y="1"/>
                  </a:moveTo>
                  <a:cubicBezTo>
                    <a:pt x="5028" y="1"/>
                    <a:pt x="3676" y="355"/>
                    <a:pt x="2979" y="1542"/>
                  </a:cubicBezTo>
                  <a:cubicBezTo>
                    <a:pt x="1246" y="4490"/>
                    <a:pt x="0" y="12150"/>
                    <a:pt x="0" y="12150"/>
                  </a:cubicBezTo>
                  <a:lnTo>
                    <a:pt x="6018" y="13487"/>
                  </a:lnTo>
                  <a:lnTo>
                    <a:pt x="4620" y="20722"/>
                  </a:lnTo>
                  <a:cubicBezTo>
                    <a:pt x="4620" y="20722"/>
                    <a:pt x="8967" y="25159"/>
                    <a:pt x="12614" y="25433"/>
                  </a:cubicBezTo>
                  <a:cubicBezTo>
                    <a:pt x="12742" y="25441"/>
                    <a:pt x="12871" y="25446"/>
                    <a:pt x="13000" y="25446"/>
                  </a:cubicBezTo>
                  <a:cubicBezTo>
                    <a:pt x="16513" y="25446"/>
                    <a:pt x="20274" y="22363"/>
                    <a:pt x="20274" y="22363"/>
                  </a:cubicBezTo>
                  <a:cubicBezTo>
                    <a:pt x="20274" y="22363"/>
                    <a:pt x="21399" y="11816"/>
                    <a:pt x="21399" y="10083"/>
                  </a:cubicBezTo>
                  <a:cubicBezTo>
                    <a:pt x="21399" y="6253"/>
                    <a:pt x="17690" y="3244"/>
                    <a:pt x="15259" y="2302"/>
                  </a:cubicBezTo>
                  <a:cubicBezTo>
                    <a:pt x="13526" y="1664"/>
                    <a:pt x="12219" y="1360"/>
                    <a:pt x="10487" y="782"/>
                  </a:cubicBezTo>
                  <a:cubicBezTo>
                    <a:pt x="10487" y="782"/>
                    <a:pt x="8425" y="1"/>
                    <a:pt x="6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4127;p81"/>
            <p:cNvSpPr/>
            <p:nvPr/>
          </p:nvSpPr>
          <p:spPr>
            <a:xfrm>
              <a:off x="4956423" y="2247975"/>
              <a:ext cx="24785" cy="98474"/>
            </a:xfrm>
            <a:custGeom>
              <a:avLst/>
              <a:gdLst/>
              <a:ahLst/>
              <a:cxnLst/>
              <a:rect l="l" t="t" r="r" b="b"/>
              <a:pathLst>
                <a:path w="1193" h="4740" extrusionOk="0">
                  <a:moveTo>
                    <a:pt x="1027" y="1"/>
                  </a:moveTo>
                  <a:cubicBezTo>
                    <a:pt x="969" y="1"/>
                    <a:pt x="914" y="34"/>
                    <a:pt x="901" y="111"/>
                  </a:cubicBezTo>
                  <a:cubicBezTo>
                    <a:pt x="658" y="1387"/>
                    <a:pt x="384" y="2694"/>
                    <a:pt x="141" y="4001"/>
                  </a:cubicBezTo>
                  <a:cubicBezTo>
                    <a:pt x="111" y="4184"/>
                    <a:pt x="50" y="4366"/>
                    <a:pt x="20" y="4549"/>
                  </a:cubicBezTo>
                  <a:cubicBezTo>
                    <a:pt x="1" y="4661"/>
                    <a:pt x="98" y="4739"/>
                    <a:pt x="182" y="4739"/>
                  </a:cubicBezTo>
                  <a:cubicBezTo>
                    <a:pt x="234" y="4739"/>
                    <a:pt x="281" y="4709"/>
                    <a:pt x="293" y="4640"/>
                  </a:cubicBezTo>
                  <a:cubicBezTo>
                    <a:pt x="567" y="3333"/>
                    <a:pt x="810" y="2026"/>
                    <a:pt x="1083" y="749"/>
                  </a:cubicBezTo>
                  <a:cubicBezTo>
                    <a:pt x="1114" y="567"/>
                    <a:pt x="1144" y="354"/>
                    <a:pt x="1175" y="172"/>
                  </a:cubicBezTo>
                  <a:cubicBezTo>
                    <a:pt x="1192" y="66"/>
                    <a:pt x="1107" y="1"/>
                    <a:pt x="1027" y="1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4128;p81"/>
            <p:cNvSpPr/>
            <p:nvPr/>
          </p:nvSpPr>
          <p:spPr>
            <a:xfrm>
              <a:off x="5190454" y="2281526"/>
              <a:ext cx="11717" cy="103584"/>
            </a:xfrm>
            <a:custGeom>
              <a:avLst/>
              <a:gdLst/>
              <a:ahLst/>
              <a:cxnLst/>
              <a:rect l="l" t="t" r="r" b="b"/>
              <a:pathLst>
                <a:path w="564" h="4986" extrusionOk="0">
                  <a:moveTo>
                    <a:pt x="423" y="0"/>
                  </a:moveTo>
                  <a:cubicBezTo>
                    <a:pt x="350" y="0"/>
                    <a:pt x="274" y="46"/>
                    <a:pt x="274" y="137"/>
                  </a:cubicBezTo>
                  <a:cubicBezTo>
                    <a:pt x="214" y="1505"/>
                    <a:pt x="122" y="2873"/>
                    <a:pt x="62" y="4241"/>
                  </a:cubicBezTo>
                  <a:lnTo>
                    <a:pt x="1" y="4849"/>
                  </a:lnTo>
                  <a:cubicBezTo>
                    <a:pt x="1" y="4940"/>
                    <a:pt x="69" y="4985"/>
                    <a:pt x="141" y="4985"/>
                  </a:cubicBezTo>
                  <a:cubicBezTo>
                    <a:pt x="214" y="4985"/>
                    <a:pt x="290" y="4940"/>
                    <a:pt x="305" y="4849"/>
                  </a:cubicBezTo>
                  <a:cubicBezTo>
                    <a:pt x="366" y="3481"/>
                    <a:pt x="457" y="2083"/>
                    <a:pt x="518" y="715"/>
                  </a:cubicBezTo>
                  <a:lnTo>
                    <a:pt x="548" y="137"/>
                  </a:lnTo>
                  <a:cubicBezTo>
                    <a:pt x="563" y="46"/>
                    <a:pt x="495" y="0"/>
                    <a:pt x="423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4129;p81"/>
            <p:cNvSpPr/>
            <p:nvPr/>
          </p:nvSpPr>
          <p:spPr>
            <a:xfrm>
              <a:off x="5040167" y="2089233"/>
              <a:ext cx="260186" cy="495110"/>
            </a:xfrm>
            <a:custGeom>
              <a:avLst/>
              <a:gdLst/>
              <a:ahLst/>
              <a:cxnLst/>
              <a:rect l="l" t="t" r="r" b="b"/>
              <a:pathLst>
                <a:path w="12524" h="2383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65" y="3496"/>
                    <a:pt x="4530" y="4104"/>
                  </a:cubicBezTo>
                  <a:cubicBezTo>
                    <a:pt x="6232" y="6293"/>
                    <a:pt x="5350" y="23831"/>
                    <a:pt x="5350" y="23831"/>
                  </a:cubicBezTo>
                  <a:cubicBezTo>
                    <a:pt x="5350" y="23831"/>
                    <a:pt x="9241" y="22433"/>
                    <a:pt x="10396" y="21126"/>
                  </a:cubicBezTo>
                  <a:cubicBezTo>
                    <a:pt x="10700" y="18785"/>
                    <a:pt x="11460" y="10001"/>
                    <a:pt x="11460" y="10001"/>
                  </a:cubicBezTo>
                  <a:cubicBezTo>
                    <a:pt x="11460" y="10001"/>
                    <a:pt x="12524" y="2402"/>
                    <a:pt x="2554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4130;p81"/>
            <p:cNvSpPr/>
            <p:nvPr/>
          </p:nvSpPr>
          <p:spPr>
            <a:xfrm>
              <a:off x="5348967" y="2204804"/>
              <a:ext cx="79589" cy="109256"/>
            </a:xfrm>
            <a:custGeom>
              <a:avLst/>
              <a:gdLst/>
              <a:ahLst/>
              <a:cxnLst/>
              <a:rect l="l" t="t" r="r" b="b"/>
              <a:pathLst>
                <a:path w="3831" h="5259" extrusionOk="0">
                  <a:moveTo>
                    <a:pt x="760" y="0"/>
                  </a:moveTo>
                  <a:lnTo>
                    <a:pt x="760" y="0"/>
                  </a:lnTo>
                  <a:cubicBezTo>
                    <a:pt x="0" y="2371"/>
                    <a:pt x="3830" y="5259"/>
                    <a:pt x="3830" y="5259"/>
                  </a:cubicBezTo>
                  <a:cubicBezTo>
                    <a:pt x="3739" y="3769"/>
                    <a:pt x="1824" y="548"/>
                    <a:pt x="760" y="0"/>
                  </a:cubicBezTo>
                  <a:close/>
                </a:path>
              </a:pathLst>
            </a:custGeom>
            <a:solidFill>
              <a:srgbClr val="7BCC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4131;p81"/>
            <p:cNvSpPr/>
            <p:nvPr/>
          </p:nvSpPr>
          <p:spPr>
            <a:xfrm>
              <a:off x="5170260" y="2348775"/>
              <a:ext cx="226718" cy="177876"/>
            </a:xfrm>
            <a:custGeom>
              <a:avLst/>
              <a:gdLst/>
              <a:ahLst/>
              <a:cxnLst/>
              <a:rect l="l" t="t" r="r" b="b"/>
              <a:pathLst>
                <a:path w="10913" h="8562" extrusionOk="0">
                  <a:moveTo>
                    <a:pt x="7599" y="1"/>
                  </a:moveTo>
                  <a:lnTo>
                    <a:pt x="4772" y="2371"/>
                  </a:lnTo>
                  <a:lnTo>
                    <a:pt x="4803" y="1946"/>
                  </a:lnTo>
                  <a:lnTo>
                    <a:pt x="1125" y="1612"/>
                  </a:lnTo>
                  <a:lnTo>
                    <a:pt x="1125" y="1612"/>
                  </a:lnTo>
                  <a:cubicBezTo>
                    <a:pt x="1125" y="1612"/>
                    <a:pt x="0" y="7843"/>
                    <a:pt x="4742" y="8511"/>
                  </a:cubicBezTo>
                  <a:cubicBezTo>
                    <a:pt x="4971" y="8545"/>
                    <a:pt x="5192" y="8561"/>
                    <a:pt x="5406" y="8561"/>
                  </a:cubicBezTo>
                  <a:cubicBezTo>
                    <a:pt x="9592" y="8561"/>
                    <a:pt x="10912" y="2371"/>
                    <a:pt x="10912" y="2371"/>
                  </a:cubicBezTo>
                  <a:lnTo>
                    <a:pt x="7599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4132;p81"/>
            <p:cNvSpPr/>
            <p:nvPr/>
          </p:nvSpPr>
          <p:spPr>
            <a:xfrm>
              <a:off x="5328129" y="2312546"/>
              <a:ext cx="208394" cy="106825"/>
            </a:xfrm>
            <a:custGeom>
              <a:avLst/>
              <a:gdLst/>
              <a:ahLst/>
              <a:cxnLst/>
              <a:rect l="l" t="t" r="r" b="b"/>
              <a:pathLst>
                <a:path w="10031" h="5142" extrusionOk="0">
                  <a:moveTo>
                    <a:pt x="2349" y="1"/>
                  </a:moveTo>
                  <a:cubicBezTo>
                    <a:pt x="2325" y="1"/>
                    <a:pt x="2302" y="2"/>
                    <a:pt x="2280" y="4"/>
                  </a:cubicBezTo>
                  <a:cubicBezTo>
                    <a:pt x="1429" y="126"/>
                    <a:pt x="0" y="1798"/>
                    <a:pt x="0" y="1798"/>
                  </a:cubicBezTo>
                  <a:lnTo>
                    <a:pt x="3313" y="4168"/>
                  </a:lnTo>
                  <a:cubicBezTo>
                    <a:pt x="3313" y="4168"/>
                    <a:pt x="4408" y="5141"/>
                    <a:pt x="4894" y="5141"/>
                  </a:cubicBezTo>
                  <a:cubicBezTo>
                    <a:pt x="5380" y="5141"/>
                    <a:pt x="5623" y="4868"/>
                    <a:pt x="5623" y="4868"/>
                  </a:cubicBezTo>
                  <a:lnTo>
                    <a:pt x="7417" y="5141"/>
                  </a:lnTo>
                  <a:lnTo>
                    <a:pt x="7903" y="4442"/>
                  </a:lnTo>
                  <a:cubicBezTo>
                    <a:pt x="7903" y="4442"/>
                    <a:pt x="8416" y="4523"/>
                    <a:pt x="8903" y="4523"/>
                  </a:cubicBezTo>
                  <a:cubicBezTo>
                    <a:pt x="9146" y="4523"/>
                    <a:pt x="9382" y="4503"/>
                    <a:pt x="9544" y="4442"/>
                  </a:cubicBezTo>
                  <a:cubicBezTo>
                    <a:pt x="10031" y="4290"/>
                    <a:pt x="9848" y="1463"/>
                    <a:pt x="9544" y="1433"/>
                  </a:cubicBezTo>
                  <a:cubicBezTo>
                    <a:pt x="9531" y="1430"/>
                    <a:pt x="9517" y="1429"/>
                    <a:pt x="9503" y="1429"/>
                  </a:cubicBezTo>
                  <a:cubicBezTo>
                    <a:pt x="9211" y="1429"/>
                    <a:pt x="8906" y="2010"/>
                    <a:pt x="8906" y="2010"/>
                  </a:cubicBezTo>
                  <a:cubicBezTo>
                    <a:pt x="8906" y="2010"/>
                    <a:pt x="8487" y="1778"/>
                    <a:pt x="8160" y="1778"/>
                  </a:cubicBezTo>
                  <a:cubicBezTo>
                    <a:pt x="8028" y="1778"/>
                    <a:pt x="7912" y="1815"/>
                    <a:pt x="7842" y="1919"/>
                  </a:cubicBezTo>
                  <a:cubicBezTo>
                    <a:pt x="7649" y="1726"/>
                    <a:pt x="7037" y="1685"/>
                    <a:pt x="6557" y="1685"/>
                  </a:cubicBezTo>
                  <a:cubicBezTo>
                    <a:pt x="6208" y="1685"/>
                    <a:pt x="5927" y="1706"/>
                    <a:pt x="5927" y="1706"/>
                  </a:cubicBezTo>
                  <a:cubicBezTo>
                    <a:pt x="5927" y="1706"/>
                    <a:pt x="3297" y="1"/>
                    <a:pt x="234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4133;p81"/>
            <p:cNvSpPr/>
            <p:nvPr/>
          </p:nvSpPr>
          <p:spPr>
            <a:xfrm>
              <a:off x="5226477" y="2308783"/>
              <a:ext cx="150826" cy="124131"/>
            </a:xfrm>
            <a:custGeom>
              <a:avLst/>
              <a:gdLst/>
              <a:ahLst/>
              <a:cxnLst/>
              <a:rect l="l" t="t" r="r" b="b"/>
              <a:pathLst>
                <a:path w="7260" h="5975" extrusionOk="0">
                  <a:moveTo>
                    <a:pt x="7040" y="1"/>
                  </a:moveTo>
                  <a:cubicBezTo>
                    <a:pt x="7004" y="1"/>
                    <a:pt x="6965" y="13"/>
                    <a:pt x="6930" y="41"/>
                  </a:cubicBezTo>
                  <a:cubicBezTo>
                    <a:pt x="4954" y="1682"/>
                    <a:pt x="2948" y="3354"/>
                    <a:pt x="972" y="5026"/>
                  </a:cubicBezTo>
                  <a:cubicBezTo>
                    <a:pt x="668" y="5269"/>
                    <a:pt x="395" y="5482"/>
                    <a:pt x="121" y="5725"/>
                  </a:cubicBezTo>
                  <a:cubicBezTo>
                    <a:pt x="1" y="5821"/>
                    <a:pt x="109" y="5974"/>
                    <a:pt x="234" y="5974"/>
                  </a:cubicBezTo>
                  <a:cubicBezTo>
                    <a:pt x="267" y="5974"/>
                    <a:pt x="302" y="5963"/>
                    <a:pt x="334" y="5938"/>
                  </a:cubicBezTo>
                  <a:cubicBezTo>
                    <a:pt x="2310" y="4266"/>
                    <a:pt x="4316" y="2594"/>
                    <a:pt x="6291" y="923"/>
                  </a:cubicBezTo>
                  <a:cubicBezTo>
                    <a:pt x="6595" y="710"/>
                    <a:pt x="6869" y="467"/>
                    <a:pt x="7142" y="223"/>
                  </a:cubicBezTo>
                  <a:cubicBezTo>
                    <a:pt x="7259" y="130"/>
                    <a:pt x="7161" y="1"/>
                    <a:pt x="704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4134;p81"/>
            <p:cNvSpPr/>
            <p:nvPr/>
          </p:nvSpPr>
          <p:spPr>
            <a:xfrm>
              <a:off x="5482197" y="2353200"/>
              <a:ext cx="30976" cy="65067"/>
            </a:xfrm>
            <a:custGeom>
              <a:avLst/>
              <a:gdLst/>
              <a:ahLst/>
              <a:cxnLst/>
              <a:rect l="l" t="t" r="r" b="b"/>
              <a:pathLst>
                <a:path w="1491" h="3132" extrusionOk="0">
                  <a:moveTo>
                    <a:pt x="1490" y="0"/>
                  </a:moveTo>
                  <a:lnTo>
                    <a:pt x="1" y="3131"/>
                  </a:lnTo>
                  <a:cubicBezTo>
                    <a:pt x="1" y="3131"/>
                    <a:pt x="1369" y="2280"/>
                    <a:pt x="149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4135;p81"/>
            <p:cNvSpPr/>
            <p:nvPr/>
          </p:nvSpPr>
          <p:spPr>
            <a:xfrm>
              <a:off x="5441166" y="2353200"/>
              <a:ext cx="48011" cy="61265"/>
            </a:xfrm>
            <a:custGeom>
              <a:avLst/>
              <a:gdLst/>
              <a:ahLst/>
              <a:cxnLst/>
              <a:rect l="l" t="t" r="r" b="b"/>
              <a:pathLst>
                <a:path w="2311" h="2949" extrusionOk="0">
                  <a:moveTo>
                    <a:pt x="2310" y="0"/>
                  </a:moveTo>
                  <a:lnTo>
                    <a:pt x="0" y="2949"/>
                  </a:lnTo>
                  <a:cubicBezTo>
                    <a:pt x="182" y="2858"/>
                    <a:pt x="2097" y="1399"/>
                    <a:pt x="231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4136;p81"/>
            <p:cNvSpPr/>
            <p:nvPr/>
          </p:nvSpPr>
          <p:spPr>
            <a:xfrm>
              <a:off x="5420308" y="2344620"/>
              <a:ext cx="51813" cy="35754"/>
            </a:xfrm>
            <a:custGeom>
              <a:avLst/>
              <a:gdLst/>
              <a:ahLst/>
              <a:cxnLst/>
              <a:rect l="l" t="t" r="r" b="b"/>
              <a:pathLst>
                <a:path w="2494" h="1721" extrusionOk="0">
                  <a:moveTo>
                    <a:pt x="1952" y="0"/>
                  </a:moveTo>
                  <a:cubicBezTo>
                    <a:pt x="1847" y="0"/>
                    <a:pt x="1742" y="7"/>
                    <a:pt x="1642" y="18"/>
                  </a:cubicBezTo>
                  <a:cubicBezTo>
                    <a:pt x="1369" y="49"/>
                    <a:pt x="1095" y="140"/>
                    <a:pt x="822" y="292"/>
                  </a:cubicBezTo>
                  <a:cubicBezTo>
                    <a:pt x="578" y="444"/>
                    <a:pt x="366" y="657"/>
                    <a:pt x="214" y="900"/>
                  </a:cubicBezTo>
                  <a:cubicBezTo>
                    <a:pt x="62" y="1143"/>
                    <a:pt x="1" y="1447"/>
                    <a:pt x="1" y="1720"/>
                  </a:cubicBezTo>
                  <a:cubicBezTo>
                    <a:pt x="153" y="1508"/>
                    <a:pt x="275" y="1264"/>
                    <a:pt x="457" y="1082"/>
                  </a:cubicBezTo>
                  <a:cubicBezTo>
                    <a:pt x="639" y="900"/>
                    <a:pt x="822" y="748"/>
                    <a:pt x="1034" y="626"/>
                  </a:cubicBezTo>
                  <a:cubicBezTo>
                    <a:pt x="1460" y="383"/>
                    <a:pt x="1946" y="231"/>
                    <a:pt x="2493" y="79"/>
                  </a:cubicBezTo>
                  <a:cubicBezTo>
                    <a:pt x="2320" y="21"/>
                    <a:pt x="2134" y="0"/>
                    <a:pt x="195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4137;p81"/>
            <p:cNvSpPr/>
            <p:nvPr/>
          </p:nvSpPr>
          <p:spPr>
            <a:xfrm>
              <a:off x="5371695" y="2163129"/>
              <a:ext cx="134207" cy="164517"/>
            </a:xfrm>
            <a:custGeom>
              <a:avLst/>
              <a:gdLst/>
              <a:ahLst/>
              <a:cxnLst/>
              <a:rect l="l" t="t" r="r" b="b"/>
              <a:pathLst>
                <a:path w="6460" h="7919" extrusionOk="0">
                  <a:moveTo>
                    <a:pt x="3010" y="0"/>
                  </a:moveTo>
                  <a:cubicBezTo>
                    <a:pt x="0" y="2341"/>
                    <a:pt x="1824" y="6110"/>
                    <a:pt x="2189" y="6778"/>
                  </a:cubicBezTo>
                  <a:cubicBezTo>
                    <a:pt x="2437" y="7609"/>
                    <a:pt x="3079" y="7919"/>
                    <a:pt x="3772" y="7919"/>
                  </a:cubicBezTo>
                  <a:cubicBezTo>
                    <a:pt x="5032" y="7919"/>
                    <a:pt x="6459" y="6894"/>
                    <a:pt x="5988" y="6110"/>
                  </a:cubicBezTo>
                  <a:cubicBezTo>
                    <a:pt x="5710" y="5664"/>
                    <a:pt x="5240" y="5506"/>
                    <a:pt x="4739" y="5506"/>
                  </a:cubicBezTo>
                  <a:cubicBezTo>
                    <a:pt x="4147" y="5506"/>
                    <a:pt x="3513" y="5727"/>
                    <a:pt x="3101" y="5958"/>
                  </a:cubicBezTo>
                  <a:cubicBezTo>
                    <a:pt x="5046" y="3557"/>
                    <a:pt x="4286" y="2554"/>
                    <a:pt x="3010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4138;p81"/>
            <p:cNvSpPr/>
            <p:nvPr/>
          </p:nvSpPr>
          <p:spPr>
            <a:xfrm>
              <a:off x="4850373" y="1573156"/>
              <a:ext cx="773088" cy="475473"/>
            </a:xfrm>
            <a:custGeom>
              <a:avLst/>
              <a:gdLst/>
              <a:ahLst/>
              <a:cxnLst/>
              <a:rect l="l" t="t" r="r" b="b"/>
              <a:pathLst>
                <a:path w="43801" h="26939" extrusionOk="0">
                  <a:moveTo>
                    <a:pt x="43798" y="22401"/>
                  </a:moveTo>
                  <a:cubicBezTo>
                    <a:pt x="43800" y="22401"/>
                    <a:pt x="43800" y="22402"/>
                    <a:pt x="43800" y="22402"/>
                  </a:cubicBezTo>
                  <a:cubicBezTo>
                    <a:pt x="43800" y="22401"/>
                    <a:pt x="43799" y="22401"/>
                    <a:pt x="43798" y="22401"/>
                  </a:cubicBezTo>
                  <a:close/>
                  <a:moveTo>
                    <a:pt x="0" y="0"/>
                  </a:moveTo>
                  <a:cubicBezTo>
                    <a:pt x="426" y="942"/>
                    <a:pt x="122" y="4651"/>
                    <a:pt x="243" y="5593"/>
                  </a:cubicBezTo>
                  <a:cubicBezTo>
                    <a:pt x="426" y="7082"/>
                    <a:pt x="790" y="8572"/>
                    <a:pt x="1307" y="10000"/>
                  </a:cubicBezTo>
                  <a:cubicBezTo>
                    <a:pt x="2523" y="9909"/>
                    <a:pt x="4164" y="9787"/>
                    <a:pt x="4164" y="9787"/>
                  </a:cubicBezTo>
                  <a:lnTo>
                    <a:pt x="4164" y="9787"/>
                  </a:lnTo>
                  <a:lnTo>
                    <a:pt x="2098" y="11824"/>
                  </a:lnTo>
                  <a:cubicBezTo>
                    <a:pt x="5532" y="19058"/>
                    <a:pt x="12736" y="23070"/>
                    <a:pt x="20153" y="25289"/>
                  </a:cubicBezTo>
                  <a:cubicBezTo>
                    <a:pt x="23414" y="26262"/>
                    <a:pt x="26838" y="26939"/>
                    <a:pt x="30194" y="26939"/>
                  </a:cubicBezTo>
                  <a:cubicBezTo>
                    <a:pt x="30404" y="26939"/>
                    <a:pt x="30613" y="26936"/>
                    <a:pt x="30821" y="26931"/>
                  </a:cubicBezTo>
                  <a:lnTo>
                    <a:pt x="30669" y="24469"/>
                  </a:lnTo>
                  <a:lnTo>
                    <a:pt x="31885" y="26900"/>
                  </a:lnTo>
                  <a:cubicBezTo>
                    <a:pt x="32676" y="26839"/>
                    <a:pt x="33496" y="26748"/>
                    <a:pt x="34256" y="26596"/>
                  </a:cubicBezTo>
                  <a:cubicBezTo>
                    <a:pt x="35411" y="26383"/>
                    <a:pt x="36536" y="26079"/>
                    <a:pt x="37600" y="25684"/>
                  </a:cubicBezTo>
                  <a:cubicBezTo>
                    <a:pt x="38633" y="25289"/>
                    <a:pt x="39667" y="24833"/>
                    <a:pt x="40639" y="24317"/>
                  </a:cubicBezTo>
                  <a:cubicBezTo>
                    <a:pt x="41080" y="24081"/>
                    <a:pt x="43313" y="22396"/>
                    <a:pt x="43761" y="22396"/>
                  </a:cubicBezTo>
                  <a:cubicBezTo>
                    <a:pt x="43775" y="22396"/>
                    <a:pt x="43788" y="22397"/>
                    <a:pt x="43798" y="22401"/>
                  </a:cubicBezTo>
                  <a:lnTo>
                    <a:pt x="43798" y="22401"/>
                  </a:lnTo>
                  <a:cubicBezTo>
                    <a:pt x="43655" y="22351"/>
                    <a:pt x="35456" y="19457"/>
                    <a:pt x="33618" y="13040"/>
                  </a:cubicBezTo>
                  <a:cubicBezTo>
                    <a:pt x="31794" y="6566"/>
                    <a:pt x="24955" y="669"/>
                    <a:pt x="19545" y="669"/>
                  </a:cubicBezTo>
                  <a:cubicBezTo>
                    <a:pt x="16158" y="669"/>
                    <a:pt x="11989" y="2162"/>
                    <a:pt x="7666" y="2162"/>
                  </a:cubicBezTo>
                  <a:cubicBezTo>
                    <a:pt x="5121" y="2162"/>
                    <a:pt x="2523" y="1645"/>
                    <a:pt x="0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4139;p81"/>
            <p:cNvSpPr/>
            <p:nvPr/>
          </p:nvSpPr>
          <p:spPr>
            <a:xfrm>
              <a:off x="4887383" y="1781824"/>
              <a:ext cx="726421" cy="265880"/>
            </a:xfrm>
            <a:custGeom>
              <a:avLst/>
              <a:gdLst/>
              <a:ahLst/>
              <a:cxnLst/>
              <a:rect l="l" t="t" r="r" b="b"/>
              <a:pathLst>
                <a:path w="41157" h="15064" extrusionOk="0">
                  <a:moveTo>
                    <a:pt x="1" y="1"/>
                  </a:moveTo>
                  <a:cubicBezTo>
                    <a:pt x="4469" y="8816"/>
                    <a:pt x="13253" y="12676"/>
                    <a:pt x="20578" y="14165"/>
                  </a:cubicBezTo>
                  <a:cubicBezTo>
                    <a:pt x="23109" y="14778"/>
                    <a:pt x="25522" y="15064"/>
                    <a:pt x="27778" y="15064"/>
                  </a:cubicBezTo>
                  <a:cubicBezTo>
                    <a:pt x="28097" y="15064"/>
                    <a:pt x="28412" y="15058"/>
                    <a:pt x="28724" y="15047"/>
                  </a:cubicBezTo>
                  <a:lnTo>
                    <a:pt x="28572" y="12615"/>
                  </a:lnTo>
                  <a:lnTo>
                    <a:pt x="29788" y="14986"/>
                  </a:lnTo>
                  <a:cubicBezTo>
                    <a:pt x="34834" y="14621"/>
                    <a:pt x="38877" y="12858"/>
                    <a:pt x="41156" y="10639"/>
                  </a:cubicBezTo>
                  <a:lnTo>
                    <a:pt x="41156" y="10639"/>
                  </a:lnTo>
                  <a:cubicBezTo>
                    <a:pt x="39597" y="10830"/>
                    <a:pt x="38195" y="10914"/>
                    <a:pt x="36936" y="10914"/>
                  </a:cubicBezTo>
                  <a:cubicBezTo>
                    <a:pt x="26783" y="10914"/>
                    <a:pt x="25846" y="5411"/>
                    <a:pt x="25358" y="5411"/>
                  </a:cubicBezTo>
                  <a:cubicBezTo>
                    <a:pt x="25355" y="5411"/>
                    <a:pt x="25353" y="5411"/>
                    <a:pt x="25351" y="54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4140;p81"/>
            <p:cNvSpPr/>
            <p:nvPr/>
          </p:nvSpPr>
          <p:spPr>
            <a:xfrm>
              <a:off x="4952158" y="1675081"/>
              <a:ext cx="373403" cy="405050"/>
            </a:xfrm>
            <a:custGeom>
              <a:avLst/>
              <a:gdLst/>
              <a:ahLst/>
              <a:cxnLst/>
              <a:rect l="l" t="t" r="r" b="b"/>
              <a:pathLst>
                <a:path w="21156" h="22949" extrusionOk="0">
                  <a:moveTo>
                    <a:pt x="20882" y="0"/>
                  </a:moveTo>
                  <a:cubicBezTo>
                    <a:pt x="15748" y="3030"/>
                    <a:pt x="10730" y="3759"/>
                    <a:pt x="7099" y="3759"/>
                  </a:cubicBezTo>
                  <a:cubicBezTo>
                    <a:pt x="5486" y="3759"/>
                    <a:pt x="4146" y="3615"/>
                    <a:pt x="3192" y="3465"/>
                  </a:cubicBezTo>
                  <a:lnTo>
                    <a:pt x="1703" y="6657"/>
                  </a:lnTo>
                  <a:cubicBezTo>
                    <a:pt x="1" y="10244"/>
                    <a:pt x="943" y="14438"/>
                    <a:pt x="3678" y="17052"/>
                  </a:cubicBezTo>
                  <a:lnTo>
                    <a:pt x="3830" y="21855"/>
                  </a:lnTo>
                  <a:cubicBezTo>
                    <a:pt x="3982" y="22250"/>
                    <a:pt x="4134" y="22615"/>
                    <a:pt x="4286" y="22949"/>
                  </a:cubicBezTo>
                  <a:cubicBezTo>
                    <a:pt x="5654" y="22615"/>
                    <a:pt x="7812" y="21490"/>
                    <a:pt x="8025" y="17934"/>
                  </a:cubicBezTo>
                  <a:cubicBezTo>
                    <a:pt x="4286" y="16323"/>
                    <a:pt x="4378" y="11125"/>
                    <a:pt x="6870" y="7265"/>
                  </a:cubicBezTo>
                  <a:cubicBezTo>
                    <a:pt x="14591" y="6475"/>
                    <a:pt x="18937" y="2949"/>
                    <a:pt x="21156" y="274"/>
                  </a:cubicBezTo>
                  <a:cubicBezTo>
                    <a:pt x="21065" y="183"/>
                    <a:pt x="20974" y="91"/>
                    <a:pt x="2088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4141;p81"/>
            <p:cNvSpPr/>
            <p:nvPr/>
          </p:nvSpPr>
          <p:spPr>
            <a:xfrm>
              <a:off x="5026864" y="1679899"/>
              <a:ext cx="322448" cy="448575"/>
            </a:xfrm>
            <a:custGeom>
              <a:avLst/>
              <a:gdLst/>
              <a:ahLst/>
              <a:cxnLst/>
              <a:rect l="l" t="t" r="r" b="b"/>
              <a:pathLst>
                <a:path w="18269" h="25415" extrusionOk="0">
                  <a:moveTo>
                    <a:pt x="16870" y="1"/>
                  </a:moveTo>
                  <a:cubicBezTo>
                    <a:pt x="14651" y="2676"/>
                    <a:pt x="10305" y="6202"/>
                    <a:pt x="2584" y="6992"/>
                  </a:cubicBezTo>
                  <a:cubicBezTo>
                    <a:pt x="92" y="10852"/>
                    <a:pt x="0" y="16050"/>
                    <a:pt x="3739" y="17661"/>
                  </a:cubicBezTo>
                  <a:cubicBezTo>
                    <a:pt x="3526" y="21187"/>
                    <a:pt x="1368" y="22311"/>
                    <a:pt x="0" y="22676"/>
                  </a:cubicBezTo>
                  <a:cubicBezTo>
                    <a:pt x="1084" y="24830"/>
                    <a:pt x="2798" y="25415"/>
                    <a:pt x="4338" y="25415"/>
                  </a:cubicBezTo>
                  <a:cubicBezTo>
                    <a:pt x="6166" y="25415"/>
                    <a:pt x="7751" y="24591"/>
                    <a:pt x="7751" y="24591"/>
                  </a:cubicBezTo>
                  <a:lnTo>
                    <a:pt x="7751" y="20487"/>
                  </a:lnTo>
                  <a:cubicBezTo>
                    <a:pt x="8239" y="20571"/>
                    <a:pt x="8714" y="20612"/>
                    <a:pt x="9176" y="20612"/>
                  </a:cubicBezTo>
                  <a:cubicBezTo>
                    <a:pt x="12404" y="20612"/>
                    <a:pt x="14990" y="18621"/>
                    <a:pt x="16505" y="15351"/>
                  </a:cubicBezTo>
                  <a:lnTo>
                    <a:pt x="18268" y="11642"/>
                  </a:lnTo>
                  <a:cubicBezTo>
                    <a:pt x="15563" y="8603"/>
                    <a:pt x="15198" y="4043"/>
                    <a:pt x="16992" y="92"/>
                  </a:cubicBezTo>
                  <a:cubicBezTo>
                    <a:pt x="16961" y="62"/>
                    <a:pt x="16931" y="31"/>
                    <a:pt x="16870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4142;p81"/>
            <p:cNvSpPr/>
            <p:nvPr/>
          </p:nvSpPr>
          <p:spPr>
            <a:xfrm>
              <a:off x="5119663" y="1838902"/>
              <a:ext cx="19344" cy="25363"/>
            </a:xfrm>
            <a:custGeom>
              <a:avLst/>
              <a:gdLst/>
              <a:ahLst/>
              <a:cxnLst/>
              <a:rect l="l" t="t" r="r" b="b"/>
              <a:pathLst>
                <a:path w="1096" h="1437" extrusionOk="0">
                  <a:moveTo>
                    <a:pt x="766" y="0"/>
                  </a:moveTo>
                  <a:cubicBezTo>
                    <a:pt x="578" y="0"/>
                    <a:pt x="314" y="227"/>
                    <a:pt x="183" y="566"/>
                  </a:cubicBezTo>
                  <a:cubicBezTo>
                    <a:pt x="1" y="931"/>
                    <a:pt x="31" y="1326"/>
                    <a:pt x="214" y="1417"/>
                  </a:cubicBezTo>
                  <a:cubicBezTo>
                    <a:pt x="244" y="1431"/>
                    <a:pt x="276" y="1437"/>
                    <a:pt x="310" y="1437"/>
                  </a:cubicBezTo>
                  <a:cubicBezTo>
                    <a:pt x="511" y="1437"/>
                    <a:pt x="756" y="1213"/>
                    <a:pt x="913" y="901"/>
                  </a:cubicBezTo>
                  <a:cubicBezTo>
                    <a:pt x="1095" y="506"/>
                    <a:pt x="1065" y="110"/>
                    <a:pt x="852" y="19"/>
                  </a:cubicBezTo>
                  <a:cubicBezTo>
                    <a:pt x="826" y="6"/>
                    <a:pt x="797" y="0"/>
                    <a:pt x="7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4143;p81"/>
            <p:cNvSpPr/>
            <p:nvPr/>
          </p:nvSpPr>
          <p:spPr>
            <a:xfrm>
              <a:off x="5291866" y="1896827"/>
              <a:ext cx="19344" cy="25910"/>
            </a:xfrm>
            <a:custGeom>
              <a:avLst/>
              <a:gdLst/>
              <a:ahLst/>
              <a:cxnLst/>
              <a:rect l="l" t="t" r="r" b="b"/>
              <a:pathLst>
                <a:path w="1096" h="1468" extrusionOk="0">
                  <a:moveTo>
                    <a:pt x="787" y="1"/>
                  </a:moveTo>
                  <a:cubicBezTo>
                    <a:pt x="586" y="1"/>
                    <a:pt x="340" y="228"/>
                    <a:pt x="183" y="567"/>
                  </a:cubicBezTo>
                  <a:cubicBezTo>
                    <a:pt x="1" y="962"/>
                    <a:pt x="31" y="1357"/>
                    <a:pt x="244" y="1449"/>
                  </a:cubicBezTo>
                  <a:cubicBezTo>
                    <a:pt x="274" y="1462"/>
                    <a:pt x="306" y="1468"/>
                    <a:pt x="339" y="1468"/>
                  </a:cubicBezTo>
                  <a:cubicBezTo>
                    <a:pt x="541" y="1468"/>
                    <a:pt x="787" y="1241"/>
                    <a:pt x="943" y="901"/>
                  </a:cubicBezTo>
                  <a:cubicBezTo>
                    <a:pt x="1095" y="506"/>
                    <a:pt x="1095" y="111"/>
                    <a:pt x="882" y="20"/>
                  </a:cubicBezTo>
                  <a:cubicBezTo>
                    <a:pt x="852" y="7"/>
                    <a:pt x="820" y="1"/>
                    <a:pt x="7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4144;p81"/>
            <p:cNvSpPr/>
            <p:nvPr/>
          </p:nvSpPr>
          <p:spPr>
            <a:xfrm>
              <a:off x="5120740" y="1793155"/>
              <a:ext cx="48838" cy="19803"/>
            </a:xfrm>
            <a:custGeom>
              <a:avLst/>
              <a:gdLst/>
              <a:ahLst/>
              <a:cxnLst/>
              <a:rect l="l" t="t" r="r" b="b"/>
              <a:pathLst>
                <a:path w="2767" h="1122" extrusionOk="0">
                  <a:moveTo>
                    <a:pt x="1088" y="1"/>
                  </a:moveTo>
                  <a:cubicBezTo>
                    <a:pt x="962" y="1"/>
                    <a:pt x="840" y="17"/>
                    <a:pt x="730" y="58"/>
                  </a:cubicBezTo>
                  <a:cubicBezTo>
                    <a:pt x="457" y="119"/>
                    <a:pt x="213" y="271"/>
                    <a:pt x="1" y="453"/>
                  </a:cubicBezTo>
                  <a:cubicBezTo>
                    <a:pt x="274" y="453"/>
                    <a:pt x="517" y="453"/>
                    <a:pt x="761" y="484"/>
                  </a:cubicBezTo>
                  <a:cubicBezTo>
                    <a:pt x="1004" y="514"/>
                    <a:pt x="1216" y="544"/>
                    <a:pt x="1429" y="605"/>
                  </a:cubicBezTo>
                  <a:cubicBezTo>
                    <a:pt x="1855" y="696"/>
                    <a:pt x="2250" y="879"/>
                    <a:pt x="2767" y="1122"/>
                  </a:cubicBezTo>
                  <a:cubicBezTo>
                    <a:pt x="2675" y="848"/>
                    <a:pt x="2493" y="636"/>
                    <a:pt x="2311" y="453"/>
                  </a:cubicBezTo>
                  <a:cubicBezTo>
                    <a:pt x="2098" y="271"/>
                    <a:pt x="1824" y="119"/>
                    <a:pt x="1551" y="58"/>
                  </a:cubicBezTo>
                  <a:cubicBezTo>
                    <a:pt x="1401" y="25"/>
                    <a:pt x="1242" y="1"/>
                    <a:pt x="1088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4145;p81"/>
            <p:cNvSpPr/>
            <p:nvPr/>
          </p:nvSpPr>
          <p:spPr>
            <a:xfrm>
              <a:off x="5297231" y="1855969"/>
              <a:ext cx="37577" cy="21374"/>
            </a:xfrm>
            <a:custGeom>
              <a:avLst/>
              <a:gdLst/>
              <a:ahLst/>
              <a:cxnLst/>
              <a:rect l="l" t="t" r="r" b="b"/>
              <a:pathLst>
                <a:path w="2129" h="1211" extrusionOk="0">
                  <a:moveTo>
                    <a:pt x="997" y="0"/>
                  </a:moveTo>
                  <a:cubicBezTo>
                    <a:pt x="841" y="0"/>
                    <a:pt x="689" y="33"/>
                    <a:pt x="548" y="86"/>
                  </a:cubicBezTo>
                  <a:cubicBezTo>
                    <a:pt x="305" y="177"/>
                    <a:pt x="122" y="329"/>
                    <a:pt x="1" y="542"/>
                  </a:cubicBezTo>
                  <a:cubicBezTo>
                    <a:pt x="219" y="514"/>
                    <a:pt x="413" y="499"/>
                    <a:pt x="588" y="499"/>
                  </a:cubicBezTo>
                  <a:cubicBezTo>
                    <a:pt x="803" y="499"/>
                    <a:pt x="989" y="522"/>
                    <a:pt x="1156" y="572"/>
                  </a:cubicBezTo>
                  <a:cubicBezTo>
                    <a:pt x="1308" y="633"/>
                    <a:pt x="1460" y="724"/>
                    <a:pt x="1612" y="815"/>
                  </a:cubicBezTo>
                  <a:cubicBezTo>
                    <a:pt x="1703" y="876"/>
                    <a:pt x="1764" y="937"/>
                    <a:pt x="1855" y="998"/>
                  </a:cubicBezTo>
                  <a:cubicBezTo>
                    <a:pt x="1946" y="1089"/>
                    <a:pt x="2037" y="1150"/>
                    <a:pt x="2129" y="1210"/>
                  </a:cubicBezTo>
                  <a:cubicBezTo>
                    <a:pt x="2129" y="967"/>
                    <a:pt x="2068" y="724"/>
                    <a:pt x="1946" y="542"/>
                  </a:cubicBezTo>
                  <a:cubicBezTo>
                    <a:pt x="1794" y="329"/>
                    <a:pt x="1581" y="147"/>
                    <a:pt x="1338" y="55"/>
                  </a:cubicBezTo>
                  <a:cubicBezTo>
                    <a:pt x="1224" y="17"/>
                    <a:pt x="1109" y="0"/>
                    <a:pt x="997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4146;p81"/>
            <p:cNvSpPr/>
            <p:nvPr/>
          </p:nvSpPr>
          <p:spPr>
            <a:xfrm>
              <a:off x="5210292" y="1871376"/>
              <a:ext cx="59128" cy="61104"/>
            </a:xfrm>
            <a:custGeom>
              <a:avLst/>
              <a:gdLst/>
              <a:ahLst/>
              <a:cxnLst/>
              <a:rect l="l" t="t" r="r" b="b"/>
              <a:pathLst>
                <a:path w="3350" h="3462" extrusionOk="0">
                  <a:moveTo>
                    <a:pt x="3127" y="0"/>
                  </a:moveTo>
                  <a:cubicBezTo>
                    <a:pt x="3038" y="0"/>
                    <a:pt x="2947" y="48"/>
                    <a:pt x="2921" y="155"/>
                  </a:cubicBezTo>
                  <a:cubicBezTo>
                    <a:pt x="2696" y="1112"/>
                    <a:pt x="2470" y="2043"/>
                    <a:pt x="2245" y="2996"/>
                  </a:cubicBezTo>
                  <a:lnTo>
                    <a:pt x="2245" y="2996"/>
                  </a:lnTo>
                  <a:lnTo>
                    <a:pt x="398" y="2343"/>
                  </a:lnTo>
                  <a:cubicBezTo>
                    <a:pt x="373" y="2334"/>
                    <a:pt x="349" y="2330"/>
                    <a:pt x="326" y="2330"/>
                  </a:cubicBezTo>
                  <a:cubicBezTo>
                    <a:pt x="122" y="2330"/>
                    <a:pt x="0" y="2657"/>
                    <a:pt x="246" y="2739"/>
                  </a:cubicBezTo>
                  <a:lnTo>
                    <a:pt x="2313" y="3438"/>
                  </a:lnTo>
                  <a:cubicBezTo>
                    <a:pt x="2344" y="3453"/>
                    <a:pt x="2376" y="3461"/>
                    <a:pt x="2405" y="3461"/>
                  </a:cubicBezTo>
                  <a:cubicBezTo>
                    <a:pt x="2491" y="3461"/>
                    <a:pt x="2564" y="3398"/>
                    <a:pt x="2586" y="3286"/>
                  </a:cubicBezTo>
                  <a:cubicBezTo>
                    <a:pt x="2830" y="2252"/>
                    <a:pt x="3073" y="1249"/>
                    <a:pt x="3316" y="216"/>
                  </a:cubicBezTo>
                  <a:cubicBezTo>
                    <a:pt x="3350" y="79"/>
                    <a:pt x="3240" y="0"/>
                    <a:pt x="3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4147;p81"/>
            <p:cNvSpPr/>
            <p:nvPr/>
          </p:nvSpPr>
          <p:spPr>
            <a:xfrm>
              <a:off x="5151849" y="1911211"/>
              <a:ext cx="63487" cy="52085"/>
            </a:xfrm>
            <a:custGeom>
              <a:avLst/>
              <a:gdLst/>
              <a:ahLst/>
              <a:cxnLst/>
              <a:rect l="l" t="t" r="r" b="b"/>
              <a:pathLst>
                <a:path w="3597" h="2951" extrusionOk="0">
                  <a:moveTo>
                    <a:pt x="353" y="0"/>
                  </a:moveTo>
                  <a:cubicBezTo>
                    <a:pt x="258" y="0"/>
                    <a:pt x="166" y="56"/>
                    <a:pt x="153" y="178"/>
                  </a:cubicBezTo>
                  <a:cubicBezTo>
                    <a:pt x="1" y="1728"/>
                    <a:pt x="2037" y="2609"/>
                    <a:pt x="3192" y="2944"/>
                  </a:cubicBezTo>
                  <a:cubicBezTo>
                    <a:pt x="3211" y="2948"/>
                    <a:pt x="3229" y="2950"/>
                    <a:pt x="3247" y="2950"/>
                  </a:cubicBezTo>
                  <a:cubicBezTo>
                    <a:pt x="3461" y="2950"/>
                    <a:pt x="3597" y="2633"/>
                    <a:pt x="3344" y="2549"/>
                  </a:cubicBezTo>
                  <a:cubicBezTo>
                    <a:pt x="2432" y="2275"/>
                    <a:pt x="426" y="1545"/>
                    <a:pt x="578" y="238"/>
                  </a:cubicBezTo>
                  <a:cubicBezTo>
                    <a:pt x="595" y="87"/>
                    <a:pt x="472" y="0"/>
                    <a:pt x="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4148;p81"/>
            <p:cNvSpPr/>
            <p:nvPr/>
          </p:nvSpPr>
          <p:spPr>
            <a:xfrm>
              <a:off x="5080152" y="1864685"/>
              <a:ext cx="81170" cy="72336"/>
            </a:xfrm>
            <a:custGeom>
              <a:avLst/>
              <a:gdLst/>
              <a:ahLst/>
              <a:cxnLst/>
              <a:rect l="l" t="t" r="r" b="b"/>
              <a:pathLst>
                <a:path w="1947" h="1735" extrusionOk="0">
                  <a:moveTo>
                    <a:pt x="971" y="0"/>
                  </a:moveTo>
                  <a:cubicBezTo>
                    <a:pt x="641" y="0"/>
                    <a:pt x="339" y="198"/>
                    <a:pt x="183" y="510"/>
                  </a:cubicBezTo>
                  <a:cubicBezTo>
                    <a:pt x="1" y="935"/>
                    <a:pt x="183" y="1452"/>
                    <a:pt x="609" y="1665"/>
                  </a:cubicBezTo>
                  <a:cubicBezTo>
                    <a:pt x="727" y="1712"/>
                    <a:pt x="846" y="1734"/>
                    <a:pt x="963" y="1734"/>
                  </a:cubicBezTo>
                  <a:cubicBezTo>
                    <a:pt x="1298" y="1734"/>
                    <a:pt x="1606" y="1547"/>
                    <a:pt x="1764" y="1209"/>
                  </a:cubicBezTo>
                  <a:cubicBezTo>
                    <a:pt x="1946" y="783"/>
                    <a:pt x="1764" y="266"/>
                    <a:pt x="1338" y="84"/>
                  </a:cubicBezTo>
                  <a:cubicBezTo>
                    <a:pt x="1216" y="27"/>
                    <a:pt x="1092" y="0"/>
                    <a:pt x="97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4149;p81"/>
            <p:cNvSpPr/>
            <p:nvPr/>
          </p:nvSpPr>
          <p:spPr>
            <a:xfrm>
              <a:off x="5240934" y="1937775"/>
              <a:ext cx="67604" cy="60287"/>
            </a:xfrm>
            <a:custGeom>
              <a:avLst/>
              <a:gdLst/>
              <a:ahLst/>
              <a:cxnLst/>
              <a:rect l="l" t="t" r="r" b="b"/>
              <a:pathLst>
                <a:path w="1946" h="1735" extrusionOk="0">
                  <a:moveTo>
                    <a:pt x="996" y="1"/>
                  </a:moveTo>
                  <a:cubicBezTo>
                    <a:pt x="665" y="1"/>
                    <a:pt x="340" y="189"/>
                    <a:pt x="182" y="527"/>
                  </a:cubicBezTo>
                  <a:cubicBezTo>
                    <a:pt x="0" y="952"/>
                    <a:pt x="182" y="1469"/>
                    <a:pt x="608" y="1651"/>
                  </a:cubicBezTo>
                  <a:cubicBezTo>
                    <a:pt x="730" y="1708"/>
                    <a:pt x="854" y="1735"/>
                    <a:pt x="975" y="1735"/>
                  </a:cubicBezTo>
                  <a:cubicBezTo>
                    <a:pt x="1305" y="1735"/>
                    <a:pt x="1607" y="1537"/>
                    <a:pt x="1763" y="1226"/>
                  </a:cubicBezTo>
                  <a:cubicBezTo>
                    <a:pt x="1945" y="800"/>
                    <a:pt x="1763" y="284"/>
                    <a:pt x="1337" y="71"/>
                  </a:cubicBezTo>
                  <a:cubicBezTo>
                    <a:pt x="1228" y="24"/>
                    <a:pt x="1111" y="1"/>
                    <a:pt x="99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4150;p81"/>
            <p:cNvSpPr/>
            <p:nvPr/>
          </p:nvSpPr>
          <p:spPr>
            <a:xfrm>
              <a:off x="5007556" y="1612955"/>
              <a:ext cx="312246" cy="128474"/>
            </a:xfrm>
            <a:custGeom>
              <a:avLst/>
              <a:gdLst/>
              <a:ahLst/>
              <a:cxnLst/>
              <a:rect l="l" t="t" r="r" b="b"/>
              <a:pathLst>
                <a:path w="17691" h="7279" extrusionOk="0">
                  <a:moveTo>
                    <a:pt x="9054" y="1"/>
                  </a:moveTo>
                  <a:cubicBezTo>
                    <a:pt x="5660" y="1"/>
                    <a:pt x="2397" y="1915"/>
                    <a:pt x="851" y="5162"/>
                  </a:cubicBezTo>
                  <a:lnTo>
                    <a:pt x="0" y="6985"/>
                  </a:lnTo>
                  <a:cubicBezTo>
                    <a:pt x="954" y="7135"/>
                    <a:pt x="2294" y="7279"/>
                    <a:pt x="3907" y="7279"/>
                  </a:cubicBezTo>
                  <a:cubicBezTo>
                    <a:pt x="7538" y="7279"/>
                    <a:pt x="12556" y="6550"/>
                    <a:pt x="17690" y="3520"/>
                  </a:cubicBezTo>
                  <a:cubicBezTo>
                    <a:pt x="17083" y="3004"/>
                    <a:pt x="16414" y="2517"/>
                    <a:pt x="15624" y="2183"/>
                  </a:cubicBezTo>
                  <a:lnTo>
                    <a:pt x="12858" y="845"/>
                  </a:lnTo>
                  <a:cubicBezTo>
                    <a:pt x="11627" y="272"/>
                    <a:pt x="10331" y="1"/>
                    <a:pt x="9054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151;p81"/>
            <p:cNvSpPr/>
            <p:nvPr/>
          </p:nvSpPr>
          <p:spPr>
            <a:xfrm>
              <a:off x="5295096" y="1681505"/>
              <a:ext cx="93898" cy="203893"/>
            </a:xfrm>
            <a:custGeom>
              <a:avLst/>
              <a:gdLst/>
              <a:ahLst/>
              <a:cxnLst/>
              <a:rect l="l" t="t" r="r" b="b"/>
              <a:pathLst>
                <a:path w="5320" h="11552" extrusionOk="0">
                  <a:moveTo>
                    <a:pt x="1794" y="1"/>
                  </a:moveTo>
                  <a:cubicBezTo>
                    <a:pt x="0" y="3952"/>
                    <a:pt x="365" y="8512"/>
                    <a:pt x="3040" y="11551"/>
                  </a:cubicBezTo>
                  <a:lnTo>
                    <a:pt x="3648" y="10275"/>
                  </a:lnTo>
                  <a:cubicBezTo>
                    <a:pt x="5319" y="6718"/>
                    <a:pt x="4468" y="2615"/>
                    <a:pt x="1794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4152;p81"/>
            <p:cNvSpPr/>
            <p:nvPr/>
          </p:nvSpPr>
          <p:spPr>
            <a:xfrm>
              <a:off x="5334789" y="1579104"/>
              <a:ext cx="129851" cy="89380"/>
            </a:xfrm>
            <a:custGeom>
              <a:avLst/>
              <a:gdLst/>
              <a:ahLst/>
              <a:cxnLst/>
              <a:rect l="l" t="t" r="r" b="b"/>
              <a:pathLst>
                <a:path w="7357" h="5064" extrusionOk="0">
                  <a:moveTo>
                    <a:pt x="6058" y="1"/>
                  </a:moveTo>
                  <a:cubicBezTo>
                    <a:pt x="4522" y="1"/>
                    <a:pt x="1" y="4952"/>
                    <a:pt x="1" y="4952"/>
                  </a:cubicBezTo>
                  <a:cubicBezTo>
                    <a:pt x="216" y="5029"/>
                    <a:pt x="559" y="5063"/>
                    <a:pt x="980" y="5063"/>
                  </a:cubicBezTo>
                  <a:cubicBezTo>
                    <a:pt x="3061" y="5063"/>
                    <a:pt x="7042" y="4221"/>
                    <a:pt x="6840" y="3463"/>
                  </a:cubicBezTo>
                  <a:cubicBezTo>
                    <a:pt x="6796" y="3317"/>
                    <a:pt x="6607" y="3256"/>
                    <a:pt x="6320" y="3256"/>
                  </a:cubicBezTo>
                  <a:cubicBezTo>
                    <a:pt x="4807" y="3256"/>
                    <a:pt x="578" y="4952"/>
                    <a:pt x="578" y="4952"/>
                  </a:cubicBezTo>
                  <a:cubicBezTo>
                    <a:pt x="578" y="4952"/>
                    <a:pt x="7356" y="1304"/>
                    <a:pt x="6414" y="149"/>
                  </a:cubicBezTo>
                  <a:cubicBezTo>
                    <a:pt x="6328" y="47"/>
                    <a:pt x="6207" y="1"/>
                    <a:pt x="6058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4153;p81"/>
            <p:cNvSpPr/>
            <p:nvPr/>
          </p:nvSpPr>
          <p:spPr>
            <a:xfrm>
              <a:off x="4937807" y="1728664"/>
              <a:ext cx="108918" cy="110048"/>
            </a:xfrm>
            <a:custGeom>
              <a:avLst/>
              <a:gdLst/>
              <a:ahLst/>
              <a:cxnLst/>
              <a:rect l="l" t="t" r="r" b="b"/>
              <a:pathLst>
                <a:path w="6171" h="6235" extrusionOk="0">
                  <a:moveTo>
                    <a:pt x="3729" y="0"/>
                  </a:moveTo>
                  <a:cubicBezTo>
                    <a:pt x="3561" y="0"/>
                    <a:pt x="3382" y="20"/>
                    <a:pt x="3192" y="65"/>
                  </a:cubicBezTo>
                  <a:cubicBezTo>
                    <a:pt x="973" y="612"/>
                    <a:pt x="1" y="3165"/>
                    <a:pt x="1460" y="4654"/>
                  </a:cubicBezTo>
                  <a:cubicBezTo>
                    <a:pt x="2888" y="6174"/>
                    <a:pt x="3952" y="6235"/>
                    <a:pt x="3952" y="6235"/>
                  </a:cubicBezTo>
                  <a:lnTo>
                    <a:pt x="6171" y="2314"/>
                  </a:lnTo>
                  <a:cubicBezTo>
                    <a:pt x="6171" y="2314"/>
                    <a:pt x="5535" y="0"/>
                    <a:pt x="372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4154;p81"/>
            <p:cNvSpPr/>
            <p:nvPr/>
          </p:nvSpPr>
          <p:spPr>
            <a:xfrm>
              <a:off x="4962833" y="1746313"/>
              <a:ext cx="54927" cy="68129"/>
            </a:xfrm>
            <a:custGeom>
              <a:avLst/>
              <a:gdLst/>
              <a:ahLst/>
              <a:cxnLst/>
              <a:rect l="l" t="t" r="r" b="b"/>
              <a:pathLst>
                <a:path w="3112" h="3860" extrusionOk="0">
                  <a:moveTo>
                    <a:pt x="1324" y="1"/>
                  </a:moveTo>
                  <a:cubicBezTo>
                    <a:pt x="1094" y="1"/>
                    <a:pt x="1032" y="346"/>
                    <a:pt x="1258" y="402"/>
                  </a:cubicBezTo>
                  <a:cubicBezTo>
                    <a:pt x="2017" y="584"/>
                    <a:pt x="2382" y="1283"/>
                    <a:pt x="2504" y="2043"/>
                  </a:cubicBezTo>
                  <a:cubicBezTo>
                    <a:pt x="2073" y="1809"/>
                    <a:pt x="1567" y="1687"/>
                    <a:pt x="1067" y="1687"/>
                  </a:cubicBezTo>
                  <a:cubicBezTo>
                    <a:pt x="790" y="1687"/>
                    <a:pt x="514" y="1724"/>
                    <a:pt x="254" y="1800"/>
                  </a:cubicBezTo>
                  <a:cubicBezTo>
                    <a:pt x="0" y="1857"/>
                    <a:pt x="87" y="2202"/>
                    <a:pt x="296" y="2202"/>
                  </a:cubicBezTo>
                  <a:cubicBezTo>
                    <a:pt x="312" y="2202"/>
                    <a:pt x="328" y="2200"/>
                    <a:pt x="346" y="2195"/>
                  </a:cubicBezTo>
                  <a:cubicBezTo>
                    <a:pt x="587" y="2128"/>
                    <a:pt x="832" y="2094"/>
                    <a:pt x="1074" y="2094"/>
                  </a:cubicBezTo>
                  <a:cubicBezTo>
                    <a:pt x="1593" y="2094"/>
                    <a:pt x="2099" y="2249"/>
                    <a:pt x="2534" y="2560"/>
                  </a:cubicBezTo>
                  <a:lnTo>
                    <a:pt x="2595" y="2560"/>
                  </a:lnTo>
                  <a:cubicBezTo>
                    <a:pt x="2625" y="2955"/>
                    <a:pt x="2595" y="3350"/>
                    <a:pt x="2595" y="3654"/>
                  </a:cubicBezTo>
                  <a:cubicBezTo>
                    <a:pt x="2580" y="3791"/>
                    <a:pt x="2671" y="3860"/>
                    <a:pt x="2770" y="3860"/>
                  </a:cubicBezTo>
                  <a:cubicBezTo>
                    <a:pt x="2868" y="3860"/>
                    <a:pt x="2975" y="3791"/>
                    <a:pt x="2990" y="3654"/>
                  </a:cubicBezTo>
                  <a:cubicBezTo>
                    <a:pt x="3112" y="2378"/>
                    <a:pt x="2899" y="372"/>
                    <a:pt x="1379" y="7"/>
                  </a:cubicBezTo>
                  <a:cubicBezTo>
                    <a:pt x="1360" y="3"/>
                    <a:pt x="1341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4155;p81"/>
            <p:cNvSpPr/>
            <p:nvPr/>
          </p:nvSpPr>
          <p:spPr>
            <a:xfrm>
              <a:off x="4589931" y="1671257"/>
              <a:ext cx="404157" cy="584879"/>
            </a:xfrm>
            <a:custGeom>
              <a:avLst/>
              <a:gdLst/>
              <a:ahLst/>
              <a:cxnLst/>
              <a:rect l="l" t="t" r="r" b="b"/>
              <a:pathLst>
                <a:path w="19454" h="28153" extrusionOk="0">
                  <a:moveTo>
                    <a:pt x="11569" y="0"/>
                  </a:moveTo>
                  <a:cubicBezTo>
                    <a:pt x="10653" y="0"/>
                    <a:pt x="9730" y="193"/>
                    <a:pt x="8876" y="583"/>
                  </a:cubicBezTo>
                  <a:cubicBezTo>
                    <a:pt x="8086" y="1890"/>
                    <a:pt x="7812" y="3471"/>
                    <a:pt x="7356" y="4960"/>
                  </a:cubicBezTo>
                  <a:cubicBezTo>
                    <a:pt x="6444" y="7818"/>
                    <a:pt x="4742" y="10371"/>
                    <a:pt x="3253" y="12985"/>
                  </a:cubicBezTo>
                  <a:cubicBezTo>
                    <a:pt x="1733" y="15599"/>
                    <a:pt x="335" y="18365"/>
                    <a:pt x="92" y="21374"/>
                  </a:cubicBezTo>
                  <a:cubicBezTo>
                    <a:pt x="1" y="22924"/>
                    <a:pt x="213" y="24535"/>
                    <a:pt x="1004" y="25873"/>
                  </a:cubicBezTo>
                  <a:cubicBezTo>
                    <a:pt x="1782" y="27160"/>
                    <a:pt x="3210" y="28153"/>
                    <a:pt x="4705" y="28153"/>
                  </a:cubicBezTo>
                  <a:cubicBezTo>
                    <a:pt x="4728" y="28153"/>
                    <a:pt x="4750" y="28153"/>
                    <a:pt x="4773" y="28152"/>
                  </a:cubicBezTo>
                  <a:cubicBezTo>
                    <a:pt x="6657" y="28122"/>
                    <a:pt x="8238" y="26693"/>
                    <a:pt x="9210" y="25113"/>
                  </a:cubicBezTo>
                  <a:cubicBezTo>
                    <a:pt x="10183" y="23532"/>
                    <a:pt x="10791" y="21708"/>
                    <a:pt x="11825" y="20158"/>
                  </a:cubicBezTo>
                  <a:cubicBezTo>
                    <a:pt x="12814" y="18674"/>
                    <a:pt x="14389" y="17384"/>
                    <a:pt x="16149" y="17384"/>
                  </a:cubicBezTo>
                  <a:cubicBezTo>
                    <a:pt x="16227" y="17384"/>
                    <a:pt x="16305" y="17387"/>
                    <a:pt x="16384" y="17392"/>
                  </a:cubicBezTo>
                  <a:cubicBezTo>
                    <a:pt x="17478" y="16450"/>
                    <a:pt x="17904" y="15021"/>
                    <a:pt x="18299" y="13654"/>
                  </a:cubicBezTo>
                  <a:cubicBezTo>
                    <a:pt x="18876" y="11556"/>
                    <a:pt x="19454" y="9337"/>
                    <a:pt x="18937" y="7240"/>
                  </a:cubicBezTo>
                  <a:cubicBezTo>
                    <a:pt x="18633" y="5963"/>
                    <a:pt x="17964" y="4778"/>
                    <a:pt x="17296" y="3653"/>
                  </a:cubicBezTo>
                  <a:cubicBezTo>
                    <a:pt x="16992" y="3137"/>
                    <a:pt x="16657" y="2620"/>
                    <a:pt x="16293" y="2164"/>
                  </a:cubicBezTo>
                  <a:cubicBezTo>
                    <a:pt x="15126" y="736"/>
                    <a:pt x="13361" y="0"/>
                    <a:pt x="1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4156;p81"/>
            <p:cNvSpPr/>
            <p:nvPr/>
          </p:nvSpPr>
          <p:spPr>
            <a:xfrm>
              <a:off x="4762966" y="1648429"/>
              <a:ext cx="418512" cy="843860"/>
            </a:xfrm>
            <a:custGeom>
              <a:avLst/>
              <a:gdLst/>
              <a:ahLst/>
              <a:cxnLst/>
              <a:rect l="l" t="t" r="r" b="b"/>
              <a:pathLst>
                <a:path w="20145" h="40619" extrusionOk="0">
                  <a:moveTo>
                    <a:pt x="3683" y="1441"/>
                  </a:moveTo>
                  <a:cubicBezTo>
                    <a:pt x="5538" y="1441"/>
                    <a:pt x="8386" y="4124"/>
                    <a:pt x="9575" y="7663"/>
                  </a:cubicBezTo>
                  <a:cubicBezTo>
                    <a:pt x="10882" y="11553"/>
                    <a:pt x="9970" y="15231"/>
                    <a:pt x="8176" y="15839"/>
                  </a:cubicBezTo>
                  <a:cubicBezTo>
                    <a:pt x="7970" y="15910"/>
                    <a:pt x="7751" y="15945"/>
                    <a:pt x="7524" y="15945"/>
                  </a:cubicBezTo>
                  <a:cubicBezTo>
                    <a:pt x="5806" y="15945"/>
                    <a:pt x="3582" y="13955"/>
                    <a:pt x="2401" y="10520"/>
                  </a:cubicBezTo>
                  <a:cubicBezTo>
                    <a:pt x="1094" y="6629"/>
                    <a:pt x="1368" y="2131"/>
                    <a:pt x="3161" y="1523"/>
                  </a:cubicBezTo>
                  <a:cubicBezTo>
                    <a:pt x="3324" y="1468"/>
                    <a:pt x="3499" y="1441"/>
                    <a:pt x="3683" y="1441"/>
                  </a:cubicBezTo>
                  <a:close/>
                  <a:moveTo>
                    <a:pt x="3804" y="0"/>
                  </a:moveTo>
                  <a:cubicBezTo>
                    <a:pt x="3309" y="0"/>
                    <a:pt x="2822" y="68"/>
                    <a:pt x="2371" y="216"/>
                  </a:cubicBezTo>
                  <a:cubicBezTo>
                    <a:pt x="517" y="824"/>
                    <a:pt x="122" y="2830"/>
                    <a:pt x="61" y="4562"/>
                  </a:cubicBezTo>
                  <a:cubicBezTo>
                    <a:pt x="0" y="6994"/>
                    <a:pt x="486" y="9699"/>
                    <a:pt x="1216" y="12009"/>
                  </a:cubicBezTo>
                  <a:cubicBezTo>
                    <a:pt x="1763" y="13802"/>
                    <a:pt x="2614" y="15505"/>
                    <a:pt x="3860" y="16872"/>
                  </a:cubicBezTo>
                  <a:cubicBezTo>
                    <a:pt x="4867" y="17959"/>
                    <a:pt x="6244" y="18422"/>
                    <a:pt x="7668" y="18422"/>
                  </a:cubicBezTo>
                  <a:cubicBezTo>
                    <a:pt x="7877" y="18422"/>
                    <a:pt x="8088" y="18412"/>
                    <a:pt x="8298" y="18392"/>
                  </a:cubicBezTo>
                  <a:cubicBezTo>
                    <a:pt x="9028" y="20064"/>
                    <a:pt x="18298" y="40034"/>
                    <a:pt x="19149" y="40490"/>
                  </a:cubicBezTo>
                  <a:cubicBezTo>
                    <a:pt x="19263" y="40558"/>
                    <a:pt x="19441" y="40618"/>
                    <a:pt x="19610" y="40618"/>
                  </a:cubicBezTo>
                  <a:cubicBezTo>
                    <a:pt x="19891" y="40618"/>
                    <a:pt x="20145" y="40452"/>
                    <a:pt x="20031" y="39882"/>
                  </a:cubicBezTo>
                  <a:cubicBezTo>
                    <a:pt x="19818" y="38757"/>
                    <a:pt x="9483" y="17875"/>
                    <a:pt x="9483" y="17875"/>
                  </a:cubicBezTo>
                  <a:cubicBezTo>
                    <a:pt x="9483" y="17875"/>
                    <a:pt x="13374" y="13407"/>
                    <a:pt x="10699" y="6538"/>
                  </a:cubicBezTo>
                  <a:cubicBezTo>
                    <a:pt x="9909" y="4441"/>
                    <a:pt x="8784" y="2009"/>
                    <a:pt x="6778" y="793"/>
                  </a:cubicBezTo>
                  <a:cubicBezTo>
                    <a:pt x="5914" y="299"/>
                    <a:pt x="4841" y="0"/>
                    <a:pt x="380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4157;p81"/>
            <p:cNvSpPr/>
            <p:nvPr/>
          </p:nvSpPr>
          <p:spPr>
            <a:xfrm>
              <a:off x="4803374" y="2311837"/>
              <a:ext cx="411096" cy="183007"/>
            </a:xfrm>
            <a:custGeom>
              <a:avLst/>
              <a:gdLst/>
              <a:ahLst/>
              <a:cxnLst/>
              <a:rect l="l" t="t" r="r" b="b"/>
              <a:pathLst>
                <a:path w="19788" h="8809" extrusionOk="0">
                  <a:moveTo>
                    <a:pt x="16155" y="0"/>
                  </a:moveTo>
                  <a:cubicBezTo>
                    <a:pt x="14314" y="0"/>
                    <a:pt x="12168" y="1062"/>
                    <a:pt x="11763" y="2903"/>
                  </a:cubicBezTo>
                  <a:cubicBezTo>
                    <a:pt x="10274" y="2660"/>
                    <a:pt x="7356" y="2417"/>
                    <a:pt x="7356" y="2417"/>
                  </a:cubicBezTo>
                  <a:lnTo>
                    <a:pt x="7538" y="1505"/>
                  </a:lnTo>
                  <a:lnTo>
                    <a:pt x="2432" y="411"/>
                  </a:lnTo>
                  <a:lnTo>
                    <a:pt x="2432" y="411"/>
                  </a:lnTo>
                  <a:cubicBezTo>
                    <a:pt x="2432" y="411"/>
                    <a:pt x="1" y="5730"/>
                    <a:pt x="5380" y="7219"/>
                  </a:cubicBezTo>
                  <a:cubicBezTo>
                    <a:pt x="9058" y="8253"/>
                    <a:pt x="11824" y="8648"/>
                    <a:pt x="13192" y="8800"/>
                  </a:cubicBezTo>
                  <a:cubicBezTo>
                    <a:pt x="13237" y="8806"/>
                    <a:pt x="13283" y="8808"/>
                    <a:pt x="13329" y="8808"/>
                  </a:cubicBezTo>
                  <a:cubicBezTo>
                    <a:pt x="13772" y="8808"/>
                    <a:pt x="14218" y="8547"/>
                    <a:pt x="14438" y="8162"/>
                  </a:cubicBezTo>
                  <a:cubicBezTo>
                    <a:pt x="14747" y="7629"/>
                    <a:pt x="15288" y="6993"/>
                    <a:pt x="16062" y="6993"/>
                  </a:cubicBezTo>
                  <a:cubicBezTo>
                    <a:pt x="16127" y="6993"/>
                    <a:pt x="16194" y="6997"/>
                    <a:pt x="16262" y="7007"/>
                  </a:cubicBezTo>
                  <a:cubicBezTo>
                    <a:pt x="17782" y="7219"/>
                    <a:pt x="18268" y="7341"/>
                    <a:pt x="18268" y="7341"/>
                  </a:cubicBezTo>
                  <a:cubicBezTo>
                    <a:pt x="18268" y="7341"/>
                    <a:pt x="18086" y="5943"/>
                    <a:pt x="17204" y="5730"/>
                  </a:cubicBezTo>
                  <a:cubicBezTo>
                    <a:pt x="18268" y="5487"/>
                    <a:pt x="17630" y="3785"/>
                    <a:pt x="17630" y="3785"/>
                  </a:cubicBezTo>
                  <a:cubicBezTo>
                    <a:pt x="17630" y="3785"/>
                    <a:pt x="17508" y="2356"/>
                    <a:pt x="17204" y="2204"/>
                  </a:cubicBezTo>
                  <a:lnTo>
                    <a:pt x="17204" y="2204"/>
                  </a:lnTo>
                  <a:cubicBezTo>
                    <a:pt x="18268" y="2265"/>
                    <a:pt x="18785" y="2782"/>
                    <a:pt x="18785" y="2782"/>
                  </a:cubicBezTo>
                  <a:cubicBezTo>
                    <a:pt x="18785" y="2782"/>
                    <a:pt x="19788" y="1475"/>
                    <a:pt x="17903" y="411"/>
                  </a:cubicBezTo>
                  <a:cubicBezTo>
                    <a:pt x="17419" y="133"/>
                    <a:pt x="16806" y="0"/>
                    <a:pt x="1615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4158;p81"/>
            <p:cNvSpPr/>
            <p:nvPr/>
          </p:nvSpPr>
          <p:spPr>
            <a:xfrm>
              <a:off x="4926507" y="2355090"/>
              <a:ext cx="124982" cy="20276"/>
            </a:xfrm>
            <a:custGeom>
              <a:avLst/>
              <a:gdLst/>
              <a:ahLst/>
              <a:cxnLst/>
              <a:rect l="l" t="t" r="r" b="b"/>
              <a:pathLst>
                <a:path w="6016" h="976" extrusionOk="0">
                  <a:moveTo>
                    <a:pt x="183" y="1"/>
                  </a:moveTo>
                  <a:cubicBezTo>
                    <a:pt x="1" y="1"/>
                    <a:pt x="31" y="274"/>
                    <a:pt x="183" y="304"/>
                  </a:cubicBezTo>
                  <a:cubicBezTo>
                    <a:pt x="1824" y="487"/>
                    <a:pt x="3496" y="700"/>
                    <a:pt x="5137" y="912"/>
                  </a:cubicBezTo>
                  <a:cubicBezTo>
                    <a:pt x="5350" y="912"/>
                    <a:pt x="5593" y="943"/>
                    <a:pt x="5836" y="973"/>
                  </a:cubicBezTo>
                  <a:cubicBezTo>
                    <a:pt x="5846" y="975"/>
                    <a:pt x="5855" y="976"/>
                    <a:pt x="5863" y="976"/>
                  </a:cubicBezTo>
                  <a:cubicBezTo>
                    <a:pt x="6015" y="976"/>
                    <a:pt x="5980" y="728"/>
                    <a:pt x="5836" y="700"/>
                  </a:cubicBezTo>
                  <a:cubicBezTo>
                    <a:pt x="4195" y="487"/>
                    <a:pt x="2523" y="304"/>
                    <a:pt x="882" y="92"/>
                  </a:cubicBezTo>
                  <a:cubicBezTo>
                    <a:pt x="669" y="61"/>
                    <a:pt x="426" y="31"/>
                    <a:pt x="183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4159;p81"/>
            <p:cNvSpPr/>
            <p:nvPr/>
          </p:nvSpPr>
          <p:spPr>
            <a:xfrm>
              <a:off x="5103946" y="2354779"/>
              <a:ext cx="56861" cy="16121"/>
            </a:xfrm>
            <a:custGeom>
              <a:avLst/>
              <a:gdLst/>
              <a:ahLst/>
              <a:cxnLst/>
              <a:rect l="l" t="t" r="r" b="b"/>
              <a:pathLst>
                <a:path w="2737" h="776" extrusionOk="0">
                  <a:moveTo>
                    <a:pt x="1943" y="0"/>
                  </a:moveTo>
                  <a:cubicBezTo>
                    <a:pt x="1434" y="0"/>
                    <a:pt x="733" y="152"/>
                    <a:pt x="1" y="775"/>
                  </a:cubicBezTo>
                  <a:lnTo>
                    <a:pt x="2736" y="137"/>
                  </a:lnTo>
                  <a:cubicBezTo>
                    <a:pt x="2736" y="137"/>
                    <a:pt x="2426" y="0"/>
                    <a:pt x="194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4160;p81"/>
            <p:cNvSpPr/>
            <p:nvPr/>
          </p:nvSpPr>
          <p:spPr>
            <a:xfrm>
              <a:off x="5111529" y="2387229"/>
              <a:ext cx="58108" cy="10201"/>
            </a:xfrm>
            <a:custGeom>
              <a:avLst/>
              <a:gdLst/>
              <a:ahLst/>
              <a:cxnLst/>
              <a:rect l="l" t="t" r="r" b="b"/>
              <a:pathLst>
                <a:path w="2797" h="491" extrusionOk="0">
                  <a:moveTo>
                    <a:pt x="1828" y="0"/>
                  </a:moveTo>
                  <a:cubicBezTo>
                    <a:pt x="1339" y="0"/>
                    <a:pt x="701" y="106"/>
                    <a:pt x="0" y="490"/>
                  </a:cubicBezTo>
                  <a:lnTo>
                    <a:pt x="2797" y="156"/>
                  </a:lnTo>
                  <a:cubicBezTo>
                    <a:pt x="2797" y="156"/>
                    <a:pt x="2422" y="0"/>
                    <a:pt x="182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4161;p81"/>
            <p:cNvSpPr/>
            <p:nvPr/>
          </p:nvSpPr>
          <p:spPr>
            <a:xfrm>
              <a:off x="5121003" y="2427325"/>
              <a:ext cx="39805" cy="6087"/>
            </a:xfrm>
            <a:custGeom>
              <a:avLst/>
              <a:gdLst/>
              <a:ahLst/>
              <a:cxnLst/>
              <a:rect l="l" t="t" r="r" b="b"/>
              <a:pathLst>
                <a:path w="1916" h="293" extrusionOk="0">
                  <a:moveTo>
                    <a:pt x="1091" y="0"/>
                  </a:moveTo>
                  <a:cubicBezTo>
                    <a:pt x="779" y="0"/>
                    <a:pt x="401" y="69"/>
                    <a:pt x="0" y="293"/>
                  </a:cubicBezTo>
                  <a:lnTo>
                    <a:pt x="1915" y="171"/>
                  </a:lnTo>
                  <a:cubicBezTo>
                    <a:pt x="1915" y="171"/>
                    <a:pt x="1585" y="0"/>
                    <a:pt x="109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53" name="Picture 52" descr="C:\Users\Windows\Downloads\pakakas patukangan\unnam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86" y="2406650"/>
            <a:ext cx="2284433" cy="2603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7116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1635549" y="1026860"/>
            <a:ext cx="8757600" cy="6812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3200" b="1" dirty="0" err="1" smtClean="0">
                <a:latin typeface="Century Gothic" panose="020B0502020202020204" pitchFamily="34" charset="0"/>
              </a:rPr>
              <a:t>Ngaran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Pakakas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2"/>
          </p:nvPr>
        </p:nvSpPr>
        <p:spPr>
          <a:xfrm>
            <a:off x="6061134" y="1869354"/>
            <a:ext cx="4100934" cy="37855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sz="1467" dirty="0"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2"/>
          </p:nvPr>
        </p:nvSpPr>
        <p:spPr>
          <a:xfrm>
            <a:off x="1354984" y="3094375"/>
            <a:ext cx="4427200" cy="6609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1800" b="1" dirty="0" err="1" smtClean="0">
                <a:latin typeface="Century Gothic" panose="020B0502020202020204" pitchFamily="34" charset="0"/>
              </a:rPr>
              <a:t>ragaji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  <p:grpSp>
        <p:nvGrpSpPr>
          <p:cNvPr id="6" name="Google Shape;4116;p81"/>
          <p:cNvGrpSpPr/>
          <p:nvPr/>
        </p:nvGrpSpPr>
        <p:grpSpPr>
          <a:xfrm flipH="1">
            <a:off x="9893932" y="3103809"/>
            <a:ext cx="1523866" cy="2856624"/>
            <a:chOff x="4589931" y="1573156"/>
            <a:chExt cx="1033529" cy="1843800"/>
          </a:xfrm>
        </p:grpSpPr>
        <p:sp>
          <p:nvSpPr>
            <p:cNvPr id="7" name="Google Shape;4117;p81"/>
            <p:cNvSpPr/>
            <p:nvPr/>
          </p:nvSpPr>
          <p:spPr>
            <a:xfrm>
              <a:off x="5143731" y="2659091"/>
              <a:ext cx="282291" cy="575031"/>
            </a:xfrm>
            <a:custGeom>
              <a:avLst/>
              <a:gdLst/>
              <a:ahLst/>
              <a:cxnLst/>
              <a:rect l="l" t="t" r="r" b="b"/>
              <a:pathLst>
                <a:path w="13588" h="27679" extrusionOk="0">
                  <a:moveTo>
                    <a:pt x="3954" y="1"/>
                  </a:moveTo>
                  <a:cubicBezTo>
                    <a:pt x="2816" y="1"/>
                    <a:pt x="1570" y="736"/>
                    <a:pt x="548" y="3149"/>
                  </a:cubicBezTo>
                  <a:cubicBezTo>
                    <a:pt x="153" y="4122"/>
                    <a:pt x="1" y="5307"/>
                    <a:pt x="92" y="6644"/>
                  </a:cubicBezTo>
                  <a:cubicBezTo>
                    <a:pt x="736" y="6936"/>
                    <a:pt x="1907" y="7397"/>
                    <a:pt x="3157" y="7397"/>
                  </a:cubicBezTo>
                  <a:cubicBezTo>
                    <a:pt x="3734" y="7397"/>
                    <a:pt x="4328" y="7299"/>
                    <a:pt x="4894" y="7040"/>
                  </a:cubicBezTo>
                  <a:cubicBezTo>
                    <a:pt x="5229" y="9654"/>
                    <a:pt x="5168" y="20687"/>
                    <a:pt x="12432" y="27678"/>
                  </a:cubicBezTo>
                  <a:cubicBezTo>
                    <a:pt x="12736" y="27496"/>
                    <a:pt x="13101" y="27405"/>
                    <a:pt x="13496" y="27374"/>
                  </a:cubicBezTo>
                  <a:cubicBezTo>
                    <a:pt x="13496" y="27344"/>
                    <a:pt x="13496" y="27313"/>
                    <a:pt x="13496" y="27253"/>
                  </a:cubicBezTo>
                  <a:cubicBezTo>
                    <a:pt x="13588" y="24669"/>
                    <a:pt x="8785" y="18559"/>
                    <a:pt x="8603" y="13423"/>
                  </a:cubicBezTo>
                  <a:cubicBezTo>
                    <a:pt x="8390" y="8255"/>
                    <a:pt x="7235" y="1781"/>
                    <a:pt x="7235" y="1781"/>
                  </a:cubicBezTo>
                  <a:cubicBezTo>
                    <a:pt x="7235" y="1781"/>
                    <a:pt x="5725" y="1"/>
                    <a:pt x="3954" y="1"/>
                  </a:cubicBezTo>
                  <a:close/>
                </a:path>
              </a:pathLst>
            </a:custGeom>
            <a:solidFill>
              <a:srgbClr val="FFA7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4118;p81"/>
            <p:cNvSpPr/>
            <p:nvPr/>
          </p:nvSpPr>
          <p:spPr>
            <a:xfrm>
              <a:off x="5147830" y="2794911"/>
              <a:ext cx="256405" cy="543703"/>
            </a:xfrm>
            <a:custGeom>
              <a:avLst/>
              <a:gdLst/>
              <a:ahLst/>
              <a:cxnLst/>
              <a:rect l="l" t="t" r="r" b="b"/>
              <a:pathLst>
                <a:path w="12342" h="26171" extrusionOk="0">
                  <a:moveTo>
                    <a:pt x="1" y="0"/>
                  </a:moveTo>
                  <a:cubicBezTo>
                    <a:pt x="396" y="6991"/>
                    <a:pt x="6718" y="17691"/>
                    <a:pt x="8390" y="19849"/>
                  </a:cubicBezTo>
                  <a:cubicBezTo>
                    <a:pt x="9819" y="21642"/>
                    <a:pt x="7691" y="23739"/>
                    <a:pt x="6505" y="25654"/>
                  </a:cubicBezTo>
                  <a:cubicBezTo>
                    <a:pt x="6627" y="25806"/>
                    <a:pt x="6779" y="25928"/>
                    <a:pt x="6931" y="26019"/>
                  </a:cubicBezTo>
                  <a:cubicBezTo>
                    <a:pt x="7166" y="26123"/>
                    <a:pt x="7415" y="26170"/>
                    <a:pt x="7667" y="26170"/>
                  </a:cubicBezTo>
                  <a:cubicBezTo>
                    <a:pt x="8298" y="26170"/>
                    <a:pt x="8946" y="25876"/>
                    <a:pt x="9423" y="25442"/>
                  </a:cubicBezTo>
                  <a:cubicBezTo>
                    <a:pt x="10092" y="24834"/>
                    <a:pt x="10457" y="23983"/>
                    <a:pt x="10822" y="23162"/>
                  </a:cubicBezTo>
                  <a:cubicBezTo>
                    <a:pt x="11126" y="22463"/>
                    <a:pt x="11430" y="21733"/>
                    <a:pt x="12038" y="21247"/>
                  </a:cubicBezTo>
                  <a:cubicBezTo>
                    <a:pt x="12129" y="21186"/>
                    <a:pt x="12220" y="21095"/>
                    <a:pt x="12341" y="21034"/>
                  </a:cubicBezTo>
                  <a:cubicBezTo>
                    <a:pt x="5077" y="14043"/>
                    <a:pt x="5138" y="3010"/>
                    <a:pt x="4803" y="396"/>
                  </a:cubicBezTo>
                  <a:cubicBezTo>
                    <a:pt x="4237" y="655"/>
                    <a:pt x="3643" y="753"/>
                    <a:pt x="3066" y="753"/>
                  </a:cubicBezTo>
                  <a:cubicBezTo>
                    <a:pt x="1816" y="753"/>
                    <a:pt x="645" y="292"/>
                    <a:pt x="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4119;p81"/>
            <p:cNvSpPr/>
            <p:nvPr/>
          </p:nvSpPr>
          <p:spPr>
            <a:xfrm>
              <a:off x="4906293" y="2734047"/>
              <a:ext cx="337864" cy="620051"/>
            </a:xfrm>
            <a:custGeom>
              <a:avLst/>
              <a:gdLst/>
              <a:ahLst/>
              <a:cxnLst/>
              <a:rect l="l" t="t" r="r" b="b"/>
              <a:pathLst>
                <a:path w="16263" h="29846" extrusionOk="0">
                  <a:moveTo>
                    <a:pt x="4484" y="1"/>
                  </a:moveTo>
                  <a:cubicBezTo>
                    <a:pt x="2384" y="1"/>
                    <a:pt x="244" y="240"/>
                    <a:pt x="183" y="240"/>
                  </a:cubicBezTo>
                  <a:cubicBezTo>
                    <a:pt x="1" y="270"/>
                    <a:pt x="1" y="1030"/>
                    <a:pt x="62" y="1973"/>
                  </a:cubicBezTo>
                  <a:cubicBezTo>
                    <a:pt x="1277" y="2702"/>
                    <a:pt x="4165" y="4222"/>
                    <a:pt x="6809" y="4435"/>
                  </a:cubicBezTo>
                  <a:cubicBezTo>
                    <a:pt x="6718" y="10179"/>
                    <a:pt x="3466" y="25955"/>
                    <a:pt x="16263" y="29845"/>
                  </a:cubicBezTo>
                  <a:cubicBezTo>
                    <a:pt x="16263" y="29663"/>
                    <a:pt x="16232" y="29481"/>
                    <a:pt x="16141" y="29298"/>
                  </a:cubicBezTo>
                  <a:cubicBezTo>
                    <a:pt x="15746" y="28326"/>
                    <a:pt x="14712" y="27900"/>
                    <a:pt x="13800" y="27474"/>
                  </a:cubicBezTo>
                  <a:cubicBezTo>
                    <a:pt x="12007" y="26623"/>
                    <a:pt x="10791" y="25256"/>
                    <a:pt x="10062" y="23401"/>
                  </a:cubicBezTo>
                  <a:cubicBezTo>
                    <a:pt x="8329" y="18933"/>
                    <a:pt x="8208" y="3219"/>
                    <a:pt x="8542" y="1243"/>
                  </a:cubicBezTo>
                  <a:cubicBezTo>
                    <a:pt x="8711" y="248"/>
                    <a:pt x="6618" y="1"/>
                    <a:pt x="4484" y="1"/>
                  </a:cubicBezTo>
                  <a:close/>
                </a:path>
              </a:pathLst>
            </a:custGeom>
            <a:solidFill>
              <a:srgbClr val="FFA7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4120;p81"/>
            <p:cNvSpPr/>
            <p:nvPr/>
          </p:nvSpPr>
          <p:spPr>
            <a:xfrm>
              <a:off x="4909769" y="2772807"/>
              <a:ext cx="336597" cy="600543"/>
            </a:xfrm>
            <a:custGeom>
              <a:avLst/>
              <a:gdLst/>
              <a:ahLst/>
              <a:cxnLst/>
              <a:rect l="l" t="t" r="r" b="b"/>
              <a:pathLst>
                <a:path w="16202" h="28907" extrusionOk="0">
                  <a:moveTo>
                    <a:pt x="1" y="1"/>
                  </a:moveTo>
                  <a:cubicBezTo>
                    <a:pt x="92" y="1642"/>
                    <a:pt x="426" y="3952"/>
                    <a:pt x="487" y="4286"/>
                  </a:cubicBezTo>
                  <a:cubicBezTo>
                    <a:pt x="943" y="6384"/>
                    <a:pt x="1703" y="8390"/>
                    <a:pt x="2463" y="10396"/>
                  </a:cubicBezTo>
                  <a:cubicBezTo>
                    <a:pt x="3192" y="12341"/>
                    <a:pt x="3101" y="14621"/>
                    <a:pt x="3435" y="16657"/>
                  </a:cubicBezTo>
                  <a:cubicBezTo>
                    <a:pt x="3739" y="18420"/>
                    <a:pt x="4104" y="23162"/>
                    <a:pt x="5320" y="25989"/>
                  </a:cubicBezTo>
                  <a:cubicBezTo>
                    <a:pt x="5897" y="25989"/>
                    <a:pt x="6475" y="26110"/>
                    <a:pt x="6992" y="26323"/>
                  </a:cubicBezTo>
                  <a:cubicBezTo>
                    <a:pt x="7904" y="26688"/>
                    <a:pt x="8755" y="27235"/>
                    <a:pt x="9636" y="27691"/>
                  </a:cubicBezTo>
                  <a:cubicBezTo>
                    <a:pt x="10761" y="28238"/>
                    <a:pt x="11946" y="28633"/>
                    <a:pt x="13162" y="28816"/>
                  </a:cubicBezTo>
                  <a:cubicBezTo>
                    <a:pt x="13435" y="28858"/>
                    <a:pt x="13854" y="28907"/>
                    <a:pt x="14294" y="28907"/>
                  </a:cubicBezTo>
                  <a:cubicBezTo>
                    <a:pt x="15125" y="28907"/>
                    <a:pt x="16032" y="28731"/>
                    <a:pt x="16171" y="27995"/>
                  </a:cubicBezTo>
                  <a:cubicBezTo>
                    <a:pt x="16202" y="27965"/>
                    <a:pt x="16202" y="27934"/>
                    <a:pt x="16202" y="27873"/>
                  </a:cubicBezTo>
                  <a:cubicBezTo>
                    <a:pt x="3405" y="23983"/>
                    <a:pt x="6657" y="8207"/>
                    <a:pt x="6748" y="2463"/>
                  </a:cubicBezTo>
                  <a:cubicBezTo>
                    <a:pt x="4104" y="2250"/>
                    <a:pt x="1216" y="730"/>
                    <a:pt x="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4121;p81"/>
            <p:cNvSpPr/>
            <p:nvPr/>
          </p:nvSpPr>
          <p:spPr>
            <a:xfrm>
              <a:off x="5018063" y="3312707"/>
              <a:ext cx="232410" cy="104249"/>
            </a:xfrm>
            <a:custGeom>
              <a:avLst/>
              <a:gdLst/>
              <a:ahLst/>
              <a:cxnLst/>
              <a:rect l="l" t="t" r="r" b="b"/>
              <a:pathLst>
                <a:path w="11187" h="5018" extrusionOk="0">
                  <a:moveTo>
                    <a:pt x="1" y="1"/>
                  </a:moveTo>
                  <a:cubicBezTo>
                    <a:pt x="457" y="1034"/>
                    <a:pt x="1034" y="1794"/>
                    <a:pt x="1764" y="2098"/>
                  </a:cubicBezTo>
                  <a:cubicBezTo>
                    <a:pt x="4499" y="3132"/>
                    <a:pt x="5168" y="4894"/>
                    <a:pt x="8329" y="5016"/>
                  </a:cubicBezTo>
                  <a:cubicBezTo>
                    <a:pt x="8357" y="5017"/>
                    <a:pt x="8385" y="5018"/>
                    <a:pt x="8413" y="5018"/>
                  </a:cubicBezTo>
                  <a:cubicBezTo>
                    <a:pt x="9266" y="5018"/>
                    <a:pt x="10110" y="4569"/>
                    <a:pt x="10639" y="3922"/>
                  </a:cubicBezTo>
                  <a:cubicBezTo>
                    <a:pt x="10913" y="3587"/>
                    <a:pt x="11095" y="3162"/>
                    <a:pt x="11156" y="2736"/>
                  </a:cubicBezTo>
                  <a:cubicBezTo>
                    <a:pt x="11187" y="2372"/>
                    <a:pt x="11156" y="1703"/>
                    <a:pt x="10852" y="1460"/>
                  </a:cubicBezTo>
                  <a:cubicBezTo>
                    <a:pt x="10700" y="1642"/>
                    <a:pt x="10700" y="1916"/>
                    <a:pt x="10579" y="2098"/>
                  </a:cubicBezTo>
                  <a:cubicBezTo>
                    <a:pt x="10457" y="2280"/>
                    <a:pt x="10214" y="2402"/>
                    <a:pt x="10001" y="2463"/>
                  </a:cubicBezTo>
                  <a:cubicBezTo>
                    <a:pt x="9400" y="2681"/>
                    <a:pt x="8725" y="2802"/>
                    <a:pt x="8065" y="2802"/>
                  </a:cubicBezTo>
                  <a:cubicBezTo>
                    <a:pt x="7991" y="2802"/>
                    <a:pt x="7917" y="2800"/>
                    <a:pt x="7843" y="2797"/>
                  </a:cubicBezTo>
                  <a:cubicBezTo>
                    <a:pt x="7600" y="2767"/>
                    <a:pt x="7387" y="2736"/>
                    <a:pt x="7113" y="2676"/>
                  </a:cubicBezTo>
                  <a:cubicBezTo>
                    <a:pt x="6171" y="2493"/>
                    <a:pt x="5199" y="2159"/>
                    <a:pt x="4317" y="1703"/>
                  </a:cubicBezTo>
                  <a:cubicBezTo>
                    <a:pt x="3436" y="1247"/>
                    <a:pt x="2615" y="700"/>
                    <a:pt x="1673" y="335"/>
                  </a:cubicBezTo>
                  <a:cubicBezTo>
                    <a:pt x="1156" y="122"/>
                    <a:pt x="57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4122;p81"/>
            <p:cNvSpPr/>
            <p:nvPr/>
          </p:nvSpPr>
          <p:spPr>
            <a:xfrm>
              <a:off x="5263083" y="3226200"/>
              <a:ext cx="160404" cy="161339"/>
            </a:xfrm>
            <a:custGeom>
              <a:avLst/>
              <a:gdLst/>
              <a:ahLst/>
              <a:cxnLst/>
              <a:rect l="l" t="t" r="r" b="b"/>
              <a:pathLst>
                <a:path w="7721" h="7766" extrusionOk="0">
                  <a:moveTo>
                    <a:pt x="7721" y="1"/>
                  </a:moveTo>
                  <a:cubicBezTo>
                    <a:pt x="7235" y="1"/>
                    <a:pt x="6748" y="183"/>
                    <a:pt x="6384" y="487"/>
                  </a:cubicBezTo>
                  <a:cubicBezTo>
                    <a:pt x="5776" y="973"/>
                    <a:pt x="5472" y="1703"/>
                    <a:pt x="5168" y="2371"/>
                  </a:cubicBezTo>
                  <a:cubicBezTo>
                    <a:pt x="4803" y="3223"/>
                    <a:pt x="4438" y="4043"/>
                    <a:pt x="3769" y="4682"/>
                  </a:cubicBezTo>
                  <a:cubicBezTo>
                    <a:pt x="3301" y="5108"/>
                    <a:pt x="2667" y="5400"/>
                    <a:pt x="2048" y="5400"/>
                  </a:cubicBezTo>
                  <a:cubicBezTo>
                    <a:pt x="1784" y="5400"/>
                    <a:pt x="1522" y="5347"/>
                    <a:pt x="1277" y="5229"/>
                  </a:cubicBezTo>
                  <a:cubicBezTo>
                    <a:pt x="1125" y="5168"/>
                    <a:pt x="973" y="5046"/>
                    <a:pt x="851" y="4894"/>
                  </a:cubicBezTo>
                  <a:cubicBezTo>
                    <a:pt x="365" y="5685"/>
                    <a:pt x="0" y="6414"/>
                    <a:pt x="122" y="7113"/>
                  </a:cubicBezTo>
                  <a:cubicBezTo>
                    <a:pt x="654" y="7568"/>
                    <a:pt x="1205" y="7765"/>
                    <a:pt x="1755" y="7765"/>
                  </a:cubicBezTo>
                  <a:cubicBezTo>
                    <a:pt x="4663" y="7765"/>
                    <a:pt x="7568" y="2250"/>
                    <a:pt x="77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4123;p81"/>
            <p:cNvSpPr/>
            <p:nvPr/>
          </p:nvSpPr>
          <p:spPr>
            <a:xfrm>
              <a:off x="4853899" y="2493695"/>
              <a:ext cx="375093" cy="301528"/>
            </a:xfrm>
            <a:custGeom>
              <a:avLst/>
              <a:gdLst/>
              <a:ahLst/>
              <a:cxnLst/>
              <a:rect l="l" t="t" r="r" b="b"/>
              <a:pathLst>
                <a:path w="18055" h="14514" extrusionOk="0">
                  <a:moveTo>
                    <a:pt x="4590" y="1"/>
                  </a:moveTo>
                  <a:cubicBezTo>
                    <a:pt x="4590" y="1"/>
                    <a:pt x="0" y="4256"/>
                    <a:pt x="426" y="10761"/>
                  </a:cubicBezTo>
                  <a:cubicBezTo>
                    <a:pt x="3730" y="13563"/>
                    <a:pt x="7110" y="14136"/>
                    <a:pt x="9321" y="14136"/>
                  </a:cubicBezTo>
                  <a:cubicBezTo>
                    <a:pt x="10852" y="14136"/>
                    <a:pt x="11824" y="13861"/>
                    <a:pt x="11824" y="13861"/>
                  </a:cubicBezTo>
                  <a:cubicBezTo>
                    <a:pt x="11824" y="13861"/>
                    <a:pt x="13307" y="14513"/>
                    <a:pt x="15288" y="14513"/>
                  </a:cubicBezTo>
                  <a:cubicBezTo>
                    <a:pt x="16144" y="14513"/>
                    <a:pt x="17093" y="14392"/>
                    <a:pt x="18055" y="14043"/>
                  </a:cubicBezTo>
                  <a:cubicBezTo>
                    <a:pt x="16900" y="9211"/>
                    <a:pt x="14985" y="4530"/>
                    <a:pt x="12493" y="214"/>
                  </a:cubicBezTo>
                  <a:lnTo>
                    <a:pt x="4590" y="1"/>
                  </a:lnTo>
                  <a:close/>
                </a:path>
              </a:pathLst>
            </a:custGeom>
            <a:solidFill>
              <a:srgbClr val="F59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4124;p81"/>
            <p:cNvSpPr/>
            <p:nvPr/>
          </p:nvSpPr>
          <p:spPr>
            <a:xfrm>
              <a:off x="5113420" y="2498120"/>
              <a:ext cx="191982" cy="287339"/>
            </a:xfrm>
            <a:custGeom>
              <a:avLst/>
              <a:gdLst/>
              <a:ahLst/>
              <a:cxnLst/>
              <a:rect l="l" t="t" r="r" b="b"/>
              <a:pathLst>
                <a:path w="9241" h="13831" extrusionOk="0">
                  <a:moveTo>
                    <a:pt x="1" y="1"/>
                  </a:moveTo>
                  <a:cubicBezTo>
                    <a:pt x="2493" y="4317"/>
                    <a:pt x="4378" y="8967"/>
                    <a:pt x="5563" y="13830"/>
                  </a:cubicBezTo>
                  <a:cubicBezTo>
                    <a:pt x="6840" y="13375"/>
                    <a:pt x="8116" y="12554"/>
                    <a:pt x="9241" y="11125"/>
                  </a:cubicBezTo>
                  <a:cubicBezTo>
                    <a:pt x="8268" y="6748"/>
                    <a:pt x="6141" y="152"/>
                    <a:pt x="6141" y="1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491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4125;p81"/>
            <p:cNvSpPr/>
            <p:nvPr/>
          </p:nvSpPr>
          <p:spPr>
            <a:xfrm>
              <a:off x="5083753" y="2646834"/>
              <a:ext cx="67581" cy="141457"/>
            </a:xfrm>
            <a:custGeom>
              <a:avLst/>
              <a:gdLst/>
              <a:ahLst/>
              <a:cxnLst/>
              <a:rect l="l" t="t" r="r" b="b"/>
              <a:pathLst>
                <a:path w="3253" h="6809" extrusionOk="0">
                  <a:moveTo>
                    <a:pt x="3252" y="0"/>
                  </a:moveTo>
                  <a:lnTo>
                    <a:pt x="0" y="1125"/>
                  </a:lnTo>
                  <a:lnTo>
                    <a:pt x="1277" y="2554"/>
                  </a:lnTo>
                  <a:lnTo>
                    <a:pt x="760" y="6596"/>
                  </a:lnTo>
                  <a:lnTo>
                    <a:pt x="1337" y="6809"/>
                  </a:lnTo>
                  <a:lnTo>
                    <a:pt x="3252" y="0"/>
                  </a:lnTo>
                  <a:close/>
                </a:path>
              </a:pathLst>
            </a:custGeom>
            <a:solidFill>
              <a:srgbClr val="F491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4126;p81"/>
            <p:cNvSpPr/>
            <p:nvPr/>
          </p:nvSpPr>
          <p:spPr>
            <a:xfrm>
              <a:off x="4834952" y="2063534"/>
              <a:ext cx="444564" cy="528641"/>
            </a:xfrm>
            <a:custGeom>
              <a:avLst/>
              <a:gdLst/>
              <a:ahLst/>
              <a:cxnLst/>
              <a:rect l="l" t="t" r="r" b="b"/>
              <a:pathLst>
                <a:path w="21399" h="25446" extrusionOk="0">
                  <a:moveTo>
                    <a:pt x="6395" y="1"/>
                  </a:moveTo>
                  <a:cubicBezTo>
                    <a:pt x="5028" y="1"/>
                    <a:pt x="3676" y="355"/>
                    <a:pt x="2979" y="1542"/>
                  </a:cubicBezTo>
                  <a:cubicBezTo>
                    <a:pt x="1246" y="4490"/>
                    <a:pt x="0" y="12150"/>
                    <a:pt x="0" y="12150"/>
                  </a:cubicBezTo>
                  <a:lnTo>
                    <a:pt x="6018" y="13487"/>
                  </a:lnTo>
                  <a:lnTo>
                    <a:pt x="4620" y="20722"/>
                  </a:lnTo>
                  <a:cubicBezTo>
                    <a:pt x="4620" y="20722"/>
                    <a:pt x="8967" y="25159"/>
                    <a:pt x="12614" y="25433"/>
                  </a:cubicBezTo>
                  <a:cubicBezTo>
                    <a:pt x="12742" y="25441"/>
                    <a:pt x="12871" y="25446"/>
                    <a:pt x="13000" y="25446"/>
                  </a:cubicBezTo>
                  <a:cubicBezTo>
                    <a:pt x="16513" y="25446"/>
                    <a:pt x="20274" y="22363"/>
                    <a:pt x="20274" y="22363"/>
                  </a:cubicBezTo>
                  <a:cubicBezTo>
                    <a:pt x="20274" y="22363"/>
                    <a:pt x="21399" y="11816"/>
                    <a:pt x="21399" y="10083"/>
                  </a:cubicBezTo>
                  <a:cubicBezTo>
                    <a:pt x="21399" y="6253"/>
                    <a:pt x="17690" y="3244"/>
                    <a:pt x="15259" y="2302"/>
                  </a:cubicBezTo>
                  <a:cubicBezTo>
                    <a:pt x="13526" y="1664"/>
                    <a:pt x="12219" y="1360"/>
                    <a:pt x="10487" y="782"/>
                  </a:cubicBezTo>
                  <a:cubicBezTo>
                    <a:pt x="10487" y="782"/>
                    <a:pt x="8425" y="1"/>
                    <a:pt x="6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4127;p81"/>
            <p:cNvSpPr/>
            <p:nvPr/>
          </p:nvSpPr>
          <p:spPr>
            <a:xfrm>
              <a:off x="4956423" y="2247975"/>
              <a:ext cx="24785" cy="98474"/>
            </a:xfrm>
            <a:custGeom>
              <a:avLst/>
              <a:gdLst/>
              <a:ahLst/>
              <a:cxnLst/>
              <a:rect l="l" t="t" r="r" b="b"/>
              <a:pathLst>
                <a:path w="1193" h="4740" extrusionOk="0">
                  <a:moveTo>
                    <a:pt x="1027" y="1"/>
                  </a:moveTo>
                  <a:cubicBezTo>
                    <a:pt x="969" y="1"/>
                    <a:pt x="914" y="34"/>
                    <a:pt x="901" y="111"/>
                  </a:cubicBezTo>
                  <a:cubicBezTo>
                    <a:pt x="658" y="1387"/>
                    <a:pt x="384" y="2694"/>
                    <a:pt x="141" y="4001"/>
                  </a:cubicBezTo>
                  <a:cubicBezTo>
                    <a:pt x="111" y="4184"/>
                    <a:pt x="50" y="4366"/>
                    <a:pt x="20" y="4549"/>
                  </a:cubicBezTo>
                  <a:cubicBezTo>
                    <a:pt x="1" y="4661"/>
                    <a:pt x="98" y="4739"/>
                    <a:pt x="182" y="4739"/>
                  </a:cubicBezTo>
                  <a:cubicBezTo>
                    <a:pt x="234" y="4739"/>
                    <a:pt x="281" y="4709"/>
                    <a:pt x="293" y="4640"/>
                  </a:cubicBezTo>
                  <a:cubicBezTo>
                    <a:pt x="567" y="3333"/>
                    <a:pt x="810" y="2026"/>
                    <a:pt x="1083" y="749"/>
                  </a:cubicBezTo>
                  <a:cubicBezTo>
                    <a:pt x="1114" y="567"/>
                    <a:pt x="1144" y="354"/>
                    <a:pt x="1175" y="172"/>
                  </a:cubicBezTo>
                  <a:cubicBezTo>
                    <a:pt x="1192" y="66"/>
                    <a:pt x="1107" y="1"/>
                    <a:pt x="1027" y="1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4128;p81"/>
            <p:cNvSpPr/>
            <p:nvPr/>
          </p:nvSpPr>
          <p:spPr>
            <a:xfrm>
              <a:off x="5190454" y="2281526"/>
              <a:ext cx="11717" cy="103584"/>
            </a:xfrm>
            <a:custGeom>
              <a:avLst/>
              <a:gdLst/>
              <a:ahLst/>
              <a:cxnLst/>
              <a:rect l="l" t="t" r="r" b="b"/>
              <a:pathLst>
                <a:path w="564" h="4986" extrusionOk="0">
                  <a:moveTo>
                    <a:pt x="423" y="0"/>
                  </a:moveTo>
                  <a:cubicBezTo>
                    <a:pt x="350" y="0"/>
                    <a:pt x="274" y="46"/>
                    <a:pt x="274" y="137"/>
                  </a:cubicBezTo>
                  <a:cubicBezTo>
                    <a:pt x="214" y="1505"/>
                    <a:pt x="122" y="2873"/>
                    <a:pt x="62" y="4241"/>
                  </a:cubicBezTo>
                  <a:lnTo>
                    <a:pt x="1" y="4849"/>
                  </a:lnTo>
                  <a:cubicBezTo>
                    <a:pt x="1" y="4940"/>
                    <a:pt x="69" y="4985"/>
                    <a:pt x="141" y="4985"/>
                  </a:cubicBezTo>
                  <a:cubicBezTo>
                    <a:pt x="214" y="4985"/>
                    <a:pt x="290" y="4940"/>
                    <a:pt x="305" y="4849"/>
                  </a:cubicBezTo>
                  <a:cubicBezTo>
                    <a:pt x="366" y="3481"/>
                    <a:pt x="457" y="2083"/>
                    <a:pt x="518" y="715"/>
                  </a:cubicBezTo>
                  <a:lnTo>
                    <a:pt x="548" y="137"/>
                  </a:lnTo>
                  <a:cubicBezTo>
                    <a:pt x="563" y="46"/>
                    <a:pt x="495" y="0"/>
                    <a:pt x="423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4129;p81"/>
            <p:cNvSpPr/>
            <p:nvPr/>
          </p:nvSpPr>
          <p:spPr>
            <a:xfrm>
              <a:off x="5040167" y="2089233"/>
              <a:ext cx="260186" cy="495110"/>
            </a:xfrm>
            <a:custGeom>
              <a:avLst/>
              <a:gdLst/>
              <a:ahLst/>
              <a:cxnLst/>
              <a:rect l="l" t="t" r="r" b="b"/>
              <a:pathLst>
                <a:path w="12524" h="2383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65" y="3496"/>
                    <a:pt x="4530" y="4104"/>
                  </a:cubicBezTo>
                  <a:cubicBezTo>
                    <a:pt x="6232" y="6293"/>
                    <a:pt x="5350" y="23831"/>
                    <a:pt x="5350" y="23831"/>
                  </a:cubicBezTo>
                  <a:cubicBezTo>
                    <a:pt x="5350" y="23831"/>
                    <a:pt x="9241" y="22433"/>
                    <a:pt x="10396" y="21126"/>
                  </a:cubicBezTo>
                  <a:cubicBezTo>
                    <a:pt x="10700" y="18785"/>
                    <a:pt x="11460" y="10001"/>
                    <a:pt x="11460" y="10001"/>
                  </a:cubicBezTo>
                  <a:cubicBezTo>
                    <a:pt x="11460" y="10001"/>
                    <a:pt x="12524" y="2402"/>
                    <a:pt x="2554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4130;p81"/>
            <p:cNvSpPr/>
            <p:nvPr/>
          </p:nvSpPr>
          <p:spPr>
            <a:xfrm>
              <a:off x="5348967" y="2204804"/>
              <a:ext cx="79589" cy="109256"/>
            </a:xfrm>
            <a:custGeom>
              <a:avLst/>
              <a:gdLst/>
              <a:ahLst/>
              <a:cxnLst/>
              <a:rect l="l" t="t" r="r" b="b"/>
              <a:pathLst>
                <a:path w="3831" h="5259" extrusionOk="0">
                  <a:moveTo>
                    <a:pt x="760" y="0"/>
                  </a:moveTo>
                  <a:lnTo>
                    <a:pt x="760" y="0"/>
                  </a:lnTo>
                  <a:cubicBezTo>
                    <a:pt x="0" y="2371"/>
                    <a:pt x="3830" y="5259"/>
                    <a:pt x="3830" y="5259"/>
                  </a:cubicBezTo>
                  <a:cubicBezTo>
                    <a:pt x="3739" y="3769"/>
                    <a:pt x="1824" y="548"/>
                    <a:pt x="760" y="0"/>
                  </a:cubicBezTo>
                  <a:close/>
                </a:path>
              </a:pathLst>
            </a:custGeom>
            <a:solidFill>
              <a:srgbClr val="7BCC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4131;p81"/>
            <p:cNvSpPr/>
            <p:nvPr/>
          </p:nvSpPr>
          <p:spPr>
            <a:xfrm>
              <a:off x="5170260" y="2348775"/>
              <a:ext cx="226718" cy="177876"/>
            </a:xfrm>
            <a:custGeom>
              <a:avLst/>
              <a:gdLst/>
              <a:ahLst/>
              <a:cxnLst/>
              <a:rect l="l" t="t" r="r" b="b"/>
              <a:pathLst>
                <a:path w="10913" h="8562" extrusionOk="0">
                  <a:moveTo>
                    <a:pt x="7599" y="1"/>
                  </a:moveTo>
                  <a:lnTo>
                    <a:pt x="4772" y="2371"/>
                  </a:lnTo>
                  <a:lnTo>
                    <a:pt x="4803" y="1946"/>
                  </a:lnTo>
                  <a:lnTo>
                    <a:pt x="1125" y="1612"/>
                  </a:lnTo>
                  <a:lnTo>
                    <a:pt x="1125" y="1612"/>
                  </a:lnTo>
                  <a:cubicBezTo>
                    <a:pt x="1125" y="1612"/>
                    <a:pt x="0" y="7843"/>
                    <a:pt x="4742" y="8511"/>
                  </a:cubicBezTo>
                  <a:cubicBezTo>
                    <a:pt x="4971" y="8545"/>
                    <a:pt x="5192" y="8561"/>
                    <a:pt x="5406" y="8561"/>
                  </a:cubicBezTo>
                  <a:cubicBezTo>
                    <a:pt x="9592" y="8561"/>
                    <a:pt x="10912" y="2371"/>
                    <a:pt x="10912" y="2371"/>
                  </a:cubicBezTo>
                  <a:lnTo>
                    <a:pt x="7599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4132;p81"/>
            <p:cNvSpPr/>
            <p:nvPr/>
          </p:nvSpPr>
          <p:spPr>
            <a:xfrm>
              <a:off x="5328129" y="2312546"/>
              <a:ext cx="208394" cy="106825"/>
            </a:xfrm>
            <a:custGeom>
              <a:avLst/>
              <a:gdLst/>
              <a:ahLst/>
              <a:cxnLst/>
              <a:rect l="l" t="t" r="r" b="b"/>
              <a:pathLst>
                <a:path w="10031" h="5142" extrusionOk="0">
                  <a:moveTo>
                    <a:pt x="2349" y="1"/>
                  </a:moveTo>
                  <a:cubicBezTo>
                    <a:pt x="2325" y="1"/>
                    <a:pt x="2302" y="2"/>
                    <a:pt x="2280" y="4"/>
                  </a:cubicBezTo>
                  <a:cubicBezTo>
                    <a:pt x="1429" y="126"/>
                    <a:pt x="0" y="1798"/>
                    <a:pt x="0" y="1798"/>
                  </a:cubicBezTo>
                  <a:lnTo>
                    <a:pt x="3313" y="4168"/>
                  </a:lnTo>
                  <a:cubicBezTo>
                    <a:pt x="3313" y="4168"/>
                    <a:pt x="4408" y="5141"/>
                    <a:pt x="4894" y="5141"/>
                  </a:cubicBezTo>
                  <a:cubicBezTo>
                    <a:pt x="5380" y="5141"/>
                    <a:pt x="5623" y="4868"/>
                    <a:pt x="5623" y="4868"/>
                  </a:cubicBezTo>
                  <a:lnTo>
                    <a:pt x="7417" y="5141"/>
                  </a:lnTo>
                  <a:lnTo>
                    <a:pt x="7903" y="4442"/>
                  </a:lnTo>
                  <a:cubicBezTo>
                    <a:pt x="7903" y="4442"/>
                    <a:pt x="8416" y="4523"/>
                    <a:pt x="8903" y="4523"/>
                  </a:cubicBezTo>
                  <a:cubicBezTo>
                    <a:pt x="9146" y="4523"/>
                    <a:pt x="9382" y="4503"/>
                    <a:pt x="9544" y="4442"/>
                  </a:cubicBezTo>
                  <a:cubicBezTo>
                    <a:pt x="10031" y="4290"/>
                    <a:pt x="9848" y="1463"/>
                    <a:pt x="9544" y="1433"/>
                  </a:cubicBezTo>
                  <a:cubicBezTo>
                    <a:pt x="9531" y="1430"/>
                    <a:pt x="9517" y="1429"/>
                    <a:pt x="9503" y="1429"/>
                  </a:cubicBezTo>
                  <a:cubicBezTo>
                    <a:pt x="9211" y="1429"/>
                    <a:pt x="8906" y="2010"/>
                    <a:pt x="8906" y="2010"/>
                  </a:cubicBezTo>
                  <a:cubicBezTo>
                    <a:pt x="8906" y="2010"/>
                    <a:pt x="8487" y="1778"/>
                    <a:pt x="8160" y="1778"/>
                  </a:cubicBezTo>
                  <a:cubicBezTo>
                    <a:pt x="8028" y="1778"/>
                    <a:pt x="7912" y="1815"/>
                    <a:pt x="7842" y="1919"/>
                  </a:cubicBezTo>
                  <a:cubicBezTo>
                    <a:pt x="7649" y="1726"/>
                    <a:pt x="7037" y="1685"/>
                    <a:pt x="6557" y="1685"/>
                  </a:cubicBezTo>
                  <a:cubicBezTo>
                    <a:pt x="6208" y="1685"/>
                    <a:pt x="5927" y="1706"/>
                    <a:pt x="5927" y="1706"/>
                  </a:cubicBezTo>
                  <a:cubicBezTo>
                    <a:pt x="5927" y="1706"/>
                    <a:pt x="3297" y="1"/>
                    <a:pt x="234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4133;p81"/>
            <p:cNvSpPr/>
            <p:nvPr/>
          </p:nvSpPr>
          <p:spPr>
            <a:xfrm>
              <a:off x="5226477" y="2308783"/>
              <a:ext cx="150826" cy="124131"/>
            </a:xfrm>
            <a:custGeom>
              <a:avLst/>
              <a:gdLst/>
              <a:ahLst/>
              <a:cxnLst/>
              <a:rect l="l" t="t" r="r" b="b"/>
              <a:pathLst>
                <a:path w="7260" h="5975" extrusionOk="0">
                  <a:moveTo>
                    <a:pt x="7040" y="1"/>
                  </a:moveTo>
                  <a:cubicBezTo>
                    <a:pt x="7004" y="1"/>
                    <a:pt x="6965" y="13"/>
                    <a:pt x="6930" y="41"/>
                  </a:cubicBezTo>
                  <a:cubicBezTo>
                    <a:pt x="4954" y="1682"/>
                    <a:pt x="2948" y="3354"/>
                    <a:pt x="972" y="5026"/>
                  </a:cubicBezTo>
                  <a:cubicBezTo>
                    <a:pt x="668" y="5269"/>
                    <a:pt x="395" y="5482"/>
                    <a:pt x="121" y="5725"/>
                  </a:cubicBezTo>
                  <a:cubicBezTo>
                    <a:pt x="1" y="5821"/>
                    <a:pt x="109" y="5974"/>
                    <a:pt x="234" y="5974"/>
                  </a:cubicBezTo>
                  <a:cubicBezTo>
                    <a:pt x="267" y="5974"/>
                    <a:pt x="302" y="5963"/>
                    <a:pt x="334" y="5938"/>
                  </a:cubicBezTo>
                  <a:cubicBezTo>
                    <a:pt x="2310" y="4266"/>
                    <a:pt x="4316" y="2594"/>
                    <a:pt x="6291" y="923"/>
                  </a:cubicBezTo>
                  <a:cubicBezTo>
                    <a:pt x="6595" y="710"/>
                    <a:pt x="6869" y="467"/>
                    <a:pt x="7142" y="223"/>
                  </a:cubicBezTo>
                  <a:cubicBezTo>
                    <a:pt x="7259" y="130"/>
                    <a:pt x="7161" y="1"/>
                    <a:pt x="704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4134;p81"/>
            <p:cNvSpPr/>
            <p:nvPr/>
          </p:nvSpPr>
          <p:spPr>
            <a:xfrm>
              <a:off x="5482197" y="2353200"/>
              <a:ext cx="30976" cy="65067"/>
            </a:xfrm>
            <a:custGeom>
              <a:avLst/>
              <a:gdLst/>
              <a:ahLst/>
              <a:cxnLst/>
              <a:rect l="l" t="t" r="r" b="b"/>
              <a:pathLst>
                <a:path w="1491" h="3132" extrusionOk="0">
                  <a:moveTo>
                    <a:pt x="1490" y="0"/>
                  </a:moveTo>
                  <a:lnTo>
                    <a:pt x="1" y="3131"/>
                  </a:lnTo>
                  <a:cubicBezTo>
                    <a:pt x="1" y="3131"/>
                    <a:pt x="1369" y="2280"/>
                    <a:pt x="149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4135;p81"/>
            <p:cNvSpPr/>
            <p:nvPr/>
          </p:nvSpPr>
          <p:spPr>
            <a:xfrm>
              <a:off x="5441166" y="2353200"/>
              <a:ext cx="48011" cy="61265"/>
            </a:xfrm>
            <a:custGeom>
              <a:avLst/>
              <a:gdLst/>
              <a:ahLst/>
              <a:cxnLst/>
              <a:rect l="l" t="t" r="r" b="b"/>
              <a:pathLst>
                <a:path w="2311" h="2949" extrusionOk="0">
                  <a:moveTo>
                    <a:pt x="2310" y="0"/>
                  </a:moveTo>
                  <a:lnTo>
                    <a:pt x="0" y="2949"/>
                  </a:lnTo>
                  <a:cubicBezTo>
                    <a:pt x="182" y="2858"/>
                    <a:pt x="2097" y="1399"/>
                    <a:pt x="231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4136;p81"/>
            <p:cNvSpPr/>
            <p:nvPr/>
          </p:nvSpPr>
          <p:spPr>
            <a:xfrm>
              <a:off x="5420308" y="2344620"/>
              <a:ext cx="51813" cy="35754"/>
            </a:xfrm>
            <a:custGeom>
              <a:avLst/>
              <a:gdLst/>
              <a:ahLst/>
              <a:cxnLst/>
              <a:rect l="l" t="t" r="r" b="b"/>
              <a:pathLst>
                <a:path w="2494" h="1721" extrusionOk="0">
                  <a:moveTo>
                    <a:pt x="1952" y="0"/>
                  </a:moveTo>
                  <a:cubicBezTo>
                    <a:pt x="1847" y="0"/>
                    <a:pt x="1742" y="7"/>
                    <a:pt x="1642" y="18"/>
                  </a:cubicBezTo>
                  <a:cubicBezTo>
                    <a:pt x="1369" y="49"/>
                    <a:pt x="1095" y="140"/>
                    <a:pt x="822" y="292"/>
                  </a:cubicBezTo>
                  <a:cubicBezTo>
                    <a:pt x="578" y="444"/>
                    <a:pt x="366" y="657"/>
                    <a:pt x="214" y="900"/>
                  </a:cubicBezTo>
                  <a:cubicBezTo>
                    <a:pt x="62" y="1143"/>
                    <a:pt x="1" y="1447"/>
                    <a:pt x="1" y="1720"/>
                  </a:cubicBezTo>
                  <a:cubicBezTo>
                    <a:pt x="153" y="1508"/>
                    <a:pt x="275" y="1264"/>
                    <a:pt x="457" y="1082"/>
                  </a:cubicBezTo>
                  <a:cubicBezTo>
                    <a:pt x="639" y="900"/>
                    <a:pt x="822" y="748"/>
                    <a:pt x="1034" y="626"/>
                  </a:cubicBezTo>
                  <a:cubicBezTo>
                    <a:pt x="1460" y="383"/>
                    <a:pt x="1946" y="231"/>
                    <a:pt x="2493" y="79"/>
                  </a:cubicBezTo>
                  <a:cubicBezTo>
                    <a:pt x="2320" y="21"/>
                    <a:pt x="2134" y="0"/>
                    <a:pt x="195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4137;p81"/>
            <p:cNvSpPr/>
            <p:nvPr/>
          </p:nvSpPr>
          <p:spPr>
            <a:xfrm>
              <a:off x="5371695" y="2163129"/>
              <a:ext cx="134207" cy="164517"/>
            </a:xfrm>
            <a:custGeom>
              <a:avLst/>
              <a:gdLst/>
              <a:ahLst/>
              <a:cxnLst/>
              <a:rect l="l" t="t" r="r" b="b"/>
              <a:pathLst>
                <a:path w="6460" h="7919" extrusionOk="0">
                  <a:moveTo>
                    <a:pt x="3010" y="0"/>
                  </a:moveTo>
                  <a:cubicBezTo>
                    <a:pt x="0" y="2341"/>
                    <a:pt x="1824" y="6110"/>
                    <a:pt x="2189" y="6778"/>
                  </a:cubicBezTo>
                  <a:cubicBezTo>
                    <a:pt x="2437" y="7609"/>
                    <a:pt x="3079" y="7919"/>
                    <a:pt x="3772" y="7919"/>
                  </a:cubicBezTo>
                  <a:cubicBezTo>
                    <a:pt x="5032" y="7919"/>
                    <a:pt x="6459" y="6894"/>
                    <a:pt x="5988" y="6110"/>
                  </a:cubicBezTo>
                  <a:cubicBezTo>
                    <a:pt x="5710" y="5664"/>
                    <a:pt x="5240" y="5506"/>
                    <a:pt x="4739" y="5506"/>
                  </a:cubicBezTo>
                  <a:cubicBezTo>
                    <a:pt x="4147" y="5506"/>
                    <a:pt x="3513" y="5727"/>
                    <a:pt x="3101" y="5958"/>
                  </a:cubicBezTo>
                  <a:cubicBezTo>
                    <a:pt x="5046" y="3557"/>
                    <a:pt x="4286" y="2554"/>
                    <a:pt x="3010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4138;p81"/>
            <p:cNvSpPr/>
            <p:nvPr/>
          </p:nvSpPr>
          <p:spPr>
            <a:xfrm>
              <a:off x="4850373" y="1573156"/>
              <a:ext cx="773088" cy="475473"/>
            </a:xfrm>
            <a:custGeom>
              <a:avLst/>
              <a:gdLst/>
              <a:ahLst/>
              <a:cxnLst/>
              <a:rect l="l" t="t" r="r" b="b"/>
              <a:pathLst>
                <a:path w="43801" h="26939" extrusionOk="0">
                  <a:moveTo>
                    <a:pt x="43798" y="22401"/>
                  </a:moveTo>
                  <a:cubicBezTo>
                    <a:pt x="43800" y="22401"/>
                    <a:pt x="43800" y="22402"/>
                    <a:pt x="43800" y="22402"/>
                  </a:cubicBezTo>
                  <a:cubicBezTo>
                    <a:pt x="43800" y="22401"/>
                    <a:pt x="43799" y="22401"/>
                    <a:pt x="43798" y="22401"/>
                  </a:cubicBezTo>
                  <a:close/>
                  <a:moveTo>
                    <a:pt x="0" y="0"/>
                  </a:moveTo>
                  <a:cubicBezTo>
                    <a:pt x="426" y="942"/>
                    <a:pt x="122" y="4651"/>
                    <a:pt x="243" y="5593"/>
                  </a:cubicBezTo>
                  <a:cubicBezTo>
                    <a:pt x="426" y="7082"/>
                    <a:pt x="790" y="8572"/>
                    <a:pt x="1307" y="10000"/>
                  </a:cubicBezTo>
                  <a:cubicBezTo>
                    <a:pt x="2523" y="9909"/>
                    <a:pt x="4164" y="9787"/>
                    <a:pt x="4164" y="9787"/>
                  </a:cubicBezTo>
                  <a:lnTo>
                    <a:pt x="4164" y="9787"/>
                  </a:lnTo>
                  <a:lnTo>
                    <a:pt x="2098" y="11824"/>
                  </a:lnTo>
                  <a:cubicBezTo>
                    <a:pt x="5532" y="19058"/>
                    <a:pt x="12736" y="23070"/>
                    <a:pt x="20153" y="25289"/>
                  </a:cubicBezTo>
                  <a:cubicBezTo>
                    <a:pt x="23414" y="26262"/>
                    <a:pt x="26838" y="26939"/>
                    <a:pt x="30194" y="26939"/>
                  </a:cubicBezTo>
                  <a:cubicBezTo>
                    <a:pt x="30404" y="26939"/>
                    <a:pt x="30613" y="26936"/>
                    <a:pt x="30821" y="26931"/>
                  </a:cubicBezTo>
                  <a:lnTo>
                    <a:pt x="30669" y="24469"/>
                  </a:lnTo>
                  <a:lnTo>
                    <a:pt x="31885" y="26900"/>
                  </a:lnTo>
                  <a:cubicBezTo>
                    <a:pt x="32676" y="26839"/>
                    <a:pt x="33496" y="26748"/>
                    <a:pt x="34256" y="26596"/>
                  </a:cubicBezTo>
                  <a:cubicBezTo>
                    <a:pt x="35411" y="26383"/>
                    <a:pt x="36536" y="26079"/>
                    <a:pt x="37600" y="25684"/>
                  </a:cubicBezTo>
                  <a:cubicBezTo>
                    <a:pt x="38633" y="25289"/>
                    <a:pt x="39667" y="24833"/>
                    <a:pt x="40639" y="24317"/>
                  </a:cubicBezTo>
                  <a:cubicBezTo>
                    <a:pt x="41080" y="24081"/>
                    <a:pt x="43313" y="22396"/>
                    <a:pt x="43761" y="22396"/>
                  </a:cubicBezTo>
                  <a:cubicBezTo>
                    <a:pt x="43775" y="22396"/>
                    <a:pt x="43788" y="22397"/>
                    <a:pt x="43798" y="22401"/>
                  </a:cubicBezTo>
                  <a:lnTo>
                    <a:pt x="43798" y="22401"/>
                  </a:lnTo>
                  <a:cubicBezTo>
                    <a:pt x="43655" y="22351"/>
                    <a:pt x="35456" y="19457"/>
                    <a:pt x="33618" y="13040"/>
                  </a:cubicBezTo>
                  <a:cubicBezTo>
                    <a:pt x="31794" y="6566"/>
                    <a:pt x="24955" y="669"/>
                    <a:pt x="19545" y="669"/>
                  </a:cubicBezTo>
                  <a:cubicBezTo>
                    <a:pt x="16158" y="669"/>
                    <a:pt x="11989" y="2162"/>
                    <a:pt x="7666" y="2162"/>
                  </a:cubicBezTo>
                  <a:cubicBezTo>
                    <a:pt x="5121" y="2162"/>
                    <a:pt x="2523" y="1645"/>
                    <a:pt x="0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4139;p81"/>
            <p:cNvSpPr/>
            <p:nvPr/>
          </p:nvSpPr>
          <p:spPr>
            <a:xfrm>
              <a:off x="4887383" y="1781824"/>
              <a:ext cx="726421" cy="265880"/>
            </a:xfrm>
            <a:custGeom>
              <a:avLst/>
              <a:gdLst/>
              <a:ahLst/>
              <a:cxnLst/>
              <a:rect l="l" t="t" r="r" b="b"/>
              <a:pathLst>
                <a:path w="41157" h="15064" extrusionOk="0">
                  <a:moveTo>
                    <a:pt x="1" y="1"/>
                  </a:moveTo>
                  <a:cubicBezTo>
                    <a:pt x="4469" y="8816"/>
                    <a:pt x="13253" y="12676"/>
                    <a:pt x="20578" y="14165"/>
                  </a:cubicBezTo>
                  <a:cubicBezTo>
                    <a:pt x="23109" y="14778"/>
                    <a:pt x="25522" y="15064"/>
                    <a:pt x="27778" y="15064"/>
                  </a:cubicBezTo>
                  <a:cubicBezTo>
                    <a:pt x="28097" y="15064"/>
                    <a:pt x="28412" y="15058"/>
                    <a:pt x="28724" y="15047"/>
                  </a:cubicBezTo>
                  <a:lnTo>
                    <a:pt x="28572" y="12615"/>
                  </a:lnTo>
                  <a:lnTo>
                    <a:pt x="29788" y="14986"/>
                  </a:lnTo>
                  <a:cubicBezTo>
                    <a:pt x="34834" y="14621"/>
                    <a:pt x="38877" y="12858"/>
                    <a:pt x="41156" y="10639"/>
                  </a:cubicBezTo>
                  <a:lnTo>
                    <a:pt x="41156" y="10639"/>
                  </a:lnTo>
                  <a:cubicBezTo>
                    <a:pt x="39597" y="10830"/>
                    <a:pt x="38195" y="10914"/>
                    <a:pt x="36936" y="10914"/>
                  </a:cubicBezTo>
                  <a:cubicBezTo>
                    <a:pt x="26783" y="10914"/>
                    <a:pt x="25846" y="5411"/>
                    <a:pt x="25358" y="5411"/>
                  </a:cubicBezTo>
                  <a:cubicBezTo>
                    <a:pt x="25355" y="5411"/>
                    <a:pt x="25353" y="5411"/>
                    <a:pt x="25351" y="54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4140;p81"/>
            <p:cNvSpPr/>
            <p:nvPr/>
          </p:nvSpPr>
          <p:spPr>
            <a:xfrm>
              <a:off x="4952158" y="1675081"/>
              <a:ext cx="373403" cy="405050"/>
            </a:xfrm>
            <a:custGeom>
              <a:avLst/>
              <a:gdLst/>
              <a:ahLst/>
              <a:cxnLst/>
              <a:rect l="l" t="t" r="r" b="b"/>
              <a:pathLst>
                <a:path w="21156" h="22949" extrusionOk="0">
                  <a:moveTo>
                    <a:pt x="20882" y="0"/>
                  </a:moveTo>
                  <a:cubicBezTo>
                    <a:pt x="15748" y="3030"/>
                    <a:pt x="10730" y="3759"/>
                    <a:pt x="7099" y="3759"/>
                  </a:cubicBezTo>
                  <a:cubicBezTo>
                    <a:pt x="5486" y="3759"/>
                    <a:pt x="4146" y="3615"/>
                    <a:pt x="3192" y="3465"/>
                  </a:cubicBezTo>
                  <a:lnTo>
                    <a:pt x="1703" y="6657"/>
                  </a:lnTo>
                  <a:cubicBezTo>
                    <a:pt x="1" y="10244"/>
                    <a:pt x="943" y="14438"/>
                    <a:pt x="3678" y="17052"/>
                  </a:cubicBezTo>
                  <a:lnTo>
                    <a:pt x="3830" y="21855"/>
                  </a:lnTo>
                  <a:cubicBezTo>
                    <a:pt x="3982" y="22250"/>
                    <a:pt x="4134" y="22615"/>
                    <a:pt x="4286" y="22949"/>
                  </a:cubicBezTo>
                  <a:cubicBezTo>
                    <a:pt x="5654" y="22615"/>
                    <a:pt x="7812" y="21490"/>
                    <a:pt x="8025" y="17934"/>
                  </a:cubicBezTo>
                  <a:cubicBezTo>
                    <a:pt x="4286" y="16323"/>
                    <a:pt x="4378" y="11125"/>
                    <a:pt x="6870" y="7265"/>
                  </a:cubicBezTo>
                  <a:cubicBezTo>
                    <a:pt x="14591" y="6475"/>
                    <a:pt x="18937" y="2949"/>
                    <a:pt x="21156" y="274"/>
                  </a:cubicBezTo>
                  <a:cubicBezTo>
                    <a:pt x="21065" y="183"/>
                    <a:pt x="20974" y="91"/>
                    <a:pt x="2088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4141;p81"/>
            <p:cNvSpPr/>
            <p:nvPr/>
          </p:nvSpPr>
          <p:spPr>
            <a:xfrm>
              <a:off x="5026864" y="1679899"/>
              <a:ext cx="322448" cy="448575"/>
            </a:xfrm>
            <a:custGeom>
              <a:avLst/>
              <a:gdLst/>
              <a:ahLst/>
              <a:cxnLst/>
              <a:rect l="l" t="t" r="r" b="b"/>
              <a:pathLst>
                <a:path w="18269" h="25415" extrusionOk="0">
                  <a:moveTo>
                    <a:pt x="16870" y="1"/>
                  </a:moveTo>
                  <a:cubicBezTo>
                    <a:pt x="14651" y="2676"/>
                    <a:pt x="10305" y="6202"/>
                    <a:pt x="2584" y="6992"/>
                  </a:cubicBezTo>
                  <a:cubicBezTo>
                    <a:pt x="92" y="10852"/>
                    <a:pt x="0" y="16050"/>
                    <a:pt x="3739" y="17661"/>
                  </a:cubicBezTo>
                  <a:cubicBezTo>
                    <a:pt x="3526" y="21187"/>
                    <a:pt x="1368" y="22311"/>
                    <a:pt x="0" y="22676"/>
                  </a:cubicBezTo>
                  <a:cubicBezTo>
                    <a:pt x="1084" y="24830"/>
                    <a:pt x="2798" y="25415"/>
                    <a:pt x="4338" y="25415"/>
                  </a:cubicBezTo>
                  <a:cubicBezTo>
                    <a:pt x="6166" y="25415"/>
                    <a:pt x="7751" y="24591"/>
                    <a:pt x="7751" y="24591"/>
                  </a:cubicBezTo>
                  <a:lnTo>
                    <a:pt x="7751" y="20487"/>
                  </a:lnTo>
                  <a:cubicBezTo>
                    <a:pt x="8239" y="20571"/>
                    <a:pt x="8714" y="20612"/>
                    <a:pt x="9176" y="20612"/>
                  </a:cubicBezTo>
                  <a:cubicBezTo>
                    <a:pt x="12404" y="20612"/>
                    <a:pt x="14990" y="18621"/>
                    <a:pt x="16505" y="15351"/>
                  </a:cubicBezTo>
                  <a:lnTo>
                    <a:pt x="18268" y="11642"/>
                  </a:lnTo>
                  <a:cubicBezTo>
                    <a:pt x="15563" y="8603"/>
                    <a:pt x="15198" y="4043"/>
                    <a:pt x="16992" y="92"/>
                  </a:cubicBezTo>
                  <a:cubicBezTo>
                    <a:pt x="16961" y="62"/>
                    <a:pt x="16931" y="31"/>
                    <a:pt x="16870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4142;p81"/>
            <p:cNvSpPr/>
            <p:nvPr/>
          </p:nvSpPr>
          <p:spPr>
            <a:xfrm>
              <a:off x="5119663" y="1838902"/>
              <a:ext cx="19344" cy="25363"/>
            </a:xfrm>
            <a:custGeom>
              <a:avLst/>
              <a:gdLst/>
              <a:ahLst/>
              <a:cxnLst/>
              <a:rect l="l" t="t" r="r" b="b"/>
              <a:pathLst>
                <a:path w="1096" h="1437" extrusionOk="0">
                  <a:moveTo>
                    <a:pt x="766" y="0"/>
                  </a:moveTo>
                  <a:cubicBezTo>
                    <a:pt x="578" y="0"/>
                    <a:pt x="314" y="227"/>
                    <a:pt x="183" y="566"/>
                  </a:cubicBezTo>
                  <a:cubicBezTo>
                    <a:pt x="1" y="931"/>
                    <a:pt x="31" y="1326"/>
                    <a:pt x="214" y="1417"/>
                  </a:cubicBezTo>
                  <a:cubicBezTo>
                    <a:pt x="244" y="1431"/>
                    <a:pt x="276" y="1437"/>
                    <a:pt x="310" y="1437"/>
                  </a:cubicBezTo>
                  <a:cubicBezTo>
                    <a:pt x="511" y="1437"/>
                    <a:pt x="756" y="1213"/>
                    <a:pt x="913" y="901"/>
                  </a:cubicBezTo>
                  <a:cubicBezTo>
                    <a:pt x="1095" y="506"/>
                    <a:pt x="1065" y="110"/>
                    <a:pt x="852" y="19"/>
                  </a:cubicBezTo>
                  <a:cubicBezTo>
                    <a:pt x="826" y="6"/>
                    <a:pt x="797" y="0"/>
                    <a:pt x="7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4143;p81"/>
            <p:cNvSpPr/>
            <p:nvPr/>
          </p:nvSpPr>
          <p:spPr>
            <a:xfrm>
              <a:off x="5291866" y="1896827"/>
              <a:ext cx="19344" cy="25910"/>
            </a:xfrm>
            <a:custGeom>
              <a:avLst/>
              <a:gdLst/>
              <a:ahLst/>
              <a:cxnLst/>
              <a:rect l="l" t="t" r="r" b="b"/>
              <a:pathLst>
                <a:path w="1096" h="1468" extrusionOk="0">
                  <a:moveTo>
                    <a:pt x="787" y="1"/>
                  </a:moveTo>
                  <a:cubicBezTo>
                    <a:pt x="586" y="1"/>
                    <a:pt x="340" y="228"/>
                    <a:pt x="183" y="567"/>
                  </a:cubicBezTo>
                  <a:cubicBezTo>
                    <a:pt x="1" y="962"/>
                    <a:pt x="31" y="1357"/>
                    <a:pt x="244" y="1449"/>
                  </a:cubicBezTo>
                  <a:cubicBezTo>
                    <a:pt x="274" y="1462"/>
                    <a:pt x="306" y="1468"/>
                    <a:pt x="339" y="1468"/>
                  </a:cubicBezTo>
                  <a:cubicBezTo>
                    <a:pt x="541" y="1468"/>
                    <a:pt x="787" y="1241"/>
                    <a:pt x="943" y="901"/>
                  </a:cubicBezTo>
                  <a:cubicBezTo>
                    <a:pt x="1095" y="506"/>
                    <a:pt x="1095" y="111"/>
                    <a:pt x="882" y="20"/>
                  </a:cubicBezTo>
                  <a:cubicBezTo>
                    <a:pt x="852" y="7"/>
                    <a:pt x="820" y="1"/>
                    <a:pt x="7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4144;p81"/>
            <p:cNvSpPr/>
            <p:nvPr/>
          </p:nvSpPr>
          <p:spPr>
            <a:xfrm>
              <a:off x="5120740" y="1793155"/>
              <a:ext cx="48838" cy="19803"/>
            </a:xfrm>
            <a:custGeom>
              <a:avLst/>
              <a:gdLst/>
              <a:ahLst/>
              <a:cxnLst/>
              <a:rect l="l" t="t" r="r" b="b"/>
              <a:pathLst>
                <a:path w="2767" h="1122" extrusionOk="0">
                  <a:moveTo>
                    <a:pt x="1088" y="1"/>
                  </a:moveTo>
                  <a:cubicBezTo>
                    <a:pt x="962" y="1"/>
                    <a:pt x="840" y="17"/>
                    <a:pt x="730" y="58"/>
                  </a:cubicBezTo>
                  <a:cubicBezTo>
                    <a:pt x="457" y="119"/>
                    <a:pt x="213" y="271"/>
                    <a:pt x="1" y="453"/>
                  </a:cubicBezTo>
                  <a:cubicBezTo>
                    <a:pt x="274" y="453"/>
                    <a:pt x="517" y="453"/>
                    <a:pt x="761" y="484"/>
                  </a:cubicBezTo>
                  <a:cubicBezTo>
                    <a:pt x="1004" y="514"/>
                    <a:pt x="1216" y="544"/>
                    <a:pt x="1429" y="605"/>
                  </a:cubicBezTo>
                  <a:cubicBezTo>
                    <a:pt x="1855" y="696"/>
                    <a:pt x="2250" y="879"/>
                    <a:pt x="2767" y="1122"/>
                  </a:cubicBezTo>
                  <a:cubicBezTo>
                    <a:pt x="2675" y="848"/>
                    <a:pt x="2493" y="636"/>
                    <a:pt x="2311" y="453"/>
                  </a:cubicBezTo>
                  <a:cubicBezTo>
                    <a:pt x="2098" y="271"/>
                    <a:pt x="1824" y="119"/>
                    <a:pt x="1551" y="58"/>
                  </a:cubicBezTo>
                  <a:cubicBezTo>
                    <a:pt x="1401" y="25"/>
                    <a:pt x="1242" y="1"/>
                    <a:pt x="1088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4145;p81"/>
            <p:cNvSpPr/>
            <p:nvPr/>
          </p:nvSpPr>
          <p:spPr>
            <a:xfrm>
              <a:off x="5297231" y="1855969"/>
              <a:ext cx="37577" cy="21374"/>
            </a:xfrm>
            <a:custGeom>
              <a:avLst/>
              <a:gdLst/>
              <a:ahLst/>
              <a:cxnLst/>
              <a:rect l="l" t="t" r="r" b="b"/>
              <a:pathLst>
                <a:path w="2129" h="1211" extrusionOk="0">
                  <a:moveTo>
                    <a:pt x="997" y="0"/>
                  </a:moveTo>
                  <a:cubicBezTo>
                    <a:pt x="841" y="0"/>
                    <a:pt x="689" y="33"/>
                    <a:pt x="548" y="86"/>
                  </a:cubicBezTo>
                  <a:cubicBezTo>
                    <a:pt x="305" y="177"/>
                    <a:pt x="122" y="329"/>
                    <a:pt x="1" y="542"/>
                  </a:cubicBezTo>
                  <a:cubicBezTo>
                    <a:pt x="219" y="514"/>
                    <a:pt x="413" y="499"/>
                    <a:pt x="588" y="499"/>
                  </a:cubicBezTo>
                  <a:cubicBezTo>
                    <a:pt x="803" y="499"/>
                    <a:pt x="989" y="522"/>
                    <a:pt x="1156" y="572"/>
                  </a:cubicBezTo>
                  <a:cubicBezTo>
                    <a:pt x="1308" y="633"/>
                    <a:pt x="1460" y="724"/>
                    <a:pt x="1612" y="815"/>
                  </a:cubicBezTo>
                  <a:cubicBezTo>
                    <a:pt x="1703" y="876"/>
                    <a:pt x="1764" y="937"/>
                    <a:pt x="1855" y="998"/>
                  </a:cubicBezTo>
                  <a:cubicBezTo>
                    <a:pt x="1946" y="1089"/>
                    <a:pt x="2037" y="1150"/>
                    <a:pt x="2129" y="1210"/>
                  </a:cubicBezTo>
                  <a:cubicBezTo>
                    <a:pt x="2129" y="967"/>
                    <a:pt x="2068" y="724"/>
                    <a:pt x="1946" y="542"/>
                  </a:cubicBezTo>
                  <a:cubicBezTo>
                    <a:pt x="1794" y="329"/>
                    <a:pt x="1581" y="147"/>
                    <a:pt x="1338" y="55"/>
                  </a:cubicBezTo>
                  <a:cubicBezTo>
                    <a:pt x="1224" y="17"/>
                    <a:pt x="1109" y="0"/>
                    <a:pt x="997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4146;p81"/>
            <p:cNvSpPr/>
            <p:nvPr/>
          </p:nvSpPr>
          <p:spPr>
            <a:xfrm>
              <a:off x="5210292" y="1871376"/>
              <a:ext cx="59128" cy="61104"/>
            </a:xfrm>
            <a:custGeom>
              <a:avLst/>
              <a:gdLst/>
              <a:ahLst/>
              <a:cxnLst/>
              <a:rect l="l" t="t" r="r" b="b"/>
              <a:pathLst>
                <a:path w="3350" h="3462" extrusionOk="0">
                  <a:moveTo>
                    <a:pt x="3127" y="0"/>
                  </a:moveTo>
                  <a:cubicBezTo>
                    <a:pt x="3038" y="0"/>
                    <a:pt x="2947" y="48"/>
                    <a:pt x="2921" y="155"/>
                  </a:cubicBezTo>
                  <a:cubicBezTo>
                    <a:pt x="2696" y="1112"/>
                    <a:pt x="2470" y="2043"/>
                    <a:pt x="2245" y="2996"/>
                  </a:cubicBezTo>
                  <a:lnTo>
                    <a:pt x="2245" y="2996"/>
                  </a:lnTo>
                  <a:lnTo>
                    <a:pt x="398" y="2343"/>
                  </a:lnTo>
                  <a:cubicBezTo>
                    <a:pt x="373" y="2334"/>
                    <a:pt x="349" y="2330"/>
                    <a:pt x="326" y="2330"/>
                  </a:cubicBezTo>
                  <a:cubicBezTo>
                    <a:pt x="122" y="2330"/>
                    <a:pt x="0" y="2657"/>
                    <a:pt x="246" y="2739"/>
                  </a:cubicBezTo>
                  <a:lnTo>
                    <a:pt x="2313" y="3438"/>
                  </a:lnTo>
                  <a:cubicBezTo>
                    <a:pt x="2344" y="3453"/>
                    <a:pt x="2376" y="3461"/>
                    <a:pt x="2405" y="3461"/>
                  </a:cubicBezTo>
                  <a:cubicBezTo>
                    <a:pt x="2491" y="3461"/>
                    <a:pt x="2564" y="3398"/>
                    <a:pt x="2586" y="3286"/>
                  </a:cubicBezTo>
                  <a:cubicBezTo>
                    <a:pt x="2830" y="2252"/>
                    <a:pt x="3073" y="1249"/>
                    <a:pt x="3316" y="216"/>
                  </a:cubicBezTo>
                  <a:cubicBezTo>
                    <a:pt x="3350" y="79"/>
                    <a:pt x="3240" y="0"/>
                    <a:pt x="3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4147;p81"/>
            <p:cNvSpPr/>
            <p:nvPr/>
          </p:nvSpPr>
          <p:spPr>
            <a:xfrm>
              <a:off x="5151849" y="1911211"/>
              <a:ext cx="63487" cy="52085"/>
            </a:xfrm>
            <a:custGeom>
              <a:avLst/>
              <a:gdLst/>
              <a:ahLst/>
              <a:cxnLst/>
              <a:rect l="l" t="t" r="r" b="b"/>
              <a:pathLst>
                <a:path w="3597" h="2951" extrusionOk="0">
                  <a:moveTo>
                    <a:pt x="353" y="0"/>
                  </a:moveTo>
                  <a:cubicBezTo>
                    <a:pt x="258" y="0"/>
                    <a:pt x="166" y="56"/>
                    <a:pt x="153" y="178"/>
                  </a:cubicBezTo>
                  <a:cubicBezTo>
                    <a:pt x="1" y="1728"/>
                    <a:pt x="2037" y="2609"/>
                    <a:pt x="3192" y="2944"/>
                  </a:cubicBezTo>
                  <a:cubicBezTo>
                    <a:pt x="3211" y="2948"/>
                    <a:pt x="3229" y="2950"/>
                    <a:pt x="3247" y="2950"/>
                  </a:cubicBezTo>
                  <a:cubicBezTo>
                    <a:pt x="3461" y="2950"/>
                    <a:pt x="3597" y="2633"/>
                    <a:pt x="3344" y="2549"/>
                  </a:cubicBezTo>
                  <a:cubicBezTo>
                    <a:pt x="2432" y="2275"/>
                    <a:pt x="426" y="1545"/>
                    <a:pt x="578" y="238"/>
                  </a:cubicBezTo>
                  <a:cubicBezTo>
                    <a:pt x="595" y="87"/>
                    <a:pt x="472" y="0"/>
                    <a:pt x="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4148;p81"/>
            <p:cNvSpPr/>
            <p:nvPr/>
          </p:nvSpPr>
          <p:spPr>
            <a:xfrm>
              <a:off x="5080152" y="1864685"/>
              <a:ext cx="81170" cy="72336"/>
            </a:xfrm>
            <a:custGeom>
              <a:avLst/>
              <a:gdLst/>
              <a:ahLst/>
              <a:cxnLst/>
              <a:rect l="l" t="t" r="r" b="b"/>
              <a:pathLst>
                <a:path w="1947" h="1735" extrusionOk="0">
                  <a:moveTo>
                    <a:pt x="971" y="0"/>
                  </a:moveTo>
                  <a:cubicBezTo>
                    <a:pt x="641" y="0"/>
                    <a:pt x="339" y="198"/>
                    <a:pt x="183" y="510"/>
                  </a:cubicBezTo>
                  <a:cubicBezTo>
                    <a:pt x="1" y="935"/>
                    <a:pt x="183" y="1452"/>
                    <a:pt x="609" y="1665"/>
                  </a:cubicBezTo>
                  <a:cubicBezTo>
                    <a:pt x="727" y="1712"/>
                    <a:pt x="846" y="1734"/>
                    <a:pt x="963" y="1734"/>
                  </a:cubicBezTo>
                  <a:cubicBezTo>
                    <a:pt x="1298" y="1734"/>
                    <a:pt x="1606" y="1547"/>
                    <a:pt x="1764" y="1209"/>
                  </a:cubicBezTo>
                  <a:cubicBezTo>
                    <a:pt x="1946" y="783"/>
                    <a:pt x="1764" y="266"/>
                    <a:pt x="1338" y="84"/>
                  </a:cubicBezTo>
                  <a:cubicBezTo>
                    <a:pt x="1216" y="27"/>
                    <a:pt x="1092" y="0"/>
                    <a:pt x="97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4149;p81"/>
            <p:cNvSpPr/>
            <p:nvPr/>
          </p:nvSpPr>
          <p:spPr>
            <a:xfrm>
              <a:off x="5240934" y="1937775"/>
              <a:ext cx="67604" cy="60287"/>
            </a:xfrm>
            <a:custGeom>
              <a:avLst/>
              <a:gdLst/>
              <a:ahLst/>
              <a:cxnLst/>
              <a:rect l="l" t="t" r="r" b="b"/>
              <a:pathLst>
                <a:path w="1946" h="1735" extrusionOk="0">
                  <a:moveTo>
                    <a:pt x="996" y="1"/>
                  </a:moveTo>
                  <a:cubicBezTo>
                    <a:pt x="665" y="1"/>
                    <a:pt x="340" y="189"/>
                    <a:pt x="182" y="527"/>
                  </a:cubicBezTo>
                  <a:cubicBezTo>
                    <a:pt x="0" y="952"/>
                    <a:pt x="182" y="1469"/>
                    <a:pt x="608" y="1651"/>
                  </a:cubicBezTo>
                  <a:cubicBezTo>
                    <a:pt x="730" y="1708"/>
                    <a:pt x="854" y="1735"/>
                    <a:pt x="975" y="1735"/>
                  </a:cubicBezTo>
                  <a:cubicBezTo>
                    <a:pt x="1305" y="1735"/>
                    <a:pt x="1607" y="1537"/>
                    <a:pt x="1763" y="1226"/>
                  </a:cubicBezTo>
                  <a:cubicBezTo>
                    <a:pt x="1945" y="800"/>
                    <a:pt x="1763" y="284"/>
                    <a:pt x="1337" y="71"/>
                  </a:cubicBezTo>
                  <a:cubicBezTo>
                    <a:pt x="1228" y="24"/>
                    <a:pt x="1111" y="1"/>
                    <a:pt x="99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4150;p81"/>
            <p:cNvSpPr/>
            <p:nvPr/>
          </p:nvSpPr>
          <p:spPr>
            <a:xfrm>
              <a:off x="5007556" y="1612955"/>
              <a:ext cx="312246" cy="128474"/>
            </a:xfrm>
            <a:custGeom>
              <a:avLst/>
              <a:gdLst/>
              <a:ahLst/>
              <a:cxnLst/>
              <a:rect l="l" t="t" r="r" b="b"/>
              <a:pathLst>
                <a:path w="17691" h="7279" extrusionOk="0">
                  <a:moveTo>
                    <a:pt x="9054" y="1"/>
                  </a:moveTo>
                  <a:cubicBezTo>
                    <a:pt x="5660" y="1"/>
                    <a:pt x="2397" y="1915"/>
                    <a:pt x="851" y="5162"/>
                  </a:cubicBezTo>
                  <a:lnTo>
                    <a:pt x="0" y="6985"/>
                  </a:lnTo>
                  <a:cubicBezTo>
                    <a:pt x="954" y="7135"/>
                    <a:pt x="2294" y="7279"/>
                    <a:pt x="3907" y="7279"/>
                  </a:cubicBezTo>
                  <a:cubicBezTo>
                    <a:pt x="7538" y="7279"/>
                    <a:pt x="12556" y="6550"/>
                    <a:pt x="17690" y="3520"/>
                  </a:cubicBezTo>
                  <a:cubicBezTo>
                    <a:pt x="17083" y="3004"/>
                    <a:pt x="16414" y="2517"/>
                    <a:pt x="15624" y="2183"/>
                  </a:cubicBezTo>
                  <a:lnTo>
                    <a:pt x="12858" y="845"/>
                  </a:lnTo>
                  <a:cubicBezTo>
                    <a:pt x="11627" y="272"/>
                    <a:pt x="10331" y="1"/>
                    <a:pt x="9054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151;p81"/>
            <p:cNvSpPr/>
            <p:nvPr/>
          </p:nvSpPr>
          <p:spPr>
            <a:xfrm>
              <a:off x="5295096" y="1681505"/>
              <a:ext cx="93898" cy="203893"/>
            </a:xfrm>
            <a:custGeom>
              <a:avLst/>
              <a:gdLst/>
              <a:ahLst/>
              <a:cxnLst/>
              <a:rect l="l" t="t" r="r" b="b"/>
              <a:pathLst>
                <a:path w="5320" h="11552" extrusionOk="0">
                  <a:moveTo>
                    <a:pt x="1794" y="1"/>
                  </a:moveTo>
                  <a:cubicBezTo>
                    <a:pt x="0" y="3952"/>
                    <a:pt x="365" y="8512"/>
                    <a:pt x="3040" y="11551"/>
                  </a:cubicBezTo>
                  <a:lnTo>
                    <a:pt x="3648" y="10275"/>
                  </a:lnTo>
                  <a:cubicBezTo>
                    <a:pt x="5319" y="6718"/>
                    <a:pt x="4468" y="2615"/>
                    <a:pt x="1794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4152;p81"/>
            <p:cNvSpPr/>
            <p:nvPr/>
          </p:nvSpPr>
          <p:spPr>
            <a:xfrm>
              <a:off x="5334789" y="1579104"/>
              <a:ext cx="129851" cy="89380"/>
            </a:xfrm>
            <a:custGeom>
              <a:avLst/>
              <a:gdLst/>
              <a:ahLst/>
              <a:cxnLst/>
              <a:rect l="l" t="t" r="r" b="b"/>
              <a:pathLst>
                <a:path w="7357" h="5064" extrusionOk="0">
                  <a:moveTo>
                    <a:pt x="6058" y="1"/>
                  </a:moveTo>
                  <a:cubicBezTo>
                    <a:pt x="4522" y="1"/>
                    <a:pt x="1" y="4952"/>
                    <a:pt x="1" y="4952"/>
                  </a:cubicBezTo>
                  <a:cubicBezTo>
                    <a:pt x="216" y="5029"/>
                    <a:pt x="559" y="5063"/>
                    <a:pt x="980" y="5063"/>
                  </a:cubicBezTo>
                  <a:cubicBezTo>
                    <a:pt x="3061" y="5063"/>
                    <a:pt x="7042" y="4221"/>
                    <a:pt x="6840" y="3463"/>
                  </a:cubicBezTo>
                  <a:cubicBezTo>
                    <a:pt x="6796" y="3317"/>
                    <a:pt x="6607" y="3256"/>
                    <a:pt x="6320" y="3256"/>
                  </a:cubicBezTo>
                  <a:cubicBezTo>
                    <a:pt x="4807" y="3256"/>
                    <a:pt x="578" y="4952"/>
                    <a:pt x="578" y="4952"/>
                  </a:cubicBezTo>
                  <a:cubicBezTo>
                    <a:pt x="578" y="4952"/>
                    <a:pt x="7356" y="1304"/>
                    <a:pt x="6414" y="149"/>
                  </a:cubicBezTo>
                  <a:cubicBezTo>
                    <a:pt x="6328" y="47"/>
                    <a:pt x="6207" y="1"/>
                    <a:pt x="6058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4153;p81"/>
            <p:cNvSpPr/>
            <p:nvPr/>
          </p:nvSpPr>
          <p:spPr>
            <a:xfrm>
              <a:off x="4937807" y="1728664"/>
              <a:ext cx="108918" cy="110048"/>
            </a:xfrm>
            <a:custGeom>
              <a:avLst/>
              <a:gdLst/>
              <a:ahLst/>
              <a:cxnLst/>
              <a:rect l="l" t="t" r="r" b="b"/>
              <a:pathLst>
                <a:path w="6171" h="6235" extrusionOk="0">
                  <a:moveTo>
                    <a:pt x="3729" y="0"/>
                  </a:moveTo>
                  <a:cubicBezTo>
                    <a:pt x="3561" y="0"/>
                    <a:pt x="3382" y="20"/>
                    <a:pt x="3192" y="65"/>
                  </a:cubicBezTo>
                  <a:cubicBezTo>
                    <a:pt x="973" y="612"/>
                    <a:pt x="1" y="3165"/>
                    <a:pt x="1460" y="4654"/>
                  </a:cubicBezTo>
                  <a:cubicBezTo>
                    <a:pt x="2888" y="6174"/>
                    <a:pt x="3952" y="6235"/>
                    <a:pt x="3952" y="6235"/>
                  </a:cubicBezTo>
                  <a:lnTo>
                    <a:pt x="6171" y="2314"/>
                  </a:lnTo>
                  <a:cubicBezTo>
                    <a:pt x="6171" y="2314"/>
                    <a:pt x="5535" y="0"/>
                    <a:pt x="372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4154;p81"/>
            <p:cNvSpPr/>
            <p:nvPr/>
          </p:nvSpPr>
          <p:spPr>
            <a:xfrm>
              <a:off x="4962833" y="1746313"/>
              <a:ext cx="54927" cy="68129"/>
            </a:xfrm>
            <a:custGeom>
              <a:avLst/>
              <a:gdLst/>
              <a:ahLst/>
              <a:cxnLst/>
              <a:rect l="l" t="t" r="r" b="b"/>
              <a:pathLst>
                <a:path w="3112" h="3860" extrusionOk="0">
                  <a:moveTo>
                    <a:pt x="1324" y="1"/>
                  </a:moveTo>
                  <a:cubicBezTo>
                    <a:pt x="1094" y="1"/>
                    <a:pt x="1032" y="346"/>
                    <a:pt x="1258" y="402"/>
                  </a:cubicBezTo>
                  <a:cubicBezTo>
                    <a:pt x="2017" y="584"/>
                    <a:pt x="2382" y="1283"/>
                    <a:pt x="2504" y="2043"/>
                  </a:cubicBezTo>
                  <a:cubicBezTo>
                    <a:pt x="2073" y="1809"/>
                    <a:pt x="1567" y="1687"/>
                    <a:pt x="1067" y="1687"/>
                  </a:cubicBezTo>
                  <a:cubicBezTo>
                    <a:pt x="790" y="1687"/>
                    <a:pt x="514" y="1724"/>
                    <a:pt x="254" y="1800"/>
                  </a:cubicBezTo>
                  <a:cubicBezTo>
                    <a:pt x="0" y="1857"/>
                    <a:pt x="87" y="2202"/>
                    <a:pt x="296" y="2202"/>
                  </a:cubicBezTo>
                  <a:cubicBezTo>
                    <a:pt x="312" y="2202"/>
                    <a:pt x="328" y="2200"/>
                    <a:pt x="346" y="2195"/>
                  </a:cubicBezTo>
                  <a:cubicBezTo>
                    <a:pt x="587" y="2128"/>
                    <a:pt x="832" y="2094"/>
                    <a:pt x="1074" y="2094"/>
                  </a:cubicBezTo>
                  <a:cubicBezTo>
                    <a:pt x="1593" y="2094"/>
                    <a:pt x="2099" y="2249"/>
                    <a:pt x="2534" y="2560"/>
                  </a:cubicBezTo>
                  <a:lnTo>
                    <a:pt x="2595" y="2560"/>
                  </a:lnTo>
                  <a:cubicBezTo>
                    <a:pt x="2625" y="2955"/>
                    <a:pt x="2595" y="3350"/>
                    <a:pt x="2595" y="3654"/>
                  </a:cubicBezTo>
                  <a:cubicBezTo>
                    <a:pt x="2580" y="3791"/>
                    <a:pt x="2671" y="3860"/>
                    <a:pt x="2770" y="3860"/>
                  </a:cubicBezTo>
                  <a:cubicBezTo>
                    <a:pt x="2868" y="3860"/>
                    <a:pt x="2975" y="3791"/>
                    <a:pt x="2990" y="3654"/>
                  </a:cubicBezTo>
                  <a:cubicBezTo>
                    <a:pt x="3112" y="2378"/>
                    <a:pt x="2899" y="372"/>
                    <a:pt x="1379" y="7"/>
                  </a:cubicBezTo>
                  <a:cubicBezTo>
                    <a:pt x="1360" y="3"/>
                    <a:pt x="1341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4155;p81"/>
            <p:cNvSpPr/>
            <p:nvPr/>
          </p:nvSpPr>
          <p:spPr>
            <a:xfrm>
              <a:off x="4589931" y="1671257"/>
              <a:ext cx="404157" cy="584879"/>
            </a:xfrm>
            <a:custGeom>
              <a:avLst/>
              <a:gdLst/>
              <a:ahLst/>
              <a:cxnLst/>
              <a:rect l="l" t="t" r="r" b="b"/>
              <a:pathLst>
                <a:path w="19454" h="28153" extrusionOk="0">
                  <a:moveTo>
                    <a:pt x="11569" y="0"/>
                  </a:moveTo>
                  <a:cubicBezTo>
                    <a:pt x="10653" y="0"/>
                    <a:pt x="9730" y="193"/>
                    <a:pt x="8876" y="583"/>
                  </a:cubicBezTo>
                  <a:cubicBezTo>
                    <a:pt x="8086" y="1890"/>
                    <a:pt x="7812" y="3471"/>
                    <a:pt x="7356" y="4960"/>
                  </a:cubicBezTo>
                  <a:cubicBezTo>
                    <a:pt x="6444" y="7818"/>
                    <a:pt x="4742" y="10371"/>
                    <a:pt x="3253" y="12985"/>
                  </a:cubicBezTo>
                  <a:cubicBezTo>
                    <a:pt x="1733" y="15599"/>
                    <a:pt x="335" y="18365"/>
                    <a:pt x="92" y="21374"/>
                  </a:cubicBezTo>
                  <a:cubicBezTo>
                    <a:pt x="1" y="22924"/>
                    <a:pt x="213" y="24535"/>
                    <a:pt x="1004" y="25873"/>
                  </a:cubicBezTo>
                  <a:cubicBezTo>
                    <a:pt x="1782" y="27160"/>
                    <a:pt x="3210" y="28153"/>
                    <a:pt x="4705" y="28153"/>
                  </a:cubicBezTo>
                  <a:cubicBezTo>
                    <a:pt x="4728" y="28153"/>
                    <a:pt x="4750" y="28153"/>
                    <a:pt x="4773" y="28152"/>
                  </a:cubicBezTo>
                  <a:cubicBezTo>
                    <a:pt x="6657" y="28122"/>
                    <a:pt x="8238" y="26693"/>
                    <a:pt x="9210" y="25113"/>
                  </a:cubicBezTo>
                  <a:cubicBezTo>
                    <a:pt x="10183" y="23532"/>
                    <a:pt x="10791" y="21708"/>
                    <a:pt x="11825" y="20158"/>
                  </a:cubicBezTo>
                  <a:cubicBezTo>
                    <a:pt x="12814" y="18674"/>
                    <a:pt x="14389" y="17384"/>
                    <a:pt x="16149" y="17384"/>
                  </a:cubicBezTo>
                  <a:cubicBezTo>
                    <a:pt x="16227" y="17384"/>
                    <a:pt x="16305" y="17387"/>
                    <a:pt x="16384" y="17392"/>
                  </a:cubicBezTo>
                  <a:cubicBezTo>
                    <a:pt x="17478" y="16450"/>
                    <a:pt x="17904" y="15021"/>
                    <a:pt x="18299" y="13654"/>
                  </a:cubicBezTo>
                  <a:cubicBezTo>
                    <a:pt x="18876" y="11556"/>
                    <a:pt x="19454" y="9337"/>
                    <a:pt x="18937" y="7240"/>
                  </a:cubicBezTo>
                  <a:cubicBezTo>
                    <a:pt x="18633" y="5963"/>
                    <a:pt x="17964" y="4778"/>
                    <a:pt x="17296" y="3653"/>
                  </a:cubicBezTo>
                  <a:cubicBezTo>
                    <a:pt x="16992" y="3137"/>
                    <a:pt x="16657" y="2620"/>
                    <a:pt x="16293" y="2164"/>
                  </a:cubicBezTo>
                  <a:cubicBezTo>
                    <a:pt x="15126" y="736"/>
                    <a:pt x="13361" y="0"/>
                    <a:pt x="1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4156;p81"/>
            <p:cNvSpPr/>
            <p:nvPr/>
          </p:nvSpPr>
          <p:spPr>
            <a:xfrm>
              <a:off x="4762966" y="1648429"/>
              <a:ext cx="418512" cy="843860"/>
            </a:xfrm>
            <a:custGeom>
              <a:avLst/>
              <a:gdLst/>
              <a:ahLst/>
              <a:cxnLst/>
              <a:rect l="l" t="t" r="r" b="b"/>
              <a:pathLst>
                <a:path w="20145" h="40619" extrusionOk="0">
                  <a:moveTo>
                    <a:pt x="3683" y="1441"/>
                  </a:moveTo>
                  <a:cubicBezTo>
                    <a:pt x="5538" y="1441"/>
                    <a:pt x="8386" y="4124"/>
                    <a:pt x="9575" y="7663"/>
                  </a:cubicBezTo>
                  <a:cubicBezTo>
                    <a:pt x="10882" y="11553"/>
                    <a:pt x="9970" y="15231"/>
                    <a:pt x="8176" y="15839"/>
                  </a:cubicBezTo>
                  <a:cubicBezTo>
                    <a:pt x="7970" y="15910"/>
                    <a:pt x="7751" y="15945"/>
                    <a:pt x="7524" y="15945"/>
                  </a:cubicBezTo>
                  <a:cubicBezTo>
                    <a:pt x="5806" y="15945"/>
                    <a:pt x="3582" y="13955"/>
                    <a:pt x="2401" y="10520"/>
                  </a:cubicBezTo>
                  <a:cubicBezTo>
                    <a:pt x="1094" y="6629"/>
                    <a:pt x="1368" y="2131"/>
                    <a:pt x="3161" y="1523"/>
                  </a:cubicBezTo>
                  <a:cubicBezTo>
                    <a:pt x="3324" y="1468"/>
                    <a:pt x="3499" y="1441"/>
                    <a:pt x="3683" y="1441"/>
                  </a:cubicBezTo>
                  <a:close/>
                  <a:moveTo>
                    <a:pt x="3804" y="0"/>
                  </a:moveTo>
                  <a:cubicBezTo>
                    <a:pt x="3309" y="0"/>
                    <a:pt x="2822" y="68"/>
                    <a:pt x="2371" y="216"/>
                  </a:cubicBezTo>
                  <a:cubicBezTo>
                    <a:pt x="517" y="824"/>
                    <a:pt x="122" y="2830"/>
                    <a:pt x="61" y="4562"/>
                  </a:cubicBezTo>
                  <a:cubicBezTo>
                    <a:pt x="0" y="6994"/>
                    <a:pt x="486" y="9699"/>
                    <a:pt x="1216" y="12009"/>
                  </a:cubicBezTo>
                  <a:cubicBezTo>
                    <a:pt x="1763" y="13802"/>
                    <a:pt x="2614" y="15505"/>
                    <a:pt x="3860" y="16872"/>
                  </a:cubicBezTo>
                  <a:cubicBezTo>
                    <a:pt x="4867" y="17959"/>
                    <a:pt x="6244" y="18422"/>
                    <a:pt x="7668" y="18422"/>
                  </a:cubicBezTo>
                  <a:cubicBezTo>
                    <a:pt x="7877" y="18422"/>
                    <a:pt x="8088" y="18412"/>
                    <a:pt x="8298" y="18392"/>
                  </a:cubicBezTo>
                  <a:cubicBezTo>
                    <a:pt x="9028" y="20064"/>
                    <a:pt x="18298" y="40034"/>
                    <a:pt x="19149" y="40490"/>
                  </a:cubicBezTo>
                  <a:cubicBezTo>
                    <a:pt x="19263" y="40558"/>
                    <a:pt x="19441" y="40618"/>
                    <a:pt x="19610" y="40618"/>
                  </a:cubicBezTo>
                  <a:cubicBezTo>
                    <a:pt x="19891" y="40618"/>
                    <a:pt x="20145" y="40452"/>
                    <a:pt x="20031" y="39882"/>
                  </a:cubicBezTo>
                  <a:cubicBezTo>
                    <a:pt x="19818" y="38757"/>
                    <a:pt x="9483" y="17875"/>
                    <a:pt x="9483" y="17875"/>
                  </a:cubicBezTo>
                  <a:cubicBezTo>
                    <a:pt x="9483" y="17875"/>
                    <a:pt x="13374" y="13407"/>
                    <a:pt x="10699" y="6538"/>
                  </a:cubicBezTo>
                  <a:cubicBezTo>
                    <a:pt x="9909" y="4441"/>
                    <a:pt x="8784" y="2009"/>
                    <a:pt x="6778" y="793"/>
                  </a:cubicBezTo>
                  <a:cubicBezTo>
                    <a:pt x="5914" y="299"/>
                    <a:pt x="4841" y="0"/>
                    <a:pt x="380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4157;p81"/>
            <p:cNvSpPr/>
            <p:nvPr/>
          </p:nvSpPr>
          <p:spPr>
            <a:xfrm>
              <a:off x="4803374" y="2311837"/>
              <a:ext cx="411096" cy="183007"/>
            </a:xfrm>
            <a:custGeom>
              <a:avLst/>
              <a:gdLst/>
              <a:ahLst/>
              <a:cxnLst/>
              <a:rect l="l" t="t" r="r" b="b"/>
              <a:pathLst>
                <a:path w="19788" h="8809" extrusionOk="0">
                  <a:moveTo>
                    <a:pt x="16155" y="0"/>
                  </a:moveTo>
                  <a:cubicBezTo>
                    <a:pt x="14314" y="0"/>
                    <a:pt x="12168" y="1062"/>
                    <a:pt x="11763" y="2903"/>
                  </a:cubicBezTo>
                  <a:cubicBezTo>
                    <a:pt x="10274" y="2660"/>
                    <a:pt x="7356" y="2417"/>
                    <a:pt x="7356" y="2417"/>
                  </a:cubicBezTo>
                  <a:lnTo>
                    <a:pt x="7538" y="1505"/>
                  </a:lnTo>
                  <a:lnTo>
                    <a:pt x="2432" y="411"/>
                  </a:lnTo>
                  <a:lnTo>
                    <a:pt x="2432" y="411"/>
                  </a:lnTo>
                  <a:cubicBezTo>
                    <a:pt x="2432" y="411"/>
                    <a:pt x="1" y="5730"/>
                    <a:pt x="5380" y="7219"/>
                  </a:cubicBezTo>
                  <a:cubicBezTo>
                    <a:pt x="9058" y="8253"/>
                    <a:pt x="11824" y="8648"/>
                    <a:pt x="13192" y="8800"/>
                  </a:cubicBezTo>
                  <a:cubicBezTo>
                    <a:pt x="13237" y="8806"/>
                    <a:pt x="13283" y="8808"/>
                    <a:pt x="13329" y="8808"/>
                  </a:cubicBezTo>
                  <a:cubicBezTo>
                    <a:pt x="13772" y="8808"/>
                    <a:pt x="14218" y="8547"/>
                    <a:pt x="14438" y="8162"/>
                  </a:cubicBezTo>
                  <a:cubicBezTo>
                    <a:pt x="14747" y="7629"/>
                    <a:pt x="15288" y="6993"/>
                    <a:pt x="16062" y="6993"/>
                  </a:cubicBezTo>
                  <a:cubicBezTo>
                    <a:pt x="16127" y="6993"/>
                    <a:pt x="16194" y="6997"/>
                    <a:pt x="16262" y="7007"/>
                  </a:cubicBezTo>
                  <a:cubicBezTo>
                    <a:pt x="17782" y="7219"/>
                    <a:pt x="18268" y="7341"/>
                    <a:pt x="18268" y="7341"/>
                  </a:cubicBezTo>
                  <a:cubicBezTo>
                    <a:pt x="18268" y="7341"/>
                    <a:pt x="18086" y="5943"/>
                    <a:pt x="17204" y="5730"/>
                  </a:cubicBezTo>
                  <a:cubicBezTo>
                    <a:pt x="18268" y="5487"/>
                    <a:pt x="17630" y="3785"/>
                    <a:pt x="17630" y="3785"/>
                  </a:cubicBezTo>
                  <a:cubicBezTo>
                    <a:pt x="17630" y="3785"/>
                    <a:pt x="17508" y="2356"/>
                    <a:pt x="17204" y="2204"/>
                  </a:cubicBezTo>
                  <a:lnTo>
                    <a:pt x="17204" y="2204"/>
                  </a:lnTo>
                  <a:cubicBezTo>
                    <a:pt x="18268" y="2265"/>
                    <a:pt x="18785" y="2782"/>
                    <a:pt x="18785" y="2782"/>
                  </a:cubicBezTo>
                  <a:cubicBezTo>
                    <a:pt x="18785" y="2782"/>
                    <a:pt x="19788" y="1475"/>
                    <a:pt x="17903" y="411"/>
                  </a:cubicBezTo>
                  <a:cubicBezTo>
                    <a:pt x="17419" y="133"/>
                    <a:pt x="16806" y="0"/>
                    <a:pt x="1615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4158;p81"/>
            <p:cNvSpPr/>
            <p:nvPr/>
          </p:nvSpPr>
          <p:spPr>
            <a:xfrm>
              <a:off x="4926507" y="2355090"/>
              <a:ext cx="124982" cy="20276"/>
            </a:xfrm>
            <a:custGeom>
              <a:avLst/>
              <a:gdLst/>
              <a:ahLst/>
              <a:cxnLst/>
              <a:rect l="l" t="t" r="r" b="b"/>
              <a:pathLst>
                <a:path w="6016" h="976" extrusionOk="0">
                  <a:moveTo>
                    <a:pt x="183" y="1"/>
                  </a:moveTo>
                  <a:cubicBezTo>
                    <a:pt x="1" y="1"/>
                    <a:pt x="31" y="274"/>
                    <a:pt x="183" y="304"/>
                  </a:cubicBezTo>
                  <a:cubicBezTo>
                    <a:pt x="1824" y="487"/>
                    <a:pt x="3496" y="700"/>
                    <a:pt x="5137" y="912"/>
                  </a:cubicBezTo>
                  <a:cubicBezTo>
                    <a:pt x="5350" y="912"/>
                    <a:pt x="5593" y="943"/>
                    <a:pt x="5836" y="973"/>
                  </a:cubicBezTo>
                  <a:cubicBezTo>
                    <a:pt x="5846" y="975"/>
                    <a:pt x="5855" y="976"/>
                    <a:pt x="5863" y="976"/>
                  </a:cubicBezTo>
                  <a:cubicBezTo>
                    <a:pt x="6015" y="976"/>
                    <a:pt x="5980" y="728"/>
                    <a:pt x="5836" y="700"/>
                  </a:cubicBezTo>
                  <a:cubicBezTo>
                    <a:pt x="4195" y="487"/>
                    <a:pt x="2523" y="304"/>
                    <a:pt x="882" y="92"/>
                  </a:cubicBezTo>
                  <a:cubicBezTo>
                    <a:pt x="669" y="61"/>
                    <a:pt x="426" y="31"/>
                    <a:pt x="183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4159;p81"/>
            <p:cNvSpPr/>
            <p:nvPr/>
          </p:nvSpPr>
          <p:spPr>
            <a:xfrm>
              <a:off x="5103946" y="2354779"/>
              <a:ext cx="56861" cy="16121"/>
            </a:xfrm>
            <a:custGeom>
              <a:avLst/>
              <a:gdLst/>
              <a:ahLst/>
              <a:cxnLst/>
              <a:rect l="l" t="t" r="r" b="b"/>
              <a:pathLst>
                <a:path w="2737" h="776" extrusionOk="0">
                  <a:moveTo>
                    <a:pt x="1943" y="0"/>
                  </a:moveTo>
                  <a:cubicBezTo>
                    <a:pt x="1434" y="0"/>
                    <a:pt x="733" y="152"/>
                    <a:pt x="1" y="775"/>
                  </a:cubicBezTo>
                  <a:lnTo>
                    <a:pt x="2736" y="137"/>
                  </a:lnTo>
                  <a:cubicBezTo>
                    <a:pt x="2736" y="137"/>
                    <a:pt x="2426" y="0"/>
                    <a:pt x="194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4160;p81"/>
            <p:cNvSpPr/>
            <p:nvPr/>
          </p:nvSpPr>
          <p:spPr>
            <a:xfrm>
              <a:off x="5111529" y="2387229"/>
              <a:ext cx="58108" cy="10201"/>
            </a:xfrm>
            <a:custGeom>
              <a:avLst/>
              <a:gdLst/>
              <a:ahLst/>
              <a:cxnLst/>
              <a:rect l="l" t="t" r="r" b="b"/>
              <a:pathLst>
                <a:path w="2797" h="491" extrusionOk="0">
                  <a:moveTo>
                    <a:pt x="1828" y="0"/>
                  </a:moveTo>
                  <a:cubicBezTo>
                    <a:pt x="1339" y="0"/>
                    <a:pt x="701" y="106"/>
                    <a:pt x="0" y="490"/>
                  </a:cubicBezTo>
                  <a:lnTo>
                    <a:pt x="2797" y="156"/>
                  </a:lnTo>
                  <a:cubicBezTo>
                    <a:pt x="2797" y="156"/>
                    <a:pt x="2422" y="0"/>
                    <a:pt x="182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4161;p81"/>
            <p:cNvSpPr/>
            <p:nvPr/>
          </p:nvSpPr>
          <p:spPr>
            <a:xfrm>
              <a:off x="5121003" y="2427325"/>
              <a:ext cx="39805" cy="6087"/>
            </a:xfrm>
            <a:custGeom>
              <a:avLst/>
              <a:gdLst/>
              <a:ahLst/>
              <a:cxnLst/>
              <a:rect l="l" t="t" r="r" b="b"/>
              <a:pathLst>
                <a:path w="1916" h="293" extrusionOk="0">
                  <a:moveTo>
                    <a:pt x="1091" y="0"/>
                  </a:moveTo>
                  <a:cubicBezTo>
                    <a:pt x="779" y="0"/>
                    <a:pt x="401" y="69"/>
                    <a:pt x="0" y="293"/>
                  </a:cubicBezTo>
                  <a:lnTo>
                    <a:pt x="1915" y="171"/>
                  </a:lnTo>
                  <a:cubicBezTo>
                    <a:pt x="1915" y="171"/>
                    <a:pt x="1585" y="0"/>
                    <a:pt x="109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53" name="Picture 52" descr="C:\Users\Windows\Downloads\pakakas patukangan\12-Hacksaw-Frame-Hand-Saw-Plastic-Handle.jpg_350x35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/>
          <a:stretch/>
        </p:blipFill>
        <p:spPr bwMode="auto">
          <a:xfrm>
            <a:off x="6562844" y="2595040"/>
            <a:ext cx="3111053" cy="2226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0012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1668800" y="1031624"/>
            <a:ext cx="8757600" cy="6812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3200" b="1" dirty="0" err="1" smtClean="0">
                <a:latin typeface="Century Gothic" panose="020B0502020202020204" pitchFamily="34" charset="0"/>
              </a:rPr>
              <a:t>Ngaran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Pakakas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2"/>
          </p:nvPr>
        </p:nvSpPr>
        <p:spPr>
          <a:xfrm>
            <a:off x="1668801" y="1828800"/>
            <a:ext cx="4100934" cy="37855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sz="1467" dirty="0"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2"/>
          </p:nvPr>
        </p:nvSpPr>
        <p:spPr>
          <a:xfrm>
            <a:off x="5999200" y="3241330"/>
            <a:ext cx="4427200" cy="6609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1800" b="1" dirty="0" err="1" smtClean="0">
                <a:latin typeface="Century Gothic" panose="020B0502020202020204" pitchFamily="34" charset="0"/>
              </a:rPr>
              <a:t>singkup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  <p:grpSp>
        <p:nvGrpSpPr>
          <p:cNvPr id="6" name="Google Shape;4116;p81"/>
          <p:cNvGrpSpPr/>
          <p:nvPr/>
        </p:nvGrpSpPr>
        <p:grpSpPr>
          <a:xfrm flipH="1">
            <a:off x="9893932" y="3103809"/>
            <a:ext cx="1523866" cy="2856624"/>
            <a:chOff x="4589931" y="1573156"/>
            <a:chExt cx="1033529" cy="1843800"/>
          </a:xfrm>
        </p:grpSpPr>
        <p:sp>
          <p:nvSpPr>
            <p:cNvPr id="7" name="Google Shape;4117;p81"/>
            <p:cNvSpPr/>
            <p:nvPr/>
          </p:nvSpPr>
          <p:spPr>
            <a:xfrm>
              <a:off x="5143731" y="2659091"/>
              <a:ext cx="282291" cy="575031"/>
            </a:xfrm>
            <a:custGeom>
              <a:avLst/>
              <a:gdLst/>
              <a:ahLst/>
              <a:cxnLst/>
              <a:rect l="l" t="t" r="r" b="b"/>
              <a:pathLst>
                <a:path w="13588" h="27679" extrusionOk="0">
                  <a:moveTo>
                    <a:pt x="3954" y="1"/>
                  </a:moveTo>
                  <a:cubicBezTo>
                    <a:pt x="2816" y="1"/>
                    <a:pt x="1570" y="736"/>
                    <a:pt x="548" y="3149"/>
                  </a:cubicBezTo>
                  <a:cubicBezTo>
                    <a:pt x="153" y="4122"/>
                    <a:pt x="1" y="5307"/>
                    <a:pt x="92" y="6644"/>
                  </a:cubicBezTo>
                  <a:cubicBezTo>
                    <a:pt x="736" y="6936"/>
                    <a:pt x="1907" y="7397"/>
                    <a:pt x="3157" y="7397"/>
                  </a:cubicBezTo>
                  <a:cubicBezTo>
                    <a:pt x="3734" y="7397"/>
                    <a:pt x="4328" y="7299"/>
                    <a:pt x="4894" y="7040"/>
                  </a:cubicBezTo>
                  <a:cubicBezTo>
                    <a:pt x="5229" y="9654"/>
                    <a:pt x="5168" y="20687"/>
                    <a:pt x="12432" y="27678"/>
                  </a:cubicBezTo>
                  <a:cubicBezTo>
                    <a:pt x="12736" y="27496"/>
                    <a:pt x="13101" y="27405"/>
                    <a:pt x="13496" y="27374"/>
                  </a:cubicBezTo>
                  <a:cubicBezTo>
                    <a:pt x="13496" y="27344"/>
                    <a:pt x="13496" y="27313"/>
                    <a:pt x="13496" y="27253"/>
                  </a:cubicBezTo>
                  <a:cubicBezTo>
                    <a:pt x="13588" y="24669"/>
                    <a:pt x="8785" y="18559"/>
                    <a:pt x="8603" y="13423"/>
                  </a:cubicBezTo>
                  <a:cubicBezTo>
                    <a:pt x="8390" y="8255"/>
                    <a:pt x="7235" y="1781"/>
                    <a:pt x="7235" y="1781"/>
                  </a:cubicBezTo>
                  <a:cubicBezTo>
                    <a:pt x="7235" y="1781"/>
                    <a:pt x="5725" y="1"/>
                    <a:pt x="3954" y="1"/>
                  </a:cubicBezTo>
                  <a:close/>
                </a:path>
              </a:pathLst>
            </a:custGeom>
            <a:solidFill>
              <a:srgbClr val="FFA7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4118;p81"/>
            <p:cNvSpPr/>
            <p:nvPr/>
          </p:nvSpPr>
          <p:spPr>
            <a:xfrm>
              <a:off x="5147830" y="2794911"/>
              <a:ext cx="256405" cy="543703"/>
            </a:xfrm>
            <a:custGeom>
              <a:avLst/>
              <a:gdLst/>
              <a:ahLst/>
              <a:cxnLst/>
              <a:rect l="l" t="t" r="r" b="b"/>
              <a:pathLst>
                <a:path w="12342" h="26171" extrusionOk="0">
                  <a:moveTo>
                    <a:pt x="1" y="0"/>
                  </a:moveTo>
                  <a:cubicBezTo>
                    <a:pt x="396" y="6991"/>
                    <a:pt x="6718" y="17691"/>
                    <a:pt x="8390" y="19849"/>
                  </a:cubicBezTo>
                  <a:cubicBezTo>
                    <a:pt x="9819" y="21642"/>
                    <a:pt x="7691" y="23739"/>
                    <a:pt x="6505" y="25654"/>
                  </a:cubicBezTo>
                  <a:cubicBezTo>
                    <a:pt x="6627" y="25806"/>
                    <a:pt x="6779" y="25928"/>
                    <a:pt x="6931" y="26019"/>
                  </a:cubicBezTo>
                  <a:cubicBezTo>
                    <a:pt x="7166" y="26123"/>
                    <a:pt x="7415" y="26170"/>
                    <a:pt x="7667" y="26170"/>
                  </a:cubicBezTo>
                  <a:cubicBezTo>
                    <a:pt x="8298" y="26170"/>
                    <a:pt x="8946" y="25876"/>
                    <a:pt x="9423" y="25442"/>
                  </a:cubicBezTo>
                  <a:cubicBezTo>
                    <a:pt x="10092" y="24834"/>
                    <a:pt x="10457" y="23983"/>
                    <a:pt x="10822" y="23162"/>
                  </a:cubicBezTo>
                  <a:cubicBezTo>
                    <a:pt x="11126" y="22463"/>
                    <a:pt x="11430" y="21733"/>
                    <a:pt x="12038" y="21247"/>
                  </a:cubicBezTo>
                  <a:cubicBezTo>
                    <a:pt x="12129" y="21186"/>
                    <a:pt x="12220" y="21095"/>
                    <a:pt x="12341" y="21034"/>
                  </a:cubicBezTo>
                  <a:cubicBezTo>
                    <a:pt x="5077" y="14043"/>
                    <a:pt x="5138" y="3010"/>
                    <a:pt x="4803" y="396"/>
                  </a:cubicBezTo>
                  <a:cubicBezTo>
                    <a:pt x="4237" y="655"/>
                    <a:pt x="3643" y="753"/>
                    <a:pt x="3066" y="753"/>
                  </a:cubicBezTo>
                  <a:cubicBezTo>
                    <a:pt x="1816" y="753"/>
                    <a:pt x="645" y="292"/>
                    <a:pt x="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4119;p81"/>
            <p:cNvSpPr/>
            <p:nvPr/>
          </p:nvSpPr>
          <p:spPr>
            <a:xfrm>
              <a:off x="4906293" y="2734047"/>
              <a:ext cx="337864" cy="620051"/>
            </a:xfrm>
            <a:custGeom>
              <a:avLst/>
              <a:gdLst/>
              <a:ahLst/>
              <a:cxnLst/>
              <a:rect l="l" t="t" r="r" b="b"/>
              <a:pathLst>
                <a:path w="16263" h="29846" extrusionOk="0">
                  <a:moveTo>
                    <a:pt x="4484" y="1"/>
                  </a:moveTo>
                  <a:cubicBezTo>
                    <a:pt x="2384" y="1"/>
                    <a:pt x="244" y="240"/>
                    <a:pt x="183" y="240"/>
                  </a:cubicBezTo>
                  <a:cubicBezTo>
                    <a:pt x="1" y="270"/>
                    <a:pt x="1" y="1030"/>
                    <a:pt x="62" y="1973"/>
                  </a:cubicBezTo>
                  <a:cubicBezTo>
                    <a:pt x="1277" y="2702"/>
                    <a:pt x="4165" y="4222"/>
                    <a:pt x="6809" y="4435"/>
                  </a:cubicBezTo>
                  <a:cubicBezTo>
                    <a:pt x="6718" y="10179"/>
                    <a:pt x="3466" y="25955"/>
                    <a:pt x="16263" y="29845"/>
                  </a:cubicBezTo>
                  <a:cubicBezTo>
                    <a:pt x="16263" y="29663"/>
                    <a:pt x="16232" y="29481"/>
                    <a:pt x="16141" y="29298"/>
                  </a:cubicBezTo>
                  <a:cubicBezTo>
                    <a:pt x="15746" y="28326"/>
                    <a:pt x="14712" y="27900"/>
                    <a:pt x="13800" y="27474"/>
                  </a:cubicBezTo>
                  <a:cubicBezTo>
                    <a:pt x="12007" y="26623"/>
                    <a:pt x="10791" y="25256"/>
                    <a:pt x="10062" y="23401"/>
                  </a:cubicBezTo>
                  <a:cubicBezTo>
                    <a:pt x="8329" y="18933"/>
                    <a:pt x="8208" y="3219"/>
                    <a:pt x="8542" y="1243"/>
                  </a:cubicBezTo>
                  <a:cubicBezTo>
                    <a:pt x="8711" y="248"/>
                    <a:pt x="6618" y="1"/>
                    <a:pt x="4484" y="1"/>
                  </a:cubicBezTo>
                  <a:close/>
                </a:path>
              </a:pathLst>
            </a:custGeom>
            <a:solidFill>
              <a:srgbClr val="FFA7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4120;p81"/>
            <p:cNvSpPr/>
            <p:nvPr/>
          </p:nvSpPr>
          <p:spPr>
            <a:xfrm>
              <a:off x="4909769" y="2772807"/>
              <a:ext cx="336597" cy="600543"/>
            </a:xfrm>
            <a:custGeom>
              <a:avLst/>
              <a:gdLst/>
              <a:ahLst/>
              <a:cxnLst/>
              <a:rect l="l" t="t" r="r" b="b"/>
              <a:pathLst>
                <a:path w="16202" h="28907" extrusionOk="0">
                  <a:moveTo>
                    <a:pt x="1" y="1"/>
                  </a:moveTo>
                  <a:cubicBezTo>
                    <a:pt x="92" y="1642"/>
                    <a:pt x="426" y="3952"/>
                    <a:pt x="487" y="4286"/>
                  </a:cubicBezTo>
                  <a:cubicBezTo>
                    <a:pt x="943" y="6384"/>
                    <a:pt x="1703" y="8390"/>
                    <a:pt x="2463" y="10396"/>
                  </a:cubicBezTo>
                  <a:cubicBezTo>
                    <a:pt x="3192" y="12341"/>
                    <a:pt x="3101" y="14621"/>
                    <a:pt x="3435" y="16657"/>
                  </a:cubicBezTo>
                  <a:cubicBezTo>
                    <a:pt x="3739" y="18420"/>
                    <a:pt x="4104" y="23162"/>
                    <a:pt x="5320" y="25989"/>
                  </a:cubicBezTo>
                  <a:cubicBezTo>
                    <a:pt x="5897" y="25989"/>
                    <a:pt x="6475" y="26110"/>
                    <a:pt x="6992" y="26323"/>
                  </a:cubicBezTo>
                  <a:cubicBezTo>
                    <a:pt x="7904" y="26688"/>
                    <a:pt x="8755" y="27235"/>
                    <a:pt x="9636" y="27691"/>
                  </a:cubicBezTo>
                  <a:cubicBezTo>
                    <a:pt x="10761" y="28238"/>
                    <a:pt x="11946" y="28633"/>
                    <a:pt x="13162" y="28816"/>
                  </a:cubicBezTo>
                  <a:cubicBezTo>
                    <a:pt x="13435" y="28858"/>
                    <a:pt x="13854" y="28907"/>
                    <a:pt x="14294" y="28907"/>
                  </a:cubicBezTo>
                  <a:cubicBezTo>
                    <a:pt x="15125" y="28907"/>
                    <a:pt x="16032" y="28731"/>
                    <a:pt x="16171" y="27995"/>
                  </a:cubicBezTo>
                  <a:cubicBezTo>
                    <a:pt x="16202" y="27965"/>
                    <a:pt x="16202" y="27934"/>
                    <a:pt x="16202" y="27873"/>
                  </a:cubicBezTo>
                  <a:cubicBezTo>
                    <a:pt x="3405" y="23983"/>
                    <a:pt x="6657" y="8207"/>
                    <a:pt x="6748" y="2463"/>
                  </a:cubicBezTo>
                  <a:cubicBezTo>
                    <a:pt x="4104" y="2250"/>
                    <a:pt x="1216" y="730"/>
                    <a:pt x="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4121;p81"/>
            <p:cNvSpPr/>
            <p:nvPr/>
          </p:nvSpPr>
          <p:spPr>
            <a:xfrm>
              <a:off x="5018063" y="3312707"/>
              <a:ext cx="232410" cy="104249"/>
            </a:xfrm>
            <a:custGeom>
              <a:avLst/>
              <a:gdLst/>
              <a:ahLst/>
              <a:cxnLst/>
              <a:rect l="l" t="t" r="r" b="b"/>
              <a:pathLst>
                <a:path w="11187" h="5018" extrusionOk="0">
                  <a:moveTo>
                    <a:pt x="1" y="1"/>
                  </a:moveTo>
                  <a:cubicBezTo>
                    <a:pt x="457" y="1034"/>
                    <a:pt x="1034" y="1794"/>
                    <a:pt x="1764" y="2098"/>
                  </a:cubicBezTo>
                  <a:cubicBezTo>
                    <a:pt x="4499" y="3132"/>
                    <a:pt x="5168" y="4894"/>
                    <a:pt x="8329" y="5016"/>
                  </a:cubicBezTo>
                  <a:cubicBezTo>
                    <a:pt x="8357" y="5017"/>
                    <a:pt x="8385" y="5018"/>
                    <a:pt x="8413" y="5018"/>
                  </a:cubicBezTo>
                  <a:cubicBezTo>
                    <a:pt x="9266" y="5018"/>
                    <a:pt x="10110" y="4569"/>
                    <a:pt x="10639" y="3922"/>
                  </a:cubicBezTo>
                  <a:cubicBezTo>
                    <a:pt x="10913" y="3587"/>
                    <a:pt x="11095" y="3162"/>
                    <a:pt x="11156" y="2736"/>
                  </a:cubicBezTo>
                  <a:cubicBezTo>
                    <a:pt x="11187" y="2372"/>
                    <a:pt x="11156" y="1703"/>
                    <a:pt x="10852" y="1460"/>
                  </a:cubicBezTo>
                  <a:cubicBezTo>
                    <a:pt x="10700" y="1642"/>
                    <a:pt x="10700" y="1916"/>
                    <a:pt x="10579" y="2098"/>
                  </a:cubicBezTo>
                  <a:cubicBezTo>
                    <a:pt x="10457" y="2280"/>
                    <a:pt x="10214" y="2402"/>
                    <a:pt x="10001" y="2463"/>
                  </a:cubicBezTo>
                  <a:cubicBezTo>
                    <a:pt x="9400" y="2681"/>
                    <a:pt x="8725" y="2802"/>
                    <a:pt x="8065" y="2802"/>
                  </a:cubicBezTo>
                  <a:cubicBezTo>
                    <a:pt x="7991" y="2802"/>
                    <a:pt x="7917" y="2800"/>
                    <a:pt x="7843" y="2797"/>
                  </a:cubicBezTo>
                  <a:cubicBezTo>
                    <a:pt x="7600" y="2767"/>
                    <a:pt x="7387" y="2736"/>
                    <a:pt x="7113" y="2676"/>
                  </a:cubicBezTo>
                  <a:cubicBezTo>
                    <a:pt x="6171" y="2493"/>
                    <a:pt x="5199" y="2159"/>
                    <a:pt x="4317" y="1703"/>
                  </a:cubicBezTo>
                  <a:cubicBezTo>
                    <a:pt x="3436" y="1247"/>
                    <a:pt x="2615" y="700"/>
                    <a:pt x="1673" y="335"/>
                  </a:cubicBezTo>
                  <a:cubicBezTo>
                    <a:pt x="1156" y="122"/>
                    <a:pt x="57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4122;p81"/>
            <p:cNvSpPr/>
            <p:nvPr/>
          </p:nvSpPr>
          <p:spPr>
            <a:xfrm>
              <a:off x="5263083" y="3226200"/>
              <a:ext cx="160404" cy="161339"/>
            </a:xfrm>
            <a:custGeom>
              <a:avLst/>
              <a:gdLst/>
              <a:ahLst/>
              <a:cxnLst/>
              <a:rect l="l" t="t" r="r" b="b"/>
              <a:pathLst>
                <a:path w="7721" h="7766" extrusionOk="0">
                  <a:moveTo>
                    <a:pt x="7721" y="1"/>
                  </a:moveTo>
                  <a:cubicBezTo>
                    <a:pt x="7235" y="1"/>
                    <a:pt x="6748" y="183"/>
                    <a:pt x="6384" y="487"/>
                  </a:cubicBezTo>
                  <a:cubicBezTo>
                    <a:pt x="5776" y="973"/>
                    <a:pt x="5472" y="1703"/>
                    <a:pt x="5168" y="2371"/>
                  </a:cubicBezTo>
                  <a:cubicBezTo>
                    <a:pt x="4803" y="3223"/>
                    <a:pt x="4438" y="4043"/>
                    <a:pt x="3769" y="4682"/>
                  </a:cubicBezTo>
                  <a:cubicBezTo>
                    <a:pt x="3301" y="5108"/>
                    <a:pt x="2667" y="5400"/>
                    <a:pt x="2048" y="5400"/>
                  </a:cubicBezTo>
                  <a:cubicBezTo>
                    <a:pt x="1784" y="5400"/>
                    <a:pt x="1522" y="5347"/>
                    <a:pt x="1277" y="5229"/>
                  </a:cubicBezTo>
                  <a:cubicBezTo>
                    <a:pt x="1125" y="5168"/>
                    <a:pt x="973" y="5046"/>
                    <a:pt x="851" y="4894"/>
                  </a:cubicBezTo>
                  <a:cubicBezTo>
                    <a:pt x="365" y="5685"/>
                    <a:pt x="0" y="6414"/>
                    <a:pt x="122" y="7113"/>
                  </a:cubicBezTo>
                  <a:cubicBezTo>
                    <a:pt x="654" y="7568"/>
                    <a:pt x="1205" y="7765"/>
                    <a:pt x="1755" y="7765"/>
                  </a:cubicBezTo>
                  <a:cubicBezTo>
                    <a:pt x="4663" y="7765"/>
                    <a:pt x="7568" y="2250"/>
                    <a:pt x="77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4123;p81"/>
            <p:cNvSpPr/>
            <p:nvPr/>
          </p:nvSpPr>
          <p:spPr>
            <a:xfrm>
              <a:off x="4853899" y="2493695"/>
              <a:ext cx="375093" cy="301528"/>
            </a:xfrm>
            <a:custGeom>
              <a:avLst/>
              <a:gdLst/>
              <a:ahLst/>
              <a:cxnLst/>
              <a:rect l="l" t="t" r="r" b="b"/>
              <a:pathLst>
                <a:path w="18055" h="14514" extrusionOk="0">
                  <a:moveTo>
                    <a:pt x="4590" y="1"/>
                  </a:moveTo>
                  <a:cubicBezTo>
                    <a:pt x="4590" y="1"/>
                    <a:pt x="0" y="4256"/>
                    <a:pt x="426" y="10761"/>
                  </a:cubicBezTo>
                  <a:cubicBezTo>
                    <a:pt x="3730" y="13563"/>
                    <a:pt x="7110" y="14136"/>
                    <a:pt x="9321" y="14136"/>
                  </a:cubicBezTo>
                  <a:cubicBezTo>
                    <a:pt x="10852" y="14136"/>
                    <a:pt x="11824" y="13861"/>
                    <a:pt x="11824" y="13861"/>
                  </a:cubicBezTo>
                  <a:cubicBezTo>
                    <a:pt x="11824" y="13861"/>
                    <a:pt x="13307" y="14513"/>
                    <a:pt x="15288" y="14513"/>
                  </a:cubicBezTo>
                  <a:cubicBezTo>
                    <a:pt x="16144" y="14513"/>
                    <a:pt x="17093" y="14392"/>
                    <a:pt x="18055" y="14043"/>
                  </a:cubicBezTo>
                  <a:cubicBezTo>
                    <a:pt x="16900" y="9211"/>
                    <a:pt x="14985" y="4530"/>
                    <a:pt x="12493" y="214"/>
                  </a:cubicBezTo>
                  <a:lnTo>
                    <a:pt x="4590" y="1"/>
                  </a:lnTo>
                  <a:close/>
                </a:path>
              </a:pathLst>
            </a:custGeom>
            <a:solidFill>
              <a:srgbClr val="F59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4124;p81"/>
            <p:cNvSpPr/>
            <p:nvPr/>
          </p:nvSpPr>
          <p:spPr>
            <a:xfrm>
              <a:off x="5113420" y="2498120"/>
              <a:ext cx="191982" cy="287339"/>
            </a:xfrm>
            <a:custGeom>
              <a:avLst/>
              <a:gdLst/>
              <a:ahLst/>
              <a:cxnLst/>
              <a:rect l="l" t="t" r="r" b="b"/>
              <a:pathLst>
                <a:path w="9241" h="13831" extrusionOk="0">
                  <a:moveTo>
                    <a:pt x="1" y="1"/>
                  </a:moveTo>
                  <a:cubicBezTo>
                    <a:pt x="2493" y="4317"/>
                    <a:pt x="4378" y="8967"/>
                    <a:pt x="5563" y="13830"/>
                  </a:cubicBezTo>
                  <a:cubicBezTo>
                    <a:pt x="6840" y="13375"/>
                    <a:pt x="8116" y="12554"/>
                    <a:pt x="9241" y="11125"/>
                  </a:cubicBezTo>
                  <a:cubicBezTo>
                    <a:pt x="8268" y="6748"/>
                    <a:pt x="6141" y="152"/>
                    <a:pt x="6141" y="1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491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4125;p81"/>
            <p:cNvSpPr/>
            <p:nvPr/>
          </p:nvSpPr>
          <p:spPr>
            <a:xfrm>
              <a:off x="5083753" y="2646834"/>
              <a:ext cx="67581" cy="141457"/>
            </a:xfrm>
            <a:custGeom>
              <a:avLst/>
              <a:gdLst/>
              <a:ahLst/>
              <a:cxnLst/>
              <a:rect l="l" t="t" r="r" b="b"/>
              <a:pathLst>
                <a:path w="3253" h="6809" extrusionOk="0">
                  <a:moveTo>
                    <a:pt x="3252" y="0"/>
                  </a:moveTo>
                  <a:lnTo>
                    <a:pt x="0" y="1125"/>
                  </a:lnTo>
                  <a:lnTo>
                    <a:pt x="1277" y="2554"/>
                  </a:lnTo>
                  <a:lnTo>
                    <a:pt x="760" y="6596"/>
                  </a:lnTo>
                  <a:lnTo>
                    <a:pt x="1337" y="6809"/>
                  </a:lnTo>
                  <a:lnTo>
                    <a:pt x="3252" y="0"/>
                  </a:lnTo>
                  <a:close/>
                </a:path>
              </a:pathLst>
            </a:custGeom>
            <a:solidFill>
              <a:srgbClr val="F491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4126;p81"/>
            <p:cNvSpPr/>
            <p:nvPr/>
          </p:nvSpPr>
          <p:spPr>
            <a:xfrm>
              <a:off x="4834952" y="2063534"/>
              <a:ext cx="444564" cy="528641"/>
            </a:xfrm>
            <a:custGeom>
              <a:avLst/>
              <a:gdLst/>
              <a:ahLst/>
              <a:cxnLst/>
              <a:rect l="l" t="t" r="r" b="b"/>
              <a:pathLst>
                <a:path w="21399" h="25446" extrusionOk="0">
                  <a:moveTo>
                    <a:pt x="6395" y="1"/>
                  </a:moveTo>
                  <a:cubicBezTo>
                    <a:pt x="5028" y="1"/>
                    <a:pt x="3676" y="355"/>
                    <a:pt x="2979" y="1542"/>
                  </a:cubicBezTo>
                  <a:cubicBezTo>
                    <a:pt x="1246" y="4490"/>
                    <a:pt x="0" y="12150"/>
                    <a:pt x="0" y="12150"/>
                  </a:cubicBezTo>
                  <a:lnTo>
                    <a:pt x="6018" y="13487"/>
                  </a:lnTo>
                  <a:lnTo>
                    <a:pt x="4620" y="20722"/>
                  </a:lnTo>
                  <a:cubicBezTo>
                    <a:pt x="4620" y="20722"/>
                    <a:pt x="8967" y="25159"/>
                    <a:pt x="12614" y="25433"/>
                  </a:cubicBezTo>
                  <a:cubicBezTo>
                    <a:pt x="12742" y="25441"/>
                    <a:pt x="12871" y="25446"/>
                    <a:pt x="13000" y="25446"/>
                  </a:cubicBezTo>
                  <a:cubicBezTo>
                    <a:pt x="16513" y="25446"/>
                    <a:pt x="20274" y="22363"/>
                    <a:pt x="20274" y="22363"/>
                  </a:cubicBezTo>
                  <a:cubicBezTo>
                    <a:pt x="20274" y="22363"/>
                    <a:pt x="21399" y="11816"/>
                    <a:pt x="21399" y="10083"/>
                  </a:cubicBezTo>
                  <a:cubicBezTo>
                    <a:pt x="21399" y="6253"/>
                    <a:pt x="17690" y="3244"/>
                    <a:pt x="15259" y="2302"/>
                  </a:cubicBezTo>
                  <a:cubicBezTo>
                    <a:pt x="13526" y="1664"/>
                    <a:pt x="12219" y="1360"/>
                    <a:pt x="10487" y="782"/>
                  </a:cubicBezTo>
                  <a:cubicBezTo>
                    <a:pt x="10487" y="782"/>
                    <a:pt x="8425" y="1"/>
                    <a:pt x="6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4127;p81"/>
            <p:cNvSpPr/>
            <p:nvPr/>
          </p:nvSpPr>
          <p:spPr>
            <a:xfrm>
              <a:off x="4956423" y="2247975"/>
              <a:ext cx="24785" cy="98474"/>
            </a:xfrm>
            <a:custGeom>
              <a:avLst/>
              <a:gdLst/>
              <a:ahLst/>
              <a:cxnLst/>
              <a:rect l="l" t="t" r="r" b="b"/>
              <a:pathLst>
                <a:path w="1193" h="4740" extrusionOk="0">
                  <a:moveTo>
                    <a:pt x="1027" y="1"/>
                  </a:moveTo>
                  <a:cubicBezTo>
                    <a:pt x="969" y="1"/>
                    <a:pt x="914" y="34"/>
                    <a:pt x="901" y="111"/>
                  </a:cubicBezTo>
                  <a:cubicBezTo>
                    <a:pt x="658" y="1387"/>
                    <a:pt x="384" y="2694"/>
                    <a:pt x="141" y="4001"/>
                  </a:cubicBezTo>
                  <a:cubicBezTo>
                    <a:pt x="111" y="4184"/>
                    <a:pt x="50" y="4366"/>
                    <a:pt x="20" y="4549"/>
                  </a:cubicBezTo>
                  <a:cubicBezTo>
                    <a:pt x="1" y="4661"/>
                    <a:pt x="98" y="4739"/>
                    <a:pt x="182" y="4739"/>
                  </a:cubicBezTo>
                  <a:cubicBezTo>
                    <a:pt x="234" y="4739"/>
                    <a:pt x="281" y="4709"/>
                    <a:pt x="293" y="4640"/>
                  </a:cubicBezTo>
                  <a:cubicBezTo>
                    <a:pt x="567" y="3333"/>
                    <a:pt x="810" y="2026"/>
                    <a:pt x="1083" y="749"/>
                  </a:cubicBezTo>
                  <a:cubicBezTo>
                    <a:pt x="1114" y="567"/>
                    <a:pt x="1144" y="354"/>
                    <a:pt x="1175" y="172"/>
                  </a:cubicBezTo>
                  <a:cubicBezTo>
                    <a:pt x="1192" y="66"/>
                    <a:pt x="1107" y="1"/>
                    <a:pt x="1027" y="1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4128;p81"/>
            <p:cNvSpPr/>
            <p:nvPr/>
          </p:nvSpPr>
          <p:spPr>
            <a:xfrm>
              <a:off x="5190454" y="2281526"/>
              <a:ext cx="11717" cy="103584"/>
            </a:xfrm>
            <a:custGeom>
              <a:avLst/>
              <a:gdLst/>
              <a:ahLst/>
              <a:cxnLst/>
              <a:rect l="l" t="t" r="r" b="b"/>
              <a:pathLst>
                <a:path w="564" h="4986" extrusionOk="0">
                  <a:moveTo>
                    <a:pt x="423" y="0"/>
                  </a:moveTo>
                  <a:cubicBezTo>
                    <a:pt x="350" y="0"/>
                    <a:pt x="274" y="46"/>
                    <a:pt x="274" y="137"/>
                  </a:cubicBezTo>
                  <a:cubicBezTo>
                    <a:pt x="214" y="1505"/>
                    <a:pt x="122" y="2873"/>
                    <a:pt x="62" y="4241"/>
                  </a:cubicBezTo>
                  <a:lnTo>
                    <a:pt x="1" y="4849"/>
                  </a:lnTo>
                  <a:cubicBezTo>
                    <a:pt x="1" y="4940"/>
                    <a:pt x="69" y="4985"/>
                    <a:pt x="141" y="4985"/>
                  </a:cubicBezTo>
                  <a:cubicBezTo>
                    <a:pt x="214" y="4985"/>
                    <a:pt x="290" y="4940"/>
                    <a:pt x="305" y="4849"/>
                  </a:cubicBezTo>
                  <a:cubicBezTo>
                    <a:pt x="366" y="3481"/>
                    <a:pt x="457" y="2083"/>
                    <a:pt x="518" y="715"/>
                  </a:cubicBezTo>
                  <a:lnTo>
                    <a:pt x="548" y="137"/>
                  </a:lnTo>
                  <a:cubicBezTo>
                    <a:pt x="563" y="46"/>
                    <a:pt x="495" y="0"/>
                    <a:pt x="423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4129;p81"/>
            <p:cNvSpPr/>
            <p:nvPr/>
          </p:nvSpPr>
          <p:spPr>
            <a:xfrm>
              <a:off x="5040167" y="2089233"/>
              <a:ext cx="260186" cy="495110"/>
            </a:xfrm>
            <a:custGeom>
              <a:avLst/>
              <a:gdLst/>
              <a:ahLst/>
              <a:cxnLst/>
              <a:rect l="l" t="t" r="r" b="b"/>
              <a:pathLst>
                <a:path w="12524" h="2383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65" y="3496"/>
                    <a:pt x="4530" y="4104"/>
                  </a:cubicBezTo>
                  <a:cubicBezTo>
                    <a:pt x="6232" y="6293"/>
                    <a:pt x="5350" y="23831"/>
                    <a:pt x="5350" y="23831"/>
                  </a:cubicBezTo>
                  <a:cubicBezTo>
                    <a:pt x="5350" y="23831"/>
                    <a:pt x="9241" y="22433"/>
                    <a:pt x="10396" y="21126"/>
                  </a:cubicBezTo>
                  <a:cubicBezTo>
                    <a:pt x="10700" y="18785"/>
                    <a:pt x="11460" y="10001"/>
                    <a:pt x="11460" y="10001"/>
                  </a:cubicBezTo>
                  <a:cubicBezTo>
                    <a:pt x="11460" y="10001"/>
                    <a:pt x="12524" y="2402"/>
                    <a:pt x="2554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4130;p81"/>
            <p:cNvSpPr/>
            <p:nvPr/>
          </p:nvSpPr>
          <p:spPr>
            <a:xfrm>
              <a:off x="5348967" y="2204804"/>
              <a:ext cx="79589" cy="109256"/>
            </a:xfrm>
            <a:custGeom>
              <a:avLst/>
              <a:gdLst/>
              <a:ahLst/>
              <a:cxnLst/>
              <a:rect l="l" t="t" r="r" b="b"/>
              <a:pathLst>
                <a:path w="3831" h="5259" extrusionOk="0">
                  <a:moveTo>
                    <a:pt x="760" y="0"/>
                  </a:moveTo>
                  <a:lnTo>
                    <a:pt x="760" y="0"/>
                  </a:lnTo>
                  <a:cubicBezTo>
                    <a:pt x="0" y="2371"/>
                    <a:pt x="3830" y="5259"/>
                    <a:pt x="3830" y="5259"/>
                  </a:cubicBezTo>
                  <a:cubicBezTo>
                    <a:pt x="3739" y="3769"/>
                    <a:pt x="1824" y="548"/>
                    <a:pt x="760" y="0"/>
                  </a:cubicBezTo>
                  <a:close/>
                </a:path>
              </a:pathLst>
            </a:custGeom>
            <a:solidFill>
              <a:srgbClr val="7BCC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4131;p81"/>
            <p:cNvSpPr/>
            <p:nvPr/>
          </p:nvSpPr>
          <p:spPr>
            <a:xfrm>
              <a:off x="5170260" y="2348775"/>
              <a:ext cx="226718" cy="177876"/>
            </a:xfrm>
            <a:custGeom>
              <a:avLst/>
              <a:gdLst/>
              <a:ahLst/>
              <a:cxnLst/>
              <a:rect l="l" t="t" r="r" b="b"/>
              <a:pathLst>
                <a:path w="10913" h="8562" extrusionOk="0">
                  <a:moveTo>
                    <a:pt x="7599" y="1"/>
                  </a:moveTo>
                  <a:lnTo>
                    <a:pt x="4772" y="2371"/>
                  </a:lnTo>
                  <a:lnTo>
                    <a:pt x="4803" y="1946"/>
                  </a:lnTo>
                  <a:lnTo>
                    <a:pt x="1125" y="1612"/>
                  </a:lnTo>
                  <a:lnTo>
                    <a:pt x="1125" y="1612"/>
                  </a:lnTo>
                  <a:cubicBezTo>
                    <a:pt x="1125" y="1612"/>
                    <a:pt x="0" y="7843"/>
                    <a:pt x="4742" y="8511"/>
                  </a:cubicBezTo>
                  <a:cubicBezTo>
                    <a:pt x="4971" y="8545"/>
                    <a:pt x="5192" y="8561"/>
                    <a:pt x="5406" y="8561"/>
                  </a:cubicBezTo>
                  <a:cubicBezTo>
                    <a:pt x="9592" y="8561"/>
                    <a:pt x="10912" y="2371"/>
                    <a:pt x="10912" y="2371"/>
                  </a:cubicBezTo>
                  <a:lnTo>
                    <a:pt x="7599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4132;p81"/>
            <p:cNvSpPr/>
            <p:nvPr/>
          </p:nvSpPr>
          <p:spPr>
            <a:xfrm>
              <a:off x="5328129" y="2312546"/>
              <a:ext cx="208394" cy="106825"/>
            </a:xfrm>
            <a:custGeom>
              <a:avLst/>
              <a:gdLst/>
              <a:ahLst/>
              <a:cxnLst/>
              <a:rect l="l" t="t" r="r" b="b"/>
              <a:pathLst>
                <a:path w="10031" h="5142" extrusionOk="0">
                  <a:moveTo>
                    <a:pt x="2349" y="1"/>
                  </a:moveTo>
                  <a:cubicBezTo>
                    <a:pt x="2325" y="1"/>
                    <a:pt x="2302" y="2"/>
                    <a:pt x="2280" y="4"/>
                  </a:cubicBezTo>
                  <a:cubicBezTo>
                    <a:pt x="1429" y="126"/>
                    <a:pt x="0" y="1798"/>
                    <a:pt x="0" y="1798"/>
                  </a:cubicBezTo>
                  <a:lnTo>
                    <a:pt x="3313" y="4168"/>
                  </a:lnTo>
                  <a:cubicBezTo>
                    <a:pt x="3313" y="4168"/>
                    <a:pt x="4408" y="5141"/>
                    <a:pt x="4894" y="5141"/>
                  </a:cubicBezTo>
                  <a:cubicBezTo>
                    <a:pt x="5380" y="5141"/>
                    <a:pt x="5623" y="4868"/>
                    <a:pt x="5623" y="4868"/>
                  </a:cubicBezTo>
                  <a:lnTo>
                    <a:pt x="7417" y="5141"/>
                  </a:lnTo>
                  <a:lnTo>
                    <a:pt x="7903" y="4442"/>
                  </a:lnTo>
                  <a:cubicBezTo>
                    <a:pt x="7903" y="4442"/>
                    <a:pt x="8416" y="4523"/>
                    <a:pt x="8903" y="4523"/>
                  </a:cubicBezTo>
                  <a:cubicBezTo>
                    <a:pt x="9146" y="4523"/>
                    <a:pt x="9382" y="4503"/>
                    <a:pt x="9544" y="4442"/>
                  </a:cubicBezTo>
                  <a:cubicBezTo>
                    <a:pt x="10031" y="4290"/>
                    <a:pt x="9848" y="1463"/>
                    <a:pt x="9544" y="1433"/>
                  </a:cubicBezTo>
                  <a:cubicBezTo>
                    <a:pt x="9531" y="1430"/>
                    <a:pt x="9517" y="1429"/>
                    <a:pt x="9503" y="1429"/>
                  </a:cubicBezTo>
                  <a:cubicBezTo>
                    <a:pt x="9211" y="1429"/>
                    <a:pt x="8906" y="2010"/>
                    <a:pt x="8906" y="2010"/>
                  </a:cubicBezTo>
                  <a:cubicBezTo>
                    <a:pt x="8906" y="2010"/>
                    <a:pt x="8487" y="1778"/>
                    <a:pt x="8160" y="1778"/>
                  </a:cubicBezTo>
                  <a:cubicBezTo>
                    <a:pt x="8028" y="1778"/>
                    <a:pt x="7912" y="1815"/>
                    <a:pt x="7842" y="1919"/>
                  </a:cubicBezTo>
                  <a:cubicBezTo>
                    <a:pt x="7649" y="1726"/>
                    <a:pt x="7037" y="1685"/>
                    <a:pt x="6557" y="1685"/>
                  </a:cubicBezTo>
                  <a:cubicBezTo>
                    <a:pt x="6208" y="1685"/>
                    <a:pt x="5927" y="1706"/>
                    <a:pt x="5927" y="1706"/>
                  </a:cubicBezTo>
                  <a:cubicBezTo>
                    <a:pt x="5927" y="1706"/>
                    <a:pt x="3297" y="1"/>
                    <a:pt x="234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4133;p81"/>
            <p:cNvSpPr/>
            <p:nvPr/>
          </p:nvSpPr>
          <p:spPr>
            <a:xfrm>
              <a:off x="5226477" y="2308783"/>
              <a:ext cx="150826" cy="124131"/>
            </a:xfrm>
            <a:custGeom>
              <a:avLst/>
              <a:gdLst/>
              <a:ahLst/>
              <a:cxnLst/>
              <a:rect l="l" t="t" r="r" b="b"/>
              <a:pathLst>
                <a:path w="7260" h="5975" extrusionOk="0">
                  <a:moveTo>
                    <a:pt x="7040" y="1"/>
                  </a:moveTo>
                  <a:cubicBezTo>
                    <a:pt x="7004" y="1"/>
                    <a:pt x="6965" y="13"/>
                    <a:pt x="6930" y="41"/>
                  </a:cubicBezTo>
                  <a:cubicBezTo>
                    <a:pt x="4954" y="1682"/>
                    <a:pt x="2948" y="3354"/>
                    <a:pt x="972" y="5026"/>
                  </a:cubicBezTo>
                  <a:cubicBezTo>
                    <a:pt x="668" y="5269"/>
                    <a:pt x="395" y="5482"/>
                    <a:pt x="121" y="5725"/>
                  </a:cubicBezTo>
                  <a:cubicBezTo>
                    <a:pt x="1" y="5821"/>
                    <a:pt x="109" y="5974"/>
                    <a:pt x="234" y="5974"/>
                  </a:cubicBezTo>
                  <a:cubicBezTo>
                    <a:pt x="267" y="5974"/>
                    <a:pt x="302" y="5963"/>
                    <a:pt x="334" y="5938"/>
                  </a:cubicBezTo>
                  <a:cubicBezTo>
                    <a:pt x="2310" y="4266"/>
                    <a:pt x="4316" y="2594"/>
                    <a:pt x="6291" y="923"/>
                  </a:cubicBezTo>
                  <a:cubicBezTo>
                    <a:pt x="6595" y="710"/>
                    <a:pt x="6869" y="467"/>
                    <a:pt x="7142" y="223"/>
                  </a:cubicBezTo>
                  <a:cubicBezTo>
                    <a:pt x="7259" y="130"/>
                    <a:pt x="7161" y="1"/>
                    <a:pt x="704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4134;p81"/>
            <p:cNvSpPr/>
            <p:nvPr/>
          </p:nvSpPr>
          <p:spPr>
            <a:xfrm>
              <a:off x="5482197" y="2353200"/>
              <a:ext cx="30976" cy="65067"/>
            </a:xfrm>
            <a:custGeom>
              <a:avLst/>
              <a:gdLst/>
              <a:ahLst/>
              <a:cxnLst/>
              <a:rect l="l" t="t" r="r" b="b"/>
              <a:pathLst>
                <a:path w="1491" h="3132" extrusionOk="0">
                  <a:moveTo>
                    <a:pt x="1490" y="0"/>
                  </a:moveTo>
                  <a:lnTo>
                    <a:pt x="1" y="3131"/>
                  </a:lnTo>
                  <a:cubicBezTo>
                    <a:pt x="1" y="3131"/>
                    <a:pt x="1369" y="2280"/>
                    <a:pt x="149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4135;p81"/>
            <p:cNvSpPr/>
            <p:nvPr/>
          </p:nvSpPr>
          <p:spPr>
            <a:xfrm>
              <a:off x="5441166" y="2353200"/>
              <a:ext cx="48011" cy="61265"/>
            </a:xfrm>
            <a:custGeom>
              <a:avLst/>
              <a:gdLst/>
              <a:ahLst/>
              <a:cxnLst/>
              <a:rect l="l" t="t" r="r" b="b"/>
              <a:pathLst>
                <a:path w="2311" h="2949" extrusionOk="0">
                  <a:moveTo>
                    <a:pt x="2310" y="0"/>
                  </a:moveTo>
                  <a:lnTo>
                    <a:pt x="0" y="2949"/>
                  </a:lnTo>
                  <a:cubicBezTo>
                    <a:pt x="182" y="2858"/>
                    <a:pt x="2097" y="1399"/>
                    <a:pt x="231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4136;p81"/>
            <p:cNvSpPr/>
            <p:nvPr/>
          </p:nvSpPr>
          <p:spPr>
            <a:xfrm>
              <a:off x="5420308" y="2344620"/>
              <a:ext cx="51813" cy="35754"/>
            </a:xfrm>
            <a:custGeom>
              <a:avLst/>
              <a:gdLst/>
              <a:ahLst/>
              <a:cxnLst/>
              <a:rect l="l" t="t" r="r" b="b"/>
              <a:pathLst>
                <a:path w="2494" h="1721" extrusionOk="0">
                  <a:moveTo>
                    <a:pt x="1952" y="0"/>
                  </a:moveTo>
                  <a:cubicBezTo>
                    <a:pt x="1847" y="0"/>
                    <a:pt x="1742" y="7"/>
                    <a:pt x="1642" y="18"/>
                  </a:cubicBezTo>
                  <a:cubicBezTo>
                    <a:pt x="1369" y="49"/>
                    <a:pt x="1095" y="140"/>
                    <a:pt x="822" y="292"/>
                  </a:cubicBezTo>
                  <a:cubicBezTo>
                    <a:pt x="578" y="444"/>
                    <a:pt x="366" y="657"/>
                    <a:pt x="214" y="900"/>
                  </a:cubicBezTo>
                  <a:cubicBezTo>
                    <a:pt x="62" y="1143"/>
                    <a:pt x="1" y="1447"/>
                    <a:pt x="1" y="1720"/>
                  </a:cubicBezTo>
                  <a:cubicBezTo>
                    <a:pt x="153" y="1508"/>
                    <a:pt x="275" y="1264"/>
                    <a:pt x="457" y="1082"/>
                  </a:cubicBezTo>
                  <a:cubicBezTo>
                    <a:pt x="639" y="900"/>
                    <a:pt x="822" y="748"/>
                    <a:pt x="1034" y="626"/>
                  </a:cubicBezTo>
                  <a:cubicBezTo>
                    <a:pt x="1460" y="383"/>
                    <a:pt x="1946" y="231"/>
                    <a:pt x="2493" y="79"/>
                  </a:cubicBezTo>
                  <a:cubicBezTo>
                    <a:pt x="2320" y="21"/>
                    <a:pt x="2134" y="0"/>
                    <a:pt x="195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4137;p81"/>
            <p:cNvSpPr/>
            <p:nvPr/>
          </p:nvSpPr>
          <p:spPr>
            <a:xfrm>
              <a:off x="5371695" y="2163129"/>
              <a:ext cx="134207" cy="164517"/>
            </a:xfrm>
            <a:custGeom>
              <a:avLst/>
              <a:gdLst/>
              <a:ahLst/>
              <a:cxnLst/>
              <a:rect l="l" t="t" r="r" b="b"/>
              <a:pathLst>
                <a:path w="6460" h="7919" extrusionOk="0">
                  <a:moveTo>
                    <a:pt x="3010" y="0"/>
                  </a:moveTo>
                  <a:cubicBezTo>
                    <a:pt x="0" y="2341"/>
                    <a:pt x="1824" y="6110"/>
                    <a:pt x="2189" y="6778"/>
                  </a:cubicBezTo>
                  <a:cubicBezTo>
                    <a:pt x="2437" y="7609"/>
                    <a:pt x="3079" y="7919"/>
                    <a:pt x="3772" y="7919"/>
                  </a:cubicBezTo>
                  <a:cubicBezTo>
                    <a:pt x="5032" y="7919"/>
                    <a:pt x="6459" y="6894"/>
                    <a:pt x="5988" y="6110"/>
                  </a:cubicBezTo>
                  <a:cubicBezTo>
                    <a:pt x="5710" y="5664"/>
                    <a:pt x="5240" y="5506"/>
                    <a:pt x="4739" y="5506"/>
                  </a:cubicBezTo>
                  <a:cubicBezTo>
                    <a:pt x="4147" y="5506"/>
                    <a:pt x="3513" y="5727"/>
                    <a:pt x="3101" y="5958"/>
                  </a:cubicBezTo>
                  <a:cubicBezTo>
                    <a:pt x="5046" y="3557"/>
                    <a:pt x="4286" y="2554"/>
                    <a:pt x="3010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4138;p81"/>
            <p:cNvSpPr/>
            <p:nvPr/>
          </p:nvSpPr>
          <p:spPr>
            <a:xfrm>
              <a:off x="4850373" y="1573156"/>
              <a:ext cx="773088" cy="475473"/>
            </a:xfrm>
            <a:custGeom>
              <a:avLst/>
              <a:gdLst/>
              <a:ahLst/>
              <a:cxnLst/>
              <a:rect l="l" t="t" r="r" b="b"/>
              <a:pathLst>
                <a:path w="43801" h="26939" extrusionOk="0">
                  <a:moveTo>
                    <a:pt x="43798" y="22401"/>
                  </a:moveTo>
                  <a:cubicBezTo>
                    <a:pt x="43800" y="22401"/>
                    <a:pt x="43800" y="22402"/>
                    <a:pt x="43800" y="22402"/>
                  </a:cubicBezTo>
                  <a:cubicBezTo>
                    <a:pt x="43800" y="22401"/>
                    <a:pt x="43799" y="22401"/>
                    <a:pt x="43798" y="22401"/>
                  </a:cubicBezTo>
                  <a:close/>
                  <a:moveTo>
                    <a:pt x="0" y="0"/>
                  </a:moveTo>
                  <a:cubicBezTo>
                    <a:pt x="426" y="942"/>
                    <a:pt x="122" y="4651"/>
                    <a:pt x="243" y="5593"/>
                  </a:cubicBezTo>
                  <a:cubicBezTo>
                    <a:pt x="426" y="7082"/>
                    <a:pt x="790" y="8572"/>
                    <a:pt x="1307" y="10000"/>
                  </a:cubicBezTo>
                  <a:cubicBezTo>
                    <a:pt x="2523" y="9909"/>
                    <a:pt x="4164" y="9787"/>
                    <a:pt x="4164" y="9787"/>
                  </a:cubicBezTo>
                  <a:lnTo>
                    <a:pt x="4164" y="9787"/>
                  </a:lnTo>
                  <a:lnTo>
                    <a:pt x="2098" y="11824"/>
                  </a:lnTo>
                  <a:cubicBezTo>
                    <a:pt x="5532" y="19058"/>
                    <a:pt x="12736" y="23070"/>
                    <a:pt x="20153" y="25289"/>
                  </a:cubicBezTo>
                  <a:cubicBezTo>
                    <a:pt x="23414" y="26262"/>
                    <a:pt x="26838" y="26939"/>
                    <a:pt x="30194" y="26939"/>
                  </a:cubicBezTo>
                  <a:cubicBezTo>
                    <a:pt x="30404" y="26939"/>
                    <a:pt x="30613" y="26936"/>
                    <a:pt x="30821" y="26931"/>
                  </a:cubicBezTo>
                  <a:lnTo>
                    <a:pt x="30669" y="24469"/>
                  </a:lnTo>
                  <a:lnTo>
                    <a:pt x="31885" y="26900"/>
                  </a:lnTo>
                  <a:cubicBezTo>
                    <a:pt x="32676" y="26839"/>
                    <a:pt x="33496" y="26748"/>
                    <a:pt x="34256" y="26596"/>
                  </a:cubicBezTo>
                  <a:cubicBezTo>
                    <a:pt x="35411" y="26383"/>
                    <a:pt x="36536" y="26079"/>
                    <a:pt x="37600" y="25684"/>
                  </a:cubicBezTo>
                  <a:cubicBezTo>
                    <a:pt x="38633" y="25289"/>
                    <a:pt x="39667" y="24833"/>
                    <a:pt x="40639" y="24317"/>
                  </a:cubicBezTo>
                  <a:cubicBezTo>
                    <a:pt x="41080" y="24081"/>
                    <a:pt x="43313" y="22396"/>
                    <a:pt x="43761" y="22396"/>
                  </a:cubicBezTo>
                  <a:cubicBezTo>
                    <a:pt x="43775" y="22396"/>
                    <a:pt x="43788" y="22397"/>
                    <a:pt x="43798" y="22401"/>
                  </a:cubicBezTo>
                  <a:lnTo>
                    <a:pt x="43798" y="22401"/>
                  </a:lnTo>
                  <a:cubicBezTo>
                    <a:pt x="43655" y="22351"/>
                    <a:pt x="35456" y="19457"/>
                    <a:pt x="33618" y="13040"/>
                  </a:cubicBezTo>
                  <a:cubicBezTo>
                    <a:pt x="31794" y="6566"/>
                    <a:pt x="24955" y="669"/>
                    <a:pt x="19545" y="669"/>
                  </a:cubicBezTo>
                  <a:cubicBezTo>
                    <a:pt x="16158" y="669"/>
                    <a:pt x="11989" y="2162"/>
                    <a:pt x="7666" y="2162"/>
                  </a:cubicBezTo>
                  <a:cubicBezTo>
                    <a:pt x="5121" y="2162"/>
                    <a:pt x="2523" y="1645"/>
                    <a:pt x="0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4139;p81"/>
            <p:cNvSpPr/>
            <p:nvPr/>
          </p:nvSpPr>
          <p:spPr>
            <a:xfrm>
              <a:off x="4887383" y="1781824"/>
              <a:ext cx="726421" cy="265880"/>
            </a:xfrm>
            <a:custGeom>
              <a:avLst/>
              <a:gdLst/>
              <a:ahLst/>
              <a:cxnLst/>
              <a:rect l="l" t="t" r="r" b="b"/>
              <a:pathLst>
                <a:path w="41157" h="15064" extrusionOk="0">
                  <a:moveTo>
                    <a:pt x="1" y="1"/>
                  </a:moveTo>
                  <a:cubicBezTo>
                    <a:pt x="4469" y="8816"/>
                    <a:pt x="13253" y="12676"/>
                    <a:pt x="20578" y="14165"/>
                  </a:cubicBezTo>
                  <a:cubicBezTo>
                    <a:pt x="23109" y="14778"/>
                    <a:pt x="25522" y="15064"/>
                    <a:pt x="27778" y="15064"/>
                  </a:cubicBezTo>
                  <a:cubicBezTo>
                    <a:pt x="28097" y="15064"/>
                    <a:pt x="28412" y="15058"/>
                    <a:pt x="28724" y="15047"/>
                  </a:cubicBezTo>
                  <a:lnTo>
                    <a:pt x="28572" y="12615"/>
                  </a:lnTo>
                  <a:lnTo>
                    <a:pt x="29788" y="14986"/>
                  </a:lnTo>
                  <a:cubicBezTo>
                    <a:pt x="34834" y="14621"/>
                    <a:pt x="38877" y="12858"/>
                    <a:pt x="41156" y="10639"/>
                  </a:cubicBezTo>
                  <a:lnTo>
                    <a:pt x="41156" y="10639"/>
                  </a:lnTo>
                  <a:cubicBezTo>
                    <a:pt x="39597" y="10830"/>
                    <a:pt x="38195" y="10914"/>
                    <a:pt x="36936" y="10914"/>
                  </a:cubicBezTo>
                  <a:cubicBezTo>
                    <a:pt x="26783" y="10914"/>
                    <a:pt x="25846" y="5411"/>
                    <a:pt x="25358" y="5411"/>
                  </a:cubicBezTo>
                  <a:cubicBezTo>
                    <a:pt x="25355" y="5411"/>
                    <a:pt x="25353" y="5411"/>
                    <a:pt x="25351" y="54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4140;p81"/>
            <p:cNvSpPr/>
            <p:nvPr/>
          </p:nvSpPr>
          <p:spPr>
            <a:xfrm>
              <a:off x="4952158" y="1675081"/>
              <a:ext cx="373403" cy="405050"/>
            </a:xfrm>
            <a:custGeom>
              <a:avLst/>
              <a:gdLst/>
              <a:ahLst/>
              <a:cxnLst/>
              <a:rect l="l" t="t" r="r" b="b"/>
              <a:pathLst>
                <a:path w="21156" h="22949" extrusionOk="0">
                  <a:moveTo>
                    <a:pt x="20882" y="0"/>
                  </a:moveTo>
                  <a:cubicBezTo>
                    <a:pt x="15748" y="3030"/>
                    <a:pt x="10730" y="3759"/>
                    <a:pt x="7099" y="3759"/>
                  </a:cubicBezTo>
                  <a:cubicBezTo>
                    <a:pt x="5486" y="3759"/>
                    <a:pt x="4146" y="3615"/>
                    <a:pt x="3192" y="3465"/>
                  </a:cubicBezTo>
                  <a:lnTo>
                    <a:pt x="1703" y="6657"/>
                  </a:lnTo>
                  <a:cubicBezTo>
                    <a:pt x="1" y="10244"/>
                    <a:pt x="943" y="14438"/>
                    <a:pt x="3678" y="17052"/>
                  </a:cubicBezTo>
                  <a:lnTo>
                    <a:pt x="3830" y="21855"/>
                  </a:lnTo>
                  <a:cubicBezTo>
                    <a:pt x="3982" y="22250"/>
                    <a:pt x="4134" y="22615"/>
                    <a:pt x="4286" y="22949"/>
                  </a:cubicBezTo>
                  <a:cubicBezTo>
                    <a:pt x="5654" y="22615"/>
                    <a:pt x="7812" y="21490"/>
                    <a:pt x="8025" y="17934"/>
                  </a:cubicBezTo>
                  <a:cubicBezTo>
                    <a:pt x="4286" y="16323"/>
                    <a:pt x="4378" y="11125"/>
                    <a:pt x="6870" y="7265"/>
                  </a:cubicBezTo>
                  <a:cubicBezTo>
                    <a:pt x="14591" y="6475"/>
                    <a:pt x="18937" y="2949"/>
                    <a:pt x="21156" y="274"/>
                  </a:cubicBezTo>
                  <a:cubicBezTo>
                    <a:pt x="21065" y="183"/>
                    <a:pt x="20974" y="91"/>
                    <a:pt x="2088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4141;p81"/>
            <p:cNvSpPr/>
            <p:nvPr/>
          </p:nvSpPr>
          <p:spPr>
            <a:xfrm>
              <a:off x="5026864" y="1679899"/>
              <a:ext cx="322448" cy="448575"/>
            </a:xfrm>
            <a:custGeom>
              <a:avLst/>
              <a:gdLst/>
              <a:ahLst/>
              <a:cxnLst/>
              <a:rect l="l" t="t" r="r" b="b"/>
              <a:pathLst>
                <a:path w="18269" h="25415" extrusionOk="0">
                  <a:moveTo>
                    <a:pt x="16870" y="1"/>
                  </a:moveTo>
                  <a:cubicBezTo>
                    <a:pt x="14651" y="2676"/>
                    <a:pt x="10305" y="6202"/>
                    <a:pt x="2584" y="6992"/>
                  </a:cubicBezTo>
                  <a:cubicBezTo>
                    <a:pt x="92" y="10852"/>
                    <a:pt x="0" y="16050"/>
                    <a:pt x="3739" y="17661"/>
                  </a:cubicBezTo>
                  <a:cubicBezTo>
                    <a:pt x="3526" y="21187"/>
                    <a:pt x="1368" y="22311"/>
                    <a:pt x="0" y="22676"/>
                  </a:cubicBezTo>
                  <a:cubicBezTo>
                    <a:pt x="1084" y="24830"/>
                    <a:pt x="2798" y="25415"/>
                    <a:pt x="4338" y="25415"/>
                  </a:cubicBezTo>
                  <a:cubicBezTo>
                    <a:pt x="6166" y="25415"/>
                    <a:pt x="7751" y="24591"/>
                    <a:pt x="7751" y="24591"/>
                  </a:cubicBezTo>
                  <a:lnTo>
                    <a:pt x="7751" y="20487"/>
                  </a:lnTo>
                  <a:cubicBezTo>
                    <a:pt x="8239" y="20571"/>
                    <a:pt x="8714" y="20612"/>
                    <a:pt x="9176" y="20612"/>
                  </a:cubicBezTo>
                  <a:cubicBezTo>
                    <a:pt x="12404" y="20612"/>
                    <a:pt x="14990" y="18621"/>
                    <a:pt x="16505" y="15351"/>
                  </a:cubicBezTo>
                  <a:lnTo>
                    <a:pt x="18268" y="11642"/>
                  </a:lnTo>
                  <a:cubicBezTo>
                    <a:pt x="15563" y="8603"/>
                    <a:pt x="15198" y="4043"/>
                    <a:pt x="16992" y="92"/>
                  </a:cubicBezTo>
                  <a:cubicBezTo>
                    <a:pt x="16961" y="62"/>
                    <a:pt x="16931" y="31"/>
                    <a:pt x="16870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4142;p81"/>
            <p:cNvSpPr/>
            <p:nvPr/>
          </p:nvSpPr>
          <p:spPr>
            <a:xfrm>
              <a:off x="5119663" y="1838902"/>
              <a:ext cx="19344" cy="25363"/>
            </a:xfrm>
            <a:custGeom>
              <a:avLst/>
              <a:gdLst/>
              <a:ahLst/>
              <a:cxnLst/>
              <a:rect l="l" t="t" r="r" b="b"/>
              <a:pathLst>
                <a:path w="1096" h="1437" extrusionOk="0">
                  <a:moveTo>
                    <a:pt x="766" y="0"/>
                  </a:moveTo>
                  <a:cubicBezTo>
                    <a:pt x="578" y="0"/>
                    <a:pt x="314" y="227"/>
                    <a:pt x="183" y="566"/>
                  </a:cubicBezTo>
                  <a:cubicBezTo>
                    <a:pt x="1" y="931"/>
                    <a:pt x="31" y="1326"/>
                    <a:pt x="214" y="1417"/>
                  </a:cubicBezTo>
                  <a:cubicBezTo>
                    <a:pt x="244" y="1431"/>
                    <a:pt x="276" y="1437"/>
                    <a:pt x="310" y="1437"/>
                  </a:cubicBezTo>
                  <a:cubicBezTo>
                    <a:pt x="511" y="1437"/>
                    <a:pt x="756" y="1213"/>
                    <a:pt x="913" y="901"/>
                  </a:cubicBezTo>
                  <a:cubicBezTo>
                    <a:pt x="1095" y="506"/>
                    <a:pt x="1065" y="110"/>
                    <a:pt x="852" y="19"/>
                  </a:cubicBezTo>
                  <a:cubicBezTo>
                    <a:pt x="826" y="6"/>
                    <a:pt x="797" y="0"/>
                    <a:pt x="7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4143;p81"/>
            <p:cNvSpPr/>
            <p:nvPr/>
          </p:nvSpPr>
          <p:spPr>
            <a:xfrm>
              <a:off x="5291866" y="1896827"/>
              <a:ext cx="19344" cy="25910"/>
            </a:xfrm>
            <a:custGeom>
              <a:avLst/>
              <a:gdLst/>
              <a:ahLst/>
              <a:cxnLst/>
              <a:rect l="l" t="t" r="r" b="b"/>
              <a:pathLst>
                <a:path w="1096" h="1468" extrusionOk="0">
                  <a:moveTo>
                    <a:pt x="787" y="1"/>
                  </a:moveTo>
                  <a:cubicBezTo>
                    <a:pt x="586" y="1"/>
                    <a:pt x="340" y="228"/>
                    <a:pt x="183" y="567"/>
                  </a:cubicBezTo>
                  <a:cubicBezTo>
                    <a:pt x="1" y="962"/>
                    <a:pt x="31" y="1357"/>
                    <a:pt x="244" y="1449"/>
                  </a:cubicBezTo>
                  <a:cubicBezTo>
                    <a:pt x="274" y="1462"/>
                    <a:pt x="306" y="1468"/>
                    <a:pt x="339" y="1468"/>
                  </a:cubicBezTo>
                  <a:cubicBezTo>
                    <a:pt x="541" y="1468"/>
                    <a:pt x="787" y="1241"/>
                    <a:pt x="943" y="901"/>
                  </a:cubicBezTo>
                  <a:cubicBezTo>
                    <a:pt x="1095" y="506"/>
                    <a:pt x="1095" y="111"/>
                    <a:pt x="882" y="20"/>
                  </a:cubicBezTo>
                  <a:cubicBezTo>
                    <a:pt x="852" y="7"/>
                    <a:pt x="820" y="1"/>
                    <a:pt x="7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4144;p81"/>
            <p:cNvSpPr/>
            <p:nvPr/>
          </p:nvSpPr>
          <p:spPr>
            <a:xfrm>
              <a:off x="5120740" y="1793155"/>
              <a:ext cx="48838" cy="19803"/>
            </a:xfrm>
            <a:custGeom>
              <a:avLst/>
              <a:gdLst/>
              <a:ahLst/>
              <a:cxnLst/>
              <a:rect l="l" t="t" r="r" b="b"/>
              <a:pathLst>
                <a:path w="2767" h="1122" extrusionOk="0">
                  <a:moveTo>
                    <a:pt x="1088" y="1"/>
                  </a:moveTo>
                  <a:cubicBezTo>
                    <a:pt x="962" y="1"/>
                    <a:pt x="840" y="17"/>
                    <a:pt x="730" y="58"/>
                  </a:cubicBezTo>
                  <a:cubicBezTo>
                    <a:pt x="457" y="119"/>
                    <a:pt x="213" y="271"/>
                    <a:pt x="1" y="453"/>
                  </a:cubicBezTo>
                  <a:cubicBezTo>
                    <a:pt x="274" y="453"/>
                    <a:pt x="517" y="453"/>
                    <a:pt x="761" y="484"/>
                  </a:cubicBezTo>
                  <a:cubicBezTo>
                    <a:pt x="1004" y="514"/>
                    <a:pt x="1216" y="544"/>
                    <a:pt x="1429" y="605"/>
                  </a:cubicBezTo>
                  <a:cubicBezTo>
                    <a:pt x="1855" y="696"/>
                    <a:pt x="2250" y="879"/>
                    <a:pt x="2767" y="1122"/>
                  </a:cubicBezTo>
                  <a:cubicBezTo>
                    <a:pt x="2675" y="848"/>
                    <a:pt x="2493" y="636"/>
                    <a:pt x="2311" y="453"/>
                  </a:cubicBezTo>
                  <a:cubicBezTo>
                    <a:pt x="2098" y="271"/>
                    <a:pt x="1824" y="119"/>
                    <a:pt x="1551" y="58"/>
                  </a:cubicBezTo>
                  <a:cubicBezTo>
                    <a:pt x="1401" y="25"/>
                    <a:pt x="1242" y="1"/>
                    <a:pt x="1088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4145;p81"/>
            <p:cNvSpPr/>
            <p:nvPr/>
          </p:nvSpPr>
          <p:spPr>
            <a:xfrm>
              <a:off x="5297231" y="1855969"/>
              <a:ext cx="37577" cy="21374"/>
            </a:xfrm>
            <a:custGeom>
              <a:avLst/>
              <a:gdLst/>
              <a:ahLst/>
              <a:cxnLst/>
              <a:rect l="l" t="t" r="r" b="b"/>
              <a:pathLst>
                <a:path w="2129" h="1211" extrusionOk="0">
                  <a:moveTo>
                    <a:pt x="997" y="0"/>
                  </a:moveTo>
                  <a:cubicBezTo>
                    <a:pt x="841" y="0"/>
                    <a:pt x="689" y="33"/>
                    <a:pt x="548" y="86"/>
                  </a:cubicBezTo>
                  <a:cubicBezTo>
                    <a:pt x="305" y="177"/>
                    <a:pt x="122" y="329"/>
                    <a:pt x="1" y="542"/>
                  </a:cubicBezTo>
                  <a:cubicBezTo>
                    <a:pt x="219" y="514"/>
                    <a:pt x="413" y="499"/>
                    <a:pt x="588" y="499"/>
                  </a:cubicBezTo>
                  <a:cubicBezTo>
                    <a:pt x="803" y="499"/>
                    <a:pt x="989" y="522"/>
                    <a:pt x="1156" y="572"/>
                  </a:cubicBezTo>
                  <a:cubicBezTo>
                    <a:pt x="1308" y="633"/>
                    <a:pt x="1460" y="724"/>
                    <a:pt x="1612" y="815"/>
                  </a:cubicBezTo>
                  <a:cubicBezTo>
                    <a:pt x="1703" y="876"/>
                    <a:pt x="1764" y="937"/>
                    <a:pt x="1855" y="998"/>
                  </a:cubicBezTo>
                  <a:cubicBezTo>
                    <a:pt x="1946" y="1089"/>
                    <a:pt x="2037" y="1150"/>
                    <a:pt x="2129" y="1210"/>
                  </a:cubicBezTo>
                  <a:cubicBezTo>
                    <a:pt x="2129" y="967"/>
                    <a:pt x="2068" y="724"/>
                    <a:pt x="1946" y="542"/>
                  </a:cubicBezTo>
                  <a:cubicBezTo>
                    <a:pt x="1794" y="329"/>
                    <a:pt x="1581" y="147"/>
                    <a:pt x="1338" y="55"/>
                  </a:cubicBezTo>
                  <a:cubicBezTo>
                    <a:pt x="1224" y="17"/>
                    <a:pt x="1109" y="0"/>
                    <a:pt x="997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4146;p81"/>
            <p:cNvSpPr/>
            <p:nvPr/>
          </p:nvSpPr>
          <p:spPr>
            <a:xfrm>
              <a:off x="5210292" y="1871376"/>
              <a:ext cx="59128" cy="61104"/>
            </a:xfrm>
            <a:custGeom>
              <a:avLst/>
              <a:gdLst/>
              <a:ahLst/>
              <a:cxnLst/>
              <a:rect l="l" t="t" r="r" b="b"/>
              <a:pathLst>
                <a:path w="3350" h="3462" extrusionOk="0">
                  <a:moveTo>
                    <a:pt x="3127" y="0"/>
                  </a:moveTo>
                  <a:cubicBezTo>
                    <a:pt x="3038" y="0"/>
                    <a:pt x="2947" y="48"/>
                    <a:pt x="2921" y="155"/>
                  </a:cubicBezTo>
                  <a:cubicBezTo>
                    <a:pt x="2696" y="1112"/>
                    <a:pt x="2470" y="2043"/>
                    <a:pt x="2245" y="2996"/>
                  </a:cubicBezTo>
                  <a:lnTo>
                    <a:pt x="2245" y="2996"/>
                  </a:lnTo>
                  <a:lnTo>
                    <a:pt x="398" y="2343"/>
                  </a:lnTo>
                  <a:cubicBezTo>
                    <a:pt x="373" y="2334"/>
                    <a:pt x="349" y="2330"/>
                    <a:pt x="326" y="2330"/>
                  </a:cubicBezTo>
                  <a:cubicBezTo>
                    <a:pt x="122" y="2330"/>
                    <a:pt x="0" y="2657"/>
                    <a:pt x="246" y="2739"/>
                  </a:cubicBezTo>
                  <a:lnTo>
                    <a:pt x="2313" y="3438"/>
                  </a:lnTo>
                  <a:cubicBezTo>
                    <a:pt x="2344" y="3453"/>
                    <a:pt x="2376" y="3461"/>
                    <a:pt x="2405" y="3461"/>
                  </a:cubicBezTo>
                  <a:cubicBezTo>
                    <a:pt x="2491" y="3461"/>
                    <a:pt x="2564" y="3398"/>
                    <a:pt x="2586" y="3286"/>
                  </a:cubicBezTo>
                  <a:cubicBezTo>
                    <a:pt x="2830" y="2252"/>
                    <a:pt x="3073" y="1249"/>
                    <a:pt x="3316" y="216"/>
                  </a:cubicBezTo>
                  <a:cubicBezTo>
                    <a:pt x="3350" y="79"/>
                    <a:pt x="3240" y="0"/>
                    <a:pt x="3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4147;p81"/>
            <p:cNvSpPr/>
            <p:nvPr/>
          </p:nvSpPr>
          <p:spPr>
            <a:xfrm>
              <a:off x="5151849" y="1911211"/>
              <a:ext cx="63487" cy="52085"/>
            </a:xfrm>
            <a:custGeom>
              <a:avLst/>
              <a:gdLst/>
              <a:ahLst/>
              <a:cxnLst/>
              <a:rect l="l" t="t" r="r" b="b"/>
              <a:pathLst>
                <a:path w="3597" h="2951" extrusionOk="0">
                  <a:moveTo>
                    <a:pt x="353" y="0"/>
                  </a:moveTo>
                  <a:cubicBezTo>
                    <a:pt x="258" y="0"/>
                    <a:pt x="166" y="56"/>
                    <a:pt x="153" y="178"/>
                  </a:cubicBezTo>
                  <a:cubicBezTo>
                    <a:pt x="1" y="1728"/>
                    <a:pt x="2037" y="2609"/>
                    <a:pt x="3192" y="2944"/>
                  </a:cubicBezTo>
                  <a:cubicBezTo>
                    <a:pt x="3211" y="2948"/>
                    <a:pt x="3229" y="2950"/>
                    <a:pt x="3247" y="2950"/>
                  </a:cubicBezTo>
                  <a:cubicBezTo>
                    <a:pt x="3461" y="2950"/>
                    <a:pt x="3597" y="2633"/>
                    <a:pt x="3344" y="2549"/>
                  </a:cubicBezTo>
                  <a:cubicBezTo>
                    <a:pt x="2432" y="2275"/>
                    <a:pt x="426" y="1545"/>
                    <a:pt x="578" y="238"/>
                  </a:cubicBezTo>
                  <a:cubicBezTo>
                    <a:pt x="595" y="87"/>
                    <a:pt x="472" y="0"/>
                    <a:pt x="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4148;p81"/>
            <p:cNvSpPr/>
            <p:nvPr/>
          </p:nvSpPr>
          <p:spPr>
            <a:xfrm>
              <a:off x="5080152" y="1864685"/>
              <a:ext cx="81170" cy="72336"/>
            </a:xfrm>
            <a:custGeom>
              <a:avLst/>
              <a:gdLst/>
              <a:ahLst/>
              <a:cxnLst/>
              <a:rect l="l" t="t" r="r" b="b"/>
              <a:pathLst>
                <a:path w="1947" h="1735" extrusionOk="0">
                  <a:moveTo>
                    <a:pt x="971" y="0"/>
                  </a:moveTo>
                  <a:cubicBezTo>
                    <a:pt x="641" y="0"/>
                    <a:pt x="339" y="198"/>
                    <a:pt x="183" y="510"/>
                  </a:cubicBezTo>
                  <a:cubicBezTo>
                    <a:pt x="1" y="935"/>
                    <a:pt x="183" y="1452"/>
                    <a:pt x="609" y="1665"/>
                  </a:cubicBezTo>
                  <a:cubicBezTo>
                    <a:pt x="727" y="1712"/>
                    <a:pt x="846" y="1734"/>
                    <a:pt x="963" y="1734"/>
                  </a:cubicBezTo>
                  <a:cubicBezTo>
                    <a:pt x="1298" y="1734"/>
                    <a:pt x="1606" y="1547"/>
                    <a:pt x="1764" y="1209"/>
                  </a:cubicBezTo>
                  <a:cubicBezTo>
                    <a:pt x="1946" y="783"/>
                    <a:pt x="1764" y="266"/>
                    <a:pt x="1338" y="84"/>
                  </a:cubicBezTo>
                  <a:cubicBezTo>
                    <a:pt x="1216" y="27"/>
                    <a:pt x="1092" y="0"/>
                    <a:pt x="97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4149;p81"/>
            <p:cNvSpPr/>
            <p:nvPr/>
          </p:nvSpPr>
          <p:spPr>
            <a:xfrm>
              <a:off x="5240934" y="1937775"/>
              <a:ext cx="67604" cy="60287"/>
            </a:xfrm>
            <a:custGeom>
              <a:avLst/>
              <a:gdLst/>
              <a:ahLst/>
              <a:cxnLst/>
              <a:rect l="l" t="t" r="r" b="b"/>
              <a:pathLst>
                <a:path w="1946" h="1735" extrusionOk="0">
                  <a:moveTo>
                    <a:pt x="996" y="1"/>
                  </a:moveTo>
                  <a:cubicBezTo>
                    <a:pt x="665" y="1"/>
                    <a:pt x="340" y="189"/>
                    <a:pt x="182" y="527"/>
                  </a:cubicBezTo>
                  <a:cubicBezTo>
                    <a:pt x="0" y="952"/>
                    <a:pt x="182" y="1469"/>
                    <a:pt x="608" y="1651"/>
                  </a:cubicBezTo>
                  <a:cubicBezTo>
                    <a:pt x="730" y="1708"/>
                    <a:pt x="854" y="1735"/>
                    <a:pt x="975" y="1735"/>
                  </a:cubicBezTo>
                  <a:cubicBezTo>
                    <a:pt x="1305" y="1735"/>
                    <a:pt x="1607" y="1537"/>
                    <a:pt x="1763" y="1226"/>
                  </a:cubicBezTo>
                  <a:cubicBezTo>
                    <a:pt x="1945" y="800"/>
                    <a:pt x="1763" y="284"/>
                    <a:pt x="1337" y="71"/>
                  </a:cubicBezTo>
                  <a:cubicBezTo>
                    <a:pt x="1228" y="24"/>
                    <a:pt x="1111" y="1"/>
                    <a:pt x="99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4150;p81"/>
            <p:cNvSpPr/>
            <p:nvPr/>
          </p:nvSpPr>
          <p:spPr>
            <a:xfrm>
              <a:off x="5007556" y="1612955"/>
              <a:ext cx="312246" cy="128474"/>
            </a:xfrm>
            <a:custGeom>
              <a:avLst/>
              <a:gdLst/>
              <a:ahLst/>
              <a:cxnLst/>
              <a:rect l="l" t="t" r="r" b="b"/>
              <a:pathLst>
                <a:path w="17691" h="7279" extrusionOk="0">
                  <a:moveTo>
                    <a:pt x="9054" y="1"/>
                  </a:moveTo>
                  <a:cubicBezTo>
                    <a:pt x="5660" y="1"/>
                    <a:pt x="2397" y="1915"/>
                    <a:pt x="851" y="5162"/>
                  </a:cubicBezTo>
                  <a:lnTo>
                    <a:pt x="0" y="6985"/>
                  </a:lnTo>
                  <a:cubicBezTo>
                    <a:pt x="954" y="7135"/>
                    <a:pt x="2294" y="7279"/>
                    <a:pt x="3907" y="7279"/>
                  </a:cubicBezTo>
                  <a:cubicBezTo>
                    <a:pt x="7538" y="7279"/>
                    <a:pt x="12556" y="6550"/>
                    <a:pt x="17690" y="3520"/>
                  </a:cubicBezTo>
                  <a:cubicBezTo>
                    <a:pt x="17083" y="3004"/>
                    <a:pt x="16414" y="2517"/>
                    <a:pt x="15624" y="2183"/>
                  </a:cubicBezTo>
                  <a:lnTo>
                    <a:pt x="12858" y="845"/>
                  </a:lnTo>
                  <a:cubicBezTo>
                    <a:pt x="11627" y="272"/>
                    <a:pt x="10331" y="1"/>
                    <a:pt x="9054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151;p81"/>
            <p:cNvSpPr/>
            <p:nvPr/>
          </p:nvSpPr>
          <p:spPr>
            <a:xfrm>
              <a:off x="5295096" y="1681505"/>
              <a:ext cx="93898" cy="203893"/>
            </a:xfrm>
            <a:custGeom>
              <a:avLst/>
              <a:gdLst/>
              <a:ahLst/>
              <a:cxnLst/>
              <a:rect l="l" t="t" r="r" b="b"/>
              <a:pathLst>
                <a:path w="5320" h="11552" extrusionOk="0">
                  <a:moveTo>
                    <a:pt x="1794" y="1"/>
                  </a:moveTo>
                  <a:cubicBezTo>
                    <a:pt x="0" y="3952"/>
                    <a:pt x="365" y="8512"/>
                    <a:pt x="3040" y="11551"/>
                  </a:cubicBezTo>
                  <a:lnTo>
                    <a:pt x="3648" y="10275"/>
                  </a:lnTo>
                  <a:cubicBezTo>
                    <a:pt x="5319" y="6718"/>
                    <a:pt x="4468" y="2615"/>
                    <a:pt x="1794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4152;p81"/>
            <p:cNvSpPr/>
            <p:nvPr/>
          </p:nvSpPr>
          <p:spPr>
            <a:xfrm>
              <a:off x="5334789" y="1579104"/>
              <a:ext cx="129851" cy="89380"/>
            </a:xfrm>
            <a:custGeom>
              <a:avLst/>
              <a:gdLst/>
              <a:ahLst/>
              <a:cxnLst/>
              <a:rect l="l" t="t" r="r" b="b"/>
              <a:pathLst>
                <a:path w="7357" h="5064" extrusionOk="0">
                  <a:moveTo>
                    <a:pt x="6058" y="1"/>
                  </a:moveTo>
                  <a:cubicBezTo>
                    <a:pt x="4522" y="1"/>
                    <a:pt x="1" y="4952"/>
                    <a:pt x="1" y="4952"/>
                  </a:cubicBezTo>
                  <a:cubicBezTo>
                    <a:pt x="216" y="5029"/>
                    <a:pt x="559" y="5063"/>
                    <a:pt x="980" y="5063"/>
                  </a:cubicBezTo>
                  <a:cubicBezTo>
                    <a:pt x="3061" y="5063"/>
                    <a:pt x="7042" y="4221"/>
                    <a:pt x="6840" y="3463"/>
                  </a:cubicBezTo>
                  <a:cubicBezTo>
                    <a:pt x="6796" y="3317"/>
                    <a:pt x="6607" y="3256"/>
                    <a:pt x="6320" y="3256"/>
                  </a:cubicBezTo>
                  <a:cubicBezTo>
                    <a:pt x="4807" y="3256"/>
                    <a:pt x="578" y="4952"/>
                    <a:pt x="578" y="4952"/>
                  </a:cubicBezTo>
                  <a:cubicBezTo>
                    <a:pt x="578" y="4952"/>
                    <a:pt x="7356" y="1304"/>
                    <a:pt x="6414" y="149"/>
                  </a:cubicBezTo>
                  <a:cubicBezTo>
                    <a:pt x="6328" y="47"/>
                    <a:pt x="6207" y="1"/>
                    <a:pt x="6058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4153;p81"/>
            <p:cNvSpPr/>
            <p:nvPr/>
          </p:nvSpPr>
          <p:spPr>
            <a:xfrm>
              <a:off x="4937807" y="1728664"/>
              <a:ext cx="108918" cy="110048"/>
            </a:xfrm>
            <a:custGeom>
              <a:avLst/>
              <a:gdLst/>
              <a:ahLst/>
              <a:cxnLst/>
              <a:rect l="l" t="t" r="r" b="b"/>
              <a:pathLst>
                <a:path w="6171" h="6235" extrusionOk="0">
                  <a:moveTo>
                    <a:pt x="3729" y="0"/>
                  </a:moveTo>
                  <a:cubicBezTo>
                    <a:pt x="3561" y="0"/>
                    <a:pt x="3382" y="20"/>
                    <a:pt x="3192" y="65"/>
                  </a:cubicBezTo>
                  <a:cubicBezTo>
                    <a:pt x="973" y="612"/>
                    <a:pt x="1" y="3165"/>
                    <a:pt x="1460" y="4654"/>
                  </a:cubicBezTo>
                  <a:cubicBezTo>
                    <a:pt x="2888" y="6174"/>
                    <a:pt x="3952" y="6235"/>
                    <a:pt x="3952" y="6235"/>
                  </a:cubicBezTo>
                  <a:lnTo>
                    <a:pt x="6171" y="2314"/>
                  </a:lnTo>
                  <a:cubicBezTo>
                    <a:pt x="6171" y="2314"/>
                    <a:pt x="5535" y="0"/>
                    <a:pt x="372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4154;p81"/>
            <p:cNvSpPr/>
            <p:nvPr/>
          </p:nvSpPr>
          <p:spPr>
            <a:xfrm>
              <a:off x="4962833" y="1746313"/>
              <a:ext cx="54927" cy="68129"/>
            </a:xfrm>
            <a:custGeom>
              <a:avLst/>
              <a:gdLst/>
              <a:ahLst/>
              <a:cxnLst/>
              <a:rect l="l" t="t" r="r" b="b"/>
              <a:pathLst>
                <a:path w="3112" h="3860" extrusionOk="0">
                  <a:moveTo>
                    <a:pt x="1324" y="1"/>
                  </a:moveTo>
                  <a:cubicBezTo>
                    <a:pt x="1094" y="1"/>
                    <a:pt x="1032" y="346"/>
                    <a:pt x="1258" y="402"/>
                  </a:cubicBezTo>
                  <a:cubicBezTo>
                    <a:pt x="2017" y="584"/>
                    <a:pt x="2382" y="1283"/>
                    <a:pt x="2504" y="2043"/>
                  </a:cubicBezTo>
                  <a:cubicBezTo>
                    <a:pt x="2073" y="1809"/>
                    <a:pt x="1567" y="1687"/>
                    <a:pt x="1067" y="1687"/>
                  </a:cubicBezTo>
                  <a:cubicBezTo>
                    <a:pt x="790" y="1687"/>
                    <a:pt x="514" y="1724"/>
                    <a:pt x="254" y="1800"/>
                  </a:cubicBezTo>
                  <a:cubicBezTo>
                    <a:pt x="0" y="1857"/>
                    <a:pt x="87" y="2202"/>
                    <a:pt x="296" y="2202"/>
                  </a:cubicBezTo>
                  <a:cubicBezTo>
                    <a:pt x="312" y="2202"/>
                    <a:pt x="328" y="2200"/>
                    <a:pt x="346" y="2195"/>
                  </a:cubicBezTo>
                  <a:cubicBezTo>
                    <a:pt x="587" y="2128"/>
                    <a:pt x="832" y="2094"/>
                    <a:pt x="1074" y="2094"/>
                  </a:cubicBezTo>
                  <a:cubicBezTo>
                    <a:pt x="1593" y="2094"/>
                    <a:pt x="2099" y="2249"/>
                    <a:pt x="2534" y="2560"/>
                  </a:cubicBezTo>
                  <a:lnTo>
                    <a:pt x="2595" y="2560"/>
                  </a:lnTo>
                  <a:cubicBezTo>
                    <a:pt x="2625" y="2955"/>
                    <a:pt x="2595" y="3350"/>
                    <a:pt x="2595" y="3654"/>
                  </a:cubicBezTo>
                  <a:cubicBezTo>
                    <a:pt x="2580" y="3791"/>
                    <a:pt x="2671" y="3860"/>
                    <a:pt x="2770" y="3860"/>
                  </a:cubicBezTo>
                  <a:cubicBezTo>
                    <a:pt x="2868" y="3860"/>
                    <a:pt x="2975" y="3791"/>
                    <a:pt x="2990" y="3654"/>
                  </a:cubicBezTo>
                  <a:cubicBezTo>
                    <a:pt x="3112" y="2378"/>
                    <a:pt x="2899" y="372"/>
                    <a:pt x="1379" y="7"/>
                  </a:cubicBezTo>
                  <a:cubicBezTo>
                    <a:pt x="1360" y="3"/>
                    <a:pt x="1341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4155;p81"/>
            <p:cNvSpPr/>
            <p:nvPr/>
          </p:nvSpPr>
          <p:spPr>
            <a:xfrm>
              <a:off x="4589931" y="1671257"/>
              <a:ext cx="404157" cy="584879"/>
            </a:xfrm>
            <a:custGeom>
              <a:avLst/>
              <a:gdLst/>
              <a:ahLst/>
              <a:cxnLst/>
              <a:rect l="l" t="t" r="r" b="b"/>
              <a:pathLst>
                <a:path w="19454" h="28153" extrusionOk="0">
                  <a:moveTo>
                    <a:pt x="11569" y="0"/>
                  </a:moveTo>
                  <a:cubicBezTo>
                    <a:pt x="10653" y="0"/>
                    <a:pt x="9730" y="193"/>
                    <a:pt x="8876" y="583"/>
                  </a:cubicBezTo>
                  <a:cubicBezTo>
                    <a:pt x="8086" y="1890"/>
                    <a:pt x="7812" y="3471"/>
                    <a:pt x="7356" y="4960"/>
                  </a:cubicBezTo>
                  <a:cubicBezTo>
                    <a:pt x="6444" y="7818"/>
                    <a:pt x="4742" y="10371"/>
                    <a:pt x="3253" y="12985"/>
                  </a:cubicBezTo>
                  <a:cubicBezTo>
                    <a:pt x="1733" y="15599"/>
                    <a:pt x="335" y="18365"/>
                    <a:pt x="92" y="21374"/>
                  </a:cubicBezTo>
                  <a:cubicBezTo>
                    <a:pt x="1" y="22924"/>
                    <a:pt x="213" y="24535"/>
                    <a:pt x="1004" y="25873"/>
                  </a:cubicBezTo>
                  <a:cubicBezTo>
                    <a:pt x="1782" y="27160"/>
                    <a:pt x="3210" y="28153"/>
                    <a:pt x="4705" y="28153"/>
                  </a:cubicBezTo>
                  <a:cubicBezTo>
                    <a:pt x="4728" y="28153"/>
                    <a:pt x="4750" y="28153"/>
                    <a:pt x="4773" y="28152"/>
                  </a:cubicBezTo>
                  <a:cubicBezTo>
                    <a:pt x="6657" y="28122"/>
                    <a:pt x="8238" y="26693"/>
                    <a:pt x="9210" y="25113"/>
                  </a:cubicBezTo>
                  <a:cubicBezTo>
                    <a:pt x="10183" y="23532"/>
                    <a:pt x="10791" y="21708"/>
                    <a:pt x="11825" y="20158"/>
                  </a:cubicBezTo>
                  <a:cubicBezTo>
                    <a:pt x="12814" y="18674"/>
                    <a:pt x="14389" y="17384"/>
                    <a:pt x="16149" y="17384"/>
                  </a:cubicBezTo>
                  <a:cubicBezTo>
                    <a:pt x="16227" y="17384"/>
                    <a:pt x="16305" y="17387"/>
                    <a:pt x="16384" y="17392"/>
                  </a:cubicBezTo>
                  <a:cubicBezTo>
                    <a:pt x="17478" y="16450"/>
                    <a:pt x="17904" y="15021"/>
                    <a:pt x="18299" y="13654"/>
                  </a:cubicBezTo>
                  <a:cubicBezTo>
                    <a:pt x="18876" y="11556"/>
                    <a:pt x="19454" y="9337"/>
                    <a:pt x="18937" y="7240"/>
                  </a:cubicBezTo>
                  <a:cubicBezTo>
                    <a:pt x="18633" y="5963"/>
                    <a:pt x="17964" y="4778"/>
                    <a:pt x="17296" y="3653"/>
                  </a:cubicBezTo>
                  <a:cubicBezTo>
                    <a:pt x="16992" y="3137"/>
                    <a:pt x="16657" y="2620"/>
                    <a:pt x="16293" y="2164"/>
                  </a:cubicBezTo>
                  <a:cubicBezTo>
                    <a:pt x="15126" y="736"/>
                    <a:pt x="13361" y="0"/>
                    <a:pt x="1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4156;p81"/>
            <p:cNvSpPr/>
            <p:nvPr/>
          </p:nvSpPr>
          <p:spPr>
            <a:xfrm>
              <a:off x="4762966" y="1648429"/>
              <a:ext cx="418512" cy="843860"/>
            </a:xfrm>
            <a:custGeom>
              <a:avLst/>
              <a:gdLst/>
              <a:ahLst/>
              <a:cxnLst/>
              <a:rect l="l" t="t" r="r" b="b"/>
              <a:pathLst>
                <a:path w="20145" h="40619" extrusionOk="0">
                  <a:moveTo>
                    <a:pt x="3683" y="1441"/>
                  </a:moveTo>
                  <a:cubicBezTo>
                    <a:pt x="5538" y="1441"/>
                    <a:pt x="8386" y="4124"/>
                    <a:pt x="9575" y="7663"/>
                  </a:cubicBezTo>
                  <a:cubicBezTo>
                    <a:pt x="10882" y="11553"/>
                    <a:pt x="9970" y="15231"/>
                    <a:pt x="8176" y="15839"/>
                  </a:cubicBezTo>
                  <a:cubicBezTo>
                    <a:pt x="7970" y="15910"/>
                    <a:pt x="7751" y="15945"/>
                    <a:pt x="7524" y="15945"/>
                  </a:cubicBezTo>
                  <a:cubicBezTo>
                    <a:pt x="5806" y="15945"/>
                    <a:pt x="3582" y="13955"/>
                    <a:pt x="2401" y="10520"/>
                  </a:cubicBezTo>
                  <a:cubicBezTo>
                    <a:pt x="1094" y="6629"/>
                    <a:pt x="1368" y="2131"/>
                    <a:pt x="3161" y="1523"/>
                  </a:cubicBezTo>
                  <a:cubicBezTo>
                    <a:pt x="3324" y="1468"/>
                    <a:pt x="3499" y="1441"/>
                    <a:pt x="3683" y="1441"/>
                  </a:cubicBezTo>
                  <a:close/>
                  <a:moveTo>
                    <a:pt x="3804" y="0"/>
                  </a:moveTo>
                  <a:cubicBezTo>
                    <a:pt x="3309" y="0"/>
                    <a:pt x="2822" y="68"/>
                    <a:pt x="2371" y="216"/>
                  </a:cubicBezTo>
                  <a:cubicBezTo>
                    <a:pt x="517" y="824"/>
                    <a:pt x="122" y="2830"/>
                    <a:pt x="61" y="4562"/>
                  </a:cubicBezTo>
                  <a:cubicBezTo>
                    <a:pt x="0" y="6994"/>
                    <a:pt x="486" y="9699"/>
                    <a:pt x="1216" y="12009"/>
                  </a:cubicBezTo>
                  <a:cubicBezTo>
                    <a:pt x="1763" y="13802"/>
                    <a:pt x="2614" y="15505"/>
                    <a:pt x="3860" y="16872"/>
                  </a:cubicBezTo>
                  <a:cubicBezTo>
                    <a:pt x="4867" y="17959"/>
                    <a:pt x="6244" y="18422"/>
                    <a:pt x="7668" y="18422"/>
                  </a:cubicBezTo>
                  <a:cubicBezTo>
                    <a:pt x="7877" y="18422"/>
                    <a:pt x="8088" y="18412"/>
                    <a:pt x="8298" y="18392"/>
                  </a:cubicBezTo>
                  <a:cubicBezTo>
                    <a:pt x="9028" y="20064"/>
                    <a:pt x="18298" y="40034"/>
                    <a:pt x="19149" y="40490"/>
                  </a:cubicBezTo>
                  <a:cubicBezTo>
                    <a:pt x="19263" y="40558"/>
                    <a:pt x="19441" y="40618"/>
                    <a:pt x="19610" y="40618"/>
                  </a:cubicBezTo>
                  <a:cubicBezTo>
                    <a:pt x="19891" y="40618"/>
                    <a:pt x="20145" y="40452"/>
                    <a:pt x="20031" y="39882"/>
                  </a:cubicBezTo>
                  <a:cubicBezTo>
                    <a:pt x="19818" y="38757"/>
                    <a:pt x="9483" y="17875"/>
                    <a:pt x="9483" y="17875"/>
                  </a:cubicBezTo>
                  <a:cubicBezTo>
                    <a:pt x="9483" y="17875"/>
                    <a:pt x="13374" y="13407"/>
                    <a:pt x="10699" y="6538"/>
                  </a:cubicBezTo>
                  <a:cubicBezTo>
                    <a:pt x="9909" y="4441"/>
                    <a:pt x="8784" y="2009"/>
                    <a:pt x="6778" y="793"/>
                  </a:cubicBezTo>
                  <a:cubicBezTo>
                    <a:pt x="5914" y="299"/>
                    <a:pt x="4841" y="0"/>
                    <a:pt x="380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4157;p81"/>
            <p:cNvSpPr/>
            <p:nvPr/>
          </p:nvSpPr>
          <p:spPr>
            <a:xfrm>
              <a:off x="4803374" y="2311837"/>
              <a:ext cx="411096" cy="183007"/>
            </a:xfrm>
            <a:custGeom>
              <a:avLst/>
              <a:gdLst/>
              <a:ahLst/>
              <a:cxnLst/>
              <a:rect l="l" t="t" r="r" b="b"/>
              <a:pathLst>
                <a:path w="19788" h="8809" extrusionOk="0">
                  <a:moveTo>
                    <a:pt x="16155" y="0"/>
                  </a:moveTo>
                  <a:cubicBezTo>
                    <a:pt x="14314" y="0"/>
                    <a:pt x="12168" y="1062"/>
                    <a:pt x="11763" y="2903"/>
                  </a:cubicBezTo>
                  <a:cubicBezTo>
                    <a:pt x="10274" y="2660"/>
                    <a:pt x="7356" y="2417"/>
                    <a:pt x="7356" y="2417"/>
                  </a:cubicBezTo>
                  <a:lnTo>
                    <a:pt x="7538" y="1505"/>
                  </a:lnTo>
                  <a:lnTo>
                    <a:pt x="2432" y="411"/>
                  </a:lnTo>
                  <a:lnTo>
                    <a:pt x="2432" y="411"/>
                  </a:lnTo>
                  <a:cubicBezTo>
                    <a:pt x="2432" y="411"/>
                    <a:pt x="1" y="5730"/>
                    <a:pt x="5380" y="7219"/>
                  </a:cubicBezTo>
                  <a:cubicBezTo>
                    <a:pt x="9058" y="8253"/>
                    <a:pt x="11824" y="8648"/>
                    <a:pt x="13192" y="8800"/>
                  </a:cubicBezTo>
                  <a:cubicBezTo>
                    <a:pt x="13237" y="8806"/>
                    <a:pt x="13283" y="8808"/>
                    <a:pt x="13329" y="8808"/>
                  </a:cubicBezTo>
                  <a:cubicBezTo>
                    <a:pt x="13772" y="8808"/>
                    <a:pt x="14218" y="8547"/>
                    <a:pt x="14438" y="8162"/>
                  </a:cubicBezTo>
                  <a:cubicBezTo>
                    <a:pt x="14747" y="7629"/>
                    <a:pt x="15288" y="6993"/>
                    <a:pt x="16062" y="6993"/>
                  </a:cubicBezTo>
                  <a:cubicBezTo>
                    <a:pt x="16127" y="6993"/>
                    <a:pt x="16194" y="6997"/>
                    <a:pt x="16262" y="7007"/>
                  </a:cubicBezTo>
                  <a:cubicBezTo>
                    <a:pt x="17782" y="7219"/>
                    <a:pt x="18268" y="7341"/>
                    <a:pt x="18268" y="7341"/>
                  </a:cubicBezTo>
                  <a:cubicBezTo>
                    <a:pt x="18268" y="7341"/>
                    <a:pt x="18086" y="5943"/>
                    <a:pt x="17204" y="5730"/>
                  </a:cubicBezTo>
                  <a:cubicBezTo>
                    <a:pt x="18268" y="5487"/>
                    <a:pt x="17630" y="3785"/>
                    <a:pt x="17630" y="3785"/>
                  </a:cubicBezTo>
                  <a:cubicBezTo>
                    <a:pt x="17630" y="3785"/>
                    <a:pt x="17508" y="2356"/>
                    <a:pt x="17204" y="2204"/>
                  </a:cubicBezTo>
                  <a:lnTo>
                    <a:pt x="17204" y="2204"/>
                  </a:lnTo>
                  <a:cubicBezTo>
                    <a:pt x="18268" y="2265"/>
                    <a:pt x="18785" y="2782"/>
                    <a:pt x="18785" y="2782"/>
                  </a:cubicBezTo>
                  <a:cubicBezTo>
                    <a:pt x="18785" y="2782"/>
                    <a:pt x="19788" y="1475"/>
                    <a:pt x="17903" y="411"/>
                  </a:cubicBezTo>
                  <a:cubicBezTo>
                    <a:pt x="17419" y="133"/>
                    <a:pt x="16806" y="0"/>
                    <a:pt x="1615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4158;p81"/>
            <p:cNvSpPr/>
            <p:nvPr/>
          </p:nvSpPr>
          <p:spPr>
            <a:xfrm>
              <a:off x="4926507" y="2355090"/>
              <a:ext cx="124982" cy="20276"/>
            </a:xfrm>
            <a:custGeom>
              <a:avLst/>
              <a:gdLst/>
              <a:ahLst/>
              <a:cxnLst/>
              <a:rect l="l" t="t" r="r" b="b"/>
              <a:pathLst>
                <a:path w="6016" h="976" extrusionOk="0">
                  <a:moveTo>
                    <a:pt x="183" y="1"/>
                  </a:moveTo>
                  <a:cubicBezTo>
                    <a:pt x="1" y="1"/>
                    <a:pt x="31" y="274"/>
                    <a:pt x="183" y="304"/>
                  </a:cubicBezTo>
                  <a:cubicBezTo>
                    <a:pt x="1824" y="487"/>
                    <a:pt x="3496" y="700"/>
                    <a:pt x="5137" y="912"/>
                  </a:cubicBezTo>
                  <a:cubicBezTo>
                    <a:pt x="5350" y="912"/>
                    <a:pt x="5593" y="943"/>
                    <a:pt x="5836" y="973"/>
                  </a:cubicBezTo>
                  <a:cubicBezTo>
                    <a:pt x="5846" y="975"/>
                    <a:pt x="5855" y="976"/>
                    <a:pt x="5863" y="976"/>
                  </a:cubicBezTo>
                  <a:cubicBezTo>
                    <a:pt x="6015" y="976"/>
                    <a:pt x="5980" y="728"/>
                    <a:pt x="5836" y="700"/>
                  </a:cubicBezTo>
                  <a:cubicBezTo>
                    <a:pt x="4195" y="487"/>
                    <a:pt x="2523" y="304"/>
                    <a:pt x="882" y="92"/>
                  </a:cubicBezTo>
                  <a:cubicBezTo>
                    <a:pt x="669" y="61"/>
                    <a:pt x="426" y="31"/>
                    <a:pt x="183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4159;p81"/>
            <p:cNvSpPr/>
            <p:nvPr/>
          </p:nvSpPr>
          <p:spPr>
            <a:xfrm>
              <a:off x="5103946" y="2354779"/>
              <a:ext cx="56861" cy="16121"/>
            </a:xfrm>
            <a:custGeom>
              <a:avLst/>
              <a:gdLst/>
              <a:ahLst/>
              <a:cxnLst/>
              <a:rect l="l" t="t" r="r" b="b"/>
              <a:pathLst>
                <a:path w="2737" h="776" extrusionOk="0">
                  <a:moveTo>
                    <a:pt x="1943" y="0"/>
                  </a:moveTo>
                  <a:cubicBezTo>
                    <a:pt x="1434" y="0"/>
                    <a:pt x="733" y="152"/>
                    <a:pt x="1" y="775"/>
                  </a:cubicBezTo>
                  <a:lnTo>
                    <a:pt x="2736" y="137"/>
                  </a:lnTo>
                  <a:cubicBezTo>
                    <a:pt x="2736" y="137"/>
                    <a:pt x="2426" y="0"/>
                    <a:pt x="194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4160;p81"/>
            <p:cNvSpPr/>
            <p:nvPr/>
          </p:nvSpPr>
          <p:spPr>
            <a:xfrm>
              <a:off x="5111529" y="2387229"/>
              <a:ext cx="58108" cy="10201"/>
            </a:xfrm>
            <a:custGeom>
              <a:avLst/>
              <a:gdLst/>
              <a:ahLst/>
              <a:cxnLst/>
              <a:rect l="l" t="t" r="r" b="b"/>
              <a:pathLst>
                <a:path w="2797" h="491" extrusionOk="0">
                  <a:moveTo>
                    <a:pt x="1828" y="0"/>
                  </a:moveTo>
                  <a:cubicBezTo>
                    <a:pt x="1339" y="0"/>
                    <a:pt x="701" y="106"/>
                    <a:pt x="0" y="490"/>
                  </a:cubicBezTo>
                  <a:lnTo>
                    <a:pt x="2797" y="156"/>
                  </a:lnTo>
                  <a:cubicBezTo>
                    <a:pt x="2797" y="156"/>
                    <a:pt x="2422" y="0"/>
                    <a:pt x="182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4161;p81"/>
            <p:cNvSpPr/>
            <p:nvPr/>
          </p:nvSpPr>
          <p:spPr>
            <a:xfrm>
              <a:off x="5121003" y="2427325"/>
              <a:ext cx="39805" cy="6087"/>
            </a:xfrm>
            <a:custGeom>
              <a:avLst/>
              <a:gdLst/>
              <a:ahLst/>
              <a:cxnLst/>
              <a:rect l="l" t="t" r="r" b="b"/>
              <a:pathLst>
                <a:path w="1916" h="293" extrusionOk="0">
                  <a:moveTo>
                    <a:pt x="1091" y="0"/>
                  </a:moveTo>
                  <a:cubicBezTo>
                    <a:pt x="779" y="0"/>
                    <a:pt x="401" y="69"/>
                    <a:pt x="0" y="293"/>
                  </a:cubicBezTo>
                  <a:lnTo>
                    <a:pt x="1915" y="171"/>
                  </a:lnTo>
                  <a:cubicBezTo>
                    <a:pt x="1915" y="171"/>
                    <a:pt x="1585" y="0"/>
                    <a:pt x="109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53" name="Picture 52" descr="C:\Users\Windows\Downloads\pakakas patukangan\Hot-sell-pala-all-types-of-pointed.jpg_350x35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11504" b="-12902"/>
          <a:stretch/>
        </p:blipFill>
        <p:spPr bwMode="auto">
          <a:xfrm>
            <a:off x="2227234" y="2416013"/>
            <a:ext cx="3128627" cy="3198320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1668800" y="1031624"/>
            <a:ext cx="8757600" cy="6812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3200" b="1" dirty="0" err="1" smtClean="0">
                <a:latin typeface="Century Gothic" panose="020B0502020202020204" pitchFamily="34" charset="0"/>
              </a:rPr>
              <a:t>Ngaran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Pakakas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2"/>
          </p:nvPr>
        </p:nvSpPr>
        <p:spPr>
          <a:xfrm>
            <a:off x="6136990" y="1923317"/>
            <a:ext cx="4100934" cy="37855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sz="1467" dirty="0"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2"/>
          </p:nvPr>
        </p:nvSpPr>
        <p:spPr>
          <a:xfrm>
            <a:off x="1374661" y="3314936"/>
            <a:ext cx="4427200" cy="6609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1800" b="1" dirty="0" err="1" smtClean="0">
                <a:latin typeface="Century Gothic" panose="020B0502020202020204" pitchFamily="34" charset="0"/>
              </a:rPr>
              <a:t>garpuh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  <p:grpSp>
        <p:nvGrpSpPr>
          <p:cNvPr id="6" name="Google Shape;4116;p81"/>
          <p:cNvGrpSpPr/>
          <p:nvPr/>
        </p:nvGrpSpPr>
        <p:grpSpPr>
          <a:xfrm flipH="1">
            <a:off x="9893932" y="3103809"/>
            <a:ext cx="1523866" cy="2856624"/>
            <a:chOff x="4589931" y="1573156"/>
            <a:chExt cx="1033529" cy="1843800"/>
          </a:xfrm>
        </p:grpSpPr>
        <p:sp>
          <p:nvSpPr>
            <p:cNvPr id="7" name="Google Shape;4117;p81"/>
            <p:cNvSpPr/>
            <p:nvPr/>
          </p:nvSpPr>
          <p:spPr>
            <a:xfrm>
              <a:off x="5143731" y="2659091"/>
              <a:ext cx="282291" cy="575031"/>
            </a:xfrm>
            <a:custGeom>
              <a:avLst/>
              <a:gdLst/>
              <a:ahLst/>
              <a:cxnLst/>
              <a:rect l="l" t="t" r="r" b="b"/>
              <a:pathLst>
                <a:path w="13588" h="27679" extrusionOk="0">
                  <a:moveTo>
                    <a:pt x="3954" y="1"/>
                  </a:moveTo>
                  <a:cubicBezTo>
                    <a:pt x="2816" y="1"/>
                    <a:pt x="1570" y="736"/>
                    <a:pt x="548" y="3149"/>
                  </a:cubicBezTo>
                  <a:cubicBezTo>
                    <a:pt x="153" y="4122"/>
                    <a:pt x="1" y="5307"/>
                    <a:pt x="92" y="6644"/>
                  </a:cubicBezTo>
                  <a:cubicBezTo>
                    <a:pt x="736" y="6936"/>
                    <a:pt x="1907" y="7397"/>
                    <a:pt x="3157" y="7397"/>
                  </a:cubicBezTo>
                  <a:cubicBezTo>
                    <a:pt x="3734" y="7397"/>
                    <a:pt x="4328" y="7299"/>
                    <a:pt x="4894" y="7040"/>
                  </a:cubicBezTo>
                  <a:cubicBezTo>
                    <a:pt x="5229" y="9654"/>
                    <a:pt x="5168" y="20687"/>
                    <a:pt x="12432" y="27678"/>
                  </a:cubicBezTo>
                  <a:cubicBezTo>
                    <a:pt x="12736" y="27496"/>
                    <a:pt x="13101" y="27405"/>
                    <a:pt x="13496" y="27374"/>
                  </a:cubicBezTo>
                  <a:cubicBezTo>
                    <a:pt x="13496" y="27344"/>
                    <a:pt x="13496" y="27313"/>
                    <a:pt x="13496" y="27253"/>
                  </a:cubicBezTo>
                  <a:cubicBezTo>
                    <a:pt x="13588" y="24669"/>
                    <a:pt x="8785" y="18559"/>
                    <a:pt x="8603" y="13423"/>
                  </a:cubicBezTo>
                  <a:cubicBezTo>
                    <a:pt x="8390" y="8255"/>
                    <a:pt x="7235" y="1781"/>
                    <a:pt x="7235" y="1781"/>
                  </a:cubicBezTo>
                  <a:cubicBezTo>
                    <a:pt x="7235" y="1781"/>
                    <a:pt x="5725" y="1"/>
                    <a:pt x="3954" y="1"/>
                  </a:cubicBezTo>
                  <a:close/>
                </a:path>
              </a:pathLst>
            </a:custGeom>
            <a:solidFill>
              <a:srgbClr val="FFA7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4118;p81"/>
            <p:cNvSpPr/>
            <p:nvPr/>
          </p:nvSpPr>
          <p:spPr>
            <a:xfrm>
              <a:off x="5147830" y="2794911"/>
              <a:ext cx="256405" cy="543703"/>
            </a:xfrm>
            <a:custGeom>
              <a:avLst/>
              <a:gdLst/>
              <a:ahLst/>
              <a:cxnLst/>
              <a:rect l="l" t="t" r="r" b="b"/>
              <a:pathLst>
                <a:path w="12342" h="26171" extrusionOk="0">
                  <a:moveTo>
                    <a:pt x="1" y="0"/>
                  </a:moveTo>
                  <a:cubicBezTo>
                    <a:pt x="396" y="6991"/>
                    <a:pt x="6718" y="17691"/>
                    <a:pt x="8390" y="19849"/>
                  </a:cubicBezTo>
                  <a:cubicBezTo>
                    <a:pt x="9819" y="21642"/>
                    <a:pt x="7691" y="23739"/>
                    <a:pt x="6505" y="25654"/>
                  </a:cubicBezTo>
                  <a:cubicBezTo>
                    <a:pt x="6627" y="25806"/>
                    <a:pt x="6779" y="25928"/>
                    <a:pt x="6931" y="26019"/>
                  </a:cubicBezTo>
                  <a:cubicBezTo>
                    <a:pt x="7166" y="26123"/>
                    <a:pt x="7415" y="26170"/>
                    <a:pt x="7667" y="26170"/>
                  </a:cubicBezTo>
                  <a:cubicBezTo>
                    <a:pt x="8298" y="26170"/>
                    <a:pt x="8946" y="25876"/>
                    <a:pt x="9423" y="25442"/>
                  </a:cubicBezTo>
                  <a:cubicBezTo>
                    <a:pt x="10092" y="24834"/>
                    <a:pt x="10457" y="23983"/>
                    <a:pt x="10822" y="23162"/>
                  </a:cubicBezTo>
                  <a:cubicBezTo>
                    <a:pt x="11126" y="22463"/>
                    <a:pt x="11430" y="21733"/>
                    <a:pt x="12038" y="21247"/>
                  </a:cubicBezTo>
                  <a:cubicBezTo>
                    <a:pt x="12129" y="21186"/>
                    <a:pt x="12220" y="21095"/>
                    <a:pt x="12341" y="21034"/>
                  </a:cubicBezTo>
                  <a:cubicBezTo>
                    <a:pt x="5077" y="14043"/>
                    <a:pt x="5138" y="3010"/>
                    <a:pt x="4803" y="396"/>
                  </a:cubicBezTo>
                  <a:cubicBezTo>
                    <a:pt x="4237" y="655"/>
                    <a:pt x="3643" y="753"/>
                    <a:pt x="3066" y="753"/>
                  </a:cubicBezTo>
                  <a:cubicBezTo>
                    <a:pt x="1816" y="753"/>
                    <a:pt x="645" y="292"/>
                    <a:pt x="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4119;p81"/>
            <p:cNvSpPr/>
            <p:nvPr/>
          </p:nvSpPr>
          <p:spPr>
            <a:xfrm>
              <a:off x="4906293" y="2734047"/>
              <a:ext cx="337864" cy="620051"/>
            </a:xfrm>
            <a:custGeom>
              <a:avLst/>
              <a:gdLst/>
              <a:ahLst/>
              <a:cxnLst/>
              <a:rect l="l" t="t" r="r" b="b"/>
              <a:pathLst>
                <a:path w="16263" h="29846" extrusionOk="0">
                  <a:moveTo>
                    <a:pt x="4484" y="1"/>
                  </a:moveTo>
                  <a:cubicBezTo>
                    <a:pt x="2384" y="1"/>
                    <a:pt x="244" y="240"/>
                    <a:pt x="183" y="240"/>
                  </a:cubicBezTo>
                  <a:cubicBezTo>
                    <a:pt x="1" y="270"/>
                    <a:pt x="1" y="1030"/>
                    <a:pt x="62" y="1973"/>
                  </a:cubicBezTo>
                  <a:cubicBezTo>
                    <a:pt x="1277" y="2702"/>
                    <a:pt x="4165" y="4222"/>
                    <a:pt x="6809" y="4435"/>
                  </a:cubicBezTo>
                  <a:cubicBezTo>
                    <a:pt x="6718" y="10179"/>
                    <a:pt x="3466" y="25955"/>
                    <a:pt x="16263" y="29845"/>
                  </a:cubicBezTo>
                  <a:cubicBezTo>
                    <a:pt x="16263" y="29663"/>
                    <a:pt x="16232" y="29481"/>
                    <a:pt x="16141" y="29298"/>
                  </a:cubicBezTo>
                  <a:cubicBezTo>
                    <a:pt x="15746" y="28326"/>
                    <a:pt x="14712" y="27900"/>
                    <a:pt x="13800" y="27474"/>
                  </a:cubicBezTo>
                  <a:cubicBezTo>
                    <a:pt x="12007" y="26623"/>
                    <a:pt x="10791" y="25256"/>
                    <a:pt x="10062" y="23401"/>
                  </a:cubicBezTo>
                  <a:cubicBezTo>
                    <a:pt x="8329" y="18933"/>
                    <a:pt x="8208" y="3219"/>
                    <a:pt x="8542" y="1243"/>
                  </a:cubicBezTo>
                  <a:cubicBezTo>
                    <a:pt x="8711" y="248"/>
                    <a:pt x="6618" y="1"/>
                    <a:pt x="4484" y="1"/>
                  </a:cubicBezTo>
                  <a:close/>
                </a:path>
              </a:pathLst>
            </a:custGeom>
            <a:solidFill>
              <a:srgbClr val="FFA7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4120;p81"/>
            <p:cNvSpPr/>
            <p:nvPr/>
          </p:nvSpPr>
          <p:spPr>
            <a:xfrm>
              <a:off x="4909769" y="2772807"/>
              <a:ext cx="336597" cy="600543"/>
            </a:xfrm>
            <a:custGeom>
              <a:avLst/>
              <a:gdLst/>
              <a:ahLst/>
              <a:cxnLst/>
              <a:rect l="l" t="t" r="r" b="b"/>
              <a:pathLst>
                <a:path w="16202" h="28907" extrusionOk="0">
                  <a:moveTo>
                    <a:pt x="1" y="1"/>
                  </a:moveTo>
                  <a:cubicBezTo>
                    <a:pt x="92" y="1642"/>
                    <a:pt x="426" y="3952"/>
                    <a:pt x="487" y="4286"/>
                  </a:cubicBezTo>
                  <a:cubicBezTo>
                    <a:pt x="943" y="6384"/>
                    <a:pt x="1703" y="8390"/>
                    <a:pt x="2463" y="10396"/>
                  </a:cubicBezTo>
                  <a:cubicBezTo>
                    <a:pt x="3192" y="12341"/>
                    <a:pt x="3101" y="14621"/>
                    <a:pt x="3435" y="16657"/>
                  </a:cubicBezTo>
                  <a:cubicBezTo>
                    <a:pt x="3739" y="18420"/>
                    <a:pt x="4104" y="23162"/>
                    <a:pt x="5320" y="25989"/>
                  </a:cubicBezTo>
                  <a:cubicBezTo>
                    <a:pt x="5897" y="25989"/>
                    <a:pt x="6475" y="26110"/>
                    <a:pt x="6992" y="26323"/>
                  </a:cubicBezTo>
                  <a:cubicBezTo>
                    <a:pt x="7904" y="26688"/>
                    <a:pt x="8755" y="27235"/>
                    <a:pt x="9636" y="27691"/>
                  </a:cubicBezTo>
                  <a:cubicBezTo>
                    <a:pt x="10761" y="28238"/>
                    <a:pt x="11946" y="28633"/>
                    <a:pt x="13162" y="28816"/>
                  </a:cubicBezTo>
                  <a:cubicBezTo>
                    <a:pt x="13435" y="28858"/>
                    <a:pt x="13854" y="28907"/>
                    <a:pt x="14294" y="28907"/>
                  </a:cubicBezTo>
                  <a:cubicBezTo>
                    <a:pt x="15125" y="28907"/>
                    <a:pt x="16032" y="28731"/>
                    <a:pt x="16171" y="27995"/>
                  </a:cubicBezTo>
                  <a:cubicBezTo>
                    <a:pt x="16202" y="27965"/>
                    <a:pt x="16202" y="27934"/>
                    <a:pt x="16202" y="27873"/>
                  </a:cubicBezTo>
                  <a:cubicBezTo>
                    <a:pt x="3405" y="23983"/>
                    <a:pt x="6657" y="8207"/>
                    <a:pt x="6748" y="2463"/>
                  </a:cubicBezTo>
                  <a:cubicBezTo>
                    <a:pt x="4104" y="2250"/>
                    <a:pt x="1216" y="730"/>
                    <a:pt x="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4121;p81"/>
            <p:cNvSpPr/>
            <p:nvPr/>
          </p:nvSpPr>
          <p:spPr>
            <a:xfrm>
              <a:off x="5018063" y="3312707"/>
              <a:ext cx="232410" cy="104249"/>
            </a:xfrm>
            <a:custGeom>
              <a:avLst/>
              <a:gdLst/>
              <a:ahLst/>
              <a:cxnLst/>
              <a:rect l="l" t="t" r="r" b="b"/>
              <a:pathLst>
                <a:path w="11187" h="5018" extrusionOk="0">
                  <a:moveTo>
                    <a:pt x="1" y="1"/>
                  </a:moveTo>
                  <a:cubicBezTo>
                    <a:pt x="457" y="1034"/>
                    <a:pt x="1034" y="1794"/>
                    <a:pt x="1764" y="2098"/>
                  </a:cubicBezTo>
                  <a:cubicBezTo>
                    <a:pt x="4499" y="3132"/>
                    <a:pt x="5168" y="4894"/>
                    <a:pt x="8329" y="5016"/>
                  </a:cubicBezTo>
                  <a:cubicBezTo>
                    <a:pt x="8357" y="5017"/>
                    <a:pt x="8385" y="5018"/>
                    <a:pt x="8413" y="5018"/>
                  </a:cubicBezTo>
                  <a:cubicBezTo>
                    <a:pt x="9266" y="5018"/>
                    <a:pt x="10110" y="4569"/>
                    <a:pt x="10639" y="3922"/>
                  </a:cubicBezTo>
                  <a:cubicBezTo>
                    <a:pt x="10913" y="3587"/>
                    <a:pt x="11095" y="3162"/>
                    <a:pt x="11156" y="2736"/>
                  </a:cubicBezTo>
                  <a:cubicBezTo>
                    <a:pt x="11187" y="2372"/>
                    <a:pt x="11156" y="1703"/>
                    <a:pt x="10852" y="1460"/>
                  </a:cubicBezTo>
                  <a:cubicBezTo>
                    <a:pt x="10700" y="1642"/>
                    <a:pt x="10700" y="1916"/>
                    <a:pt x="10579" y="2098"/>
                  </a:cubicBezTo>
                  <a:cubicBezTo>
                    <a:pt x="10457" y="2280"/>
                    <a:pt x="10214" y="2402"/>
                    <a:pt x="10001" y="2463"/>
                  </a:cubicBezTo>
                  <a:cubicBezTo>
                    <a:pt x="9400" y="2681"/>
                    <a:pt x="8725" y="2802"/>
                    <a:pt x="8065" y="2802"/>
                  </a:cubicBezTo>
                  <a:cubicBezTo>
                    <a:pt x="7991" y="2802"/>
                    <a:pt x="7917" y="2800"/>
                    <a:pt x="7843" y="2797"/>
                  </a:cubicBezTo>
                  <a:cubicBezTo>
                    <a:pt x="7600" y="2767"/>
                    <a:pt x="7387" y="2736"/>
                    <a:pt x="7113" y="2676"/>
                  </a:cubicBezTo>
                  <a:cubicBezTo>
                    <a:pt x="6171" y="2493"/>
                    <a:pt x="5199" y="2159"/>
                    <a:pt x="4317" y="1703"/>
                  </a:cubicBezTo>
                  <a:cubicBezTo>
                    <a:pt x="3436" y="1247"/>
                    <a:pt x="2615" y="700"/>
                    <a:pt x="1673" y="335"/>
                  </a:cubicBezTo>
                  <a:cubicBezTo>
                    <a:pt x="1156" y="122"/>
                    <a:pt x="57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4122;p81"/>
            <p:cNvSpPr/>
            <p:nvPr/>
          </p:nvSpPr>
          <p:spPr>
            <a:xfrm>
              <a:off x="5263083" y="3226200"/>
              <a:ext cx="160404" cy="161339"/>
            </a:xfrm>
            <a:custGeom>
              <a:avLst/>
              <a:gdLst/>
              <a:ahLst/>
              <a:cxnLst/>
              <a:rect l="l" t="t" r="r" b="b"/>
              <a:pathLst>
                <a:path w="7721" h="7766" extrusionOk="0">
                  <a:moveTo>
                    <a:pt x="7721" y="1"/>
                  </a:moveTo>
                  <a:cubicBezTo>
                    <a:pt x="7235" y="1"/>
                    <a:pt x="6748" y="183"/>
                    <a:pt x="6384" y="487"/>
                  </a:cubicBezTo>
                  <a:cubicBezTo>
                    <a:pt x="5776" y="973"/>
                    <a:pt x="5472" y="1703"/>
                    <a:pt x="5168" y="2371"/>
                  </a:cubicBezTo>
                  <a:cubicBezTo>
                    <a:pt x="4803" y="3223"/>
                    <a:pt x="4438" y="4043"/>
                    <a:pt x="3769" y="4682"/>
                  </a:cubicBezTo>
                  <a:cubicBezTo>
                    <a:pt x="3301" y="5108"/>
                    <a:pt x="2667" y="5400"/>
                    <a:pt x="2048" y="5400"/>
                  </a:cubicBezTo>
                  <a:cubicBezTo>
                    <a:pt x="1784" y="5400"/>
                    <a:pt x="1522" y="5347"/>
                    <a:pt x="1277" y="5229"/>
                  </a:cubicBezTo>
                  <a:cubicBezTo>
                    <a:pt x="1125" y="5168"/>
                    <a:pt x="973" y="5046"/>
                    <a:pt x="851" y="4894"/>
                  </a:cubicBezTo>
                  <a:cubicBezTo>
                    <a:pt x="365" y="5685"/>
                    <a:pt x="0" y="6414"/>
                    <a:pt x="122" y="7113"/>
                  </a:cubicBezTo>
                  <a:cubicBezTo>
                    <a:pt x="654" y="7568"/>
                    <a:pt x="1205" y="7765"/>
                    <a:pt x="1755" y="7765"/>
                  </a:cubicBezTo>
                  <a:cubicBezTo>
                    <a:pt x="4663" y="7765"/>
                    <a:pt x="7568" y="2250"/>
                    <a:pt x="77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4123;p81"/>
            <p:cNvSpPr/>
            <p:nvPr/>
          </p:nvSpPr>
          <p:spPr>
            <a:xfrm>
              <a:off x="4853899" y="2493695"/>
              <a:ext cx="375093" cy="301528"/>
            </a:xfrm>
            <a:custGeom>
              <a:avLst/>
              <a:gdLst/>
              <a:ahLst/>
              <a:cxnLst/>
              <a:rect l="l" t="t" r="r" b="b"/>
              <a:pathLst>
                <a:path w="18055" h="14514" extrusionOk="0">
                  <a:moveTo>
                    <a:pt x="4590" y="1"/>
                  </a:moveTo>
                  <a:cubicBezTo>
                    <a:pt x="4590" y="1"/>
                    <a:pt x="0" y="4256"/>
                    <a:pt x="426" y="10761"/>
                  </a:cubicBezTo>
                  <a:cubicBezTo>
                    <a:pt x="3730" y="13563"/>
                    <a:pt x="7110" y="14136"/>
                    <a:pt x="9321" y="14136"/>
                  </a:cubicBezTo>
                  <a:cubicBezTo>
                    <a:pt x="10852" y="14136"/>
                    <a:pt x="11824" y="13861"/>
                    <a:pt x="11824" y="13861"/>
                  </a:cubicBezTo>
                  <a:cubicBezTo>
                    <a:pt x="11824" y="13861"/>
                    <a:pt x="13307" y="14513"/>
                    <a:pt x="15288" y="14513"/>
                  </a:cubicBezTo>
                  <a:cubicBezTo>
                    <a:pt x="16144" y="14513"/>
                    <a:pt x="17093" y="14392"/>
                    <a:pt x="18055" y="14043"/>
                  </a:cubicBezTo>
                  <a:cubicBezTo>
                    <a:pt x="16900" y="9211"/>
                    <a:pt x="14985" y="4530"/>
                    <a:pt x="12493" y="214"/>
                  </a:cubicBezTo>
                  <a:lnTo>
                    <a:pt x="4590" y="1"/>
                  </a:lnTo>
                  <a:close/>
                </a:path>
              </a:pathLst>
            </a:custGeom>
            <a:solidFill>
              <a:srgbClr val="F59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4124;p81"/>
            <p:cNvSpPr/>
            <p:nvPr/>
          </p:nvSpPr>
          <p:spPr>
            <a:xfrm>
              <a:off x="5113420" y="2498120"/>
              <a:ext cx="191982" cy="287339"/>
            </a:xfrm>
            <a:custGeom>
              <a:avLst/>
              <a:gdLst/>
              <a:ahLst/>
              <a:cxnLst/>
              <a:rect l="l" t="t" r="r" b="b"/>
              <a:pathLst>
                <a:path w="9241" h="13831" extrusionOk="0">
                  <a:moveTo>
                    <a:pt x="1" y="1"/>
                  </a:moveTo>
                  <a:cubicBezTo>
                    <a:pt x="2493" y="4317"/>
                    <a:pt x="4378" y="8967"/>
                    <a:pt x="5563" y="13830"/>
                  </a:cubicBezTo>
                  <a:cubicBezTo>
                    <a:pt x="6840" y="13375"/>
                    <a:pt x="8116" y="12554"/>
                    <a:pt x="9241" y="11125"/>
                  </a:cubicBezTo>
                  <a:cubicBezTo>
                    <a:pt x="8268" y="6748"/>
                    <a:pt x="6141" y="152"/>
                    <a:pt x="6141" y="1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491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4125;p81"/>
            <p:cNvSpPr/>
            <p:nvPr/>
          </p:nvSpPr>
          <p:spPr>
            <a:xfrm>
              <a:off x="5083753" y="2646834"/>
              <a:ext cx="67581" cy="141457"/>
            </a:xfrm>
            <a:custGeom>
              <a:avLst/>
              <a:gdLst/>
              <a:ahLst/>
              <a:cxnLst/>
              <a:rect l="l" t="t" r="r" b="b"/>
              <a:pathLst>
                <a:path w="3253" h="6809" extrusionOk="0">
                  <a:moveTo>
                    <a:pt x="3252" y="0"/>
                  </a:moveTo>
                  <a:lnTo>
                    <a:pt x="0" y="1125"/>
                  </a:lnTo>
                  <a:lnTo>
                    <a:pt x="1277" y="2554"/>
                  </a:lnTo>
                  <a:lnTo>
                    <a:pt x="760" y="6596"/>
                  </a:lnTo>
                  <a:lnTo>
                    <a:pt x="1337" y="6809"/>
                  </a:lnTo>
                  <a:lnTo>
                    <a:pt x="3252" y="0"/>
                  </a:lnTo>
                  <a:close/>
                </a:path>
              </a:pathLst>
            </a:custGeom>
            <a:solidFill>
              <a:srgbClr val="F491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4126;p81"/>
            <p:cNvSpPr/>
            <p:nvPr/>
          </p:nvSpPr>
          <p:spPr>
            <a:xfrm>
              <a:off x="4834952" y="2063534"/>
              <a:ext cx="444564" cy="528641"/>
            </a:xfrm>
            <a:custGeom>
              <a:avLst/>
              <a:gdLst/>
              <a:ahLst/>
              <a:cxnLst/>
              <a:rect l="l" t="t" r="r" b="b"/>
              <a:pathLst>
                <a:path w="21399" h="25446" extrusionOk="0">
                  <a:moveTo>
                    <a:pt x="6395" y="1"/>
                  </a:moveTo>
                  <a:cubicBezTo>
                    <a:pt x="5028" y="1"/>
                    <a:pt x="3676" y="355"/>
                    <a:pt x="2979" y="1542"/>
                  </a:cubicBezTo>
                  <a:cubicBezTo>
                    <a:pt x="1246" y="4490"/>
                    <a:pt x="0" y="12150"/>
                    <a:pt x="0" y="12150"/>
                  </a:cubicBezTo>
                  <a:lnTo>
                    <a:pt x="6018" y="13487"/>
                  </a:lnTo>
                  <a:lnTo>
                    <a:pt x="4620" y="20722"/>
                  </a:lnTo>
                  <a:cubicBezTo>
                    <a:pt x="4620" y="20722"/>
                    <a:pt x="8967" y="25159"/>
                    <a:pt x="12614" y="25433"/>
                  </a:cubicBezTo>
                  <a:cubicBezTo>
                    <a:pt x="12742" y="25441"/>
                    <a:pt x="12871" y="25446"/>
                    <a:pt x="13000" y="25446"/>
                  </a:cubicBezTo>
                  <a:cubicBezTo>
                    <a:pt x="16513" y="25446"/>
                    <a:pt x="20274" y="22363"/>
                    <a:pt x="20274" y="22363"/>
                  </a:cubicBezTo>
                  <a:cubicBezTo>
                    <a:pt x="20274" y="22363"/>
                    <a:pt x="21399" y="11816"/>
                    <a:pt x="21399" y="10083"/>
                  </a:cubicBezTo>
                  <a:cubicBezTo>
                    <a:pt x="21399" y="6253"/>
                    <a:pt x="17690" y="3244"/>
                    <a:pt x="15259" y="2302"/>
                  </a:cubicBezTo>
                  <a:cubicBezTo>
                    <a:pt x="13526" y="1664"/>
                    <a:pt x="12219" y="1360"/>
                    <a:pt x="10487" y="782"/>
                  </a:cubicBezTo>
                  <a:cubicBezTo>
                    <a:pt x="10487" y="782"/>
                    <a:pt x="8425" y="1"/>
                    <a:pt x="6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4127;p81"/>
            <p:cNvSpPr/>
            <p:nvPr/>
          </p:nvSpPr>
          <p:spPr>
            <a:xfrm>
              <a:off x="4956423" y="2247975"/>
              <a:ext cx="24785" cy="98474"/>
            </a:xfrm>
            <a:custGeom>
              <a:avLst/>
              <a:gdLst/>
              <a:ahLst/>
              <a:cxnLst/>
              <a:rect l="l" t="t" r="r" b="b"/>
              <a:pathLst>
                <a:path w="1193" h="4740" extrusionOk="0">
                  <a:moveTo>
                    <a:pt x="1027" y="1"/>
                  </a:moveTo>
                  <a:cubicBezTo>
                    <a:pt x="969" y="1"/>
                    <a:pt x="914" y="34"/>
                    <a:pt x="901" y="111"/>
                  </a:cubicBezTo>
                  <a:cubicBezTo>
                    <a:pt x="658" y="1387"/>
                    <a:pt x="384" y="2694"/>
                    <a:pt x="141" y="4001"/>
                  </a:cubicBezTo>
                  <a:cubicBezTo>
                    <a:pt x="111" y="4184"/>
                    <a:pt x="50" y="4366"/>
                    <a:pt x="20" y="4549"/>
                  </a:cubicBezTo>
                  <a:cubicBezTo>
                    <a:pt x="1" y="4661"/>
                    <a:pt x="98" y="4739"/>
                    <a:pt x="182" y="4739"/>
                  </a:cubicBezTo>
                  <a:cubicBezTo>
                    <a:pt x="234" y="4739"/>
                    <a:pt x="281" y="4709"/>
                    <a:pt x="293" y="4640"/>
                  </a:cubicBezTo>
                  <a:cubicBezTo>
                    <a:pt x="567" y="3333"/>
                    <a:pt x="810" y="2026"/>
                    <a:pt x="1083" y="749"/>
                  </a:cubicBezTo>
                  <a:cubicBezTo>
                    <a:pt x="1114" y="567"/>
                    <a:pt x="1144" y="354"/>
                    <a:pt x="1175" y="172"/>
                  </a:cubicBezTo>
                  <a:cubicBezTo>
                    <a:pt x="1192" y="66"/>
                    <a:pt x="1107" y="1"/>
                    <a:pt x="1027" y="1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4128;p81"/>
            <p:cNvSpPr/>
            <p:nvPr/>
          </p:nvSpPr>
          <p:spPr>
            <a:xfrm>
              <a:off x="5190454" y="2281526"/>
              <a:ext cx="11717" cy="103584"/>
            </a:xfrm>
            <a:custGeom>
              <a:avLst/>
              <a:gdLst/>
              <a:ahLst/>
              <a:cxnLst/>
              <a:rect l="l" t="t" r="r" b="b"/>
              <a:pathLst>
                <a:path w="564" h="4986" extrusionOk="0">
                  <a:moveTo>
                    <a:pt x="423" y="0"/>
                  </a:moveTo>
                  <a:cubicBezTo>
                    <a:pt x="350" y="0"/>
                    <a:pt x="274" y="46"/>
                    <a:pt x="274" y="137"/>
                  </a:cubicBezTo>
                  <a:cubicBezTo>
                    <a:pt x="214" y="1505"/>
                    <a:pt x="122" y="2873"/>
                    <a:pt x="62" y="4241"/>
                  </a:cubicBezTo>
                  <a:lnTo>
                    <a:pt x="1" y="4849"/>
                  </a:lnTo>
                  <a:cubicBezTo>
                    <a:pt x="1" y="4940"/>
                    <a:pt x="69" y="4985"/>
                    <a:pt x="141" y="4985"/>
                  </a:cubicBezTo>
                  <a:cubicBezTo>
                    <a:pt x="214" y="4985"/>
                    <a:pt x="290" y="4940"/>
                    <a:pt x="305" y="4849"/>
                  </a:cubicBezTo>
                  <a:cubicBezTo>
                    <a:pt x="366" y="3481"/>
                    <a:pt x="457" y="2083"/>
                    <a:pt x="518" y="715"/>
                  </a:cubicBezTo>
                  <a:lnTo>
                    <a:pt x="548" y="137"/>
                  </a:lnTo>
                  <a:cubicBezTo>
                    <a:pt x="563" y="46"/>
                    <a:pt x="495" y="0"/>
                    <a:pt x="423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4129;p81"/>
            <p:cNvSpPr/>
            <p:nvPr/>
          </p:nvSpPr>
          <p:spPr>
            <a:xfrm>
              <a:off x="5040167" y="2089233"/>
              <a:ext cx="260186" cy="495110"/>
            </a:xfrm>
            <a:custGeom>
              <a:avLst/>
              <a:gdLst/>
              <a:ahLst/>
              <a:cxnLst/>
              <a:rect l="l" t="t" r="r" b="b"/>
              <a:pathLst>
                <a:path w="12524" h="2383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65" y="3496"/>
                    <a:pt x="4530" y="4104"/>
                  </a:cubicBezTo>
                  <a:cubicBezTo>
                    <a:pt x="6232" y="6293"/>
                    <a:pt x="5350" y="23831"/>
                    <a:pt x="5350" y="23831"/>
                  </a:cubicBezTo>
                  <a:cubicBezTo>
                    <a:pt x="5350" y="23831"/>
                    <a:pt x="9241" y="22433"/>
                    <a:pt x="10396" y="21126"/>
                  </a:cubicBezTo>
                  <a:cubicBezTo>
                    <a:pt x="10700" y="18785"/>
                    <a:pt x="11460" y="10001"/>
                    <a:pt x="11460" y="10001"/>
                  </a:cubicBezTo>
                  <a:cubicBezTo>
                    <a:pt x="11460" y="10001"/>
                    <a:pt x="12524" y="2402"/>
                    <a:pt x="2554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4130;p81"/>
            <p:cNvSpPr/>
            <p:nvPr/>
          </p:nvSpPr>
          <p:spPr>
            <a:xfrm>
              <a:off x="5348967" y="2204804"/>
              <a:ext cx="79589" cy="109256"/>
            </a:xfrm>
            <a:custGeom>
              <a:avLst/>
              <a:gdLst/>
              <a:ahLst/>
              <a:cxnLst/>
              <a:rect l="l" t="t" r="r" b="b"/>
              <a:pathLst>
                <a:path w="3831" h="5259" extrusionOk="0">
                  <a:moveTo>
                    <a:pt x="760" y="0"/>
                  </a:moveTo>
                  <a:lnTo>
                    <a:pt x="760" y="0"/>
                  </a:lnTo>
                  <a:cubicBezTo>
                    <a:pt x="0" y="2371"/>
                    <a:pt x="3830" y="5259"/>
                    <a:pt x="3830" y="5259"/>
                  </a:cubicBezTo>
                  <a:cubicBezTo>
                    <a:pt x="3739" y="3769"/>
                    <a:pt x="1824" y="548"/>
                    <a:pt x="760" y="0"/>
                  </a:cubicBezTo>
                  <a:close/>
                </a:path>
              </a:pathLst>
            </a:custGeom>
            <a:solidFill>
              <a:srgbClr val="7BCC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4131;p81"/>
            <p:cNvSpPr/>
            <p:nvPr/>
          </p:nvSpPr>
          <p:spPr>
            <a:xfrm>
              <a:off x="5170260" y="2348775"/>
              <a:ext cx="226718" cy="177876"/>
            </a:xfrm>
            <a:custGeom>
              <a:avLst/>
              <a:gdLst/>
              <a:ahLst/>
              <a:cxnLst/>
              <a:rect l="l" t="t" r="r" b="b"/>
              <a:pathLst>
                <a:path w="10913" h="8562" extrusionOk="0">
                  <a:moveTo>
                    <a:pt x="7599" y="1"/>
                  </a:moveTo>
                  <a:lnTo>
                    <a:pt x="4772" y="2371"/>
                  </a:lnTo>
                  <a:lnTo>
                    <a:pt x="4803" y="1946"/>
                  </a:lnTo>
                  <a:lnTo>
                    <a:pt x="1125" y="1612"/>
                  </a:lnTo>
                  <a:lnTo>
                    <a:pt x="1125" y="1612"/>
                  </a:lnTo>
                  <a:cubicBezTo>
                    <a:pt x="1125" y="1612"/>
                    <a:pt x="0" y="7843"/>
                    <a:pt x="4742" y="8511"/>
                  </a:cubicBezTo>
                  <a:cubicBezTo>
                    <a:pt x="4971" y="8545"/>
                    <a:pt x="5192" y="8561"/>
                    <a:pt x="5406" y="8561"/>
                  </a:cubicBezTo>
                  <a:cubicBezTo>
                    <a:pt x="9592" y="8561"/>
                    <a:pt x="10912" y="2371"/>
                    <a:pt x="10912" y="2371"/>
                  </a:cubicBezTo>
                  <a:lnTo>
                    <a:pt x="7599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4132;p81"/>
            <p:cNvSpPr/>
            <p:nvPr/>
          </p:nvSpPr>
          <p:spPr>
            <a:xfrm>
              <a:off x="5328129" y="2312546"/>
              <a:ext cx="208394" cy="106825"/>
            </a:xfrm>
            <a:custGeom>
              <a:avLst/>
              <a:gdLst/>
              <a:ahLst/>
              <a:cxnLst/>
              <a:rect l="l" t="t" r="r" b="b"/>
              <a:pathLst>
                <a:path w="10031" h="5142" extrusionOk="0">
                  <a:moveTo>
                    <a:pt x="2349" y="1"/>
                  </a:moveTo>
                  <a:cubicBezTo>
                    <a:pt x="2325" y="1"/>
                    <a:pt x="2302" y="2"/>
                    <a:pt x="2280" y="4"/>
                  </a:cubicBezTo>
                  <a:cubicBezTo>
                    <a:pt x="1429" y="126"/>
                    <a:pt x="0" y="1798"/>
                    <a:pt x="0" y="1798"/>
                  </a:cubicBezTo>
                  <a:lnTo>
                    <a:pt x="3313" y="4168"/>
                  </a:lnTo>
                  <a:cubicBezTo>
                    <a:pt x="3313" y="4168"/>
                    <a:pt x="4408" y="5141"/>
                    <a:pt x="4894" y="5141"/>
                  </a:cubicBezTo>
                  <a:cubicBezTo>
                    <a:pt x="5380" y="5141"/>
                    <a:pt x="5623" y="4868"/>
                    <a:pt x="5623" y="4868"/>
                  </a:cubicBezTo>
                  <a:lnTo>
                    <a:pt x="7417" y="5141"/>
                  </a:lnTo>
                  <a:lnTo>
                    <a:pt x="7903" y="4442"/>
                  </a:lnTo>
                  <a:cubicBezTo>
                    <a:pt x="7903" y="4442"/>
                    <a:pt x="8416" y="4523"/>
                    <a:pt x="8903" y="4523"/>
                  </a:cubicBezTo>
                  <a:cubicBezTo>
                    <a:pt x="9146" y="4523"/>
                    <a:pt x="9382" y="4503"/>
                    <a:pt x="9544" y="4442"/>
                  </a:cubicBezTo>
                  <a:cubicBezTo>
                    <a:pt x="10031" y="4290"/>
                    <a:pt x="9848" y="1463"/>
                    <a:pt x="9544" y="1433"/>
                  </a:cubicBezTo>
                  <a:cubicBezTo>
                    <a:pt x="9531" y="1430"/>
                    <a:pt x="9517" y="1429"/>
                    <a:pt x="9503" y="1429"/>
                  </a:cubicBezTo>
                  <a:cubicBezTo>
                    <a:pt x="9211" y="1429"/>
                    <a:pt x="8906" y="2010"/>
                    <a:pt x="8906" y="2010"/>
                  </a:cubicBezTo>
                  <a:cubicBezTo>
                    <a:pt x="8906" y="2010"/>
                    <a:pt x="8487" y="1778"/>
                    <a:pt x="8160" y="1778"/>
                  </a:cubicBezTo>
                  <a:cubicBezTo>
                    <a:pt x="8028" y="1778"/>
                    <a:pt x="7912" y="1815"/>
                    <a:pt x="7842" y="1919"/>
                  </a:cubicBezTo>
                  <a:cubicBezTo>
                    <a:pt x="7649" y="1726"/>
                    <a:pt x="7037" y="1685"/>
                    <a:pt x="6557" y="1685"/>
                  </a:cubicBezTo>
                  <a:cubicBezTo>
                    <a:pt x="6208" y="1685"/>
                    <a:pt x="5927" y="1706"/>
                    <a:pt x="5927" y="1706"/>
                  </a:cubicBezTo>
                  <a:cubicBezTo>
                    <a:pt x="5927" y="1706"/>
                    <a:pt x="3297" y="1"/>
                    <a:pt x="234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4133;p81"/>
            <p:cNvSpPr/>
            <p:nvPr/>
          </p:nvSpPr>
          <p:spPr>
            <a:xfrm>
              <a:off x="5226477" y="2308783"/>
              <a:ext cx="150826" cy="124131"/>
            </a:xfrm>
            <a:custGeom>
              <a:avLst/>
              <a:gdLst/>
              <a:ahLst/>
              <a:cxnLst/>
              <a:rect l="l" t="t" r="r" b="b"/>
              <a:pathLst>
                <a:path w="7260" h="5975" extrusionOk="0">
                  <a:moveTo>
                    <a:pt x="7040" y="1"/>
                  </a:moveTo>
                  <a:cubicBezTo>
                    <a:pt x="7004" y="1"/>
                    <a:pt x="6965" y="13"/>
                    <a:pt x="6930" y="41"/>
                  </a:cubicBezTo>
                  <a:cubicBezTo>
                    <a:pt x="4954" y="1682"/>
                    <a:pt x="2948" y="3354"/>
                    <a:pt x="972" y="5026"/>
                  </a:cubicBezTo>
                  <a:cubicBezTo>
                    <a:pt x="668" y="5269"/>
                    <a:pt x="395" y="5482"/>
                    <a:pt x="121" y="5725"/>
                  </a:cubicBezTo>
                  <a:cubicBezTo>
                    <a:pt x="1" y="5821"/>
                    <a:pt x="109" y="5974"/>
                    <a:pt x="234" y="5974"/>
                  </a:cubicBezTo>
                  <a:cubicBezTo>
                    <a:pt x="267" y="5974"/>
                    <a:pt x="302" y="5963"/>
                    <a:pt x="334" y="5938"/>
                  </a:cubicBezTo>
                  <a:cubicBezTo>
                    <a:pt x="2310" y="4266"/>
                    <a:pt x="4316" y="2594"/>
                    <a:pt x="6291" y="923"/>
                  </a:cubicBezTo>
                  <a:cubicBezTo>
                    <a:pt x="6595" y="710"/>
                    <a:pt x="6869" y="467"/>
                    <a:pt x="7142" y="223"/>
                  </a:cubicBezTo>
                  <a:cubicBezTo>
                    <a:pt x="7259" y="130"/>
                    <a:pt x="7161" y="1"/>
                    <a:pt x="704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4134;p81"/>
            <p:cNvSpPr/>
            <p:nvPr/>
          </p:nvSpPr>
          <p:spPr>
            <a:xfrm>
              <a:off x="5482197" y="2353200"/>
              <a:ext cx="30976" cy="65067"/>
            </a:xfrm>
            <a:custGeom>
              <a:avLst/>
              <a:gdLst/>
              <a:ahLst/>
              <a:cxnLst/>
              <a:rect l="l" t="t" r="r" b="b"/>
              <a:pathLst>
                <a:path w="1491" h="3132" extrusionOk="0">
                  <a:moveTo>
                    <a:pt x="1490" y="0"/>
                  </a:moveTo>
                  <a:lnTo>
                    <a:pt x="1" y="3131"/>
                  </a:lnTo>
                  <a:cubicBezTo>
                    <a:pt x="1" y="3131"/>
                    <a:pt x="1369" y="2280"/>
                    <a:pt x="149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4135;p81"/>
            <p:cNvSpPr/>
            <p:nvPr/>
          </p:nvSpPr>
          <p:spPr>
            <a:xfrm>
              <a:off x="5441166" y="2353200"/>
              <a:ext cx="48011" cy="61265"/>
            </a:xfrm>
            <a:custGeom>
              <a:avLst/>
              <a:gdLst/>
              <a:ahLst/>
              <a:cxnLst/>
              <a:rect l="l" t="t" r="r" b="b"/>
              <a:pathLst>
                <a:path w="2311" h="2949" extrusionOk="0">
                  <a:moveTo>
                    <a:pt x="2310" y="0"/>
                  </a:moveTo>
                  <a:lnTo>
                    <a:pt x="0" y="2949"/>
                  </a:lnTo>
                  <a:cubicBezTo>
                    <a:pt x="182" y="2858"/>
                    <a:pt x="2097" y="1399"/>
                    <a:pt x="231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4136;p81"/>
            <p:cNvSpPr/>
            <p:nvPr/>
          </p:nvSpPr>
          <p:spPr>
            <a:xfrm>
              <a:off x="5420308" y="2344620"/>
              <a:ext cx="51813" cy="35754"/>
            </a:xfrm>
            <a:custGeom>
              <a:avLst/>
              <a:gdLst/>
              <a:ahLst/>
              <a:cxnLst/>
              <a:rect l="l" t="t" r="r" b="b"/>
              <a:pathLst>
                <a:path w="2494" h="1721" extrusionOk="0">
                  <a:moveTo>
                    <a:pt x="1952" y="0"/>
                  </a:moveTo>
                  <a:cubicBezTo>
                    <a:pt x="1847" y="0"/>
                    <a:pt x="1742" y="7"/>
                    <a:pt x="1642" y="18"/>
                  </a:cubicBezTo>
                  <a:cubicBezTo>
                    <a:pt x="1369" y="49"/>
                    <a:pt x="1095" y="140"/>
                    <a:pt x="822" y="292"/>
                  </a:cubicBezTo>
                  <a:cubicBezTo>
                    <a:pt x="578" y="444"/>
                    <a:pt x="366" y="657"/>
                    <a:pt x="214" y="900"/>
                  </a:cubicBezTo>
                  <a:cubicBezTo>
                    <a:pt x="62" y="1143"/>
                    <a:pt x="1" y="1447"/>
                    <a:pt x="1" y="1720"/>
                  </a:cubicBezTo>
                  <a:cubicBezTo>
                    <a:pt x="153" y="1508"/>
                    <a:pt x="275" y="1264"/>
                    <a:pt x="457" y="1082"/>
                  </a:cubicBezTo>
                  <a:cubicBezTo>
                    <a:pt x="639" y="900"/>
                    <a:pt x="822" y="748"/>
                    <a:pt x="1034" y="626"/>
                  </a:cubicBezTo>
                  <a:cubicBezTo>
                    <a:pt x="1460" y="383"/>
                    <a:pt x="1946" y="231"/>
                    <a:pt x="2493" y="79"/>
                  </a:cubicBezTo>
                  <a:cubicBezTo>
                    <a:pt x="2320" y="21"/>
                    <a:pt x="2134" y="0"/>
                    <a:pt x="195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4137;p81"/>
            <p:cNvSpPr/>
            <p:nvPr/>
          </p:nvSpPr>
          <p:spPr>
            <a:xfrm>
              <a:off x="5371695" y="2163129"/>
              <a:ext cx="134207" cy="164517"/>
            </a:xfrm>
            <a:custGeom>
              <a:avLst/>
              <a:gdLst/>
              <a:ahLst/>
              <a:cxnLst/>
              <a:rect l="l" t="t" r="r" b="b"/>
              <a:pathLst>
                <a:path w="6460" h="7919" extrusionOk="0">
                  <a:moveTo>
                    <a:pt x="3010" y="0"/>
                  </a:moveTo>
                  <a:cubicBezTo>
                    <a:pt x="0" y="2341"/>
                    <a:pt x="1824" y="6110"/>
                    <a:pt x="2189" y="6778"/>
                  </a:cubicBezTo>
                  <a:cubicBezTo>
                    <a:pt x="2437" y="7609"/>
                    <a:pt x="3079" y="7919"/>
                    <a:pt x="3772" y="7919"/>
                  </a:cubicBezTo>
                  <a:cubicBezTo>
                    <a:pt x="5032" y="7919"/>
                    <a:pt x="6459" y="6894"/>
                    <a:pt x="5988" y="6110"/>
                  </a:cubicBezTo>
                  <a:cubicBezTo>
                    <a:pt x="5710" y="5664"/>
                    <a:pt x="5240" y="5506"/>
                    <a:pt x="4739" y="5506"/>
                  </a:cubicBezTo>
                  <a:cubicBezTo>
                    <a:pt x="4147" y="5506"/>
                    <a:pt x="3513" y="5727"/>
                    <a:pt x="3101" y="5958"/>
                  </a:cubicBezTo>
                  <a:cubicBezTo>
                    <a:pt x="5046" y="3557"/>
                    <a:pt x="4286" y="2554"/>
                    <a:pt x="3010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4138;p81"/>
            <p:cNvSpPr/>
            <p:nvPr/>
          </p:nvSpPr>
          <p:spPr>
            <a:xfrm>
              <a:off x="4850373" y="1573156"/>
              <a:ext cx="773088" cy="475473"/>
            </a:xfrm>
            <a:custGeom>
              <a:avLst/>
              <a:gdLst/>
              <a:ahLst/>
              <a:cxnLst/>
              <a:rect l="l" t="t" r="r" b="b"/>
              <a:pathLst>
                <a:path w="43801" h="26939" extrusionOk="0">
                  <a:moveTo>
                    <a:pt x="43798" y="22401"/>
                  </a:moveTo>
                  <a:cubicBezTo>
                    <a:pt x="43800" y="22401"/>
                    <a:pt x="43800" y="22402"/>
                    <a:pt x="43800" y="22402"/>
                  </a:cubicBezTo>
                  <a:cubicBezTo>
                    <a:pt x="43800" y="22401"/>
                    <a:pt x="43799" y="22401"/>
                    <a:pt x="43798" y="22401"/>
                  </a:cubicBezTo>
                  <a:close/>
                  <a:moveTo>
                    <a:pt x="0" y="0"/>
                  </a:moveTo>
                  <a:cubicBezTo>
                    <a:pt x="426" y="942"/>
                    <a:pt x="122" y="4651"/>
                    <a:pt x="243" y="5593"/>
                  </a:cubicBezTo>
                  <a:cubicBezTo>
                    <a:pt x="426" y="7082"/>
                    <a:pt x="790" y="8572"/>
                    <a:pt x="1307" y="10000"/>
                  </a:cubicBezTo>
                  <a:cubicBezTo>
                    <a:pt x="2523" y="9909"/>
                    <a:pt x="4164" y="9787"/>
                    <a:pt x="4164" y="9787"/>
                  </a:cubicBezTo>
                  <a:lnTo>
                    <a:pt x="4164" y="9787"/>
                  </a:lnTo>
                  <a:lnTo>
                    <a:pt x="2098" y="11824"/>
                  </a:lnTo>
                  <a:cubicBezTo>
                    <a:pt x="5532" y="19058"/>
                    <a:pt x="12736" y="23070"/>
                    <a:pt x="20153" y="25289"/>
                  </a:cubicBezTo>
                  <a:cubicBezTo>
                    <a:pt x="23414" y="26262"/>
                    <a:pt x="26838" y="26939"/>
                    <a:pt x="30194" y="26939"/>
                  </a:cubicBezTo>
                  <a:cubicBezTo>
                    <a:pt x="30404" y="26939"/>
                    <a:pt x="30613" y="26936"/>
                    <a:pt x="30821" y="26931"/>
                  </a:cubicBezTo>
                  <a:lnTo>
                    <a:pt x="30669" y="24469"/>
                  </a:lnTo>
                  <a:lnTo>
                    <a:pt x="31885" y="26900"/>
                  </a:lnTo>
                  <a:cubicBezTo>
                    <a:pt x="32676" y="26839"/>
                    <a:pt x="33496" y="26748"/>
                    <a:pt x="34256" y="26596"/>
                  </a:cubicBezTo>
                  <a:cubicBezTo>
                    <a:pt x="35411" y="26383"/>
                    <a:pt x="36536" y="26079"/>
                    <a:pt x="37600" y="25684"/>
                  </a:cubicBezTo>
                  <a:cubicBezTo>
                    <a:pt x="38633" y="25289"/>
                    <a:pt x="39667" y="24833"/>
                    <a:pt x="40639" y="24317"/>
                  </a:cubicBezTo>
                  <a:cubicBezTo>
                    <a:pt x="41080" y="24081"/>
                    <a:pt x="43313" y="22396"/>
                    <a:pt x="43761" y="22396"/>
                  </a:cubicBezTo>
                  <a:cubicBezTo>
                    <a:pt x="43775" y="22396"/>
                    <a:pt x="43788" y="22397"/>
                    <a:pt x="43798" y="22401"/>
                  </a:cubicBezTo>
                  <a:lnTo>
                    <a:pt x="43798" y="22401"/>
                  </a:lnTo>
                  <a:cubicBezTo>
                    <a:pt x="43655" y="22351"/>
                    <a:pt x="35456" y="19457"/>
                    <a:pt x="33618" y="13040"/>
                  </a:cubicBezTo>
                  <a:cubicBezTo>
                    <a:pt x="31794" y="6566"/>
                    <a:pt x="24955" y="669"/>
                    <a:pt x="19545" y="669"/>
                  </a:cubicBezTo>
                  <a:cubicBezTo>
                    <a:pt x="16158" y="669"/>
                    <a:pt x="11989" y="2162"/>
                    <a:pt x="7666" y="2162"/>
                  </a:cubicBezTo>
                  <a:cubicBezTo>
                    <a:pt x="5121" y="2162"/>
                    <a:pt x="2523" y="1645"/>
                    <a:pt x="0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4139;p81"/>
            <p:cNvSpPr/>
            <p:nvPr/>
          </p:nvSpPr>
          <p:spPr>
            <a:xfrm>
              <a:off x="4887383" y="1781824"/>
              <a:ext cx="726421" cy="265880"/>
            </a:xfrm>
            <a:custGeom>
              <a:avLst/>
              <a:gdLst/>
              <a:ahLst/>
              <a:cxnLst/>
              <a:rect l="l" t="t" r="r" b="b"/>
              <a:pathLst>
                <a:path w="41157" h="15064" extrusionOk="0">
                  <a:moveTo>
                    <a:pt x="1" y="1"/>
                  </a:moveTo>
                  <a:cubicBezTo>
                    <a:pt x="4469" y="8816"/>
                    <a:pt x="13253" y="12676"/>
                    <a:pt x="20578" y="14165"/>
                  </a:cubicBezTo>
                  <a:cubicBezTo>
                    <a:pt x="23109" y="14778"/>
                    <a:pt x="25522" y="15064"/>
                    <a:pt x="27778" y="15064"/>
                  </a:cubicBezTo>
                  <a:cubicBezTo>
                    <a:pt x="28097" y="15064"/>
                    <a:pt x="28412" y="15058"/>
                    <a:pt x="28724" y="15047"/>
                  </a:cubicBezTo>
                  <a:lnTo>
                    <a:pt x="28572" y="12615"/>
                  </a:lnTo>
                  <a:lnTo>
                    <a:pt x="29788" y="14986"/>
                  </a:lnTo>
                  <a:cubicBezTo>
                    <a:pt x="34834" y="14621"/>
                    <a:pt x="38877" y="12858"/>
                    <a:pt x="41156" y="10639"/>
                  </a:cubicBezTo>
                  <a:lnTo>
                    <a:pt x="41156" y="10639"/>
                  </a:lnTo>
                  <a:cubicBezTo>
                    <a:pt x="39597" y="10830"/>
                    <a:pt x="38195" y="10914"/>
                    <a:pt x="36936" y="10914"/>
                  </a:cubicBezTo>
                  <a:cubicBezTo>
                    <a:pt x="26783" y="10914"/>
                    <a:pt x="25846" y="5411"/>
                    <a:pt x="25358" y="5411"/>
                  </a:cubicBezTo>
                  <a:cubicBezTo>
                    <a:pt x="25355" y="5411"/>
                    <a:pt x="25353" y="5411"/>
                    <a:pt x="25351" y="54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4140;p81"/>
            <p:cNvSpPr/>
            <p:nvPr/>
          </p:nvSpPr>
          <p:spPr>
            <a:xfrm>
              <a:off x="4952158" y="1675081"/>
              <a:ext cx="373403" cy="405050"/>
            </a:xfrm>
            <a:custGeom>
              <a:avLst/>
              <a:gdLst/>
              <a:ahLst/>
              <a:cxnLst/>
              <a:rect l="l" t="t" r="r" b="b"/>
              <a:pathLst>
                <a:path w="21156" h="22949" extrusionOk="0">
                  <a:moveTo>
                    <a:pt x="20882" y="0"/>
                  </a:moveTo>
                  <a:cubicBezTo>
                    <a:pt x="15748" y="3030"/>
                    <a:pt x="10730" y="3759"/>
                    <a:pt x="7099" y="3759"/>
                  </a:cubicBezTo>
                  <a:cubicBezTo>
                    <a:pt x="5486" y="3759"/>
                    <a:pt x="4146" y="3615"/>
                    <a:pt x="3192" y="3465"/>
                  </a:cubicBezTo>
                  <a:lnTo>
                    <a:pt x="1703" y="6657"/>
                  </a:lnTo>
                  <a:cubicBezTo>
                    <a:pt x="1" y="10244"/>
                    <a:pt x="943" y="14438"/>
                    <a:pt x="3678" y="17052"/>
                  </a:cubicBezTo>
                  <a:lnTo>
                    <a:pt x="3830" y="21855"/>
                  </a:lnTo>
                  <a:cubicBezTo>
                    <a:pt x="3982" y="22250"/>
                    <a:pt x="4134" y="22615"/>
                    <a:pt x="4286" y="22949"/>
                  </a:cubicBezTo>
                  <a:cubicBezTo>
                    <a:pt x="5654" y="22615"/>
                    <a:pt x="7812" y="21490"/>
                    <a:pt x="8025" y="17934"/>
                  </a:cubicBezTo>
                  <a:cubicBezTo>
                    <a:pt x="4286" y="16323"/>
                    <a:pt x="4378" y="11125"/>
                    <a:pt x="6870" y="7265"/>
                  </a:cubicBezTo>
                  <a:cubicBezTo>
                    <a:pt x="14591" y="6475"/>
                    <a:pt x="18937" y="2949"/>
                    <a:pt x="21156" y="274"/>
                  </a:cubicBezTo>
                  <a:cubicBezTo>
                    <a:pt x="21065" y="183"/>
                    <a:pt x="20974" y="91"/>
                    <a:pt x="2088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4141;p81"/>
            <p:cNvSpPr/>
            <p:nvPr/>
          </p:nvSpPr>
          <p:spPr>
            <a:xfrm>
              <a:off x="5026864" y="1679899"/>
              <a:ext cx="322448" cy="448575"/>
            </a:xfrm>
            <a:custGeom>
              <a:avLst/>
              <a:gdLst/>
              <a:ahLst/>
              <a:cxnLst/>
              <a:rect l="l" t="t" r="r" b="b"/>
              <a:pathLst>
                <a:path w="18269" h="25415" extrusionOk="0">
                  <a:moveTo>
                    <a:pt x="16870" y="1"/>
                  </a:moveTo>
                  <a:cubicBezTo>
                    <a:pt x="14651" y="2676"/>
                    <a:pt x="10305" y="6202"/>
                    <a:pt x="2584" y="6992"/>
                  </a:cubicBezTo>
                  <a:cubicBezTo>
                    <a:pt x="92" y="10852"/>
                    <a:pt x="0" y="16050"/>
                    <a:pt x="3739" y="17661"/>
                  </a:cubicBezTo>
                  <a:cubicBezTo>
                    <a:pt x="3526" y="21187"/>
                    <a:pt x="1368" y="22311"/>
                    <a:pt x="0" y="22676"/>
                  </a:cubicBezTo>
                  <a:cubicBezTo>
                    <a:pt x="1084" y="24830"/>
                    <a:pt x="2798" y="25415"/>
                    <a:pt x="4338" y="25415"/>
                  </a:cubicBezTo>
                  <a:cubicBezTo>
                    <a:pt x="6166" y="25415"/>
                    <a:pt x="7751" y="24591"/>
                    <a:pt x="7751" y="24591"/>
                  </a:cubicBezTo>
                  <a:lnTo>
                    <a:pt x="7751" y="20487"/>
                  </a:lnTo>
                  <a:cubicBezTo>
                    <a:pt x="8239" y="20571"/>
                    <a:pt x="8714" y="20612"/>
                    <a:pt x="9176" y="20612"/>
                  </a:cubicBezTo>
                  <a:cubicBezTo>
                    <a:pt x="12404" y="20612"/>
                    <a:pt x="14990" y="18621"/>
                    <a:pt x="16505" y="15351"/>
                  </a:cubicBezTo>
                  <a:lnTo>
                    <a:pt x="18268" y="11642"/>
                  </a:lnTo>
                  <a:cubicBezTo>
                    <a:pt x="15563" y="8603"/>
                    <a:pt x="15198" y="4043"/>
                    <a:pt x="16992" y="92"/>
                  </a:cubicBezTo>
                  <a:cubicBezTo>
                    <a:pt x="16961" y="62"/>
                    <a:pt x="16931" y="31"/>
                    <a:pt x="16870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4142;p81"/>
            <p:cNvSpPr/>
            <p:nvPr/>
          </p:nvSpPr>
          <p:spPr>
            <a:xfrm>
              <a:off x="5119663" y="1838902"/>
              <a:ext cx="19344" cy="25363"/>
            </a:xfrm>
            <a:custGeom>
              <a:avLst/>
              <a:gdLst/>
              <a:ahLst/>
              <a:cxnLst/>
              <a:rect l="l" t="t" r="r" b="b"/>
              <a:pathLst>
                <a:path w="1096" h="1437" extrusionOk="0">
                  <a:moveTo>
                    <a:pt x="766" y="0"/>
                  </a:moveTo>
                  <a:cubicBezTo>
                    <a:pt x="578" y="0"/>
                    <a:pt x="314" y="227"/>
                    <a:pt x="183" y="566"/>
                  </a:cubicBezTo>
                  <a:cubicBezTo>
                    <a:pt x="1" y="931"/>
                    <a:pt x="31" y="1326"/>
                    <a:pt x="214" y="1417"/>
                  </a:cubicBezTo>
                  <a:cubicBezTo>
                    <a:pt x="244" y="1431"/>
                    <a:pt x="276" y="1437"/>
                    <a:pt x="310" y="1437"/>
                  </a:cubicBezTo>
                  <a:cubicBezTo>
                    <a:pt x="511" y="1437"/>
                    <a:pt x="756" y="1213"/>
                    <a:pt x="913" y="901"/>
                  </a:cubicBezTo>
                  <a:cubicBezTo>
                    <a:pt x="1095" y="506"/>
                    <a:pt x="1065" y="110"/>
                    <a:pt x="852" y="19"/>
                  </a:cubicBezTo>
                  <a:cubicBezTo>
                    <a:pt x="826" y="6"/>
                    <a:pt x="797" y="0"/>
                    <a:pt x="7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4143;p81"/>
            <p:cNvSpPr/>
            <p:nvPr/>
          </p:nvSpPr>
          <p:spPr>
            <a:xfrm>
              <a:off x="5291866" y="1896827"/>
              <a:ext cx="19344" cy="25910"/>
            </a:xfrm>
            <a:custGeom>
              <a:avLst/>
              <a:gdLst/>
              <a:ahLst/>
              <a:cxnLst/>
              <a:rect l="l" t="t" r="r" b="b"/>
              <a:pathLst>
                <a:path w="1096" h="1468" extrusionOk="0">
                  <a:moveTo>
                    <a:pt x="787" y="1"/>
                  </a:moveTo>
                  <a:cubicBezTo>
                    <a:pt x="586" y="1"/>
                    <a:pt x="340" y="228"/>
                    <a:pt x="183" y="567"/>
                  </a:cubicBezTo>
                  <a:cubicBezTo>
                    <a:pt x="1" y="962"/>
                    <a:pt x="31" y="1357"/>
                    <a:pt x="244" y="1449"/>
                  </a:cubicBezTo>
                  <a:cubicBezTo>
                    <a:pt x="274" y="1462"/>
                    <a:pt x="306" y="1468"/>
                    <a:pt x="339" y="1468"/>
                  </a:cubicBezTo>
                  <a:cubicBezTo>
                    <a:pt x="541" y="1468"/>
                    <a:pt x="787" y="1241"/>
                    <a:pt x="943" y="901"/>
                  </a:cubicBezTo>
                  <a:cubicBezTo>
                    <a:pt x="1095" y="506"/>
                    <a:pt x="1095" y="111"/>
                    <a:pt x="882" y="20"/>
                  </a:cubicBezTo>
                  <a:cubicBezTo>
                    <a:pt x="852" y="7"/>
                    <a:pt x="820" y="1"/>
                    <a:pt x="7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4144;p81"/>
            <p:cNvSpPr/>
            <p:nvPr/>
          </p:nvSpPr>
          <p:spPr>
            <a:xfrm>
              <a:off x="5120740" y="1793155"/>
              <a:ext cx="48838" cy="19803"/>
            </a:xfrm>
            <a:custGeom>
              <a:avLst/>
              <a:gdLst/>
              <a:ahLst/>
              <a:cxnLst/>
              <a:rect l="l" t="t" r="r" b="b"/>
              <a:pathLst>
                <a:path w="2767" h="1122" extrusionOk="0">
                  <a:moveTo>
                    <a:pt x="1088" y="1"/>
                  </a:moveTo>
                  <a:cubicBezTo>
                    <a:pt x="962" y="1"/>
                    <a:pt x="840" y="17"/>
                    <a:pt x="730" y="58"/>
                  </a:cubicBezTo>
                  <a:cubicBezTo>
                    <a:pt x="457" y="119"/>
                    <a:pt x="213" y="271"/>
                    <a:pt x="1" y="453"/>
                  </a:cubicBezTo>
                  <a:cubicBezTo>
                    <a:pt x="274" y="453"/>
                    <a:pt x="517" y="453"/>
                    <a:pt x="761" y="484"/>
                  </a:cubicBezTo>
                  <a:cubicBezTo>
                    <a:pt x="1004" y="514"/>
                    <a:pt x="1216" y="544"/>
                    <a:pt x="1429" y="605"/>
                  </a:cubicBezTo>
                  <a:cubicBezTo>
                    <a:pt x="1855" y="696"/>
                    <a:pt x="2250" y="879"/>
                    <a:pt x="2767" y="1122"/>
                  </a:cubicBezTo>
                  <a:cubicBezTo>
                    <a:pt x="2675" y="848"/>
                    <a:pt x="2493" y="636"/>
                    <a:pt x="2311" y="453"/>
                  </a:cubicBezTo>
                  <a:cubicBezTo>
                    <a:pt x="2098" y="271"/>
                    <a:pt x="1824" y="119"/>
                    <a:pt x="1551" y="58"/>
                  </a:cubicBezTo>
                  <a:cubicBezTo>
                    <a:pt x="1401" y="25"/>
                    <a:pt x="1242" y="1"/>
                    <a:pt x="1088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4145;p81"/>
            <p:cNvSpPr/>
            <p:nvPr/>
          </p:nvSpPr>
          <p:spPr>
            <a:xfrm>
              <a:off x="5297231" y="1855969"/>
              <a:ext cx="37577" cy="21374"/>
            </a:xfrm>
            <a:custGeom>
              <a:avLst/>
              <a:gdLst/>
              <a:ahLst/>
              <a:cxnLst/>
              <a:rect l="l" t="t" r="r" b="b"/>
              <a:pathLst>
                <a:path w="2129" h="1211" extrusionOk="0">
                  <a:moveTo>
                    <a:pt x="997" y="0"/>
                  </a:moveTo>
                  <a:cubicBezTo>
                    <a:pt x="841" y="0"/>
                    <a:pt x="689" y="33"/>
                    <a:pt x="548" y="86"/>
                  </a:cubicBezTo>
                  <a:cubicBezTo>
                    <a:pt x="305" y="177"/>
                    <a:pt x="122" y="329"/>
                    <a:pt x="1" y="542"/>
                  </a:cubicBezTo>
                  <a:cubicBezTo>
                    <a:pt x="219" y="514"/>
                    <a:pt x="413" y="499"/>
                    <a:pt x="588" y="499"/>
                  </a:cubicBezTo>
                  <a:cubicBezTo>
                    <a:pt x="803" y="499"/>
                    <a:pt x="989" y="522"/>
                    <a:pt x="1156" y="572"/>
                  </a:cubicBezTo>
                  <a:cubicBezTo>
                    <a:pt x="1308" y="633"/>
                    <a:pt x="1460" y="724"/>
                    <a:pt x="1612" y="815"/>
                  </a:cubicBezTo>
                  <a:cubicBezTo>
                    <a:pt x="1703" y="876"/>
                    <a:pt x="1764" y="937"/>
                    <a:pt x="1855" y="998"/>
                  </a:cubicBezTo>
                  <a:cubicBezTo>
                    <a:pt x="1946" y="1089"/>
                    <a:pt x="2037" y="1150"/>
                    <a:pt x="2129" y="1210"/>
                  </a:cubicBezTo>
                  <a:cubicBezTo>
                    <a:pt x="2129" y="967"/>
                    <a:pt x="2068" y="724"/>
                    <a:pt x="1946" y="542"/>
                  </a:cubicBezTo>
                  <a:cubicBezTo>
                    <a:pt x="1794" y="329"/>
                    <a:pt x="1581" y="147"/>
                    <a:pt x="1338" y="55"/>
                  </a:cubicBezTo>
                  <a:cubicBezTo>
                    <a:pt x="1224" y="17"/>
                    <a:pt x="1109" y="0"/>
                    <a:pt x="997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4146;p81"/>
            <p:cNvSpPr/>
            <p:nvPr/>
          </p:nvSpPr>
          <p:spPr>
            <a:xfrm>
              <a:off x="5210292" y="1871376"/>
              <a:ext cx="59128" cy="61104"/>
            </a:xfrm>
            <a:custGeom>
              <a:avLst/>
              <a:gdLst/>
              <a:ahLst/>
              <a:cxnLst/>
              <a:rect l="l" t="t" r="r" b="b"/>
              <a:pathLst>
                <a:path w="3350" h="3462" extrusionOk="0">
                  <a:moveTo>
                    <a:pt x="3127" y="0"/>
                  </a:moveTo>
                  <a:cubicBezTo>
                    <a:pt x="3038" y="0"/>
                    <a:pt x="2947" y="48"/>
                    <a:pt x="2921" y="155"/>
                  </a:cubicBezTo>
                  <a:cubicBezTo>
                    <a:pt x="2696" y="1112"/>
                    <a:pt x="2470" y="2043"/>
                    <a:pt x="2245" y="2996"/>
                  </a:cubicBezTo>
                  <a:lnTo>
                    <a:pt x="2245" y="2996"/>
                  </a:lnTo>
                  <a:lnTo>
                    <a:pt x="398" y="2343"/>
                  </a:lnTo>
                  <a:cubicBezTo>
                    <a:pt x="373" y="2334"/>
                    <a:pt x="349" y="2330"/>
                    <a:pt x="326" y="2330"/>
                  </a:cubicBezTo>
                  <a:cubicBezTo>
                    <a:pt x="122" y="2330"/>
                    <a:pt x="0" y="2657"/>
                    <a:pt x="246" y="2739"/>
                  </a:cubicBezTo>
                  <a:lnTo>
                    <a:pt x="2313" y="3438"/>
                  </a:lnTo>
                  <a:cubicBezTo>
                    <a:pt x="2344" y="3453"/>
                    <a:pt x="2376" y="3461"/>
                    <a:pt x="2405" y="3461"/>
                  </a:cubicBezTo>
                  <a:cubicBezTo>
                    <a:pt x="2491" y="3461"/>
                    <a:pt x="2564" y="3398"/>
                    <a:pt x="2586" y="3286"/>
                  </a:cubicBezTo>
                  <a:cubicBezTo>
                    <a:pt x="2830" y="2252"/>
                    <a:pt x="3073" y="1249"/>
                    <a:pt x="3316" y="216"/>
                  </a:cubicBezTo>
                  <a:cubicBezTo>
                    <a:pt x="3350" y="79"/>
                    <a:pt x="3240" y="0"/>
                    <a:pt x="3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4147;p81"/>
            <p:cNvSpPr/>
            <p:nvPr/>
          </p:nvSpPr>
          <p:spPr>
            <a:xfrm>
              <a:off x="5151849" y="1911211"/>
              <a:ext cx="63487" cy="52085"/>
            </a:xfrm>
            <a:custGeom>
              <a:avLst/>
              <a:gdLst/>
              <a:ahLst/>
              <a:cxnLst/>
              <a:rect l="l" t="t" r="r" b="b"/>
              <a:pathLst>
                <a:path w="3597" h="2951" extrusionOk="0">
                  <a:moveTo>
                    <a:pt x="353" y="0"/>
                  </a:moveTo>
                  <a:cubicBezTo>
                    <a:pt x="258" y="0"/>
                    <a:pt x="166" y="56"/>
                    <a:pt x="153" y="178"/>
                  </a:cubicBezTo>
                  <a:cubicBezTo>
                    <a:pt x="1" y="1728"/>
                    <a:pt x="2037" y="2609"/>
                    <a:pt x="3192" y="2944"/>
                  </a:cubicBezTo>
                  <a:cubicBezTo>
                    <a:pt x="3211" y="2948"/>
                    <a:pt x="3229" y="2950"/>
                    <a:pt x="3247" y="2950"/>
                  </a:cubicBezTo>
                  <a:cubicBezTo>
                    <a:pt x="3461" y="2950"/>
                    <a:pt x="3597" y="2633"/>
                    <a:pt x="3344" y="2549"/>
                  </a:cubicBezTo>
                  <a:cubicBezTo>
                    <a:pt x="2432" y="2275"/>
                    <a:pt x="426" y="1545"/>
                    <a:pt x="578" y="238"/>
                  </a:cubicBezTo>
                  <a:cubicBezTo>
                    <a:pt x="595" y="87"/>
                    <a:pt x="472" y="0"/>
                    <a:pt x="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4148;p81"/>
            <p:cNvSpPr/>
            <p:nvPr/>
          </p:nvSpPr>
          <p:spPr>
            <a:xfrm>
              <a:off x="5080152" y="1864685"/>
              <a:ext cx="81170" cy="72336"/>
            </a:xfrm>
            <a:custGeom>
              <a:avLst/>
              <a:gdLst/>
              <a:ahLst/>
              <a:cxnLst/>
              <a:rect l="l" t="t" r="r" b="b"/>
              <a:pathLst>
                <a:path w="1947" h="1735" extrusionOk="0">
                  <a:moveTo>
                    <a:pt x="971" y="0"/>
                  </a:moveTo>
                  <a:cubicBezTo>
                    <a:pt x="641" y="0"/>
                    <a:pt x="339" y="198"/>
                    <a:pt x="183" y="510"/>
                  </a:cubicBezTo>
                  <a:cubicBezTo>
                    <a:pt x="1" y="935"/>
                    <a:pt x="183" y="1452"/>
                    <a:pt x="609" y="1665"/>
                  </a:cubicBezTo>
                  <a:cubicBezTo>
                    <a:pt x="727" y="1712"/>
                    <a:pt x="846" y="1734"/>
                    <a:pt x="963" y="1734"/>
                  </a:cubicBezTo>
                  <a:cubicBezTo>
                    <a:pt x="1298" y="1734"/>
                    <a:pt x="1606" y="1547"/>
                    <a:pt x="1764" y="1209"/>
                  </a:cubicBezTo>
                  <a:cubicBezTo>
                    <a:pt x="1946" y="783"/>
                    <a:pt x="1764" y="266"/>
                    <a:pt x="1338" y="84"/>
                  </a:cubicBezTo>
                  <a:cubicBezTo>
                    <a:pt x="1216" y="27"/>
                    <a:pt x="1092" y="0"/>
                    <a:pt x="97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4149;p81"/>
            <p:cNvSpPr/>
            <p:nvPr/>
          </p:nvSpPr>
          <p:spPr>
            <a:xfrm>
              <a:off x="5240934" y="1937775"/>
              <a:ext cx="67604" cy="60287"/>
            </a:xfrm>
            <a:custGeom>
              <a:avLst/>
              <a:gdLst/>
              <a:ahLst/>
              <a:cxnLst/>
              <a:rect l="l" t="t" r="r" b="b"/>
              <a:pathLst>
                <a:path w="1946" h="1735" extrusionOk="0">
                  <a:moveTo>
                    <a:pt x="996" y="1"/>
                  </a:moveTo>
                  <a:cubicBezTo>
                    <a:pt x="665" y="1"/>
                    <a:pt x="340" y="189"/>
                    <a:pt x="182" y="527"/>
                  </a:cubicBezTo>
                  <a:cubicBezTo>
                    <a:pt x="0" y="952"/>
                    <a:pt x="182" y="1469"/>
                    <a:pt x="608" y="1651"/>
                  </a:cubicBezTo>
                  <a:cubicBezTo>
                    <a:pt x="730" y="1708"/>
                    <a:pt x="854" y="1735"/>
                    <a:pt x="975" y="1735"/>
                  </a:cubicBezTo>
                  <a:cubicBezTo>
                    <a:pt x="1305" y="1735"/>
                    <a:pt x="1607" y="1537"/>
                    <a:pt x="1763" y="1226"/>
                  </a:cubicBezTo>
                  <a:cubicBezTo>
                    <a:pt x="1945" y="800"/>
                    <a:pt x="1763" y="284"/>
                    <a:pt x="1337" y="71"/>
                  </a:cubicBezTo>
                  <a:cubicBezTo>
                    <a:pt x="1228" y="24"/>
                    <a:pt x="1111" y="1"/>
                    <a:pt x="99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4150;p81"/>
            <p:cNvSpPr/>
            <p:nvPr/>
          </p:nvSpPr>
          <p:spPr>
            <a:xfrm>
              <a:off x="5007556" y="1612955"/>
              <a:ext cx="312246" cy="128474"/>
            </a:xfrm>
            <a:custGeom>
              <a:avLst/>
              <a:gdLst/>
              <a:ahLst/>
              <a:cxnLst/>
              <a:rect l="l" t="t" r="r" b="b"/>
              <a:pathLst>
                <a:path w="17691" h="7279" extrusionOk="0">
                  <a:moveTo>
                    <a:pt x="9054" y="1"/>
                  </a:moveTo>
                  <a:cubicBezTo>
                    <a:pt x="5660" y="1"/>
                    <a:pt x="2397" y="1915"/>
                    <a:pt x="851" y="5162"/>
                  </a:cubicBezTo>
                  <a:lnTo>
                    <a:pt x="0" y="6985"/>
                  </a:lnTo>
                  <a:cubicBezTo>
                    <a:pt x="954" y="7135"/>
                    <a:pt x="2294" y="7279"/>
                    <a:pt x="3907" y="7279"/>
                  </a:cubicBezTo>
                  <a:cubicBezTo>
                    <a:pt x="7538" y="7279"/>
                    <a:pt x="12556" y="6550"/>
                    <a:pt x="17690" y="3520"/>
                  </a:cubicBezTo>
                  <a:cubicBezTo>
                    <a:pt x="17083" y="3004"/>
                    <a:pt x="16414" y="2517"/>
                    <a:pt x="15624" y="2183"/>
                  </a:cubicBezTo>
                  <a:lnTo>
                    <a:pt x="12858" y="845"/>
                  </a:lnTo>
                  <a:cubicBezTo>
                    <a:pt x="11627" y="272"/>
                    <a:pt x="10331" y="1"/>
                    <a:pt x="9054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151;p81"/>
            <p:cNvSpPr/>
            <p:nvPr/>
          </p:nvSpPr>
          <p:spPr>
            <a:xfrm>
              <a:off x="5295096" y="1681505"/>
              <a:ext cx="93898" cy="203893"/>
            </a:xfrm>
            <a:custGeom>
              <a:avLst/>
              <a:gdLst/>
              <a:ahLst/>
              <a:cxnLst/>
              <a:rect l="l" t="t" r="r" b="b"/>
              <a:pathLst>
                <a:path w="5320" h="11552" extrusionOk="0">
                  <a:moveTo>
                    <a:pt x="1794" y="1"/>
                  </a:moveTo>
                  <a:cubicBezTo>
                    <a:pt x="0" y="3952"/>
                    <a:pt x="365" y="8512"/>
                    <a:pt x="3040" y="11551"/>
                  </a:cubicBezTo>
                  <a:lnTo>
                    <a:pt x="3648" y="10275"/>
                  </a:lnTo>
                  <a:cubicBezTo>
                    <a:pt x="5319" y="6718"/>
                    <a:pt x="4468" y="2615"/>
                    <a:pt x="1794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4152;p81"/>
            <p:cNvSpPr/>
            <p:nvPr/>
          </p:nvSpPr>
          <p:spPr>
            <a:xfrm>
              <a:off x="5334789" y="1579104"/>
              <a:ext cx="129851" cy="89380"/>
            </a:xfrm>
            <a:custGeom>
              <a:avLst/>
              <a:gdLst/>
              <a:ahLst/>
              <a:cxnLst/>
              <a:rect l="l" t="t" r="r" b="b"/>
              <a:pathLst>
                <a:path w="7357" h="5064" extrusionOk="0">
                  <a:moveTo>
                    <a:pt x="6058" y="1"/>
                  </a:moveTo>
                  <a:cubicBezTo>
                    <a:pt x="4522" y="1"/>
                    <a:pt x="1" y="4952"/>
                    <a:pt x="1" y="4952"/>
                  </a:cubicBezTo>
                  <a:cubicBezTo>
                    <a:pt x="216" y="5029"/>
                    <a:pt x="559" y="5063"/>
                    <a:pt x="980" y="5063"/>
                  </a:cubicBezTo>
                  <a:cubicBezTo>
                    <a:pt x="3061" y="5063"/>
                    <a:pt x="7042" y="4221"/>
                    <a:pt x="6840" y="3463"/>
                  </a:cubicBezTo>
                  <a:cubicBezTo>
                    <a:pt x="6796" y="3317"/>
                    <a:pt x="6607" y="3256"/>
                    <a:pt x="6320" y="3256"/>
                  </a:cubicBezTo>
                  <a:cubicBezTo>
                    <a:pt x="4807" y="3256"/>
                    <a:pt x="578" y="4952"/>
                    <a:pt x="578" y="4952"/>
                  </a:cubicBezTo>
                  <a:cubicBezTo>
                    <a:pt x="578" y="4952"/>
                    <a:pt x="7356" y="1304"/>
                    <a:pt x="6414" y="149"/>
                  </a:cubicBezTo>
                  <a:cubicBezTo>
                    <a:pt x="6328" y="47"/>
                    <a:pt x="6207" y="1"/>
                    <a:pt x="6058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4153;p81"/>
            <p:cNvSpPr/>
            <p:nvPr/>
          </p:nvSpPr>
          <p:spPr>
            <a:xfrm>
              <a:off x="4937807" y="1728664"/>
              <a:ext cx="108918" cy="110048"/>
            </a:xfrm>
            <a:custGeom>
              <a:avLst/>
              <a:gdLst/>
              <a:ahLst/>
              <a:cxnLst/>
              <a:rect l="l" t="t" r="r" b="b"/>
              <a:pathLst>
                <a:path w="6171" h="6235" extrusionOk="0">
                  <a:moveTo>
                    <a:pt x="3729" y="0"/>
                  </a:moveTo>
                  <a:cubicBezTo>
                    <a:pt x="3561" y="0"/>
                    <a:pt x="3382" y="20"/>
                    <a:pt x="3192" y="65"/>
                  </a:cubicBezTo>
                  <a:cubicBezTo>
                    <a:pt x="973" y="612"/>
                    <a:pt x="1" y="3165"/>
                    <a:pt x="1460" y="4654"/>
                  </a:cubicBezTo>
                  <a:cubicBezTo>
                    <a:pt x="2888" y="6174"/>
                    <a:pt x="3952" y="6235"/>
                    <a:pt x="3952" y="6235"/>
                  </a:cubicBezTo>
                  <a:lnTo>
                    <a:pt x="6171" y="2314"/>
                  </a:lnTo>
                  <a:cubicBezTo>
                    <a:pt x="6171" y="2314"/>
                    <a:pt x="5535" y="0"/>
                    <a:pt x="372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4154;p81"/>
            <p:cNvSpPr/>
            <p:nvPr/>
          </p:nvSpPr>
          <p:spPr>
            <a:xfrm>
              <a:off x="4962833" y="1746313"/>
              <a:ext cx="54927" cy="68129"/>
            </a:xfrm>
            <a:custGeom>
              <a:avLst/>
              <a:gdLst/>
              <a:ahLst/>
              <a:cxnLst/>
              <a:rect l="l" t="t" r="r" b="b"/>
              <a:pathLst>
                <a:path w="3112" h="3860" extrusionOk="0">
                  <a:moveTo>
                    <a:pt x="1324" y="1"/>
                  </a:moveTo>
                  <a:cubicBezTo>
                    <a:pt x="1094" y="1"/>
                    <a:pt x="1032" y="346"/>
                    <a:pt x="1258" y="402"/>
                  </a:cubicBezTo>
                  <a:cubicBezTo>
                    <a:pt x="2017" y="584"/>
                    <a:pt x="2382" y="1283"/>
                    <a:pt x="2504" y="2043"/>
                  </a:cubicBezTo>
                  <a:cubicBezTo>
                    <a:pt x="2073" y="1809"/>
                    <a:pt x="1567" y="1687"/>
                    <a:pt x="1067" y="1687"/>
                  </a:cubicBezTo>
                  <a:cubicBezTo>
                    <a:pt x="790" y="1687"/>
                    <a:pt x="514" y="1724"/>
                    <a:pt x="254" y="1800"/>
                  </a:cubicBezTo>
                  <a:cubicBezTo>
                    <a:pt x="0" y="1857"/>
                    <a:pt x="87" y="2202"/>
                    <a:pt x="296" y="2202"/>
                  </a:cubicBezTo>
                  <a:cubicBezTo>
                    <a:pt x="312" y="2202"/>
                    <a:pt x="328" y="2200"/>
                    <a:pt x="346" y="2195"/>
                  </a:cubicBezTo>
                  <a:cubicBezTo>
                    <a:pt x="587" y="2128"/>
                    <a:pt x="832" y="2094"/>
                    <a:pt x="1074" y="2094"/>
                  </a:cubicBezTo>
                  <a:cubicBezTo>
                    <a:pt x="1593" y="2094"/>
                    <a:pt x="2099" y="2249"/>
                    <a:pt x="2534" y="2560"/>
                  </a:cubicBezTo>
                  <a:lnTo>
                    <a:pt x="2595" y="2560"/>
                  </a:lnTo>
                  <a:cubicBezTo>
                    <a:pt x="2625" y="2955"/>
                    <a:pt x="2595" y="3350"/>
                    <a:pt x="2595" y="3654"/>
                  </a:cubicBezTo>
                  <a:cubicBezTo>
                    <a:pt x="2580" y="3791"/>
                    <a:pt x="2671" y="3860"/>
                    <a:pt x="2770" y="3860"/>
                  </a:cubicBezTo>
                  <a:cubicBezTo>
                    <a:pt x="2868" y="3860"/>
                    <a:pt x="2975" y="3791"/>
                    <a:pt x="2990" y="3654"/>
                  </a:cubicBezTo>
                  <a:cubicBezTo>
                    <a:pt x="3112" y="2378"/>
                    <a:pt x="2899" y="372"/>
                    <a:pt x="1379" y="7"/>
                  </a:cubicBezTo>
                  <a:cubicBezTo>
                    <a:pt x="1360" y="3"/>
                    <a:pt x="1341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4155;p81"/>
            <p:cNvSpPr/>
            <p:nvPr/>
          </p:nvSpPr>
          <p:spPr>
            <a:xfrm>
              <a:off x="4589931" y="1671257"/>
              <a:ext cx="404157" cy="584879"/>
            </a:xfrm>
            <a:custGeom>
              <a:avLst/>
              <a:gdLst/>
              <a:ahLst/>
              <a:cxnLst/>
              <a:rect l="l" t="t" r="r" b="b"/>
              <a:pathLst>
                <a:path w="19454" h="28153" extrusionOk="0">
                  <a:moveTo>
                    <a:pt x="11569" y="0"/>
                  </a:moveTo>
                  <a:cubicBezTo>
                    <a:pt x="10653" y="0"/>
                    <a:pt x="9730" y="193"/>
                    <a:pt x="8876" y="583"/>
                  </a:cubicBezTo>
                  <a:cubicBezTo>
                    <a:pt x="8086" y="1890"/>
                    <a:pt x="7812" y="3471"/>
                    <a:pt x="7356" y="4960"/>
                  </a:cubicBezTo>
                  <a:cubicBezTo>
                    <a:pt x="6444" y="7818"/>
                    <a:pt x="4742" y="10371"/>
                    <a:pt x="3253" y="12985"/>
                  </a:cubicBezTo>
                  <a:cubicBezTo>
                    <a:pt x="1733" y="15599"/>
                    <a:pt x="335" y="18365"/>
                    <a:pt x="92" y="21374"/>
                  </a:cubicBezTo>
                  <a:cubicBezTo>
                    <a:pt x="1" y="22924"/>
                    <a:pt x="213" y="24535"/>
                    <a:pt x="1004" y="25873"/>
                  </a:cubicBezTo>
                  <a:cubicBezTo>
                    <a:pt x="1782" y="27160"/>
                    <a:pt x="3210" y="28153"/>
                    <a:pt x="4705" y="28153"/>
                  </a:cubicBezTo>
                  <a:cubicBezTo>
                    <a:pt x="4728" y="28153"/>
                    <a:pt x="4750" y="28153"/>
                    <a:pt x="4773" y="28152"/>
                  </a:cubicBezTo>
                  <a:cubicBezTo>
                    <a:pt x="6657" y="28122"/>
                    <a:pt x="8238" y="26693"/>
                    <a:pt x="9210" y="25113"/>
                  </a:cubicBezTo>
                  <a:cubicBezTo>
                    <a:pt x="10183" y="23532"/>
                    <a:pt x="10791" y="21708"/>
                    <a:pt x="11825" y="20158"/>
                  </a:cubicBezTo>
                  <a:cubicBezTo>
                    <a:pt x="12814" y="18674"/>
                    <a:pt x="14389" y="17384"/>
                    <a:pt x="16149" y="17384"/>
                  </a:cubicBezTo>
                  <a:cubicBezTo>
                    <a:pt x="16227" y="17384"/>
                    <a:pt x="16305" y="17387"/>
                    <a:pt x="16384" y="17392"/>
                  </a:cubicBezTo>
                  <a:cubicBezTo>
                    <a:pt x="17478" y="16450"/>
                    <a:pt x="17904" y="15021"/>
                    <a:pt x="18299" y="13654"/>
                  </a:cubicBezTo>
                  <a:cubicBezTo>
                    <a:pt x="18876" y="11556"/>
                    <a:pt x="19454" y="9337"/>
                    <a:pt x="18937" y="7240"/>
                  </a:cubicBezTo>
                  <a:cubicBezTo>
                    <a:pt x="18633" y="5963"/>
                    <a:pt x="17964" y="4778"/>
                    <a:pt x="17296" y="3653"/>
                  </a:cubicBezTo>
                  <a:cubicBezTo>
                    <a:pt x="16992" y="3137"/>
                    <a:pt x="16657" y="2620"/>
                    <a:pt x="16293" y="2164"/>
                  </a:cubicBezTo>
                  <a:cubicBezTo>
                    <a:pt x="15126" y="736"/>
                    <a:pt x="13361" y="0"/>
                    <a:pt x="1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4156;p81"/>
            <p:cNvSpPr/>
            <p:nvPr/>
          </p:nvSpPr>
          <p:spPr>
            <a:xfrm>
              <a:off x="4762966" y="1648429"/>
              <a:ext cx="418512" cy="843860"/>
            </a:xfrm>
            <a:custGeom>
              <a:avLst/>
              <a:gdLst/>
              <a:ahLst/>
              <a:cxnLst/>
              <a:rect l="l" t="t" r="r" b="b"/>
              <a:pathLst>
                <a:path w="20145" h="40619" extrusionOk="0">
                  <a:moveTo>
                    <a:pt x="3683" y="1441"/>
                  </a:moveTo>
                  <a:cubicBezTo>
                    <a:pt x="5538" y="1441"/>
                    <a:pt x="8386" y="4124"/>
                    <a:pt x="9575" y="7663"/>
                  </a:cubicBezTo>
                  <a:cubicBezTo>
                    <a:pt x="10882" y="11553"/>
                    <a:pt x="9970" y="15231"/>
                    <a:pt x="8176" y="15839"/>
                  </a:cubicBezTo>
                  <a:cubicBezTo>
                    <a:pt x="7970" y="15910"/>
                    <a:pt x="7751" y="15945"/>
                    <a:pt x="7524" y="15945"/>
                  </a:cubicBezTo>
                  <a:cubicBezTo>
                    <a:pt x="5806" y="15945"/>
                    <a:pt x="3582" y="13955"/>
                    <a:pt x="2401" y="10520"/>
                  </a:cubicBezTo>
                  <a:cubicBezTo>
                    <a:pt x="1094" y="6629"/>
                    <a:pt x="1368" y="2131"/>
                    <a:pt x="3161" y="1523"/>
                  </a:cubicBezTo>
                  <a:cubicBezTo>
                    <a:pt x="3324" y="1468"/>
                    <a:pt x="3499" y="1441"/>
                    <a:pt x="3683" y="1441"/>
                  </a:cubicBezTo>
                  <a:close/>
                  <a:moveTo>
                    <a:pt x="3804" y="0"/>
                  </a:moveTo>
                  <a:cubicBezTo>
                    <a:pt x="3309" y="0"/>
                    <a:pt x="2822" y="68"/>
                    <a:pt x="2371" y="216"/>
                  </a:cubicBezTo>
                  <a:cubicBezTo>
                    <a:pt x="517" y="824"/>
                    <a:pt x="122" y="2830"/>
                    <a:pt x="61" y="4562"/>
                  </a:cubicBezTo>
                  <a:cubicBezTo>
                    <a:pt x="0" y="6994"/>
                    <a:pt x="486" y="9699"/>
                    <a:pt x="1216" y="12009"/>
                  </a:cubicBezTo>
                  <a:cubicBezTo>
                    <a:pt x="1763" y="13802"/>
                    <a:pt x="2614" y="15505"/>
                    <a:pt x="3860" y="16872"/>
                  </a:cubicBezTo>
                  <a:cubicBezTo>
                    <a:pt x="4867" y="17959"/>
                    <a:pt x="6244" y="18422"/>
                    <a:pt x="7668" y="18422"/>
                  </a:cubicBezTo>
                  <a:cubicBezTo>
                    <a:pt x="7877" y="18422"/>
                    <a:pt x="8088" y="18412"/>
                    <a:pt x="8298" y="18392"/>
                  </a:cubicBezTo>
                  <a:cubicBezTo>
                    <a:pt x="9028" y="20064"/>
                    <a:pt x="18298" y="40034"/>
                    <a:pt x="19149" y="40490"/>
                  </a:cubicBezTo>
                  <a:cubicBezTo>
                    <a:pt x="19263" y="40558"/>
                    <a:pt x="19441" y="40618"/>
                    <a:pt x="19610" y="40618"/>
                  </a:cubicBezTo>
                  <a:cubicBezTo>
                    <a:pt x="19891" y="40618"/>
                    <a:pt x="20145" y="40452"/>
                    <a:pt x="20031" y="39882"/>
                  </a:cubicBezTo>
                  <a:cubicBezTo>
                    <a:pt x="19818" y="38757"/>
                    <a:pt x="9483" y="17875"/>
                    <a:pt x="9483" y="17875"/>
                  </a:cubicBezTo>
                  <a:cubicBezTo>
                    <a:pt x="9483" y="17875"/>
                    <a:pt x="13374" y="13407"/>
                    <a:pt x="10699" y="6538"/>
                  </a:cubicBezTo>
                  <a:cubicBezTo>
                    <a:pt x="9909" y="4441"/>
                    <a:pt x="8784" y="2009"/>
                    <a:pt x="6778" y="793"/>
                  </a:cubicBezTo>
                  <a:cubicBezTo>
                    <a:pt x="5914" y="299"/>
                    <a:pt x="4841" y="0"/>
                    <a:pt x="380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4157;p81"/>
            <p:cNvSpPr/>
            <p:nvPr/>
          </p:nvSpPr>
          <p:spPr>
            <a:xfrm>
              <a:off x="4803374" y="2311837"/>
              <a:ext cx="411096" cy="183007"/>
            </a:xfrm>
            <a:custGeom>
              <a:avLst/>
              <a:gdLst/>
              <a:ahLst/>
              <a:cxnLst/>
              <a:rect l="l" t="t" r="r" b="b"/>
              <a:pathLst>
                <a:path w="19788" h="8809" extrusionOk="0">
                  <a:moveTo>
                    <a:pt x="16155" y="0"/>
                  </a:moveTo>
                  <a:cubicBezTo>
                    <a:pt x="14314" y="0"/>
                    <a:pt x="12168" y="1062"/>
                    <a:pt x="11763" y="2903"/>
                  </a:cubicBezTo>
                  <a:cubicBezTo>
                    <a:pt x="10274" y="2660"/>
                    <a:pt x="7356" y="2417"/>
                    <a:pt x="7356" y="2417"/>
                  </a:cubicBezTo>
                  <a:lnTo>
                    <a:pt x="7538" y="1505"/>
                  </a:lnTo>
                  <a:lnTo>
                    <a:pt x="2432" y="411"/>
                  </a:lnTo>
                  <a:lnTo>
                    <a:pt x="2432" y="411"/>
                  </a:lnTo>
                  <a:cubicBezTo>
                    <a:pt x="2432" y="411"/>
                    <a:pt x="1" y="5730"/>
                    <a:pt x="5380" y="7219"/>
                  </a:cubicBezTo>
                  <a:cubicBezTo>
                    <a:pt x="9058" y="8253"/>
                    <a:pt x="11824" y="8648"/>
                    <a:pt x="13192" y="8800"/>
                  </a:cubicBezTo>
                  <a:cubicBezTo>
                    <a:pt x="13237" y="8806"/>
                    <a:pt x="13283" y="8808"/>
                    <a:pt x="13329" y="8808"/>
                  </a:cubicBezTo>
                  <a:cubicBezTo>
                    <a:pt x="13772" y="8808"/>
                    <a:pt x="14218" y="8547"/>
                    <a:pt x="14438" y="8162"/>
                  </a:cubicBezTo>
                  <a:cubicBezTo>
                    <a:pt x="14747" y="7629"/>
                    <a:pt x="15288" y="6993"/>
                    <a:pt x="16062" y="6993"/>
                  </a:cubicBezTo>
                  <a:cubicBezTo>
                    <a:pt x="16127" y="6993"/>
                    <a:pt x="16194" y="6997"/>
                    <a:pt x="16262" y="7007"/>
                  </a:cubicBezTo>
                  <a:cubicBezTo>
                    <a:pt x="17782" y="7219"/>
                    <a:pt x="18268" y="7341"/>
                    <a:pt x="18268" y="7341"/>
                  </a:cubicBezTo>
                  <a:cubicBezTo>
                    <a:pt x="18268" y="7341"/>
                    <a:pt x="18086" y="5943"/>
                    <a:pt x="17204" y="5730"/>
                  </a:cubicBezTo>
                  <a:cubicBezTo>
                    <a:pt x="18268" y="5487"/>
                    <a:pt x="17630" y="3785"/>
                    <a:pt x="17630" y="3785"/>
                  </a:cubicBezTo>
                  <a:cubicBezTo>
                    <a:pt x="17630" y="3785"/>
                    <a:pt x="17508" y="2356"/>
                    <a:pt x="17204" y="2204"/>
                  </a:cubicBezTo>
                  <a:lnTo>
                    <a:pt x="17204" y="2204"/>
                  </a:lnTo>
                  <a:cubicBezTo>
                    <a:pt x="18268" y="2265"/>
                    <a:pt x="18785" y="2782"/>
                    <a:pt x="18785" y="2782"/>
                  </a:cubicBezTo>
                  <a:cubicBezTo>
                    <a:pt x="18785" y="2782"/>
                    <a:pt x="19788" y="1475"/>
                    <a:pt x="17903" y="411"/>
                  </a:cubicBezTo>
                  <a:cubicBezTo>
                    <a:pt x="17419" y="133"/>
                    <a:pt x="16806" y="0"/>
                    <a:pt x="1615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4158;p81"/>
            <p:cNvSpPr/>
            <p:nvPr/>
          </p:nvSpPr>
          <p:spPr>
            <a:xfrm>
              <a:off x="4926507" y="2355090"/>
              <a:ext cx="124982" cy="20276"/>
            </a:xfrm>
            <a:custGeom>
              <a:avLst/>
              <a:gdLst/>
              <a:ahLst/>
              <a:cxnLst/>
              <a:rect l="l" t="t" r="r" b="b"/>
              <a:pathLst>
                <a:path w="6016" h="976" extrusionOk="0">
                  <a:moveTo>
                    <a:pt x="183" y="1"/>
                  </a:moveTo>
                  <a:cubicBezTo>
                    <a:pt x="1" y="1"/>
                    <a:pt x="31" y="274"/>
                    <a:pt x="183" y="304"/>
                  </a:cubicBezTo>
                  <a:cubicBezTo>
                    <a:pt x="1824" y="487"/>
                    <a:pt x="3496" y="700"/>
                    <a:pt x="5137" y="912"/>
                  </a:cubicBezTo>
                  <a:cubicBezTo>
                    <a:pt x="5350" y="912"/>
                    <a:pt x="5593" y="943"/>
                    <a:pt x="5836" y="973"/>
                  </a:cubicBezTo>
                  <a:cubicBezTo>
                    <a:pt x="5846" y="975"/>
                    <a:pt x="5855" y="976"/>
                    <a:pt x="5863" y="976"/>
                  </a:cubicBezTo>
                  <a:cubicBezTo>
                    <a:pt x="6015" y="976"/>
                    <a:pt x="5980" y="728"/>
                    <a:pt x="5836" y="700"/>
                  </a:cubicBezTo>
                  <a:cubicBezTo>
                    <a:pt x="4195" y="487"/>
                    <a:pt x="2523" y="304"/>
                    <a:pt x="882" y="92"/>
                  </a:cubicBezTo>
                  <a:cubicBezTo>
                    <a:pt x="669" y="61"/>
                    <a:pt x="426" y="31"/>
                    <a:pt x="183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4159;p81"/>
            <p:cNvSpPr/>
            <p:nvPr/>
          </p:nvSpPr>
          <p:spPr>
            <a:xfrm>
              <a:off x="5103946" y="2354779"/>
              <a:ext cx="56861" cy="16121"/>
            </a:xfrm>
            <a:custGeom>
              <a:avLst/>
              <a:gdLst/>
              <a:ahLst/>
              <a:cxnLst/>
              <a:rect l="l" t="t" r="r" b="b"/>
              <a:pathLst>
                <a:path w="2737" h="776" extrusionOk="0">
                  <a:moveTo>
                    <a:pt x="1943" y="0"/>
                  </a:moveTo>
                  <a:cubicBezTo>
                    <a:pt x="1434" y="0"/>
                    <a:pt x="733" y="152"/>
                    <a:pt x="1" y="775"/>
                  </a:cubicBezTo>
                  <a:lnTo>
                    <a:pt x="2736" y="137"/>
                  </a:lnTo>
                  <a:cubicBezTo>
                    <a:pt x="2736" y="137"/>
                    <a:pt x="2426" y="0"/>
                    <a:pt x="194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4160;p81"/>
            <p:cNvSpPr/>
            <p:nvPr/>
          </p:nvSpPr>
          <p:spPr>
            <a:xfrm>
              <a:off x="5111529" y="2387229"/>
              <a:ext cx="58108" cy="10201"/>
            </a:xfrm>
            <a:custGeom>
              <a:avLst/>
              <a:gdLst/>
              <a:ahLst/>
              <a:cxnLst/>
              <a:rect l="l" t="t" r="r" b="b"/>
              <a:pathLst>
                <a:path w="2797" h="491" extrusionOk="0">
                  <a:moveTo>
                    <a:pt x="1828" y="0"/>
                  </a:moveTo>
                  <a:cubicBezTo>
                    <a:pt x="1339" y="0"/>
                    <a:pt x="701" y="106"/>
                    <a:pt x="0" y="490"/>
                  </a:cubicBezTo>
                  <a:lnTo>
                    <a:pt x="2797" y="156"/>
                  </a:lnTo>
                  <a:cubicBezTo>
                    <a:pt x="2797" y="156"/>
                    <a:pt x="2422" y="0"/>
                    <a:pt x="182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4161;p81"/>
            <p:cNvSpPr/>
            <p:nvPr/>
          </p:nvSpPr>
          <p:spPr>
            <a:xfrm>
              <a:off x="5121003" y="2427325"/>
              <a:ext cx="39805" cy="6087"/>
            </a:xfrm>
            <a:custGeom>
              <a:avLst/>
              <a:gdLst/>
              <a:ahLst/>
              <a:cxnLst/>
              <a:rect l="l" t="t" r="r" b="b"/>
              <a:pathLst>
                <a:path w="1916" h="293" extrusionOk="0">
                  <a:moveTo>
                    <a:pt x="1091" y="0"/>
                  </a:moveTo>
                  <a:cubicBezTo>
                    <a:pt x="779" y="0"/>
                    <a:pt x="401" y="69"/>
                    <a:pt x="0" y="293"/>
                  </a:cubicBezTo>
                  <a:lnTo>
                    <a:pt x="1915" y="171"/>
                  </a:lnTo>
                  <a:cubicBezTo>
                    <a:pt x="1915" y="171"/>
                    <a:pt x="1585" y="0"/>
                    <a:pt x="109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53" name="Picture 52" descr="C:\Users\Windows\Downloads\pakakas patukangan\fourche-beche-petit-jardini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19" y="2576762"/>
            <a:ext cx="2826846" cy="2370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3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1668800" y="1031624"/>
            <a:ext cx="8757600" cy="6812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3200" b="1" dirty="0" err="1" smtClean="0">
                <a:latin typeface="Century Gothic" panose="020B0502020202020204" pitchFamily="34" charset="0"/>
              </a:rPr>
              <a:t>Ngaran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Pakakas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2"/>
          </p:nvPr>
        </p:nvSpPr>
        <p:spPr>
          <a:xfrm>
            <a:off x="1668801" y="1828800"/>
            <a:ext cx="4100934" cy="37855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sz="1467" dirty="0"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2"/>
          </p:nvPr>
        </p:nvSpPr>
        <p:spPr>
          <a:xfrm>
            <a:off x="5999200" y="3241330"/>
            <a:ext cx="4427200" cy="6609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1800" b="1" dirty="0" err="1" smtClean="0">
                <a:latin typeface="Century Gothic" panose="020B0502020202020204" pitchFamily="34" charset="0"/>
              </a:rPr>
              <a:t>palu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  <p:grpSp>
        <p:nvGrpSpPr>
          <p:cNvPr id="6" name="Google Shape;4116;p81"/>
          <p:cNvGrpSpPr/>
          <p:nvPr/>
        </p:nvGrpSpPr>
        <p:grpSpPr>
          <a:xfrm flipH="1">
            <a:off x="9893932" y="3103809"/>
            <a:ext cx="1523866" cy="2856624"/>
            <a:chOff x="4589931" y="1573156"/>
            <a:chExt cx="1033529" cy="1843800"/>
          </a:xfrm>
        </p:grpSpPr>
        <p:sp>
          <p:nvSpPr>
            <p:cNvPr id="7" name="Google Shape;4117;p81"/>
            <p:cNvSpPr/>
            <p:nvPr/>
          </p:nvSpPr>
          <p:spPr>
            <a:xfrm>
              <a:off x="5143731" y="2659091"/>
              <a:ext cx="282291" cy="575031"/>
            </a:xfrm>
            <a:custGeom>
              <a:avLst/>
              <a:gdLst/>
              <a:ahLst/>
              <a:cxnLst/>
              <a:rect l="l" t="t" r="r" b="b"/>
              <a:pathLst>
                <a:path w="13588" h="27679" extrusionOk="0">
                  <a:moveTo>
                    <a:pt x="3954" y="1"/>
                  </a:moveTo>
                  <a:cubicBezTo>
                    <a:pt x="2816" y="1"/>
                    <a:pt x="1570" y="736"/>
                    <a:pt x="548" y="3149"/>
                  </a:cubicBezTo>
                  <a:cubicBezTo>
                    <a:pt x="153" y="4122"/>
                    <a:pt x="1" y="5307"/>
                    <a:pt x="92" y="6644"/>
                  </a:cubicBezTo>
                  <a:cubicBezTo>
                    <a:pt x="736" y="6936"/>
                    <a:pt x="1907" y="7397"/>
                    <a:pt x="3157" y="7397"/>
                  </a:cubicBezTo>
                  <a:cubicBezTo>
                    <a:pt x="3734" y="7397"/>
                    <a:pt x="4328" y="7299"/>
                    <a:pt x="4894" y="7040"/>
                  </a:cubicBezTo>
                  <a:cubicBezTo>
                    <a:pt x="5229" y="9654"/>
                    <a:pt x="5168" y="20687"/>
                    <a:pt x="12432" y="27678"/>
                  </a:cubicBezTo>
                  <a:cubicBezTo>
                    <a:pt x="12736" y="27496"/>
                    <a:pt x="13101" y="27405"/>
                    <a:pt x="13496" y="27374"/>
                  </a:cubicBezTo>
                  <a:cubicBezTo>
                    <a:pt x="13496" y="27344"/>
                    <a:pt x="13496" y="27313"/>
                    <a:pt x="13496" y="27253"/>
                  </a:cubicBezTo>
                  <a:cubicBezTo>
                    <a:pt x="13588" y="24669"/>
                    <a:pt x="8785" y="18559"/>
                    <a:pt x="8603" y="13423"/>
                  </a:cubicBezTo>
                  <a:cubicBezTo>
                    <a:pt x="8390" y="8255"/>
                    <a:pt x="7235" y="1781"/>
                    <a:pt x="7235" y="1781"/>
                  </a:cubicBezTo>
                  <a:cubicBezTo>
                    <a:pt x="7235" y="1781"/>
                    <a:pt x="5725" y="1"/>
                    <a:pt x="3954" y="1"/>
                  </a:cubicBezTo>
                  <a:close/>
                </a:path>
              </a:pathLst>
            </a:custGeom>
            <a:solidFill>
              <a:srgbClr val="FFA7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4118;p81"/>
            <p:cNvSpPr/>
            <p:nvPr/>
          </p:nvSpPr>
          <p:spPr>
            <a:xfrm>
              <a:off x="5147830" y="2794911"/>
              <a:ext cx="256405" cy="543703"/>
            </a:xfrm>
            <a:custGeom>
              <a:avLst/>
              <a:gdLst/>
              <a:ahLst/>
              <a:cxnLst/>
              <a:rect l="l" t="t" r="r" b="b"/>
              <a:pathLst>
                <a:path w="12342" h="26171" extrusionOk="0">
                  <a:moveTo>
                    <a:pt x="1" y="0"/>
                  </a:moveTo>
                  <a:cubicBezTo>
                    <a:pt x="396" y="6991"/>
                    <a:pt x="6718" y="17691"/>
                    <a:pt x="8390" y="19849"/>
                  </a:cubicBezTo>
                  <a:cubicBezTo>
                    <a:pt x="9819" y="21642"/>
                    <a:pt x="7691" y="23739"/>
                    <a:pt x="6505" y="25654"/>
                  </a:cubicBezTo>
                  <a:cubicBezTo>
                    <a:pt x="6627" y="25806"/>
                    <a:pt x="6779" y="25928"/>
                    <a:pt x="6931" y="26019"/>
                  </a:cubicBezTo>
                  <a:cubicBezTo>
                    <a:pt x="7166" y="26123"/>
                    <a:pt x="7415" y="26170"/>
                    <a:pt x="7667" y="26170"/>
                  </a:cubicBezTo>
                  <a:cubicBezTo>
                    <a:pt x="8298" y="26170"/>
                    <a:pt x="8946" y="25876"/>
                    <a:pt x="9423" y="25442"/>
                  </a:cubicBezTo>
                  <a:cubicBezTo>
                    <a:pt x="10092" y="24834"/>
                    <a:pt x="10457" y="23983"/>
                    <a:pt x="10822" y="23162"/>
                  </a:cubicBezTo>
                  <a:cubicBezTo>
                    <a:pt x="11126" y="22463"/>
                    <a:pt x="11430" y="21733"/>
                    <a:pt x="12038" y="21247"/>
                  </a:cubicBezTo>
                  <a:cubicBezTo>
                    <a:pt x="12129" y="21186"/>
                    <a:pt x="12220" y="21095"/>
                    <a:pt x="12341" y="21034"/>
                  </a:cubicBezTo>
                  <a:cubicBezTo>
                    <a:pt x="5077" y="14043"/>
                    <a:pt x="5138" y="3010"/>
                    <a:pt x="4803" y="396"/>
                  </a:cubicBezTo>
                  <a:cubicBezTo>
                    <a:pt x="4237" y="655"/>
                    <a:pt x="3643" y="753"/>
                    <a:pt x="3066" y="753"/>
                  </a:cubicBezTo>
                  <a:cubicBezTo>
                    <a:pt x="1816" y="753"/>
                    <a:pt x="645" y="292"/>
                    <a:pt x="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4119;p81"/>
            <p:cNvSpPr/>
            <p:nvPr/>
          </p:nvSpPr>
          <p:spPr>
            <a:xfrm>
              <a:off x="4906293" y="2734047"/>
              <a:ext cx="337864" cy="620051"/>
            </a:xfrm>
            <a:custGeom>
              <a:avLst/>
              <a:gdLst/>
              <a:ahLst/>
              <a:cxnLst/>
              <a:rect l="l" t="t" r="r" b="b"/>
              <a:pathLst>
                <a:path w="16263" h="29846" extrusionOk="0">
                  <a:moveTo>
                    <a:pt x="4484" y="1"/>
                  </a:moveTo>
                  <a:cubicBezTo>
                    <a:pt x="2384" y="1"/>
                    <a:pt x="244" y="240"/>
                    <a:pt x="183" y="240"/>
                  </a:cubicBezTo>
                  <a:cubicBezTo>
                    <a:pt x="1" y="270"/>
                    <a:pt x="1" y="1030"/>
                    <a:pt x="62" y="1973"/>
                  </a:cubicBezTo>
                  <a:cubicBezTo>
                    <a:pt x="1277" y="2702"/>
                    <a:pt x="4165" y="4222"/>
                    <a:pt x="6809" y="4435"/>
                  </a:cubicBezTo>
                  <a:cubicBezTo>
                    <a:pt x="6718" y="10179"/>
                    <a:pt x="3466" y="25955"/>
                    <a:pt x="16263" y="29845"/>
                  </a:cubicBezTo>
                  <a:cubicBezTo>
                    <a:pt x="16263" y="29663"/>
                    <a:pt x="16232" y="29481"/>
                    <a:pt x="16141" y="29298"/>
                  </a:cubicBezTo>
                  <a:cubicBezTo>
                    <a:pt x="15746" y="28326"/>
                    <a:pt x="14712" y="27900"/>
                    <a:pt x="13800" y="27474"/>
                  </a:cubicBezTo>
                  <a:cubicBezTo>
                    <a:pt x="12007" y="26623"/>
                    <a:pt x="10791" y="25256"/>
                    <a:pt x="10062" y="23401"/>
                  </a:cubicBezTo>
                  <a:cubicBezTo>
                    <a:pt x="8329" y="18933"/>
                    <a:pt x="8208" y="3219"/>
                    <a:pt x="8542" y="1243"/>
                  </a:cubicBezTo>
                  <a:cubicBezTo>
                    <a:pt x="8711" y="248"/>
                    <a:pt x="6618" y="1"/>
                    <a:pt x="4484" y="1"/>
                  </a:cubicBezTo>
                  <a:close/>
                </a:path>
              </a:pathLst>
            </a:custGeom>
            <a:solidFill>
              <a:srgbClr val="FFA7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4120;p81"/>
            <p:cNvSpPr/>
            <p:nvPr/>
          </p:nvSpPr>
          <p:spPr>
            <a:xfrm>
              <a:off x="4909769" y="2772807"/>
              <a:ext cx="336597" cy="600543"/>
            </a:xfrm>
            <a:custGeom>
              <a:avLst/>
              <a:gdLst/>
              <a:ahLst/>
              <a:cxnLst/>
              <a:rect l="l" t="t" r="r" b="b"/>
              <a:pathLst>
                <a:path w="16202" h="28907" extrusionOk="0">
                  <a:moveTo>
                    <a:pt x="1" y="1"/>
                  </a:moveTo>
                  <a:cubicBezTo>
                    <a:pt x="92" y="1642"/>
                    <a:pt x="426" y="3952"/>
                    <a:pt x="487" y="4286"/>
                  </a:cubicBezTo>
                  <a:cubicBezTo>
                    <a:pt x="943" y="6384"/>
                    <a:pt x="1703" y="8390"/>
                    <a:pt x="2463" y="10396"/>
                  </a:cubicBezTo>
                  <a:cubicBezTo>
                    <a:pt x="3192" y="12341"/>
                    <a:pt x="3101" y="14621"/>
                    <a:pt x="3435" y="16657"/>
                  </a:cubicBezTo>
                  <a:cubicBezTo>
                    <a:pt x="3739" y="18420"/>
                    <a:pt x="4104" y="23162"/>
                    <a:pt x="5320" y="25989"/>
                  </a:cubicBezTo>
                  <a:cubicBezTo>
                    <a:pt x="5897" y="25989"/>
                    <a:pt x="6475" y="26110"/>
                    <a:pt x="6992" y="26323"/>
                  </a:cubicBezTo>
                  <a:cubicBezTo>
                    <a:pt x="7904" y="26688"/>
                    <a:pt x="8755" y="27235"/>
                    <a:pt x="9636" y="27691"/>
                  </a:cubicBezTo>
                  <a:cubicBezTo>
                    <a:pt x="10761" y="28238"/>
                    <a:pt x="11946" y="28633"/>
                    <a:pt x="13162" y="28816"/>
                  </a:cubicBezTo>
                  <a:cubicBezTo>
                    <a:pt x="13435" y="28858"/>
                    <a:pt x="13854" y="28907"/>
                    <a:pt x="14294" y="28907"/>
                  </a:cubicBezTo>
                  <a:cubicBezTo>
                    <a:pt x="15125" y="28907"/>
                    <a:pt x="16032" y="28731"/>
                    <a:pt x="16171" y="27995"/>
                  </a:cubicBezTo>
                  <a:cubicBezTo>
                    <a:pt x="16202" y="27965"/>
                    <a:pt x="16202" y="27934"/>
                    <a:pt x="16202" y="27873"/>
                  </a:cubicBezTo>
                  <a:cubicBezTo>
                    <a:pt x="3405" y="23983"/>
                    <a:pt x="6657" y="8207"/>
                    <a:pt x="6748" y="2463"/>
                  </a:cubicBezTo>
                  <a:cubicBezTo>
                    <a:pt x="4104" y="2250"/>
                    <a:pt x="1216" y="730"/>
                    <a:pt x="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4121;p81"/>
            <p:cNvSpPr/>
            <p:nvPr/>
          </p:nvSpPr>
          <p:spPr>
            <a:xfrm>
              <a:off x="5018063" y="3312707"/>
              <a:ext cx="232410" cy="104249"/>
            </a:xfrm>
            <a:custGeom>
              <a:avLst/>
              <a:gdLst/>
              <a:ahLst/>
              <a:cxnLst/>
              <a:rect l="l" t="t" r="r" b="b"/>
              <a:pathLst>
                <a:path w="11187" h="5018" extrusionOk="0">
                  <a:moveTo>
                    <a:pt x="1" y="1"/>
                  </a:moveTo>
                  <a:cubicBezTo>
                    <a:pt x="457" y="1034"/>
                    <a:pt x="1034" y="1794"/>
                    <a:pt x="1764" y="2098"/>
                  </a:cubicBezTo>
                  <a:cubicBezTo>
                    <a:pt x="4499" y="3132"/>
                    <a:pt x="5168" y="4894"/>
                    <a:pt x="8329" y="5016"/>
                  </a:cubicBezTo>
                  <a:cubicBezTo>
                    <a:pt x="8357" y="5017"/>
                    <a:pt x="8385" y="5018"/>
                    <a:pt x="8413" y="5018"/>
                  </a:cubicBezTo>
                  <a:cubicBezTo>
                    <a:pt x="9266" y="5018"/>
                    <a:pt x="10110" y="4569"/>
                    <a:pt x="10639" y="3922"/>
                  </a:cubicBezTo>
                  <a:cubicBezTo>
                    <a:pt x="10913" y="3587"/>
                    <a:pt x="11095" y="3162"/>
                    <a:pt x="11156" y="2736"/>
                  </a:cubicBezTo>
                  <a:cubicBezTo>
                    <a:pt x="11187" y="2372"/>
                    <a:pt x="11156" y="1703"/>
                    <a:pt x="10852" y="1460"/>
                  </a:cubicBezTo>
                  <a:cubicBezTo>
                    <a:pt x="10700" y="1642"/>
                    <a:pt x="10700" y="1916"/>
                    <a:pt x="10579" y="2098"/>
                  </a:cubicBezTo>
                  <a:cubicBezTo>
                    <a:pt x="10457" y="2280"/>
                    <a:pt x="10214" y="2402"/>
                    <a:pt x="10001" y="2463"/>
                  </a:cubicBezTo>
                  <a:cubicBezTo>
                    <a:pt x="9400" y="2681"/>
                    <a:pt x="8725" y="2802"/>
                    <a:pt x="8065" y="2802"/>
                  </a:cubicBezTo>
                  <a:cubicBezTo>
                    <a:pt x="7991" y="2802"/>
                    <a:pt x="7917" y="2800"/>
                    <a:pt x="7843" y="2797"/>
                  </a:cubicBezTo>
                  <a:cubicBezTo>
                    <a:pt x="7600" y="2767"/>
                    <a:pt x="7387" y="2736"/>
                    <a:pt x="7113" y="2676"/>
                  </a:cubicBezTo>
                  <a:cubicBezTo>
                    <a:pt x="6171" y="2493"/>
                    <a:pt x="5199" y="2159"/>
                    <a:pt x="4317" y="1703"/>
                  </a:cubicBezTo>
                  <a:cubicBezTo>
                    <a:pt x="3436" y="1247"/>
                    <a:pt x="2615" y="700"/>
                    <a:pt x="1673" y="335"/>
                  </a:cubicBezTo>
                  <a:cubicBezTo>
                    <a:pt x="1156" y="122"/>
                    <a:pt x="57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4122;p81"/>
            <p:cNvSpPr/>
            <p:nvPr/>
          </p:nvSpPr>
          <p:spPr>
            <a:xfrm>
              <a:off x="5263083" y="3226200"/>
              <a:ext cx="160404" cy="161339"/>
            </a:xfrm>
            <a:custGeom>
              <a:avLst/>
              <a:gdLst/>
              <a:ahLst/>
              <a:cxnLst/>
              <a:rect l="l" t="t" r="r" b="b"/>
              <a:pathLst>
                <a:path w="7721" h="7766" extrusionOk="0">
                  <a:moveTo>
                    <a:pt x="7721" y="1"/>
                  </a:moveTo>
                  <a:cubicBezTo>
                    <a:pt x="7235" y="1"/>
                    <a:pt x="6748" y="183"/>
                    <a:pt x="6384" y="487"/>
                  </a:cubicBezTo>
                  <a:cubicBezTo>
                    <a:pt x="5776" y="973"/>
                    <a:pt x="5472" y="1703"/>
                    <a:pt x="5168" y="2371"/>
                  </a:cubicBezTo>
                  <a:cubicBezTo>
                    <a:pt x="4803" y="3223"/>
                    <a:pt x="4438" y="4043"/>
                    <a:pt x="3769" y="4682"/>
                  </a:cubicBezTo>
                  <a:cubicBezTo>
                    <a:pt x="3301" y="5108"/>
                    <a:pt x="2667" y="5400"/>
                    <a:pt x="2048" y="5400"/>
                  </a:cubicBezTo>
                  <a:cubicBezTo>
                    <a:pt x="1784" y="5400"/>
                    <a:pt x="1522" y="5347"/>
                    <a:pt x="1277" y="5229"/>
                  </a:cubicBezTo>
                  <a:cubicBezTo>
                    <a:pt x="1125" y="5168"/>
                    <a:pt x="973" y="5046"/>
                    <a:pt x="851" y="4894"/>
                  </a:cubicBezTo>
                  <a:cubicBezTo>
                    <a:pt x="365" y="5685"/>
                    <a:pt x="0" y="6414"/>
                    <a:pt x="122" y="7113"/>
                  </a:cubicBezTo>
                  <a:cubicBezTo>
                    <a:pt x="654" y="7568"/>
                    <a:pt x="1205" y="7765"/>
                    <a:pt x="1755" y="7765"/>
                  </a:cubicBezTo>
                  <a:cubicBezTo>
                    <a:pt x="4663" y="7765"/>
                    <a:pt x="7568" y="2250"/>
                    <a:pt x="77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4123;p81"/>
            <p:cNvSpPr/>
            <p:nvPr/>
          </p:nvSpPr>
          <p:spPr>
            <a:xfrm>
              <a:off x="4853899" y="2493695"/>
              <a:ext cx="375093" cy="301528"/>
            </a:xfrm>
            <a:custGeom>
              <a:avLst/>
              <a:gdLst/>
              <a:ahLst/>
              <a:cxnLst/>
              <a:rect l="l" t="t" r="r" b="b"/>
              <a:pathLst>
                <a:path w="18055" h="14514" extrusionOk="0">
                  <a:moveTo>
                    <a:pt x="4590" y="1"/>
                  </a:moveTo>
                  <a:cubicBezTo>
                    <a:pt x="4590" y="1"/>
                    <a:pt x="0" y="4256"/>
                    <a:pt x="426" y="10761"/>
                  </a:cubicBezTo>
                  <a:cubicBezTo>
                    <a:pt x="3730" y="13563"/>
                    <a:pt x="7110" y="14136"/>
                    <a:pt x="9321" y="14136"/>
                  </a:cubicBezTo>
                  <a:cubicBezTo>
                    <a:pt x="10852" y="14136"/>
                    <a:pt x="11824" y="13861"/>
                    <a:pt x="11824" y="13861"/>
                  </a:cubicBezTo>
                  <a:cubicBezTo>
                    <a:pt x="11824" y="13861"/>
                    <a:pt x="13307" y="14513"/>
                    <a:pt x="15288" y="14513"/>
                  </a:cubicBezTo>
                  <a:cubicBezTo>
                    <a:pt x="16144" y="14513"/>
                    <a:pt x="17093" y="14392"/>
                    <a:pt x="18055" y="14043"/>
                  </a:cubicBezTo>
                  <a:cubicBezTo>
                    <a:pt x="16900" y="9211"/>
                    <a:pt x="14985" y="4530"/>
                    <a:pt x="12493" y="214"/>
                  </a:cubicBezTo>
                  <a:lnTo>
                    <a:pt x="4590" y="1"/>
                  </a:lnTo>
                  <a:close/>
                </a:path>
              </a:pathLst>
            </a:custGeom>
            <a:solidFill>
              <a:srgbClr val="F59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4124;p81"/>
            <p:cNvSpPr/>
            <p:nvPr/>
          </p:nvSpPr>
          <p:spPr>
            <a:xfrm>
              <a:off x="5113420" y="2498120"/>
              <a:ext cx="191982" cy="287339"/>
            </a:xfrm>
            <a:custGeom>
              <a:avLst/>
              <a:gdLst/>
              <a:ahLst/>
              <a:cxnLst/>
              <a:rect l="l" t="t" r="r" b="b"/>
              <a:pathLst>
                <a:path w="9241" h="13831" extrusionOk="0">
                  <a:moveTo>
                    <a:pt x="1" y="1"/>
                  </a:moveTo>
                  <a:cubicBezTo>
                    <a:pt x="2493" y="4317"/>
                    <a:pt x="4378" y="8967"/>
                    <a:pt x="5563" y="13830"/>
                  </a:cubicBezTo>
                  <a:cubicBezTo>
                    <a:pt x="6840" y="13375"/>
                    <a:pt x="8116" y="12554"/>
                    <a:pt x="9241" y="11125"/>
                  </a:cubicBezTo>
                  <a:cubicBezTo>
                    <a:pt x="8268" y="6748"/>
                    <a:pt x="6141" y="152"/>
                    <a:pt x="6141" y="1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491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4125;p81"/>
            <p:cNvSpPr/>
            <p:nvPr/>
          </p:nvSpPr>
          <p:spPr>
            <a:xfrm>
              <a:off x="5083753" y="2646834"/>
              <a:ext cx="67581" cy="141457"/>
            </a:xfrm>
            <a:custGeom>
              <a:avLst/>
              <a:gdLst/>
              <a:ahLst/>
              <a:cxnLst/>
              <a:rect l="l" t="t" r="r" b="b"/>
              <a:pathLst>
                <a:path w="3253" h="6809" extrusionOk="0">
                  <a:moveTo>
                    <a:pt x="3252" y="0"/>
                  </a:moveTo>
                  <a:lnTo>
                    <a:pt x="0" y="1125"/>
                  </a:lnTo>
                  <a:lnTo>
                    <a:pt x="1277" y="2554"/>
                  </a:lnTo>
                  <a:lnTo>
                    <a:pt x="760" y="6596"/>
                  </a:lnTo>
                  <a:lnTo>
                    <a:pt x="1337" y="6809"/>
                  </a:lnTo>
                  <a:lnTo>
                    <a:pt x="3252" y="0"/>
                  </a:lnTo>
                  <a:close/>
                </a:path>
              </a:pathLst>
            </a:custGeom>
            <a:solidFill>
              <a:srgbClr val="F491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4126;p81"/>
            <p:cNvSpPr/>
            <p:nvPr/>
          </p:nvSpPr>
          <p:spPr>
            <a:xfrm>
              <a:off x="4834952" y="2063534"/>
              <a:ext cx="444564" cy="528641"/>
            </a:xfrm>
            <a:custGeom>
              <a:avLst/>
              <a:gdLst/>
              <a:ahLst/>
              <a:cxnLst/>
              <a:rect l="l" t="t" r="r" b="b"/>
              <a:pathLst>
                <a:path w="21399" h="25446" extrusionOk="0">
                  <a:moveTo>
                    <a:pt x="6395" y="1"/>
                  </a:moveTo>
                  <a:cubicBezTo>
                    <a:pt x="5028" y="1"/>
                    <a:pt x="3676" y="355"/>
                    <a:pt x="2979" y="1542"/>
                  </a:cubicBezTo>
                  <a:cubicBezTo>
                    <a:pt x="1246" y="4490"/>
                    <a:pt x="0" y="12150"/>
                    <a:pt x="0" y="12150"/>
                  </a:cubicBezTo>
                  <a:lnTo>
                    <a:pt x="6018" y="13487"/>
                  </a:lnTo>
                  <a:lnTo>
                    <a:pt x="4620" y="20722"/>
                  </a:lnTo>
                  <a:cubicBezTo>
                    <a:pt x="4620" y="20722"/>
                    <a:pt x="8967" y="25159"/>
                    <a:pt x="12614" y="25433"/>
                  </a:cubicBezTo>
                  <a:cubicBezTo>
                    <a:pt x="12742" y="25441"/>
                    <a:pt x="12871" y="25446"/>
                    <a:pt x="13000" y="25446"/>
                  </a:cubicBezTo>
                  <a:cubicBezTo>
                    <a:pt x="16513" y="25446"/>
                    <a:pt x="20274" y="22363"/>
                    <a:pt x="20274" y="22363"/>
                  </a:cubicBezTo>
                  <a:cubicBezTo>
                    <a:pt x="20274" y="22363"/>
                    <a:pt x="21399" y="11816"/>
                    <a:pt x="21399" y="10083"/>
                  </a:cubicBezTo>
                  <a:cubicBezTo>
                    <a:pt x="21399" y="6253"/>
                    <a:pt x="17690" y="3244"/>
                    <a:pt x="15259" y="2302"/>
                  </a:cubicBezTo>
                  <a:cubicBezTo>
                    <a:pt x="13526" y="1664"/>
                    <a:pt x="12219" y="1360"/>
                    <a:pt x="10487" y="782"/>
                  </a:cubicBezTo>
                  <a:cubicBezTo>
                    <a:pt x="10487" y="782"/>
                    <a:pt x="8425" y="1"/>
                    <a:pt x="6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4127;p81"/>
            <p:cNvSpPr/>
            <p:nvPr/>
          </p:nvSpPr>
          <p:spPr>
            <a:xfrm>
              <a:off x="4956423" y="2247975"/>
              <a:ext cx="24785" cy="98474"/>
            </a:xfrm>
            <a:custGeom>
              <a:avLst/>
              <a:gdLst/>
              <a:ahLst/>
              <a:cxnLst/>
              <a:rect l="l" t="t" r="r" b="b"/>
              <a:pathLst>
                <a:path w="1193" h="4740" extrusionOk="0">
                  <a:moveTo>
                    <a:pt x="1027" y="1"/>
                  </a:moveTo>
                  <a:cubicBezTo>
                    <a:pt x="969" y="1"/>
                    <a:pt x="914" y="34"/>
                    <a:pt x="901" y="111"/>
                  </a:cubicBezTo>
                  <a:cubicBezTo>
                    <a:pt x="658" y="1387"/>
                    <a:pt x="384" y="2694"/>
                    <a:pt x="141" y="4001"/>
                  </a:cubicBezTo>
                  <a:cubicBezTo>
                    <a:pt x="111" y="4184"/>
                    <a:pt x="50" y="4366"/>
                    <a:pt x="20" y="4549"/>
                  </a:cubicBezTo>
                  <a:cubicBezTo>
                    <a:pt x="1" y="4661"/>
                    <a:pt x="98" y="4739"/>
                    <a:pt x="182" y="4739"/>
                  </a:cubicBezTo>
                  <a:cubicBezTo>
                    <a:pt x="234" y="4739"/>
                    <a:pt x="281" y="4709"/>
                    <a:pt x="293" y="4640"/>
                  </a:cubicBezTo>
                  <a:cubicBezTo>
                    <a:pt x="567" y="3333"/>
                    <a:pt x="810" y="2026"/>
                    <a:pt x="1083" y="749"/>
                  </a:cubicBezTo>
                  <a:cubicBezTo>
                    <a:pt x="1114" y="567"/>
                    <a:pt x="1144" y="354"/>
                    <a:pt x="1175" y="172"/>
                  </a:cubicBezTo>
                  <a:cubicBezTo>
                    <a:pt x="1192" y="66"/>
                    <a:pt x="1107" y="1"/>
                    <a:pt x="1027" y="1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4128;p81"/>
            <p:cNvSpPr/>
            <p:nvPr/>
          </p:nvSpPr>
          <p:spPr>
            <a:xfrm>
              <a:off x="5190454" y="2281526"/>
              <a:ext cx="11717" cy="103584"/>
            </a:xfrm>
            <a:custGeom>
              <a:avLst/>
              <a:gdLst/>
              <a:ahLst/>
              <a:cxnLst/>
              <a:rect l="l" t="t" r="r" b="b"/>
              <a:pathLst>
                <a:path w="564" h="4986" extrusionOk="0">
                  <a:moveTo>
                    <a:pt x="423" y="0"/>
                  </a:moveTo>
                  <a:cubicBezTo>
                    <a:pt x="350" y="0"/>
                    <a:pt x="274" y="46"/>
                    <a:pt x="274" y="137"/>
                  </a:cubicBezTo>
                  <a:cubicBezTo>
                    <a:pt x="214" y="1505"/>
                    <a:pt x="122" y="2873"/>
                    <a:pt x="62" y="4241"/>
                  </a:cubicBezTo>
                  <a:lnTo>
                    <a:pt x="1" y="4849"/>
                  </a:lnTo>
                  <a:cubicBezTo>
                    <a:pt x="1" y="4940"/>
                    <a:pt x="69" y="4985"/>
                    <a:pt x="141" y="4985"/>
                  </a:cubicBezTo>
                  <a:cubicBezTo>
                    <a:pt x="214" y="4985"/>
                    <a:pt x="290" y="4940"/>
                    <a:pt x="305" y="4849"/>
                  </a:cubicBezTo>
                  <a:cubicBezTo>
                    <a:pt x="366" y="3481"/>
                    <a:pt x="457" y="2083"/>
                    <a:pt x="518" y="715"/>
                  </a:cubicBezTo>
                  <a:lnTo>
                    <a:pt x="548" y="137"/>
                  </a:lnTo>
                  <a:cubicBezTo>
                    <a:pt x="563" y="46"/>
                    <a:pt x="495" y="0"/>
                    <a:pt x="423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4129;p81"/>
            <p:cNvSpPr/>
            <p:nvPr/>
          </p:nvSpPr>
          <p:spPr>
            <a:xfrm>
              <a:off x="5040167" y="2089233"/>
              <a:ext cx="260186" cy="495110"/>
            </a:xfrm>
            <a:custGeom>
              <a:avLst/>
              <a:gdLst/>
              <a:ahLst/>
              <a:cxnLst/>
              <a:rect l="l" t="t" r="r" b="b"/>
              <a:pathLst>
                <a:path w="12524" h="2383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65" y="3496"/>
                    <a:pt x="4530" y="4104"/>
                  </a:cubicBezTo>
                  <a:cubicBezTo>
                    <a:pt x="6232" y="6293"/>
                    <a:pt x="5350" y="23831"/>
                    <a:pt x="5350" y="23831"/>
                  </a:cubicBezTo>
                  <a:cubicBezTo>
                    <a:pt x="5350" y="23831"/>
                    <a:pt x="9241" y="22433"/>
                    <a:pt x="10396" y="21126"/>
                  </a:cubicBezTo>
                  <a:cubicBezTo>
                    <a:pt x="10700" y="18785"/>
                    <a:pt x="11460" y="10001"/>
                    <a:pt x="11460" y="10001"/>
                  </a:cubicBezTo>
                  <a:cubicBezTo>
                    <a:pt x="11460" y="10001"/>
                    <a:pt x="12524" y="2402"/>
                    <a:pt x="2554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4130;p81"/>
            <p:cNvSpPr/>
            <p:nvPr/>
          </p:nvSpPr>
          <p:spPr>
            <a:xfrm>
              <a:off x="5348967" y="2204804"/>
              <a:ext cx="79589" cy="109256"/>
            </a:xfrm>
            <a:custGeom>
              <a:avLst/>
              <a:gdLst/>
              <a:ahLst/>
              <a:cxnLst/>
              <a:rect l="l" t="t" r="r" b="b"/>
              <a:pathLst>
                <a:path w="3831" h="5259" extrusionOk="0">
                  <a:moveTo>
                    <a:pt x="760" y="0"/>
                  </a:moveTo>
                  <a:lnTo>
                    <a:pt x="760" y="0"/>
                  </a:lnTo>
                  <a:cubicBezTo>
                    <a:pt x="0" y="2371"/>
                    <a:pt x="3830" y="5259"/>
                    <a:pt x="3830" y="5259"/>
                  </a:cubicBezTo>
                  <a:cubicBezTo>
                    <a:pt x="3739" y="3769"/>
                    <a:pt x="1824" y="548"/>
                    <a:pt x="760" y="0"/>
                  </a:cubicBezTo>
                  <a:close/>
                </a:path>
              </a:pathLst>
            </a:custGeom>
            <a:solidFill>
              <a:srgbClr val="7BCC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4131;p81"/>
            <p:cNvSpPr/>
            <p:nvPr/>
          </p:nvSpPr>
          <p:spPr>
            <a:xfrm>
              <a:off x="5170260" y="2348775"/>
              <a:ext cx="226718" cy="177876"/>
            </a:xfrm>
            <a:custGeom>
              <a:avLst/>
              <a:gdLst/>
              <a:ahLst/>
              <a:cxnLst/>
              <a:rect l="l" t="t" r="r" b="b"/>
              <a:pathLst>
                <a:path w="10913" h="8562" extrusionOk="0">
                  <a:moveTo>
                    <a:pt x="7599" y="1"/>
                  </a:moveTo>
                  <a:lnTo>
                    <a:pt x="4772" y="2371"/>
                  </a:lnTo>
                  <a:lnTo>
                    <a:pt x="4803" y="1946"/>
                  </a:lnTo>
                  <a:lnTo>
                    <a:pt x="1125" y="1612"/>
                  </a:lnTo>
                  <a:lnTo>
                    <a:pt x="1125" y="1612"/>
                  </a:lnTo>
                  <a:cubicBezTo>
                    <a:pt x="1125" y="1612"/>
                    <a:pt x="0" y="7843"/>
                    <a:pt x="4742" y="8511"/>
                  </a:cubicBezTo>
                  <a:cubicBezTo>
                    <a:pt x="4971" y="8545"/>
                    <a:pt x="5192" y="8561"/>
                    <a:pt x="5406" y="8561"/>
                  </a:cubicBezTo>
                  <a:cubicBezTo>
                    <a:pt x="9592" y="8561"/>
                    <a:pt x="10912" y="2371"/>
                    <a:pt x="10912" y="2371"/>
                  </a:cubicBezTo>
                  <a:lnTo>
                    <a:pt x="7599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4132;p81"/>
            <p:cNvSpPr/>
            <p:nvPr/>
          </p:nvSpPr>
          <p:spPr>
            <a:xfrm>
              <a:off x="5328129" y="2312546"/>
              <a:ext cx="208394" cy="106825"/>
            </a:xfrm>
            <a:custGeom>
              <a:avLst/>
              <a:gdLst/>
              <a:ahLst/>
              <a:cxnLst/>
              <a:rect l="l" t="t" r="r" b="b"/>
              <a:pathLst>
                <a:path w="10031" h="5142" extrusionOk="0">
                  <a:moveTo>
                    <a:pt x="2349" y="1"/>
                  </a:moveTo>
                  <a:cubicBezTo>
                    <a:pt x="2325" y="1"/>
                    <a:pt x="2302" y="2"/>
                    <a:pt x="2280" y="4"/>
                  </a:cubicBezTo>
                  <a:cubicBezTo>
                    <a:pt x="1429" y="126"/>
                    <a:pt x="0" y="1798"/>
                    <a:pt x="0" y="1798"/>
                  </a:cubicBezTo>
                  <a:lnTo>
                    <a:pt x="3313" y="4168"/>
                  </a:lnTo>
                  <a:cubicBezTo>
                    <a:pt x="3313" y="4168"/>
                    <a:pt x="4408" y="5141"/>
                    <a:pt x="4894" y="5141"/>
                  </a:cubicBezTo>
                  <a:cubicBezTo>
                    <a:pt x="5380" y="5141"/>
                    <a:pt x="5623" y="4868"/>
                    <a:pt x="5623" y="4868"/>
                  </a:cubicBezTo>
                  <a:lnTo>
                    <a:pt x="7417" y="5141"/>
                  </a:lnTo>
                  <a:lnTo>
                    <a:pt x="7903" y="4442"/>
                  </a:lnTo>
                  <a:cubicBezTo>
                    <a:pt x="7903" y="4442"/>
                    <a:pt x="8416" y="4523"/>
                    <a:pt x="8903" y="4523"/>
                  </a:cubicBezTo>
                  <a:cubicBezTo>
                    <a:pt x="9146" y="4523"/>
                    <a:pt x="9382" y="4503"/>
                    <a:pt x="9544" y="4442"/>
                  </a:cubicBezTo>
                  <a:cubicBezTo>
                    <a:pt x="10031" y="4290"/>
                    <a:pt x="9848" y="1463"/>
                    <a:pt x="9544" y="1433"/>
                  </a:cubicBezTo>
                  <a:cubicBezTo>
                    <a:pt x="9531" y="1430"/>
                    <a:pt x="9517" y="1429"/>
                    <a:pt x="9503" y="1429"/>
                  </a:cubicBezTo>
                  <a:cubicBezTo>
                    <a:pt x="9211" y="1429"/>
                    <a:pt x="8906" y="2010"/>
                    <a:pt x="8906" y="2010"/>
                  </a:cubicBezTo>
                  <a:cubicBezTo>
                    <a:pt x="8906" y="2010"/>
                    <a:pt x="8487" y="1778"/>
                    <a:pt x="8160" y="1778"/>
                  </a:cubicBezTo>
                  <a:cubicBezTo>
                    <a:pt x="8028" y="1778"/>
                    <a:pt x="7912" y="1815"/>
                    <a:pt x="7842" y="1919"/>
                  </a:cubicBezTo>
                  <a:cubicBezTo>
                    <a:pt x="7649" y="1726"/>
                    <a:pt x="7037" y="1685"/>
                    <a:pt x="6557" y="1685"/>
                  </a:cubicBezTo>
                  <a:cubicBezTo>
                    <a:pt x="6208" y="1685"/>
                    <a:pt x="5927" y="1706"/>
                    <a:pt x="5927" y="1706"/>
                  </a:cubicBezTo>
                  <a:cubicBezTo>
                    <a:pt x="5927" y="1706"/>
                    <a:pt x="3297" y="1"/>
                    <a:pt x="234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4133;p81"/>
            <p:cNvSpPr/>
            <p:nvPr/>
          </p:nvSpPr>
          <p:spPr>
            <a:xfrm>
              <a:off x="5226477" y="2308783"/>
              <a:ext cx="150826" cy="124131"/>
            </a:xfrm>
            <a:custGeom>
              <a:avLst/>
              <a:gdLst/>
              <a:ahLst/>
              <a:cxnLst/>
              <a:rect l="l" t="t" r="r" b="b"/>
              <a:pathLst>
                <a:path w="7260" h="5975" extrusionOk="0">
                  <a:moveTo>
                    <a:pt x="7040" y="1"/>
                  </a:moveTo>
                  <a:cubicBezTo>
                    <a:pt x="7004" y="1"/>
                    <a:pt x="6965" y="13"/>
                    <a:pt x="6930" y="41"/>
                  </a:cubicBezTo>
                  <a:cubicBezTo>
                    <a:pt x="4954" y="1682"/>
                    <a:pt x="2948" y="3354"/>
                    <a:pt x="972" y="5026"/>
                  </a:cubicBezTo>
                  <a:cubicBezTo>
                    <a:pt x="668" y="5269"/>
                    <a:pt x="395" y="5482"/>
                    <a:pt x="121" y="5725"/>
                  </a:cubicBezTo>
                  <a:cubicBezTo>
                    <a:pt x="1" y="5821"/>
                    <a:pt x="109" y="5974"/>
                    <a:pt x="234" y="5974"/>
                  </a:cubicBezTo>
                  <a:cubicBezTo>
                    <a:pt x="267" y="5974"/>
                    <a:pt x="302" y="5963"/>
                    <a:pt x="334" y="5938"/>
                  </a:cubicBezTo>
                  <a:cubicBezTo>
                    <a:pt x="2310" y="4266"/>
                    <a:pt x="4316" y="2594"/>
                    <a:pt x="6291" y="923"/>
                  </a:cubicBezTo>
                  <a:cubicBezTo>
                    <a:pt x="6595" y="710"/>
                    <a:pt x="6869" y="467"/>
                    <a:pt x="7142" y="223"/>
                  </a:cubicBezTo>
                  <a:cubicBezTo>
                    <a:pt x="7259" y="130"/>
                    <a:pt x="7161" y="1"/>
                    <a:pt x="704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4134;p81"/>
            <p:cNvSpPr/>
            <p:nvPr/>
          </p:nvSpPr>
          <p:spPr>
            <a:xfrm>
              <a:off x="5482197" y="2353200"/>
              <a:ext cx="30976" cy="65067"/>
            </a:xfrm>
            <a:custGeom>
              <a:avLst/>
              <a:gdLst/>
              <a:ahLst/>
              <a:cxnLst/>
              <a:rect l="l" t="t" r="r" b="b"/>
              <a:pathLst>
                <a:path w="1491" h="3132" extrusionOk="0">
                  <a:moveTo>
                    <a:pt x="1490" y="0"/>
                  </a:moveTo>
                  <a:lnTo>
                    <a:pt x="1" y="3131"/>
                  </a:lnTo>
                  <a:cubicBezTo>
                    <a:pt x="1" y="3131"/>
                    <a:pt x="1369" y="2280"/>
                    <a:pt x="149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4135;p81"/>
            <p:cNvSpPr/>
            <p:nvPr/>
          </p:nvSpPr>
          <p:spPr>
            <a:xfrm>
              <a:off x="5441166" y="2353200"/>
              <a:ext cx="48011" cy="61265"/>
            </a:xfrm>
            <a:custGeom>
              <a:avLst/>
              <a:gdLst/>
              <a:ahLst/>
              <a:cxnLst/>
              <a:rect l="l" t="t" r="r" b="b"/>
              <a:pathLst>
                <a:path w="2311" h="2949" extrusionOk="0">
                  <a:moveTo>
                    <a:pt x="2310" y="0"/>
                  </a:moveTo>
                  <a:lnTo>
                    <a:pt x="0" y="2949"/>
                  </a:lnTo>
                  <a:cubicBezTo>
                    <a:pt x="182" y="2858"/>
                    <a:pt x="2097" y="1399"/>
                    <a:pt x="231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4136;p81"/>
            <p:cNvSpPr/>
            <p:nvPr/>
          </p:nvSpPr>
          <p:spPr>
            <a:xfrm>
              <a:off x="5420308" y="2344620"/>
              <a:ext cx="51813" cy="35754"/>
            </a:xfrm>
            <a:custGeom>
              <a:avLst/>
              <a:gdLst/>
              <a:ahLst/>
              <a:cxnLst/>
              <a:rect l="l" t="t" r="r" b="b"/>
              <a:pathLst>
                <a:path w="2494" h="1721" extrusionOk="0">
                  <a:moveTo>
                    <a:pt x="1952" y="0"/>
                  </a:moveTo>
                  <a:cubicBezTo>
                    <a:pt x="1847" y="0"/>
                    <a:pt x="1742" y="7"/>
                    <a:pt x="1642" y="18"/>
                  </a:cubicBezTo>
                  <a:cubicBezTo>
                    <a:pt x="1369" y="49"/>
                    <a:pt x="1095" y="140"/>
                    <a:pt x="822" y="292"/>
                  </a:cubicBezTo>
                  <a:cubicBezTo>
                    <a:pt x="578" y="444"/>
                    <a:pt x="366" y="657"/>
                    <a:pt x="214" y="900"/>
                  </a:cubicBezTo>
                  <a:cubicBezTo>
                    <a:pt x="62" y="1143"/>
                    <a:pt x="1" y="1447"/>
                    <a:pt x="1" y="1720"/>
                  </a:cubicBezTo>
                  <a:cubicBezTo>
                    <a:pt x="153" y="1508"/>
                    <a:pt x="275" y="1264"/>
                    <a:pt x="457" y="1082"/>
                  </a:cubicBezTo>
                  <a:cubicBezTo>
                    <a:pt x="639" y="900"/>
                    <a:pt x="822" y="748"/>
                    <a:pt x="1034" y="626"/>
                  </a:cubicBezTo>
                  <a:cubicBezTo>
                    <a:pt x="1460" y="383"/>
                    <a:pt x="1946" y="231"/>
                    <a:pt x="2493" y="79"/>
                  </a:cubicBezTo>
                  <a:cubicBezTo>
                    <a:pt x="2320" y="21"/>
                    <a:pt x="2134" y="0"/>
                    <a:pt x="195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4137;p81"/>
            <p:cNvSpPr/>
            <p:nvPr/>
          </p:nvSpPr>
          <p:spPr>
            <a:xfrm>
              <a:off x="5371695" y="2163129"/>
              <a:ext cx="134207" cy="164517"/>
            </a:xfrm>
            <a:custGeom>
              <a:avLst/>
              <a:gdLst/>
              <a:ahLst/>
              <a:cxnLst/>
              <a:rect l="l" t="t" r="r" b="b"/>
              <a:pathLst>
                <a:path w="6460" h="7919" extrusionOk="0">
                  <a:moveTo>
                    <a:pt x="3010" y="0"/>
                  </a:moveTo>
                  <a:cubicBezTo>
                    <a:pt x="0" y="2341"/>
                    <a:pt x="1824" y="6110"/>
                    <a:pt x="2189" y="6778"/>
                  </a:cubicBezTo>
                  <a:cubicBezTo>
                    <a:pt x="2437" y="7609"/>
                    <a:pt x="3079" y="7919"/>
                    <a:pt x="3772" y="7919"/>
                  </a:cubicBezTo>
                  <a:cubicBezTo>
                    <a:pt x="5032" y="7919"/>
                    <a:pt x="6459" y="6894"/>
                    <a:pt x="5988" y="6110"/>
                  </a:cubicBezTo>
                  <a:cubicBezTo>
                    <a:pt x="5710" y="5664"/>
                    <a:pt x="5240" y="5506"/>
                    <a:pt x="4739" y="5506"/>
                  </a:cubicBezTo>
                  <a:cubicBezTo>
                    <a:pt x="4147" y="5506"/>
                    <a:pt x="3513" y="5727"/>
                    <a:pt x="3101" y="5958"/>
                  </a:cubicBezTo>
                  <a:cubicBezTo>
                    <a:pt x="5046" y="3557"/>
                    <a:pt x="4286" y="2554"/>
                    <a:pt x="3010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4138;p81"/>
            <p:cNvSpPr/>
            <p:nvPr/>
          </p:nvSpPr>
          <p:spPr>
            <a:xfrm>
              <a:off x="4850373" y="1573156"/>
              <a:ext cx="773088" cy="475473"/>
            </a:xfrm>
            <a:custGeom>
              <a:avLst/>
              <a:gdLst/>
              <a:ahLst/>
              <a:cxnLst/>
              <a:rect l="l" t="t" r="r" b="b"/>
              <a:pathLst>
                <a:path w="43801" h="26939" extrusionOk="0">
                  <a:moveTo>
                    <a:pt x="43798" y="22401"/>
                  </a:moveTo>
                  <a:cubicBezTo>
                    <a:pt x="43800" y="22401"/>
                    <a:pt x="43800" y="22402"/>
                    <a:pt x="43800" y="22402"/>
                  </a:cubicBezTo>
                  <a:cubicBezTo>
                    <a:pt x="43800" y="22401"/>
                    <a:pt x="43799" y="22401"/>
                    <a:pt x="43798" y="22401"/>
                  </a:cubicBezTo>
                  <a:close/>
                  <a:moveTo>
                    <a:pt x="0" y="0"/>
                  </a:moveTo>
                  <a:cubicBezTo>
                    <a:pt x="426" y="942"/>
                    <a:pt x="122" y="4651"/>
                    <a:pt x="243" y="5593"/>
                  </a:cubicBezTo>
                  <a:cubicBezTo>
                    <a:pt x="426" y="7082"/>
                    <a:pt x="790" y="8572"/>
                    <a:pt x="1307" y="10000"/>
                  </a:cubicBezTo>
                  <a:cubicBezTo>
                    <a:pt x="2523" y="9909"/>
                    <a:pt x="4164" y="9787"/>
                    <a:pt x="4164" y="9787"/>
                  </a:cubicBezTo>
                  <a:lnTo>
                    <a:pt x="4164" y="9787"/>
                  </a:lnTo>
                  <a:lnTo>
                    <a:pt x="2098" y="11824"/>
                  </a:lnTo>
                  <a:cubicBezTo>
                    <a:pt x="5532" y="19058"/>
                    <a:pt x="12736" y="23070"/>
                    <a:pt x="20153" y="25289"/>
                  </a:cubicBezTo>
                  <a:cubicBezTo>
                    <a:pt x="23414" y="26262"/>
                    <a:pt x="26838" y="26939"/>
                    <a:pt x="30194" y="26939"/>
                  </a:cubicBezTo>
                  <a:cubicBezTo>
                    <a:pt x="30404" y="26939"/>
                    <a:pt x="30613" y="26936"/>
                    <a:pt x="30821" y="26931"/>
                  </a:cubicBezTo>
                  <a:lnTo>
                    <a:pt x="30669" y="24469"/>
                  </a:lnTo>
                  <a:lnTo>
                    <a:pt x="31885" y="26900"/>
                  </a:lnTo>
                  <a:cubicBezTo>
                    <a:pt x="32676" y="26839"/>
                    <a:pt x="33496" y="26748"/>
                    <a:pt x="34256" y="26596"/>
                  </a:cubicBezTo>
                  <a:cubicBezTo>
                    <a:pt x="35411" y="26383"/>
                    <a:pt x="36536" y="26079"/>
                    <a:pt x="37600" y="25684"/>
                  </a:cubicBezTo>
                  <a:cubicBezTo>
                    <a:pt x="38633" y="25289"/>
                    <a:pt x="39667" y="24833"/>
                    <a:pt x="40639" y="24317"/>
                  </a:cubicBezTo>
                  <a:cubicBezTo>
                    <a:pt x="41080" y="24081"/>
                    <a:pt x="43313" y="22396"/>
                    <a:pt x="43761" y="22396"/>
                  </a:cubicBezTo>
                  <a:cubicBezTo>
                    <a:pt x="43775" y="22396"/>
                    <a:pt x="43788" y="22397"/>
                    <a:pt x="43798" y="22401"/>
                  </a:cubicBezTo>
                  <a:lnTo>
                    <a:pt x="43798" y="22401"/>
                  </a:lnTo>
                  <a:cubicBezTo>
                    <a:pt x="43655" y="22351"/>
                    <a:pt x="35456" y="19457"/>
                    <a:pt x="33618" y="13040"/>
                  </a:cubicBezTo>
                  <a:cubicBezTo>
                    <a:pt x="31794" y="6566"/>
                    <a:pt x="24955" y="669"/>
                    <a:pt x="19545" y="669"/>
                  </a:cubicBezTo>
                  <a:cubicBezTo>
                    <a:pt x="16158" y="669"/>
                    <a:pt x="11989" y="2162"/>
                    <a:pt x="7666" y="2162"/>
                  </a:cubicBezTo>
                  <a:cubicBezTo>
                    <a:pt x="5121" y="2162"/>
                    <a:pt x="2523" y="1645"/>
                    <a:pt x="0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4139;p81"/>
            <p:cNvSpPr/>
            <p:nvPr/>
          </p:nvSpPr>
          <p:spPr>
            <a:xfrm>
              <a:off x="4887383" y="1781824"/>
              <a:ext cx="726421" cy="265880"/>
            </a:xfrm>
            <a:custGeom>
              <a:avLst/>
              <a:gdLst/>
              <a:ahLst/>
              <a:cxnLst/>
              <a:rect l="l" t="t" r="r" b="b"/>
              <a:pathLst>
                <a:path w="41157" h="15064" extrusionOk="0">
                  <a:moveTo>
                    <a:pt x="1" y="1"/>
                  </a:moveTo>
                  <a:cubicBezTo>
                    <a:pt x="4469" y="8816"/>
                    <a:pt x="13253" y="12676"/>
                    <a:pt x="20578" y="14165"/>
                  </a:cubicBezTo>
                  <a:cubicBezTo>
                    <a:pt x="23109" y="14778"/>
                    <a:pt x="25522" y="15064"/>
                    <a:pt x="27778" y="15064"/>
                  </a:cubicBezTo>
                  <a:cubicBezTo>
                    <a:pt x="28097" y="15064"/>
                    <a:pt x="28412" y="15058"/>
                    <a:pt x="28724" y="15047"/>
                  </a:cubicBezTo>
                  <a:lnTo>
                    <a:pt x="28572" y="12615"/>
                  </a:lnTo>
                  <a:lnTo>
                    <a:pt x="29788" y="14986"/>
                  </a:lnTo>
                  <a:cubicBezTo>
                    <a:pt x="34834" y="14621"/>
                    <a:pt x="38877" y="12858"/>
                    <a:pt x="41156" y="10639"/>
                  </a:cubicBezTo>
                  <a:lnTo>
                    <a:pt x="41156" y="10639"/>
                  </a:lnTo>
                  <a:cubicBezTo>
                    <a:pt x="39597" y="10830"/>
                    <a:pt x="38195" y="10914"/>
                    <a:pt x="36936" y="10914"/>
                  </a:cubicBezTo>
                  <a:cubicBezTo>
                    <a:pt x="26783" y="10914"/>
                    <a:pt x="25846" y="5411"/>
                    <a:pt x="25358" y="5411"/>
                  </a:cubicBezTo>
                  <a:cubicBezTo>
                    <a:pt x="25355" y="5411"/>
                    <a:pt x="25353" y="5411"/>
                    <a:pt x="25351" y="54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4140;p81"/>
            <p:cNvSpPr/>
            <p:nvPr/>
          </p:nvSpPr>
          <p:spPr>
            <a:xfrm>
              <a:off x="4952158" y="1675081"/>
              <a:ext cx="373403" cy="405050"/>
            </a:xfrm>
            <a:custGeom>
              <a:avLst/>
              <a:gdLst/>
              <a:ahLst/>
              <a:cxnLst/>
              <a:rect l="l" t="t" r="r" b="b"/>
              <a:pathLst>
                <a:path w="21156" h="22949" extrusionOk="0">
                  <a:moveTo>
                    <a:pt x="20882" y="0"/>
                  </a:moveTo>
                  <a:cubicBezTo>
                    <a:pt x="15748" y="3030"/>
                    <a:pt x="10730" y="3759"/>
                    <a:pt x="7099" y="3759"/>
                  </a:cubicBezTo>
                  <a:cubicBezTo>
                    <a:pt x="5486" y="3759"/>
                    <a:pt x="4146" y="3615"/>
                    <a:pt x="3192" y="3465"/>
                  </a:cubicBezTo>
                  <a:lnTo>
                    <a:pt x="1703" y="6657"/>
                  </a:lnTo>
                  <a:cubicBezTo>
                    <a:pt x="1" y="10244"/>
                    <a:pt x="943" y="14438"/>
                    <a:pt x="3678" y="17052"/>
                  </a:cubicBezTo>
                  <a:lnTo>
                    <a:pt x="3830" y="21855"/>
                  </a:lnTo>
                  <a:cubicBezTo>
                    <a:pt x="3982" y="22250"/>
                    <a:pt x="4134" y="22615"/>
                    <a:pt x="4286" y="22949"/>
                  </a:cubicBezTo>
                  <a:cubicBezTo>
                    <a:pt x="5654" y="22615"/>
                    <a:pt x="7812" y="21490"/>
                    <a:pt x="8025" y="17934"/>
                  </a:cubicBezTo>
                  <a:cubicBezTo>
                    <a:pt x="4286" y="16323"/>
                    <a:pt x="4378" y="11125"/>
                    <a:pt x="6870" y="7265"/>
                  </a:cubicBezTo>
                  <a:cubicBezTo>
                    <a:pt x="14591" y="6475"/>
                    <a:pt x="18937" y="2949"/>
                    <a:pt x="21156" y="274"/>
                  </a:cubicBezTo>
                  <a:cubicBezTo>
                    <a:pt x="21065" y="183"/>
                    <a:pt x="20974" y="91"/>
                    <a:pt x="2088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4141;p81"/>
            <p:cNvSpPr/>
            <p:nvPr/>
          </p:nvSpPr>
          <p:spPr>
            <a:xfrm>
              <a:off x="5026864" y="1679899"/>
              <a:ext cx="322448" cy="448575"/>
            </a:xfrm>
            <a:custGeom>
              <a:avLst/>
              <a:gdLst/>
              <a:ahLst/>
              <a:cxnLst/>
              <a:rect l="l" t="t" r="r" b="b"/>
              <a:pathLst>
                <a:path w="18269" h="25415" extrusionOk="0">
                  <a:moveTo>
                    <a:pt x="16870" y="1"/>
                  </a:moveTo>
                  <a:cubicBezTo>
                    <a:pt x="14651" y="2676"/>
                    <a:pt x="10305" y="6202"/>
                    <a:pt x="2584" y="6992"/>
                  </a:cubicBezTo>
                  <a:cubicBezTo>
                    <a:pt x="92" y="10852"/>
                    <a:pt x="0" y="16050"/>
                    <a:pt x="3739" y="17661"/>
                  </a:cubicBezTo>
                  <a:cubicBezTo>
                    <a:pt x="3526" y="21187"/>
                    <a:pt x="1368" y="22311"/>
                    <a:pt x="0" y="22676"/>
                  </a:cubicBezTo>
                  <a:cubicBezTo>
                    <a:pt x="1084" y="24830"/>
                    <a:pt x="2798" y="25415"/>
                    <a:pt x="4338" y="25415"/>
                  </a:cubicBezTo>
                  <a:cubicBezTo>
                    <a:pt x="6166" y="25415"/>
                    <a:pt x="7751" y="24591"/>
                    <a:pt x="7751" y="24591"/>
                  </a:cubicBezTo>
                  <a:lnTo>
                    <a:pt x="7751" y="20487"/>
                  </a:lnTo>
                  <a:cubicBezTo>
                    <a:pt x="8239" y="20571"/>
                    <a:pt x="8714" y="20612"/>
                    <a:pt x="9176" y="20612"/>
                  </a:cubicBezTo>
                  <a:cubicBezTo>
                    <a:pt x="12404" y="20612"/>
                    <a:pt x="14990" y="18621"/>
                    <a:pt x="16505" y="15351"/>
                  </a:cubicBezTo>
                  <a:lnTo>
                    <a:pt x="18268" y="11642"/>
                  </a:lnTo>
                  <a:cubicBezTo>
                    <a:pt x="15563" y="8603"/>
                    <a:pt x="15198" y="4043"/>
                    <a:pt x="16992" y="92"/>
                  </a:cubicBezTo>
                  <a:cubicBezTo>
                    <a:pt x="16961" y="62"/>
                    <a:pt x="16931" y="31"/>
                    <a:pt x="16870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4142;p81"/>
            <p:cNvSpPr/>
            <p:nvPr/>
          </p:nvSpPr>
          <p:spPr>
            <a:xfrm>
              <a:off x="5119663" y="1838902"/>
              <a:ext cx="19344" cy="25363"/>
            </a:xfrm>
            <a:custGeom>
              <a:avLst/>
              <a:gdLst/>
              <a:ahLst/>
              <a:cxnLst/>
              <a:rect l="l" t="t" r="r" b="b"/>
              <a:pathLst>
                <a:path w="1096" h="1437" extrusionOk="0">
                  <a:moveTo>
                    <a:pt x="766" y="0"/>
                  </a:moveTo>
                  <a:cubicBezTo>
                    <a:pt x="578" y="0"/>
                    <a:pt x="314" y="227"/>
                    <a:pt x="183" y="566"/>
                  </a:cubicBezTo>
                  <a:cubicBezTo>
                    <a:pt x="1" y="931"/>
                    <a:pt x="31" y="1326"/>
                    <a:pt x="214" y="1417"/>
                  </a:cubicBezTo>
                  <a:cubicBezTo>
                    <a:pt x="244" y="1431"/>
                    <a:pt x="276" y="1437"/>
                    <a:pt x="310" y="1437"/>
                  </a:cubicBezTo>
                  <a:cubicBezTo>
                    <a:pt x="511" y="1437"/>
                    <a:pt x="756" y="1213"/>
                    <a:pt x="913" y="901"/>
                  </a:cubicBezTo>
                  <a:cubicBezTo>
                    <a:pt x="1095" y="506"/>
                    <a:pt x="1065" y="110"/>
                    <a:pt x="852" y="19"/>
                  </a:cubicBezTo>
                  <a:cubicBezTo>
                    <a:pt x="826" y="6"/>
                    <a:pt x="797" y="0"/>
                    <a:pt x="7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4143;p81"/>
            <p:cNvSpPr/>
            <p:nvPr/>
          </p:nvSpPr>
          <p:spPr>
            <a:xfrm>
              <a:off x="5291866" y="1896827"/>
              <a:ext cx="19344" cy="25910"/>
            </a:xfrm>
            <a:custGeom>
              <a:avLst/>
              <a:gdLst/>
              <a:ahLst/>
              <a:cxnLst/>
              <a:rect l="l" t="t" r="r" b="b"/>
              <a:pathLst>
                <a:path w="1096" h="1468" extrusionOk="0">
                  <a:moveTo>
                    <a:pt x="787" y="1"/>
                  </a:moveTo>
                  <a:cubicBezTo>
                    <a:pt x="586" y="1"/>
                    <a:pt x="340" y="228"/>
                    <a:pt x="183" y="567"/>
                  </a:cubicBezTo>
                  <a:cubicBezTo>
                    <a:pt x="1" y="962"/>
                    <a:pt x="31" y="1357"/>
                    <a:pt x="244" y="1449"/>
                  </a:cubicBezTo>
                  <a:cubicBezTo>
                    <a:pt x="274" y="1462"/>
                    <a:pt x="306" y="1468"/>
                    <a:pt x="339" y="1468"/>
                  </a:cubicBezTo>
                  <a:cubicBezTo>
                    <a:pt x="541" y="1468"/>
                    <a:pt x="787" y="1241"/>
                    <a:pt x="943" y="901"/>
                  </a:cubicBezTo>
                  <a:cubicBezTo>
                    <a:pt x="1095" y="506"/>
                    <a:pt x="1095" y="111"/>
                    <a:pt x="882" y="20"/>
                  </a:cubicBezTo>
                  <a:cubicBezTo>
                    <a:pt x="852" y="7"/>
                    <a:pt x="820" y="1"/>
                    <a:pt x="7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4144;p81"/>
            <p:cNvSpPr/>
            <p:nvPr/>
          </p:nvSpPr>
          <p:spPr>
            <a:xfrm>
              <a:off x="5120740" y="1793155"/>
              <a:ext cx="48838" cy="19803"/>
            </a:xfrm>
            <a:custGeom>
              <a:avLst/>
              <a:gdLst/>
              <a:ahLst/>
              <a:cxnLst/>
              <a:rect l="l" t="t" r="r" b="b"/>
              <a:pathLst>
                <a:path w="2767" h="1122" extrusionOk="0">
                  <a:moveTo>
                    <a:pt x="1088" y="1"/>
                  </a:moveTo>
                  <a:cubicBezTo>
                    <a:pt x="962" y="1"/>
                    <a:pt x="840" y="17"/>
                    <a:pt x="730" y="58"/>
                  </a:cubicBezTo>
                  <a:cubicBezTo>
                    <a:pt x="457" y="119"/>
                    <a:pt x="213" y="271"/>
                    <a:pt x="1" y="453"/>
                  </a:cubicBezTo>
                  <a:cubicBezTo>
                    <a:pt x="274" y="453"/>
                    <a:pt x="517" y="453"/>
                    <a:pt x="761" y="484"/>
                  </a:cubicBezTo>
                  <a:cubicBezTo>
                    <a:pt x="1004" y="514"/>
                    <a:pt x="1216" y="544"/>
                    <a:pt x="1429" y="605"/>
                  </a:cubicBezTo>
                  <a:cubicBezTo>
                    <a:pt x="1855" y="696"/>
                    <a:pt x="2250" y="879"/>
                    <a:pt x="2767" y="1122"/>
                  </a:cubicBezTo>
                  <a:cubicBezTo>
                    <a:pt x="2675" y="848"/>
                    <a:pt x="2493" y="636"/>
                    <a:pt x="2311" y="453"/>
                  </a:cubicBezTo>
                  <a:cubicBezTo>
                    <a:pt x="2098" y="271"/>
                    <a:pt x="1824" y="119"/>
                    <a:pt x="1551" y="58"/>
                  </a:cubicBezTo>
                  <a:cubicBezTo>
                    <a:pt x="1401" y="25"/>
                    <a:pt x="1242" y="1"/>
                    <a:pt x="1088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4145;p81"/>
            <p:cNvSpPr/>
            <p:nvPr/>
          </p:nvSpPr>
          <p:spPr>
            <a:xfrm>
              <a:off x="5297231" y="1855969"/>
              <a:ext cx="37577" cy="21374"/>
            </a:xfrm>
            <a:custGeom>
              <a:avLst/>
              <a:gdLst/>
              <a:ahLst/>
              <a:cxnLst/>
              <a:rect l="l" t="t" r="r" b="b"/>
              <a:pathLst>
                <a:path w="2129" h="1211" extrusionOk="0">
                  <a:moveTo>
                    <a:pt x="997" y="0"/>
                  </a:moveTo>
                  <a:cubicBezTo>
                    <a:pt x="841" y="0"/>
                    <a:pt x="689" y="33"/>
                    <a:pt x="548" y="86"/>
                  </a:cubicBezTo>
                  <a:cubicBezTo>
                    <a:pt x="305" y="177"/>
                    <a:pt x="122" y="329"/>
                    <a:pt x="1" y="542"/>
                  </a:cubicBezTo>
                  <a:cubicBezTo>
                    <a:pt x="219" y="514"/>
                    <a:pt x="413" y="499"/>
                    <a:pt x="588" y="499"/>
                  </a:cubicBezTo>
                  <a:cubicBezTo>
                    <a:pt x="803" y="499"/>
                    <a:pt x="989" y="522"/>
                    <a:pt x="1156" y="572"/>
                  </a:cubicBezTo>
                  <a:cubicBezTo>
                    <a:pt x="1308" y="633"/>
                    <a:pt x="1460" y="724"/>
                    <a:pt x="1612" y="815"/>
                  </a:cubicBezTo>
                  <a:cubicBezTo>
                    <a:pt x="1703" y="876"/>
                    <a:pt x="1764" y="937"/>
                    <a:pt x="1855" y="998"/>
                  </a:cubicBezTo>
                  <a:cubicBezTo>
                    <a:pt x="1946" y="1089"/>
                    <a:pt x="2037" y="1150"/>
                    <a:pt x="2129" y="1210"/>
                  </a:cubicBezTo>
                  <a:cubicBezTo>
                    <a:pt x="2129" y="967"/>
                    <a:pt x="2068" y="724"/>
                    <a:pt x="1946" y="542"/>
                  </a:cubicBezTo>
                  <a:cubicBezTo>
                    <a:pt x="1794" y="329"/>
                    <a:pt x="1581" y="147"/>
                    <a:pt x="1338" y="55"/>
                  </a:cubicBezTo>
                  <a:cubicBezTo>
                    <a:pt x="1224" y="17"/>
                    <a:pt x="1109" y="0"/>
                    <a:pt x="997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4146;p81"/>
            <p:cNvSpPr/>
            <p:nvPr/>
          </p:nvSpPr>
          <p:spPr>
            <a:xfrm>
              <a:off x="5210292" y="1871376"/>
              <a:ext cx="59128" cy="61104"/>
            </a:xfrm>
            <a:custGeom>
              <a:avLst/>
              <a:gdLst/>
              <a:ahLst/>
              <a:cxnLst/>
              <a:rect l="l" t="t" r="r" b="b"/>
              <a:pathLst>
                <a:path w="3350" h="3462" extrusionOk="0">
                  <a:moveTo>
                    <a:pt x="3127" y="0"/>
                  </a:moveTo>
                  <a:cubicBezTo>
                    <a:pt x="3038" y="0"/>
                    <a:pt x="2947" y="48"/>
                    <a:pt x="2921" y="155"/>
                  </a:cubicBezTo>
                  <a:cubicBezTo>
                    <a:pt x="2696" y="1112"/>
                    <a:pt x="2470" y="2043"/>
                    <a:pt x="2245" y="2996"/>
                  </a:cubicBezTo>
                  <a:lnTo>
                    <a:pt x="2245" y="2996"/>
                  </a:lnTo>
                  <a:lnTo>
                    <a:pt x="398" y="2343"/>
                  </a:lnTo>
                  <a:cubicBezTo>
                    <a:pt x="373" y="2334"/>
                    <a:pt x="349" y="2330"/>
                    <a:pt x="326" y="2330"/>
                  </a:cubicBezTo>
                  <a:cubicBezTo>
                    <a:pt x="122" y="2330"/>
                    <a:pt x="0" y="2657"/>
                    <a:pt x="246" y="2739"/>
                  </a:cubicBezTo>
                  <a:lnTo>
                    <a:pt x="2313" y="3438"/>
                  </a:lnTo>
                  <a:cubicBezTo>
                    <a:pt x="2344" y="3453"/>
                    <a:pt x="2376" y="3461"/>
                    <a:pt x="2405" y="3461"/>
                  </a:cubicBezTo>
                  <a:cubicBezTo>
                    <a:pt x="2491" y="3461"/>
                    <a:pt x="2564" y="3398"/>
                    <a:pt x="2586" y="3286"/>
                  </a:cubicBezTo>
                  <a:cubicBezTo>
                    <a:pt x="2830" y="2252"/>
                    <a:pt x="3073" y="1249"/>
                    <a:pt x="3316" y="216"/>
                  </a:cubicBezTo>
                  <a:cubicBezTo>
                    <a:pt x="3350" y="79"/>
                    <a:pt x="3240" y="0"/>
                    <a:pt x="3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4147;p81"/>
            <p:cNvSpPr/>
            <p:nvPr/>
          </p:nvSpPr>
          <p:spPr>
            <a:xfrm>
              <a:off x="5151849" y="1911211"/>
              <a:ext cx="63487" cy="52085"/>
            </a:xfrm>
            <a:custGeom>
              <a:avLst/>
              <a:gdLst/>
              <a:ahLst/>
              <a:cxnLst/>
              <a:rect l="l" t="t" r="r" b="b"/>
              <a:pathLst>
                <a:path w="3597" h="2951" extrusionOk="0">
                  <a:moveTo>
                    <a:pt x="353" y="0"/>
                  </a:moveTo>
                  <a:cubicBezTo>
                    <a:pt x="258" y="0"/>
                    <a:pt x="166" y="56"/>
                    <a:pt x="153" y="178"/>
                  </a:cubicBezTo>
                  <a:cubicBezTo>
                    <a:pt x="1" y="1728"/>
                    <a:pt x="2037" y="2609"/>
                    <a:pt x="3192" y="2944"/>
                  </a:cubicBezTo>
                  <a:cubicBezTo>
                    <a:pt x="3211" y="2948"/>
                    <a:pt x="3229" y="2950"/>
                    <a:pt x="3247" y="2950"/>
                  </a:cubicBezTo>
                  <a:cubicBezTo>
                    <a:pt x="3461" y="2950"/>
                    <a:pt x="3597" y="2633"/>
                    <a:pt x="3344" y="2549"/>
                  </a:cubicBezTo>
                  <a:cubicBezTo>
                    <a:pt x="2432" y="2275"/>
                    <a:pt x="426" y="1545"/>
                    <a:pt x="578" y="238"/>
                  </a:cubicBezTo>
                  <a:cubicBezTo>
                    <a:pt x="595" y="87"/>
                    <a:pt x="472" y="0"/>
                    <a:pt x="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4148;p81"/>
            <p:cNvSpPr/>
            <p:nvPr/>
          </p:nvSpPr>
          <p:spPr>
            <a:xfrm>
              <a:off x="5080152" y="1864685"/>
              <a:ext cx="81170" cy="72336"/>
            </a:xfrm>
            <a:custGeom>
              <a:avLst/>
              <a:gdLst/>
              <a:ahLst/>
              <a:cxnLst/>
              <a:rect l="l" t="t" r="r" b="b"/>
              <a:pathLst>
                <a:path w="1947" h="1735" extrusionOk="0">
                  <a:moveTo>
                    <a:pt x="971" y="0"/>
                  </a:moveTo>
                  <a:cubicBezTo>
                    <a:pt x="641" y="0"/>
                    <a:pt x="339" y="198"/>
                    <a:pt x="183" y="510"/>
                  </a:cubicBezTo>
                  <a:cubicBezTo>
                    <a:pt x="1" y="935"/>
                    <a:pt x="183" y="1452"/>
                    <a:pt x="609" y="1665"/>
                  </a:cubicBezTo>
                  <a:cubicBezTo>
                    <a:pt x="727" y="1712"/>
                    <a:pt x="846" y="1734"/>
                    <a:pt x="963" y="1734"/>
                  </a:cubicBezTo>
                  <a:cubicBezTo>
                    <a:pt x="1298" y="1734"/>
                    <a:pt x="1606" y="1547"/>
                    <a:pt x="1764" y="1209"/>
                  </a:cubicBezTo>
                  <a:cubicBezTo>
                    <a:pt x="1946" y="783"/>
                    <a:pt x="1764" y="266"/>
                    <a:pt x="1338" y="84"/>
                  </a:cubicBezTo>
                  <a:cubicBezTo>
                    <a:pt x="1216" y="27"/>
                    <a:pt x="1092" y="0"/>
                    <a:pt x="97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4149;p81"/>
            <p:cNvSpPr/>
            <p:nvPr/>
          </p:nvSpPr>
          <p:spPr>
            <a:xfrm>
              <a:off x="5240934" y="1937775"/>
              <a:ext cx="67604" cy="60287"/>
            </a:xfrm>
            <a:custGeom>
              <a:avLst/>
              <a:gdLst/>
              <a:ahLst/>
              <a:cxnLst/>
              <a:rect l="l" t="t" r="r" b="b"/>
              <a:pathLst>
                <a:path w="1946" h="1735" extrusionOk="0">
                  <a:moveTo>
                    <a:pt x="996" y="1"/>
                  </a:moveTo>
                  <a:cubicBezTo>
                    <a:pt x="665" y="1"/>
                    <a:pt x="340" y="189"/>
                    <a:pt x="182" y="527"/>
                  </a:cubicBezTo>
                  <a:cubicBezTo>
                    <a:pt x="0" y="952"/>
                    <a:pt x="182" y="1469"/>
                    <a:pt x="608" y="1651"/>
                  </a:cubicBezTo>
                  <a:cubicBezTo>
                    <a:pt x="730" y="1708"/>
                    <a:pt x="854" y="1735"/>
                    <a:pt x="975" y="1735"/>
                  </a:cubicBezTo>
                  <a:cubicBezTo>
                    <a:pt x="1305" y="1735"/>
                    <a:pt x="1607" y="1537"/>
                    <a:pt x="1763" y="1226"/>
                  </a:cubicBezTo>
                  <a:cubicBezTo>
                    <a:pt x="1945" y="800"/>
                    <a:pt x="1763" y="284"/>
                    <a:pt x="1337" y="71"/>
                  </a:cubicBezTo>
                  <a:cubicBezTo>
                    <a:pt x="1228" y="24"/>
                    <a:pt x="1111" y="1"/>
                    <a:pt x="99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4150;p81"/>
            <p:cNvSpPr/>
            <p:nvPr/>
          </p:nvSpPr>
          <p:spPr>
            <a:xfrm>
              <a:off x="5007556" y="1612955"/>
              <a:ext cx="312246" cy="128474"/>
            </a:xfrm>
            <a:custGeom>
              <a:avLst/>
              <a:gdLst/>
              <a:ahLst/>
              <a:cxnLst/>
              <a:rect l="l" t="t" r="r" b="b"/>
              <a:pathLst>
                <a:path w="17691" h="7279" extrusionOk="0">
                  <a:moveTo>
                    <a:pt x="9054" y="1"/>
                  </a:moveTo>
                  <a:cubicBezTo>
                    <a:pt x="5660" y="1"/>
                    <a:pt x="2397" y="1915"/>
                    <a:pt x="851" y="5162"/>
                  </a:cubicBezTo>
                  <a:lnTo>
                    <a:pt x="0" y="6985"/>
                  </a:lnTo>
                  <a:cubicBezTo>
                    <a:pt x="954" y="7135"/>
                    <a:pt x="2294" y="7279"/>
                    <a:pt x="3907" y="7279"/>
                  </a:cubicBezTo>
                  <a:cubicBezTo>
                    <a:pt x="7538" y="7279"/>
                    <a:pt x="12556" y="6550"/>
                    <a:pt x="17690" y="3520"/>
                  </a:cubicBezTo>
                  <a:cubicBezTo>
                    <a:pt x="17083" y="3004"/>
                    <a:pt x="16414" y="2517"/>
                    <a:pt x="15624" y="2183"/>
                  </a:cubicBezTo>
                  <a:lnTo>
                    <a:pt x="12858" y="845"/>
                  </a:lnTo>
                  <a:cubicBezTo>
                    <a:pt x="11627" y="272"/>
                    <a:pt x="10331" y="1"/>
                    <a:pt x="9054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151;p81"/>
            <p:cNvSpPr/>
            <p:nvPr/>
          </p:nvSpPr>
          <p:spPr>
            <a:xfrm>
              <a:off x="5295096" y="1681505"/>
              <a:ext cx="93898" cy="203893"/>
            </a:xfrm>
            <a:custGeom>
              <a:avLst/>
              <a:gdLst/>
              <a:ahLst/>
              <a:cxnLst/>
              <a:rect l="l" t="t" r="r" b="b"/>
              <a:pathLst>
                <a:path w="5320" h="11552" extrusionOk="0">
                  <a:moveTo>
                    <a:pt x="1794" y="1"/>
                  </a:moveTo>
                  <a:cubicBezTo>
                    <a:pt x="0" y="3952"/>
                    <a:pt x="365" y="8512"/>
                    <a:pt x="3040" y="11551"/>
                  </a:cubicBezTo>
                  <a:lnTo>
                    <a:pt x="3648" y="10275"/>
                  </a:lnTo>
                  <a:cubicBezTo>
                    <a:pt x="5319" y="6718"/>
                    <a:pt x="4468" y="2615"/>
                    <a:pt x="1794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4152;p81"/>
            <p:cNvSpPr/>
            <p:nvPr/>
          </p:nvSpPr>
          <p:spPr>
            <a:xfrm>
              <a:off x="5334789" y="1579104"/>
              <a:ext cx="129851" cy="89380"/>
            </a:xfrm>
            <a:custGeom>
              <a:avLst/>
              <a:gdLst/>
              <a:ahLst/>
              <a:cxnLst/>
              <a:rect l="l" t="t" r="r" b="b"/>
              <a:pathLst>
                <a:path w="7357" h="5064" extrusionOk="0">
                  <a:moveTo>
                    <a:pt x="6058" y="1"/>
                  </a:moveTo>
                  <a:cubicBezTo>
                    <a:pt x="4522" y="1"/>
                    <a:pt x="1" y="4952"/>
                    <a:pt x="1" y="4952"/>
                  </a:cubicBezTo>
                  <a:cubicBezTo>
                    <a:pt x="216" y="5029"/>
                    <a:pt x="559" y="5063"/>
                    <a:pt x="980" y="5063"/>
                  </a:cubicBezTo>
                  <a:cubicBezTo>
                    <a:pt x="3061" y="5063"/>
                    <a:pt x="7042" y="4221"/>
                    <a:pt x="6840" y="3463"/>
                  </a:cubicBezTo>
                  <a:cubicBezTo>
                    <a:pt x="6796" y="3317"/>
                    <a:pt x="6607" y="3256"/>
                    <a:pt x="6320" y="3256"/>
                  </a:cubicBezTo>
                  <a:cubicBezTo>
                    <a:pt x="4807" y="3256"/>
                    <a:pt x="578" y="4952"/>
                    <a:pt x="578" y="4952"/>
                  </a:cubicBezTo>
                  <a:cubicBezTo>
                    <a:pt x="578" y="4952"/>
                    <a:pt x="7356" y="1304"/>
                    <a:pt x="6414" y="149"/>
                  </a:cubicBezTo>
                  <a:cubicBezTo>
                    <a:pt x="6328" y="47"/>
                    <a:pt x="6207" y="1"/>
                    <a:pt x="6058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4153;p81"/>
            <p:cNvSpPr/>
            <p:nvPr/>
          </p:nvSpPr>
          <p:spPr>
            <a:xfrm>
              <a:off x="4937807" y="1728664"/>
              <a:ext cx="108918" cy="110048"/>
            </a:xfrm>
            <a:custGeom>
              <a:avLst/>
              <a:gdLst/>
              <a:ahLst/>
              <a:cxnLst/>
              <a:rect l="l" t="t" r="r" b="b"/>
              <a:pathLst>
                <a:path w="6171" h="6235" extrusionOk="0">
                  <a:moveTo>
                    <a:pt x="3729" y="0"/>
                  </a:moveTo>
                  <a:cubicBezTo>
                    <a:pt x="3561" y="0"/>
                    <a:pt x="3382" y="20"/>
                    <a:pt x="3192" y="65"/>
                  </a:cubicBezTo>
                  <a:cubicBezTo>
                    <a:pt x="973" y="612"/>
                    <a:pt x="1" y="3165"/>
                    <a:pt x="1460" y="4654"/>
                  </a:cubicBezTo>
                  <a:cubicBezTo>
                    <a:pt x="2888" y="6174"/>
                    <a:pt x="3952" y="6235"/>
                    <a:pt x="3952" y="6235"/>
                  </a:cubicBezTo>
                  <a:lnTo>
                    <a:pt x="6171" y="2314"/>
                  </a:lnTo>
                  <a:cubicBezTo>
                    <a:pt x="6171" y="2314"/>
                    <a:pt x="5535" y="0"/>
                    <a:pt x="372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4154;p81"/>
            <p:cNvSpPr/>
            <p:nvPr/>
          </p:nvSpPr>
          <p:spPr>
            <a:xfrm>
              <a:off x="4962833" y="1746313"/>
              <a:ext cx="54927" cy="68129"/>
            </a:xfrm>
            <a:custGeom>
              <a:avLst/>
              <a:gdLst/>
              <a:ahLst/>
              <a:cxnLst/>
              <a:rect l="l" t="t" r="r" b="b"/>
              <a:pathLst>
                <a:path w="3112" h="3860" extrusionOk="0">
                  <a:moveTo>
                    <a:pt x="1324" y="1"/>
                  </a:moveTo>
                  <a:cubicBezTo>
                    <a:pt x="1094" y="1"/>
                    <a:pt x="1032" y="346"/>
                    <a:pt x="1258" y="402"/>
                  </a:cubicBezTo>
                  <a:cubicBezTo>
                    <a:pt x="2017" y="584"/>
                    <a:pt x="2382" y="1283"/>
                    <a:pt x="2504" y="2043"/>
                  </a:cubicBezTo>
                  <a:cubicBezTo>
                    <a:pt x="2073" y="1809"/>
                    <a:pt x="1567" y="1687"/>
                    <a:pt x="1067" y="1687"/>
                  </a:cubicBezTo>
                  <a:cubicBezTo>
                    <a:pt x="790" y="1687"/>
                    <a:pt x="514" y="1724"/>
                    <a:pt x="254" y="1800"/>
                  </a:cubicBezTo>
                  <a:cubicBezTo>
                    <a:pt x="0" y="1857"/>
                    <a:pt x="87" y="2202"/>
                    <a:pt x="296" y="2202"/>
                  </a:cubicBezTo>
                  <a:cubicBezTo>
                    <a:pt x="312" y="2202"/>
                    <a:pt x="328" y="2200"/>
                    <a:pt x="346" y="2195"/>
                  </a:cubicBezTo>
                  <a:cubicBezTo>
                    <a:pt x="587" y="2128"/>
                    <a:pt x="832" y="2094"/>
                    <a:pt x="1074" y="2094"/>
                  </a:cubicBezTo>
                  <a:cubicBezTo>
                    <a:pt x="1593" y="2094"/>
                    <a:pt x="2099" y="2249"/>
                    <a:pt x="2534" y="2560"/>
                  </a:cubicBezTo>
                  <a:lnTo>
                    <a:pt x="2595" y="2560"/>
                  </a:lnTo>
                  <a:cubicBezTo>
                    <a:pt x="2625" y="2955"/>
                    <a:pt x="2595" y="3350"/>
                    <a:pt x="2595" y="3654"/>
                  </a:cubicBezTo>
                  <a:cubicBezTo>
                    <a:pt x="2580" y="3791"/>
                    <a:pt x="2671" y="3860"/>
                    <a:pt x="2770" y="3860"/>
                  </a:cubicBezTo>
                  <a:cubicBezTo>
                    <a:pt x="2868" y="3860"/>
                    <a:pt x="2975" y="3791"/>
                    <a:pt x="2990" y="3654"/>
                  </a:cubicBezTo>
                  <a:cubicBezTo>
                    <a:pt x="3112" y="2378"/>
                    <a:pt x="2899" y="372"/>
                    <a:pt x="1379" y="7"/>
                  </a:cubicBezTo>
                  <a:cubicBezTo>
                    <a:pt x="1360" y="3"/>
                    <a:pt x="1341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4155;p81"/>
            <p:cNvSpPr/>
            <p:nvPr/>
          </p:nvSpPr>
          <p:spPr>
            <a:xfrm>
              <a:off x="4589931" y="1671257"/>
              <a:ext cx="404157" cy="584879"/>
            </a:xfrm>
            <a:custGeom>
              <a:avLst/>
              <a:gdLst/>
              <a:ahLst/>
              <a:cxnLst/>
              <a:rect l="l" t="t" r="r" b="b"/>
              <a:pathLst>
                <a:path w="19454" h="28153" extrusionOk="0">
                  <a:moveTo>
                    <a:pt x="11569" y="0"/>
                  </a:moveTo>
                  <a:cubicBezTo>
                    <a:pt x="10653" y="0"/>
                    <a:pt x="9730" y="193"/>
                    <a:pt x="8876" y="583"/>
                  </a:cubicBezTo>
                  <a:cubicBezTo>
                    <a:pt x="8086" y="1890"/>
                    <a:pt x="7812" y="3471"/>
                    <a:pt x="7356" y="4960"/>
                  </a:cubicBezTo>
                  <a:cubicBezTo>
                    <a:pt x="6444" y="7818"/>
                    <a:pt x="4742" y="10371"/>
                    <a:pt x="3253" y="12985"/>
                  </a:cubicBezTo>
                  <a:cubicBezTo>
                    <a:pt x="1733" y="15599"/>
                    <a:pt x="335" y="18365"/>
                    <a:pt x="92" y="21374"/>
                  </a:cubicBezTo>
                  <a:cubicBezTo>
                    <a:pt x="1" y="22924"/>
                    <a:pt x="213" y="24535"/>
                    <a:pt x="1004" y="25873"/>
                  </a:cubicBezTo>
                  <a:cubicBezTo>
                    <a:pt x="1782" y="27160"/>
                    <a:pt x="3210" y="28153"/>
                    <a:pt x="4705" y="28153"/>
                  </a:cubicBezTo>
                  <a:cubicBezTo>
                    <a:pt x="4728" y="28153"/>
                    <a:pt x="4750" y="28153"/>
                    <a:pt x="4773" y="28152"/>
                  </a:cubicBezTo>
                  <a:cubicBezTo>
                    <a:pt x="6657" y="28122"/>
                    <a:pt x="8238" y="26693"/>
                    <a:pt x="9210" y="25113"/>
                  </a:cubicBezTo>
                  <a:cubicBezTo>
                    <a:pt x="10183" y="23532"/>
                    <a:pt x="10791" y="21708"/>
                    <a:pt x="11825" y="20158"/>
                  </a:cubicBezTo>
                  <a:cubicBezTo>
                    <a:pt x="12814" y="18674"/>
                    <a:pt x="14389" y="17384"/>
                    <a:pt x="16149" y="17384"/>
                  </a:cubicBezTo>
                  <a:cubicBezTo>
                    <a:pt x="16227" y="17384"/>
                    <a:pt x="16305" y="17387"/>
                    <a:pt x="16384" y="17392"/>
                  </a:cubicBezTo>
                  <a:cubicBezTo>
                    <a:pt x="17478" y="16450"/>
                    <a:pt x="17904" y="15021"/>
                    <a:pt x="18299" y="13654"/>
                  </a:cubicBezTo>
                  <a:cubicBezTo>
                    <a:pt x="18876" y="11556"/>
                    <a:pt x="19454" y="9337"/>
                    <a:pt x="18937" y="7240"/>
                  </a:cubicBezTo>
                  <a:cubicBezTo>
                    <a:pt x="18633" y="5963"/>
                    <a:pt x="17964" y="4778"/>
                    <a:pt x="17296" y="3653"/>
                  </a:cubicBezTo>
                  <a:cubicBezTo>
                    <a:pt x="16992" y="3137"/>
                    <a:pt x="16657" y="2620"/>
                    <a:pt x="16293" y="2164"/>
                  </a:cubicBezTo>
                  <a:cubicBezTo>
                    <a:pt x="15126" y="736"/>
                    <a:pt x="13361" y="0"/>
                    <a:pt x="1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4156;p81"/>
            <p:cNvSpPr/>
            <p:nvPr/>
          </p:nvSpPr>
          <p:spPr>
            <a:xfrm>
              <a:off x="4762966" y="1648429"/>
              <a:ext cx="418512" cy="843860"/>
            </a:xfrm>
            <a:custGeom>
              <a:avLst/>
              <a:gdLst/>
              <a:ahLst/>
              <a:cxnLst/>
              <a:rect l="l" t="t" r="r" b="b"/>
              <a:pathLst>
                <a:path w="20145" h="40619" extrusionOk="0">
                  <a:moveTo>
                    <a:pt x="3683" y="1441"/>
                  </a:moveTo>
                  <a:cubicBezTo>
                    <a:pt x="5538" y="1441"/>
                    <a:pt x="8386" y="4124"/>
                    <a:pt x="9575" y="7663"/>
                  </a:cubicBezTo>
                  <a:cubicBezTo>
                    <a:pt x="10882" y="11553"/>
                    <a:pt x="9970" y="15231"/>
                    <a:pt x="8176" y="15839"/>
                  </a:cubicBezTo>
                  <a:cubicBezTo>
                    <a:pt x="7970" y="15910"/>
                    <a:pt x="7751" y="15945"/>
                    <a:pt x="7524" y="15945"/>
                  </a:cubicBezTo>
                  <a:cubicBezTo>
                    <a:pt x="5806" y="15945"/>
                    <a:pt x="3582" y="13955"/>
                    <a:pt x="2401" y="10520"/>
                  </a:cubicBezTo>
                  <a:cubicBezTo>
                    <a:pt x="1094" y="6629"/>
                    <a:pt x="1368" y="2131"/>
                    <a:pt x="3161" y="1523"/>
                  </a:cubicBezTo>
                  <a:cubicBezTo>
                    <a:pt x="3324" y="1468"/>
                    <a:pt x="3499" y="1441"/>
                    <a:pt x="3683" y="1441"/>
                  </a:cubicBezTo>
                  <a:close/>
                  <a:moveTo>
                    <a:pt x="3804" y="0"/>
                  </a:moveTo>
                  <a:cubicBezTo>
                    <a:pt x="3309" y="0"/>
                    <a:pt x="2822" y="68"/>
                    <a:pt x="2371" y="216"/>
                  </a:cubicBezTo>
                  <a:cubicBezTo>
                    <a:pt x="517" y="824"/>
                    <a:pt x="122" y="2830"/>
                    <a:pt x="61" y="4562"/>
                  </a:cubicBezTo>
                  <a:cubicBezTo>
                    <a:pt x="0" y="6994"/>
                    <a:pt x="486" y="9699"/>
                    <a:pt x="1216" y="12009"/>
                  </a:cubicBezTo>
                  <a:cubicBezTo>
                    <a:pt x="1763" y="13802"/>
                    <a:pt x="2614" y="15505"/>
                    <a:pt x="3860" y="16872"/>
                  </a:cubicBezTo>
                  <a:cubicBezTo>
                    <a:pt x="4867" y="17959"/>
                    <a:pt x="6244" y="18422"/>
                    <a:pt x="7668" y="18422"/>
                  </a:cubicBezTo>
                  <a:cubicBezTo>
                    <a:pt x="7877" y="18422"/>
                    <a:pt x="8088" y="18412"/>
                    <a:pt x="8298" y="18392"/>
                  </a:cubicBezTo>
                  <a:cubicBezTo>
                    <a:pt x="9028" y="20064"/>
                    <a:pt x="18298" y="40034"/>
                    <a:pt x="19149" y="40490"/>
                  </a:cubicBezTo>
                  <a:cubicBezTo>
                    <a:pt x="19263" y="40558"/>
                    <a:pt x="19441" y="40618"/>
                    <a:pt x="19610" y="40618"/>
                  </a:cubicBezTo>
                  <a:cubicBezTo>
                    <a:pt x="19891" y="40618"/>
                    <a:pt x="20145" y="40452"/>
                    <a:pt x="20031" y="39882"/>
                  </a:cubicBezTo>
                  <a:cubicBezTo>
                    <a:pt x="19818" y="38757"/>
                    <a:pt x="9483" y="17875"/>
                    <a:pt x="9483" y="17875"/>
                  </a:cubicBezTo>
                  <a:cubicBezTo>
                    <a:pt x="9483" y="17875"/>
                    <a:pt x="13374" y="13407"/>
                    <a:pt x="10699" y="6538"/>
                  </a:cubicBezTo>
                  <a:cubicBezTo>
                    <a:pt x="9909" y="4441"/>
                    <a:pt x="8784" y="2009"/>
                    <a:pt x="6778" y="793"/>
                  </a:cubicBezTo>
                  <a:cubicBezTo>
                    <a:pt x="5914" y="299"/>
                    <a:pt x="4841" y="0"/>
                    <a:pt x="380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4157;p81"/>
            <p:cNvSpPr/>
            <p:nvPr/>
          </p:nvSpPr>
          <p:spPr>
            <a:xfrm>
              <a:off x="4803374" y="2311837"/>
              <a:ext cx="411096" cy="183007"/>
            </a:xfrm>
            <a:custGeom>
              <a:avLst/>
              <a:gdLst/>
              <a:ahLst/>
              <a:cxnLst/>
              <a:rect l="l" t="t" r="r" b="b"/>
              <a:pathLst>
                <a:path w="19788" h="8809" extrusionOk="0">
                  <a:moveTo>
                    <a:pt x="16155" y="0"/>
                  </a:moveTo>
                  <a:cubicBezTo>
                    <a:pt x="14314" y="0"/>
                    <a:pt x="12168" y="1062"/>
                    <a:pt x="11763" y="2903"/>
                  </a:cubicBezTo>
                  <a:cubicBezTo>
                    <a:pt x="10274" y="2660"/>
                    <a:pt x="7356" y="2417"/>
                    <a:pt x="7356" y="2417"/>
                  </a:cubicBezTo>
                  <a:lnTo>
                    <a:pt x="7538" y="1505"/>
                  </a:lnTo>
                  <a:lnTo>
                    <a:pt x="2432" y="411"/>
                  </a:lnTo>
                  <a:lnTo>
                    <a:pt x="2432" y="411"/>
                  </a:lnTo>
                  <a:cubicBezTo>
                    <a:pt x="2432" y="411"/>
                    <a:pt x="1" y="5730"/>
                    <a:pt x="5380" y="7219"/>
                  </a:cubicBezTo>
                  <a:cubicBezTo>
                    <a:pt x="9058" y="8253"/>
                    <a:pt x="11824" y="8648"/>
                    <a:pt x="13192" y="8800"/>
                  </a:cubicBezTo>
                  <a:cubicBezTo>
                    <a:pt x="13237" y="8806"/>
                    <a:pt x="13283" y="8808"/>
                    <a:pt x="13329" y="8808"/>
                  </a:cubicBezTo>
                  <a:cubicBezTo>
                    <a:pt x="13772" y="8808"/>
                    <a:pt x="14218" y="8547"/>
                    <a:pt x="14438" y="8162"/>
                  </a:cubicBezTo>
                  <a:cubicBezTo>
                    <a:pt x="14747" y="7629"/>
                    <a:pt x="15288" y="6993"/>
                    <a:pt x="16062" y="6993"/>
                  </a:cubicBezTo>
                  <a:cubicBezTo>
                    <a:pt x="16127" y="6993"/>
                    <a:pt x="16194" y="6997"/>
                    <a:pt x="16262" y="7007"/>
                  </a:cubicBezTo>
                  <a:cubicBezTo>
                    <a:pt x="17782" y="7219"/>
                    <a:pt x="18268" y="7341"/>
                    <a:pt x="18268" y="7341"/>
                  </a:cubicBezTo>
                  <a:cubicBezTo>
                    <a:pt x="18268" y="7341"/>
                    <a:pt x="18086" y="5943"/>
                    <a:pt x="17204" y="5730"/>
                  </a:cubicBezTo>
                  <a:cubicBezTo>
                    <a:pt x="18268" y="5487"/>
                    <a:pt x="17630" y="3785"/>
                    <a:pt x="17630" y="3785"/>
                  </a:cubicBezTo>
                  <a:cubicBezTo>
                    <a:pt x="17630" y="3785"/>
                    <a:pt x="17508" y="2356"/>
                    <a:pt x="17204" y="2204"/>
                  </a:cubicBezTo>
                  <a:lnTo>
                    <a:pt x="17204" y="2204"/>
                  </a:lnTo>
                  <a:cubicBezTo>
                    <a:pt x="18268" y="2265"/>
                    <a:pt x="18785" y="2782"/>
                    <a:pt x="18785" y="2782"/>
                  </a:cubicBezTo>
                  <a:cubicBezTo>
                    <a:pt x="18785" y="2782"/>
                    <a:pt x="19788" y="1475"/>
                    <a:pt x="17903" y="411"/>
                  </a:cubicBezTo>
                  <a:cubicBezTo>
                    <a:pt x="17419" y="133"/>
                    <a:pt x="16806" y="0"/>
                    <a:pt x="1615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4158;p81"/>
            <p:cNvSpPr/>
            <p:nvPr/>
          </p:nvSpPr>
          <p:spPr>
            <a:xfrm>
              <a:off x="4926507" y="2355090"/>
              <a:ext cx="124982" cy="20276"/>
            </a:xfrm>
            <a:custGeom>
              <a:avLst/>
              <a:gdLst/>
              <a:ahLst/>
              <a:cxnLst/>
              <a:rect l="l" t="t" r="r" b="b"/>
              <a:pathLst>
                <a:path w="6016" h="976" extrusionOk="0">
                  <a:moveTo>
                    <a:pt x="183" y="1"/>
                  </a:moveTo>
                  <a:cubicBezTo>
                    <a:pt x="1" y="1"/>
                    <a:pt x="31" y="274"/>
                    <a:pt x="183" y="304"/>
                  </a:cubicBezTo>
                  <a:cubicBezTo>
                    <a:pt x="1824" y="487"/>
                    <a:pt x="3496" y="700"/>
                    <a:pt x="5137" y="912"/>
                  </a:cubicBezTo>
                  <a:cubicBezTo>
                    <a:pt x="5350" y="912"/>
                    <a:pt x="5593" y="943"/>
                    <a:pt x="5836" y="973"/>
                  </a:cubicBezTo>
                  <a:cubicBezTo>
                    <a:pt x="5846" y="975"/>
                    <a:pt x="5855" y="976"/>
                    <a:pt x="5863" y="976"/>
                  </a:cubicBezTo>
                  <a:cubicBezTo>
                    <a:pt x="6015" y="976"/>
                    <a:pt x="5980" y="728"/>
                    <a:pt x="5836" y="700"/>
                  </a:cubicBezTo>
                  <a:cubicBezTo>
                    <a:pt x="4195" y="487"/>
                    <a:pt x="2523" y="304"/>
                    <a:pt x="882" y="92"/>
                  </a:cubicBezTo>
                  <a:cubicBezTo>
                    <a:pt x="669" y="61"/>
                    <a:pt x="426" y="31"/>
                    <a:pt x="183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4159;p81"/>
            <p:cNvSpPr/>
            <p:nvPr/>
          </p:nvSpPr>
          <p:spPr>
            <a:xfrm>
              <a:off x="5103946" y="2354779"/>
              <a:ext cx="56861" cy="16121"/>
            </a:xfrm>
            <a:custGeom>
              <a:avLst/>
              <a:gdLst/>
              <a:ahLst/>
              <a:cxnLst/>
              <a:rect l="l" t="t" r="r" b="b"/>
              <a:pathLst>
                <a:path w="2737" h="776" extrusionOk="0">
                  <a:moveTo>
                    <a:pt x="1943" y="0"/>
                  </a:moveTo>
                  <a:cubicBezTo>
                    <a:pt x="1434" y="0"/>
                    <a:pt x="733" y="152"/>
                    <a:pt x="1" y="775"/>
                  </a:cubicBezTo>
                  <a:lnTo>
                    <a:pt x="2736" y="137"/>
                  </a:lnTo>
                  <a:cubicBezTo>
                    <a:pt x="2736" y="137"/>
                    <a:pt x="2426" y="0"/>
                    <a:pt x="194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4160;p81"/>
            <p:cNvSpPr/>
            <p:nvPr/>
          </p:nvSpPr>
          <p:spPr>
            <a:xfrm>
              <a:off x="5111529" y="2387229"/>
              <a:ext cx="58108" cy="10201"/>
            </a:xfrm>
            <a:custGeom>
              <a:avLst/>
              <a:gdLst/>
              <a:ahLst/>
              <a:cxnLst/>
              <a:rect l="l" t="t" r="r" b="b"/>
              <a:pathLst>
                <a:path w="2797" h="491" extrusionOk="0">
                  <a:moveTo>
                    <a:pt x="1828" y="0"/>
                  </a:moveTo>
                  <a:cubicBezTo>
                    <a:pt x="1339" y="0"/>
                    <a:pt x="701" y="106"/>
                    <a:pt x="0" y="490"/>
                  </a:cubicBezTo>
                  <a:lnTo>
                    <a:pt x="2797" y="156"/>
                  </a:lnTo>
                  <a:cubicBezTo>
                    <a:pt x="2797" y="156"/>
                    <a:pt x="2422" y="0"/>
                    <a:pt x="182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4161;p81"/>
            <p:cNvSpPr/>
            <p:nvPr/>
          </p:nvSpPr>
          <p:spPr>
            <a:xfrm>
              <a:off x="5121003" y="2427325"/>
              <a:ext cx="39805" cy="6087"/>
            </a:xfrm>
            <a:custGeom>
              <a:avLst/>
              <a:gdLst/>
              <a:ahLst/>
              <a:cxnLst/>
              <a:rect l="l" t="t" r="r" b="b"/>
              <a:pathLst>
                <a:path w="1916" h="293" extrusionOk="0">
                  <a:moveTo>
                    <a:pt x="1091" y="0"/>
                  </a:moveTo>
                  <a:cubicBezTo>
                    <a:pt x="779" y="0"/>
                    <a:pt x="401" y="69"/>
                    <a:pt x="0" y="293"/>
                  </a:cubicBezTo>
                  <a:lnTo>
                    <a:pt x="1915" y="171"/>
                  </a:lnTo>
                  <a:cubicBezTo>
                    <a:pt x="1915" y="171"/>
                    <a:pt x="1585" y="0"/>
                    <a:pt x="109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53" name="Picture 52" descr="C:\Users\Windows\Downloads\pakakas patukangan\High-Quality-100-2000g-Cross-Pein-Engineer-Machinist-Hammer-with-Wooden-Handl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77" y="2560562"/>
            <a:ext cx="2914650" cy="2295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9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p63"/>
          <p:cNvSpPr/>
          <p:nvPr/>
        </p:nvSpPr>
        <p:spPr>
          <a:xfrm>
            <a:off x="2051786" y="2173173"/>
            <a:ext cx="1189057" cy="69057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2" name="Google Shape;2102;p63">
            <a:hlinkClick r:id="" action="ppaction://noaction"/>
          </p:cNvPr>
          <p:cNvSpPr/>
          <p:nvPr/>
        </p:nvSpPr>
        <p:spPr>
          <a:xfrm>
            <a:off x="10895066" y="1042867"/>
            <a:ext cx="671473" cy="349901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5" name="Google Shape;2105;p63"/>
          <p:cNvSpPr/>
          <p:nvPr/>
        </p:nvSpPr>
        <p:spPr>
          <a:xfrm>
            <a:off x="-386400" y="2411867"/>
            <a:ext cx="2126101" cy="1234909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6" name="Google Shape;2106;p63">
            <a:hlinkClick r:id="rId3" action="ppaction://hlinksldjump"/>
          </p:cNvPr>
          <p:cNvSpPr/>
          <p:nvPr/>
        </p:nvSpPr>
        <p:spPr>
          <a:xfrm>
            <a:off x="729867" y="990233"/>
            <a:ext cx="462671" cy="455215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7" name="Google Shape;2107;p63"/>
          <p:cNvSpPr/>
          <p:nvPr/>
        </p:nvSpPr>
        <p:spPr>
          <a:xfrm>
            <a:off x="11225200" y="2486733"/>
            <a:ext cx="1456784" cy="84606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108" name="Google Shape;2108;p63"/>
          <p:cNvGrpSpPr/>
          <p:nvPr/>
        </p:nvGrpSpPr>
        <p:grpSpPr>
          <a:xfrm>
            <a:off x="109993" y="4088608"/>
            <a:ext cx="3816370" cy="2053742"/>
            <a:chOff x="554310" y="2750306"/>
            <a:chExt cx="4021723" cy="2134253"/>
          </a:xfrm>
        </p:grpSpPr>
        <p:sp>
          <p:nvSpPr>
            <p:cNvPr id="2109" name="Google Shape;2109;p63"/>
            <p:cNvSpPr/>
            <p:nvPr/>
          </p:nvSpPr>
          <p:spPr>
            <a:xfrm rot="-2905108">
              <a:off x="717943" y="3677703"/>
              <a:ext cx="868146" cy="827879"/>
            </a:xfrm>
            <a:custGeom>
              <a:avLst/>
              <a:gdLst/>
              <a:ahLst/>
              <a:cxnLst/>
              <a:rect l="l" t="t" r="r" b="b"/>
              <a:pathLst>
                <a:path w="25642" h="24454" extrusionOk="0">
                  <a:moveTo>
                    <a:pt x="7784" y="0"/>
                  </a:moveTo>
                  <a:cubicBezTo>
                    <a:pt x="2994" y="0"/>
                    <a:pt x="153" y="13287"/>
                    <a:pt x="153" y="13287"/>
                  </a:cubicBezTo>
                  <a:cubicBezTo>
                    <a:pt x="153" y="13287"/>
                    <a:pt x="1" y="20704"/>
                    <a:pt x="5958" y="22892"/>
                  </a:cubicBezTo>
                  <a:cubicBezTo>
                    <a:pt x="8693" y="23892"/>
                    <a:pt x="13375" y="24454"/>
                    <a:pt x="17315" y="24454"/>
                  </a:cubicBezTo>
                  <a:cubicBezTo>
                    <a:pt x="22003" y="24454"/>
                    <a:pt x="25641" y="23659"/>
                    <a:pt x="23709" y="21859"/>
                  </a:cubicBezTo>
                  <a:cubicBezTo>
                    <a:pt x="22573" y="20800"/>
                    <a:pt x="21274" y="20439"/>
                    <a:pt x="20034" y="20439"/>
                  </a:cubicBezTo>
                  <a:cubicBezTo>
                    <a:pt x="17394" y="20439"/>
                    <a:pt x="15016" y="22071"/>
                    <a:pt x="15016" y="22071"/>
                  </a:cubicBezTo>
                  <a:cubicBezTo>
                    <a:pt x="15016" y="22071"/>
                    <a:pt x="18177" y="16874"/>
                    <a:pt x="15806" y="15445"/>
                  </a:cubicBezTo>
                  <a:cubicBezTo>
                    <a:pt x="15552" y="15291"/>
                    <a:pt x="15263" y="15223"/>
                    <a:pt x="14952" y="15223"/>
                  </a:cubicBezTo>
                  <a:cubicBezTo>
                    <a:pt x="13590" y="15223"/>
                    <a:pt x="11787" y="16538"/>
                    <a:pt x="10388" y="17779"/>
                  </a:cubicBezTo>
                  <a:lnTo>
                    <a:pt x="10388" y="17779"/>
                  </a:lnTo>
                  <a:cubicBezTo>
                    <a:pt x="12563" y="15435"/>
                    <a:pt x="15285" y="11856"/>
                    <a:pt x="13071" y="10551"/>
                  </a:cubicBezTo>
                  <a:cubicBezTo>
                    <a:pt x="12666" y="10315"/>
                    <a:pt x="12248" y="10211"/>
                    <a:pt x="11825" y="10211"/>
                  </a:cubicBezTo>
                  <a:cubicBezTo>
                    <a:pt x="8659" y="10211"/>
                    <a:pt x="5229" y="16053"/>
                    <a:pt x="5229" y="16053"/>
                  </a:cubicBezTo>
                  <a:cubicBezTo>
                    <a:pt x="5229" y="16053"/>
                    <a:pt x="13253" y="825"/>
                    <a:pt x="8208" y="35"/>
                  </a:cubicBezTo>
                  <a:cubicBezTo>
                    <a:pt x="8065" y="11"/>
                    <a:pt x="7923" y="0"/>
                    <a:pt x="77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0" name="Google Shape;2110;p63"/>
            <p:cNvSpPr/>
            <p:nvPr/>
          </p:nvSpPr>
          <p:spPr>
            <a:xfrm>
              <a:off x="3707858" y="3630077"/>
              <a:ext cx="868174" cy="827890"/>
            </a:xfrm>
            <a:custGeom>
              <a:avLst/>
              <a:gdLst/>
              <a:ahLst/>
              <a:cxnLst/>
              <a:rect l="l" t="t" r="r" b="b"/>
              <a:pathLst>
                <a:path w="25642" h="24454" extrusionOk="0">
                  <a:moveTo>
                    <a:pt x="7784" y="0"/>
                  </a:moveTo>
                  <a:cubicBezTo>
                    <a:pt x="2994" y="0"/>
                    <a:pt x="153" y="13287"/>
                    <a:pt x="153" y="13287"/>
                  </a:cubicBezTo>
                  <a:cubicBezTo>
                    <a:pt x="153" y="13287"/>
                    <a:pt x="1" y="20704"/>
                    <a:pt x="5958" y="22892"/>
                  </a:cubicBezTo>
                  <a:cubicBezTo>
                    <a:pt x="8693" y="23892"/>
                    <a:pt x="13375" y="24454"/>
                    <a:pt x="17315" y="24454"/>
                  </a:cubicBezTo>
                  <a:cubicBezTo>
                    <a:pt x="22003" y="24454"/>
                    <a:pt x="25641" y="23659"/>
                    <a:pt x="23709" y="21859"/>
                  </a:cubicBezTo>
                  <a:cubicBezTo>
                    <a:pt x="22573" y="20800"/>
                    <a:pt x="21274" y="20439"/>
                    <a:pt x="20034" y="20439"/>
                  </a:cubicBezTo>
                  <a:cubicBezTo>
                    <a:pt x="17394" y="20439"/>
                    <a:pt x="15016" y="22071"/>
                    <a:pt x="15016" y="22071"/>
                  </a:cubicBezTo>
                  <a:cubicBezTo>
                    <a:pt x="15016" y="22071"/>
                    <a:pt x="18177" y="16874"/>
                    <a:pt x="15806" y="15445"/>
                  </a:cubicBezTo>
                  <a:cubicBezTo>
                    <a:pt x="15552" y="15291"/>
                    <a:pt x="15263" y="15223"/>
                    <a:pt x="14952" y="15223"/>
                  </a:cubicBezTo>
                  <a:cubicBezTo>
                    <a:pt x="13590" y="15223"/>
                    <a:pt x="11787" y="16538"/>
                    <a:pt x="10388" y="17779"/>
                  </a:cubicBezTo>
                  <a:lnTo>
                    <a:pt x="10388" y="17779"/>
                  </a:lnTo>
                  <a:cubicBezTo>
                    <a:pt x="12563" y="15435"/>
                    <a:pt x="15285" y="11856"/>
                    <a:pt x="13071" y="10551"/>
                  </a:cubicBezTo>
                  <a:cubicBezTo>
                    <a:pt x="12666" y="10315"/>
                    <a:pt x="12248" y="10211"/>
                    <a:pt x="11825" y="10211"/>
                  </a:cubicBezTo>
                  <a:cubicBezTo>
                    <a:pt x="8659" y="10211"/>
                    <a:pt x="5229" y="16053"/>
                    <a:pt x="5229" y="16053"/>
                  </a:cubicBezTo>
                  <a:cubicBezTo>
                    <a:pt x="5229" y="16053"/>
                    <a:pt x="13253" y="825"/>
                    <a:pt x="8208" y="35"/>
                  </a:cubicBezTo>
                  <a:cubicBezTo>
                    <a:pt x="8065" y="11"/>
                    <a:pt x="7923" y="0"/>
                    <a:pt x="77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1" name="Google Shape;2111;p63"/>
            <p:cNvSpPr/>
            <p:nvPr/>
          </p:nvSpPr>
          <p:spPr>
            <a:xfrm>
              <a:off x="3256098" y="3179825"/>
              <a:ext cx="553672" cy="549839"/>
            </a:xfrm>
            <a:custGeom>
              <a:avLst/>
              <a:gdLst/>
              <a:ahLst/>
              <a:cxnLst/>
              <a:rect l="l" t="t" r="r" b="b"/>
              <a:pathLst>
                <a:path w="16353" h="16241" extrusionOk="0">
                  <a:moveTo>
                    <a:pt x="87" y="1"/>
                  </a:moveTo>
                  <a:cubicBezTo>
                    <a:pt x="42" y="1"/>
                    <a:pt x="13" y="7"/>
                    <a:pt x="0" y="18"/>
                  </a:cubicBezTo>
                  <a:cubicBezTo>
                    <a:pt x="0" y="18"/>
                    <a:pt x="6578" y="16240"/>
                    <a:pt x="10192" y="16240"/>
                  </a:cubicBezTo>
                  <a:cubicBezTo>
                    <a:pt x="10569" y="16240"/>
                    <a:pt x="10914" y="16063"/>
                    <a:pt x="11216" y="15672"/>
                  </a:cubicBezTo>
                  <a:cubicBezTo>
                    <a:pt x="14408" y="11538"/>
                    <a:pt x="16353" y="5064"/>
                    <a:pt x="16353" y="5064"/>
                  </a:cubicBezTo>
                  <a:cubicBezTo>
                    <a:pt x="16353" y="5064"/>
                    <a:pt x="1419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2" name="Google Shape;2112;p63"/>
            <p:cNvSpPr/>
            <p:nvPr/>
          </p:nvSpPr>
          <p:spPr>
            <a:xfrm>
              <a:off x="1291482" y="3191742"/>
              <a:ext cx="631916" cy="538227"/>
            </a:xfrm>
            <a:custGeom>
              <a:avLst/>
              <a:gdLst/>
              <a:ahLst/>
              <a:cxnLst/>
              <a:rect l="l" t="t" r="r" b="b"/>
              <a:pathLst>
                <a:path w="18664" h="15898" extrusionOk="0">
                  <a:moveTo>
                    <a:pt x="18664" y="1"/>
                  </a:moveTo>
                  <a:cubicBezTo>
                    <a:pt x="18663" y="1"/>
                    <a:pt x="4195" y="3952"/>
                    <a:pt x="1" y="6110"/>
                  </a:cubicBezTo>
                  <a:cubicBezTo>
                    <a:pt x="2888" y="12919"/>
                    <a:pt x="8299" y="15898"/>
                    <a:pt x="8299" y="15898"/>
                  </a:cubicBezTo>
                  <a:lnTo>
                    <a:pt x="186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3" name="Google Shape;2113;p63"/>
            <p:cNvSpPr/>
            <p:nvPr/>
          </p:nvSpPr>
          <p:spPr>
            <a:xfrm>
              <a:off x="888070" y="2794555"/>
              <a:ext cx="1707332" cy="1696576"/>
            </a:xfrm>
            <a:custGeom>
              <a:avLst/>
              <a:gdLst/>
              <a:ahLst/>
              <a:cxnLst/>
              <a:rect l="l" t="t" r="r" b="b"/>
              <a:pathLst>
                <a:path w="50427" h="50113" extrusionOk="0">
                  <a:moveTo>
                    <a:pt x="49272" y="0"/>
                  </a:moveTo>
                  <a:cubicBezTo>
                    <a:pt x="47475" y="8678"/>
                    <a:pt x="43833" y="15997"/>
                    <a:pt x="39304" y="22117"/>
                  </a:cubicBezTo>
                  <a:lnTo>
                    <a:pt x="39304" y="22117"/>
                  </a:lnTo>
                  <a:cubicBezTo>
                    <a:pt x="44245" y="16505"/>
                    <a:pt x="48486" y="9629"/>
                    <a:pt x="50427" y="243"/>
                  </a:cubicBezTo>
                  <a:lnTo>
                    <a:pt x="49272" y="0"/>
                  </a:lnTo>
                  <a:close/>
                  <a:moveTo>
                    <a:pt x="39304" y="22117"/>
                  </a:moveTo>
                  <a:cubicBezTo>
                    <a:pt x="33957" y="28192"/>
                    <a:pt x="27789" y="32786"/>
                    <a:pt x="22828" y="37478"/>
                  </a:cubicBezTo>
                  <a:cubicBezTo>
                    <a:pt x="22173" y="38097"/>
                    <a:pt x="21508" y="38689"/>
                    <a:pt x="20838" y="39255"/>
                  </a:cubicBezTo>
                  <a:lnTo>
                    <a:pt x="20838" y="39255"/>
                  </a:lnTo>
                  <a:cubicBezTo>
                    <a:pt x="27164" y="35079"/>
                    <a:pt x="33872" y="29460"/>
                    <a:pt x="39304" y="22117"/>
                  </a:cubicBezTo>
                  <a:close/>
                  <a:moveTo>
                    <a:pt x="20838" y="39255"/>
                  </a:moveTo>
                  <a:cubicBezTo>
                    <a:pt x="9959" y="46436"/>
                    <a:pt x="206" y="49350"/>
                    <a:pt x="0" y="49423"/>
                  </a:cubicBezTo>
                  <a:lnTo>
                    <a:pt x="152" y="50092"/>
                  </a:lnTo>
                  <a:cubicBezTo>
                    <a:pt x="131" y="50105"/>
                    <a:pt x="135" y="50112"/>
                    <a:pt x="163" y="50112"/>
                  </a:cubicBezTo>
                  <a:cubicBezTo>
                    <a:pt x="737" y="50112"/>
                    <a:pt x="11341" y="47280"/>
                    <a:pt x="20838" y="39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4" name="Google Shape;2114;p63"/>
            <p:cNvSpPr/>
            <p:nvPr/>
          </p:nvSpPr>
          <p:spPr>
            <a:xfrm>
              <a:off x="2574817" y="2944770"/>
              <a:ext cx="1573561" cy="1753520"/>
            </a:xfrm>
            <a:custGeom>
              <a:avLst/>
              <a:gdLst/>
              <a:ahLst/>
              <a:cxnLst/>
              <a:rect l="l" t="t" r="r" b="b"/>
              <a:pathLst>
                <a:path w="46476" h="51795" extrusionOk="0">
                  <a:moveTo>
                    <a:pt x="0" y="1"/>
                  </a:moveTo>
                  <a:lnTo>
                    <a:pt x="61" y="3648"/>
                  </a:lnTo>
                  <a:cubicBezTo>
                    <a:pt x="7265" y="37874"/>
                    <a:pt x="45958" y="51613"/>
                    <a:pt x="46354" y="51795"/>
                  </a:cubicBezTo>
                  <a:lnTo>
                    <a:pt x="46475" y="51126"/>
                  </a:lnTo>
                  <a:cubicBezTo>
                    <a:pt x="46110" y="50944"/>
                    <a:pt x="7113" y="33922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5" name="Google Shape;2115;p63"/>
            <p:cNvSpPr/>
            <p:nvPr/>
          </p:nvSpPr>
          <p:spPr>
            <a:xfrm>
              <a:off x="4095831" y="4589175"/>
              <a:ext cx="71067" cy="295385"/>
            </a:xfrm>
            <a:custGeom>
              <a:avLst/>
              <a:gdLst/>
              <a:ahLst/>
              <a:cxnLst/>
              <a:rect l="l" t="t" r="r" b="b"/>
              <a:pathLst>
                <a:path w="2099" h="8725" extrusionOk="0">
                  <a:moveTo>
                    <a:pt x="244" y="1"/>
                  </a:moveTo>
                  <a:cubicBezTo>
                    <a:pt x="1" y="974"/>
                    <a:pt x="244" y="8724"/>
                    <a:pt x="244" y="8724"/>
                  </a:cubicBezTo>
                  <a:lnTo>
                    <a:pt x="2098" y="1"/>
                  </a:lnTo>
                  <a:close/>
                </a:path>
              </a:pathLst>
            </a:custGeom>
            <a:solidFill>
              <a:srgbClr val="6584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6" name="Google Shape;2116;p63"/>
            <p:cNvSpPr/>
            <p:nvPr/>
          </p:nvSpPr>
          <p:spPr>
            <a:xfrm>
              <a:off x="872631" y="4395727"/>
              <a:ext cx="72083" cy="294335"/>
            </a:xfrm>
            <a:custGeom>
              <a:avLst/>
              <a:gdLst/>
              <a:ahLst/>
              <a:cxnLst/>
              <a:rect l="l" t="t" r="r" b="b"/>
              <a:pathLst>
                <a:path w="2129" h="8694" extrusionOk="0">
                  <a:moveTo>
                    <a:pt x="1" y="1"/>
                  </a:moveTo>
                  <a:lnTo>
                    <a:pt x="1855" y="8694"/>
                  </a:lnTo>
                  <a:cubicBezTo>
                    <a:pt x="1855" y="8694"/>
                    <a:pt x="2128" y="943"/>
                    <a:pt x="1855" y="1"/>
                  </a:cubicBezTo>
                  <a:close/>
                </a:path>
              </a:pathLst>
            </a:custGeom>
            <a:solidFill>
              <a:srgbClr val="6584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7" name="Google Shape;2117;p63"/>
            <p:cNvSpPr/>
            <p:nvPr/>
          </p:nvSpPr>
          <p:spPr>
            <a:xfrm>
              <a:off x="4067019" y="4559924"/>
              <a:ext cx="138985" cy="72991"/>
            </a:xfrm>
            <a:custGeom>
              <a:avLst/>
              <a:gdLst/>
              <a:ahLst/>
              <a:cxnLst/>
              <a:rect l="l" t="t" r="r" b="b"/>
              <a:pathLst>
                <a:path w="4105" h="2156" extrusionOk="0">
                  <a:moveTo>
                    <a:pt x="1846" y="1"/>
                  </a:moveTo>
                  <a:cubicBezTo>
                    <a:pt x="891" y="1"/>
                    <a:pt x="117" y="374"/>
                    <a:pt x="62" y="895"/>
                  </a:cubicBezTo>
                  <a:cubicBezTo>
                    <a:pt x="1" y="1473"/>
                    <a:pt x="852" y="2020"/>
                    <a:pt x="1946" y="2142"/>
                  </a:cubicBezTo>
                  <a:cubicBezTo>
                    <a:pt x="2058" y="2151"/>
                    <a:pt x="2169" y="2155"/>
                    <a:pt x="2277" y="2155"/>
                  </a:cubicBezTo>
                  <a:cubicBezTo>
                    <a:pt x="3224" y="2155"/>
                    <a:pt x="3989" y="1806"/>
                    <a:pt x="4043" y="1260"/>
                  </a:cubicBezTo>
                  <a:cubicBezTo>
                    <a:pt x="4104" y="683"/>
                    <a:pt x="3253" y="135"/>
                    <a:pt x="2159" y="14"/>
                  </a:cubicBezTo>
                  <a:cubicBezTo>
                    <a:pt x="2053" y="5"/>
                    <a:pt x="1949" y="1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8" name="Google Shape;2118;p63"/>
            <p:cNvSpPr/>
            <p:nvPr/>
          </p:nvSpPr>
          <p:spPr>
            <a:xfrm>
              <a:off x="848965" y="4364851"/>
              <a:ext cx="114269" cy="60770"/>
            </a:xfrm>
            <a:custGeom>
              <a:avLst/>
              <a:gdLst/>
              <a:ahLst/>
              <a:cxnLst/>
              <a:rect l="l" t="t" r="r" b="b"/>
              <a:pathLst>
                <a:path w="3375" h="1795" extrusionOk="0">
                  <a:moveTo>
                    <a:pt x="1703" y="1"/>
                  </a:moveTo>
                  <a:cubicBezTo>
                    <a:pt x="760" y="1"/>
                    <a:pt x="0" y="396"/>
                    <a:pt x="0" y="913"/>
                  </a:cubicBezTo>
                  <a:cubicBezTo>
                    <a:pt x="0" y="1399"/>
                    <a:pt x="760" y="1794"/>
                    <a:pt x="1703" y="1794"/>
                  </a:cubicBezTo>
                  <a:cubicBezTo>
                    <a:pt x="2614" y="1794"/>
                    <a:pt x="3374" y="1399"/>
                    <a:pt x="3374" y="913"/>
                  </a:cubicBezTo>
                  <a:cubicBezTo>
                    <a:pt x="3374" y="396"/>
                    <a:pt x="2614" y="1"/>
                    <a:pt x="17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9" name="Google Shape;2119;p63"/>
            <p:cNvSpPr/>
            <p:nvPr/>
          </p:nvSpPr>
          <p:spPr>
            <a:xfrm>
              <a:off x="2545472" y="2752338"/>
              <a:ext cx="1474765" cy="2051952"/>
            </a:xfrm>
            <a:custGeom>
              <a:avLst/>
              <a:gdLst/>
              <a:ahLst/>
              <a:cxnLst/>
              <a:rect l="l" t="t" r="r" b="b"/>
              <a:pathLst>
                <a:path w="43558" h="60610" extrusionOk="0">
                  <a:moveTo>
                    <a:pt x="1" y="1"/>
                  </a:moveTo>
                  <a:cubicBezTo>
                    <a:pt x="2554" y="11065"/>
                    <a:pt x="8481" y="39819"/>
                    <a:pt x="6475" y="60610"/>
                  </a:cubicBezTo>
                  <a:cubicBezTo>
                    <a:pt x="26111" y="59819"/>
                    <a:pt x="43558" y="56172"/>
                    <a:pt x="43558" y="56172"/>
                  </a:cubicBezTo>
                  <a:cubicBezTo>
                    <a:pt x="41065" y="34834"/>
                    <a:pt x="23497" y="6232"/>
                    <a:pt x="1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0" name="Google Shape;2120;p63"/>
            <p:cNvSpPr/>
            <p:nvPr/>
          </p:nvSpPr>
          <p:spPr>
            <a:xfrm>
              <a:off x="1093890" y="2750306"/>
              <a:ext cx="1741325" cy="2059061"/>
            </a:xfrm>
            <a:custGeom>
              <a:avLst/>
              <a:gdLst/>
              <a:ahLst/>
              <a:cxnLst/>
              <a:rect l="l" t="t" r="r" b="b"/>
              <a:pathLst>
                <a:path w="51431" h="60820" extrusionOk="0">
                  <a:moveTo>
                    <a:pt x="42767" y="0"/>
                  </a:moveTo>
                  <a:cubicBezTo>
                    <a:pt x="15047" y="7964"/>
                    <a:pt x="1" y="48846"/>
                    <a:pt x="274" y="49150"/>
                  </a:cubicBezTo>
                  <a:cubicBezTo>
                    <a:pt x="8403" y="58235"/>
                    <a:pt x="25423" y="60819"/>
                    <a:pt x="42205" y="60819"/>
                  </a:cubicBezTo>
                  <a:cubicBezTo>
                    <a:pt x="44625" y="60819"/>
                    <a:pt x="47041" y="60765"/>
                    <a:pt x="49424" y="60670"/>
                  </a:cubicBezTo>
                  <a:cubicBezTo>
                    <a:pt x="51430" y="39879"/>
                    <a:pt x="45503" y="11125"/>
                    <a:pt x="42950" y="61"/>
                  </a:cubicBezTo>
                  <a:cubicBezTo>
                    <a:pt x="42889" y="30"/>
                    <a:pt x="42828" y="30"/>
                    <a:pt x="42767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1" name="Google Shape;2121;p63"/>
            <p:cNvSpPr/>
            <p:nvPr/>
          </p:nvSpPr>
          <p:spPr>
            <a:xfrm>
              <a:off x="1563613" y="3165025"/>
              <a:ext cx="2002439" cy="1452495"/>
            </a:xfrm>
            <a:custGeom>
              <a:avLst/>
              <a:gdLst/>
              <a:ahLst/>
              <a:cxnLst/>
              <a:rect l="l" t="t" r="r" b="b"/>
              <a:pathLst>
                <a:path w="59333" h="43132" extrusionOk="0">
                  <a:moveTo>
                    <a:pt x="44530" y="0"/>
                  </a:moveTo>
                  <a:lnTo>
                    <a:pt x="15867" y="426"/>
                  </a:lnTo>
                  <a:cubicBezTo>
                    <a:pt x="12554" y="3770"/>
                    <a:pt x="9271" y="8116"/>
                    <a:pt x="6748" y="13618"/>
                  </a:cubicBezTo>
                  <a:cubicBezTo>
                    <a:pt x="1" y="28390"/>
                    <a:pt x="4499" y="40031"/>
                    <a:pt x="4712" y="40214"/>
                  </a:cubicBezTo>
                  <a:cubicBezTo>
                    <a:pt x="5867" y="41217"/>
                    <a:pt x="10274" y="42342"/>
                    <a:pt x="16232" y="43132"/>
                  </a:cubicBezTo>
                  <a:cubicBezTo>
                    <a:pt x="15776" y="37630"/>
                    <a:pt x="14013" y="21338"/>
                    <a:pt x="8329" y="13040"/>
                  </a:cubicBezTo>
                  <a:cubicBezTo>
                    <a:pt x="11642" y="11976"/>
                    <a:pt x="26506" y="4712"/>
                    <a:pt x="28816" y="760"/>
                  </a:cubicBezTo>
                  <a:cubicBezTo>
                    <a:pt x="29961" y="770"/>
                    <a:pt x="30737" y="774"/>
                    <a:pt x="31264" y="774"/>
                  </a:cubicBezTo>
                  <a:cubicBezTo>
                    <a:pt x="32318" y="774"/>
                    <a:pt x="32372" y="760"/>
                    <a:pt x="32372" y="760"/>
                  </a:cubicBezTo>
                  <a:cubicBezTo>
                    <a:pt x="32372" y="760"/>
                    <a:pt x="36627" y="8724"/>
                    <a:pt x="51977" y="19940"/>
                  </a:cubicBezTo>
                  <a:cubicBezTo>
                    <a:pt x="48451" y="28208"/>
                    <a:pt x="46354" y="35867"/>
                    <a:pt x="46871" y="42858"/>
                  </a:cubicBezTo>
                  <a:cubicBezTo>
                    <a:pt x="50883" y="42098"/>
                    <a:pt x="54500" y="40974"/>
                    <a:pt x="57327" y="39332"/>
                  </a:cubicBezTo>
                  <a:cubicBezTo>
                    <a:pt x="59333" y="19879"/>
                    <a:pt x="52160" y="7326"/>
                    <a:pt x="44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2" name="Google Shape;2122;p63"/>
            <p:cNvSpPr/>
            <p:nvPr/>
          </p:nvSpPr>
          <p:spPr>
            <a:xfrm>
              <a:off x="1835886" y="3165029"/>
              <a:ext cx="1503743" cy="1493816"/>
            </a:xfrm>
            <a:custGeom>
              <a:avLst/>
              <a:gdLst/>
              <a:ahLst/>
              <a:cxnLst/>
              <a:rect l="l" t="t" r="r" b="b"/>
              <a:pathLst>
                <a:path w="43650" h="43365" extrusionOk="0">
                  <a:moveTo>
                    <a:pt x="20488" y="0"/>
                  </a:moveTo>
                  <a:cubicBezTo>
                    <a:pt x="18178" y="3952"/>
                    <a:pt x="3314" y="11216"/>
                    <a:pt x="1" y="12280"/>
                  </a:cubicBezTo>
                  <a:cubicBezTo>
                    <a:pt x="5685" y="20578"/>
                    <a:pt x="7448" y="36870"/>
                    <a:pt x="7904" y="42372"/>
                  </a:cubicBezTo>
                  <a:cubicBezTo>
                    <a:pt x="12406" y="42964"/>
                    <a:pt x="17787" y="43364"/>
                    <a:pt x="23273" y="43364"/>
                  </a:cubicBezTo>
                  <a:cubicBezTo>
                    <a:pt x="28490" y="43364"/>
                    <a:pt x="33801" y="43002"/>
                    <a:pt x="38543" y="42098"/>
                  </a:cubicBezTo>
                  <a:cubicBezTo>
                    <a:pt x="38026" y="35107"/>
                    <a:pt x="40123" y="27478"/>
                    <a:pt x="43649" y="19180"/>
                  </a:cubicBezTo>
                  <a:cubicBezTo>
                    <a:pt x="32676" y="14529"/>
                    <a:pt x="24014" y="0"/>
                    <a:pt x="240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3" name="Google Shape;2123;p63"/>
            <p:cNvSpPr/>
            <p:nvPr/>
          </p:nvSpPr>
          <p:spPr>
            <a:xfrm>
              <a:off x="2094191" y="2878766"/>
              <a:ext cx="974227" cy="300670"/>
            </a:xfrm>
            <a:custGeom>
              <a:avLst/>
              <a:gdLst/>
              <a:ahLst/>
              <a:cxnLst/>
              <a:rect l="l" t="t" r="r" b="b"/>
              <a:pathLst>
                <a:path w="28694" h="8882" extrusionOk="0">
                  <a:moveTo>
                    <a:pt x="13939" y="1"/>
                  </a:moveTo>
                  <a:cubicBezTo>
                    <a:pt x="13791" y="1"/>
                    <a:pt x="13663" y="13"/>
                    <a:pt x="13557" y="36"/>
                  </a:cubicBezTo>
                  <a:cubicBezTo>
                    <a:pt x="11307" y="522"/>
                    <a:pt x="5593" y="3258"/>
                    <a:pt x="0" y="8881"/>
                  </a:cubicBezTo>
                  <a:lnTo>
                    <a:pt x="28694" y="8455"/>
                  </a:lnTo>
                  <a:cubicBezTo>
                    <a:pt x="22547" y="2536"/>
                    <a:pt x="16107" y="1"/>
                    <a:pt x="13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4" name="Google Shape;2124;p63"/>
            <p:cNvSpPr/>
            <p:nvPr/>
          </p:nvSpPr>
          <p:spPr>
            <a:xfrm>
              <a:off x="1752520" y="3619838"/>
              <a:ext cx="80547" cy="295453"/>
            </a:xfrm>
            <a:custGeom>
              <a:avLst/>
              <a:gdLst/>
              <a:ahLst/>
              <a:cxnLst/>
              <a:rect l="l" t="t" r="r" b="b"/>
              <a:pathLst>
                <a:path w="2379" h="8727" extrusionOk="0">
                  <a:moveTo>
                    <a:pt x="1217" y="0"/>
                  </a:moveTo>
                  <a:cubicBezTo>
                    <a:pt x="1217" y="0"/>
                    <a:pt x="1" y="8511"/>
                    <a:pt x="1217" y="8724"/>
                  </a:cubicBezTo>
                  <a:cubicBezTo>
                    <a:pt x="1229" y="8726"/>
                    <a:pt x="1241" y="8727"/>
                    <a:pt x="1252" y="8727"/>
                  </a:cubicBezTo>
                  <a:cubicBezTo>
                    <a:pt x="2378" y="8727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5" name="Google Shape;2125;p63"/>
            <p:cNvSpPr/>
            <p:nvPr/>
          </p:nvSpPr>
          <p:spPr>
            <a:xfrm>
              <a:off x="1806049" y="3412409"/>
              <a:ext cx="263479" cy="200252"/>
            </a:xfrm>
            <a:custGeom>
              <a:avLst/>
              <a:gdLst/>
              <a:ahLst/>
              <a:cxnLst/>
              <a:rect l="l" t="t" r="r" b="b"/>
              <a:pathLst>
                <a:path w="7782" h="5915" extrusionOk="0">
                  <a:moveTo>
                    <a:pt x="7215" y="0"/>
                  </a:moveTo>
                  <a:cubicBezTo>
                    <a:pt x="6217" y="0"/>
                    <a:pt x="0" y="5915"/>
                    <a:pt x="0" y="5915"/>
                  </a:cubicBezTo>
                  <a:cubicBezTo>
                    <a:pt x="0" y="5915"/>
                    <a:pt x="7782" y="687"/>
                    <a:pt x="7326" y="48"/>
                  </a:cubicBezTo>
                  <a:cubicBezTo>
                    <a:pt x="7304" y="16"/>
                    <a:pt x="7266" y="0"/>
                    <a:pt x="721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6" name="Google Shape;2126;p63"/>
            <p:cNvSpPr/>
            <p:nvPr/>
          </p:nvSpPr>
          <p:spPr>
            <a:xfrm rot="8100127">
              <a:off x="3250975" y="3638382"/>
              <a:ext cx="113214" cy="184075"/>
            </a:xfrm>
            <a:custGeom>
              <a:avLst/>
              <a:gdLst/>
              <a:ahLst/>
              <a:cxnLst/>
              <a:rect l="l" t="t" r="r" b="b"/>
              <a:pathLst>
                <a:path w="3344" h="5437" extrusionOk="0">
                  <a:moveTo>
                    <a:pt x="1" y="0"/>
                  </a:moveTo>
                  <a:cubicBezTo>
                    <a:pt x="1" y="1"/>
                    <a:pt x="1296" y="5436"/>
                    <a:pt x="2261" y="5436"/>
                  </a:cubicBezTo>
                  <a:cubicBezTo>
                    <a:pt x="2298" y="5436"/>
                    <a:pt x="2335" y="5428"/>
                    <a:pt x="2371" y="5411"/>
                  </a:cubicBezTo>
                  <a:cubicBezTo>
                    <a:pt x="3344" y="4955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7" name="Google Shape;2127;p63"/>
            <p:cNvSpPr/>
            <p:nvPr/>
          </p:nvSpPr>
          <p:spPr>
            <a:xfrm>
              <a:off x="2171371" y="2878922"/>
              <a:ext cx="823347" cy="314411"/>
            </a:xfrm>
            <a:custGeom>
              <a:avLst/>
              <a:gdLst/>
              <a:ahLst/>
              <a:cxnLst/>
              <a:rect l="l" t="t" r="r" b="b"/>
              <a:pathLst>
                <a:path w="24318" h="9287" extrusionOk="0">
                  <a:moveTo>
                    <a:pt x="11734" y="1"/>
                  </a:moveTo>
                  <a:cubicBezTo>
                    <a:pt x="11734" y="1"/>
                    <a:pt x="3375" y="3344"/>
                    <a:pt x="1" y="6627"/>
                  </a:cubicBezTo>
                  <a:cubicBezTo>
                    <a:pt x="1" y="6627"/>
                    <a:pt x="5724" y="9286"/>
                    <a:pt x="12756" y="9286"/>
                  </a:cubicBezTo>
                  <a:cubicBezTo>
                    <a:pt x="16462" y="9286"/>
                    <a:pt x="20531" y="8548"/>
                    <a:pt x="24318" y="6292"/>
                  </a:cubicBezTo>
                  <a:cubicBezTo>
                    <a:pt x="21278" y="3010"/>
                    <a:pt x="11734" y="1"/>
                    <a:pt x="11734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8" name="Google Shape;2128;p63"/>
            <p:cNvSpPr/>
            <p:nvPr/>
          </p:nvSpPr>
          <p:spPr>
            <a:xfrm>
              <a:off x="1476717" y="2876358"/>
              <a:ext cx="2098420" cy="1992265"/>
            </a:xfrm>
            <a:custGeom>
              <a:avLst/>
              <a:gdLst/>
              <a:ahLst/>
              <a:cxnLst/>
              <a:rect l="l" t="t" r="r" b="b"/>
              <a:pathLst>
                <a:path w="61978" h="58847" fill="none" extrusionOk="0">
                  <a:moveTo>
                    <a:pt x="6992" y="48664"/>
                  </a:moveTo>
                  <a:cubicBezTo>
                    <a:pt x="6992" y="48664"/>
                    <a:pt x="37205" y="58846"/>
                    <a:pt x="59607" y="47782"/>
                  </a:cubicBezTo>
                  <a:cubicBezTo>
                    <a:pt x="61978" y="38937"/>
                    <a:pt x="57114" y="5745"/>
                    <a:pt x="32251" y="1"/>
                  </a:cubicBezTo>
                  <a:cubicBezTo>
                    <a:pt x="17661" y="4165"/>
                    <a:pt x="1" y="27113"/>
                    <a:pt x="6992" y="48664"/>
                  </a:cubicBezTo>
                  <a:close/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9" name="Google Shape;2129;p63"/>
            <p:cNvSpPr/>
            <p:nvPr/>
          </p:nvSpPr>
          <p:spPr>
            <a:xfrm>
              <a:off x="2703365" y="4425634"/>
              <a:ext cx="396510" cy="435546"/>
            </a:xfrm>
            <a:custGeom>
              <a:avLst/>
              <a:gdLst/>
              <a:ahLst/>
              <a:cxnLst/>
              <a:rect l="l" t="t" r="r" b="b"/>
              <a:pathLst>
                <a:path w="7691" h="8449" extrusionOk="0">
                  <a:moveTo>
                    <a:pt x="6881" y="0"/>
                  </a:moveTo>
                  <a:cubicBezTo>
                    <a:pt x="6050" y="0"/>
                    <a:pt x="4195" y="7510"/>
                    <a:pt x="4195" y="7510"/>
                  </a:cubicBezTo>
                  <a:cubicBezTo>
                    <a:pt x="4195" y="7510"/>
                    <a:pt x="4674" y="213"/>
                    <a:pt x="3584" y="213"/>
                  </a:cubicBezTo>
                  <a:cubicBezTo>
                    <a:pt x="3575" y="213"/>
                    <a:pt x="3566" y="214"/>
                    <a:pt x="3557" y="215"/>
                  </a:cubicBezTo>
                  <a:cubicBezTo>
                    <a:pt x="2402" y="367"/>
                    <a:pt x="3557" y="7175"/>
                    <a:pt x="3557" y="7175"/>
                  </a:cubicBezTo>
                  <a:cubicBezTo>
                    <a:pt x="3557" y="7175"/>
                    <a:pt x="2525" y="2817"/>
                    <a:pt x="2020" y="2817"/>
                  </a:cubicBezTo>
                  <a:cubicBezTo>
                    <a:pt x="2005" y="2817"/>
                    <a:pt x="1990" y="2821"/>
                    <a:pt x="1976" y="2829"/>
                  </a:cubicBezTo>
                  <a:cubicBezTo>
                    <a:pt x="1490" y="3102"/>
                    <a:pt x="3040" y="7145"/>
                    <a:pt x="3040" y="7145"/>
                  </a:cubicBezTo>
                  <a:cubicBezTo>
                    <a:pt x="3040" y="7145"/>
                    <a:pt x="2714" y="7116"/>
                    <a:pt x="2271" y="7116"/>
                  </a:cubicBezTo>
                  <a:cubicBezTo>
                    <a:pt x="1510" y="7116"/>
                    <a:pt x="404" y="7201"/>
                    <a:pt x="1" y="7661"/>
                  </a:cubicBezTo>
                  <a:cubicBezTo>
                    <a:pt x="632" y="8292"/>
                    <a:pt x="1800" y="8448"/>
                    <a:pt x="2800" y="8448"/>
                  </a:cubicBezTo>
                  <a:cubicBezTo>
                    <a:pt x="3775" y="8448"/>
                    <a:pt x="4591" y="8300"/>
                    <a:pt x="4591" y="8300"/>
                  </a:cubicBezTo>
                  <a:cubicBezTo>
                    <a:pt x="4743" y="7813"/>
                    <a:pt x="7691" y="154"/>
                    <a:pt x="6901" y="2"/>
                  </a:cubicBezTo>
                  <a:cubicBezTo>
                    <a:pt x="6894" y="1"/>
                    <a:pt x="6888" y="0"/>
                    <a:pt x="6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0" name="Google Shape;2130;p63"/>
            <p:cNvSpPr/>
            <p:nvPr/>
          </p:nvSpPr>
          <p:spPr>
            <a:xfrm rot="3545402">
              <a:off x="3307485" y="3849544"/>
              <a:ext cx="148146" cy="203738"/>
            </a:xfrm>
            <a:custGeom>
              <a:avLst/>
              <a:gdLst/>
              <a:ahLst/>
              <a:cxnLst/>
              <a:rect l="l" t="t" r="r" b="b"/>
              <a:pathLst>
                <a:path w="3344" h="5437" extrusionOk="0">
                  <a:moveTo>
                    <a:pt x="1" y="0"/>
                  </a:moveTo>
                  <a:cubicBezTo>
                    <a:pt x="1" y="1"/>
                    <a:pt x="1296" y="5436"/>
                    <a:pt x="2261" y="5436"/>
                  </a:cubicBezTo>
                  <a:cubicBezTo>
                    <a:pt x="2298" y="5436"/>
                    <a:pt x="2335" y="5428"/>
                    <a:pt x="2371" y="5411"/>
                  </a:cubicBezTo>
                  <a:cubicBezTo>
                    <a:pt x="3344" y="4955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31" name="Google Shape;2131;p63"/>
          <p:cNvGrpSpPr/>
          <p:nvPr/>
        </p:nvGrpSpPr>
        <p:grpSpPr>
          <a:xfrm>
            <a:off x="627543" y="5438264"/>
            <a:ext cx="1198496" cy="820882"/>
            <a:chOff x="2166828" y="3740330"/>
            <a:chExt cx="1019998" cy="1291311"/>
          </a:xfrm>
        </p:grpSpPr>
        <p:grpSp>
          <p:nvGrpSpPr>
            <p:cNvPr id="2132" name="Google Shape;2132;p63"/>
            <p:cNvGrpSpPr/>
            <p:nvPr/>
          </p:nvGrpSpPr>
          <p:grpSpPr>
            <a:xfrm>
              <a:off x="2166828" y="4689036"/>
              <a:ext cx="1019998" cy="342604"/>
              <a:chOff x="3994466" y="4717544"/>
              <a:chExt cx="1019998" cy="319922"/>
            </a:xfrm>
          </p:grpSpPr>
          <p:sp>
            <p:nvSpPr>
              <p:cNvPr id="2133" name="Google Shape;2133;p63"/>
              <p:cNvSpPr/>
              <p:nvPr/>
            </p:nvSpPr>
            <p:spPr>
              <a:xfrm>
                <a:off x="4148180" y="4783682"/>
                <a:ext cx="103885" cy="121213"/>
              </a:xfrm>
              <a:custGeom>
                <a:avLst/>
                <a:gdLst/>
                <a:ahLst/>
                <a:cxnLst/>
                <a:rect l="l" t="t" r="r" b="b"/>
                <a:pathLst>
                  <a:path w="2452" h="2861" extrusionOk="0">
                    <a:moveTo>
                      <a:pt x="1798" y="0"/>
                    </a:moveTo>
                    <a:cubicBezTo>
                      <a:pt x="1793" y="0"/>
                      <a:pt x="1788" y="1"/>
                      <a:pt x="1783" y="1"/>
                    </a:cubicBezTo>
                    <a:cubicBezTo>
                      <a:pt x="1266" y="32"/>
                      <a:pt x="1996" y="2007"/>
                      <a:pt x="1996" y="2007"/>
                    </a:cubicBezTo>
                    <a:cubicBezTo>
                      <a:pt x="1996" y="2007"/>
                      <a:pt x="1433" y="882"/>
                      <a:pt x="1097" y="882"/>
                    </a:cubicBezTo>
                    <a:cubicBezTo>
                      <a:pt x="1093" y="882"/>
                      <a:pt x="1088" y="882"/>
                      <a:pt x="1084" y="883"/>
                    </a:cubicBezTo>
                    <a:cubicBezTo>
                      <a:pt x="780" y="913"/>
                      <a:pt x="1449" y="2099"/>
                      <a:pt x="1449" y="2099"/>
                    </a:cubicBezTo>
                    <a:cubicBezTo>
                      <a:pt x="1449" y="2099"/>
                      <a:pt x="996" y="1601"/>
                      <a:pt x="599" y="1601"/>
                    </a:cubicBezTo>
                    <a:cubicBezTo>
                      <a:pt x="536" y="1601"/>
                      <a:pt x="474" y="1613"/>
                      <a:pt x="415" y="1643"/>
                    </a:cubicBezTo>
                    <a:cubicBezTo>
                      <a:pt x="1" y="1836"/>
                      <a:pt x="1171" y="2860"/>
                      <a:pt x="2164" y="2860"/>
                    </a:cubicBezTo>
                    <a:cubicBezTo>
                      <a:pt x="2262" y="2860"/>
                      <a:pt x="2359" y="2850"/>
                      <a:pt x="2452" y="2828"/>
                    </a:cubicBezTo>
                    <a:cubicBezTo>
                      <a:pt x="2452" y="2828"/>
                      <a:pt x="2273" y="0"/>
                      <a:pt x="17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4" name="Google Shape;2134;p63"/>
              <p:cNvSpPr/>
              <p:nvPr/>
            </p:nvSpPr>
            <p:spPr>
              <a:xfrm>
                <a:off x="4613940" y="4717544"/>
                <a:ext cx="182900" cy="179553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4238" extrusionOk="0">
                    <a:moveTo>
                      <a:pt x="2164" y="1"/>
                    </a:moveTo>
                    <a:cubicBezTo>
                      <a:pt x="1700" y="1"/>
                      <a:pt x="1185" y="681"/>
                      <a:pt x="1185" y="681"/>
                    </a:cubicBezTo>
                    <a:lnTo>
                      <a:pt x="0" y="2839"/>
                    </a:lnTo>
                    <a:lnTo>
                      <a:pt x="1581" y="4237"/>
                    </a:lnTo>
                    <a:cubicBezTo>
                      <a:pt x="1581" y="4237"/>
                      <a:pt x="4316" y="3660"/>
                      <a:pt x="3982" y="3356"/>
                    </a:cubicBezTo>
                    <a:cubicBezTo>
                      <a:pt x="3928" y="3307"/>
                      <a:pt x="3856" y="3286"/>
                      <a:pt x="3773" y="3286"/>
                    </a:cubicBezTo>
                    <a:cubicBezTo>
                      <a:pt x="3341" y="3286"/>
                      <a:pt x="2614" y="3842"/>
                      <a:pt x="2614" y="3842"/>
                    </a:cubicBezTo>
                    <a:cubicBezTo>
                      <a:pt x="2614" y="3842"/>
                      <a:pt x="3678" y="2322"/>
                      <a:pt x="3435" y="2201"/>
                    </a:cubicBezTo>
                    <a:cubicBezTo>
                      <a:pt x="3422" y="2193"/>
                      <a:pt x="3407" y="2190"/>
                      <a:pt x="3390" y="2190"/>
                    </a:cubicBezTo>
                    <a:cubicBezTo>
                      <a:pt x="3054" y="2190"/>
                      <a:pt x="2006" y="3568"/>
                      <a:pt x="2006" y="3568"/>
                    </a:cubicBezTo>
                    <a:cubicBezTo>
                      <a:pt x="2006" y="3568"/>
                      <a:pt x="3070" y="1198"/>
                      <a:pt x="2614" y="316"/>
                    </a:cubicBezTo>
                    <a:cubicBezTo>
                      <a:pt x="2487" y="86"/>
                      <a:pt x="2329" y="1"/>
                      <a:pt x="21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5" name="Google Shape;2135;p63"/>
              <p:cNvSpPr/>
              <p:nvPr/>
            </p:nvSpPr>
            <p:spPr>
              <a:xfrm>
                <a:off x="3994466" y="4862276"/>
                <a:ext cx="1019998" cy="175190"/>
              </a:xfrm>
              <a:custGeom>
                <a:avLst/>
                <a:gdLst/>
                <a:ahLst/>
                <a:cxnLst/>
                <a:rect l="l" t="t" r="r" b="b"/>
                <a:pathLst>
                  <a:path w="24075" h="4135" extrusionOk="0">
                    <a:moveTo>
                      <a:pt x="12037" y="0"/>
                    </a:moveTo>
                    <a:cubicBezTo>
                      <a:pt x="5381" y="0"/>
                      <a:pt x="1" y="912"/>
                      <a:pt x="1" y="2067"/>
                    </a:cubicBezTo>
                    <a:cubicBezTo>
                      <a:pt x="1" y="3222"/>
                      <a:pt x="5381" y="4134"/>
                      <a:pt x="12037" y="4134"/>
                    </a:cubicBezTo>
                    <a:cubicBezTo>
                      <a:pt x="18694" y="4134"/>
                      <a:pt x="24074" y="3222"/>
                      <a:pt x="24074" y="2067"/>
                    </a:cubicBezTo>
                    <a:cubicBezTo>
                      <a:pt x="24074" y="912"/>
                      <a:pt x="18694" y="0"/>
                      <a:pt x="120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136" name="Google Shape;2136;p63"/>
            <p:cNvSpPr/>
            <p:nvPr/>
          </p:nvSpPr>
          <p:spPr>
            <a:xfrm>
              <a:off x="2825568" y="3796850"/>
              <a:ext cx="118544" cy="224632"/>
            </a:xfrm>
            <a:custGeom>
              <a:avLst/>
              <a:gdLst/>
              <a:ahLst/>
              <a:cxnLst/>
              <a:rect l="l" t="t" r="r" b="b"/>
              <a:pathLst>
                <a:path w="2798" h="5302" extrusionOk="0">
                  <a:moveTo>
                    <a:pt x="1254" y="1"/>
                  </a:moveTo>
                  <a:cubicBezTo>
                    <a:pt x="904" y="1"/>
                    <a:pt x="654" y="176"/>
                    <a:pt x="457" y="429"/>
                  </a:cubicBezTo>
                  <a:cubicBezTo>
                    <a:pt x="92" y="977"/>
                    <a:pt x="1" y="1888"/>
                    <a:pt x="183" y="2405"/>
                  </a:cubicBezTo>
                  <a:cubicBezTo>
                    <a:pt x="427" y="3104"/>
                    <a:pt x="943" y="3560"/>
                    <a:pt x="1095" y="4320"/>
                  </a:cubicBezTo>
                  <a:cubicBezTo>
                    <a:pt x="1209" y="4745"/>
                    <a:pt x="1295" y="5302"/>
                    <a:pt x="1799" y="5302"/>
                  </a:cubicBezTo>
                  <a:cubicBezTo>
                    <a:pt x="1836" y="5302"/>
                    <a:pt x="1875" y="5299"/>
                    <a:pt x="1916" y="5293"/>
                  </a:cubicBezTo>
                  <a:cubicBezTo>
                    <a:pt x="2311" y="5232"/>
                    <a:pt x="2554" y="4837"/>
                    <a:pt x="2615" y="4442"/>
                  </a:cubicBezTo>
                  <a:cubicBezTo>
                    <a:pt x="2676" y="3986"/>
                    <a:pt x="2615" y="3469"/>
                    <a:pt x="2585" y="2983"/>
                  </a:cubicBezTo>
                  <a:cubicBezTo>
                    <a:pt x="2554" y="2071"/>
                    <a:pt x="2797" y="1311"/>
                    <a:pt x="2189" y="521"/>
                  </a:cubicBezTo>
                  <a:cubicBezTo>
                    <a:pt x="1977" y="247"/>
                    <a:pt x="1673" y="4"/>
                    <a:pt x="1338" y="4"/>
                  </a:cubicBezTo>
                  <a:cubicBezTo>
                    <a:pt x="1310" y="2"/>
                    <a:pt x="1281" y="1"/>
                    <a:pt x="1254" y="1"/>
                  </a:cubicBezTo>
                  <a:close/>
                </a:path>
              </a:pathLst>
            </a:custGeom>
            <a:solidFill>
              <a:srgbClr val="FF79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7" name="Google Shape;2137;p63"/>
            <p:cNvSpPr/>
            <p:nvPr/>
          </p:nvSpPr>
          <p:spPr>
            <a:xfrm>
              <a:off x="2428954" y="4650837"/>
              <a:ext cx="476507" cy="347752"/>
            </a:xfrm>
            <a:custGeom>
              <a:avLst/>
              <a:gdLst/>
              <a:ahLst/>
              <a:cxnLst/>
              <a:rect l="l" t="t" r="r" b="b"/>
              <a:pathLst>
                <a:path w="11247" h="8208" extrusionOk="0">
                  <a:moveTo>
                    <a:pt x="10243" y="0"/>
                  </a:moveTo>
                  <a:lnTo>
                    <a:pt x="0" y="3982"/>
                  </a:lnTo>
                  <a:lnTo>
                    <a:pt x="1368" y="8207"/>
                  </a:lnTo>
                  <a:lnTo>
                    <a:pt x="11247" y="1763"/>
                  </a:lnTo>
                  <a:lnTo>
                    <a:pt x="10243" y="0"/>
                  </a:lnTo>
                  <a:close/>
                </a:path>
              </a:pathLst>
            </a:custGeom>
            <a:solidFill>
              <a:srgbClr val="7C37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8" name="Google Shape;2138;p63"/>
            <p:cNvSpPr/>
            <p:nvPr/>
          </p:nvSpPr>
          <p:spPr>
            <a:xfrm>
              <a:off x="2380018" y="4810525"/>
              <a:ext cx="168707" cy="191925"/>
            </a:xfrm>
            <a:custGeom>
              <a:avLst/>
              <a:gdLst/>
              <a:ahLst/>
              <a:cxnLst/>
              <a:rect l="l" t="t" r="r" b="b"/>
              <a:pathLst>
                <a:path w="3982" h="4530" extrusionOk="0">
                  <a:moveTo>
                    <a:pt x="2006" y="0"/>
                  </a:moveTo>
                  <a:cubicBezTo>
                    <a:pt x="912" y="0"/>
                    <a:pt x="0" y="1003"/>
                    <a:pt x="0" y="2280"/>
                  </a:cubicBezTo>
                  <a:cubicBezTo>
                    <a:pt x="0" y="3526"/>
                    <a:pt x="912" y="4529"/>
                    <a:pt x="2006" y="4529"/>
                  </a:cubicBezTo>
                  <a:cubicBezTo>
                    <a:pt x="3100" y="4529"/>
                    <a:pt x="3982" y="3526"/>
                    <a:pt x="3982" y="2280"/>
                  </a:cubicBezTo>
                  <a:cubicBezTo>
                    <a:pt x="3982" y="1034"/>
                    <a:pt x="3100" y="0"/>
                    <a:pt x="2006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9" name="Google Shape;2139;p63"/>
            <p:cNvSpPr/>
            <p:nvPr/>
          </p:nvSpPr>
          <p:spPr>
            <a:xfrm>
              <a:off x="2403193" y="4854292"/>
              <a:ext cx="118502" cy="97911"/>
            </a:xfrm>
            <a:custGeom>
              <a:avLst/>
              <a:gdLst/>
              <a:ahLst/>
              <a:cxnLst/>
              <a:rect l="l" t="t" r="r" b="b"/>
              <a:pathLst>
                <a:path w="2797" h="2311" fill="none" extrusionOk="0">
                  <a:moveTo>
                    <a:pt x="1155" y="1065"/>
                  </a:moveTo>
                  <a:cubicBezTo>
                    <a:pt x="1429" y="882"/>
                    <a:pt x="1794" y="1034"/>
                    <a:pt x="1885" y="1308"/>
                  </a:cubicBezTo>
                  <a:cubicBezTo>
                    <a:pt x="1885" y="1369"/>
                    <a:pt x="1885" y="1399"/>
                    <a:pt x="1885" y="1460"/>
                  </a:cubicBezTo>
                  <a:cubicBezTo>
                    <a:pt x="1854" y="1490"/>
                    <a:pt x="1824" y="1551"/>
                    <a:pt x="1763" y="1581"/>
                  </a:cubicBezTo>
                  <a:cubicBezTo>
                    <a:pt x="1520" y="1703"/>
                    <a:pt x="1155" y="1642"/>
                    <a:pt x="1003" y="1399"/>
                  </a:cubicBezTo>
                  <a:cubicBezTo>
                    <a:pt x="912" y="1277"/>
                    <a:pt x="882" y="1156"/>
                    <a:pt x="912" y="1034"/>
                  </a:cubicBezTo>
                  <a:cubicBezTo>
                    <a:pt x="942" y="852"/>
                    <a:pt x="1064" y="730"/>
                    <a:pt x="1246" y="669"/>
                  </a:cubicBezTo>
                  <a:cubicBezTo>
                    <a:pt x="1611" y="487"/>
                    <a:pt x="2097" y="669"/>
                    <a:pt x="2280" y="1065"/>
                  </a:cubicBezTo>
                  <a:cubicBezTo>
                    <a:pt x="2432" y="1429"/>
                    <a:pt x="2280" y="1916"/>
                    <a:pt x="1915" y="2128"/>
                  </a:cubicBezTo>
                  <a:cubicBezTo>
                    <a:pt x="1581" y="2311"/>
                    <a:pt x="1155" y="2250"/>
                    <a:pt x="821" y="2098"/>
                  </a:cubicBezTo>
                  <a:cubicBezTo>
                    <a:pt x="578" y="2007"/>
                    <a:pt x="365" y="1855"/>
                    <a:pt x="243" y="1672"/>
                  </a:cubicBezTo>
                  <a:cubicBezTo>
                    <a:pt x="0" y="1308"/>
                    <a:pt x="61" y="791"/>
                    <a:pt x="365" y="457"/>
                  </a:cubicBezTo>
                  <a:cubicBezTo>
                    <a:pt x="638" y="153"/>
                    <a:pt x="1125" y="1"/>
                    <a:pt x="1550" y="62"/>
                  </a:cubicBezTo>
                  <a:cubicBezTo>
                    <a:pt x="1915" y="122"/>
                    <a:pt x="2249" y="274"/>
                    <a:pt x="2462" y="548"/>
                  </a:cubicBezTo>
                  <a:cubicBezTo>
                    <a:pt x="2736" y="852"/>
                    <a:pt x="2797" y="1217"/>
                    <a:pt x="2736" y="1581"/>
                  </a:cubicBezTo>
                </a:path>
              </a:pathLst>
            </a:custGeom>
            <a:noFill/>
            <a:ln w="2275" cap="flat" cmpd="sng">
              <a:solidFill>
                <a:srgbClr val="FFE17B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0" name="Google Shape;2140;p63"/>
            <p:cNvSpPr/>
            <p:nvPr/>
          </p:nvSpPr>
          <p:spPr>
            <a:xfrm>
              <a:off x="2449545" y="4650837"/>
              <a:ext cx="434013" cy="347752"/>
            </a:xfrm>
            <a:custGeom>
              <a:avLst/>
              <a:gdLst/>
              <a:ahLst/>
              <a:cxnLst/>
              <a:rect l="l" t="t" r="r" b="b"/>
              <a:pathLst>
                <a:path w="10244" h="8208" extrusionOk="0">
                  <a:moveTo>
                    <a:pt x="0" y="0"/>
                  </a:moveTo>
                  <a:lnTo>
                    <a:pt x="2310" y="3769"/>
                  </a:lnTo>
                  <a:lnTo>
                    <a:pt x="8876" y="8207"/>
                  </a:lnTo>
                  <a:lnTo>
                    <a:pt x="10244" y="39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7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1" name="Google Shape;2141;p63"/>
            <p:cNvSpPr/>
            <p:nvPr/>
          </p:nvSpPr>
          <p:spPr>
            <a:xfrm>
              <a:off x="2763752" y="4810525"/>
              <a:ext cx="168750" cy="191925"/>
            </a:xfrm>
            <a:custGeom>
              <a:avLst/>
              <a:gdLst/>
              <a:ahLst/>
              <a:cxnLst/>
              <a:rect l="l" t="t" r="r" b="b"/>
              <a:pathLst>
                <a:path w="3983" h="4530" extrusionOk="0">
                  <a:moveTo>
                    <a:pt x="2007" y="0"/>
                  </a:moveTo>
                  <a:cubicBezTo>
                    <a:pt x="913" y="0"/>
                    <a:pt x="1" y="1034"/>
                    <a:pt x="1" y="2280"/>
                  </a:cubicBezTo>
                  <a:cubicBezTo>
                    <a:pt x="1" y="3526"/>
                    <a:pt x="913" y="4529"/>
                    <a:pt x="2007" y="4529"/>
                  </a:cubicBezTo>
                  <a:cubicBezTo>
                    <a:pt x="3101" y="4529"/>
                    <a:pt x="3983" y="3526"/>
                    <a:pt x="3983" y="2280"/>
                  </a:cubicBezTo>
                  <a:cubicBezTo>
                    <a:pt x="3983" y="1003"/>
                    <a:pt x="3101" y="0"/>
                    <a:pt x="2007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2" name="Google Shape;2142;p63"/>
            <p:cNvSpPr/>
            <p:nvPr/>
          </p:nvSpPr>
          <p:spPr>
            <a:xfrm>
              <a:off x="2790825" y="4854292"/>
              <a:ext cx="119815" cy="97911"/>
            </a:xfrm>
            <a:custGeom>
              <a:avLst/>
              <a:gdLst/>
              <a:ahLst/>
              <a:cxnLst/>
              <a:rect l="l" t="t" r="r" b="b"/>
              <a:pathLst>
                <a:path w="2828" h="2311" fill="none" extrusionOk="0">
                  <a:moveTo>
                    <a:pt x="1642" y="1065"/>
                  </a:moveTo>
                  <a:cubicBezTo>
                    <a:pt x="1398" y="882"/>
                    <a:pt x="1034" y="1034"/>
                    <a:pt x="943" y="1308"/>
                  </a:cubicBezTo>
                  <a:cubicBezTo>
                    <a:pt x="912" y="1369"/>
                    <a:pt x="912" y="1399"/>
                    <a:pt x="912" y="1460"/>
                  </a:cubicBezTo>
                  <a:cubicBezTo>
                    <a:pt x="943" y="1490"/>
                    <a:pt x="1003" y="1551"/>
                    <a:pt x="1034" y="1581"/>
                  </a:cubicBezTo>
                  <a:cubicBezTo>
                    <a:pt x="1277" y="1703"/>
                    <a:pt x="1642" y="1642"/>
                    <a:pt x="1824" y="1399"/>
                  </a:cubicBezTo>
                  <a:cubicBezTo>
                    <a:pt x="1885" y="1277"/>
                    <a:pt x="1915" y="1156"/>
                    <a:pt x="1885" y="1034"/>
                  </a:cubicBezTo>
                  <a:cubicBezTo>
                    <a:pt x="1854" y="852"/>
                    <a:pt x="1733" y="730"/>
                    <a:pt x="1581" y="669"/>
                  </a:cubicBezTo>
                  <a:cubicBezTo>
                    <a:pt x="1186" y="487"/>
                    <a:pt x="699" y="669"/>
                    <a:pt x="547" y="1065"/>
                  </a:cubicBezTo>
                  <a:cubicBezTo>
                    <a:pt x="365" y="1429"/>
                    <a:pt x="517" y="1916"/>
                    <a:pt x="882" y="2128"/>
                  </a:cubicBezTo>
                  <a:cubicBezTo>
                    <a:pt x="1216" y="2311"/>
                    <a:pt x="1642" y="2250"/>
                    <a:pt x="2006" y="2098"/>
                  </a:cubicBezTo>
                  <a:cubicBezTo>
                    <a:pt x="2219" y="2007"/>
                    <a:pt x="2432" y="1855"/>
                    <a:pt x="2554" y="1672"/>
                  </a:cubicBezTo>
                  <a:cubicBezTo>
                    <a:pt x="2827" y="1308"/>
                    <a:pt x="2736" y="791"/>
                    <a:pt x="2462" y="457"/>
                  </a:cubicBezTo>
                  <a:cubicBezTo>
                    <a:pt x="2158" y="153"/>
                    <a:pt x="1702" y="1"/>
                    <a:pt x="1247" y="62"/>
                  </a:cubicBezTo>
                  <a:cubicBezTo>
                    <a:pt x="912" y="122"/>
                    <a:pt x="578" y="274"/>
                    <a:pt x="335" y="548"/>
                  </a:cubicBezTo>
                  <a:cubicBezTo>
                    <a:pt x="91" y="852"/>
                    <a:pt x="0" y="1217"/>
                    <a:pt x="61" y="1581"/>
                  </a:cubicBezTo>
                </a:path>
              </a:pathLst>
            </a:custGeom>
            <a:noFill/>
            <a:ln w="2275" cap="flat" cmpd="sng">
              <a:solidFill>
                <a:srgbClr val="FFE17B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3" name="Google Shape;2143;p63"/>
            <p:cNvSpPr/>
            <p:nvPr/>
          </p:nvSpPr>
          <p:spPr>
            <a:xfrm>
              <a:off x="2345233" y="3740330"/>
              <a:ext cx="605304" cy="1088040"/>
            </a:xfrm>
            <a:custGeom>
              <a:avLst/>
              <a:gdLst/>
              <a:ahLst/>
              <a:cxnLst/>
              <a:rect l="l" t="t" r="r" b="b"/>
              <a:pathLst>
                <a:path w="14287" h="25681" extrusionOk="0">
                  <a:moveTo>
                    <a:pt x="8359" y="1"/>
                  </a:moveTo>
                  <a:cubicBezTo>
                    <a:pt x="8086" y="1"/>
                    <a:pt x="7842" y="183"/>
                    <a:pt x="7630" y="365"/>
                  </a:cubicBezTo>
                  <a:cubicBezTo>
                    <a:pt x="7022" y="912"/>
                    <a:pt x="6596" y="1642"/>
                    <a:pt x="6383" y="2432"/>
                  </a:cubicBezTo>
                  <a:cubicBezTo>
                    <a:pt x="6110" y="3344"/>
                    <a:pt x="6262" y="4226"/>
                    <a:pt x="6201" y="5168"/>
                  </a:cubicBezTo>
                  <a:cubicBezTo>
                    <a:pt x="6110" y="6080"/>
                    <a:pt x="5745" y="6961"/>
                    <a:pt x="5441" y="7812"/>
                  </a:cubicBezTo>
                  <a:cubicBezTo>
                    <a:pt x="5016" y="8998"/>
                    <a:pt x="4864" y="10305"/>
                    <a:pt x="4985" y="11551"/>
                  </a:cubicBezTo>
                  <a:cubicBezTo>
                    <a:pt x="5107" y="12675"/>
                    <a:pt x="5472" y="13800"/>
                    <a:pt x="5168" y="14864"/>
                  </a:cubicBezTo>
                  <a:cubicBezTo>
                    <a:pt x="5107" y="15077"/>
                    <a:pt x="5016" y="15290"/>
                    <a:pt x="4864" y="15441"/>
                  </a:cubicBezTo>
                  <a:cubicBezTo>
                    <a:pt x="4680" y="15625"/>
                    <a:pt x="4495" y="15701"/>
                    <a:pt x="4319" y="15701"/>
                  </a:cubicBezTo>
                  <a:cubicBezTo>
                    <a:pt x="3853" y="15701"/>
                    <a:pt x="3454" y="15167"/>
                    <a:pt x="3344" y="14682"/>
                  </a:cubicBezTo>
                  <a:cubicBezTo>
                    <a:pt x="3192" y="13983"/>
                    <a:pt x="3222" y="13253"/>
                    <a:pt x="3222" y="12524"/>
                  </a:cubicBezTo>
                  <a:cubicBezTo>
                    <a:pt x="3253" y="12040"/>
                    <a:pt x="3553" y="9423"/>
                    <a:pt x="2630" y="9423"/>
                  </a:cubicBezTo>
                  <a:cubicBezTo>
                    <a:pt x="2625" y="9423"/>
                    <a:pt x="2620" y="9423"/>
                    <a:pt x="2614" y="9423"/>
                  </a:cubicBezTo>
                  <a:cubicBezTo>
                    <a:pt x="2189" y="9454"/>
                    <a:pt x="1946" y="9849"/>
                    <a:pt x="1824" y="10213"/>
                  </a:cubicBezTo>
                  <a:cubicBezTo>
                    <a:pt x="1581" y="11004"/>
                    <a:pt x="1672" y="11855"/>
                    <a:pt x="1490" y="12675"/>
                  </a:cubicBezTo>
                  <a:cubicBezTo>
                    <a:pt x="1307" y="13375"/>
                    <a:pt x="943" y="14013"/>
                    <a:pt x="669" y="14682"/>
                  </a:cubicBezTo>
                  <a:cubicBezTo>
                    <a:pt x="0" y="16384"/>
                    <a:pt x="122" y="21490"/>
                    <a:pt x="1976" y="23344"/>
                  </a:cubicBezTo>
                  <a:cubicBezTo>
                    <a:pt x="2675" y="24043"/>
                    <a:pt x="3587" y="24834"/>
                    <a:pt x="4529" y="25138"/>
                  </a:cubicBezTo>
                  <a:cubicBezTo>
                    <a:pt x="5582" y="25504"/>
                    <a:pt x="6601" y="25681"/>
                    <a:pt x="7663" y="25681"/>
                  </a:cubicBezTo>
                  <a:cubicBezTo>
                    <a:pt x="8011" y="25681"/>
                    <a:pt x="8364" y="25662"/>
                    <a:pt x="8724" y="25624"/>
                  </a:cubicBezTo>
                  <a:lnTo>
                    <a:pt x="9058" y="25594"/>
                  </a:lnTo>
                  <a:cubicBezTo>
                    <a:pt x="10973" y="25411"/>
                    <a:pt x="13192" y="24651"/>
                    <a:pt x="13587" y="22189"/>
                  </a:cubicBezTo>
                  <a:cubicBezTo>
                    <a:pt x="14286" y="17752"/>
                    <a:pt x="13587" y="15411"/>
                    <a:pt x="11277" y="15198"/>
                  </a:cubicBezTo>
                  <a:cubicBezTo>
                    <a:pt x="9697" y="15046"/>
                    <a:pt x="10213" y="12706"/>
                    <a:pt x="10335" y="11703"/>
                  </a:cubicBezTo>
                  <a:cubicBezTo>
                    <a:pt x="10517" y="10183"/>
                    <a:pt x="10973" y="8724"/>
                    <a:pt x="11064" y="7174"/>
                  </a:cubicBezTo>
                  <a:cubicBezTo>
                    <a:pt x="11092" y="6335"/>
                    <a:pt x="10966" y="4392"/>
                    <a:pt x="9811" y="4392"/>
                  </a:cubicBezTo>
                  <a:cubicBezTo>
                    <a:pt x="9710" y="4392"/>
                    <a:pt x="9601" y="4407"/>
                    <a:pt x="9484" y="4438"/>
                  </a:cubicBezTo>
                  <a:cubicBezTo>
                    <a:pt x="8610" y="4679"/>
                    <a:pt x="9230" y="8269"/>
                    <a:pt x="8173" y="8269"/>
                  </a:cubicBezTo>
                  <a:cubicBezTo>
                    <a:pt x="8164" y="8269"/>
                    <a:pt x="8155" y="8269"/>
                    <a:pt x="8146" y="8268"/>
                  </a:cubicBezTo>
                  <a:cubicBezTo>
                    <a:pt x="7417" y="8207"/>
                    <a:pt x="8906" y="1976"/>
                    <a:pt x="8967" y="1277"/>
                  </a:cubicBezTo>
                  <a:cubicBezTo>
                    <a:pt x="8997" y="821"/>
                    <a:pt x="8997" y="1"/>
                    <a:pt x="8359" y="1"/>
                  </a:cubicBezTo>
                  <a:close/>
                </a:path>
              </a:pathLst>
            </a:custGeom>
            <a:solidFill>
              <a:srgbClr val="EF69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4" name="Google Shape;2144;p63"/>
            <p:cNvSpPr/>
            <p:nvPr/>
          </p:nvSpPr>
          <p:spPr>
            <a:xfrm>
              <a:off x="2519072" y="4564447"/>
              <a:ext cx="289794" cy="228318"/>
            </a:xfrm>
            <a:custGeom>
              <a:avLst/>
              <a:gdLst/>
              <a:ahLst/>
              <a:cxnLst/>
              <a:rect l="l" t="t" r="r" b="b"/>
              <a:pathLst>
                <a:path w="6840" h="5389" extrusionOk="0">
                  <a:moveTo>
                    <a:pt x="4057" y="1"/>
                  </a:moveTo>
                  <a:cubicBezTo>
                    <a:pt x="3812" y="1"/>
                    <a:pt x="3571" y="72"/>
                    <a:pt x="3375" y="215"/>
                  </a:cubicBezTo>
                  <a:cubicBezTo>
                    <a:pt x="2858" y="550"/>
                    <a:pt x="2676" y="1188"/>
                    <a:pt x="2311" y="1674"/>
                  </a:cubicBezTo>
                  <a:cubicBezTo>
                    <a:pt x="1946" y="2100"/>
                    <a:pt x="1399" y="2374"/>
                    <a:pt x="882" y="2617"/>
                  </a:cubicBezTo>
                  <a:cubicBezTo>
                    <a:pt x="578" y="2738"/>
                    <a:pt x="274" y="2890"/>
                    <a:pt x="122" y="3194"/>
                  </a:cubicBezTo>
                  <a:cubicBezTo>
                    <a:pt x="1" y="3468"/>
                    <a:pt x="62" y="3833"/>
                    <a:pt x="244" y="4076"/>
                  </a:cubicBezTo>
                  <a:cubicBezTo>
                    <a:pt x="891" y="5035"/>
                    <a:pt x="2127" y="5388"/>
                    <a:pt x="3304" y="5388"/>
                  </a:cubicBezTo>
                  <a:cubicBezTo>
                    <a:pt x="3731" y="5388"/>
                    <a:pt x="4150" y="5342"/>
                    <a:pt x="4530" y="5261"/>
                  </a:cubicBezTo>
                  <a:cubicBezTo>
                    <a:pt x="5320" y="5079"/>
                    <a:pt x="6840" y="4623"/>
                    <a:pt x="6779" y="3589"/>
                  </a:cubicBezTo>
                  <a:cubicBezTo>
                    <a:pt x="6749" y="2981"/>
                    <a:pt x="6141" y="2617"/>
                    <a:pt x="5806" y="2130"/>
                  </a:cubicBezTo>
                  <a:cubicBezTo>
                    <a:pt x="5442" y="1583"/>
                    <a:pt x="5411" y="823"/>
                    <a:pt x="4955" y="367"/>
                  </a:cubicBezTo>
                  <a:cubicBezTo>
                    <a:pt x="4713" y="125"/>
                    <a:pt x="4382" y="1"/>
                    <a:pt x="4057" y="1"/>
                  </a:cubicBezTo>
                  <a:close/>
                </a:path>
              </a:pathLst>
            </a:custGeom>
            <a:solidFill>
              <a:srgbClr val="FFE1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5" name="Google Shape;2145;p63"/>
            <p:cNvSpPr/>
            <p:nvPr/>
          </p:nvSpPr>
          <p:spPr>
            <a:xfrm>
              <a:off x="2814001" y="4810525"/>
              <a:ext cx="127526" cy="193111"/>
            </a:xfrm>
            <a:custGeom>
              <a:avLst/>
              <a:gdLst/>
              <a:ahLst/>
              <a:cxnLst/>
              <a:rect l="l" t="t" r="r" b="b"/>
              <a:pathLst>
                <a:path w="3010" h="4558" extrusionOk="0">
                  <a:moveTo>
                    <a:pt x="1003" y="0"/>
                  </a:moveTo>
                  <a:cubicBezTo>
                    <a:pt x="1004" y="0"/>
                    <a:pt x="3009" y="2675"/>
                    <a:pt x="0" y="4347"/>
                  </a:cubicBezTo>
                  <a:cubicBezTo>
                    <a:pt x="236" y="4496"/>
                    <a:pt x="487" y="4558"/>
                    <a:pt x="736" y="4558"/>
                  </a:cubicBezTo>
                  <a:cubicBezTo>
                    <a:pt x="1452" y="4558"/>
                    <a:pt x="2146" y="4046"/>
                    <a:pt x="2371" y="3617"/>
                  </a:cubicBezTo>
                  <a:cubicBezTo>
                    <a:pt x="2523" y="3435"/>
                    <a:pt x="2736" y="3009"/>
                    <a:pt x="2797" y="2523"/>
                  </a:cubicBezTo>
                  <a:cubicBezTo>
                    <a:pt x="2888" y="1550"/>
                    <a:pt x="2523" y="335"/>
                    <a:pt x="1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6" name="Google Shape;2146;p63"/>
            <p:cNvSpPr/>
            <p:nvPr/>
          </p:nvSpPr>
          <p:spPr>
            <a:xfrm>
              <a:off x="2364553" y="4814381"/>
              <a:ext cx="144261" cy="187434"/>
            </a:xfrm>
            <a:custGeom>
              <a:avLst/>
              <a:gdLst/>
              <a:ahLst/>
              <a:cxnLst/>
              <a:rect l="l" t="t" r="r" b="b"/>
              <a:pathLst>
                <a:path w="3405" h="4424" extrusionOk="0">
                  <a:moveTo>
                    <a:pt x="1824" y="0"/>
                  </a:moveTo>
                  <a:cubicBezTo>
                    <a:pt x="1003" y="152"/>
                    <a:pt x="0" y="1642"/>
                    <a:pt x="517" y="2949"/>
                  </a:cubicBezTo>
                  <a:cubicBezTo>
                    <a:pt x="858" y="3865"/>
                    <a:pt x="1498" y="4423"/>
                    <a:pt x="2301" y="4423"/>
                  </a:cubicBezTo>
                  <a:cubicBezTo>
                    <a:pt x="2643" y="4423"/>
                    <a:pt x="3014" y="4322"/>
                    <a:pt x="3405" y="4104"/>
                  </a:cubicBezTo>
                  <a:cubicBezTo>
                    <a:pt x="912" y="2675"/>
                    <a:pt x="1824" y="1"/>
                    <a:pt x="18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7" name="Google Shape;2147;p63"/>
            <p:cNvSpPr/>
            <p:nvPr/>
          </p:nvSpPr>
          <p:spPr>
            <a:xfrm>
              <a:off x="2709689" y="4896704"/>
              <a:ext cx="36097" cy="25124"/>
            </a:xfrm>
            <a:custGeom>
              <a:avLst/>
              <a:gdLst/>
              <a:ahLst/>
              <a:cxnLst/>
              <a:rect l="l" t="t" r="r" b="b"/>
              <a:pathLst>
                <a:path w="852" h="593" extrusionOk="0">
                  <a:moveTo>
                    <a:pt x="135" y="0"/>
                  </a:moveTo>
                  <a:cubicBezTo>
                    <a:pt x="92" y="0"/>
                    <a:pt x="50" y="26"/>
                    <a:pt x="31" y="64"/>
                  </a:cubicBezTo>
                  <a:cubicBezTo>
                    <a:pt x="0" y="124"/>
                    <a:pt x="0" y="216"/>
                    <a:pt x="61" y="246"/>
                  </a:cubicBezTo>
                  <a:cubicBezTo>
                    <a:pt x="244" y="368"/>
                    <a:pt x="395" y="459"/>
                    <a:pt x="547" y="519"/>
                  </a:cubicBezTo>
                  <a:cubicBezTo>
                    <a:pt x="578" y="550"/>
                    <a:pt x="608" y="550"/>
                    <a:pt x="639" y="580"/>
                  </a:cubicBezTo>
                  <a:cubicBezTo>
                    <a:pt x="655" y="588"/>
                    <a:pt x="673" y="592"/>
                    <a:pt x="692" y="592"/>
                  </a:cubicBezTo>
                  <a:cubicBezTo>
                    <a:pt x="744" y="592"/>
                    <a:pt x="799" y="564"/>
                    <a:pt x="821" y="519"/>
                  </a:cubicBezTo>
                  <a:cubicBezTo>
                    <a:pt x="851" y="459"/>
                    <a:pt x="851" y="368"/>
                    <a:pt x="760" y="337"/>
                  </a:cubicBezTo>
                  <a:cubicBezTo>
                    <a:pt x="608" y="246"/>
                    <a:pt x="456" y="155"/>
                    <a:pt x="274" y="64"/>
                  </a:cubicBezTo>
                  <a:cubicBezTo>
                    <a:pt x="274" y="33"/>
                    <a:pt x="244" y="33"/>
                    <a:pt x="213" y="33"/>
                  </a:cubicBezTo>
                  <a:cubicBezTo>
                    <a:pt x="190" y="10"/>
                    <a:pt x="162" y="0"/>
                    <a:pt x="135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8" name="Google Shape;2148;p63"/>
            <p:cNvSpPr/>
            <p:nvPr/>
          </p:nvSpPr>
          <p:spPr>
            <a:xfrm>
              <a:off x="2716129" y="4852894"/>
              <a:ext cx="36097" cy="25124"/>
            </a:xfrm>
            <a:custGeom>
              <a:avLst/>
              <a:gdLst/>
              <a:ahLst/>
              <a:cxnLst/>
              <a:rect l="l" t="t" r="r" b="b"/>
              <a:pathLst>
                <a:path w="852" h="593" extrusionOk="0">
                  <a:moveTo>
                    <a:pt x="135" y="1"/>
                  </a:moveTo>
                  <a:cubicBezTo>
                    <a:pt x="92" y="1"/>
                    <a:pt x="50" y="27"/>
                    <a:pt x="31" y="64"/>
                  </a:cubicBezTo>
                  <a:cubicBezTo>
                    <a:pt x="0" y="125"/>
                    <a:pt x="0" y="216"/>
                    <a:pt x="61" y="277"/>
                  </a:cubicBezTo>
                  <a:cubicBezTo>
                    <a:pt x="243" y="368"/>
                    <a:pt x="395" y="459"/>
                    <a:pt x="547" y="520"/>
                  </a:cubicBezTo>
                  <a:cubicBezTo>
                    <a:pt x="578" y="550"/>
                    <a:pt x="608" y="550"/>
                    <a:pt x="639" y="581"/>
                  </a:cubicBezTo>
                  <a:cubicBezTo>
                    <a:pt x="655" y="589"/>
                    <a:pt x="673" y="593"/>
                    <a:pt x="692" y="593"/>
                  </a:cubicBezTo>
                  <a:cubicBezTo>
                    <a:pt x="744" y="593"/>
                    <a:pt x="799" y="565"/>
                    <a:pt x="821" y="520"/>
                  </a:cubicBezTo>
                  <a:cubicBezTo>
                    <a:pt x="851" y="459"/>
                    <a:pt x="851" y="368"/>
                    <a:pt x="760" y="338"/>
                  </a:cubicBezTo>
                  <a:cubicBezTo>
                    <a:pt x="608" y="246"/>
                    <a:pt x="456" y="155"/>
                    <a:pt x="274" y="64"/>
                  </a:cubicBezTo>
                  <a:cubicBezTo>
                    <a:pt x="274" y="64"/>
                    <a:pt x="243" y="34"/>
                    <a:pt x="213" y="34"/>
                  </a:cubicBezTo>
                  <a:cubicBezTo>
                    <a:pt x="190" y="10"/>
                    <a:pt x="162" y="1"/>
                    <a:pt x="135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9" name="Google Shape;2149;p63"/>
            <p:cNvSpPr/>
            <p:nvPr/>
          </p:nvSpPr>
          <p:spPr>
            <a:xfrm>
              <a:off x="2645289" y="4839633"/>
              <a:ext cx="37411" cy="25505"/>
            </a:xfrm>
            <a:custGeom>
              <a:avLst/>
              <a:gdLst/>
              <a:ahLst/>
              <a:cxnLst/>
              <a:rect l="l" t="t" r="r" b="b"/>
              <a:pathLst>
                <a:path w="883" h="602" extrusionOk="0">
                  <a:moveTo>
                    <a:pt x="185" y="0"/>
                  </a:moveTo>
                  <a:cubicBezTo>
                    <a:pt x="124" y="0"/>
                    <a:pt x="53" y="29"/>
                    <a:pt x="31" y="73"/>
                  </a:cubicBezTo>
                  <a:cubicBezTo>
                    <a:pt x="1" y="134"/>
                    <a:pt x="31" y="225"/>
                    <a:pt x="92" y="256"/>
                  </a:cubicBezTo>
                  <a:cubicBezTo>
                    <a:pt x="244" y="347"/>
                    <a:pt x="396" y="438"/>
                    <a:pt x="578" y="529"/>
                  </a:cubicBezTo>
                  <a:cubicBezTo>
                    <a:pt x="608" y="559"/>
                    <a:pt x="608" y="559"/>
                    <a:pt x="639" y="590"/>
                  </a:cubicBezTo>
                  <a:cubicBezTo>
                    <a:pt x="655" y="598"/>
                    <a:pt x="674" y="602"/>
                    <a:pt x="693" y="602"/>
                  </a:cubicBezTo>
                  <a:cubicBezTo>
                    <a:pt x="746" y="602"/>
                    <a:pt x="807" y="574"/>
                    <a:pt x="852" y="529"/>
                  </a:cubicBezTo>
                  <a:cubicBezTo>
                    <a:pt x="882" y="468"/>
                    <a:pt x="852" y="377"/>
                    <a:pt x="791" y="347"/>
                  </a:cubicBezTo>
                  <a:cubicBezTo>
                    <a:pt x="639" y="256"/>
                    <a:pt x="457" y="164"/>
                    <a:pt x="305" y="73"/>
                  </a:cubicBezTo>
                  <a:cubicBezTo>
                    <a:pt x="274" y="43"/>
                    <a:pt x="274" y="43"/>
                    <a:pt x="244" y="12"/>
                  </a:cubicBezTo>
                  <a:cubicBezTo>
                    <a:pt x="227" y="4"/>
                    <a:pt x="207" y="0"/>
                    <a:pt x="185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0" name="Google Shape;2150;p63"/>
            <p:cNvSpPr/>
            <p:nvPr/>
          </p:nvSpPr>
          <p:spPr>
            <a:xfrm>
              <a:off x="2741890" y="4827770"/>
              <a:ext cx="36097" cy="24827"/>
            </a:xfrm>
            <a:custGeom>
              <a:avLst/>
              <a:gdLst/>
              <a:ahLst/>
              <a:cxnLst/>
              <a:rect l="l" t="t" r="r" b="b"/>
              <a:pathLst>
                <a:path w="852" h="586" extrusionOk="0">
                  <a:moveTo>
                    <a:pt x="139" y="1"/>
                  </a:moveTo>
                  <a:cubicBezTo>
                    <a:pt x="94" y="1"/>
                    <a:pt x="50" y="22"/>
                    <a:pt x="31" y="80"/>
                  </a:cubicBezTo>
                  <a:cubicBezTo>
                    <a:pt x="0" y="140"/>
                    <a:pt x="0" y="232"/>
                    <a:pt x="91" y="262"/>
                  </a:cubicBezTo>
                  <a:cubicBezTo>
                    <a:pt x="243" y="353"/>
                    <a:pt x="395" y="444"/>
                    <a:pt x="578" y="536"/>
                  </a:cubicBezTo>
                  <a:cubicBezTo>
                    <a:pt x="578" y="536"/>
                    <a:pt x="608" y="566"/>
                    <a:pt x="639" y="566"/>
                  </a:cubicBezTo>
                  <a:cubicBezTo>
                    <a:pt x="664" y="579"/>
                    <a:pt x="694" y="586"/>
                    <a:pt x="723" y="586"/>
                  </a:cubicBezTo>
                  <a:cubicBezTo>
                    <a:pt x="764" y="586"/>
                    <a:pt x="803" y="571"/>
                    <a:pt x="821" y="536"/>
                  </a:cubicBezTo>
                  <a:cubicBezTo>
                    <a:pt x="851" y="444"/>
                    <a:pt x="851" y="353"/>
                    <a:pt x="791" y="323"/>
                  </a:cubicBezTo>
                  <a:cubicBezTo>
                    <a:pt x="608" y="232"/>
                    <a:pt x="456" y="140"/>
                    <a:pt x="304" y="49"/>
                  </a:cubicBezTo>
                  <a:cubicBezTo>
                    <a:pt x="274" y="49"/>
                    <a:pt x="243" y="19"/>
                    <a:pt x="213" y="19"/>
                  </a:cubicBezTo>
                  <a:cubicBezTo>
                    <a:pt x="191" y="8"/>
                    <a:pt x="164" y="1"/>
                    <a:pt x="139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1" name="Google Shape;2151;p63"/>
            <p:cNvSpPr/>
            <p:nvPr/>
          </p:nvSpPr>
          <p:spPr>
            <a:xfrm>
              <a:off x="2578219" y="4856411"/>
              <a:ext cx="41859" cy="23260"/>
            </a:xfrm>
            <a:custGeom>
              <a:avLst/>
              <a:gdLst/>
              <a:ahLst/>
              <a:cxnLst/>
              <a:rect l="l" t="t" r="r" b="b"/>
              <a:pathLst>
                <a:path w="988" h="549" extrusionOk="0">
                  <a:moveTo>
                    <a:pt x="757" y="1"/>
                  </a:moveTo>
                  <a:cubicBezTo>
                    <a:pt x="739" y="1"/>
                    <a:pt x="721" y="4"/>
                    <a:pt x="702" y="12"/>
                  </a:cubicBezTo>
                  <a:cubicBezTo>
                    <a:pt x="520" y="103"/>
                    <a:pt x="337" y="194"/>
                    <a:pt x="155" y="315"/>
                  </a:cubicBezTo>
                  <a:cubicBezTo>
                    <a:pt x="1" y="367"/>
                    <a:pt x="86" y="548"/>
                    <a:pt x="207" y="548"/>
                  </a:cubicBezTo>
                  <a:cubicBezTo>
                    <a:pt x="229" y="548"/>
                    <a:pt x="253" y="542"/>
                    <a:pt x="277" y="528"/>
                  </a:cubicBezTo>
                  <a:cubicBezTo>
                    <a:pt x="459" y="437"/>
                    <a:pt x="641" y="346"/>
                    <a:pt x="854" y="255"/>
                  </a:cubicBezTo>
                  <a:cubicBezTo>
                    <a:pt x="988" y="175"/>
                    <a:pt x="887" y="1"/>
                    <a:pt x="757" y="1"/>
                  </a:cubicBezTo>
                  <a:close/>
                </a:path>
              </a:pathLst>
            </a:custGeom>
            <a:solidFill>
              <a:srgbClr val="9247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2" name="Google Shape;2152;p63"/>
            <p:cNvSpPr/>
            <p:nvPr/>
          </p:nvSpPr>
          <p:spPr>
            <a:xfrm>
              <a:off x="2563856" y="4902847"/>
              <a:ext cx="40842" cy="23175"/>
            </a:xfrm>
            <a:custGeom>
              <a:avLst/>
              <a:gdLst/>
              <a:ahLst/>
              <a:cxnLst/>
              <a:rect l="l" t="t" r="r" b="b"/>
              <a:pathLst>
                <a:path w="964" h="547" extrusionOk="0">
                  <a:moveTo>
                    <a:pt x="755" y="0"/>
                  </a:moveTo>
                  <a:cubicBezTo>
                    <a:pt x="740" y="0"/>
                    <a:pt x="723" y="3"/>
                    <a:pt x="707" y="10"/>
                  </a:cubicBezTo>
                  <a:cubicBezTo>
                    <a:pt x="524" y="131"/>
                    <a:pt x="312" y="223"/>
                    <a:pt x="129" y="314"/>
                  </a:cubicBezTo>
                  <a:cubicBezTo>
                    <a:pt x="1" y="365"/>
                    <a:pt x="89" y="547"/>
                    <a:pt x="212" y="547"/>
                  </a:cubicBezTo>
                  <a:cubicBezTo>
                    <a:pt x="234" y="547"/>
                    <a:pt x="258" y="541"/>
                    <a:pt x="281" y="526"/>
                  </a:cubicBezTo>
                  <a:cubicBezTo>
                    <a:pt x="464" y="435"/>
                    <a:pt x="646" y="344"/>
                    <a:pt x="828" y="253"/>
                  </a:cubicBezTo>
                  <a:cubicBezTo>
                    <a:pt x="964" y="199"/>
                    <a:pt x="882" y="0"/>
                    <a:pt x="755" y="0"/>
                  </a:cubicBezTo>
                  <a:close/>
                </a:path>
              </a:pathLst>
            </a:custGeom>
            <a:solidFill>
              <a:srgbClr val="9247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3" name="Google Shape;2153;p63"/>
            <p:cNvSpPr/>
            <p:nvPr/>
          </p:nvSpPr>
          <p:spPr>
            <a:xfrm>
              <a:off x="2535257" y="4830608"/>
              <a:ext cx="33386" cy="19108"/>
            </a:xfrm>
            <a:custGeom>
              <a:avLst/>
              <a:gdLst/>
              <a:ahLst/>
              <a:cxnLst/>
              <a:rect l="l" t="t" r="r" b="b"/>
              <a:pathLst>
                <a:path w="788" h="451" extrusionOk="0">
                  <a:moveTo>
                    <a:pt x="611" y="0"/>
                  </a:moveTo>
                  <a:cubicBezTo>
                    <a:pt x="595" y="0"/>
                    <a:pt x="578" y="4"/>
                    <a:pt x="561" y="13"/>
                  </a:cubicBezTo>
                  <a:cubicBezTo>
                    <a:pt x="409" y="104"/>
                    <a:pt x="257" y="165"/>
                    <a:pt x="105" y="256"/>
                  </a:cubicBezTo>
                  <a:cubicBezTo>
                    <a:pt x="1" y="308"/>
                    <a:pt x="76" y="450"/>
                    <a:pt x="176" y="450"/>
                  </a:cubicBezTo>
                  <a:cubicBezTo>
                    <a:pt x="193" y="450"/>
                    <a:pt x="210" y="447"/>
                    <a:pt x="227" y="438"/>
                  </a:cubicBezTo>
                  <a:cubicBezTo>
                    <a:pt x="379" y="377"/>
                    <a:pt x="531" y="286"/>
                    <a:pt x="683" y="195"/>
                  </a:cubicBezTo>
                  <a:cubicBezTo>
                    <a:pt x="787" y="143"/>
                    <a:pt x="712" y="0"/>
                    <a:pt x="611" y="0"/>
                  </a:cubicBezTo>
                  <a:close/>
                </a:path>
              </a:pathLst>
            </a:custGeom>
            <a:solidFill>
              <a:srgbClr val="9247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4" name="Google Shape;2154;p63"/>
            <p:cNvSpPr/>
            <p:nvPr/>
          </p:nvSpPr>
          <p:spPr>
            <a:xfrm>
              <a:off x="2354630" y="4390692"/>
              <a:ext cx="603695" cy="441258"/>
            </a:xfrm>
            <a:custGeom>
              <a:avLst/>
              <a:gdLst/>
              <a:ahLst/>
              <a:cxnLst/>
              <a:rect l="l" t="t" r="r" b="b"/>
              <a:pathLst>
                <a:path w="14249" h="10415" extrusionOk="0">
                  <a:moveTo>
                    <a:pt x="664" y="0"/>
                  </a:moveTo>
                  <a:cubicBezTo>
                    <a:pt x="273" y="0"/>
                    <a:pt x="26" y="540"/>
                    <a:pt x="26" y="1976"/>
                  </a:cubicBezTo>
                  <a:cubicBezTo>
                    <a:pt x="1" y="9822"/>
                    <a:pt x="5520" y="10414"/>
                    <a:pt x="7111" y="10414"/>
                  </a:cubicBezTo>
                  <a:cubicBezTo>
                    <a:pt x="7382" y="10414"/>
                    <a:pt x="7538" y="10397"/>
                    <a:pt x="7535" y="10396"/>
                  </a:cubicBezTo>
                  <a:lnTo>
                    <a:pt x="7535" y="10396"/>
                  </a:lnTo>
                  <a:cubicBezTo>
                    <a:pt x="7664" y="10405"/>
                    <a:pt x="7790" y="10410"/>
                    <a:pt x="7915" y="10410"/>
                  </a:cubicBezTo>
                  <a:cubicBezTo>
                    <a:pt x="11856" y="10410"/>
                    <a:pt x="14249" y="5900"/>
                    <a:pt x="11303" y="4073"/>
                  </a:cubicBezTo>
                  <a:cubicBezTo>
                    <a:pt x="10551" y="3610"/>
                    <a:pt x="9880" y="3437"/>
                    <a:pt x="9277" y="3437"/>
                  </a:cubicBezTo>
                  <a:cubicBezTo>
                    <a:pt x="7506" y="3437"/>
                    <a:pt x="6317" y="4927"/>
                    <a:pt x="5348" y="4927"/>
                  </a:cubicBezTo>
                  <a:cubicBezTo>
                    <a:pt x="5327" y="4927"/>
                    <a:pt x="5306" y="4926"/>
                    <a:pt x="5285" y="4924"/>
                  </a:cubicBezTo>
                  <a:cubicBezTo>
                    <a:pt x="4305" y="4856"/>
                    <a:pt x="1837" y="0"/>
                    <a:pt x="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155" name="Google Shape;2155;p63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28133" y="6112956"/>
            <a:ext cx="425800" cy="42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815" y="707302"/>
            <a:ext cx="5357609" cy="973754"/>
          </a:xfrm>
          <a:solidFill>
            <a:schemeClr val="accent2"/>
          </a:solidFill>
        </p:spPr>
        <p:txBody>
          <a:bodyPr/>
          <a:lstStyle/>
          <a:p>
            <a:r>
              <a:rPr lang="en-US" sz="4000" dirty="0" err="1" smtClean="0">
                <a:latin typeface="Century Gothic" panose="020B0502020202020204" pitchFamily="34" charset="0"/>
              </a:rPr>
              <a:t>Kecap</a:t>
            </a:r>
            <a:r>
              <a:rPr lang="en-US" sz="4000" dirty="0" smtClean="0">
                <a:latin typeface="Century Gothic" panose="020B0502020202020204" pitchFamily="34" charset="0"/>
              </a:rPr>
              <a:t> </a:t>
            </a:r>
            <a:r>
              <a:rPr lang="en-US" sz="4000" dirty="0" err="1" smtClean="0">
                <a:latin typeface="Century Gothic" panose="020B0502020202020204" pitchFamily="34" charset="0"/>
              </a:rPr>
              <a:t>Saharti</a:t>
            </a:r>
            <a:endParaRPr lang="en-ID" sz="4000" dirty="0">
              <a:latin typeface="Century Gothic" panose="020B0502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67906" y="5100022"/>
            <a:ext cx="455199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ID" dirty="0"/>
          </a:p>
        </p:txBody>
      </p:sp>
      <p:sp>
        <p:nvSpPr>
          <p:cNvPr id="61" name="Rounded Rectangle 60"/>
          <p:cNvSpPr/>
          <p:nvPr/>
        </p:nvSpPr>
        <p:spPr>
          <a:xfrm>
            <a:off x="3554912" y="4294315"/>
            <a:ext cx="455199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ID" dirty="0"/>
          </a:p>
        </p:txBody>
      </p:sp>
      <p:sp>
        <p:nvSpPr>
          <p:cNvPr id="62" name="Rounded Rectangle 61"/>
          <p:cNvSpPr/>
          <p:nvPr/>
        </p:nvSpPr>
        <p:spPr>
          <a:xfrm>
            <a:off x="3552928" y="3532685"/>
            <a:ext cx="455199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ID" dirty="0"/>
          </a:p>
        </p:txBody>
      </p:sp>
      <p:sp>
        <p:nvSpPr>
          <p:cNvPr id="63" name="Rounded Rectangle 62"/>
          <p:cNvSpPr/>
          <p:nvPr/>
        </p:nvSpPr>
        <p:spPr>
          <a:xfrm>
            <a:off x="3552928" y="2759810"/>
            <a:ext cx="455199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D" dirty="0"/>
          </a:p>
        </p:txBody>
      </p:sp>
      <p:sp>
        <p:nvSpPr>
          <p:cNvPr id="64" name="Rounded Rectangle 63"/>
          <p:cNvSpPr/>
          <p:nvPr/>
        </p:nvSpPr>
        <p:spPr>
          <a:xfrm>
            <a:off x="3567906" y="1986935"/>
            <a:ext cx="455199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ID" dirty="0"/>
          </a:p>
        </p:txBody>
      </p:sp>
      <p:sp>
        <p:nvSpPr>
          <p:cNvPr id="5" name="TextBox 4"/>
          <p:cNvSpPr txBox="1"/>
          <p:nvPr/>
        </p:nvSpPr>
        <p:spPr>
          <a:xfrm>
            <a:off x="4404575" y="1986935"/>
            <a:ext cx="5319483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200" dirty="0" smtClean="0">
                <a:latin typeface="Century Gothic" panose="020B0502020202020204" pitchFamily="34" charset="0"/>
              </a:rPr>
              <a:t>Ayeuna</a:t>
            </a:r>
            <a:r>
              <a:rPr lang="en-US" sz="2200" dirty="0" smtClean="0">
                <a:latin typeface="Century Gothic" panose="020B0502020202020204" pitchFamily="34" charset="0"/>
              </a:rPr>
              <a:t>	</a:t>
            </a:r>
            <a:r>
              <a:rPr lang="id-ID" sz="2200" dirty="0" smtClean="0">
                <a:latin typeface="Century Gothic" panose="020B0502020202020204" pitchFamily="34" charset="0"/>
              </a:rPr>
              <a:t>=</a:t>
            </a:r>
            <a:r>
              <a:rPr lang="en-US" sz="2200" dirty="0" smtClean="0">
                <a:latin typeface="Century Gothic" panose="020B0502020202020204" pitchFamily="34" charset="0"/>
              </a:rPr>
              <a:t> </a:t>
            </a:r>
            <a:r>
              <a:rPr lang="id-ID" sz="2200" dirty="0" smtClean="0">
                <a:latin typeface="Century Gothic" panose="020B0502020202020204" pitchFamily="34" charset="0"/>
              </a:rPr>
              <a:t>kiwari </a:t>
            </a:r>
            <a:r>
              <a:rPr lang="id-ID" sz="2200" dirty="0">
                <a:latin typeface="Century Gothic" panose="020B0502020202020204" pitchFamily="34" charset="0"/>
              </a:rPr>
              <a:t>( sekarang)</a:t>
            </a:r>
            <a:endParaRPr lang="en-ID" sz="2200" dirty="0">
              <a:latin typeface="Century Gothic" panose="020B0502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04575" y="2812839"/>
            <a:ext cx="5319483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200" dirty="0">
                <a:latin typeface="Century Gothic" panose="020B0502020202020204" pitchFamily="34" charset="0"/>
              </a:rPr>
              <a:t>Awéwé 	</a:t>
            </a:r>
            <a:r>
              <a:rPr lang="id-ID" sz="2200" dirty="0" smtClean="0">
                <a:latin typeface="Century Gothic" panose="020B0502020202020204" pitchFamily="34" charset="0"/>
              </a:rPr>
              <a:t>= </a:t>
            </a:r>
            <a:r>
              <a:rPr lang="id-ID" sz="2200" dirty="0">
                <a:latin typeface="Century Gothic" panose="020B0502020202020204" pitchFamily="34" charset="0"/>
              </a:rPr>
              <a:t>wanoja ( </a:t>
            </a:r>
            <a:r>
              <a:rPr lang="en-US" sz="2200" dirty="0">
                <a:latin typeface="Century Gothic" panose="020B0502020202020204" pitchFamily="34" charset="0"/>
              </a:rPr>
              <a:t>w</a:t>
            </a:r>
            <a:r>
              <a:rPr lang="id-ID" sz="2200" dirty="0">
                <a:latin typeface="Century Gothic" panose="020B0502020202020204" pitchFamily="34" charset="0"/>
              </a:rPr>
              <a:t>anita </a:t>
            </a:r>
            <a:r>
              <a:rPr lang="id-ID" sz="2200" dirty="0" smtClean="0">
                <a:latin typeface="Century Gothic" panose="020B0502020202020204" pitchFamily="34" charset="0"/>
              </a:rPr>
              <a:t>)</a:t>
            </a:r>
            <a:endParaRPr lang="en-ID" sz="2200" dirty="0">
              <a:latin typeface="Century Gothic" panose="020B0502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04574" y="3523210"/>
            <a:ext cx="5319483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200" dirty="0" smtClean="0">
                <a:latin typeface="Century Gothic" panose="020B0502020202020204" pitchFamily="34" charset="0"/>
              </a:rPr>
              <a:t>Beunghar	= jegud ( kaya )</a:t>
            </a:r>
            <a:endParaRPr lang="en-ID" sz="2200" dirty="0" smtClean="0">
              <a:latin typeface="Century Gothic" panose="020B0502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13129" y="4273358"/>
            <a:ext cx="5319483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200" dirty="0" smtClean="0">
                <a:latin typeface="Century Gothic" panose="020B0502020202020204" pitchFamily="34" charset="0"/>
              </a:rPr>
              <a:t>Bodo		= belet ( bodoh )</a:t>
            </a:r>
            <a:endParaRPr lang="en-ID" sz="2200" dirty="0" smtClean="0">
              <a:latin typeface="Century Gothic" panose="020B0502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13129" y="5085880"/>
            <a:ext cx="5319483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200" dirty="0" smtClean="0">
                <a:latin typeface="Century Gothic" panose="020B0502020202020204" pitchFamily="34" charset="0"/>
              </a:rPr>
              <a:t>Balik		= mulang ( pulang )</a:t>
            </a:r>
            <a:endParaRPr lang="en-ID" sz="2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856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" grpId="0" animBg="1"/>
      <p:bldP spid="62" grpId="0" animBg="1"/>
      <p:bldP spid="63" grpId="0" animBg="1"/>
      <p:bldP spid="64" grpId="0" animBg="1"/>
      <p:bldP spid="5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6" name="Google Shape;4676;p82"/>
          <p:cNvGrpSpPr/>
          <p:nvPr/>
        </p:nvGrpSpPr>
        <p:grpSpPr>
          <a:xfrm>
            <a:off x="9205593" y="2756244"/>
            <a:ext cx="1721001" cy="3219192"/>
            <a:chOff x="35658225" y="12492275"/>
            <a:chExt cx="1104150" cy="2065350"/>
          </a:xfrm>
        </p:grpSpPr>
        <p:sp>
          <p:nvSpPr>
            <p:cNvPr id="4677" name="Google Shape;4677;p82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8" name="Google Shape;4678;p82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9" name="Google Shape;4679;p82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0" name="Google Shape;4680;p82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1" name="Google Shape;4681;p82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2" name="Google Shape;4682;p82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3" name="Google Shape;4683;p82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4" name="Google Shape;4684;p82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5" name="Google Shape;4685;p82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6" name="Google Shape;4686;p82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7" name="Google Shape;4687;p82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8" name="Google Shape;4688;p82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9" name="Google Shape;4689;p82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0" name="Google Shape;4690;p82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1" name="Google Shape;4691;p82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2" name="Google Shape;4692;p82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3" name="Google Shape;4693;p82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4" name="Google Shape;4694;p82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5" name="Google Shape;4695;p82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6" name="Google Shape;4696;p82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7" name="Google Shape;4697;p82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8" name="Google Shape;4698;p82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9" name="Google Shape;4699;p82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0" name="Google Shape;4700;p82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1" name="Google Shape;4701;p82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2" name="Google Shape;4702;p82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3" name="Google Shape;4703;p82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4" name="Google Shape;4704;p82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5" name="Google Shape;4705;p82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6" name="Google Shape;4706;p82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7" name="Google Shape;4707;p82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8" name="Google Shape;4708;p82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9" name="Google Shape;4709;p82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0" name="Google Shape;4710;p82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1" name="Google Shape;4711;p82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2" name="Google Shape;4712;p82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3" name="Google Shape;4713;p82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4" name="Google Shape;4714;p82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5" name="Google Shape;4715;p82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6" name="Google Shape;4716;p82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7" name="Google Shape;4717;p82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8" name="Google Shape;4718;p82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9" name="Google Shape;4719;p82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0" name="Google Shape;4720;p82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1" name="Google Shape;4721;p82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2" name="Google Shape;4722;p82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3" name="Google Shape;4723;p82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4" name="Google Shape;4724;p82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5" name="Google Shape;4725;p82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6" name="Google Shape;4726;p82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7" name="Google Shape;4727;p82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8" name="Google Shape;4728;p82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9" name="Google Shape;4729;p82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0" name="Google Shape;4730;p82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1" name="Google Shape;4731;p82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2" name="Google Shape;4732;p82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3" name="Google Shape;4733;p82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4" name="Google Shape;4734;p82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5" name="Google Shape;4735;p82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6" name="Google Shape;4736;p82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7" name="Google Shape;4737;p82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8" name="Google Shape;4738;p82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9" name="Google Shape;4739;p82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078050" y="1379973"/>
            <a:ext cx="5319483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200" dirty="0">
                <a:latin typeface="Century Gothic" panose="020B0502020202020204" pitchFamily="34" charset="0"/>
              </a:rPr>
              <a:t>Buhun		= </a:t>
            </a:r>
            <a:r>
              <a:rPr lang="en-US" sz="2200" dirty="0" err="1">
                <a:latin typeface="Century Gothic" panose="020B0502020202020204" pitchFamily="34" charset="0"/>
              </a:rPr>
              <a:t>baheula</a:t>
            </a:r>
            <a:r>
              <a:rPr lang="en-US" sz="2200" dirty="0">
                <a:latin typeface="Century Gothic" panose="020B0502020202020204" pitchFamily="34" charset="0"/>
              </a:rPr>
              <a:t>, </a:t>
            </a:r>
            <a:r>
              <a:rPr lang="en-US" sz="2200" dirty="0" err="1">
                <a:latin typeface="Century Gothic" panose="020B0502020202020204" pitchFamily="34" charset="0"/>
              </a:rPr>
              <a:t>kuno</a:t>
            </a:r>
            <a:r>
              <a:rPr lang="en-US" sz="2200" dirty="0">
                <a:latin typeface="Century Gothic" panose="020B0502020202020204" pitchFamily="34" charset="0"/>
              </a:rPr>
              <a:t> </a:t>
            </a:r>
            <a:endParaRPr lang="en-ID" sz="2200" dirty="0">
              <a:latin typeface="Century Gothic" panose="020B0502020202020204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972938" y="1388467"/>
            <a:ext cx="455199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ID" dirty="0"/>
          </a:p>
        </p:txBody>
      </p:sp>
      <p:sp>
        <p:nvSpPr>
          <p:cNvPr id="70" name="TextBox 69"/>
          <p:cNvSpPr txBox="1"/>
          <p:nvPr/>
        </p:nvSpPr>
        <p:spPr>
          <a:xfrm>
            <a:off x="3078050" y="2159579"/>
            <a:ext cx="5319483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200" dirty="0">
                <a:latin typeface="Century Gothic" panose="020B0502020202020204" pitchFamily="34" charset="0"/>
              </a:rPr>
              <a:t>Cageur	</a:t>
            </a:r>
            <a:r>
              <a:rPr lang="id-ID" sz="2200" dirty="0" smtClean="0">
                <a:latin typeface="Century Gothic" panose="020B0502020202020204" pitchFamily="34" charset="0"/>
              </a:rPr>
              <a:t>= </a:t>
            </a:r>
            <a:r>
              <a:rPr lang="id-ID" sz="2200" dirty="0">
                <a:latin typeface="Century Gothic" panose="020B0502020202020204" pitchFamily="34" charset="0"/>
              </a:rPr>
              <a:t>damang (sehat) </a:t>
            </a:r>
            <a:endParaRPr lang="en-ID" sz="2200" dirty="0">
              <a:latin typeface="Century Gothic" panose="020B0502020202020204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972938" y="2159579"/>
            <a:ext cx="455199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ID" dirty="0"/>
          </a:p>
        </p:txBody>
      </p:sp>
      <p:sp>
        <p:nvSpPr>
          <p:cNvPr id="72" name="TextBox 71"/>
          <p:cNvSpPr txBox="1"/>
          <p:nvPr/>
        </p:nvSpPr>
        <p:spPr>
          <a:xfrm>
            <a:off x="3112589" y="2824897"/>
            <a:ext cx="5319483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200" dirty="0" smtClean="0">
                <a:latin typeface="Century Gothic" panose="020B0502020202020204" pitchFamily="34" charset="0"/>
              </a:rPr>
              <a:t>Dipaké	= dianggé ( dipakai )</a:t>
            </a:r>
            <a:endParaRPr lang="en-ID" sz="2200" dirty="0" smtClean="0">
              <a:latin typeface="Century Gothic" panose="020B0502020202020204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972938" y="2866558"/>
            <a:ext cx="455199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en-ID" dirty="0"/>
          </a:p>
        </p:txBody>
      </p:sp>
      <p:sp>
        <p:nvSpPr>
          <p:cNvPr id="74" name="TextBox 73"/>
          <p:cNvSpPr txBox="1"/>
          <p:nvPr/>
        </p:nvSpPr>
        <p:spPr>
          <a:xfrm>
            <a:off x="3123730" y="3555612"/>
            <a:ext cx="5319483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200" dirty="0">
                <a:latin typeface="Century Gothic" panose="020B0502020202020204" pitchFamily="34" charset="0"/>
              </a:rPr>
              <a:t>Dinten		= poé ( hari </a:t>
            </a:r>
            <a:r>
              <a:rPr lang="id-ID" sz="2200" dirty="0" smtClean="0">
                <a:latin typeface="Century Gothic" panose="020B0502020202020204" pitchFamily="34" charset="0"/>
              </a:rPr>
              <a:t>)</a:t>
            </a:r>
            <a:endParaRPr lang="en-ID" sz="2200" dirty="0">
              <a:latin typeface="Century Gothic" panose="020B0502020202020204" pitchFamily="34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972939" y="3577462"/>
            <a:ext cx="455199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ID" dirty="0"/>
          </a:p>
        </p:txBody>
      </p:sp>
      <p:sp>
        <p:nvSpPr>
          <p:cNvPr id="76" name="TextBox 75"/>
          <p:cNvSpPr txBox="1"/>
          <p:nvPr/>
        </p:nvSpPr>
        <p:spPr>
          <a:xfrm>
            <a:off x="3128677" y="4283402"/>
            <a:ext cx="6183529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200" dirty="0" smtClean="0">
                <a:latin typeface="Century Gothic" panose="020B0502020202020204" pitchFamily="34" charset="0"/>
              </a:rPr>
              <a:t>Gembira	= bungah ( senang</a:t>
            </a:r>
            <a:r>
              <a:rPr lang="en-US" sz="2200" dirty="0" smtClean="0">
                <a:latin typeface="Century Gothic" panose="020B0502020202020204" pitchFamily="34" charset="0"/>
              </a:rPr>
              <a:t>, </a:t>
            </a:r>
            <a:r>
              <a:rPr lang="en-US" sz="2200" dirty="0" err="1" smtClean="0">
                <a:latin typeface="Century Gothic" panose="020B0502020202020204" pitchFamily="34" charset="0"/>
              </a:rPr>
              <a:t>bahagia</a:t>
            </a:r>
            <a:r>
              <a:rPr lang="id-ID" sz="2200" dirty="0" smtClean="0">
                <a:latin typeface="Century Gothic" panose="020B0502020202020204" pitchFamily="34" charset="0"/>
              </a:rPr>
              <a:t> )</a:t>
            </a:r>
            <a:endParaRPr lang="en-ID" sz="2200" dirty="0" smtClean="0">
              <a:latin typeface="Century Gothic" panose="020B0502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972940" y="4366483"/>
            <a:ext cx="532040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ID" dirty="0"/>
          </a:p>
        </p:txBody>
      </p:sp>
      <p:sp>
        <p:nvSpPr>
          <p:cNvPr id="78" name="TextBox 77"/>
          <p:cNvSpPr txBox="1"/>
          <p:nvPr/>
        </p:nvSpPr>
        <p:spPr>
          <a:xfrm>
            <a:off x="3123730" y="5079754"/>
            <a:ext cx="5319483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200" dirty="0" smtClean="0">
                <a:latin typeface="Century Gothic" panose="020B0502020202020204" pitchFamily="34" charset="0"/>
              </a:rPr>
              <a:t>Juara		= pinunjul ( juara )</a:t>
            </a:r>
            <a:endParaRPr lang="en-ID" sz="2200" dirty="0">
              <a:latin typeface="Century Gothic" panose="020B0502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972939" y="5052257"/>
            <a:ext cx="532041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ID" dirty="0"/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3885356" y="495155"/>
            <a:ext cx="3704870" cy="681165"/>
          </a:xfrm>
          <a:solidFill>
            <a:schemeClr val="accent2"/>
          </a:solidFill>
        </p:spPr>
        <p:txBody>
          <a:bodyPr/>
          <a:lstStyle/>
          <a:p>
            <a:r>
              <a:rPr lang="en-US" sz="4000" dirty="0" err="1" smtClean="0">
                <a:latin typeface="Century Gothic" panose="020B0502020202020204" pitchFamily="34" charset="0"/>
              </a:rPr>
              <a:t>Kecap</a:t>
            </a:r>
            <a:r>
              <a:rPr lang="en-US" sz="4000" dirty="0" smtClean="0">
                <a:latin typeface="Century Gothic" panose="020B0502020202020204" pitchFamily="34" charset="0"/>
              </a:rPr>
              <a:t> </a:t>
            </a:r>
            <a:r>
              <a:rPr lang="en-US" sz="4000" dirty="0" err="1" smtClean="0">
                <a:latin typeface="Century Gothic" panose="020B0502020202020204" pitchFamily="34" charset="0"/>
              </a:rPr>
              <a:t>Saharti</a:t>
            </a:r>
            <a:endParaRPr lang="en-ID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077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6" name="Google Shape;1236;p52"/>
          <p:cNvGrpSpPr/>
          <p:nvPr/>
        </p:nvGrpSpPr>
        <p:grpSpPr>
          <a:xfrm>
            <a:off x="7589194" y="1076748"/>
            <a:ext cx="3128287" cy="5486605"/>
            <a:chOff x="6093502" y="731375"/>
            <a:chExt cx="2104606" cy="3691204"/>
          </a:xfrm>
        </p:grpSpPr>
        <p:sp>
          <p:nvSpPr>
            <p:cNvPr id="1237" name="Google Shape;1237;p52"/>
            <p:cNvSpPr/>
            <p:nvPr/>
          </p:nvSpPr>
          <p:spPr>
            <a:xfrm>
              <a:off x="6930093" y="2056524"/>
              <a:ext cx="893880" cy="544133"/>
            </a:xfrm>
            <a:custGeom>
              <a:avLst/>
              <a:gdLst/>
              <a:ahLst/>
              <a:cxnLst/>
              <a:rect l="l" t="t" r="r" b="b"/>
              <a:pathLst>
                <a:path w="16628" h="10122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8" name="Google Shape;1238;p52"/>
            <p:cNvSpPr/>
            <p:nvPr/>
          </p:nvSpPr>
          <p:spPr>
            <a:xfrm>
              <a:off x="6766720" y="1791817"/>
              <a:ext cx="125846" cy="1067033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0"/>
                  </a:moveTo>
                  <a:lnTo>
                    <a:pt x="304" y="91"/>
                  </a:lnTo>
                  <a:lnTo>
                    <a:pt x="0" y="19848"/>
                  </a:lnTo>
                  <a:lnTo>
                    <a:pt x="2341" y="1975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9" name="Google Shape;1239;p52"/>
            <p:cNvSpPr/>
            <p:nvPr/>
          </p:nvSpPr>
          <p:spPr>
            <a:xfrm>
              <a:off x="6884344" y="1791817"/>
              <a:ext cx="73594" cy="1062141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9" y="19727"/>
                  </a:lnTo>
                  <a:lnTo>
                    <a:pt x="133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0" name="Google Shape;1240;p52"/>
            <p:cNvSpPr/>
            <p:nvPr/>
          </p:nvSpPr>
          <p:spPr>
            <a:xfrm>
              <a:off x="7734052" y="1819556"/>
              <a:ext cx="152026" cy="1062141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1" name="Google Shape;1241;p52"/>
            <p:cNvSpPr/>
            <p:nvPr/>
          </p:nvSpPr>
          <p:spPr>
            <a:xfrm>
              <a:off x="7858235" y="1819556"/>
              <a:ext cx="98107" cy="1062141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2" name="Google Shape;1242;p52"/>
            <p:cNvSpPr/>
            <p:nvPr/>
          </p:nvSpPr>
          <p:spPr>
            <a:xfrm>
              <a:off x="6926867" y="2925800"/>
              <a:ext cx="124234" cy="1042519"/>
            </a:xfrm>
            <a:custGeom>
              <a:avLst/>
              <a:gdLst/>
              <a:ahLst/>
              <a:cxnLst/>
              <a:rect l="l" t="t" r="r" b="b"/>
              <a:pathLst>
                <a:path w="2311" h="19393" extrusionOk="0">
                  <a:moveTo>
                    <a:pt x="0" y="1"/>
                  </a:moveTo>
                  <a:lnTo>
                    <a:pt x="517" y="19332"/>
                  </a:lnTo>
                  <a:lnTo>
                    <a:pt x="2310" y="19393"/>
                  </a:lnTo>
                  <a:lnTo>
                    <a:pt x="2249" y="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3" name="Google Shape;1243;p52"/>
            <p:cNvSpPr/>
            <p:nvPr/>
          </p:nvSpPr>
          <p:spPr>
            <a:xfrm>
              <a:off x="7047770" y="2929079"/>
              <a:ext cx="75207" cy="1039240"/>
            </a:xfrm>
            <a:custGeom>
              <a:avLst/>
              <a:gdLst/>
              <a:ahLst/>
              <a:cxnLst/>
              <a:rect l="l" t="t" r="r" b="b"/>
              <a:pathLst>
                <a:path w="1399" h="19332" extrusionOk="0">
                  <a:moveTo>
                    <a:pt x="0" y="0"/>
                  </a:moveTo>
                  <a:lnTo>
                    <a:pt x="61" y="19332"/>
                  </a:lnTo>
                  <a:lnTo>
                    <a:pt x="1399" y="18359"/>
                  </a:lnTo>
                  <a:lnTo>
                    <a:pt x="118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4" name="Google Shape;1244;p52"/>
            <p:cNvSpPr/>
            <p:nvPr/>
          </p:nvSpPr>
          <p:spPr>
            <a:xfrm>
              <a:off x="7771629" y="2978107"/>
              <a:ext cx="145468" cy="1039240"/>
            </a:xfrm>
            <a:custGeom>
              <a:avLst/>
              <a:gdLst/>
              <a:ahLst/>
              <a:cxnLst/>
              <a:rect l="l" t="t" r="r" b="b"/>
              <a:pathLst>
                <a:path w="2706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5" name="Google Shape;1245;p52"/>
            <p:cNvSpPr/>
            <p:nvPr/>
          </p:nvSpPr>
          <p:spPr>
            <a:xfrm>
              <a:off x="7894199" y="2979720"/>
              <a:ext cx="93162" cy="1037627"/>
            </a:xfrm>
            <a:custGeom>
              <a:avLst/>
              <a:gdLst/>
              <a:ahLst/>
              <a:cxnLst/>
              <a:rect l="l" t="t" r="r" b="b"/>
              <a:pathLst>
                <a:path w="1733" h="19302" extrusionOk="0">
                  <a:moveTo>
                    <a:pt x="0" y="1"/>
                  </a:moveTo>
                  <a:lnTo>
                    <a:pt x="426" y="1930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6" name="Google Shape;1246;p52"/>
            <p:cNvSpPr/>
            <p:nvPr/>
          </p:nvSpPr>
          <p:spPr>
            <a:xfrm>
              <a:off x="6864776" y="1965027"/>
              <a:ext cx="919952" cy="575205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38"/>
                  </a:lnTo>
                  <a:lnTo>
                    <a:pt x="17113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7" name="Google Shape;1247;p52"/>
            <p:cNvSpPr/>
            <p:nvPr/>
          </p:nvSpPr>
          <p:spPr>
            <a:xfrm>
              <a:off x="6766720" y="2177427"/>
              <a:ext cx="1055582" cy="256047"/>
            </a:xfrm>
            <a:custGeom>
              <a:avLst/>
              <a:gdLst/>
              <a:ahLst/>
              <a:cxnLst/>
              <a:rect l="l" t="t" r="r" b="b"/>
              <a:pathLst>
                <a:path w="19636" h="4763" extrusionOk="0">
                  <a:moveTo>
                    <a:pt x="18147" y="0"/>
                  </a:moveTo>
                  <a:cubicBezTo>
                    <a:pt x="15097" y="776"/>
                    <a:pt x="11990" y="1180"/>
                    <a:pt x="8879" y="1180"/>
                  </a:cubicBezTo>
                  <a:cubicBezTo>
                    <a:pt x="6501" y="1180"/>
                    <a:pt x="4121" y="944"/>
                    <a:pt x="1763" y="456"/>
                  </a:cubicBezTo>
                  <a:cubicBezTo>
                    <a:pt x="1490" y="730"/>
                    <a:pt x="1247" y="1034"/>
                    <a:pt x="1034" y="1368"/>
                  </a:cubicBezTo>
                  <a:cubicBezTo>
                    <a:pt x="548" y="2159"/>
                    <a:pt x="244" y="2858"/>
                    <a:pt x="0" y="3496"/>
                  </a:cubicBezTo>
                  <a:cubicBezTo>
                    <a:pt x="2381" y="4380"/>
                    <a:pt x="4765" y="4763"/>
                    <a:pt x="7138" y="4763"/>
                  </a:cubicBezTo>
                  <a:cubicBezTo>
                    <a:pt x="11370" y="4763"/>
                    <a:pt x="15566" y="3547"/>
                    <a:pt x="19636" y="1794"/>
                  </a:cubicBezTo>
                  <a:cubicBezTo>
                    <a:pt x="19241" y="1186"/>
                    <a:pt x="18755" y="578"/>
                    <a:pt x="18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8" name="Google Shape;1248;p52"/>
            <p:cNvSpPr/>
            <p:nvPr/>
          </p:nvSpPr>
          <p:spPr>
            <a:xfrm>
              <a:off x="6738927" y="2273816"/>
              <a:ext cx="1138960" cy="280990"/>
            </a:xfrm>
            <a:custGeom>
              <a:avLst/>
              <a:gdLst/>
              <a:ahLst/>
              <a:cxnLst/>
              <a:rect l="l" t="t" r="r" b="b"/>
              <a:pathLst>
                <a:path w="21187" h="5227" extrusionOk="0">
                  <a:moveTo>
                    <a:pt x="20153" y="1"/>
                  </a:moveTo>
                  <a:cubicBezTo>
                    <a:pt x="16083" y="1754"/>
                    <a:pt x="11887" y="2970"/>
                    <a:pt x="7655" y="2970"/>
                  </a:cubicBezTo>
                  <a:cubicBezTo>
                    <a:pt x="5282" y="2970"/>
                    <a:pt x="2898" y="2587"/>
                    <a:pt x="517" y="1703"/>
                  </a:cubicBezTo>
                  <a:cubicBezTo>
                    <a:pt x="1" y="3162"/>
                    <a:pt x="31" y="4165"/>
                    <a:pt x="31" y="4165"/>
                  </a:cubicBezTo>
                  <a:cubicBezTo>
                    <a:pt x="31" y="4165"/>
                    <a:pt x="274" y="4347"/>
                    <a:pt x="761" y="4560"/>
                  </a:cubicBezTo>
                  <a:cubicBezTo>
                    <a:pt x="2772" y="5012"/>
                    <a:pt x="4806" y="5226"/>
                    <a:pt x="6837" y="5226"/>
                  </a:cubicBezTo>
                  <a:cubicBezTo>
                    <a:pt x="11773" y="5226"/>
                    <a:pt x="16685" y="3960"/>
                    <a:pt x="21186" y="1764"/>
                  </a:cubicBezTo>
                  <a:cubicBezTo>
                    <a:pt x="20943" y="1277"/>
                    <a:pt x="20639" y="669"/>
                    <a:pt x="2015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9" name="Google Shape;1249;p52"/>
            <p:cNvSpPr/>
            <p:nvPr/>
          </p:nvSpPr>
          <p:spPr>
            <a:xfrm>
              <a:off x="6903966" y="2803230"/>
              <a:ext cx="826844" cy="284162"/>
            </a:xfrm>
            <a:custGeom>
              <a:avLst/>
              <a:gdLst/>
              <a:ahLst/>
              <a:cxnLst/>
              <a:rect l="l" t="t" r="r" b="b"/>
              <a:pathLst>
                <a:path w="15381" h="5286" extrusionOk="0">
                  <a:moveTo>
                    <a:pt x="15138" y="1"/>
                  </a:moveTo>
                  <a:cubicBezTo>
                    <a:pt x="11571" y="1441"/>
                    <a:pt x="7781" y="2194"/>
                    <a:pt x="3910" y="2194"/>
                  </a:cubicBezTo>
                  <a:cubicBezTo>
                    <a:pt x="2634" y="2194"/>
                    <a:pt x="1350" y="2112"/>
                    <a:pt x="61" y="1946"/>
                  </a:cubicBezTo>
                  <a:lnTo>
                    <a:pt x="1" y="4499"/>
                  </a:lnTo>
                  <a:cubicBezTo>
                    <a:pt x="1" y="4499"/>
                    <a:pt x="3550" y="5286"/>
                    <a:pt x="7915" y="5286"/>
                  </a:cubicBezTo>
                  <a:cubicBezTo>
                    <a:pt x="10309" y="5286"/>
                    <a:pt x="12948" y="5049"/>
                    <a:pt x="15381" y="4317"/>
                  </a:cubicBezTo>
                  <a:lnTo>
                    <a:pt x="15350" y="3800"/>
                  </a:lnTo>
                  <a:lnTo>
                    <a:pt x="15138" y="1"/>
                  </a:ln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0" name="Google Shape;1250;p52"/>
            <p:cNvSpPr/>
            <p:nvPr/>
          </p:nvSpPr>
          <p:spPr>
            <a:xfrm>
              <a:off x="6907245" y="2646363"/>
              <a:ext cx="810502" cy="274808"/>
            </a:xfrm>
            <a:custGeom>
              <a:avLst/>
              <a:gdLst/>
              <a:ahLst/>
              <a:cxnLst/>
              <a:rect l="l" t="t" r="r" b="b"/>
              <a:pathLst>
                <a:path w="15077" h="5112" extrusionOk="0">
                  <a:moveTo>
                    <a:pt x="14925" y="1"/>
                  </a:moveTo>
                  <a:cubicBezTo>
                    <a:pt x="11643" y="1292"/>
                    <a:pt x="8081" y="1979"/>
                    <a:pt x="4588" y="1979"/>
                  </a:cubicBezTo>
                  <a:cubicBezTo>
                    <a:pt x="3067" y="1979"/>
                    <a:pt x="1558" y="1849"/>
                    <a:pt x="92" y="1582"/>
                  </a:cubicBezTo>
                  <a:lnTo>
                    <a:pt x="0" y="4864"/>
                  </a:lnTo>
                  <a:cubicBezTo>
                    <a:pt x="1289" y="5030"/>
                    <a:pt x="2573" y="5112"/>
                    <a:pt x="3849" y="5112"/>
                  </a:cubicBezTo>
                  <a:cubicBezTo>
                    <a:pt x="7720" y="5112"/>
                    <a:pt x="11510" y="4359"/>
                    <a:pt x="15077" y="2919"/>
                  </a:cubicBezTo>
                  <a:lnTo>
                    <a:pt x="14925" y="1"/>
                  </a:ln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1" name="Google Shape;1251;p52"/>
            <p:cNvSpPr/>
            <p:nvPr/>
          </p:nvSpPr>
          <p:spPr>
            <a:xfrm>
              <a:off x="6779784" y="2368592"/>
              <a:ext cx="1116059" cy="384205"/>
            </a:xfrm>
            <a:custGeom>
              <a:avLst/>
              <a:gdLst/>
              <a:ahLst/>
              <a:cxnLst/>
              <a:rect l="l" t="t" r="r" b="b"/>
              <a:pathLst>
                <a:path w="20761" h="7147" extrusionOk="0">
                  <a:moveTo>
                    <a:pt x="20426" y="1"/>
                  </a:moveTo>
                  <a:cubicBezTo>
                    <a:pt x="15925" y="2197"/>
                    <a:pt x="11013" y="3463"/>
                    <a:pt x="6077" y="3463"/>
                  </a:cubicBezTo>
                  <a:cubicBezTo>
                    <a:pt x="4046" y="3463"/>
                    <a:pt x="2012" y="3249"/>
                    <a:pt x="1" y="2797"/>
                  </a:cubicBezTo>
                  <a:lnTo>
                    <a:pt x="1" y="2797"/>
                  </a:lnTo>
                  <a:cubicBezTo>
                    <a:pt x="517" y="3010"/>
                    <a:pt x="1277" y="3253"/>
                    <a:pt x="2280" y="3314"/>
                  </a:cubicBezTo>
                  <a:cubicBezTo>
                    <a:pt x="2371" y="3314"/>
                    <a:pt x="2463" y="3344"/>
                    <a:pt x="2523" y="3344"/>
                  </a:cubicBezTo>
                  <a:lnTo>
                    <a:pt x="2493" y="4682"/>
                  </a:lnTo>
                  <a:lnTo>
                    <a:pt x="2463" y="6749"/>
                  </a:lnTo>
                  <a:cubicBezTo>
                    <a:pt x="3929" y="7016"/>
                    <a:pt x="5438" y="7146"/>
                    <a:pt x="6958" y="7146"/>
                  </a:cubicBezTo>
                  <a:cubicBezTo>
                    <a:pt x="10449" y="7146"/>
                    <a:pt x="14005" y="6459"/>
                    <a:pt x="17265" y="5168"/>
                  </a:cubicBezTo>
                  <a:lnTo>
                    <a:pt x="17174" y="3223"/>
                  </a:lnTo>
                  <a:cubicBezTo>
                    <a:pt x="17174" y="3223"/>
                    <a:pt x="19150" y="2828"/>
                    <a:pt x="20761" y="852"/>
                  </a:cubicBezTo>
                  <a:cubicBezTo>
                    <a:pt x="20761" y="852"/>
                    <a:pt x="20639" y="517"/>
                    <a:pt x="20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2" name="Google Shape;1252;p52"/>
            <p:cNvSpPr/>
            <p:nvPr/>
          </p:nvSpPr>
          <p:spPr>
            <a:xfrm>
              <a:off x="6861497" y="2044374"/>
              <a:ext cx="880763" cy="196484"/>
            </a:xfrm>
            <a:custGeom>
              <a:avLst/>
              <a:gdLst/>
              <a:ahLst/>
              <a:cxnLst/>
              <a:rect l="l" t="t" r="r" b="b"/>
              <a:pathLst>
                <a:path w="16384" h="3655" extrusionOk="0">
                  <a:moveTo>
                    <a:pt x="8270" y="0"/>
                  </a:moveTo>
                  <a:cubicBezTo>
                    <a:pt x="5379" y="0"/>
                    <a:pt x="3952" y="591"/>
                    <a:pt x="3952" y="591"/>
                  </a:cubicBezTo>
                  <a:cubicBezTo>
                    <a:pt x="3952" y="591"/>
                    <a:pt x="1702" y="1199"/>
                    <a:pt x="0" y="2931"/>
                  </a:cubicBezTo>
                  <a:cubicBezTo>
                    <a:pt x="2358" y="3419"/>
                    <a:pt x="4738" y="3655"/>
                    <a:pt x="7116" y="3655"/>
                  </a:cubicBezTo>
                  <a:cubicBezTo>
                    <a:pt x="10227" y="3655"/>
                    <a:pt x="13334" y="3251"/>
                    <a:pt x="16384" y="2475"/>
                  </a:cubicBezTo>
                  <a:cubicBezTo>
                    <a:pt x="15289" y="1442"/>
                    <a:pt x="13830" y="561"/>
                    <a:pt x="11976" y="287"/>
                  </a:cubicBezTo>
                  <a:cubicBezTo>
                    <a:pt x="10549" y="77"/>
                    <a:pt x="9314" y="0"/>
                    <a:pt x="8270" y="0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3" name="Google Shape;1253;p52"/>
            <p:cNvSpPr/>
            <p:nvPr/>
          </p:nvSpPr>
          <p:spPr>
            <a:xfrm>
              <a:off x="6524861" y="1663710"/>
              <a:ext cx="248413" cy="152940"/>
            </a:xfrm>
            <a:custGeom>
              <a:avLst/>
              <a:gdLst/>
              <a:ahLst/>
              <a:cxnLst/>
              <a:rect l="l" t="t" r="r" b="b"/>
              <a:pathLst>
                <a:path w="4621" h="2845" extrusionOk="0">
                  <a:moveTo>
                    <a:pt x="3198" y="0"/>
                  </a:moveTo>
                  <a:cubicBezTo>
                    <a:pt x="1993" y="0"/>
                    <a:pt x="796" y="501"/>
                    <a:pt x="1" y="1441"/>
                  </a:cubicBezTo>
                  <a:cubicBezTo>
                    <a:pt x="337" y="2206"/>
                    <a:pt x="1107" y="2845"/>
                    <a:pt x="2201" y="2845"/>
                  </a:cubicBezTo>
                  <a:cubicBezTo>
                    <a:pt x="2889" y="2845"/>
                    <a:pt x="3705" y="2592"/>
                    <a:pt x="4621" y="1958"/>
                  </a:cubicBezTo>
                  <a:lnTo>
                    <a:pt x="4135" y="103"/>
                  </a:lnTo>
                  <a:cubicBezTo>
                    <a:pt x="3827" y="34"/>
                    <a:pt x="3512" y="0"/>
                    <a:pt x="319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4" name="Google Shape;1254;p52"/>
            <p:cNvSpPr/>
            <p:nvPr/>
          </p:nvSpPr>
          <p:spPr>
            <a:xfrm>
              <a:off x="6508518" y="1587803"/>
              <a:ext cx="238630" cy="153370"/>
            </a:xfrm>
            <a:custGeom>
              <a:avLst/>
              <a:gdLst/>
              <a:ahLst/>
              <a:cxnLst/>
              <a:rect l="l" t="t" r="r" b="b"/>
              <a:pathLst>
                <a:path w="4439" h="2853" extrusionOk="0">
                  <a:moveTo>
                    <a:pt x="2668" y="0"/>
                  </a:moveTo>
                  <a:cubicBezTo>
                    <a:pt x="2016" y="0"/>
                    <a:pt x="1248" y="177"/>
                    <a:pt x="609" y="816"/>
                  </a:cubicBezTo>
                  <a:cubicBezTo>
                    <a:pt x="62" y="1333"/>
                    <a:pt x="1" y="2154"/>
                    <a:pt x="305" y="2853"/>
                  </a:cubicBezTo>
                  <a:cubicBezTo>
                    <a:pt x="1100" y="1913"/>
                    <a:pt x="2297" y="1412"/>
                    <a:pt x="3502" y="1412"/>
                  </a:cubicBezTo>
                  <a:cubicBezTo>
                    <a:pt x="3816" y="1412"/>
                    <a:pt x="4131" y="1446"/>
                    <a:pt x="4439" y="1515"/>
                  </a:cubicBezTo>
                  <a:lnTo>
                    <a:pt x="4104" y="269"/>
                  </a:lnTo>
                  <a:cubicBezTo>
                    <a:pt x="4104" y="269"/>
                    <a:pt x="3474" y="0"/>
                    <a:pt x="266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5" name="Google Shape;1255;p52"/>
            <p:cNvSpPr/>
            <p:nvPr/>
          </p:nvSpPr>
          <p:spPr>
            <a:xfrm>
              <a:off x="6586952" y="1672849"/>
              <a:ext cx="166756" cy="102354"/>
            </a:xfrm>
            <a:custGeom>
              <a:avLst/>
              <a:gdLst/>
              <a:ahLst/>
              <a:cxnLst/>
              <a:rect l="l" t="t" r="r" b="b"/>
              <a:pathLst>
                <a:path w="3102" h="1904" extrusionOk="0">
                  <a:moveTo>
                    <a:pt x="1542" y="0"/>
                  </a:moveTo>
                  <a:cubicBezTo>
                    <a:pt x="1009" y="0"/>
                    <a:pt x="458" y="271"/>
                    <a:pt x="1" y="511"/>
                  </a:cubicBezTo>
                  <a:cubicBezTo>
                    <a:pt x="1" y="511"/>
                    <a:pt x="1" y="572"/>
                    <a:pt x="31" y="572"/>
                  </a:cubicBezTo>
                  <a:cubicBezTo>
                    <a:pt x="512" y="441"/>
                    <a:pt x="1040" y="121"/>
                    <a:pt x="1558" y="121"/>
                  </a:cubicBezTo>
                  <a:cubicBezTo>
                    <a:pt x="1761" y="121"/>
                    <a:pt x="1962" y="170"/>
                    <a:pt x="2159" y="298"/>
                  </a:cubicBezTo>
                  <a:cubicBezTo>
                    <a:pt x="2645" y="633"/>
                    <a:pt x="2767" y="1301"/>
                    <a:pt x="2949" y="1848"/>
                  </a:cubicBezTo>
                  <a:cubicBezTo>
                    <a:pt x="2949" y="1887"/>
                    <a:pt x="2976" y="1903"/>
                    <a:pt x="3007" y="1903"/>
                  </a:cubicBezTo>
                  <a:cubicBezTo>
                    <a:pt x="3050" y="1903"/>
                    <a:pt x="3101" y="1871"/>
                    <a:pt x="3101" y="1818"/>
                  </a:cubicBezTo>
                  <a:cubicBezTo>
                    <a:pt x="2949" y="1210"/>
                    <a:pt x="2736" y="481"/>
                    <a:pt x="2159" y="146"/>
                  </a:cubicBezTo>
                  <a:cubicBezTo>
                    <a:pt x="1961" y="43"/>
                    <a:pt x="1753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6" name="Google Shape;1256;p52"/>
            <p:cNvSpPr/>
            <p:nvPr/>
          </p:nvSpPr>
          <p:spPr>
            <a:xfrm>
              <a:off x="6654580" y="1700696"/>
              <a:ext cx="90313" cy="38114"/>
            </a:xfrm>
            <a:custGeom>
              <a:avLst/>
              <a:gdLst/>
              <a:ahLst/>
              <a:cxnLst/>
              <a:rect l="l" t="t" r="r" b="b"/>
              <a:pathLst>
                <a:path w="1680" h="709" extrusionOk="0">
                  <a:moveTo>
                    <a:pt x="649" y="1"/>
                  </a:moveTo>
                  <a:cubicBezTo>
                    <a:pt x="433" y="1"/>
                    <a:pt x="224" y="96"/>
                    <a:pt x="50" y="327"/>
                  </a:cubicBezTo>
                  <a:cubicBezTo>
                    <a:pt x="0" y="377"/>
                    <a:pt x="52" y="427"/>
                    <a:pt x="106" y="427"/>
                  </a:cubicBezTo>
                  <a:cubicBezTo>
                    <a:pt x="118" y="427"/>
                    <a:pt x="130" y="424"/>
                    <a:pt x="141" y="418"/>
                  </a:cubicBezTo>
                  <a:cubicBezTo>
                    <a:pt x="315" y="263"/>
                    <a:pt x="477" y="170"/>
                    <a:pt x="659" y="170"/>
                  </a:cubicBezTo>
                  <a:cubicBezTo>
                    <a:pt x="762" y="170"/>
                    <a:pt x="871" y="200"/>
                    <a:pt x="992" y="266"/>
                  </a:cubicBezTo>
                  <a:cubicBezTo>
                    <a:pt x="1205" y="388"/>
                    <a:pt x="1357" y="540"/>
                    <a:pt x="1539" y="692"/>
                  </a:cubicBezTo>
                  <a:cubicBezTo>
                    <a:pt x="1551" y="704"/>
                    <a:pt x="1564" y="709"/>
                    <a:pt x="1576" y="709"/>
                  </a:cubicBezTo>
                  <a:cubicBezTo>
                    <a:pt x="1629" y="709"/>
                    <a:pt x="1680" y="620"/>
                    <a:pt x="1630" y="570"/>
                  </a:cubicBezTo>
                  <a:cubicBezTo>
                    <a:pt x="1367" y="251"/>
                    <a:pt x="999" y="1"/>
                    <a:pt x="64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7" name="Google Shape;1257;p52"/>
            <p:cNvSpPr/>
            <p:nvPr/>
          </p:nvSpPr>
          <p:spPr>
            <a:xfrm>
              <a:off x="7765125" y="1341911"/>
              <a:ext cx="234705" cy="159068"/>
            </a:xfrm>
            <a:custGeom>
              <a:avLst/>
              <a:gdLst/>
              <a:ahLst/>
              <a:cxnLst/>
              <a:rect l="l" t="t" r="r" b="b"/>
              <a:pathLst>
                <a:path w="4366" h="2959" extrusionOk="0">
                  <a:moveTo>
                    <a:pt x="2836" y="0"/>
                  </a:moveTo>
                  <a:cubicBezTo>
                    <a:pt x="1803" y="0"/>
                    <a:pt x="773" y="395"/>
                    <a:pt x="0" y="1105"/>
                  </a:cubicBezTo>
                  <a:lnTo>
                    <a:pt x="486" y="2928"/>
                  </a:lnTo>
                  <a:cubicBezTo>
                    <a:pt x="706" y="2949"/>
                    <a:pt x="914" y="2959"/>
                    <a:pt x="1112" y="2959"/>
                  </a:cubicBezTo>
                  <a:cubicBezTo>
                    <a:pt x="3520" y="2959"/>
                    <a:pt x="4366" y="1489"/>
                    <a:pt x="4225" y="253"/>
                  </a:cubicBezTo>
                  <a:cubicBezTo>
                    <a:pt x="3778" y="82"/>
                    <a:pt x="3307" y="0"/>
                    <a:pt x="2836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8" name="Google Shape;1258;p52"/>
            <p:cNvSpPr/>
            <p:nvPr/>
          </p:nvSpPr>
          <p:spPr>
            <a:xfrm>
              <a:off x="7747116" y="1283637"/>
              <a:ext cx="245188" cy="117675"/>
            </a:xfrm>
            <a:custGeom>
              <a:avLst/>
              <a:gdLst/>
              <a:ahLst/>
              <a:cxnLst/>
              <a:rect l="l" t="t" r="r" b="b"/>
              <a:pathLst>
                <a:path w="4561" h="2189" extrusionOk="0">
                  <a:moveTo>
                    <a:pt x="2007" y="1"/>
                  </a:moveTo>
                  <a:cubicBezTo>
                    <a:pt x="658" y="1"/>
                    <a:pt x="1" y="912"/>
                    <a:pt x="1" y="912"/>
                  </a:cubicBezTo>
                  <a:lnTo>
                    <a:pt x="335" y="2189"/>
                  </a:lnTo>
                  <a:cubicBezTo>
                    <a:pt x="1108" y="1479"/>
                    <a:pt x="2138" y="1084"/>
                    <a:pt x="3171" y="1084"/>
                  </a:cubicBezTo>
                  <a:cubicBezTo>
                    <a:pt x="3642" y="1084"/>
                    <a:pt x="4113" y="1166"/>
                    <a:pt x="4560" y="1337"/>
                  </a:cubicBezTo>
                  <a:cubicBezTo>
                    <a:pt x="4499" y="547"/>
                    <a:pt x="3618" y="334"/>
                    <a:pt x="2888" y="122"/>
                  </a:cubicBezTo>
                  <a:cubicBezTo>
                    <a:pt x="2567" y="36"/>
                    <a:pt x="2274" y="1"/>
                    <a:pt x="200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7789639" y="1348954"/>
              <a:ext cx="130738" cy="145898"/>
            </a:xfrm>
            <a:custGeom>
              <a:avLst/>
              <a:gdLst/>
              <a:ahLst/>
              <a:cxnLst/>
              <a:rect l="l" t="t" r="r" b="b"/>
              <a:pathLst>
                <a:path w="2432" h="2714" extrusionOk="0">
                  <a:moveTo>
                    <a:pt x="2401" y="1"/>
                  </a:moveTo>
                  <a:cubicBezTo>
                    <a:pt x="1702" y="31"/>
                    <a:pt x="760" y="92"/>
                    <a:pt x="334" y="761"/>
                  </a:cubicBezTo>
                  <a:cubicBezTo>
                    <a:pt x="0" y="1308"/>
                    <a:pt x="182" y="2068"/>
                    <a:pt x="365" y="2645"/>
                  </a:cubicBezTo>
                  <a:cubicBezTo>
                    <a:pt x="377" y="2694"/>
                    <a:pt x="409" y="2713"/>
                    <a:pt x="440" y="2713"/>
                  </a:cubicBezTo>
                  <a:cubicBezTo>
                    <a:pt x="488" y="2713"/>
                    <a:pt x="535" y="2670"/>
                    <a:pt x="517" y="2615"/>
                  </a:cubicBezTo>
                  <a:cubicBezTo>
                    <a:pt x="395" y="2068"/>
                    <a:pt x="182" y="1460"/>
                    <a:pt x="426" y="913"/>
                  </a:cubicBezTo>
                  <a:cubicBezTo>
                    <a:pt x="760" y="153"/>
                    <a:pt x="1702" y="244"/>
                    <a:pt x="2401" y="62"/>
                  </a:cubicBezTo>
                  <a:cubicBezTo>
                    <a:pt x="2432" y="62"/>
                    <a:pt x="2432" y="1"/>
                    <a:pt x="24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0" name="Google Shape;1260;p52"/>
            <p:cNvSpPr/>
            <p:nvPr/>
          </p:nvSpPr>
          <p:spPr>
            <a:xfrm>
              <a:off x="7798347" y="1395455"/>
              <a:ext cx="73003" cy="62197"/>
            </a:xfrm>
            <a:custGeom>
              <a:avLst/>
              <a:gdLst/>
              <a:ahLst/>
              <a:cxnLst/>
              <a:rect l="l" t="t" r="r" b="b"/>
              <a:pathLst>
                <a:path w="1358" h="1157" extrusionOk="0">
                  <a:moveTo>
                    <a:pt x="947" y="0"/>
                  </a:moveTo>
                  <a:cubicBezTo>
                    <a:pt x="438" y="0"/>
                    <a:pt x="96" y="525"/>
                    <a:pt x="20" y="1051"/>
                  </a:cubicBezTo>
                  <a:cubicBezTo>
                    <a:pt x="1" y="1110"/>
                    <a:pt x="45" y="1157"/>
                    <a:pt x="96" y="1157"/>
                  </a:cubicBezTo>
                  <a:cubicBezTo>
                    <a:pt x="123" y="1157"/>
                    <a:pt x="151" y="1143"/>
                    <a:pt x="172" y="1112"/>
                  </a:cubicBezTo>
                  <a:cubicBezTo>
                    <a:pt x="264" y="899"/>
                    <a:pt x="324" y="656"/>
                    <a:pt x="476" y="443"/>
                  </a:cubicBezTo>
                  <a:cubicBezTo>
                    <a:pt x="609" y="244"/>
                    <a:pt x="790" y="173"/>
                    <a:pt x="996" y="173"/>
                  </a:cubicBezTo>
                  <a:cubicBezTo>
                    <a:pt x="1073" y="173"/>
                    <a:pt x="1154" y="183"/>
                    <a:pt x="1236" y="200"/>
                  </a:cubicBezTo>
                  <a:cubicBezTo>
                    <a:pt x="1297" y="200"/>
                    <a:pt x="1358" y="109"/>
                    <a:pt x="1297" y="78"/>
                  </a:cubicBezTo>
                  <a:cubicBezTo>
                    <a:pt x="1173" y="24"/>
                    <a:pt x="1056" y="0"/>
                    <a:pt x="94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1" name="Google Shape;1261;p52"/>
            <p:cNvSpPr/>
            <p:nvPr/>
          </p:nvSpPr>
          <p:spPr>
            <a:xfrm>
              <a:off x="7175232" y="2025451"/>
              <a:ext cx="271260" cy="139071"/>
            </a:xfrm>
            <a:custGeom>
              <a:avLst/>
              <a:gdLst/>
              <a:ahLst/>
              <a:cxnLst/>
              <a:rect l="l" t="t" r="r" b="b"/>
              <a:pathLst>
                <a:path w="5046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1" y="1277"/>
                    <a:pt x="0" y="1429"/>
                  </a:cubicBezTo>
                  <a:cubicBezTo>
                    <a:pt x="0" y="1429"/>
                    <a:pt x="1082" y="2587"/>
                    <a:pt x="2708" y="2587"/>
                  </a:cubicBezTo>
                  <a:cubicBezTo>
                    <a:pt x="3394" y="2587"/>
                    <a:pt x="4177" y="2380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2" name="Google Shape;1262;p52"/>
            <p:cNvSpPr/>
            <p:nvPr/>
          </p:nvSpPr>
          <p:spPr>
            <a:xfrm>
              <a:off x="7175232" y="1878422"/>
              <a:ext cx="320287" cy="197720"/>
            </a:xfrm>
            <a:custGeom>
              <a:avLst/>
              <a:gdLst/>
              <a:ahLst/>
              <a:cxnLst/>
              <a:rect l="l" t="t" r="r" b="b"/>
              <a:pathLst>
                <a:path w="5958" h="3678" extrusionOk="0">
                  <a:moveTo>
                    <a:pt x="5958" y="0"/>
                  </a:moveTo>
                  <a:lnTo>
                    <a:pt x="0" y="1277"/>
                  </a:lnTo>
                  <a:cubicBezTo>
                    <a:pt x="0" y="1277"/>
                    <a:pt x="426" y="2614"/>
                    <a:pt x="183" y="3678"/>
                  </a:cubicBezTo>
                  <a:cubicBezTo>
                    <a:pt x="1763" y="3131"/>
                    <a:pt x="3374" y="2857"/>
                    <a:pt x="5046" y="2736"/>
                  </a:cubicBezTo>
                  <a:cubicBezTo>
                    <a:pt x="5076" y="2128"/>
                    <a:pt x="5745" y="578"/>
                    <a:pt x="595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3" name="Google Shape;1263;p52"/>
            <p:cNvSpPr/>
            <p:nvPr/>
          </p:nvSpPr>
          <p:spPr>
            <a:xfrm>
              <a:off x="6546149" y="923186"/>
              <a:ext cx="1253302" cy="975430"/>
            </a:xfrm>
            <a:custGeom>
              <a:avLst/>
              <a:gdLst/>
              <a:ahLst/>
              <a:cxnLst/>
              <a:rect l="l" t="t" r="r" b="b"/>
              <a:pathLst>
                <a:path w="23314" h="18145" extrusionOk="0">
                  <a:moveTo>
                    <a:pt x="12186" y="1"/>
                  </a:moveTo>
                  <a:cubicBezTo>
                    <a:pt x="6769" y="1"/>
                    <a:pt x="0" y="1862"/>
                    <a:pt x="2948" y="12055"/>
                  </a:cubicBezTo>
                  <a:cubicBezTo>
                    <a:pt x="2948" y="12055"/>
                    <a:pt x="3070" y="12602"/>
                    <a:pt x="3313" y="13362"/>
                  </a:cubicBezTo>
                  <a:cubicBezTo>
                    <a:pt x="6688" y="16628"/>
                    <a:pt x="11214" y="18145"/>
                    <a:pt x="15868" y="18145"/>
                  </a:cubicBezTo>
                  <a:cubicBezTo>
                    <a:pt x="16454" y="18145"/>
                    <a:pt x="17042" y="18121"/>
                    <a:pt x="17629" y="18073"/>
                  </a:cubicBezTo>
                  <a:cubicBezTo>
                    <a:pt x="20304" y="16888"/>
                    <a:pt x="22584" y="15003"/>
                    <a:pt x="22888" y="12936"/>
                  </a:cubicBezTo>
                  <a:cubicBezTo>
                    <a:pt x="23313" y="9836"/>
                    <a:pt x="23253" y="7799"/>
                    <a:pt x="22158" y="5064"/>
                  </a:cubicBezTo>
                  <a:cubicBezTo>
                    <a:pt x="21064" y="2328"/>
                    <a:pt x="20578" y="1112"/>
                    <a:pt x="17629" y="535"/>
                  </a:cubicBezTo>
                  <a:cubicBezTo>
                    <a:pt x="16724" y="367"/>
                    <a:pt x="14588" y="1"/>
                    <a:pt x="1218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4" name="Google Shape;1264;p52"/>
            <p:cNvSpPr/>
            <p:nvPr/>
          </p:nvSpPr>
          <p:spPr>
            <a:xfrm>
              <a:off x="6724251" y="1641454"/>
              <a:ext cx="769646" cy="327168"/>
            </a:xfrm>
            <a:custGeom>
              <a:avLst/>
              <a:gdLst/>
              <a:ahLst/>
              <a:cxnLst/>
              <a:rect l="l" t="t" r="r" b="b"/>
              <a:pathLst>
                <a:path w="14317" h="6086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1186"/>
                    <a:pt x="1003" y="2888"/>
                    <a:pt x="1793" y="3800"/>
                  </a:cubicBezTo>
                  <a:cubicBezTo>
                    <a:pt x="2873" y="5052"/>
                    <a:pt x="5300" y="6085"/>
                    <a:pt x="8258" y="6085"/>
                  </a:cubicBezTo>
                  <a:cubicBezTo>
                    <a:pt x="8964" y="6085"/>
                    <a:pt x="9701" y="6026"/>
                    <a:pt x="10456" y="5897"/>
                  </a:cubicBezTo>
                  <a:cubicBezTo>
                    <a:pt x="11702" y="5685"/>
                    <a:pt x="13040" y="5290"/>
                    <a:pt x="14316" y="4712"/>
                  </a:cubicBezTo>
                  <a:lnTo>
                    <a:pt x="14316" y="4712"/>
                  </a:lnTo>
                  <a:cubicBezTo>
                    <a:pt x="13729" y="4760"/>
                    <a:pt x="13141" y="4784"/>
                    <a:pt x="12555" y="4784"/>
                  </a:cubicBezTo>
                  <a:cubicBezTo>
                    <a:pt x="7901" y="4784"/>
                    <a:pt x="3375" y="3267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5" name="Google Shape;1265;p52"/>
            <p:cNvSpPr/>
            <p:nvPr/>
          </p:nvSpPr>
          <p:spPr>
            <a:xfrm>
              <a:off x="6957886" y="1531464"/>
              <a:ext cx="71981" cy="75153"/>
            </a:xfrm>
            <a:custGeom>
              <a:avLst/>
              <a:gdLst/>
              <a:ahLst/>
              <a:cxnLst/>
              <a:rect l="l" t="t" r="r" b="b"/>
              <a:pathLst>
                <a:path w="1339" h="1398" extrusionOk="0">
                  <a:moveTo>
                    <a:pt x="590" y="1"/>
                  </a:moveTo>
                  <a:cubicBezTo>
                    <a:pt x="556" y="1"/>
                    <a:pt x="522" y="4"/>
                    <a:pt x="487" y="10"/>
                  </a:cubicBezTo>
                  <a:cubicBezTo>
                    <a:pt x="183" y="101"/>
                    <a:pt x="1" y="466"/>
                    <a:pt x="92" y="861"/>
                  </a:cubicBezTo>
                  <a:cubicBezTo>
                    <a:pt x="196" y="1174"/>
                    <a:pt x="457" y="1397"/>
                    <a:pt x="720" y="1397"/>
                  </a:cubicBezTo>
                  <a:cubicBezTo>
                    <a:pt x="764" y="1397"/>
                    <a:pt x="808" y="1391"/>
                    <a:pt x="852" y="1378"/>
                  </a:cubicBezTo>
                  <a:cubicBezTo>
                    <a:pt x="1156" y="1317"/>
                    <a:pt x="1338" y="922"/>
                    <a:pt x="1247" y="557"/>
                  </a:cubicBezTo>
                  <a:cubicBezTo>
                    <a:pt x="1165" y="230"/>
                    <a:pt x="888" y="1"/>
                    <a:pt x="590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6" name="Google Shape;1266;p52"/>
            <p:cNvSpPr/>
            <p:nvPr/>
          </p:nvSpPr>
          <p:spPr>
            <a:xfrm>
              <a:off x="7459561" y="1400239"/>
              <a:ext cx="70315" cy="75099"/>
            </a:xfrm>
            <a:custGeom>
              <a:avLst/>
              <a:gdLst/>
              <a:ahLst/>
              <a:cxnLst/>
              <a:rect l="l" t="t" r="r" b="b"/>
              <a:pathLst>
                <a:path w="1308" h="1397" extrusionOk="0">
                  <a:moveTo>
                    <a:pt x="618" y="0"/>
                  </a:moveTo>
                  <a:cubicBezTo>
                    <a:pt x="574" y="0"/>
                    <a:pt x="530" y="7"/>
                    <a:pt x="486" y="20"/>
                  </a:cubicBezTo>
                  <a:cubicBezTo>
                    <a:pt x="152" y="80"/>
                    <a:pt x="0" y="475"/>
                    <a:pt x="91" y="840"/>
                  </a:cubicBezTo>
                  <a:cubicBezTo>
                    <a:pt x="173" y="1167"/>
                    <a:pt x="450" y="1397"/>
                    <a:pt x="726" y="1397"/>
                  </a:cubicBezTo>
                  <a:cubicBezTo>
                    <a:pt x="758" y="1397"/>
                    <a:pt x="789" y="1394"/>
                    <a:pt x="821" y="1387"/>
                  </a:cubicBezTo>
                  <a:cubicBezTo>
                    <a:pt x="1155" y="1296"/>
                    <a:pt x="1307" y="931"/>
                    <a:pt x="1216" y="536"/>
                  </a:cubicBezTo>
                  <a:cubicBezTo>
                    <a:pt x="1138" y="224"/>
                    <a:pt x="881" y="0"/>
                    <a:pt x="61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7" name="Google Shape;1267;p52"/>
            <p:cNvSpPr/>
            <p:nvPr/>
          </p:nvSpPr>
          <p:spPr>
            <a:xfrm>
              <a:off x="7206251" y="1436526"/>
              <a:ext cx="93216" cy="122997"/>
            </a:xfrm>
            <a:custGeom>
              <a:avLst/>
              <a:gdLst/>
              <a:ahLst/>
              <a:cxnLst/>
              <a:rect l="l" t="t" r="r" b="b"/>
              <a:pathLst>
                <a:path w="1734" h="2288" extrusionOk="0">
                  <a:moveTo>
                    <a:pt x="66" y="1"/>
                  </a:moveTo>
                  <a:cubicBezTo>
                    <a:pt x="46" y="1"/>
                    <a:pt x="31" y="22"/>
                    <a:pt x="31" y="44"/>
                  </a:cubicBezTo>
                  <a:cubicBezTo>
                    <a:pt x="1" y="378"/>
                    <a:pt x="62" y="743"/>
                    <a:pt x="92" y="1077"/>
                  </a:cubicBezTo>
                  <a:cubicBezTo>
                    <a:pt x="122" y="1320"/>
                    <a:pt x="153" y="1594"/>
                    <a:pt x="335" y="1746"/>
                  </a:cubicBezTo>
                  <a:cubicBezTo>
                    <a:pt x="409" y="1819"/>
                    <a:pt x="505" y="1860"/>
                    <a:pt x="603" y="1860"/>
                  </a:cubicBezTo>
                  <a:cubicBezTo>
                    <a:pt x="666" y="1860"/>
                    <a:pt x="731" y="1843"/>
                    <a:pt x="791" y="1807"/>
                  </a:cubicBezTo>
                  <a:cubicBezTo>
                    <a:pt x="882" y="1746"/>
                    <a:pt x="913" y="1655"/>
                    <a:pt x="973" y="1594"/>
                  </a:cubicBezTo>
                  <a:cubicBezTo>
                    <a:pt x="1048" y="1538"/>
                    <a:pt x="1146" y="1390"/>
                    <a:pt x="1252" y="1390"/>
                  </a:cubicBezTo>
                  <a:cubicBezTo>
                    <a:pt x="1319" y="1390"/>
                    <a:pt x="1389" y="1448"/>
                    <a:pt x="1460" y="1624"/>
                  </a:cubicBezTo>
                  <a:cubicBezTo>
                    <a:pt x="1521" y="1807"/>
                    <a:pt x="1369" y="2019"/>
                    <a:pt x="1247" y="2111"/>
                  </a:cubicBezTo>
                  <a:cubicBezTo>
                    <a:pt x="1149" y="2160"/>
                    <a:pt x="1209" y="2288"/>
                    <a:pt x="1284" y="2288"/>
                  </a:cubicBezTo>
                  <a:cubicBezTo>
                    <a:pt x="1302" y="2288"/>
                    <a:pt x="1321" y="2280"/>
                    <a:pt x="1338" y="2263"/>
                  </a:cubicBezTo>
                  <a:cubicBezTo>
                    <a:pt x="1551" y="2111"/>
                    <a:pt x="1733" y="1807"/>
                    <a:pt x="1612" y="1503"/>
                  </a:cubicBezTo>
                  <a:cubicBezTo>
                    <a:pt x="1523" y="1369"/>
                    <a:pt x="1369" y="1284"/>
                    <a:pt x="1209" y="1284"/>
                  </a:cubicBezTo>
                  <a:cubicBezTo>
                    <a:pt x="1150" y="1284"/>
                    <a:pt x="1091" y="1296"/>
                    <a:pt x="1034" y="1320"/>
                  </a:cubicBezTo>
                  <a:cubicBezTo>
                    <a:pt x="913" y="1381"/>
                    <a:pt x="882" y="1503"/>
                    <a:pt x="791" y="1594"/>
                  </a:cubicBezTo>
                  <a:cubicBezTo>
                    <a:pt x="700" y="1659"/>
                    <a:pt x="623" y="1687"/>
                    <a:pt x="560" y="1687"/>
                  </a:cubicBezTo>
                  <a:cubicBezTo>
                    <a:pt x="329" y="1687"/>
                    <a:pt x="268" y="1322"/>
                    <a:pt x="244" y="1107"/>
                  </a:cubicBezTo>
                  <a:cubicBezTo>
                    <a:pt x="214" y="804"/>
                    <a:pt x="335" y="256"/>
                    <a:pt x="92" y="13"/>
                  </a:cubicBezTo>
                  <a:cubicBezTo>
                    <a:pt x="83" y="4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8" name="Google Shape;1268;p52"/>
            <p:cNvSpPr/>
            <p:nvPr/>
          </p:nvSpPr>
          <p:spPr>
            <a:xfrm>
              <a:off x="7245763" y="1624251"/>
              <a:ext cx="110902" cy="67627"/>
            </a:xfrm>
            <a:custGeom>
              <a:avLst/>
              <a:gdLst/>
              <a:ahLst/>
              <a:cxnLst/>
              <a:rect l="l" t="t" r="r" b="b"/>
              <a:pathLst>
                <a:path w="2063" h="1258" extrusionOk="0">
                  <a:moveTo>
                    <a:pt x="1811" y="0"/>
                  </a:moveTo>
                  <a:cubicBezTo>
                    <a:pt x="1755" y="0"/>
                    <a:pt x="1697" y="40"/>
                    <a:pt x="1697" y="108"/>
                  </a:cubicBezTo>
                  <a:cubicBezTo>
                    <a:pt x="1758" y="564"/>
                    <a:pt x="1576" y="929"/>
                    <a:pt x="1090" y="1050"/>
                  </a:cubicBezTo>
                  <a:cubicBezTo>
                    <a:pt x="1027" y="1063"/>
                    <a:pt x="953" y="1070"/>
                    <a:pt x="876" y="1070"/>
                  </a:cubicBezTo>
                  <a:cubicBezTo>
                    <a:pt x="767" y="1070"/>
                    <a:pt x="649" y="1055"/>
                    <a:pt x="542" y="1020"/>
                  </a:cubicBezTo>
                  <a:cubicBezTo>
                    <a:pt x="330" y="929"/>
                    <a:pt x="238" y="777"/>
                    <a:pt x="56" y="625"/>
                  </a:cubicBezTo>
                  <a:cubicBezTo>
                    <a:pt x="56" y="616"/>
                    <a:pt x="54" y="612"/>
                    <a:pt x="50" y="612"/>
                  </a:cubicBezTo>
                  <a:cubicBezTo>
                    <a:pt x="41" y="612"/>
                    <a:pt x="26" y="634"/>
                    <a:pt x="26" y="655"/>
                  </a:cubicBezTo>
                  <a:cubicBezTo>
                    <a:pt x="1" y="1079"/>
                    <a:pt x="528" y="1257"/>
                    <a:pt x="920" y="1257"/>
                  </a:cubicBezTo>
                  <a:cubicBezTo>
                    <a:pt x="1006" y="1257"/>
                    <a:pt x="1085" y="1249"/>
                    <a:pt x="1150" y="1233"/>
                  </a:cubicBezTo>
                  <a:cubicBezTo>
                    <a:pt x="1697" y="1111"/>
                    <a:pt x="2062" y="625"/>
                    <a:pt x="1910" y="78"/>
                  </a:cubicBezTo>
                  <a:cubicBezTo>
                    <a:pt x="1897" y="24"/>
                    <a:pt x="1854" y="0"/>
                    <a:pt x="181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9" name="Google Shape;1269;p52"/>
            <p:cNvSpPr/>
            <p:nvPr/>
          </p:nvSpPr>
          <p:spPr>
            <a:xfrm rot="4096072">
              <a:off x="6905011" y="1289097"/>
              <a:ext cx="88271" cy="97303"/>
            </a:xfrm>
            <a:custGeom>
              <a:avLst/>
              <a:gdLst/>
              <a:ahLst/>
              <a:cxnLst/>
              <a:rect l="l" t="t" r="r" b="b"/>
              <a:pathLst>
                <a:path w="1642" h="1810" extrusionOk="0">
                  <a:moveTo>
                    <a:pt x="1490" y="1"/>
                  </a:moveTo>
                  <a:cubicBezTo>
                    <a:pt x="821" y="153"/>
                    <a:pt x="0" y="1065"/>
                    <a:pt x="61" y="1764"/>
                  </a:cubicBezTo>
                  <a:cubicBezTo>
                    <a:pt x="61" y="1794"/>
                    <a:pt x="76" y="1809"/>
                    <a:pt x="95" y="1809"/>
                  </a:cubicBezTo>
                  <a:cubicBezTo>
                    <a:pt x="114" y="1809"/>
                    <a:pt x="137" y="1794"/>
                    <a:pt x="152" y="1764"/>
                  </a:cubicBezTo>
                  <a:cubicBezTo>
                    <a:pt x="426" y="1034"/>
                    <a:pt x="821" y="518"/>
                    <a:pt x="1551" y="153"/>
                  </a:cubicBezTo>
                  <a:cubicBezTo>
                    <a:pt x="1642" y="122"/>
                    <a:pt x="1581" y="1"/>
                    <a:pt x="14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0" name="Google Shape;1270;p52"/>
            <p:cNvSpPr/>
            <p:nvPr/>
          </p:nvSpPr>
          <p:spPr>
            <a:xfrm>
              <a:off x="7417038" y="1210633"/>
              <a:ext cx="121707" cy="31179"/>
            </a:xfrm>
            <a:custGeom>
              <a:avLst/>
              <a:gdLst/>
              <a:ahLst/>
              <a:cxnLst/>
              <a:rect l="l" t="t" r="r" b="b"/>
              <a:pathLst>
                <a:path w="2264" h="580" extrusionOk="0">
                  <a:moveTo>
                    <a:pt x="877" y="0"/>
                  </a:moveTo>
                  <a:cubicBezTo>
                    <a:pt x="576" y="0"/>
                    <a:pt x="287" y="54"/>
                    <a:pt x="62" y="173"/>
                  </a:cubicBezTo>
                  <a:cubicBezTo>
                    <a:pt x="1" y="203"/>
                    <a:pt x="31" y="264"/>
                    <a:pt x="92" y="264"/>
                  </a:cubicBezTo>
                  <a:cubicBezTo>
                    <a:pt x="259" y="264"/>
                    <a:pt x="426" y="260"/>
                    <a:pt x="593" y="260"/>
                  </a:cubicBezTo>
                  <a:cubicBezTo>
                    <a:pt x="1093" y="260"/>
                    <a:pt x="1589" y="294"/>
                    <a:pt x="2068" y="568"/>
                  </a:cubicBezTo>
                  <a:cubicBezTo>
                    <a:pt x="2085" y="576"/>
                    <a:pt x="2101" y="580"/>
                    <a:pt x="2116" y="580"/>
                  </a:cubicBezTo>
                  <a:cubicBezTo>
                    <a:pt x="2210" y="580"/>
                    <a:pt x="2264" y="434"/>
                    <a:pt x="2159" y="355"/>
                  </a:cubicBezTo>
                  <a:cubicBezTo>
                    <a:pt x="1844" y="132"/>
                    <a:pt x="1347" y="0"/>
                    <a:pt x="87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1" name="Google Shape;1271;p52"/>
            <p:cNvSpPr/>
            <p:nvPr/>
          </p:nvSpPr>
          <p:spPr>
            <a:xfrm>
              <a:off x="6907245" y="1662312"/>
              <a:ext cx="228792" cy="196914"/>
            </a:xfrm>
            <a:custGeom>
              <a:avLst/>
              <a:gdLst/>
              <a:ahLst/>
              <a:cxnLst/>
              <a:rect l="l" t="t" r="r" b="b"/>
              <a:pathLst>
                <a:path w="4256" h="3663" extrusionOk="0">
                  <a:moveTo>
                    <a:pt x="2190" y="1"/>
                  </a:moveTo>
                  <a:cubicBezTo>
                    <a:pt x="2020" y="1"/>
                    <a:pt x="1846" y="23"/>
                    <a:pt x="1672" y="69"/>
                  </a:cubicBezTo>
                  <a:cubicBezTo>
                    <a:pt x="608" y="342"/>
                    <a:pt x="0" y="1345"/>
                    <a:pt x="244" y="2318"/>
                  </a:cubicBezTo>
                  <a:cubicBezTo>
                    <a:pt x="446" y="3127"/>
                    <a:pt x="1216" y="3662"/>
                    <a:pt x="2064" y="3662"/>
                  </a:cubicBezTo>
                  <a:cubicBezTo>
                    <a:pt x="2235" y="3662"/>
                    <a:pt x="2410" y="3641"/>
                    <a:pt x="2584" y="3595"/>
                  </a:cubicBezTo>
                  <a:cubicBezTo>
                    <a:pt x="3617" y="3321"/>
                    <a:pt x="4256" y="2318"/>
                    <a:pt x="4013" y="1345"/>
                  </a:cubicBezTo>
                  <a:cubicBezTo>
                    <a:pt x="3785" y="536"/>
                    <a:pt x="3032" y="1"/>
                    <a:pt x="219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2" name="Google Shape;1272;p52"/>
            <p:cNvSpPr/>
            <p:nvPr/>
          </p:nvSpPr>
          <p:spPr>
            <a:xfrm>
              <a:off x="7459561" y="1516895"/>
              <a:ext cx="230405" cy="196914"/>
            </a:xfrm>
            <a:custGeom>
              <a:avLst/>
              <a:gdLst/>
              <a:ahLst/>
              <a:cxnLst/>
              <a:rect l="l" t="t" r="r" b="b"/>
              <a:pathLst>
                <a:path w="4286" h="3663" extrusionOk="0">
                  <a:moveTo>
                    <a:pt x="2192" y="0"/>
                  </a:moveTo>
                  <a:cubicBezTo>
                    <a:pt x="2021" y="0"/>
                    <a:pt x="1846" y="22"/>
                    <a:pt x="1672" y="68"/>
                  </a:cubicBezTo>
                  <a:cubicBezTo>
                    <a:pt x="638" y="342"/>
                    <a:pt x="0" y="1345"/>
                    <a:pt x="243" y="2318"/>
                  </a:cubicBezTo>
                  <a:cubicBezTo>
                    <a:pt x="471" y="3127"/>
                    <a:pt x="1224" y="3662"/>
                    <a:pt x="2083" y="3662"/>
                  </a:cubicBezTo>
                  <a:cubicBezTo>
                    <a:pt x="2257" y="3662"/>
                    <a:pt x="2435" y="3640"/>
                    <a:pt x="2614" y="3594"/>
                  </a:cubicBezTo>
                  <a:cubicBezTo>
                    <a:pt x="3648" y="3321"/>
                    <a:pt x="4286" y="2318"/>
                    <a:pt x="4012" y="1345"/>
                  </a:cubicBezTo>
                  <a:cubicBezTo>
                    <a:pt x="3810" y="536"/>
                    <a:pt x="3040" y="0"/>
                    <a:pt x="219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3" name="Google Shape;1273;p52"/>
            <p:cNvSpPr/>
            <p:nvPr/>
          </p:nvSpPr>
          <p:spPr>
            <a:xfrm>
              <a:off x="6966057" y="1727629"/>
              <a:ext cx="22954" cy="22148"/>
            </a:xfrm>
            <a:custGeom>
              <a:avLst/>
              <a:gdLst/>
              <a:ahLst/>
              <a:cxnLst/>
              <a:rect l="l" t="t" r="r" b="b"/>
              <a:pathLst>
                <a:path w="427" h="412" extrusionOk="0">
                  <a:moveTo>
                    <a:pt x="202" y="1"/>
                  </a:moveTo>
                  <a:cubicBezTo>
                    <a:pt x="185" y="1"/>
                    <a:pt x="168" y="3"/>
                    <a:pt x="153" y="9"/>
                  </a:cubicBezTo>
                  <a:cubicBezTo>
                    <a:pt x="61" y="39"/>
                    <a:pt x="1" y="130"/>
                    <a:pt x="31" y="252"/>
                  </a:cubicBezTo>
                  <a:cubicBezTo>
                    <a:pt x="56" y="353"/>
                    <a:pt x="123" y="412"/>
                    <a:pt x="214" y="412"/>
                  </a:cubicBezTo>
                  <a:cubicBezTo>
                    <a:pt x="233" y="412"/>
                    <a:pt x="253" y="409"/>
                    <a:pt x="274" y="404"/>
                  </a:cubicBezTo>
                  <a:cubicBezTo>
                    <a:pt x="365" y="373"/>
                    <a:pt x="426" y="282"/>
                    <a:pt x="396" y="161"/>
                  </a:cubicBezTo>
                  <a:cubicBezTo>
                    <a:pt x="371" y="60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4" name="Google Shape;1274;p52"/>
            <p:cNvSpPr/>
            <p:nvPr/>
          </p:nvSpPr>
          <p:spPr>
            <a:xfrm>
              <a:off x="7047770" y="1771765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31" y="39"/>
                    <a:pt x="0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2" y="411"/>
                    <a:pt x="228" y="409"/>
                    <a:pt x="244" y="403"/>
                  </a:cubicBezTo>
                  <a:cubicBezTo>
                    <a:pt x="335" y="373"/>
                    <a:pt x="396" y="282"/>
                    <a:pt x="365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5" name="Google Shape;1275;p52"/>
            <p:cNvSpPr/>
            <p:nvPr/>
          </p:nvSpPr>
          <p:spPr>
            <a:xfrm>
              <a:off x="6979121" y="1833856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3" y="8"/>
                  </a:cubicBezTo>
                  <a:cubicBezTo>
                    <a:pt x="62" y="39"/>
                    <a:pt x="1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3" y="411"/>
                    <a:pt x="228" y="409"/>
                    <a:pt x="244" y="404"/>
                  </a:cubicBezTo>
                  <a:cubicBezTo>
                    <a:pt x="366" y="373"/>
                    <a:pt x="396" y="282"/>
                    <a:pt x="366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6" name="Google Shape;1276;p52"/>
            <p:cNvSpPr/>
            <p:nvPr/>
          </p:nvSpPr>
          <p:spPr>
            <a:xfrm>
              <a:off x="7073897" y="1683547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99" y="0"/>
                  </a:moveTo>
                  <a:cubicBezTo>
                    <a:pt x="184" y="0"/>
                    <a:pt x="168" y="3"/>
                    <a:pt x="153" y="8"/>
                  </a:cubicBezTo>
                  <a:cubicBezTo>
                    <a:pt x="62" y="8"/>
                    <a:pt x="1" y="130"/>
                    <a:pt x="31" y="251"/>
                  </a:cubicBezTo>
                  <a:cubicBezTo>
                    <a:pt x="62" y="342"/>
                    <a:pt x="153" y="403"/>
                    <a:pt x="244" y="403"/>
                  </a:cubicBezTo>
                  <a:cubicBezTo>
                    <a:pt x="335" y="373"/>
                    <a:pt x="396" y="251"/>
                    <a:pt x="366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7" name="Google Shape;1277;p52"/>
            <p:cNvSpPr/>
            <p:nvPr/>
          </p:nvSpPr>
          <p:spPr>
            <a:xfrm>
              <a:off x="7153997" y="1765636"/>
              <a:ext cx="22901" cy="21718"/>
            </a:xfrm>
            <a:custGeom>
              <a:avLst/>
              <a:gdLst/>
              <a:ahLst/>
              <a:cxnLst/>
              <a:rect l="l" t="t" r="r" b="b"/>
              <a:pathLst>
                <a:path w="42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43" y="404"/>
                    <a:pt x="225" y="404"/>
                  </a:cubicBezTo>
                  <a:cubicBezTo>
                    <a:pt x="242" y="404"/>
                    <a:pt x="258" y="401"/>
                    <a:pt x="274" y="396"/>
                  </a:cubicBezTo>
                  <a:cubicBezTo>
                    <a:pt x="365" y="396"/>
                    <a:pt x="426" y="274"/>
                    <a:pt x="395" y="153"/>
                  </a:cubicBezTo>
                  <a:cubicBezTo>
                    <a:pt x="365" y="6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8" name="Google Shape;1278;p52"/>
            <p:cNvSpPr/>
            <p:nvPr/>
          </p:nvSpPr>
          <p:spPr>
            <a:xfrm>
              <a:off x="7448110" y="1600275"/>
              <a:ext cx="22901" cy="22041"/>
            </a:xfrm>
            <a:custGeom>
              <a:avLst/>
              <a:gdLst/>
              <a:ahLst/>
              <a:cxnLst/>
              <a:rect l="l" t="t" r="r" b="b"/>
              <a:pathLst>
                <a:path w="426" h="410" extrusionOk="0">
                  <a:moveTo>
                    <a:pt x="190" y="1"/>
                  </a:moveTo>
                  <a:cubicBezTo>
                    <a:pt x="177" y="1"/>
                    <a:pt x="165" y="3"/>
                    <a:pt x="152" y="7"/>
                  </a:cubicBezTo>
                  <a:cubicBezTo>
                    <a:pt x="61" y="37"/>
                    <a:pt x="0" y="128"/>
                    <a:pt x="31" y="250"/>
                  </a:cubicBezTo>
                  <a:cubicBezTo>
                    <a:pt x="56" y="351"/>
                    <a:pt x="123" y="410"/>
                    <a:pt x="214" y="410"/>
                  </a:cubicBezTo>
                  <a:cubicBezTo>
                    <a:pt x="233" y="410"/>
                    <a:pt x="253" y="407"/>
                    <a:pt x="274" y="402"/>
                  </a:cubicBezTo>
                  <a:cubicBezTo>
                    <a:pt x="365" y="372"/>
                    <a:pt x="426" y="280"/>
                    <a:pt x="396" y="159"/>
                  </a:cubicBezTo>
                  <a:cubicBezTo>
                    <a:pt x="369" y="80"/>
                    <a:pt x="274" y="1"/>
                    <a:pt x="1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9" name="Google Shape;1279;p52"/>
            <p:cNvSpPr/>
            <p:nvPr/>
          </p:nvSpPr>
          <p:spPr>
            <a:xfrm>
              <a:off x="7513481" y="1693331"/>
              <a:ext cx="21288" cy="22041"/>
            </a:xfrm>
            <a:custGeom>
              <a:avLst/>
              <a:gdLst/>
              <a:ahLst/>
              <a:cxnLst/>
              <a:rect l="l" t="t" r="r" b="b"/>
              <a:pathLst>
                <a:path w="396" h="410" extrusionOk="0">
                  <a:moveTo>
                    <a:pt x="201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61" y="39"/>
                    <a:pt x="0" y="130"/>
                    <a:pt x="31" y="252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8"/>
                    <a:pt x="243" y="403"/>
                  </a:cubicBezTo>
                  <a:cubicBezTo>
                    <a:pt x="335" y="373"/>
                    <a:pt x="395" y="252"/>
                    <a:pt x="365" y="160"/>
                  </a:cubicBezTo>
                  <a:cubicBezTo>
                    <a:pt x="365" y="60"/>
                    <a:pt x="282" y="1"/>
                    <a:pt x="2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0" name="Google Shape;1280;p52"/>
            <p:cNvSpPr/>
            <p:nvPr/>
          </p:nvSpPr>
          <p:spPr>
            <a:xfrm>
              <a:off x="7567401" y="1575707"/>
              <a:ext cx="21288" cy="21987"/>
            </a:xfrm>
            <a:custGeom>
              <a:avLst/>
              <a:gdLst/>
              <a:ahLst/>
              <a:cxnLst/>
              <a:rect l="l" t="t" r="r" b="b"/>
              <a:pathLst>
                <a:path w="396" h="409" extrusionOk="0">
                  <a:moveTo>
                    <a:pt x="199" y="0"/>
                  </a:moveTo>
                  <a:cubicBezTo>
                    <a:pt x="184" y="0"/>
                    <a:pt x="168" y="3"/>
                    <a:pt x="152" y="8"/>
                  </a:cubicBezTo>
                  <a:cubicBezTo>
                    <a:pt x="61" y="38"/>
                    <a:pt x="0" y="129"/>
                    <a:pt x="31" y="251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7"/>
                    <a:pt x="243" y="403"/>
                  </a:cubicBezTo>
                  <a:cubicBezTo>
                    <a:pt x="335" y="373"/>
                    <a:pt x="395" y="251"/>
                    <a:pt x="365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1" name="Google Shape;1281;p52"/>
            <p:cNvSpPr/>
            <p:nvPr/>
          </p:nvSpPr>
          <p:spPr>
            <a:xfrm>
              <a:off x="7644168" y="1636562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3" y="1"/>
                  </a:moveTo>
                  <a:cubicBezTo>
                    <a:pt x="62" y="31"/>
                    <a:pt x="1" y="152"/>
                    <a:pt x="31" y="244"/>
                  </a:cubicBezTo>
                  <a:cubicBezTo>
                    <a:pt x="56" y="344"/>
                    <a:pt x="123" y="403"/>
                    <a:pt x="197" y="403"/>
                  </a:cubicBezTo>
                  <a:cubicBezTo>
                    <a:pt x="213" y="403"/>
                    <a:pt x="228" y="401"/>
                    <a:pt x="244" y="396"/>
                  </a:cubicBezTo>
                  <a:cubicBezTo>
                    <a:pt x="335" y="396"/>
                    <a:pt x="396" y="274"/>
                    <a:pt x="366" y="152"/>
                  </a:cubicBezTo>
                  <a:cubicBezTo>
                    <a:pt x="335" y="61"/>
                    <a:pt x="244" y="1"/>
                    <a:pt x="1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2" name="Google Shape;1282;p52"/>
            <p:cNvSpPr/>
            <p:nvPr/>
          </p:nvSpPr>
          <p:spPr>
            <a:xfrm>
              <a:off x="7564121" y="1646346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23" y="404"/>
                    <a:pt x="197" y="404"/>
                  </a:cubicBezTo>
                  <a:cubicBezTo>
                    <a:pt x="212" y="404"/>
                    <a:pt x="228" y="401"/>
                    <a:pt x="244" y="396"/>
                  </a:cubicBezTo>
                  <a:cubicBezTo>
                    <a:pt x="335" y="396"/>
                    <a:pt x="396" y="274"/>
                    <a:pt x="365" y="153"/>
                  </a:cubicBezTo>
                  <a:cubicBezTo>
                    <a:pt x="335" y="62"/>
                    <a:pt x="24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3" name="Google Shape;1283;p52"/>
            <p:cNvSpPr/>
            <p:nvPr/>
          </p:nvSpPr>
          <p:spPr>
            <a:xfrm>
              <a:off x="6784676" y="1228481"/>
              <a:ext cx="933069" cy="517147"/>
            </a:xfrm>
            <a:custGeom>
              <a:avLst/>
              <a:gdLst/>
              <a:ahLst/>
              <a:cxnLst/>
              <a:rect l="l" t="t" r="r" b="b"/>
              <a:pathLst>
                <a:path w="17357" h="9620" extrusionOk="0">
                  <a:moveTo>
                    <a:pt x="13404" y="351"/>
                  </a:moveTo>
                  <a:cubicBezTo>
                    <a:pt x="14824" y="351"/>
                    <a:pt x="16120" y="1290"/>
                    <a:pt x="16506" y="2728"/>
                  </a:cubicBezTo>
                  <a:cubicBezTo>
                    <a:pt x="16962" y="4461"/>
                    <a:pt x="15928" y="6193"/>
                    <a:pt x="14226" y="6649"/>
                  </a:cubicBezTo>
                  <a:cubicBezTo>
                    <a:pt x="13953" y="6722"/>
                    <a:pt x="13679" y="6757"/>
                    <a:pt x="13409" y="6757"/>
                  </a:cubicBezTo>
                  <a:cubicBezTo>
                    <a:pt x="11993" y="6757"/>
                    <a:pt x="10693" y="5799"/>
                    <a:pt x="10335" y="4370"/>
                  </a:cubicBezTo>
                  <a:cubicBezTo>
                    <a:pt x="9879" y="2667"/>
                    <a:pt x="10882" y="904"/>
                    <a:pt x="12615" y="449"/>
                  </a:cubicBezTo>
                  <a:cubicBezTo>
                    <a:pt x="12879" y="383"/>
                    <a:pt x="13144" y="351"/>
                    <a:pt x="13404" y="351"/>
                  </a:cubicBezTo>
                  <a:close/>
                  <a:moveTo>
                    <a:pt x="3946" y="2864"/>
                  </a:moveTo>
                  <a:cubicBezTo>
                    <a:pt x="5356" y="2864"/>
                    <a:pt x="6639" y="3821"/>
                    <a:pt x="7022" y="5251"/>
                  </a:cubicBezTo>
                  <a:cubicBezTo>
                    <a:pt x="7478" y="6953"/>
                    <a:pt x="6445" y="8716"/>
                    <a:pt x="4742" y="9142"/>
                  </a:cubicBezTo>
                  <a:cubicBezTo>
                    <a:pt x="4470" y="9215"/>
                    <a:pt x="4196" y="9250"/>
                    <a:pt x="3926" y="9250"/>
                  </a:cubicBezTo>
                  <a:cubicBezTo>
                    <a:pt x="2510" y="9250"/>
                    <a:pt x="1209" y="8292"/>
                    <a:pt x="852" y="6862"/>
                  </a:cubicBezTo>
                  <a:cubicBezTo>
                    <a:pt x="396" y="5160"/>
                    <a:pt x="1399" y="3397"/>
                    <a:pt x="3131" y="2971"/>
                  </a:cubicBezTo>
                  <a:cubicBezTo>
                    <a:pt x="3404" y="2898"/>
                    <a:pt x="3677" y="2864"/>
                    <a:pt x="3946" y="2864"/>
                  </a:cubicBezTo>
                  <a:close/>
                  <a:moveTo>
                    <a:pt x="13395" y="1"/>
                  </a:moveTo>
                  <a:cubicBezTo>
                    <a:pt x="13097" y="1"/>
                    <a:pt x="12795" y="38"/>
                    <a:pt x="12493" y="114"/>
                  </a:cubicBezTo>
                  <a:cubicBezTo>
                    <a:pt x="10609" y="631"/>
                    <a:pt x="9454" y="2576"/>
                    <a:pt x="9971" y="4461"/>
                  </a:cubicBezTo>
                  <a:cubicBezTo>
                    <a:pt x="9971" y="4461"/>
                    <a:pt x="9603" y="4350"/>
                    <a:pt x="9107" y="4350"/>
                  </a:cubicBezTo>
                  <a:cubicBezTo>
                    <a:pt x="8563" y="4350"/>
                    <a:pt x="7866" y="4483"/>
                    <a:pt x="7326" y="5038"/>
                  </a:cubicBezTo>
                  <a:cubicBezTo>
                    <a:pt x="7041" y="3615"/>
                    <a:pt x="5479" y="2500"/>
                    <a:pt x="3858" y="2500"/>
                  </a:cubicBezTo>
                  <a:cubicBezTo>
                    <a:pt x="3575" y="2500"/>
                    <a:pt x="3290" y="2534"/>
                    <a:pt x="3010" y="2607"/>
                  </a:cubicBezTo>
                  <a:cubicBezTo>
                    <a:pt x="1125" y="3123"/>
                    <a:pt x="1" y="5069"/>
                    <a:pt x="487" y="6953"/>
                  </a:cubicBezTo>
                  <a:cubicBezTo>
                    <a:pt x="923" y="8567"/>
                    <a:pt x="2373" y="9620"/>
                    <a:pt x="3946" y="9620"/>
                  </a:cubicBezTo>
                  <a:cubicBezTo>
                    <a:pt x="4239" y="9620"/>
                    <a:pt x="4537" y="9583"/>
                    <a:pt x="4834" y="9506"/>
                  </a:cubicBezTo>
                  <a:cubicBezTo>
                    <a:pt x="6627" y="9020"/>
                    <a:pt x="7721" y="7288"/>
                    <a:pt x="7448" y="5494"/>
                  </a:cubicBezTo>
                  <a:cubicBezTo>
                    <a:pt x="7543" y="5303"/>
                    <a:pt x="7975" y="4739"/>
                    <a:pt x="9066" y="4739"/>
                  </a:cubicBezTo>
                  <a:cubicBezTo>
                    <a:pt x="9366" y="4739"/>
                    <a:pt x="9716" y="4781"/>
                    <a:pt x="10123" y="4886"/>
                  </a:cubicBezTo>
                  <a:cubicBezTo>
                    <a:pt x="10412" y="5598"/>
                    <a:pt x="11616" y="7131"/>
                    <a:pt x="13436" y="7131"/>
                  </a:cubicBezTo>
                  <a:cubicBezTo>
                    <a:pt x="13715" y="7131"/>
                    <a:pt x="14009" y="7095"/>
                    <a:pt x="14317" y="7014"/>
                  </a:cubicBezTo>
                  <a:cubicBezTo>
                    <a:pt x="16232" y="6497"/>
                    <a:pt x="17357" y="4552"/>
                    <a:pt x="16840" y="2637"/>
                  </a:cubicBezTo>
                  <a:cubicBezTo>
                    <a:pt x="16430" y="1049"/>
                    <a:pt x="14985" y="1"/>
                    <a:pt x="1339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4" name="Google Shape;1284;p52"/>
            <p:cNvSpPr/>
            <p:nvPr/>
          </p:nvSpPr>
          <p:spPr>
            <a:xfrm>
              <a:off x="6426859" y="1162680"/>
              <a:ext cx="398719" cy="297333"/>
            </a:xfrm>
            <a:custGeom>
              <a:avLst/>
              <a:gdLst/>
              <a:ahLst/>
              <a:cxnLst/>
              <a:rect l="l" t="t" r="r" b="b"/>
              <a:pathLst>
                <a:path w="7417" h="5531" extrusionOk="0">
                  <a:moveTo>
                    <a:pt x="1034" y="1"/>
                  </a:moveTo>
                  <a:cubicBezTo>
                    <a:pt x="395" y="1065"/>
                    <a:pt x="0" y="2463"/>
                    <a:pt x="334" y="4165"/>
                  </a:cubicBezTo>
                  <a:cubicBezTo>
                    <a:pt x="365" y="4256"/>
                    <a:pt x="365" y="4317"/>
                    <a:pt x="395" y="4378"/>
                  </a:cubicBezTo>
                  <a:cubicBezTo>
                    <a:pt x="1957" y="5146"/>
                    <a:pt x="3742" y="5531"/>
                    <a:pt x="5551" y="5531"/>
                  </a:cubicBezTo>
                  <a:cubicBezTo>
                    <a:pt x="5960" y="5531"/>
                    <a:pt x="6370" y="5511"/>
                    <a:pt x="6778" y="5472"/>
                  </a:cubicBezTo>
                  <a:cubicBezTo>
                    <a:pt x="6991" y="5016"/>
                    <a:pt x="7234" y="4499"/>
                    <a:pt x="7417" y="3983"/>
                  </a:cubicBezTo>
                  <a:cubicBezTo>
                    <a:pt x="5076" y="3071"/>
                    <a:pt x="2948" y="1673"/>
                    <a:pt x="1034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5" name="Google Shape;1285;p52"/>
            <p:cNvSpPr/>
            <p:nvPr/>
          </p:nvSpPr>
          <p:spPr>
            <a:xfrm>
              <a:off x="6482391" y="773791"/>
              <a:ext cx="962474" cy="602998"/>
            </a:xfrm>
            <a:custGeom>
              <a:avLst/>
              <a:gdLst/>
              <a:ahLst/>
              <a:cxnLst/>
              <a:rect l="l" t="t" r="r" b="b"/>
              <a:pathLst>
                <a:path w="17904" h="11217" extrusionOk="0">
                  <a:moveTo>
                    <a:pt x="10092" y="1"/>
                  </a:moveTo>
                  <a:cubicBezTo>
                    <a:pt x="6627" y="1186"/>
                    <a:pt x="4256" y="3131"/>
                    <a:pt x="4256" y="3131"/>
                  </a:cubicBezTo>
                  <a:cubicBezTo>
                    <a:pt x="4256" y="3131"/>
                    <a:pt x="4230" y="220"/>
                    <a:pt x="3422" y="220"/>
                  </a:cubicBezTo>
                  <a:cubicBezTo>
                    <a:pt x="3360" y="220"/>
                    <a:pt x="3294" y="237"/>
                    <a:pt x="3222" y="274"/>
                  </a:cubicBezTo>
                  <a:cubicBezTo>
                    <a:pt x="2280" y="791"/>
                    <a:pt x="3374" y="3679"/>
                    <a:pt x="3374" y="3679"/>
                  </a:cubicBezTo>
                  <a:cubicBezTo>
                    <a:pt x="3374" y="3679"/>
                    <a:pt x="2256" y="1953"/>
                    <a:pt x="1692" y="1953"/>
                  </a:cubicBezTo>
                  <a:cubicBezTo>
                    <a:pt x="1612" y="1953"/>
                    <a:pt x="1543" y="1988"/>
                    <a:pt x="1490" y="2068"/>
                  </a:cubicBezTo>
                  <a:cubicBezTo>
                    <a:pt x="1095" y="2675"/>
                    <a:pt x="2797" y="4560"/>
                    <a:pt x="2797" y="4560"/>
                  </a:cubicBezTo>
                  <a:cubicBezTo>
                    <a:pt x="2797" y="4560"/>
                    <a:pt x="1064" y="5441"/>
                    <a:pt x="1" y="7235"/>
                  </a:cubicBezTo>
                  <a:cubicBezTo>
                    <a:pt x="1915" y="8907"/>
                    <a:pt x="4043" y="10335"/>
                    <a:pt x="6384" y="11217"/>
                  </a:cubicBezTo>
                  <a:cubicBezTo>
                    <a:pt x="6748" y="10244"/>
                    <a:pt x="6961" y="9241"/>
                    <a:pt x="6870" y="8420"/>
                  </a:cubicBezTo>
                  <a:lnTo>
                    <a:pt x="6870" y="8420"/>
                  </a:lnTo>
                  <a:cubicBezTo>
                    <a:pt x="6870" y="8420"/>
                    <a:pt x="9393" y="9910"/>
                    <a:pt x="11581" y="10274"/>
                  </a:cubicBezTo>
                  <a:cubicBezTo>
                    <a:pt x="11612" y="10153"/>
                    <a:pt x="11612" y="10031"/>
                    <a:pt x="11581" y="9849"/>
                  </a:cubicBezTo>
                  <a:lnTo>
                    <a:pt x="11581" y="9849"/>
                  </a:lnTo>
                  <a:cubicBezTo>
                    <a:pt x="11642" y="10031"/>
                    <a:pt x="11612" y="10153"/>
                    <a:pt x="11581" y="10274"/>
                  </a:cubicBezTo>
                  <a:cubicBezTo>
                    <a:pt x="11868" y="10329"/>
                    <a:pt x="12155" y="10359"/>
                    <a:pt x="12431" y="10359"/>
                  </a:cubicBezTo>
                  <a:cubicBezTo>
                    <a:pt x="12769" y="10359"/>
                    <a:pt x="13090" y="10314"/>
                    <a:pt x="13375" y="10214"/>
                  </a:cubicBezTo>
                  <a:cubicBezTo>
                    <a:pt x="15290" y="9545"/>
                    <a:pt x="14135" y="7782"/>
                    <a:pt x="13800" y="7296"/>
                  </a:cubicBezTo>
                  <a:lnTo>
                    <a:pt x="13800" y="7296"/>
                  </a:lnTo>
                  <a:cubicBezTo>
                    <a:pt x="14197" y="7805"/>
                    <a:pt x="15911" y="9791"/>
                    <a:pt x="17545" y="9791"/>
                  </a:cubicBezTo>
                  <a:cubicBezTo>
                    <a:pt x="17665" y="9791"/>
                    <a:pt x="17785" y="9781"/>
                    <a:pt x="17904" y="9758"/>
                  </a:cubicBezTo>
                  <a:cubicBezTo>
                    <a:pt x="16232" y="5837"/>
                    <a:pt x="13648" y="2280"/>
                    <a:pt x="10092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6" name="Google Shape;1286;p52"/>
            <p:cNvSpPr/>
            <p:nvPr/>
          </p:nvSpPr>
          <p:spPr>
            <a:xfrm>
              <a:off x="7024869" y="731375"/>
              <a:ext cx="495160" cy="566980"/>
            </a:xfrm>
            <a:custGeom>
              <a:avLst/>
              <a:gdLst/>
              <a:ahLst/>
              <a:cxnLst/>
              <a:rect l="l" t="t" r="r" b="b"/>
              <a:pathLst>
                <a:path w="9211" h="10547" extrusionOk="0">
                  <a:moveTo>
                    <a:pt x="4137" y="0"/>
                  </a:moveTo>
                  <a:cubicBezTo>
                    <a:pt x="3582" y="0"/>
                    <a:pt x="3008" y="45"/>
                    <a:pt x="2402" y="151"/>
                  </a:cubicBezTo>
                  <a:cubicBezTo>
                    <a:pt x="1551" y="303"/>
                    <a:pt x="761" y="546"/>
                    <a:pt x="1" y="790"/>
                  </a:cubicBezTo>
                  <a:cubicBezTo>
                    <a:pt x="3588" y="3069"/>
                    <a:pt x="6141" y="6626"/>
                    <a:pt x="7813" y="10547"/>
                  </a:cubicBezTo>
                  <a:cubicBezTo>
                    <a:pt x="7904" y="10516"/>
                    <a:pt x="7965" y="10516"/>
                    <a:pt x="8056" y="10486"/>
                  </a:cubicBezTo>
                  <a:cubicBezTo>
                    <a:pt x="8694" y="10273"/>
                    <a:pt x="9028" y="9939"/>
                    <a:pt x="9211" y="9544"/>
                  </a:cubicBezTo>
                  <a:cubicBezTo>
                    <a:pt x="8664" y="6078"/>
                    <a:pt x="7387" y="2765"/>
                    <a:pt x="5290" y="60"/>
                  </a:cubicBezTo>
                  <a:cubicBezTo>
                    <a:pt x="4912" y="22"/>
                    <a:pt x="4529" y="0"/>
                    <a:pt x="4137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7" name="Google Shape;1287;p52"/>
            <p:cNvSpPr/>
            <p:nvPr/>
          </p:nvSpPr>
          <p:spPr>
            <a:xfrm>
              <a:off x="7309198" y="734601"/>
              <a:ext cx="593214" cy="578162"/>
            </a:xfrm>
            <a:custGeom>
              <a:avLst/>
              <a:gdLst/>
              <a:ahLst/>
              <a:cxnLst/>
              <a:rect l="l" t="t" r="r" b="b"/>
              <a:pathLst>
                <a:path w="11035" h="10755" extrusionOk="0">
                  <a:moveTo>
                    <a:pt x="1" y="0"/>
                  </a:moveTo>
                  <a:lnTo>
                    <a:pt x="1" y="0"/>
                  </a:lnTo>
                  <a:cubicBezTo>
                    <a:pt x="2098" y="2705"/>
                    <a:pt x="3375" y="6018"/>
                    <a:pt x="3922" y="9484"/>
                  </a:cubicBezTo>
                  <a:cubicBezTo>
                    <a:pt x="4317" y="8633"/>
                    <a:pt x="3922" y="7660"/>
                    <a:pt x="3922" y="7660"/>
                  </a:cubicBezTo>
                  <a:lnTo>
                    <a:pt x="3922" y="7660"/>
                  </a:lnTo>
                  <a:cubicBezTo>
                    <a:pt x="3922" y="7661"/>
                    <a:pt x="5804" y="10755"/>
                    <a:pt x="7936" y="10755"/>
                  </a:cubicBezTo>
                  <a:cubicBezTo>
                    <a:pt x="8166" y="10755"/>
                    <a:pt x="8399" y="10719"/>
                    <a:pt x="8633" y="10639"/>
                  </a:cubicBezTo>
                  <a:cubicBezTo>
                    <a:pt x="11034" y="9818"/>
                    <a:pt x="7721" y="4803"/>
                    <a:pt x="6536" y="3344"/>
                  </a:cubicBezTo>
                  <a:cubicBezTo>
                    <a:pt x="5624" y="2189"/>
                    <a:pt x="3253" y="334"/>
                    <a:pt x="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8" name="Google Shape;1288;p52"/>
            <p:cNvSpPr/>
            <p:nvPr/>
          </p:nvSpPr>
          <p:spPr>
            <a:xfrm>
              <a:off x="6448093" y="1397981"/>
              <a:ext cx="343188" cy="208579"/>
            </a:xfrm>
            <a:custGeom>
              <a:avLst/>
              <a:gdLst/>
              <a:ahLst/>
              <a:cxnLst/>
              <a:rect l="l" t="t" r="r" b="b"/>
              <a:pathLst>
                <a:path w="6384" h="3880" extrusionOk="0">
                  <a:moveTo>
                    <a:pt x="0" y="1"/>
                  </a:moveTo>
                  <a:lnTo>
                    <a:pt x="0" y="1"/>
                  </a:lnTo>
                  <a:cubicBezTo>
                    <a:pt x="713" y="3542"/>
                    <a:pt x="1824" y="3880"/>
                    <a:pt x="2223" y="3880"/>
                  </a:cubicBezTo>
                  <a:cubicBezTo>
                    <a:pt x="2317" y="3880"/>
                    <a:pt x="2371" y="3861"/>
                    <a:pt x="2371" y="3861"/>
                  </a:cubicBezTo>
                  <a:cubicBezTo>
                    <a:pt x="2371" y="3861"/>
                    <a:pt x="2983" y="3591"/>
                    <a:pt x="3943" y="3591"/>
                  </a:cubicBezTo>
                  <a:cubicBezTo>
                    <a:pt x="4231" y="3591"/>
                    <a:pt x="4550" y="3615"/>
                    <a:pt x="4894" y="3679"/>
                  </a:cubicBezTo>
                  <a:cubicBezTo>
                    <a:pt x="4894" y="3679"/>
                    <a:pt x="5654" y="2554"/>
                    <a:pt x="6383" y="1095"/>
                  </a:cubicBezTo>
                  <a:lnTo>
                    <a:pt x="6383" y="1095"/>
                  </a:lnTo>
                  <a:cubicBezTo>
                    <a:pt x="5975" y="1134"/>
                    <a:pt x="5565" y="1154"/>
                    <a:pt x="5156" y="1154"/>
                  </a:cubicBezTo>
                  <a:cubicBezTo>
                    <a:pt x="3347" y="1154"/>
                    <a:pt x="1562" y="769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9" name="Google Shape;1289;p52"/>
            <p:cNvSpPr/>
            <p:nvPr/>
          </p:nvSpPr>
          <p:spPr>
            <a:xfrm>
              <a:off x="7219314" y="1159401"/>
              <a:ext cx="4999" cy="6612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92" y="12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92" y="12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0" name="Google Shape;1290;p52"/>
            <p:cNvSpPr/>
            <p:nvPr/>
          </p:nvSpPr>
          <p:spPr>
            <a:xfrm>
              <a:off x="6990571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3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1" name="Google Shape;1291;p52"/>
            <p:cNvSpPr/>
            <p:nvPr/>
          </p:nvSpPr>
          <p:spPr>
            <a:xfrm>
              <a:off x="7021644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2" name="Google Shape;1292;p52"/>
            <p:cNvSpPr/>
            <p:nvPr/>
          </p:nvSpPr>
          <p:spPr>
            <a:xfrm>
              <a:off x="6881119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7" y="1"/>
                    <a:pt x="7228" y="1108"/>
                    <a:pt x="5551" y="1108"/>
                  </a:cubicBezTo>
                  <a:cubicBezTo>
                    <a:pt x="4994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4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3" name="Google Shape;1293;p52"/>
            <p:cNvSpPr/>
            <p:nvPr/>
          </p:nvSpPr>
          <p:spPr>
            <a:xfrm>
              <a:off x="6979121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2" y="3028"/>
                  </a:cubicBezTo>
                  <a:cubicBezTo>
                    <a:pt x="2505" y="3028"/>
                    <a:pt x="3279" y="3187"/>
                    <a:pt x="4043" y="3465"/>
                  </a:cubicBezTo>
                  <a:cubicBezTo>
                    <a:pt x="504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77" y="122"/>
                    <a:pt x="4476" y="162"/>
                    <a:pt x="3877" y="162"/>
                  </a:cubicBezTo>
                  <a:cubicBezTo>
                    <a:pt x="2679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4" name="Google Shape;1294;p52"/>
            <p:cNvSpPr/>
            <p:nvPr/>
          </p:nvSpPr>
          <p:spPr>
            <a:xfrm>
              <a:off x="7031428" y="3823891"/>
              <a:ext cx="202236" cy="173529"/>
            </a:xfrm>
            <a:custGeom>
              <a:avLst/>
              <a:gdLst/>
              <a:ahLst/>
              <a:cxnLst/>
              <a:rect l="l" t="t" r="r" b="b"/>
              <a:pathLst>
                <a:path w="3762" h="3228" extrusionOk="0">
                  <a:moveTo>
                    <a:pt x="1214" y="327"/>
                  </a:moveTo>
                  <a:cubicBezTo>
                    <a:pt x="1511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6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4" y="2390"/>
                    <a:pt x="2004" y="2043"/>
                    <a:pt x="2098" y="1714"/>
                  </a:cubicBezTo>
                  <a:cubicBezTo>
                    <a:pt x="2159" y="1502"/>
                    <a:pt x="2219" y="1228"/>
                    <a:pt x="2371" y="1106"/>
                  </a:cubicBezTo>
                  <a:cubicBezTo>
                    <a:pt x="2444" y="1042"/>
                    <a:pt x="2517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1" y="0"/>
                    <a:pt x="1083" y="23"/>
                    <a:pt x="973" y="73"/>
                  </a:cubicBezTo>
                  <a:cubicBezTo>
                    <a:pt x="0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4" y="3227"/>
                    <a:pt x="1970" y="3137"/>
                    <a:pt x="1949" y="3015"/>
                  </a:cubicBezTo>
                  <a:lnTo>
                    <a:pt x="1949" y="3015"/>
                  </a:lnTo>
                  <a:cubicBezTo>
                    <a:pt x="2629" y="2559"/>
                    <a:pt x="3762" y="1414"/>
                    <a:pt x="2918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7" y="985"/>
                  </a:cubicBezTo>
                  <a:cubicBezTo>
                    <a:pt x="2021" y="1062"/>
                    <a:pt x="1979" y="1141"/>
                    <a:pt x="1941" y="1223"/>
                  </a:cubicBezTo>
                  <a:lnTo>
                    <a:pt x="1941" y="1223"/>
                  </a:lnTo>
                  <a:cubicBezTo>
                    <a:pt x="1881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5" name="Google Shape;1295;p52"/>
            <p:cNvSpPr/>
            <p:nvPr/>
          </p:nvSpPr>
          <p:spPr>
            <a:xfrm>
              <a:off x="6962778" y="4098436"/>
              <a:ext cx="233738" cy="138211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36" y="0"/>
                  </a:moveTo>
                  <a:cubicBezTo>
                    <a:pt x="1457" y="0"/>
                    <a:pt x="878" y="90"/>
                    <a:pt x="305" y="285"/>
                  </a:cubicBezTo>
                  <a:cubicBezTo>
                    <a:pt x="1" y="1471"/>
                    <a:pt x="31" y="2504"/>
                    <a:pt x="1217" y="2565"/>
                  </a:cubicBezTo>
                  <a:cubicBezTo>
                    <a:pt x="1272" y="2569"/>
                    <a:pt x="1327" y="2570"/>
                    <a:pt x="1381" y="2570"/>
                  </a:cubicBezTo>
                  <a:cubicBezTo>
                    <a:pt x="2639" y="2570"/>
                    <a:pt x="3619" y="1574"/>
                    <a:pt x="4347" y="437"/>
                  </a:cubicBezTo>
                  <a:cubicBezTo>
                    <a:pt x="3583" y="159"/>
                    <a:pt x="2809" y="0"/>
                    <a:pt x="203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6" name="Google Shape;1296;p52"/>
            <p:cNvSpPr/>
            <p:nvPr/>
          </p:nvSpPr>
          <p:spPr>
            <a:xfrm>
              <a:off x="7041212" y="3992263"/>
              <a:ext cx="181109" cy="20482"/>
            </a:xfrm>
            <a:custGeom>
              <a:avLst/>
              <a:gdLst/>
              <a:ahLst/>
              <a:cxnLst/>
              <a:rect l="l" t="t" r="r" b="b"/>
              <a:pathLst>
                <a:path w="3369" h="381" extrusionOk="0">
                  <a:moveTo>
                    <a:pt x="1969" y="0"/>
                  </a:moveTo>
                  <a:cubicBezTo>
                    <a:pt x="1331" y="0"/>
                    <a:pt x="681" y="123"/>
                    <a:pt x="62" y="193"/>
                  </a:cubicBezTo>
                  <a:cubicBezTo>
                    <a:pt x="1" y="224"/>
                    <a:pt x="1" y="284"/>
                    <a:pt x="62" y="284"/>
                  </a:cubicBezTo>
                  <a:cubicBezTo>
                    <a:pt x="679" y="250"/>
                    <a:pt x="1277" y="167"/>
                    <a:pt x="1873" y="167"/>
                  </a:cubicBezTo>
                  <a:cubicBezTo>
                    <a:pt x="2332" y="167"/>
                    <a:pt x="2790" y="217"/>
                    <a:pt x="3253" y="376"/>
                  </a:cubicBezTo>
                  <a:cubicBezTo>
                    <a:pt x="3263" y="379"/>
                    <a:pt x="3272" y="381"/>
                    <a:pt x="3281" y="381"/>
                  </a:cubicBezTo>
                  <a:cubicBezTo>
                    <a:pt x="3350" y="381"/>
                    <a:pt x="3368" y="281"/>
                    <a:pt x="3314" y="254"/>
                  </a:cubicBezTo>
                  <a:cubicBezTo>
                    <a:pt x="2882" y="63"/>
                    <a:pt x="2429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7" name="Google Shape;1297;p52"/>
            <p:cNvSpPr/>
            <p:nvPr/>
          </p:nvSpPr>
          <p:spPr>
            <a:xfrm>
              <a:off x="7023310" y="4038119"/>
              <a:ext cx="182453" cy="20374"/>
            </a:xfrm>
            <a:custGeom>
              <a:avLst/>
              <a:gdLst/>
              <a:ahLst/>
              <a:cxnLst/>
              <a:rect l="l" t="t" r="r" b="b"/>
              <a:pathLst>
                <a:path w="3394" h="379" extrusionOk="0">
                  <a:moveTo>
                    <a:pt x="2004" y="1"/>
                  </a:moveTo>
                  <a:cubicBezTo>
                    <a:pt x="1356" y="1"/>
                    <a:pt x="687" y="132"/>
                    <a:pt x="60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0" y="283"/>
                  </a:cubicBezTo>
                  <a:cubicBezTo>
                    <a:pt x="695" y="248"/>
                    <a:pt x="1291" y="166"/>
                    <a:pt x="1886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4" y="279"/>
                    <a:pt x="3313" y="252"/>
                  </a:cubicBezTo>
                  <a:cubicBezTo>
                    <a:pt x="2900" y="65"/>
                    <a:pt x="2457" y="1"/>
                    <a:pt x="200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8" name="Google Shape;1298;p52"/>
            <p:cNvSpPr/>
            <p:nvPr/>
          </p:nvSpPr>
          <p:spPr>
            <a:xfrm>
              <a:off x="7292856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4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9" name="Google Shape;1299;p52"/>
            <p:cNvSpPr/>
            <p:nvPr/>
          </p:nvSpPr>
          <p:spPr>
            <a:xfrm>
              <a:off x="7323928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0" name="Google Shape;1300;p52"/>
            <p:cNvSpPr/>
            <p:nvPr/>
          </p:nvSpPr>
          <p:spPr>
            <a:xfrm>
              <a:off x="7183403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8" y="1"/>
                    <a:pt x="7232" y="1108"/>
                    <a:pt x="5567" y="1108"/>
                  </a:cubicBezTo>
                  <a:cubicBezTo>
                    <a:pt x="5014" y="1108"/>
                    <a:pt x="4291" y="986"/>
                    <a:pt x="3344" y="660"/>
                  </a:cubicBezTo>
                  <a:cubicBezTo>
                    <a:pt x="334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5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1" name="Google Shape;1301;p52"/>
            <p:cNvSpPr/>
            <p:nvPr/>
          </p:nvSpPr>
          <p:spPr>
            <a:xfrm>
              <a:off x="7281459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520" y="0"/>
                  </a:moveTo>
                  <a:cubicBezTo>
                    <a:pt x="1520" y="0"/>
                    <a:pt x="426" y="1763"/>
                    <a:pt x="0" y="3313"/>
                  </a:cubicBezTo>
                  <a:cubicBezTo>
                    <a:pt x="573" y="3118"/>
                    <a:pt x="1158" y="3028"/>
                    <a:pt x="1741" y="3028"/>
                  </a:cubicBezTo>
                  <a:cubicBezTo>
                    <a:pt x="2519" y="3028"/>
                    <a:pt x="3296" y="3187"/>
                    <a:pt x="4043" y="3465"/>
                  </a:cubicBezTo>
                  <a:cubicBezTo>
                    <a:pt x="5046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76" y="122"/>
                    <a:pt x="4478" y="162"/>
                    <a:pt x="3884" y="162"/>
                  </a:cubicBezTo>
                  <a:cubicBezTo>
                    <a:pt x="2695" y="162"/>
                    <a:pt x="1520" y="0"/>
                    <a:pt x="152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2" name="Google Shape;1302;p52"/>
            <p:cNvSpPr/>
            <p:nvPr/>
          </p:nvSpPr>
          <p:spPr>
            <a:xfrm>
              <a:off x="7333712" y="3823891"/>
              <a:ext cx="200623" cy="173529"/>
            </a:xfrm>
            <a:custGeom>
              <a:avLst/>
              <a:gdLst/>
              <a:ahLst/>
              <a:cxnLst/>
              <a:rect l="l" t="t" r="r" b="b"/>
              <a:pathLst>
                <a:path w="3732" h="3228" extrusionOk="0">
                  <a:moveTo>
                    <a:pt x="1214" y="327"/>
                  </a:moveTo>
                  <a:cubicBezTo>
                    <a:pt x="1512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7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5" y="2390"/>
                    <a:pt x="2004" y="2043"/>
                    <a:pt x="2098" y="1714"/>
                  </a:cubicBezTo>
                  <a:cubicBezTo>
                    <a:pt x="2159" y="1502"/>
                    <a:pt x="2220" y="1228"/>
                    <a:pt x="2372" y="1106"/>
                  </a:cubicBezTo>
                  <a:cubicBezTo>
                    <a:pt x="2445" y="1042"/>
                    <a:pt x="2518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2" y="0"/>
                    <a:pt x="1083" y="23"/>
                    <a:pt x="973" y="73"/>
                  </a:cubicBezTo>
                  <a:cubicBezTo>
                    <a:pt x="1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6" y="3227"/>
                    <a:pt x="1972" y="3135"/>
                    <a:pt x="1949" y="3012"/>
                  </a:cubicBezTo>
                  <a:lnTo>
                    <a:pt x="1949" y="3012"/>
                  </a:lnTo>
                  <a:cubicBezTo>
                    <a:pt x="2606" y="2552"/>
                    <a:pt x="3732" y="1412"/>
                    <a:pt x="2919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8" y="985"/>
                  </a:cubicBezTo>
                  <a:cubicBezTo>
                    <a:pt x="2021" y="1062"/>
                    <a:pt x="1980" y="1141"/>
                    <a:pt x="1942" y="1223"/>
                  </a:cubicBezTo>
                  <a:lnTo>
                    <a:pt x="1942" y="1223"/>
                  </a:lnTo>
                  <a:cubicBezTo>
                    <a:pt x="1882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3" name="Google Shape;1303;p52"/>
            <p:cNvSpPr/>
            <p:nvPr/>
          </p:nvSpPr>
          <p:spPr>
            <a:xfrm>
              <a:off x="7265116" y="4098436"/>
              <a:ext cx="233684" cy="138211"/>
            </a:xfrm>
            <a:custGeom>
              <a:avLst/>
              <a:gdLst/>
              <a:ahLst/>
              <a:cxnLst/>
              <a:rect l="l" t="t" r="r" b="b"/>
              <a:pathLst>
                <a:path w="4347" h="2571" extrusionOk="0">
                  <a:moveTo>
                    <a:pt x="2045" y="0"/>
                  </a:moveTo>
                  <a:cubicBezTo>
                    <a:pt x="1462" y="0"/>
                    <a:pt x="877" y="90"/>
                    <a:pt x="304" y="285"/>
                  </a:cubicBezTo>
                  <a:cubicBezTo>
                    <a:pt x="0" y="1471"/>
                    <a:pt x="30" y="2504"/>
                    <a:pt x="1216" y="2565"/>
                  </a:cubicBezTo>
                  <a:cubicBezTo>
                    <a:pt x="1271" y="2569"/>
                    <a:pt x="1326" y="2570"/>
                    <a:pt x="1380" y="2570"/>
                  </a:cubicBezTo>
                  <a:cubicBezTo>
                    <a:pt x="2638" y="2570"/>
                    <a:pt x="3618" y="1574"/>
                    <a:pt x="4347" y="437"/>
                  </a:cubicBezTo>
                  <a:cubicBezTo>
                    <a:pt x="3600" y="159"/>
                    <a:pt x="2823" y="0"/>
                    <a:pt x="20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4" name="Google Shape;1304;p52"/>
            <p:cNvSpPr/>
            <p:nvPr/>
          </p:nvSpPr>
          <p:spPr>
            <a:xfrm>
              <a:off x="7343550" y="3992263"/>
              <a:ext cx="181055" cy="20482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3"/>
                    <a:pt x="61" y="193"/>
                  </a:cubicBezTo>
                  <a:cubicBezTo>
                    <a:pt x="0" y="224"/>
                    <a:pt x="0" y="284"/>
                    <a:pt x="61" y="284"/>
                  </a:cubicBezTo>
                  <a:cubicBezTo>
                    <a:pt x="678" y="250"/>
                    <a:pt x="1277" y="167"/>
                    <a:pt x="1877" y="167"/>
                  </a:cubicBezTo>
                  <a:cubicBezTo>
                    <a:pt x="2341" y="167"/>
                    <a:pt x="2806" y="217"/>
                    <a:pt x="3283" y="376"/>
                  </a:cubicBezTo>
                  <a:cubicBezTo>
                    <a:pt x="3289" y="379"/>
                    <a:pt x="3296" y="381"/>
                    <a:pt x="3302" y="381"/>
                  </a:cubicBezTo>
                  <a:cubicBezTo>
                    <a:pt x="3349" y="381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5" name="Google Shape;1305;p52"/>
            <p:cNvSpPr/>
            <p:nvPr/>
          </p:nvSpPr>
          <p:spPr>
            <a:xfrm>
              <a:off x="7325595" y="4038119"/>
              <a:ext cx="182668" cy="20374"/>
            </a:xfrm>
            <a:custGeom>
              <a:avLst/>
              <a:gdLst/>
              <a:ahLst/>
              <a:cxnLst/>
              <a:rect l="l" t="t" r="r" b="b"/>
              <a:pathLst>
                <a:path w="3398" h="379" extrusionOk="0">
                  <a:moveTo>
                    <a:pt x="2011" y="1"/>
                  </a:moveTo>
                  <a:cubicBezTo>
                    <a:pt x="1356" y="1"/>
                    <a:pt x="687" y="132"/>
                    <a:pt x="61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1" y="283"/>
                  </a:cubicBezTo>
                  <a:cubicBezTo>
                    <a:pt x="695" y="248"/>
                    <a:pt x="1291" y="166"/>
                    <a:pt x="1887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7" y="279"/>
                    <a:pt x="3343" y="252"/>
                  </a:cubicBezTo>
                  <a:cubicBezTo>
                    <a:pt x="2918" y="65"/>
                    <a:pt x="2468" y="1"/>
                    <a:pt x="201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6" name="Google Shape;1306;p52"/>
            <p:cNvSpPr/>
            <p:nvPr/>
          </p:nvSpPr>
          <p:spPr>
            <a:xfrm>
              <a:off x="7903983" y="2597389"/>
              <a:ext cx="289269" cy="586656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21"/>
                  </a:lnTo>
                  <a:lnTo>
                    <a:pt x="1" y="10912"/>
                  </a:lnTo>
                  <a:lnTo>
                    <a:pt x="5381" y="2796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7" name="Google Shape;1307;p52"/>
            <p:cNvSpPr/>
            <p:nvPr/>
          </p:nvSpPr>
          <p:spPr>
            <a:xfrm>
              <a:off x="6712801" y="3099010"/>
              <a:ext cx="158531" cy="1062141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8" name="Google Shape;1308;p52"/>
            <p:cNvSpPr/>
            <p:nvPr/>
          </p:nvSpPr>
          <p:spPr>
            <a:xfrm>
              <a:off x="6840262" y="3099010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9" name="Google Shape;1309;p52"/>
            <p:cNvSpPr/>
            <p:nvPr/>
          </p:nvSpPr>
          <p:spPr>
            <a:xfrm>
              <a:off x="7943227" y="3082668"/>
              <a:ext cx="130738" cy="1078483"/>
            </a:xfrm>
            <a:custGeom>
              <a:avLst/>
              <a:gdLst/>
              <a:ahLst/>
              <a:cxnLst/>
              <a:rect l="l" t="t" r="r" b="b"/>
              <a:pathLst>
                <a:path w="2432" h="20062" extrusionOk="0">
                  <a:moveTo>
                    <a:pt x="0" y="1"/>
                  </a:moveTo>
                  <a:lnTo>
                    <a:pt x="547" y="20062"/>
                  </a:lnTo>
                  <a:lnTo>
                    <a:pt x="2432" y="20062"/>
                  </a:lnTo>
                  <a:lnTo>
                    <a:pt x="1885" y="3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0" name="Google Shape;1310;p52"/>
            <p:cNvSpPr/>
            <p:nvPr/>
          </p:nvSpPr>
          <p:spPr>
            <a:xfrm>
              <a:off x="8044508" y="2991170"/>
              <a:ext cx="102999" cy="1169978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1" name="Google Shape;1311;p52"/>
            <p:cNvSpPr/>
            <p:nvPr/>
          </p:nvSpPr>
          <p:spPr>
            <a:xfrm>
              <a:off x="6222576" y="3184002"/>
              <a:ext cx="1697769" cy="176486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2" name="Google Shape;1312;p52"/>
            <p:cNvSpPr/>
            <p:nvPr/>
          </p:nvSpPr>
          <p:spPr>
            <a:xfrm>
              <a:off x="7903983" y="2798338"/>
              <a:ext cx="254972" cy="562142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3" name="Google Shape;1313;p52"/>
            <p:cNvSpPr/>
            <p:nvPr/>
          </p:nvSpPr>
          <p:spPr>
            <a:xfrm>
              <a:off x="6289559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4" name="Google Shape;1314;p52"/>
            <p:cNvSpPr/>
            <p:nvPr/>
          </p:nvSpPr>
          <p:spPr>
            <a:xfrm>
              <a:off x="6417021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5" name="Google Shape;1315;p52"/>
            <p:cNvSpPr/>
            <p:nvPr/>
          </p:nvSpPr>
          <p:spPr>
            <a:xfrm>
              <a:off x="7673574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6" name="Google Shape;1316;p52"/>
            <p:cNvSpPr/>
            <p:nvPr/>
          </p:nvSpPr>
          <p:spPr>
            <a:xfrm>
              <a:off x="7801035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7" name="Google Shape;1317;p52"/>
            <p:cNvSpPr/>
            <p:nvPr/>
          </p:nvSpPr>
          <p:spPr>
            <a:xfrm>
              <a:off x="6093502" y="3012405"/>
              <a:ext cx="472260" cy="171648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8" name="Google Shape;1318;p52"/>
            <p:cNvSpPr/>
            <p:nvPr/>
          </p:nvSpPr>
          <p:spPr>
            <a:xfrm>
              <a:off x="6448093" y="3012405"/>
              <a:ext cx="251693" cy="171648"/>
            </a:xfrm>
            <a:custGeom>
              <a:avLst/>
              <a:gdLst/>
              <a:ahLst/>
              <a:cxnLst/>
              <a:rect l="l" t="t" r="r" b="b"/>
              <a:pathLst>
                <a:path w="4682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81" y="3192"/>
                  </a:lnTo>
                  <a:cubicBezTo>
                    <a:pt x="3982" y="2280"/>
                    <a:pt x="3070" y="912"/>
                    <a:pt x="2341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9" name="Google Shape;1319;p52"/>
            <p:cNvSpPr/>
            <p:nvPr/>
          </p:nvSpPr>
          <p:spPr>
            <a:xfrm>
              <a:off x="6573888" y="3012405"/>
              <a:ext cx="277819" cy="171648"/>
            </a:xfrm>
            <a:custGeom>
              <a:avLst/>
              <a:gdLst/>
              <a:ahLst/>
              <a:cxnLst/>
              <a:rect l="l" t="t" r="r" b="b"/>
              <a:pathLst>
                <a:path w="5168" h="3193" extrusionOk="0">
                  <a:moveTo>
                    <a:pt x="1" y="1"/>
                  </a:moveTo>
                  <a:cubicBezTo>
                    <a:pt x="730" y="912"/>
                    <a:pt x="1672" y="2280"/>
                    <a:pt x="2341" y="3192"/>
                  </a:cubicBezTo>
                  <a:lnTo>
                    <a:pt x="5168" y="3192"/>
                  </a:lnTo>
                  <a:cubicBezTo>
                    <a:pt x="4682" y="2250"/>
                    <a:pt x="3861" y="912"/>
                    <a:pt x="337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0" name="Google Shape;1320;p52"/>
            <p:cNvSpPr/>
            <p:nvPr/>
          </p:nvSpPr>
          <p:spPr>
            <a:xfrm>
              <a:off x="6990571" y="3012405"/>
              <a:ext cx="936348" cy="171648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87" y="973"/>
                    <a:pt x="1308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1" name="Google Shape;1321;p52"/>
            <p:cNvSpPr/>
            <p:nvPr/>
          </p:nvSpPr>
          <p:spPr>
            <a:xfrm>
              <a:off x="6755270" y="3012405"/>
              <a:ext cx="336683" cy="171648"/>
            </a:xfrm>
            <a:custGeom>
              <a:avLst/>
              <a:gdLst/>
              <a:ahLst/>
              <a:cxnLst/>
              <a:rect l="l" t="t" r="r" b="b"/>
              <a:pathLst>
                <a:path w="6263" h="3193" extrusionOk="0">
                  <a:moveTo>
                    <a:pt x="1" y="1"/>
                  </a:moveTo>
                  <a:cubicBezTo>
                    <a:pt x="487" y="912"/>
                    <a:pt x="1308" y="2250"/>
                    <a:pt x="1794" y="3192"/>
                  </a:cubicBezTo>
                  <a:lnTo>
                    <a:pt x="6262" y="3192"/>
                  </a:lnTo>
                  <a:cubicBezTo>
                    <a:pt x="5685" y="2250"/>
                    <a:pt x="4864" y="973"/>
                    <a:pt x="437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2" name="Google Shape;1322;p52"/>
            <p:cNvSpPr/>
            <p:nvPr/>
          </p:nvSpPr>
          <p:spPr>
            <a:xfrm>
              <a:off x="6098394" y="2563037"/>
              <a:ext cx="2099714" cy="449413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3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3" name="Google Shape;1323;p52"/>
            <p:cNvSpPr/>
            <p:nvPr/>
          </p:nvSpPr>
          <p:spPr>
            <a:xfrm>
              <a:off x="6967724" y="2590830"/>
              <a:ext cx="643800" cy="364422"/>
            </a:xfrm>
            <a:custGeom>
              <a:avLst/>
              <a:gdLst/>
              <a:ahLst/>
              <a:cxnLst/>
              <a:rect l="l" t="t" r="r" b="b"/>
              <a:pathLst>
                <a:path w="11976" h="6779" extrusionOk="0">
                  <a:moveTo>
                    <a:pt x="10851" y="578"/>
                  </a:moveTo>
                  <a:cubicBezTo>
                    <a:pt x="11034" y="578"/>
                    <a:pt x="11186" y="700"/>
                    <a:pt x="11186" y="852"/>
                  </a:cubicBezTo>
                  <a:cubicBezTo>
                    <a:pt x="11186" y="1004"/>
                    <a:pt x="11034" y="1125"/>
                    <a:pt x="10851" y="1125"/>
                  </a:cubicBezTo>
                  <a:cubicBezTo>
                    <a:pt x="10669" y="1125"/>
                    <a:pt x="10517" y="1004"/>
                    <a:pt x="10517" y="852"/>
                  </a:cubicBezTo>
                  <a:cubicBezTo>
                    <a:pt x="10517" y="700"/>
                    <a:pt x="10639" y="578"/>
                    <a:pt x="10851" y="578"/>
                  </a:cubicBezTo>
                  <a:close/>
                  <a:moveTo>
                    <a:pt x="10183" y="2827"/>
                  </a:moveTo>
                  <a:cubicBezTo>
                    <a:pt x="10365" y="2827"/>
                    <a:pt x="10517" y="2949"/>
                    <a:pt x="10517" y="3101"/>
                  </a:cubicBezTo>
                  <a:cubicBezTo>
                    <a:pt x="10517" y="3253"/>
                    <a:pt x="10365" y="3374"/>
                    <a:pt x="10183" y="3374"/>
                  </a:cubicBezTo>
                  <a:cubicBezTo>
                    <a:pt x="10000" y="3374"/>
                    <a:pt x="9848" y="3253"/>
                    <a:pt x="9848" y="3101"/>
                  </a:cubicBezTo>
                  <a:cubicBezTo>
                    <a:pt x="9848" y="2949"/>
                    <a:pt x="10000" y="2827"/>
                    <a:pt x="10183" y="2827"/>
                  </a:cubicBezTo>
                  <a:close/>
                  <a:moveTo>
                    <a:pt x="9180" y="5563"/>
                  </a:moveTo>
                  <a:cubicBezTo>
                    <a:pt x="9392" y="5563"/>
                    <a:pt x="9514" y="5684"/>
                    <a:pt x="9514" y="5836"/>
                  </a:cubicBezTo>
                  <a:cubicBezTo>
                    <a:pt x="9514" y="5988"/>
                    <a:pt x="9362" y="6110"/>
                    <a:pt x="9180" y="6110"/>
                  </a:cubicBezTo>
                  <a:cubicBezTo>
                    <a:pt x="8997" y="6110"/>
                    <a:pt x="8845" y="5988"/>
                    <a:pt x="8845" y="5836"/>
                  </a:cubicBezTo>
                  <a:cubicBezTo>
                    <a:pt x="8845" y="5684"/>
                    <a:pt x="8997" y="5563"/>
                    <a:pt x="9180" y="5563"/>
                  </a:cubicBezTo>
                  <a:close/>
                  <a:moveTo>
                    <a:pt x="3131" y="1"/>
                  </a:moveTo>
                  <a:lnTo>
                    <a:pt x="0" y="6779"/>
                  </a:lnTo>
                  <a:lnTo>
                    <a:pt x="9848" y="6779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4" name="Google Shape;1324;p52"/>
            <p:cNvSpPr/>
            <p:nvPr/>
          </p:nvSpPr>
          <p:spPr>
            <a:xfrm>
              <a:off x="7401394" y="2602603"/>
              <a:ext cx="111439" cy="332759"/>
            </a:xfrm>
            <a:custGeom>
              <a:avLst/>
              <a:gdLst/>
              <a:ahLst/>
              <a:cxnLst/>
              <a:rect l="l" t="t" r="r" b="b"/>
              <a:pathLst>
                <a:path w="2073" h="6190" extrusionOk="0">
                  <a:moveTo>
                    <a:pt x="1983" y="0"/>
                  </a:moveTo>
                  <a:cubicBezTo>
                    <a:pt x="1950" y="0"/>
                    <a:pt x="1916" y="17"/>
                    <a:pt x="1903" y="55"/>
                  </a:cubicBezTo>
                  <a:cubicBezTo>
                    <a:pt x="1143" y="2000"/>
                    <a:pt x="535" y="4098"/>
                    <a:pt x="18" y="6104"/>
                  </a:cubicBezTo>
                  <a:cubicBezTo>
                    <a:pt x="1" y="6157"/>
                    <a:pt x="34" y="6189"/>
                    <a:pt x="72" y="6189"/>
                  </a:cubicBezTo>
                  <a:cubicBezTo>
                    <a:pt x="98" y="6189"/>
                    <a:pt x="127" y="6172"/>
                    <a:pt x="140" y="6134"/>
                  </a:cubicBezTo>
                  <a:cubicBezTo>
                    <a:pt x="900" y="4219"/>
                    <a:pt x="1568" y="2122"/>
                    <a:pt x="2055" y="85"/>
                  </a:cubicBezTo>
                  <a:cubicBezTo>
                    <a:pt x="2072" y="32"/>
                    <a:pt x="2029" y="0"/>
                    <a:pt x="198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5" name="Google Shape;1325;p52"/>
            <p:cNvSpPr/>
            <p:nvPr/>
          </p:nvSpPr>
          <p:spPr>
            <a:xfrm>
              <a:off x="7033040" y="2843818"/>
              <a:ext cx="444521" cy="19514"/>
            </a:xfrm>
            <a:custGeom>
              <a:avLst/>
              <a:gdLst/>
              <a:ahLst/>
              <a:cxnLst/>
              <a:rect l="l" t="t" r="r" b="b"/>
              <a:pathLst>
                <a:path w="8269" h="363" extrusionOk="0">
                  <a:moveTo>
                    <a:pt x="5181" y="0"/>
                  </a:moveTo>
                  <a:cubicBezTo>
                    <a:pt x="3355" y="0"/>
                    <a:pt x="1369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1126" y="325"/>
                    <a:pt x="2630" y="363"/>
                    <a:pt x="4135" y="363"/>
                  </a:cubicBezTo>
                  <a:cubicBezTo>
                    <a:pt x="5639" y="363"/>
                    <a:pt x="7144" y="325"/>
                    <a:pt x="8177" y="249"/>
                  </a:cubicBezTo>
                  <a:cubicBezTo>
                    <a:pt x="8269" y="219"/>
                    <a:pt x="8269" y="97"/>
                    <a:pt x="8177" y="67"/>
                  </a:cubicBezTo>
                  <a:cubicBezTo>
                    <a:pt x="7376" y="20"/>
                    <a:pt x="6309" y="0"/>
                    <a:pt x="5181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6" name="Google Shape;1326;p52"/>
            <p:cNvSpPr/>
            <p:nvPr/>
          </p:nvSpPr>
          <p:spPr>
            <a:xfrm>
              <a:off x="7047770" y="2781620"/>
              <a:ext cx="446133" cy="18224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0" y="1"/>
                  </a:moveTo>
                  <a:cubicBezTo>
                    <a:pt x="3239" y="1"/>
                    <a:pt x="1332" y="44"/>
                    <a:pt x="92" y="99"/>
                  </a:cubicBezTo>
                  <a:cubicBezTo>
                    <a:pt x="0" y="99"/>
                    <a:pt x="0" y="251"/>
                    <a:pt x="92" y="251"/>
                  </a:cubicBezTo>
                  <a:cubicBezTo>
                    <a:pt x="1067" y="308"/>
                    <a:pt x="2463" y="339"/>
                    <a:pt x="3883" y="339"/>
                  </a:cubicBezTo>
                  <a:cubicBezTo>
                    <a:pt x="5470" y="339"/>
                    <a:pt x="7086" y="301"/>
                    <a:pt x="8177" y="221"/>
                  </a:cubicBezTo>
                  <a:cubicBezTo>
                    <a:pt x="8298" y="221"/>
                    <a:pt x="8268" y="69"/>
                    <a:pt x="8177" y="69"/>
                  </a:cubicBezTo>
                  <a:cubicBezTo>
                    <a:pt x="7338" y="20"/>
                    <a:pt x="6207" y="1"/>
                    <a:pt x="502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7" name="Google Shape;1327;p52"/>
            <p:cNvSpPr/>
            <p:nvPr/>
          </p:nvSpPr>
          <p:spPr>
            <a:xfrm>
              <a:off x="7090240" y="2729420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1"/>
                  </a:moveTo>
                  <a:cubicBezTo>
                    <a:pt x="3132" y="1"/>
                    <a:pt x="1275" y="53"/>
                    <a:pt x="92" y="128"/>
                  </a:cubicBezTo>
                  <a:cubicBezTo>
                    <a:pt x="1" y="128"/>
                    <a:pt x="1" y="249"/>
                    <a:pt x="92" y="249"/>
                  </a:cubicBezTo>
                  <a:cubicBezTo>
                    <a:pt x="932" y="303"/>
                    <a:pt x="2110" y="327"/>
                    <a:pt x="3330" y="327"/>
                  </a:cubicBezTo>
                  <a:cubicBezTo>
                    <a:pt x="4893" y="327"/>
                    <a:pt x="6524" y="287"/>
                    <a:pt x="7600" y="219"/>
                  </a:cubicBezTo>
                  <a:cubicBezTo>
                    <a:pt x="7721" y="189"/>
                    <a:pt x="7691" y="67"/>
                    <a:pt x="7600" y="67"/>
                  </a:cubicBezTo>
                  <a:cubicBezTo>
                    <a:pt x="6868" y="20"/>
                    <a:pt x="5880" y="1"/>
                    <a:pt x="48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8" name="Google Shape;1328;p52"/>
            <p:cNvSpPr/>
            <p:nvPr/>
          </p:nvSpPr>
          <p:spPr>
            <a:xfrm>
              <a:off x="7098411" y="2679209"/>
              <a:ext cx="415115" cy="17686"/>
            </a:xfrm>
            <a:custGeom>
              <a:avLst/>
              <a:gdLst/>
              <a:ahLst/>
              <a:cxnLst/>
              <a:rect l="l" t="t" r="r" b="b"/>
              <a:pathLst>
                <a:path w="7722" h="329" extrusionOk="0">
                  <a:moveTo>
                    <a:pt x="5146" y="0"/>
                  </a:moveTo>
                  <a:cubicBezTo>
                    <a:pt x="3368" y="0"/>
                    <a:pt x="1365" y="60"/>
                    <a:pt x="92" y="119"/>
                  </a:cubicBezTo>
                  <a:cubicBezTo>
                    <a:pt x="1" y="119"/>
                    <a:pt x="1" y="241"/>
                    <a:pt x="92" y="241"/>
                  </a:cubicBezTo>
                  <a:cubicBezTo>
                    <a:pt x="1010" y="298"/>
                    <a:pt x="2308" y="329"/>
                    <a:pt x="3627" y="329"/>
                  </a:cubicBezTo>
                  <a:cubicBezTo>
                    <a:pt x="5102" y="329"/>
                    <a:pt x="6603" y="291"/>
                    <a:pt x="7630" y="211"/>
                  </a:cubicBezTo>
                  <a:cubicBezTo>
                    <a:pt x="7721" y="211"/>
                    <a:pt x="7721" y="59"/>
                    <a:pt x="7630" y="59"/>
                  </a:cubicBezTo>
                  <a:cubicBezTo>
                    <a:pt x="6958" y="17"/>
                    <a:pt x="6083" y="0"/>
                    <a:pt x="5146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9" name="Google Shape;1329;p52"/>
            <p:cNvSpPr/>
            <p:nvPr/>
          </p:nvSpPr>
          <p:spPr>
            <a:xfrm>
              <a:off x="7114753" y="2628139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0"/>
                  </a:moveTo>
                  <a:cubicBezTo>
                    <a:pt x="3132" y="0"/>
                    <a:pt x="1275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931" y="302"/>
                    <a:pt x="2110" y="326"/>
                    <a:pt x="3330" y="326"/>
                  </a:cubicBezTo>
                  <a:cubicBezTo>
                    <a:pt x="4893" y="326"/>
                    <a:pt x="6524" y="287"/>
                    <a:pt x="7600" y="218"/>
                  </a:cubicBezTo>
                  <a:cubicBezTo>
                    <a:pt x="7721" y="188"/>
                    <a:pt x="7691" y="66"/>
                    <a:pt x="7600" y="66"/>
                  </a:cubicBezTo>
                  <a:cubicBezTo>
                    <a:pt x="6868" y="20"/>
                    <a:pt x="5880" y="0"/>
                    <a:pt x="483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0" name="Google Shape;1330;p52"/>
            <p:cNvSpPr/>
            <p:nvPr/>
          </p:nvSpPr>
          <p:spPr>
            <a:xfrm>
              <a:off x="6162098" y="2700337"/>
              <a:ext cx="822974" cy="310503"/>
            </a:xfrm>
            <a:custGeom>
              <a:avLst/>
              <a:gdLst/>
              <a:ahLst/>
              <a:cxnLst/>
              <a:rect l="l" t="t" r="r" b="b"/>
              <a:pathLst>
                <a:path w="15309" h="5776" extrusionOk="0">
                  <a:moveTo>
                    <a:pt x="4864" y="0"/>
                  </a:moveTo>
                  <a:cubicBezTo>
                    <a:pt x="4104" y="1672"/>
                    <a:pt x="1" y="4377"/>
                    <a:pt x="1" y="4377"/>
                  </a:cubicBezTo>
                  <a:lnTo>
                    <a:pt x="9576" y="5775"/>
                  </a:lnTo>
                  <a:cubicBezTo>
                    <a:pt x="10062" y="5410"/>
                    <a:pt x="14257" y="3647"/>
                    <a:pt x="14895" y="2219"/>
                  </a:cubicBezTo>
                  <a:cubicBezTo>
                    <a:pt x="15309" y="1273"/>
                    <a:pt x="14265" y="1106"/>
                    <a:pt x="13480" y="1106"/>
                  </a:cubicBezTo>
                  <a:cubicBezTo>
                    <a:pt x="13055" y="1106"/>
                    <a:pt x="12706" y="1155"/>
                    <a:pt x="12706" y="1155"/>
                  </a:cubicBezTo>
                  <a:lnTo>
                    <a:pt x="4864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1" name="Google Shape;1331;p52"/>
            <p:cNvSpPr/>
            <p:nvPr/>
          </p:nvSpPr>
          <p:spPr>
            <a:xfrm>
              <a:off x="6209513" y="2698670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3982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3982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2" name="Google Shape;1332;p52"/>
            <p:cNvSpPr/>
            <p:nvPr/>
          </p:nvSpPr>
          <p:spPr>
            <a:xfrm>
              <a:off x="6201342" y="2672543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0"/>
                  </a:moveTo>
                  <a:lnTo>
                    <a:pt x="0" y="3678"/>
                  </a:lnTo>
                  <a:lnTo>
                    <a:pt x="9271" y="5076"/>
                  </a:lnTo>
                  <a:cubicBezTo>
                    <a:pt x="11490" y="4560"/>
                    <a:pt x="13831" y="2158"/>
                    <a:pt x="13831" y="2158"/>
                  </a:cubicBezTo>
                  <a:lnTo>
                    <a:pt x="11824" y="1642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3" name="Google Shape;1333;p52"/>
            <p:cNvSpPr/>
            <p:nvPr/>
          </p:nvSpPr>
          <p:spPr>
            <a:xfrm>
              <a:off x="6165377" y="2651094"/>
              <a:ext cx="803997" cy="273142"/>
            </a:xfrm>
            <a:custGeom>
              <a:avLst/>
              <a:gdLst/>
              <a:ahLst/>
              <a:cxnLst/>
              <a:rect l="l" t="t" r="r" b="b"/>
              <a:pathLst>
                <a:path w="14956" h="5081" extrusionOk="0">
                  <a:moveTo>
                    <a:pt x="6080" y="1"/>
                  </a:moveTo>
                  <a:cubicBezTo>
                    <a:pt x="5717" y="1"/>
                    <a:pt x="5440" y="29"/>
                    <a:pt x="5290" y="95"/>
                  </a:cubicBezTo>
                  <a:cubicBezTo>
                    <a:pt x="4135" y="582"/>
                    <a:pt x="1" y="3652"/>
                    <a:pt x="1" y="3652"/>
                  </a:cubicBezTo>
                  <a:lnTo>
                    <a:pt x="9697" y="5080"/>
                  </a:lnTo>
                  <a:cubicBezTo>
                    <a:pt x="10123" y="4807"/>
                    <a:pt x="14074" y="3013"/>
                    <a:pt x="14500" y="2041"/>
                  </a:cubicBezTo>
                  <a:cubicBezTo>
                    <a:pt x="14955" y="1098"/>
                    <a:pt x="13314" y="977"/>
                    <a:pt x="13314" y="977"/>
                  </a:cubicBezTo>
                  <a:cubicBezTo>
                    <a:pt x="13314" y="977"/>
                    <a:pt x="8211" y="1"/>
                    <a:pt x="608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4" name="Google Shape;1334;p52"/>
            <p:cNvSpPr/>
            <p:nvPr/>
          </p:nvSpPr>
          <p:spPr>
            <a:xfrm>
              <a:off x="6135971" y="2847366"/>
              <a:ext cx="576872" cy="163477"/>
            </a:xfrm>
            <a:custGeom>
              <a:avLst/>
              <a:gdLst/>
              <a:ahLst/>
              <a:cxnLst/>
              <a:rect l="l" t="t" r="r" b="b"/>
              <a:pathLst>
                <a:path w="10731" h="3041" extrusionOk="0">
                  <a:moveTo>
                    <a:pt x="548" y="1"/>
                  </a:moveTo>
                  <a:cubicBezTo>
                    <a:pt x="1" y="1308"/>
                    <a:pt x="487" y="1642"/>
                    <a:pt x="487" y="1642"/>
                  </a:cubicBezTo>
                  <a:lnTo>
                    <a:pt x="10062" y="3040"/>
                  </a:lnTo>
                  <a:cubicBezTo>
                    <a:pt x="10730" y="2584"/>
                    <a:pt x="10244" y="1429"/>
                    <a:pt x="10244" y="1429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5" name="Google Shape;1335;p52"/>
            <p:cNvSpPr/>
            <p:nvPr/>
          </p:nvSpPr>
          <p:spPr>
            <a:xfrm>
              <a:off x="6577168" y="2644750"/>
              <a:ext cx="305611" cy="382431"/>
            </a:xfrm>
            <a:custGeom>
              <a:avLst/>
              <a:gdLst/>
              <a:ahLst/>
              <a:cxnLst/>
              <a:rect l="l" t="t" r="r" b="b"/>
              <a:pathLst>
                <a:path w="5685" h="7114" extrusionOk="0">
                  <a:moveTo>
                    <a:pt x="1429" y="1"/>
                  </a:moveTo>
                  <a:lnTo>
                    <a:pt x="0" y="730"/>
                  </a:lnTo>
                  <a:lnTo>
                    <a:pt x="4256" y="7113"/>
                  </a:lnTo>
                  <a:lnTo>
                    <a:pt x="5684" y="6384"/>
                  </a:lnTo>
                  <a:lnTo>
                    <a:pt x="5654" y="6353"/>
                  </a:lnTo>
                  <a:lnTo>
                    <a:pt x="5472" y="6444"/>
                  </a:lnTo>
                  <a:cubicBezTo>
                    <a:pt x="5472" y="6444"/>
                    <a:pt x="5441" y="6444"/>
                    <a:pt x="5441" y="6414"/>
                  </a:cubicBezTo>
                  <a:lnTo>
                    <a:pt x="5654" y="6323"/>
                  </a:lnTo>
                  <a:lnTo>
                    <a:pt x="5563" y="6201"/>
                  </a:lnTo>
                  <a:lnTo>
                    <a:pt x="5381" y="6292"/>
                  </a:lnTo>
                  <a:lnTo>
                    <a:pt x="5350" y="6292"/>
                  </a:lnTo>
                  <a:cubicBezTo>
                    <a:pt x="5350" y="6262"/>
                    <a:pt x="5350" y="6262"/>
                    <a:pt x="5350" y="6262"/>
                  </a:cubicBezTo>
                  <a:lnTo>
                    <a:pt x="5532" y="6171"/>
                  </a:lnTo>
                  <a:lnTo>
                    <a:pt x="5472" y="6049"/>
                  </a:lnTo>
                  <a:lnTo>
                    <a:pt x="5289" y="6140"/>
                  </a:lnTo>
                  <a:lnTo>
                    <a:pt x="5259" y="6140"/>
                  </a:lnTo>
                  <a:cubicBezTo>
                    <a:pt x="5229" y="6110"/>
                    <a:pt x="5259" y="6110"/>
                    <a:pt x="5259" y="6110"/>
                  </a:cubicBezTo>
                  <a:lnTo>
                    <a:pt x="5441" y="6019"/>
                  </a:lnTo>
                  <a:lnTo>
                    <a:pt x="5381" y="5928"/>
                  </a:lnTo>
                  <a:lnTo>
                    <a:pt x="5107" y="6049"/>
                  </a:lnTo>
                  <a:cubicBezTo>
                    <a:pt x="5077" y="6049"/>
                    <a:pt x="5046" y="6049"/>
                    <a:pt x="5016" y="6019"/>
                  </a:cubicBezTo>
                  <a:cubicBezTo>
                    <a:pt x="5016" y="6019"/>
                    <a:pt x="5016" y="5989"/>
                    <a:pt x="5046" y="5958"/>
                  </a:cubicBezTo>
                  <a:lnTo>
                    <a:pt x="5320" y="5837"/>
                  </a:lnTo>
                  <a:lnTo>
                    <a:pt x="5259" y="5715"/>
                  </a:lnTo>
                  <a:lnTo>
                    <a:pt x="5046" y="5806"/>
                  </a:lnTo>
                  <a:lnTo>
                    <a:pt x="5016" y="5806"/>
                  </a:lnTo>
                  <a:cubicBezTo>
                    <a:pt x="5016" y="5776"/>
                    <a:pt x="5016" y="5776"/>
                    <a:pt x="5046" y="5776"/>
                  </a:cubicBezTo>
                  <a:lnTo>
                    <a:pt x="5229" y="5685"/>
                  </a:lnTo>
                  <a:lnTo>
                    <a:pt x="5168" y="5593"/>
                  </a:lnTo>
                  <a:lnTo>
                    <a:pt x="4985" y="5685"/>
                  </a:lnTo>
                  <a:cubicBezTo>
                    <a:pt x="4955" y="5685"/>
                    <a:pt x="4955" y="5685"/>
                    <a:pt x="4955" y="5654"/>
                  </a:cubicBezTo>
                  <a:lnTo>
                    <a:pt x="5137" y="5563"/>
                  </a:lnTo>
                  <a:lnTo>
                    <a:pt x="5077" y="5441"/>
                  </a:lnTo>
                  <a:lnTo>
                    <a:pt x="4894" y="5533"/>
                  </a:lnTo>
                  <a:lnTo>
                    <a:pt x="4864" y="5533"/>
                  </a:lnTo>
                  <a:cubicBezTo>
                    <a:pt x="4833" y="5533"/>
                    <a:pt x="4833" y="5502"/>
                    <a:pt x="4864" y="5502"/>
                  </a:cubicBezTo>
                  <a:lnTo>
                    <a:pt x="5046" y="5411"/>
                  </a:lnTo>
                  <a:lnTo>
                    <a:pt x="4955" y="5289"/>
                  </a:lnTo>
                  <a:lnTo>
                    <a:pt x="4773" y="5381"/>
                  </a:lnTo>
                  <a:lnTo>
                    <a:pt x="4742" y="5381"/>
                  </a:lnTo>
                  <a:cubicBezTo>
                    <a:pt x="4742" y="5381"/>
                    <a:pt x="4742" y="5350"/>
                    <a:pt x="4773" y="5350"/>
                  </a:cubicBezTo>
                  <a:lnTo>
                    <a:pt x="4955" y="5259"/>
                  </a:lnTo>
                  <a:lnTo>
                    <a:pt x="4864" y="5168"/>
                  </a:lnTo>
                  <a:lnTo>
                    <a:pt x="4681" y="5229"/>
                  </a:lnTo>
                  <a:cubicBezTo>
                    <a:pt x="4681" y="5239"/>
                    <a:pt x="4678" y="5242"/>
                    <a:pt x="4674" y="5242"/>
                  </a:cubicBezTo>
                  <a:cubicBezTo>
                    <a:pt x="4665" y="5242"/>
                    <a:pt x="4651" y="5229"/>
                    <a:pt x="4651" y="5229"/>
                  </a:cubicBezTo>
                  <a:cubicBezTo>
                    <a:pt x="4651" y="5229"/>
                    <a:pt x="4651" y="5198"/>
                    <a:pt x="4651" y="5198"/>
                  </a:cubicBezTo>
                  <a:lnTo>
                    <a:pt x="4833" y="5137"/>
                  </a:lnTo>
                  <a:lnTo>
                    <a:pt x="4773" y="5016"/>
                  </a:lnTo>
                  <a:lnTo>
                    <a:pt x="4499" y="5137"/>
                  </a:lnTo>
                  <a:cubicBezTo>
                    <a:pt x="4484" y="5153"/>
                    <a:pt x="4469" y="5160"/>
                    <a:pt x="4453" y="5160"/>
                  </a:cubicBezTo>
                  <a:cubicBezTo>
                    <a:pt x="4438" y="5160"/>
                    <a:pt x="4423" y="5153"/>
                    <a:pt x="4408" y="5137"/>
                  </a:cubicBezTo>
                  <a:cubicBezTo>
                    <a:pt x="4408" y="5107"/>
                    <a:pt x="4408" y="5077"/>
                    <a:pt x="4438" y="5077"/>
                  </a:cubicBezTo>
                  <a:lnTo>
                    <a:pt x="4712" y="4955"/>
                  </a:lnTo>
                  <a:lnTo>
                    <a:pt x="4651" y="4833"/>
                  </a:lnTo>
                  <a:lnTo>
                    <a:pt x="4469" y="4925"/>
                  </a:lnTo>
                  <a:cubicBezTo>
                    <a:pt x="4438" y="4925"/>
                    <a:pt x="4438" y="4925"/>
                    <a:pt x="4438" y="4894"/>
                  </a:cubicBezTo>
                  <a:lnTo>
                    <a:pt x="4621" y="4803"/>
                  </a:lnTo>
                  <a:lnTo>
                    <a:pt x="4560" y="4712"/>
                  </a:lnTo>
                  <a:lnTo>
                    <a:pt x="4377" y="4773"/>
                  </a:lnTo>
                  <a:cubicBezTo>
                    <a:pt x="4367" y="4783"/>
                    <a:pt x="4361" y="4786"/>
                    <a:pt x="4356" y="4786"/>
                  </a:cubicBezTo>
                  <a:cubicBezTo>
                    <a:pt x="4347" y="4786"/>
                    <a:pt x="4347" y="4773"/>
                    <a:pt x="4347" y="4773"/>
                  </a:cubicBezTo>
                  <a:cubicBezTo>
                    <a:pt x="4347" y="4773"/>
                    <a:pt x="4347" y="4742"/>
                    <a:pt x="4347" y="4742"/>
                  </a:cubicBezTo>
                  <a:lnTo>
                    <a:pt x="4529" y="4651"/>
                  </a:lnTo>
                  <a:lnTo>
                    <a:pt x="4469" y="4560"/>
                  </a:lnTo>
                  <a:lnTo>
                    <a:pt x="4286" y="4651"/>
                  </a:lnTo>
                  <a:lnTo>
                    <a:pt x="4256" y="4651"/>
                  </a:lnTo>
                  <a:cubicBezTo>
                    <a:pt x="4256" y="4621"/>
                    <a:pt x="4256" y="4621"/>
                    <a:pt x="4256" y="4621"/>
                  </a:cubicBezTo>
                  <a:lnTo>
                    <a:pt x="4438" y="4530"/>
                  </a:lnTo>
                  <a:lnTo>
                    <a:pt x="4377" y="4408"/>
                  </a:lnTo>
                  <a:lnTo>
                    <a:pt x="4195" y="4499"/>
                  </a:lnTo>
                  <a:lnTo>
                    <a:pt x="4165" y="4499"/>
                  </a:lnTo>
                  <a:cubicBezTo>
                    <a:pt x="4134" y="4469"/>
                    <a:pt x="4134" y="4469"/>
                    <a:pt x="4165" y="4469"/>
                  </a:cubicBezTo>
                  <a:lnTo>
                    <a:pt x="4347" y="4378"/>
                  </a:lnTo>
                  <a:lnTo>
                    <a:pt x="4256" y="4256"/>
                  </a:lnTo>
                  <a:lnTo>
                    <a:pt x="4074" y="4347"/>
                  </a:lnTo>
                  <a:lnTo>
                    <a:pt x="4043" y="4347"/>
                  </a:lnTo>
                  <a:cubicBezTo>
                    <a:pt x="4043" y="4347"/>
                    <a:pt x="4043" y="4317"/>
                    <a:pt x="4074" y="4317"/>
                  </a:cubicBezTo>
                  <a:lnTo>
                    <a:pt x="4256" y="4226"/>
                  </a:lnTo>
                  <a:lnTo>
                    <a:pt x="4165" y="4134"/>
                  </a:lnTo>
                  <a:lnTo>
                    <a:pt x="3891" y="4256"/>
                  </a:lnTo>
                  <a:cubicBezTo>
                    <a:pt x="3861" y="4256"/>
                    <a:pt x="3830" y="4256"/>
                    <a:pt x="3830" y="4226"/>
                  </a:cubicBezTo>
                  <a:cubicBezTo>
                    <a:pt x="3800" y="4226"/>
                    <a:pt x="3830" y="4195"/>
                    <a:pt x="3830" y="4165"/>
                  </a:cubicBezTo>
                  <a:lnTo>
                    <a:pt x="4134" y="4043"/>
                  </a:lnTo>
                  <a:lnTo>
                    <a:pt x="4043" y="3922"/>
                  </a:lnTo>
                  <a:lnTo>
                    <a:pt x="3861" y="4013"/>
                  </a:lnTo>
                  <a:lnTo>
                    <a:pt x="3830" y="4013"/>
                  </a:lnTo>
                  <a:cubicBezTo>
                    <a:pt x="3830" y="4013"/>
                    <a:pt x="3830" y="3982"/>
                    <a:pt x="3830" y="3982"/>
                  </a:cubicBezTo>
                  <a:lnTo>
                    <a:pt x="4013" y="3891"/>
                  </a:lnTo>
                  <a:lnTo>
                    <a:pt x="3952" y="3800"/>
                  </a:lnTo>
                  <a:lnTo>
                    <a:pt x="3770" y="3891"/>
                  </a:lnTo>
                  <a:lnTo>
                    <a:pt x="3739" y="3891"/>
                  </a:lnTo>
                  <a:cubicBezTo>
                    <a:pt x="3739" y="3861"/>
                    <a:pt x="3739" y="3861"/>
                    <a:pt x="3739" y="3861"/>
                  </a:cubicBezTo>
                  <a:lnTo>
                    <a:pt x="3952" y="3770"/>
                  </a:lnTo>
                  <a:lnTo>
                    <a:pt x="3861" y="3678"/>
                  </a:lnTo>
                  <a:lnTo>
                    <a:pt x="3678" y="3739"/>
                  </a:lnTo>
                  <a:cubicBezTo>
                    <a:pt x="3678" y="3749"/>
                    <a:pt x="3675" y="3753"/>
                    <a:pt x="3670" y="3753"/>
                  </a:cubicBezTo>
                  <a:cubicBezTo>
                    <a:pt x="3661" y="3753"/>
                    <a:pt x="3648" y="3739"/>
                    <a:pt x="3648" y="3739"/>
                  </a:cubicBezTo>
                  <a:cubicBezTo>
                    <a:pt x="3648" y="3739"/>
                    <a:pt x="3648" y="3709"/>
                    <a:pt x="3648" y="3709"/>
                  </a:cubicBezTo>
                  <a:lnTo>
                    <a:pt x="3861" y="3618"/>
                  </a:lnTo>
                  <a:lnTo>
                    <a:pt x="3770" y="3526"/>
                  </a:lnTo>
                  <a:lnTo>
                    <a:pt x="3587" y="3618"/>
                  </a:lnTo>
                  <a:cubicBezTo>
                    <a:pt x="3587" y="3618"/>
                    <a:pt x="3557" y="3618"/>
                    <a:pt x="3557" y="3587"/>
                  </a:cubicBezTo>
                  <a:cubicBezTo>
                    <a:pt x="3557" y="3587"/>
                    <a:pt x="3557" y="3587"/>
                    <a:pt x="3557" y="3557"/>
                  </a:cubicBezTo>
                  <a:lnTo>
                    <a:pt x="3739" y="3496"/>
                  </a:lnTo>
                  <a:lnTo>
                    <a:pt x="3678" y="3374"/>
                  </a:lnTo>
                  <a:lnTo>
                    <a:pt x="3496" y="3466"/>
                  </a:lnTo>
                  <a:lnTo>
                    <a:pt x="3466" y="3466"/>
                  </a:lnTo>
                  <a:cubicBezTo>
                    <a:pt x="3435" y="3435"/>
                    <a:pt x="3466" y="3435"/>
                    <a:pt x="3466" y="3435"/>
                  </a:cubicBezTo>
                  <a:lnTo>
                    <a:pt x="3648" y="3344"/>
                  </a:lnTo>
                  <a:lnTo>
                    <a:pt x="3587" y="3223"/>
                  </a:lnTo>
                  <a:lnTo>
                    <a:pt x="3314" y="3374"/>
                  </a:lnTo>
                  <a:cubicBezTo>
                    <a:pt x="3283" y="3374"/>
                    <a:pt x="3253" y="3374"/>
                    <a:pt x="3222" y="3344"/>
                  </a:cubicBezTo>
                  <a:cubicBezTo>
                    <a:pt x="3222" y="3314"/>
                    <a:pt x="3222" y="3314"/>
                    <a:pt x="3253" y="3283"/>
                  </a:cubicBezTo>
                  <a:lnTo>
                    <a:pt x="3526" y="3162"/>
                  </a:lnTo>
                  <a:lnTo>
                    <a:pt x="3466" y="3040"/>
                  </a:lnTo>
                  <a:lnTo>
                    <a:pt x="3253" y="3131"/>
                  </a:lnTo>
                  <a:lnTo>
                    <a:pt x="3222" y="3131"/>
                  </a:lnTo>
                  <a:cubicBezTo>
                    <a:pt x="3222" y="3131"/>
                    <a:pt x="3222" y="3101"/>
                    <a:pt x="3253" y="3101"/>
                  </a:cubicBezTo>
                  <a:lnTo>
                    <a:pt x="3435" y="3010"/>
                  </a:lnTo>
                  <a:lnTo>
                    <a:pt x="3374" y="2919"/>
                  </a:lnTo>
                  <a:lnTo>
                    <a:pt x="3192" y="3010"/>
                  </a:lnTo>
                  <a:lnTo>
                    <a:pt x="3162" y="3010"/>
                  </a:lnTo>
                  <a:cubicBezTo>
                    <a:pt x="3131" y="2979"/>
                    <a:pt x="3131" y="2979"/>
                    <a:pt x="3162" y="2979"/>
                  </a:cubicBezTo>
                  <a:lnTo>
                    <a:pt x="3344" y="2888"/>
                  </a:lnTo>
                  <a:lnTo>
                    <a:pt x="3283" y="2767"/>
                  </a:lnTo>
                  <a:lnTo>
                    <a:pt x="3101" y="2858"/>
                  </a:lnTo>
                  <a:lnTo>
                    <a:pt x="3070" y="2858"/>
                  </a:lnTo>
                  <a:cubicBezTo>
                    <a:pt x="3040" y="2858"/>
                    <a:pt x="3040" y="2827"/>
                    <a:pt x="3070" y="2827"/>
                  </a:cubicBezTo>
                  <a:lnTo>
                    <a:pt x="3253" y="2736"/>
                  </a:lnTo>
                  <a:lnTo>
                    <a:pt x="3162" y="2645"/>
                  </a:lnTo>
                  <a:lnTo>
                    <a:pt x="2979" y="2706"/>
                  </a:lnTo>
                  <a:cubicBezTo>
                    <a:pt x="2979" y="2716"/>
                    <a:pt x="2979" y="2719"/>
                    <a:pt x="2978" y="2719"/>
                  </a:cubicBezTo>
                  <a:cubicBezTo>
                    <a:pt x="2976" y="2719"/>
                    <a:pt x="2969" y="2706"/>
                    <a:pt x="2949" y="2706"/>
                  </a:cubicBezTo>
                  <a:cubicBezTo>
                    <a:pt x="2949" y="2706"/>
                    <a:pt x="2949" y="2675"/>
                    <a:pt x="2979" y="2675"/>
                  </a:cubicBezTo>
                  <a:lnTo>
                    <a:pt x="3162" y="2584"/>
                  </a:lnTo>
                  <a:lnTo>
                    <a:pt x="3070" y="2493"/>
                  </a:lnTo>
                  <a:lnTo>
                    <a:pt x="2888" y="2554"/>
                  </a:lnTo>
                  <a:cubicBezTo>
                    <a:pt x="2888" y="2564"/>
                    <a:pt x="2885" y="2567"/>
                    <a:pt x="2880" y="2567"/>
                  </a:cubicBezTo>
                  <a:cubicBezTo>
                    <a:pt x="2871" y="2567"/>
                    <a:pt x="2858" y="2554"/>
                    <a:pt x="2858" y="2554"/>
                  </a:cubicBezTo>
                  <a:cubicBezTo>
                    <a:pt x="2858" y="2554"/>
                    <a:pt x="2858" y="2523"/>
                    <a:pt x="2858" y="2523"/>
                  </a:cubicBezTo>
                  <a:lnTo>
                    <a:pt x="3040" y="2432"/>
                  </a:lnTo>
                  <a:lnTo>
                    <a:pt x="2979" y="2341"/>
                  </a:lnTo>
                  <a:lnTo>
                    <a:pt x="2706" y="2463"/>
                  </a:lnTo>
                  <a:cubicBezTo>
                    <a:pt x="2696" y="2473"/>
                    <a:pt x="2685" y="2476"/>
                    <a:pt x="2676" y="2476"/>
                  </a:cubicBezTo>
                  <a:cubicBezTo>
                    <a:pt x="2658" y="2476"/>
                    <a:pt x="2645" y="2463"/>
                    <a:pt x="2645" y="2463"/>
                  </a:cubicBezTo>
                  <a:cubicBezTo>
                    <a:pt x="2615" y="2432"/>
                    <a:pt x="2615" y="2402"/>
                    <a:pt x="2645" y="2402"/>
                  </a:cubicBezTo>
                  <a:lnTo>
                    <a:pt x="2918" y="2250"/>
                  </a:lnTo>
                  <a:lnTo>
                    <a:pt x="2858" y="2159"/>
                  </a:lnTo>
                  <a:lnTo>
                    <a:pt x="2675" y="2250"/>
                  </a:lnTo>
                  <a:cubicBezTo>
                    <a:pt x="2645" y="2250"/>
                    <a:pt x="2645" y="2250"/>
                    <a:pt x="2645" y="2219"/>
                  </a:cubicBezTo>
                  <a:cubicBezTo>
                    <a:pt x="2645" y="2219"/>
                    <a:pt x="2645" y="2219"/>
                    <a:pt x="2645" y="2189"/>
                  </a:cubicBezTo>
                  <a:lnTo>
                    <a:pt x="2827" y="2128"/>
                  </a:lnTo>
                  <a:lnTo>
                    <a:pt x="2766" y="2007"/>
                  </a:lnTo>
                  <a:lnTo>
                    <a:pt x="2584" y="2098"/>
                  </a:lnTo>
                  <a:lnTo>
                    <a:pt x="2554" y="2098"/>
                  </a:lnTo>
                  <a:cubicBezTo>
                    <a:pt x="2554" y="2098"/>
                    <a:pt x="2554" y="2067"/>
                    <a:pt x="2554" y="2067"/>
                  </a:cubicBezTo>
                  <a:lnTo>
                    <a:pt x="2736" y="1976"/>
                  </a:lnTo>
                  <a:lnTo>
                    <a:pt x="2675" y="1885"/>
                  </a:lnTo>
                  <a:lnTo>
                    <a:pt x="2493" y="1976"/>
                  </a:lnTo>
                  <a:lnTo>
                    <a:pt x="2463" y="1976"/>
                  </a:lnTo>
                  <a:cubicBezTo>
                    <a:pt x="2463" y="1946"/>
                    <a:pt x="2463" y="1946"/>
                    <a:pt x="2463" y="1946"/>
                  </a:cubicBezTo>
                  <a:lnTo>
                    <a:pt x="2645" y="1855"/>
                  </a:lnTo>
                  <a:lnTo>
                    <a:pt x="2584" y="1733"/>
                  </a:lnTo>
                  <a:lnTo>
                    <a:pt x="2402" y="1824"/>
                  </a:lnTo>
                  <a:lnTo>
                    <a:pt x="2371" y="1824"/>
                  </a:lnTo>
                  <a:cubicBezTo>
                    <a:pt x="2371" y="1794"/>
                    <a:pt x="2371" y="1794"/>
                    <a:pt x="2371" y="1794"/>
                  </a:cubicBezTo>
                  <a:lnTo>
                    <a:pt x="2554" y="1703"/>
                  </a:lnTo>
                  <a:lnTo>
                    <a:pt x="2493" y="1581"/>
                  </a:lnTo>
                  <a:lnTo>
                    <a:pt x="2311" y="1672"/>
                  </a:lnTo>
                  <a:lnTo>
                    <a:pt x="2280" y="1672"/>
                  </a:lnTo>
                  <a:cubicBezTo>
                    <a:pt x="2250" y="1642"/>
                    <a:pt x="2250" y="1642"/>
                    <a:pt x="2280" y="1642"/>
                  </a:cubicBezTo>
                  <a:lnTo>
                    <a:pt x="2463" y="1551"/>
                  </a:lnTo>
                  <a:lnTo>
                    <a:pt x="2402" y="1429"/>
                  </a:lnTo>
                  <a:lnTo>
                    <a:pt x="2098" y="1581"/>
                  </a:lnTo>
                  <a:cubicBezTo>
                    <a:pt x="2067" y="1581"/>
                    <a:pt x="2037" y="1581"/>
                    <a:pt x="2037" y="1551"/>
                  </a:cubicBezTo>
                  <a:cubicBezTo>
                    <a:pt x="2007" y="1520"/>
                    <a:pt x="2037" y="1490"/>
                    <a:pt x="2067" y="1490"/>
                  </a:cubicBezTo>
                  <a:lnTo>
                    <a:pt x="2341" y="1368"/>
                  </a:lnTo>
                  <a:lnTo>
                    <a:pt x="2250" y="1247"/>
                  </a:lnTo>
                  <a:lnTo>
                    <a:pt x="2067" y="1338"/>
                  </a:lnTo>
                  <a:lnTo>
                    <a:pt x="2037" y="1338"/>
                  </a:lnTo>
                  <a:cubicBezTo>
                    <a:pt x="2037" y="1308"/>
                    <a:pt x="2037" y="1308"/>
                    <a:pt x="2037" y="1308"/>
                  </a:cubicBezTo>
                  <a:lnTo>
                    <a:pt x="2250" y="1216"/>
                  </a:lnTo>
                  <a:lnTo>
                    <a:pt x="2159" y="1125"/>
                  </a:lnTo>
                  <a:lnTo>
                    <a:pt x="1976" y="1216"/>
                  </a:lnTo>
                  <a:cubicBezTo>
                    <a:pt x="1976" y="1216"/>
                    <a:pt x="1976" y="1216"/>
                    <a:pt x="1946" y="1186"/>
                  </a:cubicBezTo>
                  <a:lnTo>
                    <a:pt x="1976" y="1186"/>
                  </a:lnTo>
                  <a:lnTo>
                    <a:pt x="2159" y="1095"/>
                  </a:lnTo>
                  <a:lnTo>
                    <a:pt x="2067" y="973"/>
                  </a:lnTo>
                  <a:lnTo>
                    <a:pt x="1885" y="1064"/>
                  </a:lnTo>
                  <a:lnTo>
                    <a:pt x="1855" y="1064"/>
                  </a:lnTo>
                  <a:cubicBezTo>
                    <a:pt x="1855" y="1064"/>
                    <a:pt x="1855" y="1034"/>
                    <a:pt x="1885" y="1034"/>
                  </a:cubicBezTo>
                  <a:lnTo>
                    <a:pt x="2067" y="973"/>
                  </a:lnTo>
                  <a:lnTo>
                    <a:pt x="1976" y="852"/>
                  </a:lnTo>
                  <a:lnTo>
                    <a:pt x="1794" y="943"/>
                  </a:lnTo>
                  <a:cubicBezTo>
                    <a:pt x="1794" y="943"/>
                    <a:pt x="1794" y="943"/>
                    <a:pt x="1763" y="912"/>
                  </a:cubicBezTo>
                  <a:lnTo>
                    <a:pt x="1794" y="912"/>
                  </a:lnTo>
                  <a:lnTo>
                    <a:pt x="1976" y="821"/>
                  </a:lnTo>
                  <a:lnTo>
                    <a:pt x="1885" y="700"/>
                  </a:lnTo>
                  <a:lnTo>
                    <a:pt x="1703" y="791"/>
                  </a:lnTo>
                  <a:cubicBezTo>
                    <a:pt x="1703" y="791"/>
                    <a:pt x="1672" y="791"/>
                    <a:pt x="1672" y="760"/>
                  </a:cubicBezTo>
                  <a:lnTo>
                    <a:pt x="1855" y="669"/>
                  </a:lnTo>
                  <a:lnTo>
                    <a:pt x="1794" y="548"/>
                  </a:lnTo>
                  <a:lnTo>
                    <a:pt x="1520" y="669"/>
                  </a:lnTo>
                  <a:cubicBezTo>
                    <a:pt x="1505" y="684"/>
                    <a:pt x="1490" y="692"/>
                    <a:pt x="1475" y="692"/>
                  </a:cubicBezTo>
                  <a:cubicBezTo>
                    <a:pt x="1459" y="692"/>
                    <a:pt x="1444" y="684"/>
                    <a:pt x="1429" y="669"/>
                  </a:cubicBezTo>
                  <a:cubicBezTo>
                    <a:pt x="1429" y="639"/>
                    <a:pt x="1429" y="608"/>
                    <a:pt x="1459" y="608"/>
                  </a:cubicBezTo>
                  <a:lnTo>
                    <a:pt x="1733" y="487"/>
                  </a:lnTo>
                  <a:lnTo>
                    <a:pt x="1672" y="396"/>
                  </a:lnTo>
                  <a:lnTo>
                    <a:pt x="1490" y="487"/>
                  </a:lnTo>
                  <a:cubicBezTo>
                    <a:pt x="1490" y="487"/>
                    <a:pt x="1490" y="487"/>
                    <a:pt x="1459" y="457"/>
                  </a:cubicBezTo>
                  <a:lnTo>
                    <a:pt x="1490" y="457"/>
                  </a:lnTo>
                  <a:lnTo>
                    <a:pt x="1672" y="365"/>
                  </a:lnTo>
                  <a:lnTo>
                    <a:pt x="1611" y="274"/>
                  </a:lnTo>
                  <a:lnTo>
                    <a:pt x="1399" y="335"/>
                  </a:lnTo>
                  <a:cubicBezTo>
                    <a:pt x="1399" y="345"/>
                    <a:pt x="1399" y="348"/>
                    <a:pt x="1398" y="348"/>
                  </a:cubicBezTo>
                  <a:cubicBezTo>
                    <a:pt x="1395" y="348"/>
                    <a:pt x="1389" y="335"/>
                    <a:pt x="1368" y="335"/>
                  </a:cubicBezTo>
                  <a:cubicBezTo>
                    <a:pt x="1368" y="335"/>
                    <a:pt x="1368" y="305"/>
                    <a:pt x="1399" y="305"/>
                  </a:cubicBezTo>
                  <a:lnTo>
                    <a:pt x="1581" y="213"/>
                  </a:lnTo>
                  <a:lnTo>
                    <a:pt x="1520" y="122"/>
                  </a:lnTo>
                  <a:lnTo>
                    <a:pt x="1307" y="213"/>
                  </a:lnTo>
                  <a:lnTo>
                    <a:pt x="1277" y="213"/>
                  </a:lnTo>
                  <a:cubicBezTo>
                    <a:pt x="1277" y="183"/>
                    <a:pt x="1277" y="183"/>
                    <a:pt x="1307" y="183"/>
                  </a:cubicBezTo>
                  <a:lnTo>
                    <a:pt x="1520" y="31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6" name="Google Shape;1336;p52"/>
            <p:cNvSpPr/>
            <p:nvPr/>
          </p:nvSpPr>
          <p:spPr>
            <a:xfrm>
              <a:off x="6582060" y="2669264"/>
              <a:ext cx="245134" cy="354638"/>
            </a:xfrm>
            <a:custGeom>
              <a:avLst/>
              <a:gdLst/>
              <a:ahLst/>
              <a:cxnLst/>
              <a:rect l="l" t="t" r="r" b="b"/>
              <a:pathLst>
                <a:path w="4560" h="6597" extrusionOk="0">
                  <a:moveTo>
                    <a:pt x="578" y="1"/>
                  </a:moveTo>
                  <a:lnTo>
                    <a:pt x="1" y="274"/>
                  </a:lnTo>
                  <a:lnTo>
                    <a:pt x="4195" y="6596"/>
                  </a:lnTo>
                  <a:lnTo>
                    <a:pt x="4560" y="6444"/>
                  </a:lnTo>
                  <a:cubicBezTo>
                    <a:pt x="2949" y="4469"/>
                    <a:pt x="1460" y="2311"/>
                    <a:pt x="57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7" name="Google Shape;1337;p52"/>
            <p:cNvSpPr/>
            <p:nvPr/>
          </p:nvSpPr>
          <p:spPr>
            <a:xfrm>
              <a:off x="6611466" y="2646363"/>
              <a:ext cx="277873" cy="370981"/>
            </a:xfrm>
            <a:custGeom>
              <a:avLst/>
              <a:gdLst/>
              <a:ahLst/>
              <a:cxnLst/>
              <a:rect l="l" t="t" r="r" b="b"/>
              <a:pathLst>
                <a:path w="5169" h="6901" extrusionOk="0">
                  <a:moveTo>
                    <a:pt x="882" y="1"/>
                  </a:moveTo>
                  <a:lnTo>
                    <a:pt x="1" y="427"/>
                  </a:lnTo>
                  <a:cubicBezTo>
                    <a:pt x="913" y="2737"/>
                    <a:pt x="2402" y="4895"/>
                    <a:pt x="4043" y="6901"/>
                  </a:cubicBezTo>
                  <a:lnTo>
                    <a:pt x="5168" y="6384"/>
                  </a:lnTo>
                  <a:lnTo>
                    <a:pt x="5138" y="6354"/>
                  </a:lnTo>
                  <a:lnTo>
                    <a:pt x="4955" y="6445"/>
                  </a:lnTo>
                  <a:lnTo>
                    <a:pt x="4925" y="6445"/>
                  </a:lnTo>
                  <a:cubicBezTo>
                    <a:pt x="4925" y="6414"/>
                    <a:pt x="4925" y="6414"/>
                    <a:pt x="4925" y="6414"/>
                  </a:cubicBezTo>
                  <a:lnTo>
                    <a:pt x="5107" y="6323"/>
                  </a:lnTo>
                  <a:lnTo>
                    <a:pt x="5046" y="6202"/>
                  </a:lnTo>
                  <a:lnTo>
                    <a:pt x="4864" y="6293"/>
                  </a:lnTo>
                  <a:lnTo>
                    <a:pt x="4834" y="6293"/>
                  </a:lnTo>
                  <a:cubicBezTo>
                    <a:pt x="4803" y="6293"/>
                    <a:pt x="4834" y="6262"/>
                    <a:pt x="4834" y="6262"/>
                  </a:cubicBezTo>
                  <a:lnTo>
                    <a:pt x="5016" y="6171"/>
                  </a:lnTo>
                  <a:lnTo>
                    <a:pt x="4925" y="6050"/>
                  </a:lnTo>
                  <a:lnTo>
                    <a:pt x="4743" y="6141"/>
                  </a:lnTo>
                  <a:lnTo>
                    <a:pt x="4712" y="6141"/>
                  </a:lnTo>
                  <a:cubicBezTo>
                    <a:pt x="4712" y="6141"/>
                    <a:pt x="4712" y="6110"/>
                    <a:pt x="4743" y="6110"/>
                  </a:cubicBezTo>
                  <a:lnTo>
                    <a:pt x="4925" y="6019"/>
                  </a:lnTo>
                  <a:lnTo>
                    <a:pt x="4834" y="5928"/>
                  </a:lnTo>
                  <a:lnTo>
                    <a:pt x="4560" y="6050"/>
                  </a:lnTo>
                  <a:cubicBezTo>
                    <a:pt x="4530" y="6050"/>
                    <a:pt x="4499" y="6050"/>
                    <a:pt x="4499" y="6019"/>
                  </a:cubicBezTo>
                  <a:cubicBezTo>
                    <a:pt x="4469" y="6019"/>
                    <a:pt x="4469" y="5989"/>
                    <a:pt x="4499" y="5959"/>
                  </a:cubicBezTo>
                  <a:lnTo>
                    <a:pt x="4803" y="5837"/>
                  </a:lnTo>
                  <a:lnTo>
                    <a:pt x="4712" y="5715"/>
                  </a:lnTo>
                  <a:lnTo>
                    <a:pt x="4530" y="5807"/>
                  </a:lnTo>
                  <a:lnTo>
                    <a:pt x="4499" y="5807"/>
                  </a:lnTo>
                  <a:cubicBezTo>
                    <a:pt x="4499" y="5807"/>
                    <a:pt x="4499" y="5776"/>
                    <a:pt x="4499" y="5776"/>
                  </a:cubicBezTo>
                  <a:lnTo>
                    <a:pt x="4682" y="5685"/>
                  </a:lnTo>
                  <a:lnTo>
                    <a:pt x="4621" y="5594"/>
                  </a:lnTo>
                  <a:lnTo>
                    <a:pt x="4439" y="5685"/>
                  </a:lnTo>
                  <a:lnTo>
                    <a:pt x="4408" y="5685"/>
                  </a:lnTo>
                  <a:cubicBezTo>
                    <a:pt x="4408" y="5655"/>
                    <a:pt x="4408" y="5655"/>
                    <a:pt x="4408" y="5655"/>
                  </a:cubicBezTo>
                  <a:lnTo>
                    <a:pt x="4621" y="5563"/>
                  </a:lnTo>
                  <a:lnTo>
                    <a:pt x="4530" y="5472"/>
                  </a:lnTo>
                  <a:lnTo>
                    <a:pt x="4347" y="5533"/>
                  </a:lnTo>
                  <a:cubicBezTo>
                    <a:pt x="4347" y="5543"/>
                    <a:pt x="4344" y="5546"/>
                    <a:pt x="4339" y="5546"/>
                  </a:cubicBezTo>
                  <a:cubicBezTo>
                    <a:pt x="4330" y="5546"/>
                    <a:pt x="4317" y="5533"/>
                    <a:pt x="4317" y="5533"/>
                  </a:cubicBezTo>
                  <a:cubicBezTo>
                    <a:pt x="4317" y="5533"/>
                    <a:pt x="4317" y="5503"/>
                    <a:pt x="4317" y="5503"/>
                  </a:cubicBezTo>
                  <a:lnTo>
                    <a:pt x="4530" y="5411"/>
                  </a:lnTo>
                  <a:lnTo>
                    <a:pt x="4439" y="5320"/>
                  </a:lnTo>
                  <a:lnTo>
                    <a:pt x="4256" y="5411"/>
                  </a:lnTo>
                  <a:cubicBezTo>
                    <a:pt x="4256" y="5411"/>
                    <a:pt x="4226" y="5411"/>
                    <a:pt x="4226" y="5381"/>
                  </a:cubicBezTo>
                  <a:cubicBezTo>
                    <a:pt x="4226" y="5381"/>
                    <a:pt x="4226" y="5381"/>
                    <a:pt x="4226" y="5351"/>
                  </a:cubicBezTo>
                  <a:lnTo>
                    <a:pt x="4408" y="5290"/>
                  </a:lnTo>
                  <a:lnTo>
                    <a:pt x="4347" y="5168"/>
                  </a:lnTo>
                  <a:lnTo>
                    <a:pt x="4165" y="5259"/>
                  </a:lnTo>
                  <a:cubicBezTo>
                    <a:pt x="4135" y="5259"/>
                    <a:pt x="4135" y="5259"/>
                    <a:pt x="4135" y="5229"/>
                  </a:cubicBezTo>
                  <a:lnTo>
                    <a:pt x="4317" y="5138"/>
                  </a:lnTo>
                  <a:lnTo>
                    <a:pt x="4256" y="5016"/>
                  </a:lnTo>
                  <a:lnTo>
                    <a:pt x="3983" y="5138"/>
                  </a:lnTo>
                  <a:cubicBezTo>
                    <a:pt x="3967" y="5153"/>
                    <a:pt x="3952" y="5161"/>
                    <a:pt x="3937" y="5161"/>
                  </a:cubicBezTo>
                  <a:cubicBezTo>
                    <a:pt x="3922" y="5161"/>
                    <a:pt x="3907" y="5153"/>
                    <a:pt x="3891" y="5138"/>
                  </a:cubicBezTo>
                  <a:cubicBezTo>
                    <a:pt x="3891" y="5107"/>
                    <a:pt x="3891" y="5077"/>
                    <a:pt x="3922" y="5077"/>
                  </a:cubicBezTo>
                  <a:lnTo>
                    <a:pt x="4195" y="4955"/>
                  </a:lnTo>
                  <a:lnTo>
                    <a:pt x="4135" y="4834"/>
                  </a:lnTo>
                  <a:lnTo>
                    <a:pt x="3922" y="4925"/>
                  </a:lnTo>
                  <a:cubicBezTo>
                    <a:pt x="3922" y="4925"/>
                    <a:pt x="3922" y="4925"/>
                    <a:pt x="3891" y="4895"/>
                  </a:cubicBezTo>
                  <a:lnTo>
                    <a:pt x="3922" y="4895"/>
                  </a:lnTo>
                  <a:lnTo>
                    <a:pt x="4104" y="4803"/>
                  </a:lnTo>
                  <a:lnTo>
                    <a:pt x="4043" y="4712"/>
                  </a:lnTo>
                  <a:lnTo>
                    <a:pt x="3861" y="4773"/>
                  </a:lnTo>
                  <a:cubicBezTo>
                    <a:pt x="3851" y="4783"/>
                    <a:pt x="3844" y="4787"/>
                    <a:pt x="3840" y="4787"/>
                  </a:cubicBezTo>
                  <a:cubicBezTo>
                    <a:pt x="3831" y="4787"/>
                    <a:pt x="3831" y="4773"/>
                    <a:pt x="3831" y="4773"/>
                  </a:cubicBezTo>
                  <a:cubicBezTo>
                    <a:pt x="3800" y="4773"/>
                    <a:pt x="3800" y="4743"/>
                    <a:pt x="3831" y="4743"/>
                  </a:cubicBezTo>
                  <a:lnTo>
                    <a:pt x="4013" y="4651"/>
                  </a:lnTo>
                  <a:lnTo>
                    <a:pt x="3952" y="4560"/>
                  </a:lnTo>
                  <a:lnTo>
                    <a:pt x="3770" y="4651"/>
                  </a:lnTo>
                  <a:lnTo>
                    <a:pt x="3739" y="4651"/>
                  </a:lnTo>
                  <a:cubicBezTo>
                    <a:pt x="3709" y="4621"/>
                    <a:pt x="3709" y="4621"/>
                    <a:pt x="3739" y="4621"/>
                  </a:cubicBezTo>
                  <a:lnTo>
                    <a:pt x="3922" y="4530"/>
                  </a:lnTo>
                  <a:lnTo>
                    <a:pt x="3831" y="4408"/>
                  </a:lnTo>
                  <a:lnTo>
                    <a:pt x="3648" y="4500"/>
                  </a:lnTo>
                  <a:lnTo>
                    <a:pt x="3618" y="4500"/>
                  </a:lnTo>
                  <a:cubicBezTo>
                    <a:pt x="3618" y="4500"/>
                    <a:pt x="3618" y="4469"/>
                    <a:pt x="3648" y="4469"/>
                  </a:cubicBezTo>
                  <a:lnTo>
                    <a:pt x="3831" y="4378"/>
                  </a:lnTo>
                  <a:lnTo>
                    <a:pt x="3739" y="4256"/>
                  </a:lnTo>
                  <a:lnTo>
                    <a:pt x="3557" y="4348"/>
                  </a:lnTo>
                  <a:lnTo>
                    <a:pt x="3527" y="4348"/>
                  </a:lnTo>
                  <a:cubicBezTo>
                    <a:pt x="3527" y="4348"/>
                    <a:pt x="3527" y="4317"/>
                    <a:pt x="3527" y="4317"/>
                  </a:cubicBezTo>
                  <a:lnTo>
                    <a:pt x="3709" y="4226"/>
                  </a:lnTo>
                  <a:lnTo>
                    <a:pt x="3648" y="4135"/>
                  </a:lnTo>
                  <a:lnTo>
                    <a:pt x="3375" y="4256"/>
                  </a:lnTo>
                  <a:cubicBezTo>
                    <a:pt x="3344" y="4256"/>
                    <a:pt x="3314" y="4256"/>
                    <a:pt x="3284" y="4226"/>
                  </a:cubicBezTo>
                  <a:cubicBezTo>
                    <a:pt x="3284" y="4226"/>
                    <a:pt x="3284" y="4196"/>
                    <a:pt x="3314" y="4165"/>
                  </a:cubicBezTo>
                  <a:lnTo>
                    <a:pt x="3587" y="4044"/>
                  </a:lnTo>
                  <a:lnTo>
                    <a:pt x="3527" y="3922"/>
                  </a:lnTo>
                  <a:lnTo>
                    <a:pt x="3344" y="4013"/>
                  </a:lnTo>
                  <a:lnTo>
                    <a:pt x="3314" y="4013"/>
                  </a:lnTo>
                  <a:cubicBezTo>
                    <a:pt x="3284" y="4013"/>
                    <a:pt x="3314" y="3983"/>
                    <a:pt x="3314" y="3983"/>
                  </a:cubicBezTo>
                  <a:lnTo>
                    <a:pt x="3496" y="3892"/>
                  </a:lnTo>
                  <a:lnTo>
                    <a:pt x="3436" y="3800"/>
                  </a:lnTo>
                  <a:lnTo>
                    <a:pt x="3253" y="3892"/>
                  </a:lnTo>
                  <a:lnTo>
                    <a:pt x="3223" y="3892"/>
                  </a:lnTo>
                  <a:cubicBezTo>
                    <a:pt x="3223" y="3861"/>
                    <a:pt x="3223" y="3861"/>
                    <a:pt x="3223" y="3861"/>
                  </a:cubicBezTo>
                  <a:lnTo>
                    <a:pt x="3405" y="3770"/>
                  </a:lnTo>
                  <a:lnTo>
                    <a:pt x="3344" y="3679"/>
                  </a:lnTo>
                  <a:lnTo>
                    <a:pt x="3162" y="3770"/>
                  </a:lnTo>
                  <a:cubicBezTo>
                    <a:pt x="3162" y="3770"/>
                    <a:pt x="3132" y="3770"/>
                    <a:pt x="3132" y="3740"/>
                  </a:cubicBezTo>
                  <a:lnTo>
                    <a:pt x="3314" y="3648"/>
                  </a:lnTo>
                  <a:lnTo>
                    <a:pt x="3253" y="3527"/>
                  </a:lnTo>
                  <a:lnTo>
                    <a:pt x="3071" y="3618"/>
                  </a:lnTo>
                  <a:cubicBezTo>
                    <a:pt x="3040" y="3618"/>
                    <a:pt x="3040" y="3618"/>
                    <a:pt x="3040" y="3588"/>
                  </a:cubicBezTo>
                  <a:lnTo>
                    <a:pt x="3223" y="3496"/>
                  </a:lnTo>
                  <a:lnTo>
                    <a:pt x="3162" y="3375"/>
                  </a:lnTo>
                  <a:lnTo>
                    <a:pt x="2949" y="3466"/>
                  </a:lnTo>
                  <a:cubicBezTo>
                    <a:pt x="2949" y="3466"/>
                    <a:pt x="2949" y="3466"/>
                    <a:pt x="2919" y="3436"/>
                  </a:cubicBezTo>
                  <a:lnTo>
                    <a:pt x="2949" y="3436"/>
                  </a:lnTo>
                  <a:lnTo>
                    <a:pt x="3132" y="3344"/>
                  </a:lnTo>
                  <a:lnTo>
                    <a:pt x="3071" y="3223"/>
                  </a:lnTo>
                  <a:lnTo>
                    <a:pt x="2767" y="3375"/>
                  </a:lnTo>
                  <a:cubicBezTo>
                    <a:pt x="2736" y="3375"/>
                    <a:pt x="2706" y="3375"/>
                    <a:pt x="2706" y="3344"/>
                  </a:cubicBezTo>
                  <a:cubicBezTo>
                    <a:pt x="2676" y="3314"/>
                    <a:pt x="2706" y="3284"/>
                    <a:pt x="2736" y="3284"/>
                  </a:cubicBezTo>
                  <a:lnTo>
                    <a:pt x="3010" y="3162"/>
                  </a:lnTo>
                  <a:lnTo>
                    <a:pt x="2919" y="3041"/>
                  </a:lnTo>
                  <a:lnTo>
                    <a:pt x="2736" y="3132"/>
                  </a:lnTo>
                  <a:lnTo>
                    <a:pt x="2706" y="3132"/>
                  </a:lnTo>
                  <a:cubicBezTo>
                    <a:pt x="2706" y="3101"/>
                    <a:pt x="2706" y="3101"/>
                    <a:pt x="2736" y="3101"/>
                  </a:cubicBezTo>
                  <a:lnTo>
                    <a:pt x="2919" y="3010"/>
                  </a:lnTo>
                  <a:lnTo>
                    <a:pt x="2858" y="2919"/>
                  </a:lnTo>
                  <a:lnTo>
                    <a:pt x="2645" y="3010"/>
                  </a:lnTo>
                  <a:cubicBezTo>
                    <a:pt x="2645" y="3010"/>
                    <a:pt x="2645" y="3010"/>
                    <a:pt x="2615" y="2980"/>
                  </a:cubicBezTo>
                  <a:cubicBezTo>
                    <a:pt x="2615" y="2980"/>
                    <a:pt x="2615" y="2980"/>
                    <a:pt x="2645" y="2949"/>
                  </a:cubicBezTo>
                  <a:lnTo>
                    <a:pt x="2828" y="2889"/>
                  </a:lnTo>
                  <a:lnTo>
                    <a:pt x="2767" y="2767"/>
                  </a:lnTo>
                  <a:lnTo>
                    <a:pt x="2554" y="2858"/>
                  </a:lnTo>
                  <a:lnTo>
                    <a:pt x="2524" y="2858"/>
                  </a:lnTo>
                  <a:cubicBezTo>
                    <a:pt x="2524" y="2828"/>
                    <a:pt x="2524" y="2828"/>
                    <a:pt x="2554" y="2828"/>
                  </a:cubicBezTo>
                  <a:lnTo>
                    <a:pt x="2736" y="2737"/>
                  </a:lnTo>
                  <a:lnTo>
                    <a:pt x="2645" y="2615"/>
                  </a:lnTo>
                  <a:lnTo>
                    <a:pt x="2463" y="2706"/>
                  </a:lnTo>
                  <a:lnTo>
                    <a:pt x="2432" y="2706"/>
                  </a:lnTo>
                  <a:cubicBezTo>
                    <a:pt x="2432" y="2706"/>
                    <a:pt x="2432" y="2676"/>
                    <a:pt x="2432" y="2676"/>
                  </a:cubicBezTo>
                  <a:lnTo>
                    <a:pt x="2645" y="2585"/>
                  </a:lnTo>
                  <a:lnTo>
                    <a:pt x="2554" y="2493"/>
                  </a:lnTo>
                  <a:lnTo>
                    <a:pt x="2372" y="2554"/>
                  </a:lnTo>
                  <a:cubicBezTo>
                    <a:pt x="2372" y="2564"/>
                    <a:pt x="2368" y="2568"/>
                    <a:pt x="2364" y="2568"/>
                  </a:cubicBezTo>
                  <a:cubicBezTo>
                    <a:pt x="2355" y="2568"/>
                    <a:pt x="2341" y="2554"/>
                    <a:pt x="2341" y="2554"/>
                  </a:cubicBezTo>
                  <a:cubicBezTo>
                    <a:pt x="2341" y="2554"/>
                    <a:pt x="2341" y="2524"/>
                    <a:pt x="2341" y="2524"/>
                  </a:cubicBezTo>
                  <a:lnTo>
                    <a:pt x="2524" y="2433"/>
                  </a:lnTo>
                  <a:lnTo>
                    <a:pt x="2463" y="2341"/>
                  </a:lnTo>
                  <a:lnTo>
                    <a:pt x="2189" y="2463"/>
                  </a:lnTo>
                  <a:cubicBezTo>
                    <a:pt x="2179" y="2473"/>
                    <a:pt x="2169" y="2477"/>
                    <a:pt x="2159" y="2477"/>
                  </a:cubicBezTo>
                  <a:cubicBezTo>
                    <a:pt x="2139" y="2477"/>
                    <a:pt x="2118" y="2463"/>
                    <a:pt x="2098" y="2463"/>
                  </a:cubicBezTo>
                  <a:cubicBezTo>
                    <a:pt x="2098" y="2433"/>
                    <a:pt x="2098" y="2402"/>
                    <a:pt x="2128" y="2402"/>
                  </a:cubicBezTo>
                  <a:lnTo>
                    <a:pt x="2402" y="2250"/>
                  </a:lnTo>
                  <a:lnTo>
                    <a:pt x="2341" y="2159"/>
                  </a:lnTo>
                  <a:lnTo>
                    <a:pt x="2159" y="2250"/>
                  </a:lnTo>
                  <a:cubicBezTo>
                    <a:pt x="2128" y="2250"/>
                    <a:pt x="2128" y="2250"/>
                    <a:pt x="2128" y="2220"/>
                  </a:cubicBezTo>
                  <a:cubicBezTo>
                    <a:pt x="2098" y="2220"/>
                    <a:pt x="2098" y="2220"/>
                    <a:pt x="2128" y="2189"/>
                  </a:cubicBezTo>
                  <a:lnTo>
                    <a:pt x="2311" y="2129"/>
                  </a:lnTo>
                  <a:lnTo>
                    <a:pt x="2250" y="2007"/>
                  </a:lnTo>
                  <a:lnTo>
                    <a:pt x="2068" y="2098"/>
                  </a:lnTo>
                  <a:lnTo>
                    <a:pt x="2037" y="2098"/>
                  </a:lnTo>
                  <a:cubicBezTo>
                    <a:pt x="2007" y="2098"/>
                    <a:pt x="2037" y="2068"/>
                    <a:pt x="2037" y="2068"/>
                  </a:cubicBezTo>
                  <a:lnTo>
                    <a:pt x="2220" y="1977"/>
                  </a:lnTo>
                  <a:lnTo>
                    <a:pt x="2159" y="1885"/>
                  </a:lnTo>
                  <a:lnTo>
                    <a:pt x="1977" y="1977"/>
                  </a:lnTo>
                  <a:lnTo>
                    <a:pt x="1946" y="1977"/>
                  </a:lnTo>
                  <a:cubicBezTo>
                    <a:pt x="1916" y="1946"/>
                    <a:pt x="1946" y="1946"/>
                    <a:pt x="1946" y="1946"/>
                  </a:cubicBezTo>
                  <a:lnTo>
                    <a:pt x="2128" y="1855"/>
                  </a:lnTo>
                  <a:lnTo>
                    <a:pt x="2068" y="1734"/>
                  </a:lnTo>
                  <a:lnTo>
                    <a:pt x="1855" y="1825"/>
                  </a:lnTo>
                  <a:lnTo>
                    <a:pt x="1825" y="1825"/>
                  </a:lnTo>
                  <a:cubicBezTo>
                    <a:pt x="1825" y="1794"/>
                    <a:pt x="1825" y="1794"/>
                    <a:pt x="1855" y="1794"/>
                  </a:cubicBezTo>
                  <a:lnTo>
                    <a:pt x="2037" y="1703"/>
                  </a:lnTo>
                  <a:lnTo>
                    <a:pt x="1946" y="1582"/>
                  </a:lnTo>
                  <a:lnTo>
                    <a:pt x="1764" y="1673"/>
                  </a:lnTo>
                  <a:lnTo>
                    <a:pt x="1733" y="1673"/>
                  </a:lnTo>
                  <a:cubicBezTo>
                    <a:pt x="1733" y="1673"/>
                    <a:pt x="1733" y="1642"/>
                    <a:pt x="1733" y="1642"/>
                  </a:cubicBezTo>
                  <a:lnTo>
                    <a:pt x="1946" y="1551"/>
                  </a:lnTo>
                  <a:lnTo>
                    <a:pt x="1855" y="1460"/>
                  </a:lnTo>
                  <a:lnTo>
                    <a:pt x="1581" y="1582"/>
                  </a:lnTo>
                  <a:cubicBezTo>
                    <a:pt x="1551" y="1582"/>
                    <a:pt x="1521" y="1582"/>
                    <a:pt x="1521" y="1551"/>
                  </a:cubicBezTo>
                  <a:cubicBezTo>
                    <a:pt x="1490" y="1551"/>
                    <a:pt x="1490" y="1521"/>
                    <a:pt x="1521" y="1490"/>
                  </a:cubicBezTo>
                  <a:lnTo>
                    <a:pt x="1825" y="1369"/>
                  </a:lnTo>
                  <a:lnTo>
                    <a:pt x="1733" y="1247"/>
                  </a:lnTo>
                  <a:lnTo>
                    <a:pt x="1551" y="1338"/>
                  </a:lnTo>
                  <a:lnTo>
                    <a:pt x="1521" y="1338"/>
                  </a:lnTo>
                  <a:cubicBezTo>
                    <a:pt x="1521" y="1338"/>
                    <a:pt x="1521" y="1308"/>
                    <a:pt x="1521" y="1308"/>
                  </a:cubicBezTo>
                  <a:lnTo>
                    <a:pt x="1703" y="1217"/>
                  </a:lnTo>
                  <a:lnTo>
                    <a:pt x="1642" y="1126"/>
                  </a:lnTo>
                  <a:lnTo>
                    <a:pt x="1460" y="1217"/>
                  </a:lnTo>
                  <a:lnTo>
                    <a:pt x="1429" y="1217"/>
                  </a:lnTo>
                  <a:cubicBezTo>
                    <a:pt x="1429" y="1217"/>
                    <a:pt x="1429" y="1186"/>
                    <a:pt x="1429" y="1186"/>
                  </a:cubicBezTo>
                  <a:lnTo>
                    <a:pt x="1612" y="1095"/>
                  </a:lnTo>
                  <a:lnTo>
                    <a:pt x="1551" y="1004"/>
                  </a:lnTo>
                  <a:lnTo>
                    <a:pt x="1369" y="1095"/>
                  </a:lnTo>
                  <a:cubicBezTo>
                    <a:pt x="1369" y="1095"/>
                    <a:pt x="1338" y="1095"/>
                    <a:pt x="1338" y="1065"/>
                  </a:cubicBezTo>
                  <a:cubicBezTo>
                    <a:pt x="1338" y="1065"/>
                    <a:pt x="1338" y="1065"/>
                    <a:pt x="1338" y="1034"/>
                  </a:cubicBezTo>
                  <a:lnTo>
                    <a:pt x="1521" y="974"/>
                  </a:lnTo>
                  <a:lnTo>
                    <a:pt x="1460" y="852"/>
                  </a:lnTo>
                  <a:lnTo>
                    <a:pt x="1277" y="943"/>
                  </a:lnTo>
                  <a:cubicBezTo>
                    <a:pt x="1247" y="943"/>
                    <a:pt x="1247" y="943"/>
                    <a:pt x="1247" y="913"/>
                  </a:cubicBezTo>
                  <a:lnTo>
                    <a:pt x="1429" y="822"/>
                  </a:lnTo>
                  <a:lnTo>
                    <a:pt x="1369" y="700"/>
                  </a:lnTo>
                  <a:lnTo>
                    <a:pt x="1186" y="791"/>
                  </a:lnTo>
                  <a:lnTo>
                    <a:pt x="1156" y="791"/>
                  </a:lnTo>
                  <a:cubicBezTo>
                    <a:pt x="1125" y="761"/>
                    <a:pt x="1125" y="761"/>
                    <a:pt x="1156" y="761"/>
                  </a:cubicBezTo>
                  <a:lnTo>
                    <a:pt x="1338" y="670"/>
                  </a:lnTo>
                  <a:lnTo>
                    <a:pt x="1277" y="548"/>
                  </a:lnTo>
                  <a:lnTo>
                    <a:pt x="973" y="700"/>
                  </a:lnTo>
                  <a:cubicBezTo>
                    <a:pt x="973" y="700"/>
                    <a:pt x="943" y="700"/>
                    <a:pt x="913" y="670"/>
                  </a:cubicBezTo>
                  <a:cubicBezTo>
                    <a:pt x="913" y="639"/>
                    <a:pt x="913" y="609"/>
                    <a:pt x="943" y="609"/>
                  </a:cubicBezTo>
                  <a:lnTo>
                    <a:pt x="1217" y="487"/>
                  </a:lnTo>
                  <a:lnTo>
                    <a:pt x="1156" y="396"/>
                  </a:lnTo>
                  <a:lnTo>
                    <a:pt x="973" y="487"/>
                  </a:lnTo>
                  <a:cubicBezTo>
                    <a:pt x="973" y="487"/>
                    <a:pt x="943" y="487"/>
                    <a:pt x="943" y="457"/>
                  </a:cubicBezTo>
                  <a:lnTo>
                    <a:pt x="1125" y="366"/>
                  </a:lnTo>
                  <a:lnTo>
                    <a:pt x="1065" y="275"/>
                  </a:lnTo>
                  <a:lnTo>
                    <a:pt x="882" y="335"/>
                  </a:lnTo>
                  <a:lnTo>
                    <a:pt x="852" y="335"/>
                  </a:lnTo>
                  <a:cubicBezTo>
                    <a:pt x="852" y="335"/>
                    <a:pt x="852" y="305"/>
                    <a:pt x="852" y="305"/>
                  </a:cubicBezTo>
                  <a:lnTo>
                    <a:pt x="1034" y="214"/>
                  </a:lnTo>
                  <a:lnTo>
                    <a:pt x="973" y="123"/>
                  </a:lnTo>
                  <a:lnTo>
                    <a:pt x="791" y="214"/>
                  </a:lnTo>
                  <a:lnTo>
                    <a:pt x="761" y="214"/>
                  </a:lnTo>
                  <a:cubicBezTo>
                    <a:pt x="761" y="183"/>
                    <a:pt x="761" y="183"/>
                    <a:pt x="761" y="183"/>
                  </a:cubicBezTo>
                  <a:lnTo>
                    <a:pt x="943" y="92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8" name="Google Shape;1338;p52"/>
            <p:cNvSpPr/>
            <p:nvPr/>
          </p:nvSpPr>
          <p:spPr>
            <a:xfrm>
              <a:off x="6658881" y="2670877"/>
              <a:ext cx="19621" cy="12257"/>
            </a:xfrm>
            <a:custGeom>
              <a:avLst/>
              <a:gdLst/>
              <a:ahLst/>
              <a:cxnLst/>
              <a:rect l="l" t="t" r="r" b="b"/>
              <a:pathLst>
                <a:path w="365" h="228" extrusionOk="0">
                  <a:moveTo>
                    <a:pt x="335" y="1"/>
                  </a:moveTo>
                  <a:lnTo>
                    <a:pt x="31" y="153"/>
                  </a:lnTo>
                  <a:cubicBezTo>
                    <a:pt x="31" y="153"/>
                    <a:pt x="0" y="183"/>
                    <a:pt x="31" y="214"/>
                  </a:cubicBezTo>
                  <a:cubicBezTo>
                    <a:pt x="31" y="214"/>
                    <a:pt x="44" y="227"/>
                    <a:pt x="62" y="227"/>
                  </a:cubicBezTo>
                  <a:cubicBezTo>
                    <a:pt x="71" y="227"/>
                    <a:pt x="81" y="224"/>
                    <a:pt x="91" y="214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9" name="Google Shape;1339;p52"/>
            <p:cNvSpPr/>
            <p:nvPr/>
          </p:nvSpPr>
          <p:spPr>
            <a:xfrm>
              <a:off x="6691566" y="2719905"/>
              <a:ext cx="19621" cy="11074"/>
            </a:xfrm>
            <a:custGeom>
              <a:avLst/>
              <a:gdLst/>
              <a:ahLst/>
              <a:cxnLst/>
              <a:rect l="l" t="t" r="r" b="b"/>
              <a:pathLst>
                <a:path w="365" h="206" extrusionOk="0">
                  <a:moveTo>
                    <a:pt x="304" y="1"/>
                  </a:moveTo>
                  <a:lnTo>
                    <a:pt x="31" y="122"/>
                  </a:lnTo>
                  <a:cubicBezTo>
                    <a:pt x="0" y="122"/>
                    <a:pt x="0" y="153"/>
                    <a:pt x="0" y="183"/>
                  </a:cubicBezTo>
                  <a:cubicBezTo>
                    <a:pt x="15" y="198"/>
                    <a:pt x="31" y="206"/>
                    <a:pt x="46" y="206"/>
                  </a:cubicBezTo>
                  <a:cubicBezTo>
                    <a:pt x="61" y="206"/>
                    <a:pt x="76" y="198"/>
                    <a:pt x="91" y="183"/>
                  </a:cubicBezTo>
                  <a:lnTo>
                    <a:pt x="365" y="62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0" name="Google Shape;1340;p52"/>
            <p:cNvSpPr/>
            <p:nvPr/>
          </p:nvSpPr>
          <p:spPr>
            <a:xfrm>
              <a:off x="6722585" y="2767320"/>
              <a:ext cx="19675" cy="11450"/>
            </a:xfrm>
            <a:custGeom>
              <a:avLst/>
              <a:gdLst/>
              <a:ahLst/>
              <a:cxnLst/>
              <a:rect l="l" t="t" r="r" b="b"/>
              <a:pathLst>
                <a:path w="366" h="213" extrusionOk="0">
                  <a:moveTo>
                    <a:pt x="335" y="0"/>
                  </a:moveTo>
                  <a:lnTo>
                    <a:pt x="61" y="122"/>
                  </a:lnTo>
                  <a:cubicBezTo>
                    <a:pt x="31" y="152"/>
                    <a:pt x="1" y="152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6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1" name="Google Shape;1341;p52"/>
            <p:cNvSpPr/>
            <p:nvPr/>
          </p:nvSpPr>
          <p:spPr>
            <a:xfrm>
              <a:off x="6755270" y="2814681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05" y="1"/>
                  </a:moveTo>
                  <a:lnTo>
                    <a:pt x="31" y="122"/>
                  </a:lnTo>
                  <a:cubicBezTo>
                    <a:pt x="1" y="153"/>
                    <a:pt x="1" y="183"/>
                    <a:pt x="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2" name="Google Shape;1342;p52"/>
            <p:cNvSpPr/>
            <p:nvPr/>
          </p:nvSpPr>
          <p:spPr>
            <a:xfrm>
              <a:off x="6786342" y="2863709"/>
              <a:ext cx="19621" cy="10590"/>
            </a:xfrm>
            <a:custGeom>
              <a:avLst/>
              <a:gdLst/>
              <a:ahLst/>
              <a:cxnLst/>
              <a:rect l="l" t="t" r="r" b="b"/>
              <a:pathLst>
                <a:path w="365" h="197" extrusionOk="0">
                  <a:moveTo>
                    <a:pt x="334" y="1"/>
                  </a:moveTo>
                  <a:lnTo>
                    <a:pt x="61" y="122"/>
                  </a:lnTo>
                  <a:cubicBezTo>
                    <a:pt x="31" y="122"/>
                    <a:pt x="0" y="153"/>
                    <a:pt x="31" y="183"/>
                  </a:cubicBezTo>
                  <a:cubicBezTo>
                    <a:pt x="31" y="183"/>
                    <a:pt x="44" y="196"/>
                    <a:pt x="62" y="196"/>
                  </a:cubicBezTo>
                  <a:cubicBezTo>
                    <a:pt x="71" y="196"/>
                    <a:pt x="81" y="193"/>
                    <a:pt x="91" y="183"/>
                  </a:cubicBezTo>
                  <a:lnTo>
                    <a:pt x="365" y="6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3" name="Google Shape;1343;p52"/>
            <p:cNvSpPr/>
            <p:nvPr/>
          </p:nvSpPr>
          <p:spPr>
            <a:xfrm>
              <a:off x="6819028" y="2911124"/>
              <a:ext cx="19621" cy="11450"/>
            </a:xfrm>
            <a:custGeom>
              <a:avLst/>
              <a:gdLst/>
              <a:ahLst/>
              <a:cxnLst/>
              <a:rect l="l" t="t" r="r" b="b"/>
              <a:pathLst>
                <a:path w="365" h="213" extrusionOk="0">
                  <a:moveTo>
                    <a:pt x="304" y="0"/>
                  </a:moveTo>
                  <a:lnTo>
                    <a:pt x="30" y="122"/>
                  </a:lnTo>
                  <a:cubicBezTo>
                    <a:pt x="0" y="122"/>
                    <a:pt x="0" y="152"/>
                    <a:pt x="0" y="182"/>
                  </a:cubicBezTo>
                  <a:cubicBezTo>
                    <a:pt x="30" y="213"/>
                    <a:pt x="61" y="213"/>
                    <a:pt x="91" y="213"/>
                  </a:cubicBezTo>
                  <a:lnTo>
                    <a:pt x="365" y="6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4" name="Google Shape;1344;p52"/>
            <p:cNvSpPr/>
            <p:nvPr/>
          </p:nvSpPr>
          <p:spPr>
            <a:xfrm>
              <a:off x="6850046" y="2958485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35" y="1"/>
                  </a:moveTo>
                  <a:lnTo>
                    <a:pt x="61" y="122"/>
                  </a:lnTo>
                  <a:cubicBezTo>
                    <a:pt x="31" y="153"/>
                    <a:pt x="1" y="183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5" name="Google Shape;1345;p52"/>
            <p:cNvSpPr/>
            <p:nvPr/>
          </p:nvSpPr>
          <p:spPr>
            <a:xfrm>
              <a:off x="6671944" y="268071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6" name="Google Shape;1346;p52"/>
            <p:cNvSpPr/>
            <p:nvPr/>
          </p:nvSpPr>
          <p:spPr>
            <a:xfrm>
              <a:off x="6704629" y="2729742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7" name="Google Shape;1347;p52"/>
            <p:cNvSpPr/>
            <p:nvPr/>
          </p:nvSpPr>
          <p:spPr>
            <a:xfrm>
              <a:off x="6735648" y="277710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8" name="Google Shape;1348;p52"/>
            <p:cNvSpPr/>
            <p:nvPr/>
          </p:nvSpPr>
          <p:spPr>
            <a:xfrm>
              <a:off x="6768333" y="282451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9" name="Google Shape;1349;p52"/>
            <p:cNvSpPr/>
            <p:nvPr/>
          </p:nvSpPr>
          <p:spPr>
            <a:xfrm>
              <a:off x="6799406" y="287349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31" y="123"/>
                    <a:pt x="31" y="123"/>
                    <a:pt x="31" y="123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0" name="Google Shape;1350;p52"/>
            <p:cNvSpPr/>
            <p:nvPr/>
          </p:nvSpPr>
          <p:spPr>
            <a:xfrm>
              <a:off x="6832091" y="292090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6863110" y="2968269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2" name="Google Shape;1352;p52"/>
            <p:cNvSpPr/>
            <p:nvPr/>
          </p:nvSpPr>
          <p:spPr>
            <a:xfrm>
              <a:off x="6676836" y="2688886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1" y="91"/>
                    <a:pt x="1" y="122"/>
                    <a:pt x="31" y="122"/>
                  </a:cubicBezTo>
                  <a:lnTo>
                    <a:pt x="61" y="122"/>
                  </a:lnTo>
                  <a:lnTo>
                    <a:pt x="244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3" name="Google Shape;1353;p52"/>
            <p:cNvSpPr/>
            <p:nvPr/>
          </p:nvSpPr>
          <p:spPr>
            <a:xfrm>
              <a:off x="6709521" y="2737914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61"/>
                  </a:lnTo>
                  <a:cubicBezTo>
                    <a:pt x="1" y="91"/>
                    <a:pt x="1" y="91"/>
                    <a:pt x="1" y="91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4" name="Google Shape;1354;p52"/>
            <p:cNvSpPr/>
            <p:nvPr/>
          </p:nvSpPr>
          <p:spPr>
            <a:xfrm>
              <a:off x="6740594" y="2785275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0" y="92"/>
                  </a:lnTo>
                  <a:cubicBezTo>
                    <a:pt x="30" y="92"/>
                    <a:pt x="0" y="92"/>
                    <a:pt x="30" y="122"/>
                  </a:cubicBezTo>
                  <a:lnTo>
                    <a:pt x="61" y="122"/>
                  </a:ln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6773225" y="2832690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4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6804298" y="2880051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0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4" y="136"/>
                    <a:pt x="51" y="132"/>
                    <a:pt x="61" y="122"/>
                  </a:cubicBezTo>
                  <a:lnTo>
                    <a:pt x="244" y="6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7" name="Google Shape;1357;p52"/>
            <p:cNvSpPr/>
            <p:nvPr/>
          </p:nvSpPr>
          <p:spPr>
            <a:xfrm>
              <a:off x="6836983" y="292907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0" y="61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8" name="Google Shape;1358;p52"/>
            <p:cNvSpPr/>
            <p:nvPr/>
          </p:nvSpPr>
          <p:spPr>
            <a:xfrm>
              <a:off x="6868002" y="2976441"/>
              <a:ext cx="13171" cy="6612"/>
            </a:xfrm>
            <a:custGeom>
              <a:avLst/>
              <a:gdLst/>
              <a:ahLst/>
              <a:cxnLst/>
              <a:rect l="l" t="t" r="r" b="b"/>
              <a:pathLst>
                <a:path w="245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lnTo>
                    <a:pt x="62" y="122"/>
                  </a:lnTo>
                  <a:lnTo>
                    <a:pt x="24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6683395" y="2697057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0" name="Google Shape;1360;p52"/>
            <p:cNvSpPr/>
            <p:nvPr/>
          </p:nvSpPr>
          <p:spPr>
            <a:xfrm>
              <a:off x="6714413" y="2744419"/>
              <a:ext cx="11504" cy="7311"/>
            </a:xfrm>
            <a:custGeom>
              <a:avLst/>
              <a:gdLst/>
              <a:ahLst/>
              <a:cxnLst/>
              <a:rect l="l" t="t" r="r" b="b"/>
              <a:pathLst>
                <a:path w="21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cubicBezTo>
                    <a:pt x="21" y="122"/>
                    <a:pt x="28" y="136"/>
                    <a:pt x="30" y="136"/>
                  </a:cubicBezTo>
                  <a:cubicBezTo>
                    <a:pt x="31" y="136"/>
                    <a:pt x="31" y="13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1" name="Google Shape;1361;p52"/>
            <p:cNvSpPr/>
            <p:nvPr/>
          </p:nvSpPr>
          <p:spPr>
            <a:xfrm>
              <a:off x="6747099" y="2793446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61"/>
                  </a:lnTo>
                  <a:cubicBezTo>
                    <a:pt x="1" y="92"/>
                    <a:pt x="1" y="92"/>
                    <a:pt x="1" y="92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2" name="Google Shape;1362;p52"/>
            <p:cNvSpPr/>
            <p:nvPr/>
          </p:nvSpPr>
          <p:spPr>
            <a:xfrm>
              <a:off x="6778171" y="2840861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91"/>
                    <a:pt x="0" y="122"/>
                  </a:cubicBezTo>
                  <a:lnTo>
                    <a:pt x="31" y="122"/>
                  </a:ln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6810856" y="2888223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2" y="1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6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4" name="Google Shape;1364;p52"/>
            <p:cNvSpPr/>
            <p:nvPr/>
          </p:nvSpPr>
          <p:spPr>
            <a:xfrm>
              <a:off x="6841875" y="2935584"/>
              <a:ext cx="13117" cy="8225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123"/>
                    <a:pt x="1" y="123"/>
                    <a:pt x="1" y="123"/>
                  </a:cubicBezTo>
                  <a:cubicBezTo>
                    <a:pt x="31" y="153"/>
                    <a:pt x="31" y="153"/>
                    <a:pt x="31" y="153"/>
                  </a:cubicBezTo>
                  <a:lnTo>
                    <a:pt x="244" y="6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5" name="Google Shape;1365;p52"/>
            <p:cNvSpPr/>
            <p:nvPr/>
          </p:nvSpPr>
          <p:spPr>
            <a:xfrm>
              <a:off x="6874560" y="2984612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6" name="Google Shape;1366;p52"/>
            <p:cNvSpPr/>
            <p:nvPr/>
          </p:nvSpPr>
          <p:spPr>
            <a:xfrm>
              <a:off x="6688287" y="270522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6719305" y="2752590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6751991" y="280000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9" name="Google Shape;1369;p52"/>
            <p:cNvSpPr/>
            <p:nvPr/>
          </p:nvSpPr>
          <p:spPr>
            <a:xfrm>
              <a:off x="6783063" y="2849033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61"/>
                  </a:lnTo>
                  <a:cubicBezTo>
                    <a:pt x="0" y="61"/>
                    <a:pt x="0" y="91"/>
                    <a:pt x="0" y="91"/>
                  </a:cubicBezTo>
                  <a:cubicBezTo>
                    <a:pt x="31" y="91"/>
                    <a:pt x="31" y="122"/>
                    <a:pt x="31" y="122"/>
                  </a:cubicBez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0" name="Google Shape;1370;p52"/>
            <p:cNvSpPr/>
            <p:nvPr/>
          </p:nvSpPr>
          <p:spPr>
            <a:xfrm>
              <a:off x="6815748" y="2896394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1" name="Google Shape;1371;p52"/>
            <p:cNvSpPr/>
            <p:nvPr/>
          </p:nvSpPr>
          <p:spPr>
            <a:xfrm>
              <a:off x="6846767" y="2943755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3"/>
                  </a:cubicBezTo>
                  <a:lnTo>
                    <a:pt x="31" y="123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2" name="Google Shape;1372;p52"/>
            <p:cNvSpPr/>
            <p:nvPr/>
          </p:nvSpPr>
          <p:spPr>
            <a:xfrm>
              <a:off x="6691566" y="271173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31" y="92"/>
                  </a:cubicBezTo>
                  <a:cubicBezTo>
                    <a:pt x="31" y="122"/>
                    <a:pt x="31" y="122"/>
                    <a:pt x="61" y="122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6652322" y="265130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91"/>
                    <a:pt x="1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6657214" y="26578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5" name="Google Shape;1375;p52"/>
            <p:cNvSpPr/>
            <p:nvPr/>
          </p:nvSpPr>
          <p:spPr>
            <a:xfrm>
              <a:off x="6662160" y="2664372"/>
              <a:ext cx="11450" cy="7795"/>
            </a:xfrm>
            <a:custGeom>
              <a:avLst/>
              <a:gdLst/>
              <a:ahLst/>
              <a:cxnLst/>
              <a:rect l="l" t="t" r="r" b="b"/>
              <a:pathLst>
                <a:path w="213" h="145" extrusionOk="0">
                  <a:moveTo>
                    <a:pt x="182" y="0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cubicBezTo>
                    <a:pt x="0" y="137"/>
                    <a:pt x="0" y="145"/>
                    <a:pt x="4" y="145"/>
                  </a:cubicBezTo>
                  <a:cubicBezTo>
                    <a:pt x="8" y="145"/>
                    <a:pt x="15" y="137"/>
                    <a:pt x="30" y="122"/>
                  </a:cubicBezTo>
                  <a:lnTo>
                    <a:pt x="213" y="6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6" name="Google Shape;1376;p52"/>
            <p:cNvSpPr/>
            <p:nvPr/>
          </p:nvSpPr>
          <p:spPr>
            <a:xfrm>
              <a:off x="6724251" y="275914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2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3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6755270" y="2806510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5" y="136"/>
                    <a:pt x="51" y="132"/>
                    <a:pt x="61" y="122"/>
                  </a:cubicBez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6787955" y="2855538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3" y="1"/>
                  </a:moveTo>
                  <a:lnTo>
                    <a:pt x="1" y="92"/>
                  </a:ln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9" name="Google Shape;1379;p52"/>
            <p:cNvSpPr/>
            <p:nvPr/>
          </p:nvSpPr>
          <p:spPr>
            <a:xfrm>
              <a:off x="6819028" y="2902953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0" y="91"/>
                  </a:lnTo>
                  <a:cubicBezTo>
                    <a:pt x="30" y="91"/>
                    <a:pt x="0" y="91"/>
                    <a:pt x="30" y="122"/>
                  </a:cubicBezTo>
                  <a:lnTo>
                    <a:pt x="61" y="122"/>
                  </a:lnTo>
                  <a:lnTo>
                    <a:pt x="24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0" name="Google Shape;1380;p52"/>
            <p:cNvSpPr/>
            <p:nvPr/>
          </p:nvSpPr>
          <p:spPr>
            <a:xfrm>
              <a:off x="6851659" y="29503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1" name="Google Shape;1381;p52"/>
            <p:cNvSpPr/>
            <p:nvPr/>
          </p:nvSpPr>
          <p:spPr>
            <a:xfrm>
              <a:off x="7268342" y="2902953"/>
              <a:ext cx="18063" cy="22901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244" y="0"/>
                  </a:moveTo>
                  <a:cubicBezTo>
                    <a:pt x="153" y="122"/>
                    <a:pt x="31" y="243"/>
                    <a:pt x="1" y="426"/>
                  </a:cubicBezTo>
                  <a:cubicBezTo>
                    <a:pt x="153" y="426"/>
                    <a:pt x="274" y="395"/>
                    <a:pt x="305" y="334"/>
                  </a:cubicBezTo>
                  <a:cubicBezTo>
                    <a:pt x="335" y="274"/>
                    <a:pt x="305" y="152"/>
                    <a:pt x="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2" name="Google Shape;1382;p52"/>
            <p:cNvSpPr/>
            <p:nvPr/>
          </p:nvSpPr>
          <p:spPr>
            <a:xfrm>
              <a:off x="7070618" y="2777104"/>
              <a:ext cx="170035" cy="147134"/>
            </a:xfrm>
            <a:custGeom>
              <a:avLst/>
              <a:gdLst/>
              <a:ahLst/>
              <a:cxnLst/>
              <a:rect l="l" t="t" r="r" b="b"/>
              <a:pathLst>
                <a:path w="3163" h="2737" extrusionOk="0">
                  <a:moveTo>
                    <a:pt x="487" y="1"/>
                  </a:moveTo>
                  <a:lnTo>
                    <a:pt x="1" y="821"/>
                  </a:lnTo>
                  <a:lnTo>
                    <a:pt x="3071" y="2706"/>
                  </a:lnTo>
                  <a:cubicBezTo>
                    <a:pt x="3071" y="2706"/>
                    <a:pt x="3071" y="2706"/>
                    <a:pt x="3101" y="2736"/>
                  </a:cubicBezTo>
                  <a:cubicBezTo>
                    <a:pt x="3132" y="2675"/>
                    <a:pt x="3162" y="2645"/>
                    <a:pt x="3162" y="2615"/>
                  </a:cubicBezTo>
                  <a:cubicBezTo>
                    <a:pt x="2372" y="2159"/>
                    <a:pt x="1308" y="1581"/>
                    <a:pt x="700" y="852"/>
                  </a:cubicBezTo>
                  <a:cubicBezTo>
                    <a:pt x="518" y="609"/>
                    <a:pt x="548" y="335"/>
                    <a:pt x="639" y="92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3" name="Google Shape;1383;p52"/>
            <p:cNvSpPr/>
            <p:nvPr/>
          </p:nvSpPr>
          <p:spPr>
            <a:xfrm>
              <a:off x="7098411" y="2781996"/>
              <a:ext cx="165089" cy="135684"/>
            </a:xfrm>
            <a:custGeom>
              <a:avLst/>
              <a:gdLst/>
              <a:ahLst/>
              <a:cxnLst/>
              <a:rect l="l" t="t" r="r" b="b"/>
              <a:pathLst>
                <a:path w="3071" h="2524" extrusionOk="0">
                  <a:moveTo>
                    <a:pt x="122" y="1"/>
                  </a:moveTo>
                  <a:lnTo>
                    <a:pt x="122" y="1"/>
                  </a:lnTo>
                  <a:cubicBezTo>
                    <a:pt x="31" y="244"/>
                    <a:pt x="1" y="518"/>
                    <a:pt x="183" y="761"/>
                  </a:cubicBezTo>
                  <a:cubicBezTo>
                    <a:pt x="791" y="1490"/>
                    <a:pt x="1855" y="2098"/>
                    <a:pt x="2676" y="2524"/>
                  </a:cubicBezTo>
                  <a:cubicBezTo>
                    <a:pt x="2736" y="2463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6"/>
                    <a:pt x="3010" y="1825"/>
                    <a:pt x="3071" y="1794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4" name="Google Shape;1384;p52"/>
            <p:cNvSpPr/>
            <p:nvPr/>
          </p:nvSpPr>
          <p:spPr>
            <a:xfrm>
              <a:off x="7237323" y="2917629"/>
              <a:ext cx="18009" cy="8225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2" y="1"/>
                  </a:moveTo>
                  <a:cubicBezTo>
                    <a:pt x="61" y="31"/>
                    <a:pt x="31" y="61"/>
                    <a:pt x="0" y="122"/>
                  </a:cubicBezTo>
                  <a:cubicBezTo>
                    <a:pt x="61" y="122"/>
                    <a:pt x="183" y="122"/>
                    <a:pt x="335" y="153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5" name="Google Shape;1385;p52"/>
            <p:cNvSpPr/>
            <p:nvPr/>
          </p:nvSpPr>
          <p:spPr>
            <a:xfrm>
              <a:off x="7240602" y="2878439"/>
              <a:ext cx="40856" cy="47414"/>
            </a:xfrm>
            <a:custGeom>
              <a:avLst/>
              <a:gdLst/>
              <a:ahLst/>
              <a:cxnLst/>
              <a:rect l="l" t="t" r="r" b="b"/>
              <a:pathLst>
                <a:path w="760" h="882" extrusionOk="0">
                  <a:moveTo>
                    <a:pt x="426" y="0"/>
                  </a:moveTo>
                  <a:cubicBezTo>
                    <a:pt x="365" y="31"/>
                    <a:pt x="304" y="122"/>
                    <a:pt x="365" y="243"/>
                  </a:cubicBezTo>
                  <a:cubicBezTo>
                    <a:pt x="365" y="243"/>
                    <a:pt x="0" y="334"/>
                    <a:pt x="152" y="638"/>
                  </a:cubicBezTo>
                  <a:cubicBezTo>
                    <a:pt x="152" y="638"/>
                    <a:pt x="91" y="669"/>
                    <a:pt x="31" y="730"/>
                  </a:cubicBezTo>
                  <a:lnTo>
                    <a:pt x="274" y="882"/>
                  </a:lnTo>
                  <a:lnTo>
                    <a:pt x="517" y="882"/>
                  </a:lnTo>
                  <a:cubicBezTo>
                    <a:pt x="547" y="699"/>
                    <a:pt x="669" y="547"/>
                    <a:pt x="760" y="456"/>
                  </a:cubicBezTo>
                  <a:cubicBezTo>
                    <a:pt x="699" y="334"/>
                    <a:pt x="486" y="31"/>
                    <a:pt x="426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6" name="Google Shape;1386;p52"/>
            <p:cNvSpPr/>
            <p:nvPr/>
          </p:nvSpPr>
          <p:spPr>
            <a:xfrm>
              <a:off x="7046158" y="2785275"/>
              <a:ext cx="27793" cy="33437"/>
            </a:xfrm>
            <a:custGeom>
              <a:avLst/>
              <a:gdLst/>
              <a:ahLst/>
              <a:cxnLst/>
              <a:rect l="l" t="t" r="r" b="b"/>
              <a:pathLst>
                <a:path w="517" h="622" extrusionOk="0">
                  <a:moveTo>
                    <a:pt x="213" y="1"/>
                  </a:moveTo>
                  <a:lnTo>
                    <a:pt x="91" y="183"/>
                  </a:lnTo>
                  <a:cubicBezTo>
                    <a:pt x="91" y="213"/>
                    <a:pt x="0" y="396"/>
                    <a:pt x="122" y="457"/>
                  </a:cubicBezTo>
                  <a:lnTo>
                    <a:pt x="334" y="609"/>
                  </a:lnTo>
                  <a:cubicBezTo>
                    <a:pt x="343" y="617"/>
                    <a:pt x="352" y="621"/>
                    <a:pt x="361" y="621"/>
                  </a:cubicBezTo>
                  <a:cubicBezTo>
                    <a:pt x="383" y="621"/>
                    <a:pt x="404" y="600"/>
                    <a:pt x="426" y="578"/>
                  </a:cubicBezTo>
                  <a:lnTo>
                    <a:pt x="517" y="457"/>
                  </a:lnTo>
                  <a:cubicBezTo>
                    <a:pt x="334" y="335"/>
                    <a:pt x="243" y="183"/>
                    <a:pt x="213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7" name="Google Shape;1387;p52"/>
            <p:cNvSpPr/>
            <p:nvPr/>
          </p:nvSpPr>
          <p:spPr>
            <a:xfrm>
              <a:off x="7057554" y="2764793"/>
              <a:ext cx="36018" cy="45049"/>
            </a:xfrm>
            <a:custGeom>
              <a:avLst/>
              <a:gdLst/>
              <a:ahLst/>
              <a:cxnLst/>
              <a:rect l="l" t="t" r="r" b="b"/>
              <a:pathLst>
                <a:path w="670" h="838" extrusionOk="0">
                  <a:moveTo>
                    <a:pt x="341" y="0"/>
                  </a:moveTo>
                  <a:cubicBezTo>
                    <a:pt x="262" y="0"/>
                    <a:pt x="177" y="89"/>
                    <a:pt x="153" y="138"/>
                  </a:cubicBezTo>
                  <a:lnTo>
                    <a:pt x="31" y="351"/>
                  </a:lnTo>
                  <a:lnTo>
                    <a:pt x="1" y="351"/>
                  </a:lnTo>
                  <a:lnTo>
                    <a:pt x="1" y="382"/>
                  </a:lnTo>
                  <a:cubicBezTo>
                    <a:pt x="31" y="564"/>
                    <a:pt x="122" y="716"/>
                    <a:pt x="305" y="838"/>
                  </a:cubicBezTo>
                  <a:lnTo>
                    <a:pt x="396" y="625"/>
                  </a:lnTo>
                  <a:lnTo>
                    <a:pt x="426" y="564"/>
                  </a:lnTo>
                  <a:lnTo>
                    <a:pt x="639" y="260"/>
                  </a:lnTo>
                  <a:cubicBezTo>
                    <a:pt x="670" y="199"/>
                    <a:pt x="670" y="169"/>
                    <a:pt x="639" y="138"/>
                  </a:cubicBezTo>
                  <a:lnTo>
                    <a:pt x="396" y="17"/>
                  </a:lnTo>
                  <a:cubicBezTo>
                    <a:pt x="379" y="5"/>
                    <a:pt x="360" y="0"/>
                    <a:pt x="34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8" name="Google Shape;1388;p52"/>
            <p:cNvSpPr/>
            <p:nvPr/>
          </p:nvSpPr>
          <p:spPr>
            <a:xfrm>
              <a:off x="7064113" y="2806510"/>
              <a:ext cx="13117" cy="14783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1"/>
                  </a:moveTo>
                  <a:lnTo>
                    <a:pt x="0" y="214"/>
                  </a:lnTo>
                  <a:lnTo>
                    <a:pt x="122" y="274"/>
                  </a:lnTo>
                  <a:lnTo>
                    <a:pt x="244" y="92"/>
                  </a:lnTo>
                  <a:cubicBezTo>
                    <a:pt x="18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9" name="Google Shape;1389;p52"/>
            <p:cNvSpPr/>
            <p:nvPr/>
          </p:nvSpPr>
          <p:spPr>
            <a:xfrm>
              <a:off x="7070618" y="2772212"/>
              <a:ext cx="27846" cy="39243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6" y="0"/>
                  </a:moveTo>
                  <a:lnTo>
                    <a:pt x="1" y="639"/>
                  </a:lnTo>
                  <a:cubicBezTo>
                    <a:pt x="31" y="669"/>
                    <a:pt x="62" y="700"/>
                    <a:pt x="123" y="730"/>
                  </a:cubicBezTo>
                  <a:lnTo>
                    <a:pt x="518" y="9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0" name="Google Shape;1390;p52"/>
            <p:cNvSpPr/>
            <p:nvPr/>
          </p:nvSpPr>
          <p:spPr>
            <a:xfrm>
              <a:off x="6711134" y="2399665"/>
              <a:ext cx="297440" cy="267175"/>
            </a:xfrm>
            <a:custGeom>
              <a:avLst/>
              <a:gdLst/>
              <a:ahLst/>
              <a:cxnLst/>
              <a:rect l="l" t="t" r="r" b="b"/>
              <a:pathLst>
                <a:path w="5533" h="4970" extrusionOk="0">
                  <a:moveTo>
                    <a:pt x="882" y="0"/>
                  </a:moveTo>
                  <a:cubicBezTo>
                    <a:pt x="366" y="1581"/>
                    <a:pt x="1" y="2918"/>
                    <a:pt x="1" y="3374"/>
                  </a:cubicBezTo>
                  <a:cubicBezTo>
                    <a:pt x="38" y="4262"/>
                    <a:pt x="1223" y="4970"/>
                    <a:pt x="2523" y="4970"/>
                  </a:cubicBezTo>
                  <a:cubicBezTo>
                    <a:pt x="3358" y="4970"/>
                    <a:pt x="4240" y="4677"/>
                    <a:pt x="4895" y="3952"/>
                  </a:cubicBezTo>
                  <a:cubicBezTo>
                    <a:pt x="5168" y="3648"/>
                    <a:pt x="5381" y="3131"/>
                    <a:pt x="5533" y="2493"/>
                  </a:cubicBezTo>
                  <a:cubicBezTo>
                    <a:pt x="3800" y="1946"/>
                    <a:pt x="2189" y="1125"/>
                    <a:pt x="88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1" name="Google Shape;1391;p52"/>
            <p:cNvSpPr/>
            <p:nvPr/>
          </p:nvSpPr>
          <p:spPr>
            <a:xfrm>
              <a:off x="6758549" y="1786817"/>
              <a:ext cx="294161" cy="746853"/>
            </a:xfrm>
            <a:custGeom>
              <a:avLst/>
              <a:gdLst/>
              <a:ahLst/>
              <a:cxnLst/>
              <a:rect l="l" t="t" r="r" b="b"/>
              <a:pathLst>
                <a:path w="5472" h="13893" extrusionOk="0">
                  <a:moveTo>
                    <a:pt x="1500" y="1"/>
                  </a:moveTo>
                  <a:cubicBezTo>
                    <a:pt x="1487" y="1"/>
                    <a:pt x="1483" y="29"/>
                    <a:pt x="1490" y="93"/>
                  </a:cubicBezTo>
                  <a:cubicBezTo>
                    <a:pt x="1490" y="93"/>
                    <a:pt x="1277" y="2616"/>
                    <a:pt x="2766" y="3710"/>
                  </a:cubicBezTo>
                  <a:cubicBezTo>
                    <a:pt x="2766" y="3710"/>
                    <a:pt x="1095" y="8118"/>
                    <a:pt x="0" y="11400"/>
                  </a:cubicBezTo>
                  <a:cubicBezTo>
                    <a:pt x="1307" y="12525"/>
                    <a:pt x="2918" y="13346"/>
                    <a:pt x="4651" y="13893"/>
                  </a:cubicBezTo>
                  <a:cubicBezTo>
                    <a:pt x="5472" y="10580"/>
                    <a:pt x="5046" y="3832"/>
                    <a:pt x="5046" y="3832"/>
                  </a:cubicBezTo>
                  <a:cubicBezTo>
                    <a:pt x="5046" y="3832"/>
                    <a:pt x="4621" y="1400"/>
                    <a:pt x="3891" y="1279"/>
                  </a:cubicBezTo>
                  <a:cubicBezTo>
                    <a:pt x="3833" y="1269"/>
                    <a:pt x="3781" y="1264"/>
                    <a:pt x="3734" y="1264"/>
                  </a:cubicBezTo>
                  <a:cubicBezTo>
                    <a:pt x="3199" y="1264"/>
                    <a:pt x="3405" y="1856"/>
                    <a:pt x="3405" y="1856"/>
                  </a:cubicBezTo>
                  <a:cubicBezTo>
                    <a:pt x="3405" y="1856"/>
                    <a:pt x="2626" y="326"/>
                    <a:pt x="2319" y="326"/>
                  </a:cubicBezTo>
                  <a:cubicBezTo>
                    <a:pt x="2305" y="326"/>
                    <a:pt x="2292" y="330"/>
                    <a:pt x="2280" y="336"/>
                  </a:cubicBezTo>
                  <a:cubicBezTo>
                    <a:pt x="2007" y="488"/>
                    <a:pt x="2189" y="1613"/>
                    <a:pt x="2189" y="1613"/>
                  </a:cubicBezTo>
                  <a:cubicBezTo>
                    <a:pt x="2189" y="1613"/>
                    <a:pt x="1596" y="1"/>
                    <a:pt x="15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2" name="Google Shape;1392;p52"/>
            <p:cNvSpPr/>
            <p:nvPr/>
          </p:nvSpPr>
          <p:spPr>
            <a:xfrm>
              <a:off x="7724268" y="2412728"/>
              <a:ext cx="268035" cy="222287"/>
            </a:xfrm>
            <a:custGeom>
              <a:avLst/>
              <a:gdLst/>
              <a:ahLst/>
              <a:cxnLst/>
              <a:rect l="l" t="t" r="r" b="b"/>
              <a:pathLst>
                <a:path w="4986" h="4135" extrusionOk="0">
                  <a:moveTo>
                    <a:pt x="3587" y="0"/>
                  </a:moveTo>
                  <a:cubicBezTo>
                    <a:pt x="2584" y="973"/>
                    <a:pt x="0" y="2402"/>
                    <a:pt x="0" y="2402"/>
                  </a:cubicBezTo>
                  <a:cubicBezTo>
                    <a:pt x="0" y="2402"/>
                    <a:pt x="0" y="3101"/>
                    <a:pt x="183" y="4134"/>
                  </a:cubicBezTo>
                  <a:cubicBezTo>
                    <a:pt x="1824" y="3678"/>
                    <a:pt x="3374" y="2888"/>
                    <a:pt x="4985" y="2645"/>
                  </a:cubicBezTo>
                  <a:cubicBezTo>
                    <a:pt x="4468" y="1247"/>
                    <a:pt x="3587" y="0"/>
                    <a:pt x="358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7268342" y="2710121"/>
              <a:ext cx="764808" cy="162831"/>
            </a:xfrm>
            <a:custGeom>
              <a:avLst/>
              <a:gdLst/>
              <a:ahLst/>
              <a:cxnLst/>
              <a:rect l="l" t="t" r="r" b="b"/>
              <a:pathLst>
                <a:path w="14227" h="3029" extrusionOk="0">
                  <a:moveTo>
                    <a:pt x="1" y="2645"/>
                  </a:moveTo>
                  <a:cubicBezTo>
                    <a:pt x="4" y="2645"/>
                    <a:pt x="7" y="2645"/>
                    <a:pt x="10" y="2646"/>
                  </a:cubicBezTo>
                  <a:lnTo>
                    <a:pt x="10" y="2646"/>
                  </a:lnTo>
                  <a:cubicBezTo>
                    <a:pt x="7" y="2645"/>
                    <a:pt x="4" y="2645"/>
                    <a:pt x="1" y="2645"/>
                  </a:cubicBezTo>
                  <a:close/>
                  <a:moveTo>
                    <a:pt x="14196" y="0"/>
                  </a:moveTo>
                  <a:cubicBezTo>
                    <a:pt x="10818" y="1948"/>
                    <a:pt x="6781" y="2776"/>
                    <a:pt x="2781" y="2776"/>
                  </a:cubicBezTo>
                  <a:cubicBezTo>
                    <a:pt x="1852" y="2776"/>
                    <a:pt x="926" y="2731"/>
                    <a:pt x="10" y="2646"/>
                  </a:cubicBezTo>
                  <a:lnTo>
                    <a:pt x="10" y="2646"/>
                  </a:lnTo>
                  <a:cubicBezTo>
                    <a:pt x="37" y="2651"/>
                    <a:pt x="65" y="2678"/>
                    <a:pt x="92" y="2706"/>
                  </a:cubicBezTo>
                  <a:cubicBezTo>
                    <a:pt x="484" y="2883"/>
                    <a:pt x="2545" y="3028"/>
                    <a:pt x="4958" y="3028"/>
                  </a:cubicBezTo>
                  <a:cubicBezTo>
                    <a:pt x="8343" y="3028"/>
                    <a:pt x="12422" y="2742"/>
                    <a:pt x="13557" y="1855"/>
                  </a:cubicBezTo>
                  <a:cubicBezTo>
                    <a:pt x="14074" y="1459"/>
                    <a:pt x="14226" y="791"/>
                    <a:pt x="14196" y="0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7213293" y="2554866"/>
              <a:ext cx="818189" cy="304375"/>
            </a:xfrm>
            <a:custGeom>
              <a:avLst/>
              <a:gdLst/>
              <a:ahLst/>
              <a:cxnLst/>
              <a:rect l="l" t="t" r="r" b="b"/>
              <a:pathLst>
                <a:path w="15220" h="5662" extrusionOk="0">
                  <a:moveTo>
                    <a:pt x="14490" y="1"/>
                  </a:moveTo>
                  <a:cubicBezTo>
                    <a:pt x="12879" y="244"/>
                    <a:pt x="11299" y="1034"/>
                    <a:pt x="9688" y="1521"/>
                  </a:cubicBezTo>
                  <a:cubicBezTo>
                    <a:pt x="9688" y="1551"/>
                    <a:pt x="9688" y="1612"/>
                    <a:pt x="9688" y="1673"/>
                  </a:cubicBezTo>
                  <a:cubicBezTo>
                    <a:pt x="9701" y="2084"/>
                    <a:pt x="8573" y="2200"/>
                    <a:pt x="7297" y="2200"/>
                  </a:cubicBezTo>
                  <a:cubicBezTo>
                    <a:pt x="5651" y="2200"/>
                    <a:pt x="3760" y="2007"/>
                    <a:pt x="3760" y="2007"/>
                  </a:cubicBezTo>
                  <a:cubicBezTo>
                    <a:pt x="3760" y="2007"/>
                    <a:pt x="3396" y="1399"/>
                    <a:pt x="2514" y="1004"/>
                  </a:cubicBezTo>
                  <a:cubicBezTo>
                    <a:pt x="2420" y="965"/>
                    <a:pt x="2344" y="947"/>
                    <a:pt x="2283" y="947"/>
                  </a:cubicBezTo>
                  <a:cubicBezTo>
                    <a:pt x="1775" y="947"/>
                    <a:pt x="2332" y="2159"/>
                    <a:pt x="2332" y="2159"/>
                  </a:cubicBezTo>
                  <a:cubicBezTo>
                    <a:pt x="2332" y="2159"/>
                    <a:pt x="2314" y="2159"/>
                    <a:pt x="2282" y="2159"/>
                  </a:cubicBezTo>
                  <a:cubicBezTo>
                    <a:pt x="1941" y="2159"/>
                    <a:pt x="1" y="2184"/>
                    <a:pt x="417" y="2767"/>
                  </a:cubicBezTo>
                  <a:cubicBezTo>
                    <a:pt x="805" y="3350"/>
                    <a:pt x="1574" y="3375"/>
                    <a:pt x="1705" y="3375"/>
                  </a:cubicBezTo>
                  <a:cubicBezTo>
                    <a:pt x="1717" y="3375"/>
                    <a:pt x="1724" y="3375"/>
                    <a:pt x="1724" y="3375"/>
                  </a:cubicBezTo>
                  <a:lnTo>
                    <a:pt x="1724" y="3375"/>
                  </a:lnTo>
                  <a:cubicBezTo>
                    <a:pt x="1724" y="3375"/>
                    <a:pt x="143" y="3800"/>
                    <a:pt x="508" y="4195"/>
                  </a:cubicBezTo>
                  <a:cubicBezTo>
                    <a:pt x="903" y="4560"/>
                    <a:pt x="1663" y="4743"/>
                    <a:pt x="1663" y="4743"/>
                  </a:cubicBezTo>
                  <a:cubicBezTo>
                    <a:pt x="1663" y="4743"/>
                    <a:pt x="265" y="5107"/>
                    <a:pt x="1025" y="5533"/>
                  </a:cubicBezTo>
                  <a:cubicBezTo>
                    <a:pt x="1928" y="5617"/>
                    <a:pt x="2840" y="5661"/>
                    <a:pt x="3754" y="5661"/>
                  </a:cubicBezTo>
                  <a:cubicBezTo>
                    <a:pt x="7763" y="5661"/>
                    <a:pt x="11804" y="4819"/>
                    <a:pt x="15220" y="2888"/>
                  </a:cubicBezTo>
                  <a:cubicBezTo>
                    <a:pt x="15159" y="1977"/>
                    <a:pt x="14855" y="913"/>
                    <a:pt x="1449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395" name="Google Shape;1395;p52"/>
          <p:cNvGrpSpPr/>
          <p:nvPr/>
        </p:nvGrpSpPr>
        <p:grpSpPr>
          <a:xfrm>
            <a:off x="-1600" y="6196368"/>
            <a:ext cx="12192383" cy="661651"/>
            <a:chOff x="6554556" y="4848176"/>
            <a:chExt cx="7127825" cy="496238"/>
          </a:xfrm>
        </p:grpSpPr>
        <p:sp>
          <p:nvSpPr>
            <p:cNvPr id="1396" name="Google Shape;1396;p52"/>
            <p:cNvSpPr/>
            <p:nvPr/>
          </p:nvSpPr>
          <p:spPr>
            <a:xfrm>
              <a:off x="6554556" y="4848176"/>
              <a:ext cx="7127825" cy="404993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7" name="Google Shape;1397;p52"/>
            <p:cNvSpPr/>
            <p:nvPr/>
          </p:nvSpPr>
          <p:spPr>
            <a:xfrm>
              <a:off x="6554556" y="4943339"/>
              <a:ext cx="7127825" cy="401075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398" name="Google Shape;1398;p52"/>
          <p:cNvSpPr txBox="1">
            <a:spLocks noGrp="1"/>
          </p:cNvSpPr>
          <p:nvPr>
            <p:ph type="subTitle" idx="1"/>
          </p:nvPr>
        </p:nvSpPr>
        <p:spPr>
          <a:xfrm>
            <a:off x="2093531" y="835859"/>
            <a:ext cx="4193043" cy="6373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dirty="0" err="1" smtClean="0"/>
              <a:t>Maca</a:t>
            </a:r>
            <a:r>
              <a:rPr lang="en-US" dirty="0" smtClean="0"/>
              <a:t> </a:t>
            </a:r>
            <a:r>
              <a:rPr lang="en-US" dirty="0" err="1" smtClean="0"/>
              <a:t>Wacana</a:t>
            </a:r>
            <a:endParaRPr dirty="0"/>
          </a:p>
        </p:txBody>
      </p:sp>
      <p:sp>
        <p:nvSpPr>
          <p:cNvPr id="1414" name="Google Shape;1414;p52">
            <a:hlinkClick r:id="" action="ppaction://noaction"/>
          </p:cNvPr>
          <p:cNvSpPr/>
          <p:nvPr/>
        </p:nvSpPr>
        <p:spPr>
          <a:xfrm>
            <a:off x="970904" y="806395"/>
            <a:ext cx="700000" cy="666800"/>
          </a:xfrm>
          <a:prstGeom prst="roundRect">
            <a:avLst>
              <a:gd name="adj" fmla="val 3021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>
                <a:latin typeface="Lato"/>
                <a:ea typeface="Lato"/>
                <a:cs typeface="Lato"/>
                <a:sym typeface="Lato"/>
              </a:rPr>
              <a:t>1</a:t>
            </a:r>
            <a:endParaRPr sz="3333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5" name="Google Shape;1415;p52">
            <a:hlinkClick r:id="" action="ppaction://noaction"/>
          </p:cNvPr>
          <p:cNvSpPr/>
          <p:nvPr/>
        </p:nvSpPr>
        <p:spPr>
          <a:xfrm>
            <a:off x="970904" y="1982441"/>
            <a:ext cx="700000" cy="666800"/>
          </a:xfrm>
          <a:prstGeom prst="roundRect">
            <a:avLst>
              <a:gd name="adj" fmla="val 3021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 dirty="0">
                <a:latin typeface="Lato"/>
                <a:ea typeface="Lato"/>
                <a:cs typeface="Lato"/>
                <a:sym typeface="Lato"/>
              </a:rPr>
              <a:t>2</a:t>
            </a:r>
            <a:endParaRPr sz="3333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6" name="Google Shape;1416;p52">
            <a:hlinkClick r:id="" action="ppaction://noaction"/>
          </p:cNvPr>
          <p:cNvSpPr/>
          <p:nvPr/>
        </p:nvSpPr>
        <p:spPr>
          <a:xfrm>
            <a:off x="970904" y="3324457"/>
            <a:ext cx="700000" cy="666800"/>
          </a:xfrm>
          <a:prstGeom prst="roundRect">
            <a:avLst>
              <a:gd name="adj" fmla="val 3021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 dirty="0">
                <a:latin typeface="Lato"/>
                <a:ea typeface="Lato"/>
                <a:cs typeface="Lato"/>
                <a:sym typeface="Lato"/>
              </a:rPr>
              <a:t>3</a:t>
            </a:r>
            <a:endParaRPr sz="3333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7" name="Google Shape;1417;p52">
            <a:hlinkClick r:id="" action="ppaction://noaction"/>
          </p:cNvPr>
          <p:cNvSpPr/>
          <p:nvPr/>
        </p:nvSpPr>
        <p:spPr>
          <a:xfrm>
            <a:off x="970904" y="4599023"/>
            <a:ext cx="700000" cy="666800"/>
          </a:xfrm>
          <a:prstGeom prst="roundRect">
            <a:avLst>
              <a:gd name="adj" fmla="val 3021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>
                <a:latin typeface="Lato"/>
                <a:ea typeface="Lato"/>
                <a:cs typeface="Lato"/>
                <a:sym typeface="Lato"/>
              </a:rPr>
              <a:t>4</a:t>
            </a:r>
            <a:endParaRPr sz="3333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398;p52"/>
          <p:cNvSpPr txBox="1">
            <a:spLocks/>
          </p:cNvSpPr>
          <p:nvPr/>
        </p:nvSpPr>
        <p:spPr>
          <a:xfrm>
            <a:off x="2096295" y="2015653"/>
            <a:ext cx="4193043" cy="637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None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 smtClean="0"/>
              <a:t>Harti</a:t>
            </a:r>
            <a:r>
              <a:rPr lang="en-US" dirty="0" smtClean="0"/>
              <a:t> </a:t>
            </a:r>
            <a:r>
              <a:rPr lang="en-US" dirty="0" err="1" smtClean="0"/>
              <a:t>Kecap</a:t>
            </a:r>
            <a:endParaRPr lang="en-US" dirty="0"/>
          </a:p>
        </p:txBody>
      </p:sp>
      <p:sp>
        <p:nvSpPr>
          <p:cNvPr id="187" name="Google Shape;1398;p52"/>
          <p:cNvSpPr txBox="1">
            <a:spLocks/>
          </p:cNvSpPr>
          <p:nvPr/>
        </p:nvSpPr>
        <p:spPr>
          <a:xfrm>
            <a:off x="2093530" y="3340506"/>
            <a:ext cx="4193043" cy="63733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None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 smtClean="0"/>
              <a:t>Ngaran</a:t>
            </a:r>
            <a:r>
              <a:rPr lang="en-US" dirty="0" smtClean="0"/>
              <a:t> </a:t>
            </a:r>
            <a:r>
              <a:rPr lang="en-US" dirty="0" err="1" smtClean="0"/>
              <a:t>Pakakas</a:t>
            </a:r>
            <a:endParaRPr lang="en-US" dirty="0"/>
          </a:p>
        </p:txBody>
      </p:sp>
      <p:sp>
        <p:nvSpPr>
          <p:cNvPr id="188" name="Google Shape;1398;p52"/>
          <p:cNvSpPr txBox="1">
            <a:spLocks/>
          </p:cNvSpPr>
          <p:nvPr/>
        </p:nvSpPr>
        <p:spPr>
          <a:xfrm>
            <a:off x="2105997" y="4561001"/>
            <a:ext cx="4193043" cy="6373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None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 smtClean="0"/>
              <a:t>Kecap</a:t>
            </a:r>
            <a:r>
              <a:rPr lang="en-US" dirty="0" smtClean="0"/>
              <a:t> </a:t>
            </a:r>
            <a:r>
              <a:rPr lang="en-US" dirty="0" err="1" smtClean="0"/>
              <a:t>Saharti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93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65">
            <a:hlinkClick r:id="rId3" action="ppaction://hlinksldjump"/>
          </p:cNvPr>
          <p:cNvSpPr/>
          <p:nvPr/>
        </p:nvSpPr>
        <p:spPr>
          <a:xfrm>
            <a:off x="10895066" y="1042867"/>
            <a:ext cx="671473" cy="349901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95" name="Google Shape;2195;p65"/>
          <p:cNvSpPr/>
          <p:nvPr/>
        </p:nvSpPr>
        <p:spPr>
          <a:xfrm>
            <a:off x="-726933" y="2818701"/>
            <a:ext cx="2324856" cy="1350223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96" name="Google Shape;2196;p65"/>
          <p:cNvSpPr/>
          <p:nvPr/>
        </p:nvSpPr>
        <p:spPr>
          <a:xfrm>
            <a:off x="10974398" y="2025735"/>
            <a:ext cx="1691612" cy="135026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97" name="Google Shape;2197;p65">
            <a:hlinkClick r:id="rId4" action="ppaction://hlinksldjump"/>
          </p:cNvPr>
          <p:cNvSpPr/>
          <p:nvPr/>
        </p:nvSpPr>
        <p:spPr>
          <a:xfrm>
            <a:off x="729867" y="990233"/>
            <a:ext cx="462671" cy="455215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198" name="Google Shape;2198;p65"/>
          <p:cNvGrpSpPr/>
          <p:nvPr/>
        </p:nvGrpSpPr>
        <p:grpSpPr>
          <a:xfrm flipH="1">
            <a:off x="37510" y="1639599"/>
            <a:ext cx="3456331" cy="6696953"/>
            <a:chOff x="8947250" y="3719940"/>
            <a:chExt cx="1242450" cy="2407360"/>
          </a:xfrm>
        </p:grpSpPr>
        <p:sp>
          <p:nvSpPr>
            <p:cNvPr id="2199" name="Google Shape;2199;p65"/>
            <p:cNvSpPr/>
            <p:nvPr/>
          </p:nvSpPr>
          <p:spPr>
            <a:xfrm>
              <a:off x="8947250" y="5885625"/>
              <a:ext cx="1242450" cy="241675"/>
            </a:xfrm>
            <a:custGeom>
              <a:avLst/>
              <a:gdLst/>
              <a:ahLst/>
              <a:cxnLst/>
              <a:rect l="l" t="t" r="r" b="b"/>
              <a:pathLst>
                <a:path w="49698" h="9667" extrusionOk="0">
                  <a:moveTo>
                    <a:pt x="24864" y="1"/>
                  </a:moveTo>
                  <a:cubicBezTo>
                    <a:pt x="11125" y="1"/>
                    <a:pt x="0" y="2159"/>
                    <a:pt x="0" y="4834"/>
                  </a:cubicBezTo>
                  <a:cubicBezTo>
                    <a:pt x="0" y="7509"/>
                    <a:pt x="11125" y="9667"/>
                    <a:pt x="24864" y="9667"/>
                  </a:cubicBezTo>
                  <a:cubicBezTo>
                    <a:pt x="38572" y="9667"/>
                    <a:pt x="49697" y="7509"/>
                    <a:pt x="49697" y="4834"/>
                  </a:cubicBezTo>
                  <a:cubicBezTo>
                    <a:pt x="49697" y="2159"/>
                    <a:pt x="38572" y="1"/>
                    <a:pt x="24864" y="1"/>
                  </a:cubicBezTo>
                  <a:close/>
                </a:path>
              </a:pathLst>
            </a:custGeom>
            <a:solidFill>
              <a:srgbClr val="B3D1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0" name="Google Shape;2200;p65"/>
            <p:cNvSpPr/>
            <p:nvPr/>
          </p:nvSpPr>
          <p:spPr>
            <a:xfrm>
              <a:off x="9368975" y="5834725"/>
              <a:ext cx="102625" cy="171750"/>
            </a:xfrm>
            <a:custGeom>
              <a:avLst/>
              <a:gdLst/>
              <a:ahLst/>
              <a:cxnLst/>
              <a:rect l="l" t="t" r="r" b="b"/>
              <a:pathLst>
                <a:path w="4105" h="6870" extrusionOk="0">
                  <a:moveTo>
                    <a:pt x="244" y="0"/>
                  </a:moveTo>
                  <a:cubicBezTo>
                    <a:pt x="244" y="1551"/>
                    <a:pt x="183" y="2797"/>
                    <a:pt x="1" y="3496"/>
                  </a:cubicBezTo>
                  <a:cubicBezTo>
                    <a:pt x="2311" y="5806"/>
                    <a:pt x="1855" y="6870"/>
                    <a:pt x="1855" y="6870"/>
                  </a:cubicBezTo>
                  <a:cubicBezTo>
                    <a:pt x="1855" y="6870"/>
                    <a:pt x="3223" y="3921"/>
                    <a:pt x="4104" y="669"/>
                  </a:cubicBezTo>
                  <a:lnTo>
                    <a:pt x="4104" y="669"/>
                  </a:lnTo>
                  <a:cubicBezTo>
                    <a:pt x="3740" y="710"/>
                    <a:pt x="3401" y="728"/>
                    <a:pt x="3088" y="728"/>
                  </a:cubicBezTo>
                  <a:cubicBezTo>
                    <a:pt x="1753" y="728"/>
                    <a:pt x="859" y="394"/>
                    <a:pt x="244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1" name="Google Shape;2201;p65"/>
            <p:cNvSpPr/>
            <p:nvPr/>
          </p:nvSpPr>
          <p:spPr>
            <a:xfrm>
              <a:off x="9331750" y="5255650"/>
              <a:ext cx="209750" cy="597300"/>
            </a:xfrm>
            <a:custGeom>
              <a:avLst/>
              <a:gdLst/>
              <a:ahLst/>
              <a:cxnLst/>
              <a:rect l="l" t="t" r="r" b="b"/>
              <a:pathLst>
                <a:path w="8390" h="23892" extrusionOk="0">
                  <a:moveTo>
                    <a:pt x="121" y="1"/>
                  </a:moveTo>
                  <a:cubicBezTo>
                    <a:pt x="43" y="1"/>
                    <a:pt x="0" y="2"/>
                    <a:pt x="0" y="2"/>
                  </a:cubicBezTo>
                  <a:cubicBezTo>
                    <a:pt x="0" y="2"/>
                    <a:pt x="1733" y="15534"/>
                    <a:pt x="1733" y="23163"/>
                  </a:cubicBezTo>
                  <a:cubicBezTo>
                    <a:pt x="2348" y="23557"/>
                    <a:pt x="3242" y="23891"/>
                    <a:pt x="4577" y="23891"/>
                  </a:cubicBezTo>
                  <a:cubicBezTo>
                    <a:pt x="4890" y="23891"/>
                    <a:pt x="5229" y="23873"/>
                    <a:pt x="5593" y="23832"/>
                  </a:cubicBezTo>
                  <a:cubicBezTo>
                    <a:pt x="6140" y="21765"/>
                    <a:pt x="6505" y="19607"/>
                    <a:pt x="6201" y="17996"/>
                  </a:cubicBezTo>
                  <a:cubicBezTo>
                    <a:pt x="5380" y="13802"/>
                    <a:pt x="8390" y="10215"/>
                    <a:pt x="7903" y="5017"/>
                  </a:cubicBezTo>
                  <a:cubicBezTo>
                    <a:pt x="7482" y="183"/>
                    <a:pt x="1082" y="1"/>
                    <a:pt x="12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2" name="Google Shape;2202;p65"/>
            <p:cNvSpPr/>
            <p:nvPr/>
          </p:nvSpPr>
          <p:spPr>
            <a:xfrm>
              <a:off x="9128100" y="5936550"/>
              <a:ext cx="98050" cy="47900"/>
            </a:xfrm>
            <a:custGeom>
              <a:avLst/>
              <a:gdLst/>
              <a:ahLst/>
              <a:cxnLst/>
              <a:rect l="l" t="t" r="r" b="b"/>
              <a:pathLst>
                <a:path w="3922" h="1916" extrusionOk="0">
                  <a:moveTo>
                    <a:pt x="3131" y="0"/>
                  </a:moveTo>
                  <a:cubicBezTo>
                    <a:pt x="1551" y="365"/>
                    <a:pt x="274" y="791"/>
                    <a:pt x="152" y="1125"/>
                  </a:cubicBezTo>
                  <a:cubicBezTo>
                    <a:pt x="92" y="1277"/>
                    <a:pt x="31" y="1429"/>
                    <a:pt x="0" y="1581"/>
                  </a:cubicBezTo>
                  <a:lnTo>
                    <a:pt x="3921" y="1915"/>
                  </a:lnTo>
                  <a:cubicBezTo>
                    <a:pt x="3891" y="1095"/>
                    <a:pt x="3496" y="426"/>
                    <a:pt x="3131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3" name="Google Shape;2203;p65"/>
            <p:cNvSpPr/>
            <p:nvPr/>
          </p:nvSpPr>
          <p:spPr>
            <a:xfrm>
              <a:off x="9207125" y="5903875"/>
              <a:ext cx="233300" cy="98800"/>
            </a:xfrm>
            <a:custGeom>
              <a:avLst/>
              <a:gdLst/>
              <a:ahLst/>
              <a:cxnLst/>
              <a:rect l="l" t="t" r="r" b="b"/>
              <a:pathLst>
                <a:path w="9332" h="3952" extrusionOk="0">
                  <a:moveTo>
                    <a:pt x="6596" y="0"/>
                  </a:moveTo>
                  <a:cubicBezTo>
                    <a:pt x="6596" y="0"/>
                    <a:pt x="2827" y="608"/>
                    <a:pt x="0" y="1307"/>
                  </a:cubicBezTo>
                  <a:cubicBezTo>
                    <a:pt x="335" y="1733"/>
                    <a:pt x="730" y="2402"/>
                    <a:pt x="760" y="3222"/>
                  </a:cubicBezTo>
                  <a:lnTo>
                    <a:pt x="9058" y="3952"/>
                  </a:lnTo>
                  <a:lnTo>
                    <a:pt x="9332" y="1642"/>
                  </a:lnTo>
                  <a:lnTo>
                    <a:pt x="9332" y="1642"/>
                  </a:lnTo>
                  <a:cubicBezTo>
                    <a:pt x="9332" y="1642"/>
                    <a:pt x="9115" y="1696"/>
                    <a:pt x="8799" y="1696"/>
                  </a:cubicBezTo>
                  <a:cubicBezTo>
                    <a:pt x="8140" y="1696"/>
                    <a:pt x="7049" y="1460"/>
                    <a:pt x="6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4" name="Google Shape;2204;p65"/>
            <p:cNvSpPr/>
            <p:nvPr/>
          </p:nvSpPr>
          <p:spPr>
            <a:xfrm>
              <a:off x="9125825" y="5976050"/>
              <a:ext cx="307775" cy="48675"/>
            </a:xfrm>
            <a:custGeom>
              <a:avLst/>
              <a:gdLst/>
              <a:ahLst/>
              <a:cxnLst/>
              <a:rect l="l" t="t" r="r" b="b"/>
              <a:pathLst>
                <a:path w="12311" h="1947" extrusionOk="0">
                  <a:moveTo>
                    <a:pt x="122" y="1"/>
                  </a:moveTo>
                  <a:lnTo>
                    <a:pt x="122" y="1"/>
                  </a:lnTo>
                  <a:cubicBezTo>
                    <a:pt x="0" y="700"/>
                    <a:pt x="243" y="1217"/>
                    <a:pt x="243" y="1217"/>
                  </a:cubicBezTo>
                  <a:lnTo>
                    <a:pt x="12219" y="1946"/>
                  </a:lnTo>
                  <a:lnTo>
                    <a:pt x="12310" y="106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5" name="Google Shape;2205;p65"/>
            <p:cNvSpPr/>
            <p:nvPr/>
          </p:nvSpPr>
          <p:spPr>
            <a:xfrm>
              <a:off x="9339350" y="5900825"/>
              <a:ext cx="25100" cy="59300"/>
            </a:xfrm>
            <a:custGeom>
              <a:avLst/>
              <a:gdLst/>
              <a:ahLst/>
              <a:cxnLst/>
              <a:rect l="l" t="t" r="r" b="b"/>
              <a:pathLst>
                <a:path w="1004" h="2372" fill="none" extrusionOk="0">
                  <a:moveTo>
                    <a:pt x="0" y="1"/>
                  </a:moveTo>
                  <a:cubicBezTo>
                    <a:pt x="0" y="1"/>
                    <a:pt x="1003" y="669"/>
                    <a:pt x="851" y="2372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6" name="Google Shape;2206;p65"/>
            <p:cNvSpPr/>
            <p:nvPr/>
          </p:nvSpPr>
          <p:spPr>
            <a:xfrm>
              <a:off x="9302100" y="5906900"/>
              <a:ext cx="25100" cy="60075"/>
            </a:xfrm>
            <a:custGeom>
              <a:avLst/>
              <a:gdLst/>
              <a:ahLst/>
              <a:cxnLst/>
              <a:rect l="l" t="t" r="r" b="b"/>
              <a:pathLst>
                <a:path w="1004" h="2403" fill="none" extrusionOk="0">
                  <a:moveTo>
                    <a:pt x="1" y="1"/>
                  </a:moveTo>
                  <a:cubicBezTo>
                    <a:pt x="1" y="1"/>
                    <a:pt x="1004" y="670"/>
                    <a:pt x="852" y="2402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7" name="Google Shape;2207;p65"/>
            <p:cNvSpPr/>
            <p:nvPr/>
          </p:nvSpPr>
          <p:spPr>
            <a:xfrm>
              <a:off x="9253475" y="5923625"/>
              <a:ext cx="25100" cy="59300"/>
            </a:xfrm>
            <a:custGeom>
              <a:avLst/>
              <a:gdLst/>
              <a:ahLst/>
              <a:cxnLst/>
              <a:rect l="l" t="t" r="r" b="b"/>
              <a:pathLst>
                <a:path w="1004" h="2372" fill="none" extrusionOk="0">
                  <a:moveTo>
                    <a:pt x="1" y="1"/>
                  </a:moveTo>
                  <a:cubicBezTo>
                    <a:pt x="1" y="1"/>
                    <a:pt x="1004" y="639"/>
                    <a:pt x="852" y="2372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8" name="Google Shape;2208;p65"/>
            <p:cNvSpPr/>
            <p:nvPr/>
          </p:nvSpPr>
          <p:spPr>
            <a:xfrm>
              <a:off x="9368975" y="5166775"/>
              <a:ext cx="177850" cy="857950"/>
            </a:xfrm>
            <a:custGeom>
              <a:avLst/>
              <a:gdLst/>
              <a:ahLst/>
              <a:cxnLst/>
              <a:rect l="l" t="t" r="r" b="b"/>
              <a:pathLst>
                <a:path w="7114" h="34318" extrusionOk="0">
                  <a:moveTo>
                    <a:pt x="4104" y="1"/>
                  </a:moveTo>
                  <a:cubicBezTo>
                    <a:pt x="4104" y="1"/>
                    <a:pt x="2463" y="13709"/>
                    <a:pt x="2858" y="18603"/>
                  </a:cubicBezTo>
                  <a:cubicBezTo>
                    <a:pt x="3253" y="23496"/>
                    <a:pt x="1" y="34317"/>
                    <a:pt x="1" y="34317"/>
                  </a:cubicBezTo>
                  <a:lnTo>
                    <a:pt x="2493" y="34317"/>
                  </a:lnTo>
                  <a:cubicBezTo>
                    <a:pt x="2493" y="34317"/>
                    <a:pt x="2797" y="31369"/>
                    <a:pt x="3071" y="30548"/>
                  </a:cubicBezTo>
                  <a:cubicBezTo>
                    <a:pt x="3375" y="29728"/>
                    <a:pt x="5046" y="24439"/>
                    <a:pt x="4803" y="22402"/>
                  </a:cubicBezTo>
                  <a:cubicBezTo>
                    <a:pt x="4317" y="19667"/>
                    <a:pt x="4651" y="17995"/>
                    <a:pt x="5624" y="14743"/>
                  </a:cubicBezTo>
                  <a:cubicBezTo>
                    <a:pt x="6597" y="11490"/>
                    <a:pt x="7113" y="7296"/>
                    <a:pt x="6779" y="5989"/>
                  </a:cubicBezTo>
                  <a:cubicBezTo>
                    <a:pt x="6414" y="4712"/>
                    <a:pt x="4104" y="1"/>
                    <a:pt x="4104" y="1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9" name="Google Shape;2209;p65"/>
            <p:cNvSpPr/>
            <p:nvPr/>
          </p:nvSpPr>
          <p:spPr>
            <a:xfrm>
              <a:off x="9818850" y="5757225"/>
              <a:ext cx="142875" cy="153200"/>
            </a:xfrm>
            <a:custGeom>
              <a:avLst/>
              <a:gdLst/>
              <a:ahLst/>
              <a:cxnLst/>
              <a:rect l="l" t="t" r="r" b="b"/>
              <a:pathLst>
                <a:path w="5715" h="6128" extrusionOk="0">
                  <a:moveTo>
                    <a:pt x="4742" y="0"/>
                  </a:moveTo>
                  <a:cubicBezTo>
                    <a:pt x="3252" y="2128"/>
                    <a:pt x="1277" y="2675"/>
                    <a:pt x="0" y="2796"/>
                  </a:cubicBezTo>
                  <a:cubicBezTo>
                    <a:pt x="669" y="3708"/>
                    <a:pt x="1185" y="4529"/>
                    <a:pt x="1398" y="5198"/>
                  </a:cubicBezTo>
                  <a:cubicBezTo>
                    <a:pt x="1624" y="5882"/>
                    <a:pt x="2072" y="6127"/>
                    <a:pt x="2597" y="6127"/>
                  </a:cubicBezTo>
                  <a:cubicBezTo>
                    <a:pt x="3913" y="6127"/>
                    <a:pt x="5714" y="4590"/>
                    <a:pt x="5714" y="4590"/>
                  </a:cubicBezTo>
                  <a:cubicBezTo>
                    <a:pt x="5714" y="4590"/>
                    <a:pt x="5593" y="2523"/>
                    <a:pt x="4742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0" name="Google Shape;2210;p65"/>
            <p:cNvSpPr/>
            <p:nvPr/>
          </p:nvSpPr>
          <p:spPr>
            <a:xfrm>
              <a:off x="9495875" y="5253925"/>
              <a:ext cx="441525" cy="573225"/>
            </a:xfrm>
            <a:custGeom>
              <a:avLst/>
              <a:gdLst/>
              <a:ahLst/>
              <a:cxnLst/>
              <a:rect l="l" t="t" r="r" b="b"/>
              <a:pathLst>
                <a:path w="17661" h="22929" extrusionOk="0">
                  <a:moveTo>
                    <a:pt x="8530" y="0"/>
                  </a:moveTo>
                  <a:cubicBezTo>
                    <a:pt x="6803" y="0"/>
                    <a:pt x="1" y="3323"/>
                    <a:pt x="1" y="3323"/>
                  </a:cubicBezTo>
                  <a:cubicBezTo>
                    <a:pt x="1" y="3323"/>
                    <a:pt x="2949" y="13810"/>
                    <a:pt x="5867" y="15937"/>
                  </a:cubicBezTo>
                  <a:cubicBezTo>
                    <a:pt x="8025" y="17488"/>
                    <a:pt x="11095" y="20497"/>
                    <a:pt x="12919" y="22928"/>
                  </a:cubicBezTo>
                  <a:cubicBezTo>
                    <a:pt x="14196" y="22807"/>
                    <a:pt x="16171" y="22260"/>
                    <a:pt x="17661" y="20132"/>
                  </a:cubicBezTo>
                  <a:cubicBezTo>
                    <a:pt x="16567" y="16758"/>
                    <a:pt x="14196" y="12503"/>
                    <a:pt x="9332" y="11105"/>
                  </a:cubicBezTo>
                  <a:cubicBezTo>
                    <a:pt x="10427" y="6971"/>
                    <a:pt x="9697" y="740"/>
                    <a:pt x="8846" y="71"/>
                  </a:cubicBezTo>
                  <a:cubicBezTo>
                    <a:pt x="8779" y="23"/>
                    <a:pt x="8672" y="0"/>
                    <a:pt x="8530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1" name="Google Shape;2211;p65"/>
            <p:cNvSpPr/>
            <p:nvPr/>
          </p:nvSpPr>
          <p:spPr>
            <a:xfrm>
              <a:off x="9747400" y="5893225"/>
              <a:ext cx="240150" cy="212050"/>
            </a:xfrm>
            <a:custGeom>
              <a:avLst/>
              <a:gdLst/>
              <a:ahLst/>
              <a:cxnLst/>
              <a:rect l="l" t="t" r="r" b="b"/>
              <a:pathLst>
                <a:path w="9606" h="8482" extrusionOk="0">
                  <a:moveTo>
                    <a:pt x="9241" y="1"/>
                  </a:moveTo>
                  <a:lnTo>
                    <a:pt x="1" y="7812"/>
                  </a:lnTo>
                  <a:cubicBezTo>
                    <a:pt x="426" y="8177"/>
                    <a:pt x="822" y="8481"/>
                    <a:pt x="822" y="8481"/>
                  </a:cubicBezTo>
                  <a:lnTo>
                    <a:pt x="9606" y="1095"/>
                  </a:lnTo>
                  <a:lnTo>
                    <a:pt x="9241" y="1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2" name="Google Shape;2212;p65"/>
            <p:cNvSpPr/>
            <p:nvPr/>
          </p:nvSpPr>
          <p:spPr>
            <a:xfrm>
              <a:off x="9769450" y="5826375"/>
              <a:ext cx="209000" cy="189975"/>
            </a:xfrm>
            <a:custGeom>
              <a:avLst/>
              <a:gdLst/>
              <a:ahLst/>
              <a:cxnLst/>
              <a:rect l="l" t="t" r="r" b="b"/>
              <a:pathLst>
                <a:path w="8360" h="7599" extrusionOk="0">
                  <a:moveTo>
                    <a:pt x="7447" y="0"/>
                  </a:moveTo>
                  <a:cubicBezTo>
                    <a:pt x="7447" y="0"/>
                    <a:pt x="7235" y="2167"/>
                    <a:pt x="4488" y="2167"/>
                  </a:cubicBezTo>
                  <a:cubicBezTo>
                    <a:pt x="4115" y="2167"/>
                    <a:pt x="3695" y="2127"/>
                    <a:pt x="3222" y="2037"/>
                  </a:cubicBezTo>
                  <a:cubicBezTo>
                    <a:pt x="3222" y="2037"/>
                    <a:pt x="1429" y="4347"/>
                    <a:pt x="0" y="6444"/>
                  </a:cubicBezTo>
                  <a:cubicBezTo>
                    <a:pt x="639" y="6565"/>
                    <a:pt x="1581" y="6900"/>
                    <a:pt x="2523" y="7599"/>
                  </a:cubicBezTo>
                  <a:lnTo>
                    <a:pt x="8359" y="267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3" name="Google Shape;2213;p65"/>
            <p:cNvSpPr/>
            <p:nvPr/>
          </p:nvSpPr>
          <p:spPr>
            <a:xfrm>
              <a:off x="9723100" y="5987450"/>
              <a:ext cx="109450" cy="101100"/>
            </a:xfrm>
            <a:custGeom>
              <a:avLst/>
              <a:gdLst/>
              <a:ahLst/>
              <a:cxnLst/>
              <a:rect l="l" t="t" r="r" b="b"/>
              <a:pathLst>
                <a:path w="4378" h="4044" extrusionOk="0">
                  <a:moveTo>
                    <a:pt x="1854" y="1"/>
                  </a:moveTo>
                  <a:cubicBezTo>
                    <a:pt x="821" y="1521"/>
                    <a:pt x="0" y="2919"/>
                    <a:pt x="243" y="3253"/>
                  </a:cubicBezTo>
                  <a:cubicBezTo>
                    <a:pt x="426" y="3527"/>
                    <a:pt x="699" y="3800"/>
                    <a:pt x="973" y="4043"/>
                  </a:cubicBezTo>
                  <a:lnTo>
                    <a:pt x="4377" y="1156"/>
                  </a:lnTo>
                  <a:cubicBezTo>
                    <a:pt x="3435" y="457"/>
                    <a:pt x="2523" y="153"/>
                    <a:pt x="1854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4" name="Google Shape;2214;p65"/>
            <p:cNvSpPr/>
            <p:nvPr/>
          </p:nvSpPr>
          <p:spPr>
            <a:xfrm>
              <a:off x="9783125" y="5953275"/>
              <a:ext cx="62325" cy="22800"/>
            </a:xfrm>
            <a:custGeom>
              <a:avLst/>
              <a:gdLst/>
              <a:ahLst/>
              <a:cxnLst/>
              <a:rect l="l" t="t" r="r" b="b"/>
              <a:pathLst>
                <a:path w="2493" h="912" fill="none" extrusionOk="0">
                  <a:moveTo>
                    <a:pt x="0" y="608"/>
                  </a:moveTo>
                  <a:cubicBezTo>
                    <a:pt x="0" y="608"/>
                    <a:pt x="1034" y="0"/>
                    <a:pt x="2493" y="912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5" name="Google Shape;2215;p65"/>
            <p:cNvSpPr/>
            <p:nvPr/>
          </p:nvSpPr>
          <p:spPr>
            <a:xfrm>
              <a:off x="9801350" y="5920600"/>
              <a:ext cx="63100" cy="22800"/>
            </a:xfrm>
            <a:custGeom>
              <a:avLst/>
              <a:gdLst/>
              <a:ahLst/>
              <a:cxnLst/>
              <a:rect l="l" t="t" r="r" b="b"/>
              <a:pathLst>
                <a:path w="2524" h="912" fill="none" extrusionOk="0">
                  <a:moveTo>
                    <a:pt x="1" y="578"/>
                  </a:moveTo>
                  <a:cubicBezTo>
                    <a:pt x="1" y="578"/>
                    <a:pt x="1034" y="0"/>
                    <a:pt x="2524" y="912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6" name="Google Shape;2216;p65"/>
            <p:cNvSpPr/>
            <p:nvPr/>
          </p:nvSpPr>
          <p:spPr>
            <a:xfrm>
              <a:off x="9827200" y="5894000"/>
              <a:ext cx="63100" cy="22825"/>
            </a:xfrm>
            <a:custGeom>
              <a:avLst/>
              <a:gdLst/>
              <a:ahLst/>
              <a:cxnLst/>
              <a:rect l="l" t="t" r="r" b="b"/>
              <a:pathLst>
                <a:path w="2524" h="913" fill="none" extrusionOk="0">
                  <a:moveTo>
                    <a:pt x="0" y="608"/>
                  </a:moveTo>
                  <a:cubicBezTo>
                    <a:pt x="0" y="608"/>
                    <a:pt x="1034" y="0"/>
                    <a:pt x="2523" y="912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7" name="Google Shape;2217;p65"/>
            <p:cNvSpPr/>
            <p:nvPr/>
          </p:nvSpPr>
          <p:spPr>
            <a:xfrm>
              <a:off x="9656225" y="5175175"/>
              <a:ext cx="332100" cy="767475"/>
            </a:xfrm>
            <a:custGeom>
              <a:avLst/>
              <a:gdLst/>
              <a:ahLst/>
              <a:cxnLst/>
              <a:rect l="l" t="t" r="r" b="b"/>
              <a:pathLst>
                <a:path w="13284" h="30699" extrusionOk="0">
                  <a:moveTo>
                    <a:pt x="1034" y="1"/>
                  </a:moveTo>
                  <a:cubicBezTo>
                    <a:pt x="281" y="1"/>
                    <a:pt x="0" y="2431"/>
                    <a:pt x="0" y="2431"/>
                  </a:cubicBezTo>
                  <a:cubicBezTo>
                    <a:pt x="213" y="4072"/>
                    <a:pt x="395" y="5713"/>
                    <a:pt x="578" y="7355"/>
                  </a:cubicBezTo>
                  <a:cubicBezTo>
                    <a:pt x="699" y="8662"/>
                    <a:pt x="821" y="9969"/>
                    <a:pt x="912" y="11276"/>
                  </a:cubicBezTo>
                  <a:cubicBezTo>
                    <a:pt x="943" y="11944"/>
                    <a:pt x="973" y="12583"/>
                    <a:pt x="973" y="13221"/>
                  </a:cubicBezTo>
                  <a:cubicBezTo>
                    <a:pt x="973" y="13707"/>
                    <a:pt x="821" y="14163"/>
                    <a:pt x="851" y="14650"/>
                  </a:cubicBezTo>
                  <a:cubicBezTo>
                    <a:pt x="912" y="15197"/>
                    <a:pt x="1125" y="15714"/>
                    <a:pt x="1429" y="16169"/>
                  </a:cubicBezTo>
                  <a:cubicBezTo>
                    <a:pt x="2219" y="17294"/>
                    <a:pt x="3283" y="18236"/>
                    <a:pt x="4225" y="19239"/>
                  </a:cubicBezTo>
                  <a:cubicBezTo>
                    <a:pt x="5441" y="20516"/>
                    <a:pt x="6657" y="21793"/>
                    <a:pt x="7812" y="23130"/>
                  </a:cubicBezTo>
                  <a:cubicBezTo>
                    <a:pt x="8846" y="24315"/>
                    <a:pt x="9818" y="25562"/>
                    <a:pt x="10669" y="26929"/>
                  </a:cubicBezTo>
                  <a:cubicBezTo>
                    <a:pt x="11034" y="27537"/>
                    <a:pt x="11368" y="28176"/>
                    <a:pt x="11642" y="28814"/>
                  </a:cubicBezTo>
                  <a:cubicBezTo>
                    <a:pt x="11733" y="29027"/>
                    <a:pt x="12402" y="30547"/>
                    <a:pt x="12219" y="30699"/>
                  </a:cubicBezTo>
                  <a:lnTo>
                    <a:pt x="13283" y="29817"/>
                  </a:lnTo>
                  <a:cubicBezTo>
                    <a:pt x="13283" y="29817"/>
                    <a:pt x="12706" y="28024"/>
                    <a:pt x="12007" y="25835"/>
                  </a:cubicBezTo>
                  <a:cubicBezTo>
                    <a:pt x="11186" y="23160"/>
                    <a:pt x="10122" y="19847"/>
                    <a:pt x="8450" y="17963"/>
                  </a:cubicBezTo>
                  <a:cubicBezTo>
                    <a:pt x="5441" y="14558"/>
                    <a:pt x="2918" y="14255"/>
                    <a:pt x="2918" y="14255"/>
                  </a:cubicBezTo>
                  <a:cubicBezTo>
                    <a:pt x="2918" y="14255"/>
                    <a:pt x="4469" y="7476"/>
                    <a:pt x="2432" y="2127"/>
                  </a:cubicBezTo>
                  <a:cubicBezTo>
                    <a:pt x="1848" y="540"/>
                    <a:pt x="1389" y="1"/>
                    <a:pt x="1034" y="1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8" name="Google Shape;2218;p65"/>
            <p:cNvSpPr/>
            <p:nvPr/>
          </p:nvSpPr>
          <p:spPr>
            <a:xfrm>
              <a:off x="9280825" y="5004925"/>
              <a:ext cx="391375" cy="362975"/>
            </a:xfrm>
            <a:custGeom>
              <a:avLst/>
              <a:gdLst/>
              <a:ahLst/>
              <a:cxnLst/>
              <a:rect l="l" t="t" r="r" b="b"/>
              <a:pathLst>
                <a:path w="15655" h="14519" extrusionOk="0">
                  <a:moveTo>
                    <a:pt x="5715" y="0"/>
                  </a:moveTo>
                  <a:lnTo>
                    <a:pt x="1" y="8268"/>
                  </a:lnTo>
                  <a:cubicBezTo>
                    <a:pt x="2736" y="11581"/>
                    <a:pt x="5138" y="12736"/>
                    <a:pt x="6718" y="13131"/>
                  </a:cubicBezTo>
                  <a:cubicBezTo>
                    <a:pt x="6779" y="11824"/>
                    <a:pt x="6992" y="9332"/>
                    <a:pt x="7630" y="8633"/>
                  </a:cubicBezTo>
                  <a:cubicBezTo>
                    <a:pt x="7630" y="10426"/>
                    <a:pt x="9059" y="14499"/>
                    <a:pt x="9059" y="14499"/>
                  </a:cubicBezTo>
                  <a:cubicBezTo>
                    <a:pt x="9059" y="14499"/>
                    <a:pt x="9310" y="14518"/>
                    <a:pt x="9747" y="14518"/>
                  </a:cubicBezTo>
                  <a:cubicBezTo>
                    <a:pt x="10867" y="14518"/>
                    <a:pt x="13206" y="14392"/>
                    <a:pt x="15655" y="13496"/>
                  </a:cubicBezTo>
                  <a:cubicBezTo>
                    <a:pt x="15411" y="7599"/>
                    <a:pt x="12311" y="2341"/>
                    <a:pt x="10974" y="365"/>
                  </a:cubicBezTo>
                  <a:cubicBezTo>
                    <a:pt x="8572" y="274"/>
                    <a:pt x="5715" y="0"/>
                    <a:pt x="5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9" name="Google Shape;2219;p65"/>
            <p:cNvSpPr/>
            <p:nvPr/>
          </p:nvSpPr>
          <p:spPr>
            <a:xfrm>
              <a:off x="9555150" y="5013850"/>
              <a:ext cx="243200" cy="328500"/>
            </a:xfrm>
            <a:custGeom>
              <a:avLst/>
              <a:gdLst/>
              <a:ahLst/>
              <a:cxnLst/>
              <a:rect l="l" t="t" r="r" b="b"/>
              <a:pathLst>
                <a:path w="9728" h="13140" extrusionOk="0">
                  <a:moveTo>
                    <a:pt x="2771" y="0"/>
                  </a:moveTo>
                  <a:cubicBezTo>
                    <a:pt x="2728" y="0"/>
                    <a:pt x="2686" y="3"/>
                    <a:pt x="2645" y="8"/>
                  </a:cubicBezTo>
                  <a:cubicBezTo>
                    <a:pt x="2356" y="39"/>
                    <a:pt x="1961" y="54"/>
                    <a:pt x="1505" y="54"/>
                  </a:cubicBezTo>
                  <a:cubicBezTo>
                    <a:pt x="1049" y="54"/>
                    <a:pt x="533" y="39"/>
                    <a:pt x="1" y="8"/>
                  </a:cubicBezTo>
                  <a:lnTo>
                    <a:pt x="1" y="8"/>
                  </a:lnTo>
                  <a:cubicBezTo>
                    <a:pt x="1338" y="1984"/>
                    <a:pt x="4438" y="7273"/>
                    <a:pt x="4682" y="13139"/>
                  </a:cubicBezTo>
                  <a:cubicBezTo>
                    <a:pt x="6445" y="12501"/>
                    <a:pt x="8268" y="11437"/>
                    <a:pt x="9727" y="9765"/>
                  </a:cubicBezTo>
                  <a:cubicBezTo>
                    <a:pt x="8716" y="5451"/>
                    <a:pt x="4762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0" name="Google Shape;2220;p65"/>
            <p:cNvSpPr/>
            <p:nvPr/>
          </p:nvSpPr>
          <p:spPr>
            <a:xfrm>
              <a:off x="9448775" y="5220725"/>
              <a:ext cx="59300" cy="147450"/>
            </a:xfrm>
            <a:custGeom>
              <a:avLst/>
              <a:gdLst/>
              <a:ahLst/>
              <a:cxnLst/>
              <a:rect l="l" t="t" r="r" b="b"/>
              <a:pathLst>
                <a:path w="2372" h="5898" extrusionOk="0">
                  <a:moveTo>
                    <a:pt x="912" y="1"/>
                  </a:moveTo>
                  <a:cubicBezTo>
                    <a:pt x="304" y="700"/>
                    <a:pt x="61" y="3192"/>
                    <a:pt x="0" y="4499"/>
                  </a:cubicBezTo>
                  <a:cubicBezTo>
                    <a:pt x="628" y="4644"/>
                    <a:pt x="1119" y="4678"/>
                    <a:pt x="1443" y="4678"/>
                  </a:cubicBezTo>
                  <a:cubicBezTo>
                    <a:pt x="1730" y="4678"/>
                    <a:pt x="1885" y="4651"/>
                    <a:pt x="1885" y="4651"/>
                  </a:cubicBezTo>
                  <a:lnTo>
                    <a:pt x="2371" y="5897"/>
                  </a:lnTo>
                  <a:cubicBezTo>
                    <a:pt x="2371" y="5897"/>
                    <a:pt x="912" y="1794"/>
                    <a:pt x="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1" name="Google Shape;2221;p65"/>
            <p:cNvSpPr/>
            <p:nvPr/>
          </p:nvSpPr>
          <p:spPr>
            <a:xfrm>
              <a:off x="9324150" y="4477250"/>
              <a:ext cx="475725" cy="596925"/>
            </a:xfrm>
            <a:custGeom>
              <a:avLst/>
              <a:gdLst/>
              <a:ahLst/>
              <a:cxnLst/>
              <a:rect l="l" t="t" r="r" b="b"/>
              <a:pathLst>
                <a:path w="19029" h="23877" extrusionOk="0">
                  <a:moveTo>
                    <a:pt x="9064" y="1"/>
                  </a:moveTo>
                  <a:cubicBezTo>
                    <a:pt x="1275" y="1"/>
                    <a:pt x="0" y="6153"/>
                    <a:pt x="0" y="6153"/>
                  </a:cubicBezTo>
                  <a:lnTo>
                    <a:pt x="304" y="12536"/>
                  </a:lnTo>
                  <a:cubicBezTo>
                    <a:pt x="304" y="12536"/>
                    <a:pt x="517" y="16214"/>
                    <a:pt x="1551" y="19648"/>
                  </a:cubicBezTo>
                  <a:cubicBezTo>
                    <a:pt x="1611" y="19831"/>
                    <a:pt x="1733" y="20013"/>
                    <a:pt x="1885" y="20165"/>
                  </a:cubicBezTo>
                  <a:cubicBezTo>
                    <a:pt x="3162" y="21563"/>
                    <a:pt x="4651" y="23296"/>
                    <a:pt x="6566" y="23691"/>
                  </a:cubicBezTo>
                  <a:cubicBezTo>
                    <a:pt x="7171" y="23818"/>
                    <a:pt x="7743" y="23877"/>
                    <a:pt x="8284" y="23877"/>
                  </a:cubicBezTo>
                  <a:cubicBezTo>
                    <a:pt x="12773" y="23877"/>
                    <a:pt x="15066" y="19865"/>
                    <a:pt x="15229" y="18129"/>
                  </a:cubicBezTo>
                  <a:cubicBezTo>
                    <a:pt x="15441" y="16153"/>
                    <a:pt x="19028" y="651"/>
                    <a:pt x="10213" y="43"/>
                  </a:cubicBezTo>
                  <a:cubicBezTo>
                    <a:pt x="9815" y="14"/>
                    <a:pt x="9432" y="1"/>
                    <a:pt x="9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2" name="Google Shape;2222;p65"/>
            <p:cNvSpPr/>
            <p:nvPr/>
          </p:nvSpPr>
          <p:spPr>
            <a:xfrm>
              <a:off x="9201050" y="3805825"/>
              <a:ext cx="369325" cy="762250"/>
            </a:xfrm>
            <a:custGeom>
              <a:avLst/>
              <a:gdLst/>
              <a:ahLst/>
              <a:cxnLst/>
              <a:rect l="l" t="t" r="r" b="b"/>
              <a:pathLst>
                <a:path w="14773" h="30490" extrusionOk="0">
                  <a:moveTo>
                    <a:pt x="10386" y="0"/>
                  </a:moveTo>
                  <a:cubicBezTo>
                    <a:pt x="7490" y="0"/>
                    <a:pt x="4870" y="2054"/>
                    <a:pt x="4317" y="5015"/>
                  </a:cubicBezTo>
                  <a:lnTo>
                    <a:pt x="3557" y="8967"/>
                  </a:lnTo>
                  <a:lnTo>
                    <a:pt x="0" y="11399"/>
                  </a:lnTo>
                  <a:lnTo>
                    <a:pt x="2858" y="12736"/>
                  </a:lnTo>
                  <a:lnTo>
                    <a:pt x="2523" y="14438"/>
                  </a:lnTo>
                  <a:cubicBezTo>
                    <a:pt x="1885" y="17751"/>
                    <a:pt x="4104" y="21004"/>
                    <a:pt x="7447" y="21642"/>
                  </a:cubicBezTo>
                  <a:lnTo>
                    <a:pt x="9301" y="21976"/>
                  </a:lnTo>
                  <a:lnTo>
                    <a:pt x="9818" y="25867"/>
                  </a:lnTo>
                  <a:cubicBezTo>
                    <a:pt x="9818" y="25867"/>
                    <a:pt x="7873" y="29393"/>
                    <a:pt x="8542" y="30305"/>
                  </a:cubicBezTo>
                  <a:cubicBezTo>
                    <a:pt x="8633" y="30431"/>
                    <a:pt x="8830" y="30489"/>
                    <a:pt x="9106" y="30489"/>
                  </a:cubicBezTo>
                  <a:cubicBezTo>
                    <a:pt x="10020" y="30489"/>
                    <a:pt x="11793" y="29848"/>
                    <a:pt x="13405" y="28937"/>
                  </a:cubicBezTo>
                  <a:cubicBezTo>
                    <a:pt x="10152" y="22949"/>
                    <a:pt x="14773" y="15806"/>
                    <a:pt x="14165" y="10608"/>
                  </a:cubicBezTo>
                  <a:cubicBezTo>
                    <a:pt x="10730" y="7447"/>
                    <a:pt x="10700" y="3101"/>
                    <a:pt x="11247" y="61"/>
                  </a:cubicBezTo>
                  <a:cubicBezTo>
                    <a:pt x="10958" y="20"/>
                    <a:pt x="10671" y="0"/>
                    <a:pt x="10386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3" name="Google Shape;2223;p65"/>
            <p:cNvSpPr/>
            <p:nvPr/>
          </p:nvSpPr>
          <p:spPr>
            <a:xfrm>
              <a:off x="9439642" y="3807327"/>
              <a:ext cx="291076" cy="721925"/>
            </a:xfrm>
            <a:custGeom>
              <a:avLst/>
              <a:gdLst/>
              <a:ahLst/>
              <a:cxnLst/>
              <a:rect l="l" t="t" r="r" b="b"/>
              <a:pathLst>
                <a:path w="11035" h="28877" extrusionOk="0">
                  <a:moveTo>
                    <a:pt x="1095" y="1"/>
                  </a:moveTo>
                  <a:lnTo>
                    <a:pt x="1095" y="1"/>
                  </a:lnTo>
                  <a:cubicBezTo>
                    <a:pt x="548" y="3041"/>
                    <a:pt x="578" y="7417"/>
                    <a:pt x="4013" y="10548"/>
                  </a:cubicBezTo>
                  <a:cubicBezTo>
                    <a:pt x="1976" y="16019"/>
                    <a:pt x="0" y="22889"/>
                    <a:pt x="3253" y="28877"/>
                  </a:cubicBezTo>
                  <a:cubicBezTo>
                    <a:pt x="4803" y="27995"/>
                    <a:pt x="6201" y="26871"/>
                    <a:pt x="6627" y="25776"/>
                  </a:cubicBezTo>
                  <a:cubicBezTo>
                    <a:pt x="5958" y="24956"/>
                    <a:pt x="5806" y="23223"/>
                    <a:pt x="5776" y="22159"/>
                  </a:cubicBezTo>
                  <a:cubicBezTo>
                    <a:pt x="8055" y="21339"/>
                    <a:pt x="9879" y="19363"/>
                    <a:pt x="10365" y="16810"/>
                  </a:cubicBezTo>
                  <a:lnTo>
                    <a:pt x="11034" y="13314"/>
                  </a:lnTo>
                  <a:cubicBezTo>
                    <a:pt x="4864" y="8876"/>
                    <a:pt x="2250" y="2098"/>
                    <a:pt x="1763" y="123"/>
                  </a:cubicBezTo>
                  <a:lnTo>
                    <a:pt x="1368" y="62"/>
                  </a:lnTo>
                  <a:cubicBezTo>
                    <a:pt x="1277" y="31"/>
                    <a:pt x="1186" y="31"/>
                    <a:pt x="1095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4" name="Google Shape;2224;p65"/>
            <p:cNvSpPr/>
            <p:nvPr/>
          </p:nvSpPr>
          <p:spPr>
            <a:xfrm>
              <a:off x="9657750" y="4608600"/>
              <a:ext cx="219625" cy="423700"/>
            </a:xfrm>
            <a:custGeom>
              <a:avLst/>
              <a:gdLst/>
              <a:ahLst/>
              <a:cxnLst/>
              <a:rect l="l" t="t" r="r" b="b"/>
              <a:pathLst>
                <a:path w="8785" h="16948" extrusionOk="0">
                  <a:moveTo>
                    <a:pt x="4509" y="0"/>
                  </a:moveTo>
                  <a:cubicBezTo>
                    <a:pt x="3077" y="0"/>
                    <a:pt x="2037" y="716"/>
                    <a:pt x="2037" y="716"/>
                  </a:cubicBezTo>
                  <a:lnTo>
                    <a:pt x="0" y="14668"/>
                  </a:lnTo>
                  <a:cubicBezTo>
                    <a:pt x="0" y="14668"/>
                    <a:pt x="2128" y="16917"/>
                    <a:pt x="4955" y="16948"/>
                  </a:cubicBezTo>
                  <a:cubicBezTo>
                    <a:pt x="5867" y="8467"/>
                    <a:pt x="7721" y="5428"/>
                    <a:pt x="8785" y="4394"/>
                  </a:cubicBezTo>
                  <a:cubicBezTo>
                    <a:pt x="8298" y="2601"/>
                    <a:pt x="7629" y="1203"/>
                    <a:pt x="6870" y="716"/>
                  </a:cubicBezTo>
                  <a:cubicBezTo>
                    <a:pt x="6039" y="179"/>
                    <a:pt x="5225" y="0"/>
                    <a:pt x="45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5" name="Google Shape;2225;p65"/>
            <p:cNvSpPr/>
            <p:nvPr/>
          </p:nvSpPr>
          <p:spPr>
            <a:xfrm>
              <a:off x="9387975" y="3988150"/>
              <a:ext cx="25100" cy="41900"/>
            </a:xfrm>
            <a:custGeom>
              <a:avLst/>
              <a:gdLst/>
              <a:ahLst/>
              <a:cxnLst/>
              <a:rect l="l" t="t" r="r" b="b"/>
              <a:pathLst>
                <a:path w="1004" h="1676" extrusionOk="0">
                  <a:moveTo>
                    <a:pt x="578" y="0"/>
                  </a:moveTo>
                  <a:cubicBezTo>
                    <a:pt x="345" y="0"/>
                    <a:pt x="120" y="325"/>
                    <a:pt x="61" y="762"/>
                  </a:cubicBezTo>
                  <a:cubicBezTo>
                    <a:pt x="1" y="1248"/>
                    <a:pt x="153" y="1643"/>
                    <a:pt x="396" y="1674"/>
                  </a:cubicBezTo>
                  <a:cubicBezTo>
                    <a:pt x="405" y="1675"/>
                    <a:pt x="415" y="1676"/>
                    <a:pt x="424" y="1676"/>
                  </a:cubicBezTo>
                  <a:cubicBezTo>
                    <a:pt x="658" y="1676"/>
                    <a:pt x="885" y="1322"/>
                    <a:pt x="943" y="884"/>
                  </a:cubicBezTo>
                  <a:cubicBezTo>
                    <a:pt x="1004" y="428"/>
                    <a:pt x="852" y="33"/>
                    <a:pt x="609" y="2"/>
                  </a:cubicBezTo>
                  <a:cubicBezTo>
                    <a:pt x="598" y="1"/>
                    <a:pt x="588" y="0"/>
                    <a:pt x="5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6" name="Google Shape;2226;p65"/>
            <p:cNvSpPr/>
            <p:nvPr/>
          </p:nvSpPr>
          <p:spPr>
            <a:xfrm>
              <a:off x="9351507" y="4047725"/>
              <a:ext cx="149725" cy="141000"/>
            </a:xfrm>
            <a:custGeom>
              <a:avLst/>
              <a:gdLst/>
              <a:ahLst/>
              <a:cxnLst/>
              <a:rect l="l" t="t" r="r" b="b"/>
              <a:pathLst>
                <a:path w="5989" h="5640" extrusionOk="0">
                  <a:moveTo>
                    <a:pt x="3006" y="1"/>
                  </a:moveTo>
                  <a:cubicBezTo>
                    <a:pt x="1595" y="1"/>
                    <a:pt x="380" y="1046"/>
                    <a:pt x="183" y="2482"/>
                  </a:cubicBezTo>
                  <a:cubicBezTo>
                    <a:pt x="0" y="4033"/>
                    <a:pt x="1094" y="5431"/>
                    <a:pt x="2645" y="5613"/>
                  </a:cubicBezTo>
                  <a:cubicBezTo>
                    <a:pt x="2772" y="5631"/>
                    <a:pt x="2898" y="5639"/>
                    <a:pt x="3022" y="5639"/>
                  </a:cubicBezTo>
                  <a:cubicBezTo>
                    <a:pt x="4416" y="5639"/>
                    <a:pt x="5610" y="4577"/>
                    <a:pt x="5806" y="3182"/>
                  </a:cubicBezTo>
                  <a:cubicBezTo>
                    <a:pt x="5988" y="1631"/>
                    <a:pt x="4894" y="203"/>
                    <a:pt x="3344" y="20"/>
                  </a:cubicBezTo>
                  <a:cubicBezTo>
                    <a:pt x="3230" y="7"/>
                    <a:pt x="3118" y="1"/>
                    <a:pt x="300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7" name="Google Shape;2227;p65"/>
            <p:cNvSpPr/>
            <p:nvPr/>
          </p:nvSpPr>
          <p:spPr>
            <a:xfrm>
              <a:off x="9264218" y="4121369"/>
              <a:ext cx="77129" cy="83025"/>
            </a:xfrm>
            <a:custGeom>
              <a:avLst/>
              <a:gdLst/>
              <a:ahLst/>
              <a:cxnLst/>
              <a:rect l="l" t="t" r="r" b="b"/>
              <a:pathLst>
                <a:path w="4159" h="3321" extrusionOk="0">
                  <a:moveTo>
                    <a:pt x="3832" y="1"/>
                  </a:moveTo>
                  <a:cubicBezTo>
                    <a:pt x="3726" y="1"/>
                    <a:pt x="3623" y="54"/>
                    <a:pt x="3587" y="175"/>
                  </a:cubicBezTo>
                  <a:cubicBezTo>
                    <a:pt x="3184" y="1529"/>
                    <a:pt x="2098" y="2801"/>
                    <a:pt x="588" y="2801"/>
                  </a:cubicBezTo>
                  <a:cubicBezTo>
                    <a:pt x="505" y="2801"/>
                    <a:pt x="420" y="2797"/>
                    <a:pt x="334" y="2789"/>
                  </a:cubicBezTo>
                  <a:cubicBezTo>
                    <a:pt x="325" y="2788"/>
                    <a:pt x="316" y="2787"/>
                    <a:pt x="307" y="2787"/>
                  </a:cubicBezTo>
                  <a:cubicBezTo>
                    <a:pt x="0" y="2787"/>
                    <a:pt x="10" y="3276"/>
                    <a:pt x="334" y="3305"/>
                  </a:cubicBezTo>
                  <a:cubicBezTo>
                    <a:pt x="435" y="3315"/>
                    <a:pt x="534" y="3320"/>
                    <a:pt x="631" y="3320"/>
                  </a:cubicBezTo>
                  <a:cubicBezTo>
                    <a:pt x="2337" y="3320"/>
                    <a:pt x="3615" y="1851"/>
                    <a:pt x="4104" y="327"/>
                  </a:cubicBezTo>
                  <a:cubicBezTo>
                    <a:pt x="4159" y="125"/>
                    <a:pt x="3992" y="1"/>
                    <a:pt x="38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8" name="Google Shape;2228;p65"/>
            <p:cNvSpPr/>
            <p:nvPr/>
          </p:nvSpPr>
          <p:spPr>
            <a:xfrm>
              <a:off x="9466250" y="3787575"/>
              <a:ext cx="303975" cy="352625"/>
            </a:xfrm>
            <a:custGeom>
              <a:avLst/>
              <a:gdLst/>
              <a:ahLst/>
              <a:cxnLst/>
              <a:rect l="l" t="t" r="r" b="b"/>
              <a:pathLst>
                <a:path w="12159" h="14105" extrusionOk="0">
                  <a:moveTo>
                    <a:pt x="1307" y="1"/>
                  </a:moveTo>
                  <a:lnTo>
                    <a:pt x="1307" y="1"/>
                  </a:lnTo>
                  <a:cubicBezTo>
                    <a:pt x="0" y="4834"/>
                    <a:pt x="3587" y="10822"/>
                    <a:pt x="10578" y="14104"/>
                  </a:cubicBezTo>
                  <a:lnTo>
                    <a:pt x="11520" y="9119"/>
                  </a:lnTo>
                  <a:cubicBezTo>
                    <a:pt x="12159" y="5806"/>
                    <a:pt x="9940" y="2554"/>
                    <a:pt x="6596" y="1916"/>
                  </a:cubicBezTo>
                  <a:lnTo>
                    <a:pt x="1307" y="1"/>
                  </a:lnTo>
                  <a:close/>
                </a:path>
              </a:pathLst>
            </a:custGeom>
            <a:solidFill>
              <a:srgbClr val="FF63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9" name="Google Shape;2229;p65"/>
            <p:cNvSpPr/>
            <p:nvPr/>
          </p:nvSpPr>
          <p:spPr>
            <a:xfrm>
              <a:off x="9743600" y="3725090"/>
              <a:ext cx="256125" cy="236125"/>
            </a:xfrm>
            <a:custGeom>
              <a:avLst/>
              <a:gdLst/>
              <a:ahLst/>
              <a:cxnLst/>
              <a:rect l="l" t="t" r="r" b="b"/>
              <a:pathLst>
                <a:path w="10245" h="9445" extrusionOk="0">
                  <a:moveTo>
                    <a:pt x="6488" y="0"/>
                  </a:moveTo>
                  <a:cubicBezTo>
                    <a:pt x="5387" y="0"/>
                    <a:pt x="4237" y="262"/>
                    <a:pt x="3344" y="555"/>
                  </a:cubicBezTo>
                  <a:cubicBezTo>
                    <a:pt x="2433" y="859"/>
                    <a:pt x="1581" y="1376"/>
                    <a:pt x="1034" y="2166"/>
                  </a:cubicBezTo>
                  <a:cubicBezTo>
                    <a:pt x="1" y="3655"/>
                    <a:pt x="305" y="5905"/>
                    <a:pt x="974" y="7485"/>
                  </a:cubicBezTo>
                  <a:cubicBezTo>
                    <a:pt x="1126" y="7880"/>
                    <a:pt x="2372" y="8427"/>
                    <a:pt x="2767" y="8610"/>
                  </a:cubicBezTo>
                  <a:cubicBezTo>
                    <a:pt x="3496" y="9005"/>
                    <a:pt x="4317" y="9309"/>
                    <a:pt x="5138" y="9400"/>
                  </a:cubicBezTo>
                  <a:cubicBezTo>
                    <a:pt x="5347" y="9430"/>
                    <a:pt x="5555" y="9445"/>
                    <a:pt x="5760" y="9445"/>
                  </a:cubicBezTo>
                  <a:cubicBezTo>
                    <a:pt x="7011" y="9445"/>
                    <a:pt x="8149" y="8890"/>
                    <a:pt x="8907" y="7820"/>
                  </a:cubicBezTo>
                  <a:cubicBezTo>
                    <a:pt x="9545" y="6908"/>
                    <a:pt x="9879" y="5813"/>
                    <a:pt x="10062" y="4719"/>
                  </a:cubicBezTo>
                  <a:cubicBezTo>
                    <a:pt x="10183" y="3868"/>
                    <a:pt x="10244" y="2926"/>
                    <a:pt x="9971" y="2105"/>
                  </a:cubicBezTo>
                  <a:cubicBezTo>
                    <a:pt x="9441" y="500"/>
                    <a:pt x="8011" y="0"/>
                    <a:pt x="6488" y="0"/>
                  </a:cubicBezTo>
                  <a:close/>
                </a:path>
              </a:pathLst>
            </a:custGeom>
            <a:solidFill>
              <a:srgbClr val="FF63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0" name="Google Shape;2230;p65"/>
            <p:cNvSpPr/>
            <p:nvPr/>
          </p:nvSpPr>
          <p:spPr>
            <a:xfrm>
              <a:off x="9583275" y="4457475"/>
              <a:ext cx="202900" cy="281500"/>
            </a:xfrm>
            <a:custGeom>
              <a:avLst/>
              <a:gdLst/>
              <a:ahLst/>
              <a:cxnLst/>
              <a:rect l="l" t="t" r="r" b="b"/>
              <a:pathLst>
                <a:path w="8116" h="11260" extrusionOk="0">
                  <a:moveTo>
                    <a:pt x="1620" y="1"/>
                  </a:moveTo>
                  <a:cubicBezTo>
                    <a:pt x="1411" y="1"/>
                    <a:pt x="1196" y="15"/>
                    <a:pt x="973" y="44"/>
                  </a:cubicBezTo>
                  <a:cubicBezTo>
                    <a:pt x="0" y="2871"/>
                    <a:pt x="760" y="10865"/>
                    <a:pt x="760" y="10865"/>
                  </a:cubicBezTo>
                  <a:lnTo>
                    <a:pt x="8116" y="11260"/>
                  </a:lnTo>
                  <a:cubicBezTo>
                    <a:pt x="8116" y="11260"/>
                    <a:pt x="7549" y="1"/>
                    <a:pt x="1620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1" name="Google Shape;2231;p65"/>
            <p:cNvSpPr/>
            <p:nvPr/>
          </p:nvSpPr>
          <p:spPr>
            <a:xfrm>
              <a:off x="9781600" y="4718450"/>
              <a:ext cx="129200" cy="313850"/>
            </a:xfrm>
            <a:custGeom>
              <a:avLst/>
              <a:gdLst/>
              <a:ahLst/>
              <a:cxnLst/>
              <a:rect l="l" t="t" r="r" b="b"/>
              <a:pathLst>
                <a:path w="5168" h="12554" extrusionOk="0">
                  <a:moveTo>
                    <a:pt x="3831" y="0"/>
                  </a:moveTo>
                  <a:lnTo>
                    <a:pt x="3831" y="0"/>
                  </a:lnTo>
                  <a:cubicBezTo>
                    <a:pt x="2767" y="1034"/>
                    <a:pt x="913" y="4073"/>
                    <a:pt x="1" y="12554"/>
                  </a:cubicBezTo>
                  <a:cubicBezTo>
                    <a:pt x="761" y="12554"/>
                    <a:pt x="1551" y="12402"/>
                    <a:pt x="2372" y="12037"/>
                  </a:cubicBezTo>
                  <a:cubicBezTo>
                    <a:pt x="5168" y="10730"/>
                    <a:pt x="5046" y="4286"/>
                    <a:pt x="3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2" name="Google Shape;2232;p65"/>
            <p:cNvSpPr/>
            <p:nvPr/>
          </p:nvSpPr>
          <p:spPr>
            <a:xfrm>
              <a:off x="9400900" y="3922850"/>
              <a:ext cx="65375" cy="33450"/>
            </a:xfrm>
            <a:custGeom>
              <a:avLst/>
              <a:gdLst/>
              <a:ahLst/>
              <a:cxnLst/>
              <a:rect l="l" t="t" r="r" b="b"/>
              <a:pathLst>
                <a:path w="2615" h="1338" extrusionOk="0">
                  <a:moveTo>
                    <a:pt x="1271" y="0"/>
                  </a:moveTo>
                  <a:cubicBezTo>
                    <a:pt x="1064" y="0"/>
                    <a:pt x="862" y="41"/>
                    <a:pt x="699" y="122"/>
                  </a:cubicBezTo>
                  <a:cubicBezTo>
                    <a:pt x="426" y="213"/>
                    <a:pt x="183" y="365"/>
                    <a:pt x="0" y="578"/>
                  </a:cubicBezTo>
                  <a:cubicBezTo>
                    <a:pt x="394" y="462"/>
                    <a:pt x="787" y="364"/>
                    <a:pt x="1154" y="364"/>
                  </a:cubicBezTo>
                  <a:cubicBezTo>
                    <a:pt x="1269" y="364"/>
                    <a:pt x="1381" y="373"/>
                    <a:pt x="1490" y="395"/>
                  </a:cubicBezTo>
                  <a:cubicBezTo>
                    <a:pt x="1703" y="456"/>
                    <a:pt x="1915" y="578"/>
                    <a:pt x="2098" y="760"/>
                  </a:cubicBezTo>
                  <a:cubicBezTo>
                    <a:pt x="2189" y="821"/>
                    <a:pt x="2250" y="942"/>
                    <a:pt x="2341" y="1034"/>
                  </a:cubicBezTo>
                  <a:cubicBezTo>
                    <a:pt x="2432" y="1125"/>
                    <a:pt x="2493" y="1246"/>
                    <a:pt x="2614" y="1338"/>
                  </a:cubicBezTo>
                  <a:cubicBezTo>
                    <a:pt x="2584" y="1216"/>
                    <a:pt x="2554" y="1064"/>
                    <a:pt x="2523" y="942"/>
                  </a:cubicBezTo>
                  <a:cubicBezTo>
                    <a:pt x="2462" y="821"/>
                    <a:pt x="2402" y="669"/>
                    <a:pt x="2310" y="547"/>
                  </a:cubicBezTo>
                  <a:cubicBezTo>
                    <a:pt x="2158" y="304"/>
                    <a:pt x="1885" y="122"/>
                    <a:pt x="1581" y="30"/>
                  </a:cubicBezTo>
                  <a:cubicBezTo>
                    <a:pt x="1480" y="10"/>
                    <a:pt x="1375" y="0"/>
                    <a:pt x="1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3" name="Google Shape;2233;p65"/>
            <p:cNvSpPr/>
            <p:nvPr/>
          </p:nvSpPr>
          <p:spPr>
            <a:xfrm>
              <a:off x="9707550" y="3719940"/>
              <a:ext cx="121750" cy="180950"/>
            </a:xfrm>
            <a:custGeom>
              <a:avLst/>
              <a:gdLst/>
              <a:ahLst/>
              <a:cxnLst/>
              <a:rect l="l" t="t" r="r" b="b"/>
              <a:pathLst>
                <a:path w="4870" h="7238" extrusionOk="0">
                  <a:moveTo>
                    <a:pt x="1455" y="1"/>
                  </a:moveTo>
                  <a:cubicBezTo>
                    <a:pt x="0" y="1"/>
                    <a:pt x="1990" y="7235"/>
                    <a:pt x="1990" y="7235"/>
                  </a:cubicBezTo>
                  <a:cubicBezTo>
                    <a:pt x="2004" y="7237"/>
                    <a:pt x="2018" y="7237"/>
                    <a:pt x="2032" y="7237"/>
                  </a:cubicBezTo>
                  <a:cubicBezTo>
                    <a:pt x="3389" y="7237"/>
                    <a:pt x="4870" y="1517"/>
                    <a:pt x="4118" y="1095"/>
                  </a:cubicBezTo>
                  <a:cubicBezTo>
                    <a:pt x="4089" y="1080"/>
                    <a:pt x="4059" y="1073"/>
                    <a:pt x="4030" y="1073"/>
                  </a:cubicBezTo>
                  <a:cubicBezTo>
                    <a:pt x="3294" y="1073"/>
                    <a:pt x="2507" y="5655"/>
                    <a:pt x="2507" y="5655"/>
                  </a:cubicBezTo>
                  <a:cubicBezTo>
                    <a:pt x="2507" y="5655"/>
                    <a:pt x="2932" y="62"/>
                    <a:pt x="1473" y="1"/>
                  </a:cubicBezTo>
                  <a:cubicBezTo>
                    <a:pt x="1467" y="1"/>
                    <a:pt x="1461" y="1"/>
                    <a:pt x="14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4" name="Google Shape;2234;p65"/>
            <p:cNvSpPr/>
            <p:nvPr/>
          </p:nvSpPr>
          <p:spPr>
            <a:xfrm>
              <a:off x="9383425" y="4963825"/>
              <a:ext cx="71450" cy="93550"/>
            </a:xfrm>
            <a:custGeom>
              <a:avLst/>
              <a:gdLst/>
              <a:ahLst/>
              <a:cxnLst/>
              <a:rect l="l" t="t" r="r" b="b"/>
              <a:pathLst>
                <a:path w="2858" h="3742" extrusionOk="0">
                  <a:moveTo>
                    <a:pt x="575" y="1"/>
                  </a:moveTo>
                  <a:cubicBezTo>
                    <a:pt x="566" y="1"/>
                    <a:pt x="557" y="2"/>
                    <a:pt x="547" y="3"/>
                  </a:cubicBezTo>
                  <a:cubicBezTo>
                    <a:pt x="0" y="125"/>
                    <a:pt x="1642" y="2374"/>
                    <a:pt x="2523" y="3529"/>
                  </a:cubicBezTo>
                  <a:cubicBezTo>
                    <a:pt x="2614" y="3590"/>
                    <a:pt x="2736" y="3651"/>
                    <a:pt x="2857" y="3742"/>
                  </a:cubicBezTo>
                  <a:cubicBezTo>
                    <a:pt x="2349" y="2606"/>
                    <a:pt x="1136" y="1"/>
                    <a:pt x="575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5" name="Google Shape;2235;p65"/>
            <p:cNvSpPr/>
            <p:nvPr/>
          </p:nvSpPr>
          <p:spPr>
            <a:xfrm>
              <a:off x="9538450" y="5007875"/>
              <a:ext cx="75250" cy="66225"/>
            </a:xfrm>
            <a:custGeom>
              <a:avLst/>
              <a:gdLst/>
              <a:ahLst/>
              <a:cxnLst/>
              <a:rect l="l" t="t" r="r" b="b"/>
              <a:pathLst>
                <a:path w="3010" h="2649" extrusionOk="0">
                  <a:moveTo>
                    <a:pt x="1990" y="1"/>
                  </a:moveTo>
                  <a:cubicBezTo>
                    <a:pt x="1177" y="1"/>
                    <a:pt x="394" y="1636"/>
                    <a:pt x="0" y="2648"/>
                  </a:cubicBezTo>
                  <a:cubicBezTo>
                    <a:pt x="213" y="2618"/>
                    <a:pt x="456" y="2588"/>
                    <a:pt x="699" y="2557"/>
                  </a:cubicBezTo>
                  <a:cubicBezTo>
                    <a:pt x="1702" y="1645"/>
                    <a:pt x="3009" y="278"/>
                    <a:pt x="2189" y="34"/>
                  </a:cubicBezTo>
                  <a:cubicBezTo>
                    <a:pt x="2122" y="12"/>
                    <a:pt x="2056" y="1"/>
                    <a:pt x="1990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6" name="Google Shape;2236;p65"/>
            <p:cNvSpPr/>
            <p:nvPr/>
          </p:nvSpPr>
          <p:spPr>
            <a:xfrm>
              <a:off x="9476875" y="5032175"/>
              <a:ext cx="30425" cy="41150"/>
            </a:xfrm>
            <a:custGeom>
              <a:avLst/>
              <a:gdLst/>
              <a:ahLst/>
              <a:cxnLst/>
              <a:rect l="l" t="t" r="r" b="b"/>
              <a:pathLst>
                <a:path w="1217" h="1646" extrusionOk="0">
                  <a:moveTo>
                    <a:pt x="562" y="1"/>
                  </a:moveTo>
                  <a:cubicBezTo>
                    <a:pt x="547" y="1"/>
                    <a:pt x="533" y="2"/>
                    <a:pt x="518" y="5"/>
                  </a:cubicBezTo>
                  <a:cubicBezTo>
                    <a:pt x="1" y="96"/>
                    <a:pt x="1034" y="1433"/>
                    <a:pt x="1217" y="1646"/>
                  </a:cubicBezTo>
                  <a:cubicBezTo>
                    <a:pt x="1217" y="1439"/>
                    <a:pt x="1045" y="1"/>
                    <a:pt x="562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7" name="Google Shape;2237;p65"/>
            <p:cNvSpPr/>
            <p:nvPr/>
          </p:nvSpPr>
          <p:spPr>
            <a:xfrm>
              <a:off x="9507275" y="50733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cubicBezTo>
                    <a:pt x="1" y="3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0"/>
                    <a:pt x="1" y="3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8" name="Google Shape;2238;p65"/>
            <p:cNvSpPr/>
            <p:nvPr/>
          </p:nvSpPr>
          <p:spPr>
            <a:xfrm>
              <a:off x="9757275" y="4665250"/>
              <a:ext cx="101100" cy="364775"/>
            </a:xfrm>
            <a:custGeom>
              <a:avLst/>
              <a:gdLst/>
              <a:ahLst/>
              <a:cxnLst/>
              <a:rect l="l" t="t" r="r" b="b"/>
              <a:pathLst>
                <a:path w="4044" h="14591" fill="none" extrusionOk="0">
                  <a:moveTo>
                    <a:pt x="1" y="14590"/>
                  </a:moveTo>
                  <a:cubicBezTo>
                    <a:pt x="1" y="14590"/>
                    <a:pt x="31" y="4378"/>
                    <a:pt x="4044" y="1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9" name="Google Shape;2239;p65"/>
            <p:cNvSpPr/>
            <p:nvPr/>
          </p:nvSpPr>
          <p:spPr>
            <a:xfrm>
              <a:off x="9530850" y="4480600"/>
              <a:ext cx="145925" cy="494700"/>
            </a:xfrm>
            <a:custGeom>
              <a:avLst/>
              <a:gdLst/>
              <a:ahLst/>
              <a:cxnLst/>
              <a:rect l="l" t="t" r="r" b="b"/>
              <a:pathLst>
                <a:path w="5837" h="19788" extrusionOk="0">
                  <a:moveTo>
                    <a:pt x="2766" y="0"/>
                  </a:moveTo>
                  <a:cubicBezTo>
                    <a:pt x="0" y="9909"/>
                    <a:pt x="5076" y="19788"/>
                    <a:pt x="5076" y="19788"/>
                  </a:cubicBezTo>
                  <a:cubicBezTo>
                    <a:pt x="5076" y="19788"/>
                    <a:pt x="5836" y="19788"/>
                    <a:pt x="5836" y="18694"/>
                  </a:cubicBezTo>
                  <a:cubicBezTo>
                    <a:pt x="1155" y="7387"/>
                    <a:pt x="4134" y="0"/>
                    <a:pt x="41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0" name="Google Shape;2240;p65"/>
            <p:cNvSpPr/>
            <p:nvPr/>
          </p:nvSpPr>
          <p:spPr>
            <a:xfrm>
              <a:off x="9450300" y="4425875"/>
              <a:ext cx="181625" cy="154300"/>
            </a:xfrm>
            <a:custGeom>
              <a:avLst/>
              <a:gdLst/>
              <a:ahLst/>
              <a:cxnLst/>
              <a:rect l="l" t="t" r="r" b="b"/>
              <a:pathLst>
                <a:path w="7265" h="6172" extrusionOk="0">
                  <a:moveTo>
                    <a:pt x="2158" y="1"/>
                  </a:moveTo>
                  <a:lnTo>
                    <a:pt x="0" y="4955"/>
                  </a:lnTo>
                  <a:lnTo>
                    <a:pt x="3587" y="6171"/>
                  </a:lnTo>
                  <a:cubicBezTo>
                    <a:pt x="3587" y="6171"/>
                    <a:pt x="5593" y="4591"/>
                    <a:pt x="7265" y="1338"/>
                  </a:cubicBezTo>
                  <a:lnTo>
                    <a:pt x="7265" y="1338"/>
                  </a:lnTo>
                  <a:cubicBezTo>
                    <a:pt x="6156" y="1857"/>
                    <a:pt x="5286" y="2054"/>
                    <a:pt x="4604" y="2054"/>
                  </a:cubicBezTo>
                  <a:cubicBezTo>
                    <a:pt x="2406" y="2054"/>
                    <a:pt x="2158" y="1"/>
                    <a:pt x="2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1" name="Google Shape;2241;p65"/>
            <p:cNvSpPr/>
            <p:nvPr/>
          </p:nvSpPr>
          <p:spPr>
            <a:xfrm>
              <a:off x="9226871" y="3755460"/>
              <a:ext cx="709775" cy="782884"/>
            </a:xfrm>
            <a:custGeom>
              <a:avLst/>
              <a:gdLst/>
              <a:ahLst/>
              <a:cxnLst/>
              <a:rect l="l" t="t" r="r" b="b"/>
              <a:pathLst>
                <a:path w="28391" h="32244" extrusionOk="0">
                  <a:moveTo>
                    <a:pt x="12975" y="1"/>
                  </a:moveTo>
                  <a:cubicBezTo>
                    <a:pt x="12429" y="1"/>
                    <a:pt x="11855" y="34"/>
                    <a:pt x="11247" y="101"/>
                  </a:cubicBezTo>
                  <a:lnTo>
                    <a:pt x="11217" y="101"/>
                  </a:lnTo>
                  <a:cubicBezTo>
                    <a:pt x="11034" y="101"/>
                    <a:pt x="10852" y="131"/>
                    <a:pt x="10670" y="161"/>
                  </a:cubicBezTo>
                  <a:cubicBezTo>
                    <a:pt x="10427" y="222"/>
                    <a:pt x="10214" y="252"/>
                    <a:pt x="10001" y="313"/>
                  </a:cubicBezTo>
                  <a:cubicBezTo>
                    <a:pt x="9649" y="351"/>
                    <a:pt x="9277" y="367"/>
                    <a:pt x="8893" y="367"/>
                  </a:cubicBezTo>
                  <a:cubicBezTo>
                    <a:pt x="7060" y="367"/>
                    <a:pt x="4944" y="11"/>
                    <a:pt x="3281" y="11"/>
                  </a:cubicBezTo>
                  <a:cubicBezTo>
                    <a:pt x="1926" y="11"/>
                    <a:pt x="872" y="247"/>
                    <a:pt x="518" y="1104"/>
                  </a:cubicBezTo>
                  <a:cubicBezTo>
                    <a:pt x="1" y="2380"/>
                    <a:pt x="2828" y="2836"/>
                    <a:pt x="4043" y="3110"/>
                  </a:cubicBezTo>
                  <a:cubicBezTo>
                    <a:pt x="2280" y="4538"/>
                    <a:pt x="1551" y="6119"/>
                    <a:pt x="2706" y="6970"/>
                  </a:cubicBezTo>
                  <a:cubicBezTo>
                    <a:pt x="2974" y="7180"/>
                    <a:pt x="3253" y="7272"/>
                    <a:pt x="3536" y="7272"/>
                  </a:cubicBezTo>
                  <a:cubicBezTo>
                    <a:pt x="5500" y="7272"/>
                    <a:pt x="7660" y="2837"/>
                    <a:pt x="7660" y="2836"/>
                  </a:cubicBezTo>
                  <a:lnTo>
                    <a:pt x="7660" y="2836"/>
                  </a:lnTo>
                  <a:cubicBezTo>
                    <a:pt x="7660" y="2837"/>
                    <a:pt x="6840" y="5085"/>
                    <a:pt x="7691" y="5541"/>
                  </a:cubicBezTo>
                  <a:cubicBezTo>
                    <a:pt x="7739" y="5567"/>
                    <a:pt x="7790" y="5579"/>
                    <a:pt x="7845" y="5579"/>
                  </a:cubicBezTo>
                  <a:cubicBezTo>
                    <a:pt x="8697" y="5579"/>
                    <a:pt x="10291" y="2611"/>
                    <a:pt x="11220" y="2611"/>
                  </a:cubicBezTo>
                  <a:cubicBezTo>
                    <a:pt x="11283" y="2611"/>
                    <a:pt x="11343" y="2625"/>
                    <a:pt x="11399" y="2654"/>
                  </a:cubicBezTo>
                  <a:cubicBezTo>
                    <a:pt x="12311" y="3140"/>
                    <a:pt x="19211" y="15146"/>
                    <a:pt x="19211" y="15146"/>
                  </a:cubicBezTo>
                  <a:cubicBezTo>
                    <a:pt x="19211" y="15146"/>
                    <a:pt x="9879" y="22320"/>
                    <a:pt x="14196" y="31651"/>
                  </a:cubicBezTo>
                  <a:cubicBezTo>
                    <a:pt x="14547" y="32071"/>
                    <a:pt x="14892" y="32243"/>
                    <a:pt x="15200" y="32243"/>
                  </a:cubicBezTo>
                  <a:cubicBezTo>
                    <a:pt x="16120" y="32243"/>
                    <a:pt x="16710" y="30707"/>
                    <a:pt x="16141" y="29615"/>
                  </a:cubicBezTo>
                  <a:cubicBezTo>
                    <a:pt x="15837" y="29067"/>
                    <a:pt x="14986" y="24417"/>
                    <a:pt x="18451" y="23627"/>
                  </a:cubicBezTo>
                  <a:cubicBezTo>
                    <a:pt x="21916" y="22836"/>
                    <a:pt x="28390" y="19918"/>
                    <a:pt x="24773" y="11590"/>
                  </a:cubicBezTo>
                  <a:cubicBezTo>
                    <a:pt x="21534" y="4218"/>
                    <a:pt x="19141" y="1"/>
                    <a:pt x="12975" y="1"/>
                  </a:cubicBezTo>
                  <a:close/>
                </a:path>
              </a:pathLst>
            </a:custGeom>
            <a:solidFill>
              <a:srgbClr val="FF63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2" name="Google Shape;2242;p65"/>
            <p:cNvSpPr/>
            <p:nvPr/>
          </p:nvSpPr>
          <p:spPr>
            <a:xfrm>
              <a:off x="9584800" y="4057950"/>
              <a:ext cx="133325" cy="112900"/>
            </a:xfrm>
            <a:custGeom>
              <a:avLst/>
              <a:gdLst/>
              <a:ahLst/>
              <a:cxnLst/>
              <a:rect l="l" t="t" r="r" b="b"/>
              <a:pathLst>
                <a:path w="5333" h="4516" extrusionOk="0">
                  <a:moveTo>
                    <a:pt x="3273" y="0"/>
                  </a:moveTo>
                  <a:cubicBezTo>
                    <a:pt x="1862" y="0"/>
                    <a:pt x="152" y="1040"/>
                    <a:pt x="152" y="1040"/>
                  </a:cubicBezTo>
                  <a:cubicBezTo>
                    <a:pt x="152" y="1040"/>
                    <a:pt x="0" y="3350"/>
                    <a:pt x="152" y="4201"/>
                  </a:cubicBezTo>
                  <a:cubicBezTo>
                    <a:pt x="515" y="4351"/>
                    <a:pt x="1281" y="4515"/>
                    <a:pt x="2104" y="4515"/>
                  </a:cubicBezTo>
                  <a:cubicBezTo>
                    <a:pt x="3621" y="4515"/>
                    <a:pt x="5332" y="3955"/>
                    <a:pt x="5076" y="1709"/>
                  </a:cubicBezTo>
                  <a:cubicBezTo>
                    <a:pt x="4913" y="403"/>
                    <a:pt x="4151" y="0"/>
                    <a:pt x="3273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3" name="Google Shape;2243;p65"/>
            <p:cNvSpPr/>
            <p:nvPr/>
          </p:nvSpPr>
          <p:spPr>
            <a:xfrm>
              <a:off x="9603625" y="4080875"/>
              <a:ext cx="86050" cy="70700"/>
            </a:xfrm>
            <a:custGeom>
              <a:avLst/>
              <a:gdLst/>
              <a:ahLst/>
              <a:cxnLst/>
              <a:rect l="l" t="t" r="r" b="b"/>
              <a:pathLst>
                <a:path w="3442" h="2828" extrusionOk="0">
                  <a:moveTo>
                    <a:pt x="3142" y="1"/>
                  </a:moveTo>
                  <a:cubicBezTo>
                    <a:pt x="1619" y="1"/>
                    <a:pt x="458" y="1204"/>
                    <a:pt x="37" y="2615"/>
                  </a:cubicBezTo>
                  <a:cubicBezTo>
                    <a:pt x="1" y="2744"/>
                    <a:pt x="108" y="2828"/>
                    <a:pt x="212" y="2828"/>
                  </a:cubicBezTo>
                  <a:cubicBezTo>
                    <a:pt x="280" y="2828"/>
                    <a:pt x="348" y="2791"/>
                    <a:pt x="372" y="2707"/>
                  </a:cubicBezTo>
                  <a:cubicBezTo>
                    <a:pt x="762" y="1447"/>
                    <a:pt x="1772" y="366"/>
                    <a:pt x="3142" y="366"/>
                  </a:cubicBezTo>
                  <a:cubicBezTo>
                    <a:pt x="3161" y="366"/>
                    <a:pt x="3180" y="366"/>
                    <a:pt x="3199" y="366"/>
                  </a:cubicBezTo>
                  <a:cubicBezTo>
                    <a:pt x="3442" y="366"/>
                    <a:pt x="3442" y="1"/>
                    <a:pt x="3199" y="1"/>
                  </a:cubicBezTo>
                  <a:cubicBezTo>
                    <a:pt x="3180" y="1"/>
                    <a:pt x="3161" y="1"/>
                    <a:pt x="31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4" name="Google Shape;2244;p65"/>
            <p:cNvSpPr/>
            <p:nvPr/>
          </p:nvSpPr>
          <p:spPr>
            <a:xfrm>
              <a:off x="9620175" y="4105500"/>
              <a:ext cx="77125" cy="17150"/>
            </a:xfrm>
            <a:custGeom>
              <a:avLst/>
              <a:gdLst/>
              <a:ahLst/>
              <a:cxnLst/>
              <a:rect l="l" t="t" r="r" b="b"/>
              <a:pathLst>
                <a:path w="3085" h="686" extrusionOk="0">
                  <a:moveTo>
                    <a:pt x="1555" y="0"/>
                  </a:moveTo>
                  <a:cubicBezTo>
                    <a:pt x="1079" y="0"/>
                    <a:pt x="597" y="82"/>
                    <a:pt x="196" y="171"/>
                  </a:cubicBezTo>
                  <a:cubicBezTo>
                    <a:pt x="1" y="227"/>
                    <a:pt x="62" y="513"/>
                    <a:pt x="237" y="513"/>
                  </a:cubicBezTo>
                  <a:cubicBezTo>
                    <a:pt x="253" y="513"/>
                    <a:pt x="270" y="511"/>
                    <a:pt x="287" y="506"/>
                  </a:cubicBezTo>
                  <a:cubicBezTo>
                    <a:pt x="652" y="430"/>
                    <a:pt x="1100" y="354"/>
                    <a:pt x="1541" y="354"/>
                  </a:cubicBezTo>
                  <a:cubicBezTo>
                    <a:pt x="1982" y="354"/>
                    <a:pt x="2415" y="430"/>
                    <a:pt x="2749" y="658"/>
                  </a:cubicBezTo>
                  <a:cubicBezTo>
                    <a:pt x="2779" y="677"/>
                    <a:pt x="2808" y="686"/>
                    <a:pt x="2836" y="686"/>
                  </a:cubicBezTo>
                  <a:cubicBezTo>
                    <a:pt x="2981" y="686"/>
                    <a:pt x="3085" y="456"/>
                    <a:pt x="2932" y="354"/>
                  </a:cubicBezTo>
                  <a:cubicBezTo>
                    <a:pt x="2543" y="90"/>
                    <a:pt x="2052" y="0"/>
                    <a:pt x="1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5" name="Google Shape;2245;p65"/>
            <p:cNvSpPr/>
            <p:nvPr/>
          </p:nvSpPr>
          <p:spPr>
            <a:xfrm>
              <a:off x="9326425" y="4501875"/>
              <a:ext cx="291075" cy="445325"/>
            </a:xfrm>
            <a:custGeom>
              <a:avLst/>
              <a:gdLst/>
              <a:ahLst/>
              <a:cxnLst/>
              <a:rect l="l" t="t" r="r" b="b"/>
              <a:pathLst>
                <a:path w="11643" h="17813" extrusionOk="0">
                  <a:moveTo>
                    <a:pt x="11642" y="1"/>
                  </a:moveTo>
                  <a:lnTo>
                    <a:pt x="761" y="2827"/>
                  </a:lnTo>
                  <a:lnTo>
                    <a:pt x="1" y="17812"/>
                  </a:lnTo>
                  <a:lnTo>
                    <a:pt x="8907" y="14043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6" name="Google Shape;2246;p65"/>
            <p:cNvSpPr/>
            <p:nvPr/>
          </p:nvSpPr>
          <p:spPr>
            <a:xfrm>
              <a:off x="9179000" y="4483650"/>
              <a:ext cx="53225" cy="379950"/>
            </a:xfrm>
            <a:custGeom>
              <a:avLst/>
              <a:gdLst/>
              <a:ahLst/>
              <a:cxnLst/>
              <a:rect l="l" t="t" r="r" b="b"/>
              <a:pathLst>
                <a:path w="2129" h="15198" extrusionOk="0">
                  <a:moveTo>
                    <a:pt x="2129" y="0"/>
                  </a:moveTo>
                  <a:lnTo>
                    <a:pt x="487" y="517"/>
                  </a:lnTo>
                  <a:lnTo>
                    <a:pt x="1" y="15198"/>
                  </a:lnTo>
                  <a:lnTo>
                    <a:pt x="1" y="15198"/>
                  </a:lnTo>
                  <a:lnTo>
                    <a:pt x="2098" y="14408"/>
                  </a:lnTo>
                  <a:lnTo>
                    <a:pt x="2129" y="14468"/>
                  </a:lnTo>
                  <a:lnTo>
                    <a:pt x="21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7" name="Google Shape;2247;p65"/>
            <p:cNvSpPr/>
            <p:nvPr/>
          </p:nvSpPr>
          <p:spPr>
            <a:xfrm>
              <a:off x="9099975" y="4355225"/>
              <a:ext cx="91225" cy="509900"/>
            </a:xfrm>
            <a:custGeom>
              <a:avLst/>
              <a:gdLst/>
              <a:ahLst/>
              <a:cxnLst/>
              <a:rect l="l" t="t" r="r" b="b"/>
              <a:pathLst>
                <a:path w="3649" h="20396" extrusionOk="0">
                  <a:moveTo>
                    <a:pt x="1" y="0"/>
                  </a:moveTo>
                  <a:lnTo>
                    <a:pt x="1460" y="17417"/>
                  </a:lnTo>
                  <a:lnTo>
                    <a:pt x="3040" y="20396"/>
                  </a:lnTo>
                  <a:lnTo>
                    <a:pt x="3162" y="20335"/>
                  </a:lnTo>
                  <a:lnTo>
                    <a:pt x="3648" y="56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8" name="Google Shape;2248;p65"/>
            <p:cNvSpPr/>
            <p:nvPr/>
          </p:nvSpPr>
          <p:spPr>
            <a:xfrm>
              <a:off x="9232200" y="4482875"/>
              <a:ext cx="113250" cy="465075"/>
            </a:xfrm>
            <a:custGeom>
              <a:avLst/>
              <a:gdLst/>
              <a:ahLst/>
              <a:cxnLst/>
              <a:rect l="l" t="t" r="r" b="b"/>
              <a:pathLst>
                <a:path w="4530" h="18603" extrusionOk="0">
                  <a:moveTo>
                    <a:pt x="183" y="1"/>
                  </a:moveTo>
                  <a:lnTo>
                    <a:pt x="1" y="31"/>
                  </a:lnTo>
                  <a:lnTo>
                    <a:pt x="1" y="14499"/>
                  </a:lnTo>
                  <a:lnTo>
                    <a:pt x="3709" y="18603"/>
                  </a:lnTo>
                  <a:lnTo>
                    <a:pt x="3770" y="18572"/>
                  </a:lnTo>
                  <a:lnTo>
                    <a:pt x="4530" y="3587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9" name="Google Shape;2249;p65"/>
            <p:cNvSpPr/>
            <p:nvPr/>
          </p:nvSpPr>
          <p:spPr>
            <a:xfrm>
              <a:off x="9076425" y="4514700"/>
              <a:ext cx="164925" cy="195400"/>
            </a:xfrm>
            <a:custGeom>
              <a:avLst/>
              <a:gdLst/>
              <a:ahLst/>
              <a:cxnLst/>
              <a:rect l="l" t="t" r="r" b="b"/>
              <a:pathLst>
                <a:path w="6597" h="7816" extrusionOk="0">
                  <a:moveTo>
                    <a:pt x="2693" y="1"/>
                  </a:moveTo>
                  <a:cubicBezTo>
                    <a:pt x="1120" y="1"/>
                    <a:pt x="0" y="4746"/>
                    <a:pt x="0" y="4746"/>
                  </a:cubicBezTo>
                  <a:cubicBezTo>
                    <a:pt x="487" y="6782"/>
                    <a:pt x="2341" y="7816"/>
                    <a:pt x="2341" y="7816"/>
                  </a:cubicBezTo>
                  <a:cubicBezTo>
                    <a:pt x="2341" y="7816"/>
                    <a:pt x="4833" y="6752"/>
                    <a:pt x="5715" y="5658"/>
                  </a:cubicBezTo>
                  <a:cubicBezTo>
                    <a:pt x="6596" y="4533"/>
                    <a:pt x="5289" y="3074"/>
                    <a:pt x="5289" y="3074"/>
                  </a:cubicBezTo>
                  <a:cubicBezTo>
                    <a:pt x="5289" y="3074"/>
                    <a:pt x="6110" y="2588"/>
                    <a:pt x="5897" y="2162"/>
                  </a:cubicBezTo>
                  <a:cubicBezTo>
                    <a:pt x="5857" y="2068"/>
                    <a:pt x="5689" y="2026"/>
                    <a:pt x="5439" y="2026"/>
                  </a:cubicBezTo>
                  <a:cubicBezTo>
                    <a:pt x="4559" y="2026"/>
                    <a:pt x="2663" y="2550"/>
                    <a:pt x="1763" y="3165"/>
                  </a:cubicBezTo>
                  <a:cubicBezTo>
                    <a:pt x="1551" y="2953"/>
                    <a:pt x="3466" y="673"/>
                    <a:pt x="2766" y="4"/>
                  </a:cubicBezTo>
                  <a:cubicBezTo>
                    <a:pt x="2742" y="2"/>
                    <a:pt x="2717" y="1"/>
                    <a:pt x="2693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0" name="Google Shape;2250;p65"/>
            <p:cNvSpPr/>
            <p:nvPr/>
          </p:nvSpPr>
          <p:spPr>
            <a:xfrm>
              <a:off x="9146325" y="4591550"/>
              <a:ext cx="62350" cy="25100"/>
            </a:xfrm>
            <a:custGeom>
              <a:avLst/>
              <a:gdLst/>
              <a:ahLst/>
              <a:cxnLst/>
              <a:rect l="l" t="t" r="r" b="b"/>
              <a:pathLst>
                <a:path w="2494" h="1004" extrusionOk="0">
                  <a:moveTo>
                    <a:pt x="2493" y="0"/>
                  </a:moveTo>
                  <a:lnTo>
                    <a:pt x="1" y="1003"/>
                  </a:lnTo>
                  <a:cubicBezTo>
                    <a:pt x="700" y="942"/>
                    <a:pt x="2493" y="0"/>
                    <a:pt x="249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1" name="Google Shape;2251;p65"/>
            <p:cNvSpPr/>
            <p:nvPr/>
          </p:nvSpPr>
          <p:spPr>
            <a:xfrm>
              <a:off x="9163800" y="4616625"/>
              <a:ext cx="60075" cy="28125"/>
            </a:xfrm>
            <a:custGeom>
              <a:avLst/>
              <a:gdLst/>
              <a:ahLst/>
              <a:cxnLst/>
              <a:rect l="l" t="t" r="r" b="b"/>
              <a:pathLst>
                <a:path w="2403" h="1125" extrusionOk="0">
                  <a:moveTo>
                    <a:pt x="2402" y="0"/>
                  </a:moveTo>
                  <a:lnTo>
                    <a:pt x="1" y="1125"/>
                  </a:lnTo>
                  <a:cubicBezTo>
                    <a:pt x="852" y="1125"/>
                    <a:pt x="2402" y="1"/>
                    <a:pt x="240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2" name="Google Shape;2252;p65"/>
            <p:cNvSpPr/>
            <p:nvPr/>
          </p:nvSpPr>
          <p:spPr>
            <a:xfrm>
              <a:off x="9354400" y="4650409"/>
              <a:ext cx="431775" cy="312875"/>
            </a:xfrm>
            <a:custGeom>
              <a:avLst/>
              <a:gdLst/>
              <a:ahLst/>
              <a:cxnLst/>
              <a:rect l="l" t="t" r="r" b="b"/>
              <a:pathLst>
                <a:path w="17271" h="12515" extrusionOk="0">
                  <a:moveTo>
                    <a:pt x="3551" y="1"/>
                  </a:moveTo>
                  <a:cubicBezTo>
                    <a:pt x="3545" y="1"/>
                    <a:pt x="3539" y="1"/>
                    <a:pt x="3532" y="1"/>
                  </a:cubicBezTo>
                  <a:cubicBezTo>
                    <a:pt x="2681" y="32"/>
                    <a:pt x="2772" y="1369"/>
                    <a:pt x="2772" y="1369"/>
                  </a:cubicBezTo>
                  <a:cubicBezTo>
                    <a:pt x="2772" y="1369"/>
                    <a:pt x="1009" y="3193"/>
                    <a:pt x="1465" y="4713"/>
                  </a:cubicBezTo>
                  <a:cubicBezTo>
                    <a:pt x="584" y="4257"/>
                    <a:pt x="1070" y="2615"/>
                    <a:pt x="523" y="2342"/>
                  </a:cubicBezTo>
                  <a:cubicBezTo>
                    <a:pt x="502" y="2330"/>
                    <a:pt x="482" y="2325"/>
                    <a:pt x="464" y="2325"/>
                  </a:cubicBezTo>
                  <a:cubicBezTo>
                    <a:pt x="0" y="2325"/>
                    <a:pt x="311" y="5855"/>
                    <a:pt x="1101" y="7053"/>
                  </a:cubicBezTo>
                  <a:cubicBezTo>
                    <a:pt x="1724" y="8001"/>
                    <a:pt x="4650" y="12514"/>
                    <a:pt x="9863" y="12514"/>
                  </a:cubicBezTo>
                  <a:cubicBezTo>
                    <a:pt x="11507" y="12514"/>
                    <a:pt x="13379" y="12065"/>
                    <a:pt x="15478" y="10913"/>
                  </a:cubicBezTo>
                  <a:cubicBezTo>
                    <a:pt x="17271" y="7600"/>
                    <a:pt x="16602" y="3436"/>
                    <a:pt x="16602" y="3436"/>
                  </a:cubicBezTo>
                  <a:lnTo>
                    <a:pt x="12134" y="3254"/>
                  </a:lnTo>
                  <a:lnTo>
                    <a:pt x="12134" y="5929"/>
                  </a:lnTo>
                  <a:lnTo>
                    <a:pt x="7453" y="5929"/>
                  </a:lnTo>
                  <a:cubicBezTo>
                    <a:pt x="7453" y="5929"/>
                    <a:pt x="7180" y="3831"/>
                    <a:pt x="6815" y="3497"/>
                  </a:cubicBezTo>
                  <a:cubicBezTo>
                    <a:pt x="6450" y="3163"/>
                    <a:pt x="7180" y="1339"/>
                    <a:pt x="6481" y="1339"/>
                  </a:cubicBezTo>
                  <a:cubicBezTo>
                    <a:pt x="5812" y="1339"/>
                    <a:pt x="5052" y="3071"/>
                    <a:pt x="5356" y="4804"/>
                  </a:cubicBezTo>
                  <a:cubicBezTo>
                    <a:pt x="4783" y="3929"/>
                    <a:pt x="4389" y="1"/>
                    <a:pt x="355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3" name="Google Shape;2253;p65"/>
            <p:cNvSpPr/>
            <p:nvPr/>
          </p:nvSpPr>
          <p:spPr>
            <a:xfrm>
              <a:off x="9419125" y="4685775"/>
              <a:ext cx="14475" cy="72200"/>
            </a:xfrm>
            <a:custGeom>
              <a:avLst/>
              <a:gdLst/>
              <a:ahLst/>
              <a:cxnLst/>
              <a:rect l="l" t="t" r="r" b="b"/>
              <a:pathLst>
                <a:path w="579" h="2888" extrusionOk="0">
                  <a:moveTo>
                    <a:pt x="183" y="0"/>
                  </a:moveTo>
                  <a:cubicBezTo>
                    <a:pt x="183" y="1"/>
                    <a:pt x="1" y="2098"/>
                    <a:pt x="578" y="2888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4" name="Google Shape;2254;p65"/>
            <p:cNvSpPr/>
            <p:nvPr/>
          </p:nvSpPr>
          <p:spPr>
            <a:xfrm>
              <a:off x="9391775" y="4718450"/>
              <a:ext cx="16750" cy="46375"/>
            </a:xfrm>
            <a:custGeom>
              <a:avLst/>
              <a:gdLst/>
              <a:ahLst/>
              <a:cxnLst/>
              <a:rect l="l" t="t" r="r" b="b"/>
              <a:pathLst>
                <a:path w="670" h="1855" extrusionOk="0">
                  <a:moveTo>
                    <a:pt x="335" y="0"/>
                  </a:moveTo>
                  <a:cubicBezTo>
                    <a:pt x="335" y="1"/>
                    <a:pt x="1" y="1064"/>
                    <a:pt x="669" y="1854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5" name="Google Shape;2255;p65"/>
            <p:cNvSpPr/>
            <p:nvPr/>
          </p:nvSpPr>
          <p:spPr>
            <a:xfrm>
              <a:off x="9536150" y="4795950"/>
              <a:ext cx="172525" cy="6875"/>
            </a:xfrm>
            <a:custGeom>
              <a:avLst/>
              <a:gdLst/>
              <a:ahLst/>
              <a:cxnLst/>
              <a:rect l="l" t="t" r="r" b="b"/>
              <a:pathLst>
                <a:path w="6901" h="275" extrusionOk="0">
                  <a:moveTo>
                    <a:pt x="183" y="1"/>
                  </a:moveTo>
                  <a:cubicBezTo>
                    <a:pt x="1" y="1"/>
                    <a:pt x="1" y="274"/>
                    <a:pt x="183" y="274"/>
                  </a:cubicBezTo>
                  <a:lnTo>
                    <a:pt x="6718" y="274"/>
                  </a:lnTo>
                  <a:cubicBezTo>
                    <a:pt x="6901" y="274"/>
                    <a:pt x="6901" y="1"/>
                    <a:pt x="671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6" name="Google Shape;2256;p65"/>
            <p:cNvSpPr/>
            <p:nvPr/>
          </p:nvSpPr>
          <p:spPr>
            <a:xfrm>
              <a:off x="9120500" y="5818000"/>
              <a:ext cx="89700" cy="118825"/>
            </a:xfrm>
            <a:custGeom>
              <a:avLst/>
              <a:gdLst/>
              <a:ahLst/>
              <a:cxnLst/>
              <a:rect l="l" t="t" r="r" b="b"/>
              <a:pathLst>
                <a:path w="3588" h="4753" extrusionOk="0">
                  <a:moveTo>
                    <a:pt x="2687" y="0"/>
                  </a:moveTo>
                  <a:cubicBezTo>
                    <a:pt x="1831" y="0"/>
                    <a:pt x="2280" y="4134"/>
                    <a:pt x="2280" y="4134"/>
                  </a:cubicBezTo>
                  <a:cubicBezTo>
                    <a:pt x="2280" y="4134"/>
                    <a:pt x="1513" y="2012"/>
                    <a:pt x="870" y="2012"/>
                  </a:cubicBezTo>
                  <a:cubicBezTo>
                    <a:pt x="812" y="2012"/>
                    <a:pt x="755" y="2030"/>
                    <a:pt x="699" y="2068"/>
                  </a:cubicBezTo>
                  <a:cubicBezTo>
                    <a:pt x="0" y="2523"/>
                    <a:pt x="1885" y="4742"/>
                    <a:pt x="1885" y="4742"/>
                  </a:cubicBezTo>
                  <a:cubicBezTo>
                    <a:pt x="1885" y="4742"/>
                    <a:pt x="1935" y="4752"/>
                    <a:pt x="2011" y="4752"/>
                  </a:cubicBezTo>
                  <a:cubicBezTo>
                    <a:pt x="2263" y="4752"/>
                    <a:pt x="2799" y="4644"/>
                    <a:pt x="2706" y="3709"/>
                  </a:cubicBezTo>
                  <a:cubicBezTo>
                    <a:pt x="2706" y="3709"/>
                    <a:pt x="3587" y="61"/>
                    <a:pt x="2706" y="1"/>
                  </a:cubicBezTo>
                  <a:cubicBezTo>
                    <a:pt x="2699" y="0"/>
                    <a:pt x="2693" y="0"/>
                    <a:pt x="2687" y="0"/>
                  </a:cubicBezTo>
                  <a:close/>
                </a:path>
              </a:pathLst>
            </a:custGeom>
            <a:solidFill>
              <a:srgbClr val="B3D1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7" name="Google Shape;2257;p65"/>
            <p:cNvSpPr/>
            <p:nvPr/>
          </p:nvSpPr>
          <p:spPr>
            <a:xfrm>
              <a:off x="10027050" y="5802050"/>
              <a:ext cx="102475" cy="156350"/>
            </a:xfrm>
            <a:custGeom>
              <a:avLst/>
              <a:gdLst/>
              <a:ahLst/>
              <a:cxnLst/>
              <a:rect l="l" t="t" r="r" b="b"/>
              <a:pathLst>
                <a:path w="4099" h="6254" extrusionOk="0">
                  <a:moveTo>
                    <a:pt x="2022" y="0"/>
                  </a:moveTo>
                  <a:cubicBezTo>
                    <a:pt x="2017" y="0"/>
                    <a:pt x="2012" y="0"/>
                    <a:pt x="2007" y="0"/>
                  </a:cubicBezTo>
                  <a:cubicBezTo>
                    <a:pt x="0" y="61"/>
                    <a:pt x="1429" y="6049"/>
                    <a:pt x="1429" y="6049"/>
                  </a:cubicBezTo>
                  <a:cubicBezTo>
                    <a:pt x="1752" y="6192"/>
                    <a:pt x="2041" y="6253"/>
                    <a:pt x="2296" y="6253"/>
                  </a:cubicBezTo>
                  <a:cubicBezTo>
                    <a:pt x="3721" y="6253"/>
                    <a:pt x="4098" y="4350"/>
                    <a:pt x="3557" y="4195"/>
                  </a:cubicBezTo>
                  <a:cubicBezTo>
                    <a:pt x="3531" y="4189"/>
                    <a:pt x="3505" y="4186"/>
                    <a:pt x="3479" y="4186"/>
                  </a:cubicBezTo>
                  <a:cubicBezTo>
                    <a:pt x="2847" y="4186"/>
                    <a:pt x="2007" y="5867"/>
                    <a:pt x="2007" y="5867"/>
                  </a:cubicBezTo>
                  <a:cubicBezTo>
                    <a:pt x="2007" y="5867"/>
                    <a:pt x="4002" y="0"/>
                    <a:pt x="2022" y="0"/>
                  </a:cubicBezTo>
                  <a:close/>
                </a:path>
              </a:pathLst>
            </a:custGeom>
            <a:solidFill>
              <a:srgbClr val="B3D1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258" name="Google Shape;2258;p65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28133" y="6112956"/>
            <a:ext cx="425800" cy="42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4439628" y="1794902"/>
            <a:ext cx="5319483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200" dirty="0">
                <a:latin typeface="Century Gothic" panose="020B0502020202020204" pitchFamily="34" charset="0"/>
              </a:rPr>
              <a:t>Jeung		= sarta ( dan </a:t>
            </a:r>
            <a:r>
              <a:rPr lang="id-ID" sz="2200" dirty="0" smtClean="0">
                <a:latin typeface="Century Gothic" panose="020B0502020202020204" pitchFamily="34" charset="0"/>
              </a:rPr>
              <a:t>)</a:t>
            </a:r>
            <a:endParaRPr lang="en-ID" sz="2200" dirty="0">
              <a:latin typeface="Century Gothic" panose="020B0502020202020204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288837" y="1767405"/>
            <a:ext cx="532041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ID" dirty="0"/>
          </a:p>
        </p:txBody>
      </p:sp>
      <p:sp>
        <p:nvSpPr>
          <p:cNvPr id="74" name="TextBox 73"/>
          <p:cNvSpPr txBox="1"/>
          <p:nvPr/>
        </p:nvSpPr>
        <p:spPr>
          <a:xfrm>
            <a:off x="4439628" y="4867582"/>
            <a:ext cx="5319483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200" dirty="0" smtClean="0">
                <a:latin typeface="Century Gothic" panose="020B0502020202020204" pitchFamily="34" charset="0"/>
              </a:rPr>
              <a:t>Kakara	= anyar ( baru )</a:t>
            </a:r>
            <a:endParaRPr lang="en-ID" sz="2200" dirty="0" smtClean="0">
              <a:latin typeface="Century Gothic" panose="020B0502020202020204" pitchFamily="34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3236675" y="5581084"/>
            <a:ext cx="532041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17</a:t>
            </a:r>
            <a:endParaRPr lang="en-ID" dirty="0"/>
          </a:p>
        </p:txBody>
      </p:sp>
      <p:sp>
        <p:nvSpPr>
          <p:cNvPr id="76" name="TextBox 75"/>
          <p:cNvSpPr txBox="1"/>
          <p:nvPr/>
        </p:nvSpPr>
        <p:spPr>
          <a:xfrm>
            <a:off x="4439628" y="5607645"/>
            <a:ext cx="5319483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200" dirty="0" smtClean="0">
                <a:latin typeface="Century Gothic" panose="020B0502020202020204" pitchFamily="34" charset="0"/>
              </a:rPr>
              <a:t>Kawentar	= kasohor ( terkenal )</a:t>
            </a:r>
            <a:endParaRPr lang="en-ID" sz="2200" dirty="0">
              <a:latin typeface="Century Gothic" panose="020B0502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248549" y="4868962"/>
            <a:ext cx="532041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en-ID" dirty="0"/>
          </a:p>
        </p:txBody>
      </p:sp>
      <p:sp>
        <p:nvSpPr>
          <p:cNvPr id="82" name="TextBox 81"/>
          <p:cNvSpPr txBox="1"/>
          <p:nvPr/>
        </p:nvSpPr>
        <p:spPr>
          <a:xfrm>
            <a:off x="4439628" y="4054964"/>
            <a:ext cx="5319483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200" dirty="0" smtClean="0">
                <a:latin typeface="Century Gothic" panose="020B0502020202020204" pitchFamily="34" charset="0"/>
              </a:rPr>
              <a:t>Kedah		= kudu ( harus )</a:t>
            </a:r>
            <a:endParaRPr lang="en-ID" sz="2200" dirty="0" smtClean="0">
              <a:latin typeface="Century Gothic" panose="020B0502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248550" y="4028920"/>
            <a:ext cx="532041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ID" dirty="0"/>
          </a:p>
        </p:txBody>
      </p:sp>
      <p:sp>
        <p:nvSpPr>
          <p:cNvPr id="84" name="TextBox 83"/>
          <p:cNvSpPr txBox="1"/>
          <p:nvPr/>
        </p:nvSpPr>
        <p:spPr>
          <a:xfrm>
            <a:off x="4418762" y="3253154"/>
            <a:ext cx="5319483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200" dirty="0" smtClean="0">
                <a:latin typeface="Century Gothic" panose="020B0502020202020204" pitchFamily="34" charset="0"/>
              </a:rPr>
              <a:t>Kariaan	= pésta (</a:t>
            </a:r>
            <a:r>
              <a:rPr lang="en-US" sz="2200" dirty="0" smtClean="0">
                <a:latin typeface="Century Gothic" panose="020B0502020202020204" pitchFamily="34" charset="0"/>
              </a:rPr>
              <a:t> </a:t>
            </a:r>
            <a:r>
              <a:rPr lang="id-ID" sz="2200" dirty="0" smtClean="0">
                <a:latin typeface="Century Gothic" panose="020B0502020202020204" pitchFamily="34" charset="0"/>
              </a:rPr>
              <a:t>perayaan</a:t>
            </a:r>
            <a:r>
              <a:rPr lang="en-US" sz="2200" dirty="0" smtClean="0">
                <a:latin typeface="Century Gothic" panose="020B0502020202020204" pitchFamily="34" charset="0"/>
              </a:rPr>
              <a:t> )</a:t>
            </a:r>
            <a:endParaRPr lang="en-ID" sz="2200" dirty="0" smtClean="0">
              <a:latin typeface="Century Gothic" panose="020B0502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253295" y="3261728"/>
            <a:ext cx="532041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ID" dirty="0"/>
          </a:p>
        </p:txBody>
      </p:sp>
      <p:sp>
        <p:nvSpPr>
          <p:cNvPr id="86" name="TextBox 85"/>
          <p:cNvSpPr txBox="1"/>
          <p:nvPr/>
        </p:nvSpPr>
        <p:spPr>
          <a:xfrm>
            <a:off x="4416130" y="2502283"/>
            <a:ext cx="5319483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200" dirty="0" smtClean="0">
                <a:latin typeface="Century Gothic" panose="020B0502020202020204" pitchFamily="34" charset="0"/>
              </a:rPr>
              <a:t>Jarang	= langka </a:t>
            </a:r>
            <a:endParaRPr lang="en-ID" sz="2200" dirty="0" smtClean="0">
              <a:latin typeface="Century Gothic" panose="020B0502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265339" y="2474786"/>
            <a:ext cx="532041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ID" dirty="0"/>
          </a:p>
        </p:txBody>
      </p:sp>
      <p:sp>
        <p:nvSpPr>
          <p:cNvPr id="88" name="Title 1"/>
          <p:cNvSpPr>
            <a:spLocks noGrp="1"/>
          </p:cNvSpPr>
          <p:nvPr>
            <p:ph type="title"/>
          </p:nvPr>
        </p:nvSpPr>
        <p:spPr>
          <a:xfrm>
            <a:off x="3911114" y="457732"/>
            <a:ext cx="3704870" cy="681165"/>
          </a:xfrm>
          <a:solidFill>
            <a:schemeClr val="accent2"/>
          </a:solidFill>
        </p:spPr>
        <p:txBody>
          <a:bodyPr/>
          <a:lstStyle/>
          <a:p>
            <a:r>
              <a:rPr lang="en-US" sz="4000" dirty="0" err="1" smtClean="0">
                <a:latin typeface="Century Gothic" panose="020B0502020202020204" pitchFamily="34" charset="0"/>
              </a:rPr>
              <a:t>Kecap</a:t>
            </a:r>
            <a:r>
              <a:rPr lang="en-US" sz="4000" dirty="0" smtClean="0">
                <a:latin typeface="Century Gothic" panose="020B0502020202020204" pitchFamily="34" charset="0"/>
              </a:rPr>
              <a:t> </a:t>
            </a:r>
            <a:r>
              <a:rPr lang="en-US" sz="4000" dirty="0" err="1" smtClean="0">
                <a:latin typeface="Century Gothic" panose="020B0502020202020204" pitchFamily="34" charset="0"/>
              </a:rPr>
              <a:t>Saharti</a:t>
            </a:r>
            <a:endParaRPr lang="en-ID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8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p63"/>
          <p:cNvSpPr/>
          <p:nvPr/>
        </p:nvSpPr>
        <p:spPr>
          <a:xfrm>
            <a:off x="2051786" y="2173173"/>
            <a:ext cx="1189057" cy="69057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102" name="Google Shape;2102;p63">
            <a:hlinkClick r:id="" action="ppaction://noaction"/>
          </p:cNvPr>
          <p:cNvSpPr/>
          <p:nvPr/>
        </p:nvSpPr>
        <p:spPr>
          <a:xfrm>
            <a:off x="10895066" y="1042867"/>
            <a:ext cx="671473" cy="349901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105" name="Google Shape;2105;p63"/>
          <p:cNvSpPr/>
          <p:nvPr/>
        </p:nvSpPr>
        <p:spPr>
          <a:xfrm>
            <a:off x="-386400" y="2411867"/>
            <a:ext cx="2126101" cy="1234909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106" name="Google Shape;2106;p63">
            <a:hlinkClick r:id="rId3" action="ppaction://hlinksldjump"/>
          </p:cNvPr>
          <p:cNvSpPr/>
          <p:nvPr/>
        </p:nvSpPr>
        <p:spPr>
          <a:xfrm>
            <a:off x="729867" y="990233"/>
            <a:ext cx="462671" cy="455215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107" name="Google Shape;2107;p63"/>
          <p:cNvSpPr/>
          <p:nvPr/>
        </p:nvSpPr>
        <p:spPr>
          <a:xfrm>
            <a:off x="11225200" y="2486733"/>
            <a:ext cx="1456784" cy="84606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grpSp>
        <p:nvGrpSpPr>
          <p:cNvPr id="2108" name="Google Shape;2108;p63"/>
          <p:cNvGrpSpPr/>
          <p:nvPr/>
        </p:nvGrpSpPr>
        <p:grpSpPr>
          <a:xfrm>
            <a:off x="109993" y="4088608"/>
            <a:ext cx="3816370" cy="2053742"/>
            <a:chOff x="554310" y="2750306"/>
            <a:chExt cx="4021723" cy="2134253"/>
          </a:xfrm>
        </p:grpSpPr>
        <p:sp>
          <p:nvSpPr>
            <p:cNvPr id="2109" name="Google Shape;2109;p63"/>
            <p:cNvSpPr/>
            <p:nvPr/>
          </p:nvSpPr>
          <p:spPr>
            <a:xfrm rot="-2905108">
              <a:off x="717943" y="3677703"/>
              <a:ext cx="868146" cy="827879"/>
            </a:xfrm>
            <a:custGeom>
              <a:avLst/>
              <a:gdLst/>
              <a:ahLst/>
              <a:cxnLst/>
              <a:rect l="l" t="t" r="r" b="b"/>
              <a:pathLst>
                <a:path w="25642" h="24454" extrusionOk="0">
                  <a:moveTo>
                    <a:pt x="7784" y="0"/>
                  </a:moveTo>
                  <a:cubicBezTo>
                    <a:pt x="2994" y="0"/>
                    <a:pt x="153" y="13287"/>
                    <a:pt x="153" y="13287"/>
                  </a:cubicBezTo>
                  <a:cubicBezTo>
                    <a:pt x="153" y="13287"/>
                    <a:pt x="1" y="20704"/>
                    <a:pt x="5958" y="22892"/>
                  </a:cubicBezTo>
                  <a:cubicBezTo>
                    <a:pt x="8693" y="23892"/>
                    <a:pt x="13375" y="24454"/>
                    <a:pt x="17315" y="24454"/>
                  </a:cubicBezTo>
                  <a:cubicBezTo>
                    <a:pt x="22003" y="24454"/>
                    <a:pt x="25641" y="23659"/>
                    <a:pt x="23709" y="21859"/>
                  </a:cubicBezTo>
                  <a:cubicBezTo>
                    <a:pt x="22573" y="20800"/>
                    <a:pt x="21274" y="20439"/>
                    <a:pt x="20034" y="20439"/>
                  </a:cubicBezTo>
                  <a:cubicBezTo>
                    <a:pt x="17394" y="20439"/>
                    <a:pt x="15016" y="22071"/>
                    <a:pt x="15016" y="22071"/>
                  </a:cubicBezTo>
                  <a:cubicBezTo>
                    <a:pt x="15016" y="22071"/>
                    <a:pt x="18177" y="16874"/>
                    <a:pt x="15806" y="15445"/>
                  </a:cubicBezTo>
                  <a:cubicBezTo>
                    <a:pt x="15552" y="15291"/>
                    <a:pt x="15263" y="15223"/>
                    <a:pt x="14952" y="15223"/>
                  </a:cubicBezTo>
                  <a:cubicBezTo>
                    <a:pt x="13590" y="15223"/>
                    <a:pt x="11787" y="16538"/>
                    <a:pt x="10388" y="17779"/>
                  </a:cubicBezTo>
                  <a:lnTo>
                    <a:pt x="10388" y="17779"/>
                  </a:lnTo>
                  <a:cubicBezTo>
                    <a:pt x="12563" y="15435"/>
                    <a:pt x="15285" y="11856"/>
                    <a:pt x="13071" y="10551"/>
                  </a:cubicBezTo>
                  <a:cubicBezTo>
                    <a:pt x="12666" y="10315"/>
                    <a:pt x="12248" y="10211"/>
                    <a:pt x="11825" y="10211"/>
                  </a:cubicBezTo>
                  <a:cubicBezTo>
                    <a:pt x="8659" y="10211"/>
                    <a:pt x="5229" y="16053"/>
                    <a:pt x="5229" y="16053"/>
                  </a:cubicBezTo>
                  <a:cubicBezTo>
                    <a:pt x="5229" y="16053"/>
                    <a:pt x="13253" y="825"/>
                    <a:pt x="8208" y="35"/>
                  </a:cubicBezTo>
                  <a:cubicBezTo>
                    <a:pt x="8065" y="11"/>
                    <a:pt x="7923" y="0"/>
                    <a:pt x="77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10" name="Google Shape;2110;p63"/>
            <p:cNvSpPr/>
            <p:nvPr/>
          </p:nvSpPr>
          <p:spPr>
            <a:xfrm>
              <a:off x="3707858" y="3630077"/>
              <a:ext cx="868174" cy="827890"/>
            </a:xfrm>
            <a:custGeom>
              <a:avLst/>
              <a:gdLst/>
              <a:ahLst/>
              <a:cxnLst/>
              <a:rect l="l" t="t" r="r" b="b"/>
              <a:pathLst>
                <a:path w="25642" h="24454" extrusionOk="0">
                  <a:moveTo>
                    <a:pt x="7784" y="0"/>
                  </a:moveTo>
                  <a:cubicBezTo>
                    <a:pt x="2994" y="0"/>
                    <a:pt x="153" y="13287"/>
                    <a:pt x="153" y="13287"/>
                  </a:cubicBezTo>
                  <a:cubicBezTo>
                    <a:pt x="153" y="13287"/>
                    <a:pt x="1" y="20704"/>
                    <a:pt x="5958" y="22892"/>
                  </a:cubicBezTo>
                  <a:cubicBezTo>
                    <a:pt x="8693" y="23892"/>
                    <a:pt x="13375" y="24454"/>
                    <a:pt x="17315" y="24454"/>
                  </a:cubicBezTo>
                  <a:cubicBezTo>
                    <a:pt x="22003" y="24454"/>
                    <a:pt x="25641" y="23659"/>
                    <a:pt x="23709" y="21859"/>
                  </a:cubicBezTo>
                  <a:cubicBezTo>
                    <a:pt x="22573" y="20800"/>
                    <a:pt x="21274" y="20439"/>
                    <a:pt x="20034" y="20439"/>
                  </a:cubicBezTo>
                  <a:cubicBezTo>
                    <a:pt x="17394" y="20439"/>
                    <a:pt x="15016" y="22071"/>
                    <a:pt x="15016" y="22071"/>
                  </a:cubicBezTo>
                  <a:cubicBezTo>
                    <a:pt x="15016" y="22071"/>
                    <a:pt x="18177" y="16874"/>
                    <a:pt x="15806" y="15445"/>
                  </a:cubicBezTo>
                  <a:cubicBezTo>
                    <a:pt x="15552" y="15291"/>
                    <a:pt x="15263" y="15223"/>
                    <a:pt x="14952" y="15223"/>
                  </a:cubicBezTo>
                  <a:cubicBezTo>
                    <a:pt x="13590" y="15223"/>
                    <a:pt x="11787" y="16538"/>
                    <a:pt x="10388" y="17779"/>
                  </a:cubicBezTo>
                  <a:lnTo>
                    <a:pt x="10388" y="17779"/>
                  </a:lnTo>
                  <a:cubicBezTo>
                    <a:pt x="12563" y="15435"/>
                    <a:pt x="15285" y="11856"/>
                    <a:pt x="13071" y="10551"/>
                  </a:cubicBezTo>
                  <a:cubicBezTo>
                    <a:pt x="12666" y="10315"/>
                    <a:pt x="12248" y="10211"/>
                    <a:pt x="11825" y="10211"/>
                  </a:cubicBezTo>
                  <a:cubicBezTo>
                    <a:pt x="8659" y="10211"/>
                    <a:pt x="5229" y="16053"/>
                    <a:pt x="5229" y="16053"/>
                  </a:cubicBezTo>
                  <a:cubicBezTo>
                    <a:pt x="5229" y="16053"/>
                    <a:pt x="13253" y="825"/>
                    <a:pt x="8208" y="35"/>
                  </a:cubicBezTo>
                  <a:cubicBezTo>
                    <a:pt x="8065" y="11"/>
                    <a:pt x="7923" y="0"/>
                    <a:pt x="77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11" name="Google Shape;2111;p63"/>
            <p:cNvSpPr/>
            <p:nvPr/>
          </p:nvSpPr>
          <p:spPr>
            <a:xfrm>
              <a:off x="3256098" y="3179825"/>
              <a:ext cx="553672" cy="549839"/>
            </a:xfrm>
            <a:custGeom>
              <a:avLst/>
              <a:gdLst/>
              <a:ahLst/>
              <a:cxnLst/>
              <a:rect l="l" t="t" r="r" b="b"/>
              <a:pathLst>
                <a:path w="16353" h="16241" extrusionOk="0">
                  <a:moveTo>
                    <a:pt x="87" y="1"/>
                  </a:moveTo>
                  <a:cubicBezTo>
                    <a:pt x="42" y="1"/>
                    <a:pt x="13" y="7"/>
                    <a:pt x="0" y="18"/>
                  </a:cubicBezTo>
                  <a:cubicBezTo>
                    <a:pt x="0" y="18"/>
                    <a:pt x="6578" y="16240"/>
                    <a:pt x="10192" y="16240"/>
                  </a:cubicBezTo>
                  <a:cubicBezTo>
                    <a:pt x="10569" y="16240"/>
                    <a:pt x="10914" y="16063"/>
                    <a:pt x="11216" y="15672"/>
                  </a:cubicBezTo>
                  <a:cubicBezTo>
                    <a:pt x="14408" y="11538"/>
                    <a:pt x="16353" y="5064"/>
                    <a:pt x="16353" y="5064"/>
                  </a:cubicBezTo>
                  <a:cubicBezTo>
                    <a:pt x="16353" y="5064"/>
                    <a:pt x="1419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12" name="Google Shape;2112;p63"/>
            <p:cNvSpPr/>
            <p:nvPr/>
          </p:nvSpPr>
          <p:spPr>
            <a:xfrm>
              <a:off x="1291482" y="3191742"/>
              <a:ext cx="631916" cy="538227"/>
            </a:xfrm>
            <a:custGeom>
              <a:avLst/>
              <a:gdLst/>
              <a:ahLst/>
              <a:cxnLst/>
              <a:rect l="l" t="t" r="r" b="b"/>
              <a:pathLst>
                <a:path w="18664" h="15898" extrusionOk="0">
                  <a:moveTo>
                    <a:pt x="18664" y="1"/>
                  </a:moveTo>
                  <a:cubicBezTo>
                    <a:pt x="18663" y="1"/>
                    <a:pt x="4195" y="3952"/>
                    <a:pt x="1" y="6110"/>
                  </a:cubicBezTo>
                  <a:cubicBezTo>
                    <a:pt x="2888" y="12919"/>
                    <a:pt x="8299" y="15898"/>
                    <a:pt x="8299" y="15898"/>
                  </a:cubicBezTo>
                  <a:lnTo>
                    <a:pt x="186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13" name="Google Shape;2113;p63"/>
            <p:cNvSpPr/>
            <p:nvPr/>
          </p:nvSpPr>
          <p:spPr>
            <a:xfrm>
              <a:off x="888070" y="2794555"/>
              <a:ext cx="1707332" cy="1696576"/>
            </a:xfrm>
            <a:custGeom>
              <a:avLst/>
              <a:gdLst/>
              <a:ahLst/>
              <a:cxnLst/>
              <a:rect l="l" t="t" r="r" b="b"/>
              <a:pathLst>
                <a:path w="50427" h="50113" extrusionOk="0">
                  <a:moveTo>
                    <a:pt x="49272" y="0"/>
                  </a:moveTo>
                  <a:cubicBezTo>
                    <a:pt x="47475" y="8678"/>
                    <a:pt x="43833" y="15997"/>
                    <a:pt x="39304" y="22117"/>
                  </a:cubicBezTo>
                  <a:lnTo>
                    <a:pt x="39304" y="22117"/>
                  </a:lnTo>
                  <a:cubicBezTo>
                    <a:pt x="44245" y="16505"/>
                    <a:pt x="48486" y="9629"/>
                    <a:pt x="50427" y="243"/>
                  </a:cubicBezTo>
                  <a:lnTo>
                    <a:pt x="49272" y="0"/>
                  </a:lnTo>
                  <a:close/>
                  <a:moveTo>
                    <a:pt x="39304" y="22117"/>
                  </a:moveTo>
                  <a:cubicBezTo>
                    <a:pt x="33957" y="28192"/>
                    <a:pt x="27789" y="32786"/>
                    <a:pt x="22828" y="37478"/>
                  </a:cubicBezTo>
                  <a:cubicBezTo>
                    <a:pt x="22173" y="38097"/>
                    <a:pt x="21508" y="38689"/>
                    <a:pt x="20838" y="39255"/>
                  </a:cubicBezTo>
                  <a:lnTo>
                    <a:pt x="20838" y="39255"/>
                  </a:lnTo>
                  <a:cubicBezTo>
                    <a:pt x="27164" y="35079"/>
                    <a:pt x="33872" y="29460"/>
                    <a:pt x="39304" y="22117"/>
                  </a:cubicBezTo>
                  <a:close/>
                  <a:moveTo>
                    <a:pt x="20838" y="39255"/>
                  </a:moveTo>
                  <a:cubicBezTo>
                    <a:pt x="9959" y="46436"/>
                    <a:pt x="206" y="49350"/>
                    <a:pt x="0" y="49423"/>
                  </a:cubicBezTo>
                  <a:lnTo>
                    <a:pt x="152" y="50092"/>
                  </a:lnTo>
                  <a:cubicBezTo>
                    <a:pt x="131" y="50105"/>
                    <a:pt x="135" y="50112"/>
                    <a:pt x="163" y="50112"/>
                  </a:cubicBezTo>
                  <a:cubicBezTo>
                    <a:pt x="737" y="50112"/>
                    <a:pt x="11341" y="47280"/>
                    <a:pt x="20838" y="39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14" name="Google Shape;2114;p63"/>
            <p:cNvSpPr/>
            <p:nvPr/>
          </p:nvSpPr>
          <p:spPr>
            <a:xfrm>
              <a:off x="2574817" y="2944770"/>
              <a:ext cx="1573561" cy="1753520"/>
            </a:xfrm>
            <a:custGeom>
              <a:avLst/>
              <a:gdLst/>
              <a:ahLst/>
              <a:cxnLst/>
              <a:rect l="l" t="t" r="r" b="b"/>
              <a:pathLst>
                <a:path w="46476" h="51795" extrusionOk="0">
                  <a:moveTo>
                    <a:pt x="0" y="1"/>
                  </a:moveTo>
                  <a:lnTo>
                    <a:pt x="61" y="3648"/>
                  </a:lnTo>
                  <a:cubicBezTo>
                    <a:pt x="7265" y="37874"/>
                    <a:pt x="45958" y="51613"/>
                    <a:pt x="46354" y="51795"/>
                  </a:cubicBezTo>
                  <a:lnTo>
                    <a:pt x="46475" y="51126"/>
                  </a:lnTo>
                  <a:cubicBezTo>
                    <a:pt x="46110" y="50944"/>
                    <a:pt x="7113" y="33922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15" name="Google Shape;2115;p63"/>
            <p:cNvSpPr/>
            <p:nvPr/>
          </p:nvSpPr>
          <p:spPr>
            <a:xfrm>
              <a:off x="4095831" y="4589175"/>
              <a:ext cx="71067" cy="295385"/>
            </a:xfrm>
            <a:custGeom>
              <a:avLst/>
              <a:gdLst/>
              <a:ahLst/>
              <a:cxnLst/>
              <a:rect l="l" t="t" r="r" b="b"/>
              <a:pathLst>
                <a:path w="2099" h="8725" extrusionOk="0">
                  <a:moveTo>
                    <a:pt x="244" y="1"/>
                  </a:moveTo>
                  <a:cubicBezTo>
                    <a:pt x="1" y="974"/>
                    <a:pt x="244" y="8724"/>
                    <a:pt x="244" y="8724"/>
                  </a:cubicBezTo>
                  <a:lnTo>
                    <a:pt x="2098" y="1"/>
                  </a:lnTo>
                  <a:close/>
                </a:path>
              </a:pathLst>
            </a:custGeom>
            <a:solidFill>
              <a:srgbClr val="6584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16" name="Google Shape;2116;p63"/>
            <p:cNvSpPr/>
            <p:nvPr/>
          </p:nvSpPr>
          <p:spPr>
            <a:xfrm>
              <a:off x="872631" y="4395727"/>
              <a:ext cx="72083" cy="294335"/>
            </a:xfrm>
            <a:custGeom>
              <a:avLst/>
              <a:gdLst/>
              <a:ahLst/>
              <a:cxnLst/>
              <a:rect l="l" t="t" r="r" b="b"/>
              <a:pathLst>
                <a:path w="2129" h="8694" extrusionOk="0">
                  <a:moveTo>
                    <a:pt x="1" y="1"/>
                  </a:moveTo>
                  <a:lnTo>
                    <a:pt x="1855" y="8694"/>
                  </a:lnTo>
                  <a:cubicBezTo>
                    <a:pt x="1855" y="8694"/>
                    <a:pt x="2128" y="943"/>
                    <a:pt x="1855" y="1"/>
                  </a:cubicBezTo>
                  <a:close/>
                </a:path>
              </a:pathLst>
            </a:custGeom>
            <a:solidFill>
              <a:srgbClr val="6584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17" name="Google Shape;2117;p63"/>
            <p:cNvSpPr/>
            <p:nvPr/>
          </p:nvSpPr>
          <p:spPr>
            <a:xfrm>
              <a:off x="4067019" y="4559924"/>
              <a:ext cx="138985" cy="72991"/>
            </a:xfrm>
            <a:custGeom>
              <a:avLst/>
              <a:gdLst/>
              <a:ahLst/>
              <a:cxnLst/>
              <a:rect l="l" t="t" r="r" b="b"/>
              <a:pathLst>
                <a:path w="4105" h="2156" extrusionOk="0">
                  <a:moveTo>
                    <a:pt x="1846" y="1"/>
                  </a:moveTo>
                  <a:cubicBezTo>
                    <a:pt x="891" y="1"/>
                    <a:pt x="117" y="374"/>
                    <a:pt x="62" y="895"/>
                  </a:cubicBezTo>
                  <a:cubicBezTo>
                    <a:pt x="1" y="1473"/>
                    <a:pt x="852" y="2020"/>
                    <a:pt x="1946" y="2142"/>
                  </a:cubicBezTo>
                  <a:cubicBezTo>
                    <a:pt x="2058" y="2151"/>
                    <a:pt x="2169" y="2155"/>
                    <a:pt x="2277" y="2155"/>
                  </a:cubicBezTo>
                  <a:cubicBezTo>
                    <a:pt x="3224" y="2155"/>
                    <a:pt x="3989" y="1806"/>
                    <a:pt x="4043" y="1260"/>
                  </a:cubicBezTo>
                  <a:cubicBezTo>
                    <a:pt x="4104" y="683"/>
                    <a:pt x="3253" y="135"/>
                    <a:pt x="2159" y="14"/>
                  </a:cubicBezTo>
                  <a:cubicBezTo>
                    <a:pt x="2053" y="5"/>
                    <a:pt x="1949" y="1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18" name="Google Shape;2118;p63"/>
            <p:cNvSpPr/>
            <p:nvPr/>
          </p:nvSpPr>
          <p:spPr>
            <a:xfrm>
              <a:off x="848965" y="4364851"/>
              <a:ext cx="114269" cy="60770"/>
            </a:xfrm>
            <a:custGeom>
              <a:avLst/>
              <a:gdLst/>
              <a:ahLst/>
              <a:cxnLst/>
              <a:rect l="l" t="t" r="r" b="b"/>
              <a:pathLst>
                <a:path w="3375" h="1795" extrusionOk="0">
                  <a:moveTo>
                    <a:pt x="1703" y="1"/>
                  </a:moveTo>
                  <a:cubicBezTo>
                    <a:pt x="760" y="1"/>
                    <a:pt x="0" y="396"/>
                    <a:pt x="0" y="913"/>
                  </a:cubicBezTo>
                  <a:cubicBezTo>
                    <a:pt x="0" y="1399"/>
                    <a:pt x="760" y="1794"/>
                    <a:pt x="1703" y="1794"/>
                  </a:cubicBezTo>
                  <a:cubicBezTo>
                    <a:pt x="2614" y="1794"/>
                    <a:pt x="3374" y="1399"/>
                    <a:pt x="3374" y="913"/>
                  </a:cubicBezTo>
                  <a:cubicBezTo>
                    <a:pt x="3374" y="396"/>
                    <a:pt x="2614" y="1"/>
                    <a:pt x="17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19" name="Google Shape;2119;p63"/>
            <p:cNvSpPr/>
            <p:nvPr/>
          </p:nvSpPr>
          <p:spPr>
            <a:xfrm>
              <a:off x="2545472" y="2752338"/>
              <a:ext cx="1474765" cy="2051952"/>
            </a:xfrm>
            <a:custGeom>
              <a:avLst/>
              <a:gdLst/>
              <a:ahLst/>
              <a:cxnLst/>
              <a:rect l="l" t="t" r="r" b="b"/>
              <a:pathLst>
                <a:path w="43558" h="60610" extrusionOk="0">
                  <a:moveTo>
                    <a:pt x="1" y="1"/>
                  </a:moveTo>
                  <a:cubicBezTo>
                    <a:pt x="2554" y="11065"/>
                    <a:pt x="8481" y="39819"/>
                    <a:pt x="6475" y="60610"/>
                  </a:cubicBezTo>
                  <a:cubicBezTo>
                    <a:pt x="26111" y="59819"/>
                    <a:pt x="43558" y="56172"/>
                    <a:pt x="43558" y="56172"/>
                  </a:cubicBezTo>
                  <a:cubicBezTo>
                    <a:pt x="41065" y="34834"/>
                    <a:pt x="23497" y="6232"/>
                    <a:pt x="1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20" name="Google Shape;2120;p63"/>
            <p:cNvSpPr/>
            <p:nvPr/>
          </p:nvSpPr>
          <p:spPr>
            <a:xfrm>
              <a:off x="1093890" y="2750306"/>
              <a:ext cx="1741325" cy="2059061"/>
            </a:xfrm>
            <a:custGeom>
              <a:avLst/>
              <a:gdLst/>
              <a:ahLst/>
              <a:cxnLst/>
              <a:rect l="l" t="t" r="r" b="b"/>
              <a:pathLst>
                <a:path w="51431" h="60820" extrusionOk="0">
                  <a:moveTo>
                    <a:pt x="42767" y="0"/>
                  </a:moveTo>
                  <a:cubicBezTo>
                    <a:pt x="15047" y="7964"/>
                    <a:pt x="1" y="48846"/>
                    <a:pt x="274" y="49150"/>
                  </a:cubicBezTo>
                  <a:cubicBezTo>
                    <a:pt x="8403" y="58235"/>
                    <a:pt x="25423" y="60819"/>
                    <a:pt x="42205" y="60819"/>
                  </a:cubicBezTo>
                  <a:cubicBezTo>
                    <a:pt x="44625" y="60819"/>
                    <a:pt x="47041" y="60765"/>
                    <a:pt x="49424" y="60670"/>
                  </a:cubicBezTo>
                  <a:cubicBezTo>
                    <a:pt x="51430" y="39879"/>
                    <a:pt x="45503" y="11125"/>
                    <a:pt x="42950" y="61"/>
                  </a:cubicBezTo>
                  <a:cubicBezTo>
                    <a:pt x="42889" y="30"/>
                    <a:pt x="42828" y="30"/>
                    <a:pt x="42767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21" name="Google Shape;2121;p63"/>
            <p:cNvSpPr/>
            <p:nvPr/>
          </p:nvSpPr>
          <p:spPr>
            <a:xfrm>
              <a:off x="1563613" y="3165025"/>
              <a:ext cx="2002439" cy="1452495"/>
            </a:xfrm>
            <a:custGeom>
              <a:avLst/>
              <a:gdLst/>
              <a:ahLst/>
              <a:cxnLst/>
              <a:rect l="l" t="t" r="r" b="b"/>
              <a:pathLst>
                <a:path w="59333" h="43132" extrusionOk="0">
                  <a:moveTo>
                    <a:pt x="44530" y="0"/>
                  </a:moveTo>
                  <a:lnTo>
                    <a:pt x="15867" y="426"/>
                  </a:lnTo>
                  <a:cubicBezTo>
                    <a:pt x="12554" y="3770"/>
                    <a:pt x="9271" y="8116"/>
                    <a:pt x="6748" y="13618"/>
                  </a:cubicBezTo>
                  <a:cubicBezTo>
                    <a:pt x="1" y="28390"/>
                    <a:pt x="4499" y="40031"/>
                    <a:pt x="4712" y="40214"/>
                  </a:cubicBezTo>
                  <a:cubicBezTo>
                    <a:pt x="5867" y="41217"/>
                    <a:pt x="10274" y="42342"/>
                    <a:pt x="16232" y="43132"/>
                  </a:cubicBezTo>
                  <a:cubicBezTo>
                    <a:pt x="15776" y="37630"/>
                    <a:pt x="14013" y="21338"/>
                    <a:pt x="8329" y="13040"/>
                  </a:cubicBezTo>
                  <a:cubicBezTo>
                    <a:pt x="11642" y="11976"/>
                    <a:pt x="26506" y="4712"/>
                    <a:pt x="28816" y="760"/>
                  </a:cubicBezTo>
                  <a:cubicBezTo>
                    <a:pt x="29961" y="770"/>
                    <a:pt x="30737" y="774"/>
                    <a:pt x="31264" y="774"/>
                  </a:cubicBezTo>
                  <a:cubicBezTo>
                    <a:pt x="32318" y="774"/>
                    <a:pt x="32372" y="760"/>
                    <a:pt x="32372" y="760"/>
                  </a:cubicBezTo>
                  <a:cubicBezTo>
                    <a:pt x="32372" y="760"/>
                    <a:pt x="36627" y="8724"/>
                    <a:pt x="51977" y="19940"/>
                  </a:cubicBezTo>
                  <a:cubicBezTo>
                    <a:pt x="48451" y="28208"/>
                    <a:pt x="46354" y="35867"/>
                    <a:pt x="46871" y="42858"/>
                  </a:cubicBezTo>
                  <a:cubicBezTo>
                    <a:pt x="50883" y="42098"/>
                    <a:pt x="54500" y="40974"/>
                    <a:pt x="57327" y="39332"/>
                  </a:cubicBezTo>
                  <a:cubicBezTo>
                    <a:pt x="59333" y="19879"/>
                    <a:pt x="52160" y="7326"/>
                    <a:pt x="44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22" name="Google Shape;2122;p63"/>
            <p:cNvSpPr/>
            <p:nvPr/>
          </p:nvSpPr>
          <p:spPr>
            <a:xfrm>
              <a:off x="1835886" y="3165029"/>
              <a:ext cx="1503743" cy="1493816"/>
            </a:xfrm>
            <a:custGeom>
              <a:avLst/>
              <a:gdLst/>
              <a:ahLst/>
              <a:cxnLst/>
              <a:rect l="l" t="t" r="r" b="b"/>
              <a:pathLst>
                <a:path w="43650" h="43365" extrusionOk="0">
                  <a:moveTo>
                    <a:pt x="20488" y="0"/>
                  </a:moveTo>
                  <a:cubicBezTo>
                    <a:pt x="18178" y="3952"/>
                    <a:pt x="3314" y="11216"/>
                    <a:pt x="1" y="12280"/>
                  </a:cubicBezTo>
                  <a:cubicBezTo>
                    <a:pt x="5685" y="20578"/>
                    <a:pt x="7448" y="36870"/>
                    <a:pt x="7904" y="42372"/>
                  </a:cubicBezTo>
                  <a:cubicBezTo>
                    <a:pt x="12406" y="42964"/>
                    <a:pt x="17787" y="43364"/>
                    <a:pt x="23273" y="43364"/>
                  </a:cubicBezTo>
                  <a:cubicBezTo>
                    <a:pt x="28490" y="43364"/>
                    <a:pt x="33801" y="43002"/>
                    <a:pt x="38543" y="42098"/>
                  </a:cubicBezTo>
                  <a:cubicBezTo>
                    <a:pt x="38026" y="35107"/>
                    <a:pt x="40123" y="27478"/>
                    <a:pt x="43649" y="19180"/>
                  </a:cubicBezTo>
                  <a:cubicBezTo>
                    <a:pt x="32676" y="14529"/>
                    <a:pt x="24014" y="0"/>
                    <a:pt x="240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23" name="Google Shape;2123;p63"/>
            <p:cNvSpPr/>
            <p:nvPr/>
          </p:nvSpPr>
          <p:spPr>
            <a:xfrm>
              <a:off x="2094191" y="2878766"/>
              <a:ext cx="974227" cy="300670"/>
            </a:xfrm>
            <a:custGeom>
              <a:avLst/>
              <a:gdLst/>
              <a:ahLst/>
              <a:cxnLst/>
              <a:rect l="l" t="t" r="r" b="b"/>
              <a:pathLst>
                <a:path w="28694" h="8882" extrusionOk="0">
                  <a:moveTo>
                    <a:pt x="13939" y="1"/>
                  </a:moveTo>
                  <a:cubicBezTo>
                    <a:pt x="13791" y="1"/>
                    <a:pt x="13663" y="13"/>
                    <a:pt x="13557" y="36"/>
                  </a:cubicBezTo>
                  <a:cubicBezTo>
                    <a:pt x="11307" y="522"/>
                    <a:pt x="5593" y="3258"/>
                    <a:pt x="0" y="8881"/>
                  </a:cubicBezTo>
                  <a:lnTo>
                    <a:pt x="28694" y="8455"/>
                  </a:lnTo>
                  <a:cubicBezTo>
                    <a:pt x="22547" y="2536"/>
                    <a:pt x="16107" y="1"/>
                    <a:pt x="13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24" name="Google Shape;2124;p63"/>
            <p:cNvSpPr/>
            <p:nvPr/>
          </p:nvSpPr>
          <p:spPr>
            <a:xfrm>
              <a:off x="1752520" y="3619838"/>
              <a:ext cx="80547" cy="295453"/>
            </a:xfrm>
            <a:custGeom>
              <a:avLst/>
              <a:gdLst/>
              <a:ahLst/>
              <a:cxnLst/>
              <a:rect l="l" t="t" r="r" b="b"/>
              <a:pathLst>
                <a:path w="2379" h="8727" extrusionOk="0">
                  <a:moveTo>
                    <a:pt x="1217" y="0"/>
                  </a:moveTo>
                  <a:cubicBezTo>
                    <a:pt x="1217" y="0"/>
                    <a:pt x="1" y="8511"/>
                    <a:pt x="1217" y="8724"/>
                  </a:cubicBezTo>
                  <a:cubicBezTo>
                    <a:pt x="1229" y="8726"/>
                    <a:pt x="1241" y="8727"/>
                    <a:pt x="1252" y="8727"/>
                  </a:cubicBezTo>
                  <a:cubicBezTo>
                    <a:pt x="2378" y="8727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25" name="Google Shape;2125;p63"/>
            <p:cNvSpPr/>
            <p:nvPr/>
          </p:nvSpPr>
          <p:spPr>
            <a:xfrm>
              <a:off x="1806049" y="3412409"/>
              <a:ext cx="263479" cy="200252"/>
            </a:xfrm>
            <a:custGeom>
              <a:avLst/>
              <a:gdLst/>
              <a:ahLst/>
              <a:cxnLst/>
              <a:rect l="l" t="t" r="r" b="b"/>
              <a:pathLst>
                <a:path w="7782" h="5915" extrusionOk="0">
                  <a:moveTo>
                    <a:pt x="7215" y="0"/>
                  </a:moveTo>
                  <a:cubicBezTo>
                    <a:pt x="6217" y="0"/>
                    <a:pt x="0" y="5915"/>
                    <a:pt x="0" y="5915"/>
                  </a:cubicBezTo>
                  <a:cubicBezTo>
                    <a:pt x="0" y="5915"/>
                    <a:pt x="7782" y="687"/>
                    <a:pt x="7326" y="48"/>
                  </a:cubicBezTo>
                  <a:cubicBezTo>
                    <a:pt x="7304" y="16"/>
                    <a:pt x="7266" y="0"/>
                    <a:pt x="721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26" name="Google Shape;2126;p63"/>
            <p:cNvSpPr/>
            <p:nvPr/>
          </p:nvSpPr>
          <p:spPr>
            <a:xfrm rot="8100127">
              <a:off x="3250975" y="3638382"/>
              <a:ext cx="113214" cy="184075"/>
            </a:xfrm>
            <a:custGeom>
              <a:avLst/>
              <a:gdLst/>
              <a:ahLst/>
              <a:cxnLst/>
              <a:rect l="l" t="t" r="r" b="b"/>
              <a:pathLst>
                <a:path w="3344" h="5437" extrusionOk="0">
                  <a:moveTo>
                    <a:pt x="1" y="0"/>
                  </a:moveTo>
                  <a:cubicBezTo>
                    <a:pt x="1" y="1"/>
                    <a:pt x="1296" y="5436"/>
                    <a:pt x="2261" y="5436"/>
                  </a:cubicBezTo>
                  <a:cubicBezTo>
                    <a:pt x="2298" y="5436"/>
                    <a:pt x="2335" y="5428"/>
                    <a:pt x="2371" y="5411"/>
                  </a:cubicBezTo>
                  <a:cubicBezTo>
                    <a:pt x="3344" y="4955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27" name="Google Shape;2127;p63"/>
            <p:cNvSpPr/>
            <p:nvPr/>
          </p:nvSpPr>
          <p:spPr>
            <a:xfrm>
              <a:off x="2171371" y="2878922"/>
              <a:ext cx="823347" cy="314411"/>
            </a:xfrm>
            <a:custGeom>
              <a:avLst/>
              <a:gdLst/>
              <a:ahLst/>
              <a:cxnLst/>
              <a:rect l="l" t="t" r="r" b="b"/>
              <a:pathLst>
                <a:path w="24318" h="9287" extrusionOk="0">
                  <a:moveTo>
                    <a:pt x="11734" y="1"/>
                  </a:moveTo>
                  <a:cubicBezTo>
                    <a:pt x="11734" y="1"/>
                    <a:pt x="3375" y="3344"/>
                    <a:pt x="1" y="6627"/>
                  </a:cubicBezTo>
                  <a:cubicBezTo>
                    <a:pt x="1" y="6627"/>
                    <a:pt x="5724" y="9286"/>
                    <a:pt x="12756" y="9286"/>
                  </a:cubicBezTo>
                  <a:cubicBezTo>
                    <a:pt x="16462" y="9286"/>
                    <a:pt x="20531" y="8548"/>
                    <a:pt x="24318" y="6292"/>
                  </a:cubicBezTo>
                  <a:cubicBezTo>
                    <a:pt x="21278" y="3010"/>
                    <a:pt x="11734" y="1"/>
                    <a:pt x="11734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28" name="Google Shape;2128;p63"/>
            <p:cNvSpPr/>
            <p:nvPr/>
          </p:nvSpPr>
          <p:spPr>
            <a:xfrm>
              <a:off x="1476717" y="2876358"/>
              <a:ext cx="2098420" cy="1992265"/>
            </a:xfrm>
            <a:custGeom>
              <a:avLst/>
              <a:gdLst/>
              <a:ahLst/>
              <a:cxnLst/>
              <a:rect l="l" t="t" r="r" b="b"/>
              <a:pathLst>
                <a:path w="61978" h="58847" fill="none" extrusionOk="0">
                  <a:moveTo>
                    <a:pt x="6992" y="48664"/>
                  </a:moveTo>
                  <a:cubicBezTo>
                    <a:pt x="6992" y="48664"/>
                    <a:pt x="37205" y="58846"/>
                    <a:pt x="59607" y="47782"/>
                  </a:cubicBezTo>
                  <a:cubicBezTo>
                    <a:pt x="61978" y="38937"/>
                    <a:pt x="57114" y="5745"/>
                    <a:pt x="32251" y="1"/>
                  </a:cubicBezTo>
                  <a:cubicBezTo>
                    <a:pt x="17661" y="4165"/>
                    <a:pt x="1" y="27113"/>
                    <a:pt x="6992" y="48664"/>
                  </a:cubicBezTo>
                  <a:close/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29" name="Google Shape;2129;p63"/>
            <p:cNvSpPr/>
            <p:nvPr/>
          </p:nvSpPr>
          <p:spPr>
            <a:xfrm>
              <a:off x="2703365" y="4425634"/>
              <a:ext cx="396510" cy="435546"/>
            </a:xfrm>
            <a:custGeom>
              <a:avLst/>
              <a:gdLst/>
              <a:ahLst/>
              <a:cxnLst/>
              <a:rect l="l" t="t" r="r" b="b"/>
              <a:pathLst>
                <a:path w="7691" h="8449" extrusionOk="0">
                  <a:moveTo>
                    <a:pt x="6881" y="0"/>
                  </a:moveTo>
                  <a:cubicBezTo>
                    <a:pt x="6050" y="0"/>
                    <a:pt x="4195" y="7510"/>
                    <a:pt x="4195" y="7510"/>
                  </a:cubicBezTo>
                  <a:cubicBezTo>
                    <a:pt x="4195" y="7510"/>
                    <a:pt x="4674" y="213"/>
                    <a:pt x="3584" y="213"/>
                  </a:cubicBezTo>
                  <a:cubicBezTo>
                    <a:pt x="3575" y="213"/>
                    <a:pt x="3566" y="214"/>
                    <a:pt x="3557" y="215"/>
                  </a:cubicBezTo>
                  <a:cubicBezTo>
                    <a:pt x="2402" y="367"/>
                    <a:pt x="3557" y="7175"/>
                    <a:pt x="3557" y="7175"/>
                  </a:cubicBezTo>
                  <a:cubicBezTo>
                    <a:pt x="3557" y="7175"/>
                    <a:pt x="2525" y="2817"/>
                    <a:pt x="2020" y="2817"/>
                  </a:cubicBezTo>
                  <a:cubicBezTo>
                    <a:pt x="2005" y="2817"/>
                    <a:pt x="1990" y="2821"/>
                    <a:pt x="1976" y="2829"/>
                  </a:cubicBezTo>
                  <a:cubicBezTo>
                    <a:pt x="1490" y="3102"/>
                    <a:pt x="3040" y="7145"/>
                    <a:pt x="3040" y="7145"/>
                  </a:cubicBezTo>
                  <a:cubicBezTo>
                    <a:pt x="3040" y="7145"/>
                    <a:pt x="2714" y="7116"/>
                    <a:pt x="2271" y="7116"/>
                  </a:cubicBezTo>
                  <a:cubicBezTo>
                    <a:pt x="1510" y="7116"/>
                    <a:pt x="404" y="7201"/>
                    <a:pt x="1" y="7661"/>
                  </a:cubicBezTo>
                  <a:cubicBezTo>
                    <a:pt x="632" y="8292"/>
                    <a:pt x="1800" y="8448"/>
                    <a:pt x="2800" y="8448"/>
                  </a:cubicBezTo>
                  <a:cubicBezTo>
                    <a:pt x="3775" y="8448"/>
                    <a:pt x="4591" y="8300"/>
                    <a:pt x="4591" y="8300"/>
                  </a:cubicBezTo>
                  <a:cubicBezTo>
                    <a:pt x="4743" y="7813"/>
                    <a:pt x="7691" y="154"/>
                    <a:pt x="6901" y="2"/>
                  </a:cubicBezTo>
                  <a:cubicBezTo>
                    <a:pt x="6894" y="1"/>
                    <a:pt x="6888" y="0"/>
                    <a:pt x="6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30" name="Google Shape;2130;p63"/>
            <p:cNvSpPr/>
            <p:nvPr/>
          </p:nvSpPr>
          <p:spPr>
            <a:xfrm rot="3545402">
              <a:off x="3307485" y="3849544"/>
              <a:ext cx="148146" cy="203738"/>
            </a:xfrm>
            <a:custGeom>
              <a:avLst/>
              <a:gdLst/>
              <a:ahLst/>
              <a:cxnLst/>
              <a:rect l="l" t="t" r="r" b="b"/>
              <a:pathLst>
                <a:path w="3344" h="5437" extrusionOk="0">
                  <a:moveTo>
                    <a:pt x="1" y="0"/>
                  </a:moveTo>
                  <a:cubicBezTo>
                    <a:pt x="1" y="1"/>
                    <a:pt x="1296" y="5436"/>
                    <a:pt x="2261" y="5436"/>
                  </a:cubicBezTo>
                  <a:cubicBezTo>
                    <a:pt x="2298" y="5436"/>
                    <a:pt x="2335" y="5428"/>
                    <a:pt x="2371" y="5411"/>
                  </a:cubicBezTo>
                  <a:cubicBezTo>
                    <a:pt x="3344" y="4955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2131" name="Google Shape;2131;p63"/>
          <p:cNvGrpSpPr/>
          <p:nvPr/>
        </p:nvGrpSpPr>
        <p:grpSpPr>
          <a:xfrm>
            <a:off x="627543" y="5438264"/>
            <a:ext cx="1198496" cy="820882"/>
            <a:chOff x="2166828" y="3740330"/>
            <a:chExt cx="1019998" cy="1291311"/>
          </a:xfrm>
        </p:grpSpPr>
        <p:grpSp>
          <p:nvGrpSpPr>
            <p:cNvPr id="2132" name="Google Shape;2132;p63"/>
            <p:cNvGrpSpPr/>
            <p:nvPr/>
          </p:nvGrpSpPr>
          <p:grpSpPr>
            <a:xfrm>
              <a:off x="2166828" y="4689036"/>
              <a:ext cx="1019998" cy="342604"/>
              <a:chOff x="3994466" y="4717544"/>
              <a:chExt cx="1019998" cy="319922"/>
            </a:xfrm>
          </p:grpSpPr>
          <p:sp>
            <p:nvSpPr>
              <p:cNvPr id="2133" name="Google Shape;2133;p63"/>
              <p:cNvSpPr/>
              <p:nvPr/>
            </p:nvSpPr>
            <p:spPr>
              <a:xfrm>
                <a:off x="4148180" y="4783682"/>
                <a:ext cx="103885" cy="121213"/>
              </a:xfrm>
              <a:custGeom>
                <a:avLst/>
                <a:gdLst/>
                <a:ahLst/>
                <a:cxnLst/>
                <a:rect l="l" t="t" r="r" b="b"/>
                <a:pathLst>
                  <a:path w="2452" h="2861" extrusionOk="0">
                    <a:moveTo>
                      <a:pt x="1798" y="0"/>
                    </a:moveTo>
                    <a:cubicBezTo>
                      <a:pt x="1793" y="0"/>
                      <a:pt x="1788" y="1"/>
                      <a:pt x="1783" y="1"/>
                    </a:cubicBezTo>
                    <a:cubicBezTo>
                      <a:pt x="1266" y="32"/>
                      <a:pt x="1996" y="2007"/>
                      <a:pt x="1996" y="2007"/>
                    </a:cubicBezTo>
                    <a:cubicBezTo>
                      <a:pt x="1996" y="2007"/>
                      <a:pt x="1433" y="882"/>
                      <a:pt x="1097" y="882"/>
                    </a:cubicBezTo>
                    <a:cubicBezTo>
                      <a:pt x="1093" y="882"/>
                      <a:pt x="1088" y="882"/>
                      <a:pt x="1084" y="883"/>
                    </a:cubicBezTo>
                    <a:cubicBezTo>
                      <a:pt x="780" y="913"/>
                      <a:pt x="1449" y="2099"/>
                      <a:pt x="1449" y="2099"/>
                    </a:cubicBezTo>
                    <a:cubicBezTo>
                      <a:pt x="1449" y="2099"/>
                      <a:pt x="996" y="1601"/>
                      <a:pt x="599" y="1601"/>
                    </a:cubicBezTo>
                    <a:cubicBezTo>
                      <a:pt x="536" y="1601"/>
                      <a:pt x="474" y="1613"/>
                      <a:pt x="415" y="1643"/>
                    </a:cubicBezTo>
                    <a:cubicBezTo>
                      <a:pt x="1" y="1836"/>
                      <a:pt x="1171" y="2860"/>
                      <a:pt x="2164" y="2860"/>
                    </a:cubicBezTo>
                    <a:cubicBezTo>
                      <a:pt x="2262" y="2860"/>
                      <a:pt x="2359" y="2850"/>
                      <a:pt x="2452" y="2828"/>
                    </a:cubicBezTo>
                    <a:cubicBezTo>
                      <a:pt x="2452" y="2828"/>
                      <a:pt x="2273" y="0"/>
                      <a:pt x="17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134" name="Google Shape;2134;p63"/>
              <p:cNvSpPr/>
              <p:nvPr/>
            </p:nvSpPr>
            <p:spPr>
              <a:xfrm>
                <a:off x="4613940" y="4717544"/>
                <a:ext cx="182900" cy="179553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4238" extrusionOk="0">
                    <a:moveTo>
                      <a:pt x="2164" y="1"/>
                    </a:moveTo>
                    <a:cubicBezTo>
                      <a:pt x="1700" y="1"/>
                      <a:pt x="1185" y="681"/>
                      <a:pt x="1185" y="681"/>
                    </a:cubicBezTo>
                    <a:lnTo>
                      <a:pt x="0" y="2839"/>
                    </a:lnTo>
                    <a:lnTo>
                      <a:pt x="1581" y="4237"/>
                    </a:lnTo>
                    <a:cubicBezTo>
                      <a:pt x="1581" y="4237"/>
                      <a:pt x="4316" y="3660"/>
                      <a:pt x="3982" y="3356"/>
                    </a:cubicBezTo>
                    <a:cubicBezTo>
                      <a:pt x="3928" y="3307"/>
                      <a:pt x="3856" y="3286"/>
                      <a:pt x="3773" y="3286"/>
                    </a:cubicBezTo>
                    <a:cubicBezTo>
                      <a:pt x="3341" y="3286"/>
                      <a:pt x="2614" y="3842"/>
                      <a:pt x="2614" y="3842"/>
                    </a:cubicBezTo>
                    <a:cubicBezTo>
                      <a:pt x="2614" y="3842"/>
                      <a:pt x="3678" y="2322"/>
                      <a:pt x="3435" y="2201"/>
                    </a:cubicBezTo>
                    <a:cubicBezTo>
                      <a:pt x="3422" y="2193"/>
                      <a:pt x="3407" y="2190"/>
                      <a:pt x="3390" y="2190"/>
                    </a:cubicBezTo>
                    <a:cubicBezTo>
                      <a:pt x="3054" y="2190"/>
                      <a:pt x="2006" y="3568"/>
                      <a:pt x="2006" y="3568"/>
                    </a:cubicBezTo>
                    <a:cubicBezTo>
                      <a:pt x="2006" y="3568"/>
                      <a:pt x="3070" y="1198"/>
                      <a:pt x="2614" y="316"/>
                    </a:cubicBezTo>
                    <a:cubicBezTo>
                      <a:pt x="2487" y="86"/>
                      <a:pt x="2329" y="1"/>
                      <a:pt x="21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135" name="Google Shape;2135;p63"/>
              <p:cNvSpPr/>
              <p:nvPr/>
            </p:nvSpPr>
            <p:spPr>
              <a:xfrm>
                <a:off x="3994466" y="4862276"/>
                <a:ext cx="1019998" cy="175190"/>
              </a:xfrm>
              <a:custGeom>
                <a:avLst/>
                <a:gdLst/>
                <a:ahLst/>
                <a:cxnLst/>
                <a:rect l="l" t="t" r="r" b="b"/>
                <a:pathLst>
                  <a:path w="24075" h="4135" extrusionOk="0">
                    <a:moveTo>
                      <a:pt x="12037" y="0"/>
                    </a:moveTo>
                    <a:cubicBezTo>
                      <a:pt x="5381" y="0"/>
                      <a:pt x="1" y="912"/>
                      <a:pt x="1" y="2067"/>
                    </a:cubicBezTo>
                    <a:cubicBezTo>
                      <a:pt x="1" y="3222"/>
                      <a:pt x="5381" y="4134"/>
                      <a:pt x="12037" y="4134"/>
                    </a:cubicBezTo>
                    <a:cubicBezTo>
                      <a:pt x="18694" y="4134"/>
                      <a:pt x="24074" y="3222"/>
                      <a:pt x="24074" y="2067"/>
                    </a:cubicBezTo>
                    <a:cubicBezTo>
                      <a:pt x="24074" y="912"/>
                      <a:pt x="18694" y="0"/>
                      <a:pt x="120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sp>
          <p:nvSpPr>
            <p:cNvPr id="2136" name="Google Shape;2136;p63"/>
            <p:cNvSpPr/>
            <p:nvPr/>
          </p:nvSpPr>
          <p:spPr>
            <a:xfrm>
              <a:off x="2825568" y="3796850"/>
              <a:ext cx="118544" cy="224632"/>
            </a:xfrm>
            <a:custGeom>
              <a:avLst/>
              <a:gdLst/>
              <a:ahLst/>
              <a:cxnLst/>
              <a:rect l="l" t="t" r="r" b="b"/>
              <a:pathLst>
                <a:path w="2798" h="5302" extrusionOk="0">
                  <a:moveTo>
                    <a:pt x="1254" y="1"/>
                  </a:moveTo>
                  <a:cubicBezTo>
                    <a:pt x="904" y="1"/>
                    <a:pt x="654" y="176"/>
                    <a:pt x="457" y="429"/>
                  </a:cubicBezTo>
                  <a:cubicBezTo>
                    <a:pt x="92" y="977"/>
                    <a:pt x="1" y="1888"/>
                    <a:pt x="183" y="2405"/>
                  </a:cubicBezTo>
                  <a:cubicBezTo>
                    <a:pt x="427" y="3104"/>
                    <a:pt x="943" y="3560"/>
                    <a:pt x="1095" y="4320"/>
                  </a:cubicBezTo>
                  <a:cubicBezTo>
                    <a:pt x="1209" y="4745"/>
                    <a:pt x="1295" y="5302"/>
                    <a:pt x="1799" y="5302"/>
                  </a:cubicBezTo>
                  <a:cubicBezTo>
                    <a:pt x="1836" y="5302"/>
                    <a:pt x="1875" y="5299"/>
                    <a:pt x="1916" y="5293"/>
                  </a:cubicBezTo>
                  <a:cubicBezTo>
                    <a:pt x="2311" y="5232"/>
                    <a:pt x="2554" y="4837"/>
                    <a:pt x="2615" y="4442"/>
                  </a:cubicBezTo>
                  <a:cubicBezTo>
                    <a:pt x="2676" y="3986"/>
                    <a:pt x="2615" y="3469"/>
                    <a:pt x="2585" y="2983"/>
                  </a:cubicBezTo>
                  <a:cubicBezTo>
                    <a:pt x="2554" y="2071"/>
                    <a:pt x="2797" y="1311"/>
                    <a:pt x="2189" y="521"/>
                  </a:cubicBezTo>
                  <a:cubicBezTo>
                    <a:pt x="1977" y="247"/>
                    <a:pt x="1673" y="4"/>
                    <a:pt x="1338" y="4"/>
                  </a:cubicBezTo>
                  <a:cubicBezTo>
                    <a:pt x="1310" y="2"/>
                    <a:pt x="1281" y="1"/>
                    <a:pt x="1254" y="1"/>
                  </a:cubicBezTo>
                  <a:close/>
                </a:path>
              </a:pathLst>
            </a:custGeom>
            <a:solidFill>
              <a:srgbClr val="FF79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37" name="Google Shape;2137;p63"/>
            <p:cNvSpPr/>
            <p:nvPr/>
          </p:nvSpPr>
          <p:spPr>
            <a:xfrm>
              <a:off x="2428954" y="4650837"/>
              <a:ext cx="476507" cy="347752"/>
            </a:xfrm>
            <a:custGeom>
              <a:avLst/>
              <a:gdLst/>
              <a:ahLst/>
              <a:cxnLst/>
              <a:rect l="l" t="t" r="r" b="b"/>
              <a:pathLst>
                <a:path w="11247" h="8208" extrusionOk="0">
                  <a:moveTo>
                    <a:pt x="10243" y="0"/>
                  </a:moveTo>
                  <a:lnTo>
                    <a:pt x="0" y="3982"/>
                  </a:lnTo>
                  <a:lnTo>
                    <a:pt x="1368" y="8207"/>
                  </a:lnTo>
                  <a:lnTo>
                    <a:pt x="11247" y="1763"/>
                  </a:lnTo>
                  <a:lnTo>
                    <a:pt x="10243" y="0"/>
                  </a:lnTo>
                  <a:close/>
                </a:path>
              </a:pathLst>
            </a:custGeom>
            <a:solidFill>
              <a:srgbClr val="7C37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38" name="Google Shape;2138;p63"/>
            <p:cNvSpPr/>
            <p:nvPr/>
          </p:nvSpPr>
          <p:spPr>
            <a:xfrm>
              <a:off x="2380018" y="4810525"/>
              <a:ext cx="168707" cy="191925"/>
            </a:xfrm>
            <a:custGeom>
              <a:avLst/>
              <a:gdLst/>
              <a:ahLst/>
              <a:cxnLst/>
              <a:rect l="l" t="t" r="r" b="b"/>
              <a:pathLst>
                <a:path w="3982" h="4530" extrusionOk="0">
                  <a:moveTo>
                    <a:pt x="2006" y="0"/>
                  </a:moveTo>
                  <a:cubicBezTo>
                    <a:pt x="912" y="0"/>
                    <a:pt x="0" y="1003"/>
                    <a:pt x="0" y="2280"/>
                  </a:cubicBezTo>
                  <a:cubicBezTo>
                    <a:pt x="0" y="3526"/>
                    <a:pt x="912" y="4529"/>
                    <a:pt x="2006" y="4529"/>
                  </a:cubicBezTo>
                  <a:cubicBezTo>
                    <a:pt x="3100" y="4529"/>
                    <a:pt x="3982" y="3526"/>
                    <a:pt x="3982" y="2280"/>
                  </a:cubicBezTo>
                  <a:cubicBezTo>
                    <a:pt x="3982" y="1034"/>
                    <a:pt x="3100" y="0"/>
                    <a:pt x="2006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39" name="Google Shape;2139;p63"/>
            <p:cNvSpPr/>
            <p:nvPr/>
          </p:nvSpPr>
          <p:spPr>
            <a:xfrm>
              <a:off x="2403193" y="4854292"/>
              <a:ext cx="118502" cy="97911"/>
            </a:xfrm>
            <a:custGeom>
              <a:avLst/>
              <a:gdLst/>
              <a:ahLst/>
              <a:cxnLst/>
              <a:rect l="l" t="t" r="r" b="b"/>
              <a:pathLst>
                <a:path w="2797" h="2311" fill="none" extrusionOk="0">
                  <a:moveTo>
                    <a:pt x="1155" y="1065"/>
                  </a:moveTo>
                  <a:cubicBezTo>
                    <a:pt x="1429" y="882"/>
                    <a:pt x="1794" y="1034"/>
                    <a:pt x="1885" y="1308"/>
                  </a:cubicBezTo>
                  <a:cubicBezTo>
                    <a:pt x="1885" y="1369"/>
                    <a:pt x="1885" y="1399"/>
                    <a:pt x="1885" y="1460"/>
                  </a:cubicBezTo>
                  <a:cubicBezTo>
                    <a:pt x="1854" y="1490"/>
                    <a:pt x="1824" y="1551"/>
                    <a:pt x="1763" y="1581"/>
                  </a:cubicBezTo>
                  <a:cubicBezTo>
                    <a:pt x="1520" y="1703"/>
                    <a:pt x="1155" y="1642"/>
                    <a:pt x="1003" y="1399"/>
                  </a:cubicBezTo>
                  <a:cubicBezTo>
                    <a:pt x="912" y="1277"/>
                    <a:pt x="882" y="1156"/>
                    <a:pt x="912" y="1034"/>
                  </a:cubicBezTo>
                  <a:cubicBezTo>
                    <a:pt x="942" y="852"/>
                    <a:pt x="1064" y="730"/>
                    <a:pt x="1246" y="669"/>
                  </a:cubicBezTo>
                  <a:cubicBezTo>
                    <a:pt x="1611" y="487"/>
                    <a:pt x="2097" y="669"/>
                    <a:pt x="2280" y="1065"/>
                  </a:cubicBezTo>
                  <a:cubicBezTo>
                    <a:pt x="2432" y="1429"/>
                    <a:pt x="2280" y="1916"/>
                    <a:pt x="1915" y="2128"/>
                  </a:cubicBezTo>
                  <a:cubicBezTo>
                    <a:pt x="1581" y="2311"/>
                    <a:pt x="1155" y="2250"/>
                    <a:pt x="821" y="2098"/>
                  </a:cubicBezTo>
                  <a:cubicBezTo>
                    <a:pt x="578" y="2007"/>
                    <a:pt x="365" y="1855"/>
                    <a:pt x="243" y="1672"/>
                  </a:cubicBezTo>
                  <a:cubicBezTo>
                    <a:pt x="0" y="1308"/>
                    <a:pt x="61" y="791"/>
                    <a:pt x="365" y="457"/>
                  </a:cubicBezTo>
                  <a:cubicBezTo>
                    <a:pt x="638" y="153"/>
                    <a:pt x="1125" y="1"/>
                    <a:pt x="1550" y="62"/>
                  </a:cubicBezTo>
                  <a:cubicBezTo>
                    <a:pt x="1915" y="122"/>
                    <a:pt x="2249" y="274"/>
                    <a:pt x="2462" y="548"/>
                  </a:cubicBezTo>
                  <a:cubicBezTo>
                    <a:pt x="2736" y="852"/>
                    <a:pt x="2797" y="1217"/>
                    <a:pt x="2736" y="1581"/>
                  </a:cubicBezTo>
                </a:path>
              </a:pathLst>
            </a:custGeom>
            <a:noFill/>
            <a:ln w="2275" cap="flat" cmpd="sng">
              <a:solidFill>
                <a:srgbClr val="FFE17B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40" name="Google Shape;2140;p63"/>
            <p:cNvSpPr/>
            <p:nvPr/>
          </p:nvSpPr>
          <p:spPr>
            <a:xfrm>
              <a:off x="2449545" y="4650837"/>
              <a:ext cx="434013" cy="347752"/>
            </a:xfrm>
            <a:custGeom>
              <a:avLst/>
              <a:gdLst/>
              <a:ahLst/>
              <a:cxnLst/>
              <a:rect l="l" t="t" r="r" b="b"/>
              <a:pathLst>
                <a:path w="10244" h="8208" extrusionOk="0">
                  <a:moveTo>
                    <a:pt x="0" y="0"/>
                  </a:moveTo>
                  <a:lnTo>
                    <a:pt x="2310" y="3769"/>
                  </a:lnTo>
                  <a:lnTo>
                    <a:pt x="8876" y="8207"/>
                  </a:lnTo>
                  <a:lnTo>
                    <a:pt x="10244" y="39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7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41" name="Google Shape;2141;p63"/>
            <p:cNvSpPr/>
            <p:nvPr/>
          </p:nvSpPr>
          <p:spPr>
            <a:xfrm>
              <a:off x="2763752" y="4810525"/>
              <a:ext cx="168750" cy="191925"/>
            </a:xfrm>
            <a:custGeom>
              <a:avLst/>
              <a:gdLst/>
              <a:ahLst/>
              <a:cxnLst/>
              <a:rect l="l" t="t" r="r" b="b"/>
              <a:pathLst>
                <a:path w="3983" h="4530" extrusionOk="0">
                  <a:moveTo>
                    <a:pt x="2007" y="0"/>
                  </a:moveTo>
                  <a:cubicBezTo>
                    <a:pt x="913" y="0"/>
                    <a:pt x="1" y="1034"/>
                    <a:pt x="1" y="2280"/>
                  </a:cubicBezTo>
                  <a:cubicBezTo>
                    <a:pt x="1" y="3526"/>
                    <a:pt x="913" y="4529"/>
                    <a:pt x="2007" y="4529"/>
                  </a:cubicBezTo>
                  <a:cubicBezTo>
                    <a:pt x="3101" y="4529"/>
                    <a:pt x="3983" y="3526"/>
                    <a:pt x="3983" y="2280"/>
                  </a:cubicBezTo>
                  <a:cubicBezTo>
                    <a:pt x="3983" y="1003"/>
                    <a:pt x="3101" y="0"/>
                    <a:pt x="2007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42" name="Google Shape;2142;p63"/>
            <p:cNvSpPr/>
            <p:nvPr/>
          </p:nvSpPr>
          <p:spPr>
            <a:xfrm>
              <a:off x="2790825" y="4854292"/>
              <a:ext cx="119815" cy="97911"/>
            </a:xfrm>
            <a:custGeom>
              <a:avLst/>
              <a:gdLst/>
              <a:ahLst/>
              <a:cxnLst/>
              <a:rect l="l" t="t" r="r" b="b"/>
              <a:pathLst>
                <a:path w="2828" h="2311" fill="none" extrusionOk="0">
                  <a:moveTo>
                    <a:pt x="1642" y="1065"/>
                  </a:moveTo>
                  <a:cubicBezTo>
                    <a:pt x="1398" y="882"/>
                    <a:pt x="1034" y="1034"/>
                    <a:pt x="943" y="1308"/>
                  </a:cubicBezTo>
                  <a:cubicBezTo>
                    <a:pt x="912" y="1369"/>
                    <a:pt x="912" y="1399"/>
                    <a:pt x="912" y="1460"/>
                  </a:cubicBezTo>
                  <a:cubicBezTo>
                    <a:pt x="943" y="1490"/>
                    <a:pt x="1003" y="1551"/>
                    <a:pt x="1034" y="1581"/>
                  </a:cubicBezTo>
                  <a:cubicBezTo>
                    <a:pt x="1277" y="1703"/>
                    <a:pt x="1642" y="1642"/>
                    <a:pt x="1824" y="1399"/>
                  </a:cubicBezTo>
                  <a:cubicBezTo>
                    <a:pt x="1885" y="1277"/>
                    <a:pt x="1915" y="1156"/>
                    <a:pt x="1885" y="1034"/>
                  </a:cubicBezTo>
                  <a:cubicBezTo>
                    <a:pt x="1854" y="852"/>
                    <a:pt x="1733" y="730"/>
                    <a:pt x="1581" y="669"/>
                  </a:cubicBezTo>
                  <a:cubicBezTo>
                    <a:pt x="1186" y="487"/>
                    <a:pt x="699" y="669"/>
                    <a:pt x="547" y="1065"/>
                  </a:cubicBezTo>
                  <a:cubicBezTo>
                    <a:pt x="365" y="1429"/>
                    <a:pt x="517" y="1916"/>
                    <a:pt x="882" y="2128"/>
                  </a:cubicBezTo>
                  <a:cubicBezTo>
                    <a:pt x="1216" y="2311"/>
                    <a:pt x="1642" y="2250"/>
                    <a:pt x="2006" y="2098"/>
                  </a:cubicBezTo>
                  <a:cubicBezTo>
                    <a:pt x="2219" y="2007"/>
                    <a:pt x="2432" y="1855"/>
                    <a:pt x="2554" y="1672"/>
                  </a:cubicBezTo>
                  <a:cubicBezTo>
                    <a:pt x="2827" y="1308"/>
                    <a:pt x="2736" y="791"/>
                    <a:pt x="2462" y="457"/>
                  </a:cubicBezTo>
                  <a:cubicBezTo>
                    <a:pt x="2158" y="153"/>
                    <a:pt x="1702" y="1"/>
                    <a:pt x="1247" y="62"/>
                  </a:cubicBezTo>
                  <a:cubicBezTo>
                    <a:pt x="912" y="122"/>
                    <a:pt x="578" y="274"/>
                    <a:pt x="335" y="548"/>
                  </a:cubicBezTo>
                  <a:cubicBezTo>
                    <a:pt x="91" y="852"/>
                    <a:pt x="0" y="1217"/>
                    <a:pt x="61" y="1581"/>
                  </a:cubicBezTo>
                </a:path>
              </a:pathLst>
            </a:custGeom>
            <a:noFill/>
            <a:ln w="2275" cap="flat" cmpd="sng">
              <a:solidFill>
                <a:srgbClr val="FFE17B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43" name="Google Shape;2143;p63"/>
            <p:cNvSpPr/>
            <p:nvPr/>
          </p:nvSpPr>
          <p:spPr>
            <a:xfrm>
              <a:off x="2345233" y="3740330"/>
              <a:ext cx="605304" cy="1088040"/>
            </a:xfrm>
            <a:custGeom>
              <a:avLst/>
              <a:gdLst/>
              <a:ahLst/>
              <a:cxnLst/>
              <a:rect l="l" t="t" r="r" b="b"/>
              <a:pathLst>
                <a:path w="14287" h="25681" extrusionOk="0">
                  <a:moveTo>
                    <a:pt x="8359" y="1"/>
                  </a:moveTo>
                  <a:cubicBezTo>
                    <a:pt x="8086" y="1"/>
                    <a:pt x="7842" y="183"/>
                    <a:pt x="7630" y="365"/>
                  </a:cubicBezTo>
                  <a:cubicBezTo>
                    <a:pt x="7022" y="912"/>
                    <a:pt x="6596" y="1642"/>
                    <a:pt x="6383" y="2432"/>
                  </a:cubicBezTo>
                  <a:cubicBezTo>
                    <a:pt x="6110" y="3344"/>
                    <a:pt x="6262" y="4226"/>
                    <a:pt x="6201" y="5168"/>
                  </a:cubicBezTo>
                  <a:cubicBezTo>
                    <a:pt x="6110" y="6080"/>
                    <a:pt x="5745" y="6961"/>
                    <a:pt x="5441" y="7812"/>
                  </a:cubicBezTo>
                  <a:cubicBezTo>
                    <a:pt x="5016" y="8998"/>
                    <a:pt x="4864" y="10305"/>
                    <a:pt x="4985" y="11551"/>
                  </a:cubicBezTo>
                  <a:cubicBezTo>
                    <a:pt x="5107" y="12675"/>
                    <a:pt x="5472" y="13800"/>
                    <a:pt x="5168" y="14864"/>
                  </a:cubicBezTo>
                  <a:cubicBezTo>
                    <a:pt x="5107" y="15077"/>
                    <a:pt x="5016" y="15290"/>
                    <a:pt x="4864" y="15441"/>
                  </a:cubicBezTo>
                  <a:cubicBezTo>
                    <a:pt x="4680" y="15625"/>
                    <a:pt x="4495" y="15701"/>
                    <a:pt x="4319" y="15701"/>
                  </a:cubicBezTo>
                  <a:cubicBezTo>
                    <a:pt x="3853" y="15701"/>
                    <a:pt x="3454" y="15167"/>
                    <a:pt x="3344" y="14682"/>
                  </a:cubicBezTo>
                  <a:cubicBezTo>
                    <a:pt x="3192" y="13983"/>
                    <a:pt x="3222" y="13253"/>
                    <a:pt x="3222" y="12524"/>
                  </a:cubicBezTo>
                  <a:cubicBezTo>
                    <a:pt x="3253" y="12040"/>
                    <a:pt x="3553" y="9423"/>
                    <a:pt x="2630" y="9423"/>
                  </a:cubicBezTo>
                  <a:cubicBezTo>
                    <a:pt x="2625" y="9423"/>
                    <a:pt x="2620" y="9423"/>
                    <a:pt x="2614" y="9423"/>
                  </a:cubicBezTo>
                  <a:cubicBezTo>
                    <a:pt x="2189" y="9454"/>
                    <a:pt x="1946" y="9849"/>
                    <a:pt x="1824" y="10213"/>
                  </a:cubicBezTo>
                  <a:cubicBezTo>
                    <a:pt x="1581" y="11004"/>
                    <a:pt x="1672" y="11855"/>
                    <a:pt x="1490" y="12675"/>
                  </a:cubicBezTo>
                  <a:cubicBezTo>
                    <a:pt x="1307" y="13375"/>
                    <a:pt x="943" y="14013"/>
                    <a:pt x="669" y="14682"/>
                  </a:cubicBezTo>
                  <a:cubicBezTo>
                    <a:pt x="0" y="16384"/>
                    <a:pt x="122" y="21490"/>
                    <a:pt x="1976" y="23344"/>
                  </a:cubicBezTo>
                  <a:cubicBezTo>
                    <a:pt x="2675" y="24043"/>
                    <a:pt x="3587" y="24834"/>
                    <a:pt x="4529" y="25138"/>
                  </a:cubicBezTo>
                  <a:cubicBezTo>
                    <a:pt x="5582" y="25504"/>
                    <a:pt x="6601" y="25681"/>
                    <a:pt x="7663" y="25681"/>
                  </a:cubicBezTo>
                  <a:cubicBezTo>
                    <a:pt x="8011" y="25681"/>
                    <a:pt x="8364" y="25662"/>
                    <a:pt x="8724" y="25624"/>
                  </a:cubicBezTo>
                  <a:lnTo>
                    <a:pt x="9058" y="25594"/>
                  </a:lnTo>
                  <a:cubicBezTo>
                    <a:pt x="10973" y="25411"/>
                    <a:pt x="13192" y="24651"/>
                    <a:pt x="13587" y="22189"/>
                  </a:cubicBezTo>
                  <a:cubicBezTo>
                    <a:pt x="14286" y="17752"/>
                    <a:pt x="13587" y="15411"/>
                    <a:pt x="11277" y="15198"/>
                  </a:cubicBezTo>
                  <a:cubicBezTo>
                    <a:pt x="9697" y="15046"/>
                    <a:pt x="10213" y="12706"/>
                    <a:pt x="10335" y="11703"/>
                  </a:cubicBezTo>
                  <a:cubicBezTo>
                    <a:pt x="10517" y="10183"/>
                    <a:pt x="10973" y="8724"/>
                    <a:pt x="11064" y="7174"/>
                  </a:cubicBezTo>
                  <a:cubicBezTo>
                    <a:pt x="11092" y="6335"/>
                    <a:pt x="10966" y="4392"/>
                    <a:pt x="9811" y="4392"/>
                  </a:cubicBezTo>
                  <a:cubicBezTo>
                    <a:pt x="9710" y="4392"/>
                    <a:pt x="9601" y="4407"/>
                    <a:pt x="9484" y="4438"/>
                  </a:cubicBezTo>
                  <a:cubicBezTo>
                    <a:pt x="8610" y="4679"/>
                    <a:pt x="9230" y="8269"/>
                    <a:pt x="8173" y="8269"/>
                  </a:cubicBezTo>
                  <a:cubicBezTo>
                    <a:pt x="8164" y="8269"/>
                    <a:pt x="8155" y="8269"/>
                    <a:pt x="8146" y="8268"/>
                  </a:cubicBezTo>
                  <a:cubicBezTo>
                    <a:pt x="7417" y="8207"/>
                    <a:pt x="8906" y="1976"/>
                    <a:pt x="8967" y="1277"/>
                  </a:cubicBezTo>
                  <a:cubicBezTo>
                    <a:pt x="8997" y="821"/>
                    <a:pt x="8997" y="1"/>
                    <a:pt x="8359" y="1"/>
                  </a:cubicBezTo>
                  <a:close/>
                </a:path>
              </a:pathLst>
            </a:custGeom>
            <a:solidFill>
              <a:srgbClr val="EF69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44" name="Google Shape;2144;p63"/>
            <p:cNvSpPr/>
            <p:nvPr/>
          </p:nvSpPr>
          <p:spPr>
            <a:xfrm>
              <a:off x="2519072" y="4564447"/>
              <a:ext cx="289794" cy="228318"/>
            </a:xfrm>
            <a:custGeom>
              <a:avLst/>
              <a:gdLst/>
              <a:ahLst/>
              <a:cxnLst/>
              <a:rect l="l" t="t" r="r" b="b"/>
              <a:pathLst>
                <a:path w="6840" h="5389" extrusionOk="0">
                  <a:moveTo>
                    <a:pt x="4057" y="1"/>
                  </a:moveTo>
                  <a:cubicBezTo>
                    <a:pt x="3812" y="1"/>
                    <a:pt x="3571" y="72"/>
                    <a:pt x="3375" y="215"/>
                  </a:cubicBezTo>
                  <a:cubicBezTo>
                    <a:pt x="2858" y="550"/>
                    <a:pt x="2676" y="1188"/>
                    <a:pt x="2311" y="1674"/>
                  </a:cubicBezTo>
                  <a:cubicBezTo>
                    <a:pt x="1946" y="2100"/>
                    <a:pt x="1399" y="2374"/>
                    <a:pt x="882" y="2617"/>
                  </a:cubicBezTo>
                  <a:cubicBezTo>
                    <a:pt x="578" y="2738"/>
                    <a:pt x="274" y="2890"/>
                    <a:pt x="122" y="3194"/>
                  </a:cubicBezTo>
                  <a:cubicBezTo>
                    <a:pt x="1" y="3468"/>
                    <a:pt x="62" y="3833"/>
                    <a:pt x="244" y="4076"/>
                  </a:cubicBezTo>
                  <a:cubicBezTo>
                    <a:pt x="891" y="5035"/>
                    <a:pt x="2127" y="5388"/>
                    <a:pt x="3304" y="5388"/>
                  </a:cubicBezTo>
                  <a:cubicBezTo>
                    <a:pt x="3731" y="5388"/>
                    <a:pt x="4150" y="5342"/>
                    <a:pt x="4530" y="5261"/>
                  </a:cubicBezTo>
                  <a:cubicBezTo>
                    <a:pt x="5320" y="5079"/>
                    <a:pt x="6840" y="4623"/>
                    <a:pt x="6779" y="3589"/>
                  </a:cubicBezTo>
                  <a:cubicBezTo>
                    <a:pt x="6749" y="2981"/>
                    <a:pt x="6141" y="2617"/>
                    <a:pt x="5806" y="2130"/>
                  </a:cubicBezTo>
                  <a:cubicBezTo>
                    <a:pt x="5442" y="1583"/>
                    <a:pt x="5411" y="823"/>
                    <a:pt x="4955" y="367"/>
                  </a:cubicBezTo>
                  <a:cubicBezTo>
                    <a:pt x="4713" y="125"/>
                    <a:pt x="4382" y="1"/>
                    <a:pt x="4057" y="1"/>
                  </a:cubicBezTo>
                  <a:close/>
                </a:path>
              </a:pathLst>
            </a:custGeom>
            <a:solidFill>
              <a:srgbClr val="FFE1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45" name="Google Shape;2145;p63"/>
            <p:cNvSpPr/>
            <p:nvPr/>
          </p:nvSpPr>
          <p:spPr>
            <a:xfrm>
              <a:off x="2814001" y="4810525"/>
              <a:ext cx="127526" cy="193111"/>
            </a:xfrm>
            <a:custGeom>
              <a:avLst/>
              <a:gdLst/>
              <a:ahLst/>
              <a:cxnLst/>
              <a:rect l="l" t="t" r="r" b="b"/>
              <a:pathLst>
                <a:path w="3010" h="4558" extrusionOk="0">
                  <a:moveTo>
                    <a:pt x="1003" y="0"/>
                  </a:moveTo>
                  <a:cubicBezTo>
                    <a:pt x="1004" y="0"/>
                    <a:pt x="3009" y="2675"/>
                    <a:pt x="0" y="4347"/>
                  </a:cubicBezTo>
                  <a:cubicBezTo>
                    <a:pt x="236" y="4496"/>
                    <a:pt x="487" y="4558"/>
                    <a:pt x="736" y="4558"/>
                  </a:cubicBezTo>
                  <a:cubicBezTo>
                    <a:pt x="1452" y="4558"/>
                    <a:pt x="2146" y="4046"/>
                    <a:pt x="2371" y="3617"/>
                  </a:cubicBezTo>
                  <a:cubicBezTo>
                    <a:pt x="2523" y="3435"/>
                    <a:pt x="2736" y="3009"/>
                    <a:pt x="2797" y="2523"/>
                  </a:cubicBezTo>
                  <a:cubicBezTo>
                    <a:pt x="2888" y="1550"/>
                    <a:pt x="2523" y="335"/>
                    <a:pt x="1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46" name="Google Shape;2146;p63"/>
            <p:cNvSpPr/>
            <p:nvPr/>
          </p:nvSpPr>
          <p:spPr>
            <a:xfrm>
              <a:off x="2364553" y="4814381"/>
              <a:ext cx="144261" cy="187434"/>
            </a:xfrm>
            <a:custGeom>
              <a:avLst/>
              <a:gdLst/>
              <a:ahLst/>
              <a:cxnLst/>
              <a:rect l="l" t="t" r="r" b="b"/>
              <a:pathLst>
                <a:path w="3405" h="4424" extrusionOk="0">
                  <a:moveTo>
                    <a:pt x="1824" y="0"/>
                  </a:moveTo>
                  <a:cubicBezTo>
                    <a:pt x="1003" y="152"/>
                    <a:pt x="0" y="1642"/>
                    <a:pt x="517" y="2949"/>
                  </a:cubicBezTo>
                  <a:cubicBezTo>
                    <a:pt x="858" y="3865"/>
                    <a:pt x="1498" y="4423"/>
                    <a:pt x="2301" y="4423"/>
                  </a:cubicBezTo>
                  <a:cubicBezTo>
                    <a:pt x="2643" y="4423"/>
                    <a:pt x="3014" y="4322"/>
                    <a:pt x="3405" y="4104"/>
                  </a:cubicBezTo>
                  <a:cubicBezTo>
                    <a:pt x="912" y="2675"/>
                    <a:pt x="1824" y="1"/>
                    <a:pt x="18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47" name="Google Shape;2147;p63"/>
            <p:cNvSpPr/>
            <p:nvPr/>
          </p:nvSpPr>
          <p:spPr>
            <a:xfrm>
              <a:off x="2709689" y="4896704"/>
              <a:ext cx="36097" cy="25124"/>
            </a:xfrm>
            <a:custGeom>
              <a:avLst/>
              <a:gdLst/>
              <a:ahLst/>
              <a:cxnLst/>
              <a:rect l="l" t="t" r="r" b="b"/>
              <a:pathLst>
                <a:path w="852" h="593" extrusionOk="0">
                  <a:moveTo>
                    <a:pt x="135" y="0"/>
                  </a:moveTo>
                  <a:cubicBezTo>
                    <a:pt x="92" y="0"/>
                    <a:pt x="50" y="26"/>
                    <a:pt x="31" y="64"/>
                  </a:cubicBezTo>
                  <a:cubicBezTo>
                    <a:pt x="0" y="124"/>
                    <a:pt x="0" y="216"/>
                    <a:pt x="61" y="246"/>
                  </a:cubicBezTo>
                  <a:cubicBezTo>
                    <a:pt x="244" y="368"/>
                    <a:pt x="395" y="459"/>
                    <a:pt x="547" y="519"/>
                  </a:cubicBezTo>
                  <a:cubicBezTo>
                    <a:pt x="578" y="550"/>
                    <a:pt x="608" y="550"/>
                    <a:pt x="639" y="580"/>
                  </a:cubicBezTo>
                  <a:cubicBezTo>
                    <a:pt x="655" y="588"/>
                    <a:pt x="673" y="592"/>
                    <a:pt x="692" y="592"/>
                  </a:cubicBezTo>
                  <a:cubicBezTo>
                    <a:pt x="744" y="592"/>
                    <a:pt x="799" y="564"/>
                    <a:pt x="821" y="519"/>
                  </a:cubicBezTo>
                  <a:cubicBezTo>
                    <a:pt x="851" y="459"/>
                    <a:pt x="851" y="368"/>
                    <a:pt x="760" y="337"/>
                  </a:cubicBezTo>
                  <a:cubicBezTo>
                    <a:pt x="608" y="246"/>
                    <a:pt x="456" y="155"/>
                    <a:pt x="274" y="64"/>
                  </a:cubicBezTo>
                  <a:cubicBezTo>
                    <a:pt x="274" y="33"/>
                    <a:pt x="244" y="33"/>
                    <a:pt x="213" y="33"/>
                  </a:cubicBezTo>
                  <a:cubicBezTo>
                    <a:pt x="190" y="10"/>
                    <a:pt x="162" y="0"/>
                    <a:pt x="135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48" name="Google Shape;2148;p63"/>
            <p:cNvSpPr/>
            <p:nvPr/>
          </p:nvSpPr>
          <p:spPr>
            <a:xfrm>
              <a:off x="2716129" y="4852894"/>
              <a:ext cx="36097" cy="25124"/>
            </a:xfrm>
            <a:custGeom>
              <a:avLst/>
              <a:gdLst/>
              <a:ahLst/>
              <a:cxnLst/>
              <a:rect l="l" t="t" r="r" b="b"/>
              <a:pathLst>
                <a:path w="852" h="593" extrusionOk="0">
                  <a:moveTo>
                    <a:pt x="135" y="1"/>
                  </a:moveTo>
                  <a:cubicBezTo>
                    <a:pt x="92" y="1"/>
                    <a:pt x="50" y="27"/>
                    <a:pt x="31" y="64"/>
                  </a:cubicBezTo>
                  <a:cubicBezTo>
                    <a:pt x="0" y="125"/>
                    <a:pt x="0" y="216"/>
                    <a:pt x="61" y="277"/>
                  </a:cubicBezTo>
                  <a:cubicBezTo>
                    <a:pt x="243" y="368"/>
                    <a:pt x="395" y="459"/>
                    <a:pt x="547" y="520"/>
                  </a:cubicBezTo>
                  <a:cubicBezTo>
                    <a:pt x="578" y="550"/>
                    <a:pt x="608" y="550"/>
                    <a:pt x="639" y="581"/>
                  </a:cubicBezTo>
                  <a:cubicBezTo>
                    <a:pt x="655" y="589"/>
                    <a:pt x="673" y="593"/>
                    <a:pt x="692" y="593"/>
                  </a:cubicBezTo>
                  <a:cubicBezTo>
                    <a:pt x="744" y="593"/>
                    <a:pt x="799" y="565"/>
                    <a:pt x="821" y="520"/>
                  </a:cubicBezTo>
                  <a:cubicBezTo>
                    <a:pt x="851" y="459"/>
                    <a:pt x="851" y="368"/>
                    <a:pt x="760" y="338"/>
                  </a:cubicBezTo>
                  <a:cubicBezTo>
                    <a:pt x="608" y="246"/>
                    <a:pt x="456" y="155"/>
                    <a:pt x="274" y="64"/>
                  </a:cubicBezTo>
                  <a:cubicBezTo>
                    <a:pt x="274" y="64"/>
                    <a:pt x="243" y="34"/>
                    <a:pt x="213" y="34"/>
                  </a:cubicBezTo>
                  <a:cubicBezTo>
                    <a:pt x="190" y="10"/>
                    <a:pt x="162" y="1"/>
                    <a:pt x="135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49" name="Google Shape;2149;p63"/>
            <p:cNvSpPr/>
            <p:nvPr/>
          </p:nvSpPr>
          <p:spPr>
            <a:xfrm>
              <a:off x="2645289" y="4839633"/>
              <a:ext cx="37411" cy="25505"/>
            </a:xfrm>
            <a:custGeom>
              <a:avLst/>
              <a:gdLst/>
              <a:ahLst/>
              <a:cxnLst/>
              <a:rect l="l" t="t" r="r" b="b"/>
              <a:pathLst>
                <a:path w="883" h="602" extrusionOk="0">
                  <a:moveTo>
                    <a:pt x="185" y="0"/>
                  </a:moveTo>
                  <a:cubicBezTo>
                    <a:pt x="124" y="0"/>
                    <a:pt x="53" y="29"/>
                    <a:pt x="31" y="73"/>
                  </a:cubicBezTo>
                  <a:cubicBezTo>
                    <a:pt x="1" y="134"/>
                    <a:pt x="31" y="225"/>
                    <a:pt x="92" y="256"/>
                  </a:cubicBezTo>
                  <a:cubicBezTo>
                    <a:pt x="244" y="347"/>
                    <a:pt x="396" y="438"/>
                    <a:pt x="578" y="529"/>
                  </a:cubicBezTo>
                  <a:cubicBezTo>
                    <a:pt x="608" y="559"/>
                    <a:pt x="608" y="559"/>
                    <a:pt x="639" y="590"/>
                  </a:cubicBezTo>
                  <a:cubicBezTo>
                    <a:pt x="655" y="598"/>
                    <a:pt x="674" y="602"/>
                    <a:pt x="693" y="602"/>
                  </a:cubicBezTo>
                  <a:cubicBezTo>
                    <a:pt x="746" y="602"/>
                    <a:pt x="807" y="574"/>
                    <a:pt x="852" y="529"/>
                  </a:cubicBezTo>
                  <a:cubicBezTo>
                    <a:pt x="882" y="468"/>
                    <a:pt x="852" y="377"/>
                    <a:pt x="791" y="347"/>
                  </a:cubicBezTo>
                  <a:cubicBezTo>
                    <a:pt x="639" y="256"/>
                    <a:pt x="457" y="164"/>
                    <a:pt x="305" y="73"/>
                  </a:cubicBezTo>
                  <a:cubicBezTo>
                    <a:pt x="274" y="43"/>
                    <a:pt x="274" y="43"/>
                    <a:pt x="244" y="12"/>
                  </a:cubicBezTo>
                  <a:cubicBezTo>
                    <a:pt x="227" y="4"/>
                    <a:pt x="207" y="0"/>
                    <a:pt x="185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50" name="Google Shape;2150;p63"/>
            <p:cNvSpPr/>
            <p:nvPr/>
          </p:nvSpPr>
          <p:spPr>
            <a:xfrm>
              <a:off x="2741890" y="4827770"/>
              <a:ext cx="36097" cy="24827"/>
            </a:xfrm>
            <a:custGeom>
              <a:avLst/>
              <a:gdLst/>
              <a:ahLst/>
              <a:cxnLst/>
              <a:rect l="l" t="t" r="r" b="b"/>
              <a:pathLst>
                <a:path w="852" h="586" extrusionOk="0">
                  <a:moveTo>
                    <a:pt x="139" y="1"/>
                  </a:moveTo>
                  <a:cubicBezTo>
                    <a:pt x="94" y="1"/>
                    <a:pt x="50" y="22"/>
                    <a:pt x="31" y="80"/>
                  </a:cubicBezTo>
                  <a:cubicBezTo>
                    <a:pt x="0" y="140"/>
                    <a:pt x="0" y="232"/>
                    <a:pt x="91" y="262"/>
                  </a:cubicBezTo>
                  <a:cubicBezTo>
                    <a:pt x="243" y="353"/>
                    <a:pt x="395" y="444"/>
                    <a:pt x="578" y="536"/>
                  </a:cubicBezTo>
                  <a:cubicBezTo>
                    <a:pt x="578" y="536"/>
                    <a:pt x="608" y="566"/>
                    <a:pt x="639" y="566"/>
                  </a:cubicBezTo>
                  <a:cubicBezTo>
                    <a:pt x="664" y="579"/>
                    <a:pt x="694" y="586"/>
                    <a:pt x="723" y="586"/>
                  </a:cubicBezTo>
                  <a:cubicBezTo>
                    <a:pt x="764" y="586"/>
                    <a:pt x="803" y="571"/>
                    <a:pt x="821" y="536"/>
                  </a:cubicBezTo>
                  <a:cubicBezTo>
                    <a:pt x="851" y="444"/>
                    <a:pt x="851" y="353"/>
                    <a:pt x="791" y="323"/>
                  </a:cubicBezTo>
                  <a:cubicBezTo>
                    <a:pt x="608" y="232"/>
                    <a:pt x="456" y="140"/>
                    <a:pt x="304" y="49"/>
                  </a:cubicBezTo>
                  <a:cubicBezTo>
                    <a:pt x="274" y="49"/>
                    <a:pt x="243" y="19"/>
                    <a:pt x="213" y="19"/>
                  </a:cubicBezTo>
                  <a:cubicBezTo>
                    <a:pt x="191" y="8"/>
                    <a:pt x="164" y="1"/>
                    <a:pt x="139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51" name="Google Shape;2151;p63"/>
            <p:cNvSpPr/>
            <p:nvPr/>
          </p:nvSpPr>
          <p:spPr>
            <a:xfrm>
              <a:off x="2578219" y="4856411"/>
              <a:ext cx="41859" cy="23260"/>
            </a:xfrm>
            <a:custGeom>
              <a:avLst/>
              <a:gdLst/>
              <a:ahLst/>
              <a:cxnLst/>
              <a:rect l="l" t="t" r="r" b="b"/>
              <a:pathLst>
                <a:path w="988" h="549" extrusionOk="0">
                  <a:moveTo>
                    <a:pt x="757" y="1"/>
                  </a:moveTo>
                  <a:cubicBezTo>
                    <a:pt x="739" y="1"/>
                    <a:pt x="721" y="4"/>
                    <a:pt x="702" y="12"/>
                  </a:cubicBezTo>
                  <a:cubicBezTo>
                    <a:pt x="520" y="103"/>
                    <a:pt x="337" y="194"/>
                    <a:pt x="155" y="315"/>
                  </a:cubicBezTo>
                  <a:cubicBezTo>
                    <a:pt x="1" y="367"/>
                    <a:pt x="86" y="548"/>
                    <a:pt x="207" y="548"/>
                  </a:cubicBezTo>
                  <a:cubicBezTo>
                    <a:pt x="229" y="548"/>
                    <a:pt x="253" y="542"/>
                    <a:pt x="277" y="528"/>
                  </a:cubicBezTo>
                  <a:cubicBezTo>
                    <a:pt x="459" y="437"/>
                    <a:pt x="641" y="346"/>
                    <a:pt x="854" y="255"/>
                  </a:cubicBezTo>
                  <a:cubicBezTo>
                    <a:pt x="988" y="175"/>
                    <a:pt x="887" y="1"/>
                    <a:pt x="757" y="1"/>
                  </a:cubicBezTo>
                  <a:close/>
                </a:path>
              </a:pathLst>
            </a:custGeom>
            <a:solidFill>
              <a:srgbClr val="9247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52" name="Google Shape;2152;p63"/>
            <p:cNvSpPr/>
            <p:nvPr/>
          </p:nvSpPr>
          <p:spPr>
            <a:xfrm>
              <a:off x="2563856" y="4902847"/>
              <a:ext cx="40842" cy="23175"/>
            </a:xfrm>
            <a:custGeom>
              <a:avLst/>
              <a:gdLst/>
              <a:ahLst/>
              <a:cxnLst/>
              <a:rect l="l" t="t" r="r" b="b"/>
              <a:pathLst>
                <a:path w="964" h="547" extrusionOk="0">
                  <a:moveTo>
                    <a:pt x="755" y="0"/>
                  </a:moveTo>
                  <a:cubicBezTo>
                    <a:pt x="740" y="0"/>
                    <a:pt x="723" y="3"/>
                    <a:pt x="707" y="10"/>
                  </a:cubicBezTo>
                  <a:cubicBezTo>
                    <a:pt x="524" y="131"/>
                    <a:pt x="312" y="223"/>
                    <a:pt x="129" y="314"/>
                  </a:cubicBezTo>
                  <a:cubicBezTo>
                    <a:pt x="1" y="365"/>
                    <a:pt x="89" y="547"/>
                    <a:pt x="212" y="547"/>
                  </a:cubicBezTo>
                  <a:cubicBezTo>
                    <a:pt x="234" y="547"/>
                    <a:pt x="258" y="541"/>
                    <a:pt x="281" y="526"/>
                  </a:cubicBezTo>
                  <a:cubicBezTo>
                    <a:pt x="464" y="435"/>
                    <a:pt x="646" y="344"/>
                    <a:pt x="828" y="253"/>
                  </a:cubicBezTo>
                  <a:cubicBezTo>
                    <a:pt x="964" y="199"/>
                    <a:pt x="882" y="0"/>
                    <a:pt x="755" y="0"/>
                  </a:cubicBezTo>
                  <a:close/>
                </a:path>
              </a:pathLst>
            </a:custGeom>
            <a:solidFill>
              <a:srgbClr val="9247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53" name="Google Shape;2153;p63"/>
            <p:cNvSpPr/>
            <p:nvPr/>
          </p:nvSpPr>
          <p:spPr>
            <a:xfrm>
              <a:off x="2535257" y="4830608"/>
              <a:ext cx="33386" cy="19108"/>
            </a:xfrm>
            <a:custGeom>
              <a:avLst/>
              <a:gdLst/>
              <a:ahLst/>
              <a:cxnLst/>
              <a:rect l="l" t="t" r="r" b="b"/>
              <a:pathLst>
                <a:path w="788" h="451" extrusionOk="0">
                  <a:moveTo>
                    <a:pt x="611" y="0"/>
                  </a:moveTo>
                  <a:cubicBezTo>
                    <a:pt x="595" y="0"/>
                    <a:pt x="578" y="4"/>
                    <a:pt x="561" y="13"/>
                  </a:cubicBezTo>
                  <a:cubicBezTo>
                    <a:pt x="409" y="104"/>
                    <a:pt x="257" y="165"/>
                    <a:pt x="105" y="256"/>
                  </a:cubicBezTo>
                  <a:cubicBezTo>
                    <a:pt x="1" y="308"/>
                    <a:pt x="76" y="450"/>
                    <a:pt x="176" y="450"/>
                  </a:cubicBezTo>
                  <a:cubicBezTo>
                    <a:pt x="193" y="450"/>
                    <a:pt x="210" y="447"/>
                    <a:pt x="227" y="438"/>
                  </a:cubicBezTo>
                  <a:cubicBezTo>
                    <a:pt x="379" y="377"/>
                    <a:pt x="531" y="286"/>
                    <a:pt x="683" y="195"/>
                  </a:cubicBezTo>
                  <a:cubicBezTo>
                    <a:pt x="787" y="143"/>
                    <a:pt x="712" y="0"/>
                    <a:pt x="611" y="0"/>
                  </a:cubicBezTo>
                  <a:close/>
                </a:path>
              </a:pathLst>
            </a:custGeom>
            <a:solidFill>
              <a:srgbClr val="9247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54" name="Google Shape;2154;p63"/>
            <p:cNvSpPr/>
            <p:nvPr/>
          </p:nvSpPr>
          <p:spPr>
            <a:xfrm>
              <a:off x="2354630" y="4390692"/>
              <a:ext cx="603695" cy="441258"/>
            </a:xfrm>
            <a:custGeom>
              <a:avLst/>
              <a:gdLst/>
              <a:ahLst/>
              <a:cxnLst/>
              <a:rect l="l" t="t" r="r" b="b"/>
              <a:pathLst>
                <a:path w="14249" h="10415" extrusionOk="0">
                  <a:moveTo>
                    <a:pt x="664" y="0"/>
                  </a:moveTo>
                  <a:cubicBezTo>
                    <a:pt x="273" y="0"/>
                    <a:pt x="26" y="540"/>
                    <a:pt x="26" y="1976"/>
                  </a:cubicBezTo>
                  <a:cubicBezTo>
                    <a:pt x="1" y="9822"/>
                    <a:pt x="5520" y="10414"/>
                    <a:pt x="7111" y="10414"/>
                  </a:cubicBezTo>
                  <a:cubicBezTo>
                    <a:pt x="7382" y="10414"/>
                    <a:pt x="7538" y="10397"/>
                    <a:pt x="7535" y="10396"/>
                  </a:cubicBezTo>
                  <a:lnTo>
                    <a:pt x="7535" y="10396"/>
                  </a:lnTo>
                  <a:cubicBezTo>
                    <a:pt x="7664" y="10405"/>
                    <a:pt x="7790" y="10410"/>
                    <a:pt x="7915" y="10410"/>
                  </a:cubicBezTo>
                  <a:cubicBezTo>
                    <a:pt x="11856" y="10410"/>
                    <a:pt x="14249" y="5900"/>
                    <a:pt x="11303" y="4073"/>
                  </a:cubicBezTo>
                  <a:cubicBezTo>
                    <a:pt x="10551" y="3610"/>
                    <a:pt x="9880" y="3437"/>
                    <a:pt x="9277" y="3437"/>
                  </a:cubicBezTo>
                  <a:cubicBezTo>
                    <a:pt x="7506" y="3437"/>
                    <a:pt x="6317" y="4927"/>
                    <a:pt x="5348" y="4927"/>
                  </a:cubicBezTo>
                  <a:cubicBezTo>
                    <a:pt x="5327" y="4927"/>
                    <a:pt x="5306" y="4926"/>
                    <a:pt x="5285" y="4924"/>
                  </a:cubicBezTo>
                  <a:cubicBezTo>
                    <a:pt x="4305" y="4856"/>
                    <a:pt x="1837" y="0"/>
                    <a:pt x="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pic>
        <p:nvPicPr>
          <p:cNvPr id="2155" name="Google Shape;2155;p63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28133" y="6112956"/>
            <a:ext cx="425800" cy="42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815" y="707302"/>
            <a:ext cx="5357609" cy="973754"/>
          </a:xfrm>
          <a:solidFill>
            <a:schemeClr val="accent2"/>
          </a:solidFill>
        </p:spPr>
        <p:txBody>
          <a:bodyPr/>
          <a:lstStyle/>
          <a:p>
            <a:r>
              <a:rPr lang="en-US" sz="4000" dirty="0" err="1" smtClean="0">
                <a:latin typeface="Century Gothic" panose="020B0502020202020204" pitchFamily="34" charset="0"/>
              </a:rPr>
              <a:t>Kecap</a:t>
            </a:r>
            <a:r>
              <a:rPr lang="en-US" sz="4000" dirty="0" smtClean="0">
                <a:latin typeface="Century Gothic" panose="020B0502020202020204" pitchFamily="34" charset="0"/>
              </a:rPr>
              <a:t> </a:t>
            </a:r>
            <a:r>
              <a:rPr lang="en-US" sz="4000" dirty="0" err="1" smtClean="0">
                <a:latin typeface="Century Gothic" panose="020B0502020202020204" pitchFamily="34" charset="0"/>
              </a:rPr>
              <a:t>Saharti</a:t>
            </a:r>
            <a:endParaRPr lang="en-ID" sz="4000" dirty="0">
              <a:latin typeface="Century Gothic" panose="020B0502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67906" y="5100022"/>
            <a:ext cx="553333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22</a:t>
            </a:r>
            <a:endParaRPr lang="en-ID" dirty="0"/>
          </a:p>
        </p:txBody>
      </p:sp>
      <p:sp>
        <p:nvSpPr>
          <p:cNvPr id="61" name="Rounded Rectangle 60"/>
          <p:cNvSpPr/>
          <p:nvPr/>
        </p:nvSpPr>
        <p:spPr>
          <a:xfrm>
            <a:off x="3554912" y="4294315"/>
            <a:ext cx="536899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21</a:t>
            </a:r>
            <a:endParaRPr lang="en-ID" dirty="0"/>
          </a:p>
        </p:txBody>
      </p:sp>
      <p:sp>
        <p:nvSpPr>
          <p:cNvPr id="62" name="Rounded Rectangle 61"/>
          <p:cNvSpPr/>
          <p:nvPr/>
        </p:nvSpPr>
        <p:spPr>
          <a:xfrm>
            <a:off x="3552928" y="3532685"/>
            <a:ext cx="568311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</a:t>
            </a:r>
            <a:endParaRPr lang="en-ID" dirty="0"/>
          </a:p>
        </p:txBody>
      </p:sp>
      <p:sp>
        <p:nvSpPr>
          <p:cNvPr id="63" name="Rounded Rectangle 62"/>
          <p:cNvSpPr/>
          <p:nvPr/>
        </p:nvSpPr>
        <p:spPr>
          <a:xfrm>
            <a:off x="3552928" y="2759810"/>
            <a:ext cx="568311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</a:t>
            </a:r>
            <a:endParaRPr lang="en-ID" dirty="0"/>
          </a:p>
        </p:txBody>
      </p:sp>
      <p:sp>
        <p:nvSpPr>
          <p:cNvPr id="64" name="Rounded Rectangle 63"/>
          <p:cNvSpPr/>
          <p:nvPr/>
        </p:nvSpPr>
        <p:spPr>
          <a:xfrm>
            <a:off x="3567906" y="1986935"/>
            <a:ext cx="553333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</a:t>
            </a:r>
            <a:endParaRPr lang="en-ID" dirty="0"/>
          </a:p>
        </p:txBody>
      </p:sp>
      <p:sp>
        <p:nvSpPr>
          <p:cNvPr id="5" name="TextBox 4"/>
          <p:cNvSpPr txBox="1"/>
          <p:nvPr/>
        </p:nvSpPr>
        <p:spPr>
          <a:xfrm>
            <a:off x="4404575" y="1986935"/>
            <a:ext cx="5319483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200" dirty="0">
                <a:latin typeface="Century Gothic" panose="020B0502020202020204" pitchFamily="34" charset="0"/>
              </a:rPr>
              <a:t>Loba		= seeur / réa ( banyak</a:t>
            </a:r>
            <a:r>
              <a:rPr lang="id-ID" sz="2200" dirty="0" smtClean="0">
                <a:latin typeface="Century Gothic" panose="020B0502020202020204" pitchFamily="34" charset="0"/>
              </a:rPr>
              <a:t>)</a:t>
            </a:r>
            <a:endParaRPr lang="en-ID" sz="2200" dirty="0">
              <a:latin typeface="Century Gothic" panose="020B0502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04575" y="2812839"/>
            <a:ext cx="5319483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200" dirty="0" smtClean="0">
                <a:latin typeface="Century Gothic" panose="020B0502020202020204" pitchFamily="34" charset="0"/>
              </a:rPr>
              <a:t>Lantaran	= sabab ( karena )</a:t>
            </a:r>
            <a:endParaRPr lang="en-ID" sz="2200" dirty="0" smtClean="0">
              <a:latin typeface="Century Gothic" panose="020B0502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04574" y="3523210"/>
            <a:ext cx="5319483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200" dirty="0" smtClean="0">
                <a:latin typeface="Century Gothic" panose="020B0502020202020204" pitchFamily="34" charset="0"/>
              </a:rPr>
              <a:t>Mangsa	= waktu ( waktu )</a:t>
            </a:r>
            <a:endParaRPr lang="en-ID" sz="2200" dirty="0" smtClean="0">
              <a:latin typeface="Century Gothic" panose="020B0502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13129" y="4275736"/>
            <a:ext cx="6812071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200" dirty="0" smtClean="0">
                <a:latin typeface="Century Gothic" panose="020B0502020202020204" pitchFamily="34" charset="0"/>
              </a:rPr>
              <a:t>Mecak	= nyoba / nyobaan ( mencoba )</a:t>
            </a:r>
            <a:endParaRPr lang="en-ID" sz="2200" dirty="0" smtClean="0">
              <a:latin typeface="Century Gothic" panose="020B0502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13129" y="5085880"/>
            <a:ext cx="5319483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200" dirty="0" smtClean="0">
                <a:latin typeface="Century Gothic" panose="020B0502020202020204" pitchFamily="34" charset="0"/>
              </a:rPr>
              <a:t>Nabung	= nyéngcéléngan </a:t>
            </a:r>
            <a:endParaRPr lang="en-ID" sz="2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354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" grpId="0" animBg="1"/>
      <p:bldP spid="62" grpId="0" animBg="1"/>
      <p:bldP spid="63" grpId="0" animBg="1"/>
      <p:bldP spid="64" grpId="0" animBg="1"/>
      <p:bldP spid="5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6" name="Google Shape;4676;p82"/>
          <p:cNvGrpSpPr/>
          <p:nvPr/>
        </p:nvGrpSpPr>
        <p:grpSpPr>
          <a:xfrm>
            <a:off x="9205593" y="2756244"/>
            <a:ext cx="1721001" cy="3219192"/>
            <a:chOff x="35658225" y="12492275"/>
            <a:chExt cx="1104150" cy="2065350"/>
          </a:xfrm>
        </p:grpSpPr>
        <p:sp>
          <p:nvSpPr>
            <p:cNvPr id="4677" name="Google Shape;4677;p82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8" name="Google Shape;4678;p82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9" name="Google Shape;4679;p82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0" name="Google Shape;4680;p82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1" name="Google Shape;4681;p82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2" name="Google Shape;4682;p82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3" name="Google Shape;4683;p82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4" name="Google Shape;4684;p82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5" name="Google Shape;4685;p82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6" name="Google Shape;4686;p82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7" name="Google Shape;4687;p82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8" name="Google Shape;4688;p82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9" name="Google Shape;4689;p82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0" name="Google Shape;4690;p82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1" name="Google Shape;4691;p82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2" name="Google Shape;4692;p82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3" name="Google Shape;4693;p82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4" name="Google Shape;4694;p82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5" name="Google Shape;4695;p82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6" name="Google Shape;4696;p82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7" name="Google Shape;4697;p82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8" name="Google Shape;4698;p82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9" name="Google Shape;4699;p82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0" name="Google Shape;4700;p82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1" name="Google Shape;4701;p82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2" name="Google Shape;4702;p82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3" name="Google Shape;4703;p82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4" name="Google Shape;4704;p82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5" name="Google Shape;4705;p82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6" name="Google Shape;4706;p82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7" name="Google Shape;4707;p82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8" name="Google Shape;4708;p82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9" name="Google Shape;4709;p82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0" name="Google Shape;4710;p82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1" name="Google Shape;4711;p82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2" name="Google Shape;4712;p82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3" name="Google Shape;4713;p82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4" name="Google Shape;4714;p82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5" name="Google Shape;4715;p82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6" name="Google Shape;4716;p82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7" name="Google Shape;4717;p82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8" name="Google Shape;4718;p82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9" name="Google Shape;4719;p82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0" name="Google Shape;4720;p82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1" name="Google Shape;4721;p82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2" name="Google Shape;4722;p82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3" name="Google Shape;4723;p82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4" name="Google Shape;4724;p82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5" name="Google Shape;4725;p82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6" name="Google Shape;4726;p82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7" name="Google Shape;4727;p82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8" name="Google Shape;4728;p82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9" name="Google Shape;4729;p82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0" name="Google Shape;4730;p82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1" name="Google Shape;4731;p82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2" name="Google Shape;4732;p82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3" name="Google Shape;4733;p82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4" name="Google Shape;4734;p82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5" name="Google Shape;4735;p82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6" name="Google Shape;4736;p82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7" name="Google Shape;4737;p82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8" name="Google Shape;4738;p82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9" name="Google Shape;4739;p82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078050" y="1379973"/>
            <a:ext cx="5319483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200" dirty="0">
                <a:latin typeface="Century Gothic" panose="020B0502020202020204" pitchFamily="34" charset="0"/>
              </a:rPr>
              <a:t>Ngajual	</a:t>
            </a:r>
            <a:r>
              <a:rPr lang="id-ID" sz="2200" dirty="0" smtClean="0">
                <a:latin typeface="Century Gothic" panose="020B0502020202020204" pitchFamily="34" charset="0"/>
              </a:rPr>
              <a:t>= </a:t>
            </a:r>
            <a:r>
              <a:rPr lang="id-ID" sz="2200" dirty="0">
                <a:latin typeface="Century Gothic" panose="020B0502020202020204" pitchFamily="34" charset="0"/>
              </a:rPr>
              <a:t>ngical ( menjual </a:t>
            </a:r>
            <a:r>
              <a:rPr lang="id-ID" sz="2200" dirty="0" smtClean="0">
                <a:latin typeface="Century Gothic" panose="020B0502020202020204" pitchFamily="34" charset="0"/>
              </a:rPr>
              <a:t>)</a:t>
            </a:r>
            <a:endParaRPr lang="en-ID" sz="2200" dirty="0">
              <a:latin typeface="Century Gothic" panose="020B0502020202020204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972938" y="1388467"/>
            <a:ext cx="532042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</a:t>
            </a:r>
            <a:endParaRPr lang="en-ID" dirty="0"/>
          </a:p>
        </p:txBody>
      </p:sp>
      <p:sp>
        <p:nvSpPr>
          <p:cNvPr id="70" name="TextBox 69"/>
          <p:cNvSpPr txBox="1"/>
          <p:nvPr/>
        </p:nvSpPr>
        <p:spPr>
          <a:xfrm>
            <a:off x="3078050" y="2159579"/>
            <a:ext cx="8049296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200" dirty="0" smtClean="0">
                <a:latin typeface="Century Gothic" panose="020B0502020202020204" pitchFamily="34" charset="0"/>
              </a:rPr>
              <a:t>Ngabring	= ngaleut</a:t>
            </a:r>
            <a:r>
              <a:rPr lang="en-US" sz="2200" dirty="0" smtClean="0">
                <a:latin typeface="Century Gothic" panose="020B0502020202020204" pitchFamily="34" charset="0"/>
              </a:rPr>
              <a:t>, </a:t>
            </a:r>
            <a:r>
              <a:rPr lang="en-US" sz="2200" dirty="0" err="1" smtClean="0">
                <a:latin typeface="Century Gothic" panose="020B0502020202020204" pitchFamily="34" charset="0"/>
              </a:rPr>
              <a:t>babarengan</a:t>
            </a:r>
            <a:r>
              <a:rPr lang="id-ID" sz="2200" dirty="0" smtClean="0">
                <a:latin typeface="Century Gothic" panose="020B0502020202020204" pitchFamily="34" charset="0"/>
              </a:rPr>
              <a:t> ( bersama – sama )</a:t>
            </a:r>
            <a:endParaRPr lang="en-ID" sz="2200" dirty="0">
              <a:latin typeface="Century Gothic" panose="020B0502020202020204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972938" y="2159579"/>
            <a:ext cx="532042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24</a:t>
            </a:r>
            <a:endParaRPr lang="en-ID" dirty="0"/>
          </a:p>
        </p:txBody>
      </p:sp>
      <p:sp>
        <p:nvSpPr>
          <p:cNvPr id="72" name="TextBox 71"/>
          <p:cNvSpPr txBox="1"/>
          <p:nvPr/>
        </p:nvSpPr>
        <p:spPr>
          <a:xfrm>
            <a:off x="3078083" y="3717128"/>
            <a:ext cx="7122445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200" dirty="0" smtClean="0">
                <a:latin typeface="Century Gothic" panose="020B0502020202020204" pitchFamily="34" charset="0"/>
              </a:rPr>
              <a:t>Obor		= oncor </a:t>
            </a:r>
            <a:r>
              <a:rPr lang="en-US" sz="2200" dirty="0" smtClean="0">
                <a:latin typeface="Century Gothic" panose="020B0502020202020204" pitchFamily="34" charset="0"/>
              </a:rPr>
              <a:t>(</a:t>
            </a:r>
            <a:r>
              <a:rPr lang="en-US" sz="2200" dirty="0" err="1" smtClean="0">
                <a:latin typeface="Century Gothic" panose="020B0502020202020204" pitchFamily="34" charset="0"/>
              </a:rPr>
              <a:t>bambu</a:t>
            </a:r>
            <a:r>
              <a:rPr lang="en-US" sz="2200" dirty="0" smtClean="0">
                <a:latin typeface="Century Gothic" panose="020B0502020202020204" pitchFamily="34" charset="0"/>
              </a:rPr>
              <a:t> yang </a:t>
            </a:r>
            <a:r>
              <a:rPr lang="en-US" sz="2200" dirty="0" err="1" smtClean="0">
                <a:latin typeface="Century Gothic" panose="020B0502020202020204" pitchFamily="34" charset="0"/>
              </a:rPr>
              <a:t>diisi</a:t>
            </a:r>
            <a:r>
              <a:rPr lang="en-US" sz="2200" dirty="0" smtClean="0">
                <a:latin typeface="Century Gothic" panose="020B0502020202020204" pitchFamily="34" charset="0"/>
              </a:rPr>
              <a:t> </a:t>
            </a:r>
            <a:r>
              <a:rPr lang="en-US" sz="2200" dirty="0" err="1" smtClean="0">
                <a:latin typeface="Century Gothic" panose="020B0502020202020204" pitchFamily="34" charset="0"/>
              </a:rPr>
              <a:t>minyak</a:t>
            </a:r>
            <a:r>
              <a:rPr lang="en-US" sz="2200" dirty="0" smtClean="0">
                <a:latin typeface="Century Gothic" panose="020B0502020202020204" pitchFamily="34" charset="0"/>
              </a:rPr>
              <a:t> </a:t>
            </a:r>
            <a:r>
              <a:rPr lang="en-US" sz="2200" dirty="0" err="1" smtClean="0">
                <a:latin typeface="Century Gothic" panose="020B0502020202020204" pitchFamily="34" charset="0"/>
              </a:rPr>
              <a:t>tanah</a:t>
            </a:r>
            <a:r>
              <a:rPr lang="en-US" sz="2200" dirty="0" smtClean="0">
                <a:latin typeface="Century Gothic" panose="020B0502020202020204" pitchFamily="34" charset="0"/>
              </a:rPr>
              <a:t> </a:t>
            </a:r>
            <a:r>
              <a:rPr lang="en-US" sz="2200" dirty="0" err="1" smtClean="0">
                <a:latin typeface="Century Gothic" panose="020B0502020202020204" pitchFamily="34" charset="0"/>
              </a:rPr>
              <a:t>dan</a:t>
            </a:r>
            <a:r>
              <a:rPr lang="en-US" sz="2200" dirty="0" smtClean="0">
                <a:latin typeface="Century Gothic" panose="020B0502020202020204" pitchFamily="34" charset="0"/>
              </a:rPr>
              <a:t> </a:t>
            </a:r>
            <a:r>
              <a:rPr lang="en-US" sz="2200" dirty="0" err="1" smtClean="0">
                <a:latin typeface="Century Gothic" panose="020B0502020202020204" pitchFamily="34" charset="0"/>
              </a:rPr>
              <a:t>sumbu</a:t>
            </a:r>
            <a:r>
              <a:rPr lang="en-US" sz="2200" dirty="0" smtClean="0">
                <a:latin typeface="Century Gothic" panose="020B0502020202020204" pitchFamily="34" charset="0"/>
              </a:rPr>
              <a:t>)</a:t>
            </a:r>
            <a:endParaRPr lang="en-ID" sz="2200" dirty="0" smtClean="0">
              <a:latin typeface="Century Gothic" panose="020B0502020202020204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987225" y="3807508"/>
            <a:ext cx="532042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</a:t>
            </a:r>
            <a:endParaRPr lang="en-ID" dirty="0"/>
          </a:p>
        </p:txBody>
      </p:sp>
      <p:sp>
        <p:nvSpPr>
          <p:cNvPr id="74" name="TextBox 73"/>
          <p:cNvSpPr txBox="1"/>
          <p:nvPr/>
        </p:nvSpPr>
        <p:spPr>
          <a:xfrm>
            <a:off x="3078050" y="4955347"/>
            <a:ext cx="5927259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200" dirty="0" smtClean="0">
                <a:latin typeface="Century Gothic" panose="020B0502020202020204" pitchFamily="34" charset="0"/>
              </a:rPr>
              <a:t>Remen 	= mindeng ( sering )</a:t>
            </a:r>
            <a:endParaRPr lang="en-ID" sz="2200" dirty="0">
              <a:latin typeface="Century Gothic" panose="020B0502020202020204" pitchFamily="34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972939" y="5028993"/>
            <a:ext cx="532041" cy="46699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26</a:t>
            </a:r>
            <a:endParaRPr lang="en-ID" dirty="0"/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3885356" y="495155"/>
            <a:ext cx="3704870" cy="681165"/>
          </a:xfrm>
          <a:solidFill>
            <a:schemeClr val="accent2"/>
          </a:solidFill>
        </p:spPr>
        <p:txBody>
          <a:bodyPr/>
          <a:lstStyle/>
          <a:p>
            <a:r>
              <a:rPr lang="en-US" sz="4000" dirty="0" err="1" smtClean="0">
                <a:latin typeface="Century Gothic" panose="020B0502020202020204" pitchFamily="34" charset="0"/>
              </a:rPr>
              <a:t>Kecap</a:t>
            </a:r>
            <a:r>
              <a:rPr lang="en-US" sz="4000" dirty="0" smtClean="0">
                <a:latin typeface="Century Gothic" panose="020B0502020202020204" pitchFamily="34" charset="0"/>
              </a:rPr>
              <a:t> </a:t>
            </a:r>
            <a:r>
              <a:rPr lang="en-US" sz="4000" dirty="0" err="1" smtClean="0">
                <a:latin typeface="Century Gothic" panose="020B0502020202020204" pitchFamily="34" charset="0"/>
              </a:rPr>
              <a:t>Saharti</a:t>
            </a:r>
            <a:endParaRPr lang="en-ID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436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10627388" y="4053785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240325" y="3712018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14" name="Google Shape;4499;p81"/>
          <p:cNvGrpSpPr/>
          <p:nvPr/>
        </p:nvGrpSpPr>
        <p:grpSpPr>
          <a:xfrm>
            <a:off x="3151998" y="1825306"/>
            <a:ext cx="6347052" cy="5136948"/>
            <a:chOff x="5484769" y="1845146"/>
            <a:chExt cx="2934132" cy="2568869"/>
          </a:xfrm>
        </p:grpSpPr>
        <p:grpSp>
          <p:nvGrpSpPr>
            <p:cNvPr id="615" name="Google Shape;4500;p81"/>
            <p:cNvGrpSpPr/>
            <p:nvPr/>
          </p:nvGrpSpPr>
          <p:grpSpPr>
            <a:xfrm>
              <a:off x="6111302" y="1846743"/>
              <a:ext cx="930848" cy="1083507"/>
              <a:chOff x="6111302" y="1846743"/>
              <a:chExt cx="930848" cy="1083507"/>
            </a:xfrm>
          </p:grpSpPr>
          <p:sp>
            <p:nvSpPr>
              <p:cNvPr id="758" name="Google Shape;4501;p81"/>
              <p:cNvSpPr/>
              <p:nvPr/>
            </p:nvSpPr>
            <p:spPr>
              <a:xfrm>
                <a:off x="644102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9" name="Google Shape;4502;p81"/>
              <p:cNvSpPr/>
              <p:nvPr/>
            </p:nvSpPr>
            <p:spPr>
              <a:xfrm>
                <a:off x="6799269" y="2369974"/>
                <a:ext cx="10424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9" extrusionOk="0">
                    <a:moveTo>
                      <a:pt x="304" y="1"/>
                    </a:moveTo>
                    <a:cubicBezTo>
                      <a:pt x="152" y="1"/>
                      <a:pt x="0" y="123"/>
                      <a:pt x="0" y="275"/>
                    </a:cubicBezTo>
                    <a:cubicBezTo>
                      <a:pt x="0" y="426"/>
                      <a:pt x="152" y="578"/>
                      <a:pt x="304" y="578"/>
                    </a:cubicBezTo>
                    <a:cubicBezTo>
                      <a:pt x="456" y="578"/>
                      <a:pt x="578" y="426"/>
                      <a:pt x="578" y="275"/>
                    </a:cubicBezTo>
                    <a:cubicBezTo>
                      <a:pt x="578" y="123"/>
                      <a:pt x="456" y="1"/>
                      <a:pt x="304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0" name="Google Shape;4503;p81"/>
              <p:cNvSpPr/>
              <p:nvPr/>
            </p:nvSpPr>
            <p:spPr>
              <a:xfrm>
                <a:off x="6111302" y="1962912"/>
                <a:ext cx="930848" cy="854408"/>
              </a:xfrm>
              <a:custGeom>
                <a:avLst/>
                <a:gdLst/>
                <a:ahLst/>
                <a:cxnLst/>
                <a:rect l="l" t="t" r="r" b="b"/>
                <a:pathLst>
                  <a:path w="52039" h="47375" extrusionOk="0">
                    <a:moveTo>
                      <a:pt x="27239" y="1"/>
                    </a:moveTo>
                    <a:cubicBezTo>
                      <a:pt x="13033" y="1"/>
                      <a:pt x="12952" y="14022"/>
                      <a:pt x="12463" y="16554"/>
                    </a:cubicBezTo>
                    <a:cubicBezTo>
                      <a:pt x="11886" y="19563"/>
                      <a:pt x="7478" y="20839"/>
                      <a:pt x="6110" y="23575"/>
                    </a:cubicBezTo>
                    <a:cubicBezTo>
                      <a:pt x="5138" y="25551"/>
                      <a:pt x="5928" y="27283"/>
                      <a:pt x="5958" y="29320"/>
                    </a:cubicBezTo>
                    <a:cubicBezTo>
                      <a:pt x="5989" y="30809"/>
                      <a:pt x="5867" y="32329"/>
                      <a:pt x="5624" y="33818"/>
                    </a:cubicBezTo>
                    <a:cubicBezTo>
                      <a:pt x="5320" y="35916"/>
                      <a:pt x="4773" y="39198"/>
                      <a:pt x="2767" y="40475"/>
                    </a:cubicBezTo>
                    <a:cubicBezTo>
                      <a:pt x="1" y="42207"/>
                      <a:pt x="214" y="46493"/>
                      <a:pt x="214" y="46493"/>
                    </a:cubicBezTo>
                    <a:lnTo>
                      <a:pt x="1338" y="47375"/>
                    </a:lnTo>
                    <a:cubicBezTo>
                      <a:pt x="1551" y="45825"/>
                      <a:pt x="2189" y="44335"/>
                      <a:pt x="3192" y="43150"/>
                    </a:cubicBezTo>
                    <a:cubicBezTo>
                      <a:pt x="3983" y="42207"/>
                      <a:pt x="5016" y="41448"/>
                      <a:pt x="5958" y="40657"/>
                    </a:cubicBezTo>
                    <a:cubicBezTo>
                      <a:pt x="7934" y="38986"/>
                      <a:pt x="9849" y="36858"/>
                      <a:pt x="10001" y="34244"/>
                    </a:cubicBezTo>
                    <a:cubicBezTo>
                      <a:pt x="10153" y="32238"/>
                      <a:pt x="9180" y="30292"/>
                      <a:pt x="8937" y="28286"/>
                    </a:cubicBezTo>
                    <a:cubicBezTo>
                      <a:pt x="8724" y="26584"/>
                      <a:pt x="9059" y="24821"/>
                      <a:pt x="9849" y="23301"/>
                    </a:cubicBezTo>
                    <a:cubicBezTo>
                      <a:pt x="10183" y="22663"/>
                      <a:pt x="10609" y="22055"/>
                      <a:pt x="11186" y="21630"/>
                    </a:cubicBezTo>
                    <a:cubicBezTo>
                      <a:pt x="12372" y="20718"/>
                      <a:pt x="14074" y="20596"/>
                      <a:pt x="15229" y="19624"/>
                    </a:cubicBezTo>
                    <a:cubicBezTo>
                      <a:pt x="15867" y="19046"/>
                      <a:pt x="16384" y="18165"/>
                      <a:pt x="17235" y="17982"/>
                    </a:cubicBezTo>
                    <a:cubicBezTo>
                      <a:pt x="17356" y="17958"/>
                      <a:pt x="17474" y="17949"/>
                      <a:pt x="17591" y="17949"/>
                    </a:cubicBezTo>
                    <a:cubicBezTo>
                      <a:pt x="17918" y="17949"/>
                      <a:pt x="18237" y="18021"/>
                      <a:pt x="18573" y="18043"/>
                    </a:cubicBezTo>
                    <a:cubicBezTo>
                      <a:pt x="18661" y="18051"/>
                      <a:pt x="18751" y="18055"/>
                      <a:pt x="18840" y="18055"/>
                    </a:cubicBezTo>
                    <a:cubicBezTo>
                      <a:pt x="20062" y="18055"/>
                      <a:pt x="21287" y="17294"/>
                      <a:pt x="21825" y="16189"/>
                    </a:cubicBezTo>
                    <a:cubicBezTo>
                      <a:pt x="21947" y="15885"/>
                      <a:pt x="22068" y="15581"/>
                      <a:pt x="22251" y="15368"/>
                    </a:cubicBezTo>
                    <a:cubicBezTo>
                      <a:pt x="22433" y="15186"/>
                      <a:pt x="22676" y="15034"/>
                      <a:pt x="22889" y="14943"/>
                    </a:cubicBezTo>
                    <a:cubicBezTo>
                      <a:pt x="24618" y="14088"/>
                      <a:pt x="26524" y="13898"/>
                      <a:pt x="28461" y="13898"/>
                    </a:cubicBezTo>
                    <a:cubicBezTo>
                      <a:pt x="29623" y="13898"/>
                      <a:pt x="30796" y="13966"/>
                      <a:pt x="31947" y="14000"/>
                    </a:cubicBezTo>
                    <a:cubicBezTo>
                      <a:pt x="32755" y="14021"/>
                      <a:pt x="33557" y="14033"/>
                      <a:pt x="34355" y="14033"/>
                    </a:cubicBezTo>
                    <a:cubicBezTo>
                      <a:pt x="37159" y="14033"/>
                      <a:pt x="39915" y="13876"/>
                      <a:pt x="42707" y="13332"/>
                    </a:cubicBezTo>
                    <a:lnTo>
                      <a:pt x="42707" y="13332"/>
                    </a:lnTo>
                    <a:cubicBezTo>
                      <a:pt x="42190" y="18499"/>
                      <a:pt x="43467" y="23818"/>
                      <a:pt x="46263" y="28195"/>
                    </a:cubicBezTo>
                    <a:cubicBezTo>
                      <a:pt x="47236" y="29715"/>
                      <a:pt x="48360" y="31083"/>
                      <a:pt x="49151" y="32694"/>
                    </a:cubicBezTo>
                    <a:cubicBezTo>
                      <a:pt x="50336" y="35065"/>
                      <a:pt x="50701" y="37709"/>
                      <a:pt x="50853" y="40384"/>
                    </a:cubicBezTo>
                    <a:lnTo>
                      <a:pt x="50914" y="40384"/>
                    </a:lnTo>
                    <a:cubicBezTo>
                      <a:pt x="50914" y="40384"/>
                      <a:pt x="52038" y="37618"/>
                      <a:pt x="50914" y="34244"/>
                    </a:cubicBezTo>
                    <a:cubicBezTo>
                      <a:pt x="50063" y="31721"/>
                      <a:pt x="48543" y="29411"/>
                      <a:pt x="47479" y="26949"/>
                    </a:cubicBezTo>
                    <a:cubicBezTo>
                      <a:pt x="46415" y="24517"/>
                      <a:pt x="46810" y="22207"/>
                      <a:pt x="46689" y="19624"/>
                    </a:cubicBezTo>
                    <a:cubicBezTo>
                      <a:pt x="46537" y="16918"/>
                      <a:pt x="46050" y="14213"/>
                      <a:pt x="45108" y="11690"/>
                    </a:cubicBezTo>
                    <a:cubicBezTo>
                      <a:pt x="44409" y="9897"/>
                      <a:pt x="43497" y="8134"/>
                      <a:pt x="42646" y="6402"/>
                    </a:cubicBezTo>
                    <a:cubicBezTo>
                      <a:pt x="41825" y="4791"/>
                      <a:pt x="40883" y="3240"/>
                      <a:pt x="39394" y="2177"/>
                    </a:cubicBezTo>
                    <a:cubicBezTo>
                      <a:pt x="37722" y="961"/>
                      <a:pt x="35685" y="353"/>
                      <a:pt x="33649" y="140"/>
                    </a:cubicBezTo>
                    <a:cubicBezTo>
                      <a:pt x="33379" y="108"/>
                      <a:pt x="33107" y="96"/>
                      <a:pt x="32833" y="96"/>
                    </a:cubicBezTo>
                    <a:cubicBezTo>
                      <a:pt x="32085" y="96"/>
                      <a:pt x="31327" y="184"/>
                      <a:pt x="30590" y="184"/>
                    </a:cubicBezTo>
                    <a:cubicBezTo>
                      <a:pt x="30319" y="184"/>
                      <a:pt x="30052" y="172"/>
                      <a:pt x="29789" y="140"/>
                    </a:cubicBezTo>
                    <a:cubicBezTo>
                      <a:pt x="28892" y="46"/>
                      <a:pt x="28043" y="1"/>
                      <a:pt x="27239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1" name="Google Shape;4504;p81"/>
              <p:cNvSpPr/>
              <p:nvPr/>
            </p:nvSpPr>
            <p:spPr>
              <a:xfrm>
                <a:off x="6133218" y="2203331"/>
                <a:ext cx="893562" cy="726919"/>
              </a:xfrm>
              <a:custGeom>
                <a:avLst/>
                <a:gdLst/>
                <a:ahLst/>
                <a:cxnLst/>
                <a:rect l="l" t="t" r="r" b="b"/>
                <a:pathLst>
                  <a:path w="49546" h="40306" extrusionOk="0">
                    <a:moveTo>
                      <a:pt x="41369" y="1"/>
                    </a:moveTo>
                    <a:lnTo>
                      <a:pt x="41369" y="1"/>
                    </a:lnTo>
                    <a:cubicBezTo>
                      <a:pt x="38516" y="533"/>
                      <a:pt x="35702" y="699"/>
                      <a:pt x="32834" y="699"/>
                    </a:cubicBezTo>
                    <a:cubicBezTo>
                      <a:pt x="32096" y="699"/>
                      <a:pt x="31355" y="688"/>
                      <a:pt x="30609" y="669"/>
                    </a:cubicBezTo>
                    <a:cubicBezTo>
                      <a:pt x="29458" y="635"/>
                      <a:pt x="28285" y="567"/>
                      <a:pt x="27123" y="567"/>
                    </a:cubicBezTo>
                    <a:cubicBezTo>
                      <a:pt x="25186" y="567"/>
                      <a:pt x="23280" y="757"/>
                      <a:pt x="21551" y="1612"/>
                    </a:cubicBezTo>
                    <a:cubicBezTo>
                      <a:pt x="21338" y="1703"/>
                      <a:pt x="21095" y="1855"/>
                      <a:pt x="20943" y="2037"/>
                    </a:cubicBezTo>
                    <a:cubicBezTo>
                      <a:pt x="20730" y="2280"/>
                      <a:pt x="20639" y="2554"/>
                      <a:pt x="20487" y="2858"/>
                    </a:cubicBezTo>
                    <a:cubicBezTo>
                      <a:pt x="19949" y="3963"/>
                      <a:pt x="18750" y="4724"/>
                      <a:pt x="17507" y="4724"/>
                    </a:cubicBezTo>
                    <a:cubicBezTo>
                      <a:pt x="17416" y="4724"/>
                      <a:pt x="17326" y="4720"/>
                      <a:pt x="17235" y="4712"/>
                    </a:cubicBezTo>
                    <a:cubicBezTo>
                      <a:pt x="16899" y="4690"/>
                      <a:pt x="16580" y="4618"/>
                      <a:pt x="16253" y="4618"/>
                    </a:cubicBezTo>
                    <a:cubicBezTo>
                      <a:pt x="16136" y="4618"/>
                      <a:pt x="16018" y="4627"/>
                      <a:pt x="15897" y="4651"/>
                    </a:cubicBezTo>
                    <a:cubicBezTo>
                      <a:pt x="15046" y="4834"/>
                      <a:pt x="14560" y="5715"/>
                      <a:pt x="13891" y="6293"/>
                    </a:cubicBezTo>
                    <a:cubicBezTo>
                      <a:pt x="12736" y="7265"/>
                      <a:pt x="11034" y="7387"/>
                      <a:pt x="9848" y="8299"/>
                    </a:cubicBezTo>
                    <a:cubicBezTo>
                      <a:pt x="9271" y="8724"/>
                      <a:pt x="8845" y="9332"/>
                      <a:pt x="8511" y="9970"/>
                    </a:cubicBezTo>
                    <a:cubicBezTo>
                      <a:pt x="7721" y="11490"/>
                      <a:pt x="7386" y="13253"/>
                      <a:pt x="7599" y="14955"/>
                    </a:cubicBezTo>
                    <a:cubicBezTo>
                      <a:pt x="7842" y="16961"/>
                      <a:pt x="8815" y="18907"/>
                      <a:pt x="8663" y="20913"/>
                    </a:cubicBezTo>
                    <a:cubicBezTo>
                      <a:pt x="8511" y="23496"/>
                      <a:pt x="6596" y="25655"/>
                      <a:pt x="4620" y="27296"/>
                    </a:cubicBezTo>
                    <a:cubicBezTo>
                      <a:pt x="3678" y="28117"/>
                      <a:pt x="2675" y="28876"/>
                      <a:pt x="1854" y="29819"/>
                    </a:cubicBezTo>
                    <a:cubicBezTo>
                      <a:pt x="851" y="31004"/>
                      <a:pt x="213" y="32494"/>
                      <a:pt x="0" y="34044"/>
                    </a:cubicBezTo>
                    <a:lnTo>
                      <a:pt x="1034" y="34834"/>
                    </a:lnTo>
                    <a:cubicBezTo>
                      <a:pt x="1490" y="33618"/>
                      <a:pt x="2280" y="32098"/>
                      <a:pt x="3769" y="31004"/>
                    </a:cubicBezTo>
                    <a:lnTo>
                      <a:pt x="3769" y="31004"/>
                    </a:lnTo>
                    <a:cubicBezTo>
                      <a:pt x="3009" y="32190"/>
                      <a:pt x="2645" y="34287"/>
                      <a:pt x="2493" y="35959"/>
                    </a:cubicBezTo>
                    <a:lnTo>
                      <a:pt x="8086" y="40305"/>
                    </a:lnTo>
                    <a:lnTo>
                      <a:pt x="33466" y="31521"/>
                    </a:lnTo>
                    <a:lnTo>
                      <a:pt x="43375" y="28755"/>
                    </a:lnTo>
                    <a:cubicBezTo>
                      <a:pt x="44287" y="26901"/>
                      <a:pt x="45411" y="24226"/>
                      <a:pt x="45259" y="22220"/>
                    </a:cubicBezTo>
                    <a:lnTo>
                      <a:pt x="45259" y="22220"/>
                    </a:lnTo>
                    <a:cubicBezTo>
                      <a:pt x="45837" y="24560"/>
                      <a:pt x="46293" y="26475"/>
                      <a:pt x="46627" y="27843"/>
                    </a:cubicBezTo>
                    <a:lnTo>
                      <a:pt x="49545" y="27053"/>
                    </a:lnTo>
                    <a:cubicBezTo>
                      <a:pt x="49363" y="24378"/>
                      <a:pt x="48998" y="21703"/>
                      <a:pt x="47813" y="19332"/>
                    </a:cubicBezTo>
                    <a:cubicBezTo>
                      <a:pt x="47022" y="17752"/>
                      <a:pt x="45898" y="16384"/>
                      <a:pt x="44925" y="14864"/>
                    </a:cubicBezTo>
                    <a:cubicBezTo>
                      <a:pt x="42129" y="10518"/>
                      <a:pt x="40852" y="5168"/>
                      <a:pt x="41369" y="1"/>
                    </a:cubicBezTo>
                    <a:close/>
                  </a:path>
                </a:pathLst>
              </a:custGeom>
              <a:solidFill>
                <a:srgbClr val="BE554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2" name="Google Shape;4505;p81"/>
              <p:cNvSpPr/>
              <p:nvPr/>
            </p:nvSpPr>
            <p:spPr>
              <a:xfrm>
                <a:off x="6862301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038" y="0"/>
                    </a:moveTo>
                    <a:cubicBezTo>
                      <a:pt x="1419" y="0"/>
                      <a:pt x="1" y="1696"/>
                      <a:pt x="1" y="1696"/>
                    </a:cubicBezTo>
                    <a:lnTo>
                      <a:pt x="1" y="6468"/>
                    </a:lnTo>
                    <a:cubicBezTo>
                      <a:pt x="387" y="6555"/>
                      <a:pt x="764" y="6595"/>
                      <a:pt x="1126" y="6595"/>
                    </a:cubicBezTo>
                    <a:cubicBezTo>
                      <a:pt x="4582" y="6595"/>
                      <a:pt x="6787" y="2936"/>
                      <a:pt x="4833" y="845"/>
                    </a:cubicBezTo>
                    <a:cubicBezTo>
                      <a:pt x="4248" y="227"/>
                      <a:pt x="3630" y="0"/>
                      <a:pt x="3038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3" name="Google Shape;4506;p81"/>
              <p:cNvSpPr/>
              <p:nvPr/>
            </p:nvSpPr>
            <p:spPr>
              <a:xfrm>
                <a:off x="6408396" y="2009274"/>
                <a:ext cx="276477" cy="286720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5898" extrusionOk="0">
                    <a:moveTo>
                      <a:pt x="6202" y="1"/>
                    </a:moveTo>
                    <a:cubicBezTo>
                      <a:pt x="2797" y="1"/>
                      <a:pt x="1" y="2797"/>
                      <a:pt x="1" y="6201"/>
                    </a:cubicBezTo>
                    <a:lnTo>
                      <a:pt x="1" y="15898"/>
                    </a:lnTo>
                    <a:cubicBezTo>
                      <a:pt x="2645" y="14712"/>
                      <a:pt x="7995" y="12189"/>
                      <a:pt x="8937" y="7387"/>
                    </a:cubicBezTo>
                    <a:cubicBezTo>
                      <a:pt x="9092" y="8622"/>
                      <a:pt x="9654" y="9245"/>
                      <a:pt x="10165" y="9245"/>
                    </a:cubicBezTo>
                    <a:cubicBezTo>
                      <a:pt x="10661" y="9245"/>
                      <a:pt x="11110" y="8660"/>
                      <a:pt x="11095" y="7478"/>
                    </a:cubicBezTo>
                    <a:lnTo>
                      <a:pt x="11095" y="7478"/>
                    </a:lnTo>
                    <a:cubicBezTo>
                      <a:pt x="11430" y="8366"/>
                      <a:pt x="11870" y="8761"/>
                      <a:pt x="12323" y="8761"/>
                    </a:cubicBezTo>
                    <a:cubicBezTo>
                      <a:pt x="13760" y="8761"/>
                      <a:pt x="15330" y="4785"/>
                      <a:pt x="14105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4" name="Google Shape;4507;p81"/>
              <p:cNvSpPr/>
              <p:nvPr/>
            </p:nvSpPr>
            <p:spPr>
              <a:xfrm>
                <a:off x="6680310" y="2009274"/>
                <a:ext cx="190774" cy="199557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11065" extrusionOk="0">
                    <a:moveTo>
                      <a:pt x="0" y="1"/>
                    </a:moveTo>
                    <a:cubicBezTo>
                      <a:pt x="882" y="2645"/>
                      <a:pt x="3769" y="9393"/>
                      <a:pt x="10578" y="11065"/>
                    </a:cubicBezTo>
                    <a:lnTo>
                      <a:pt x="10578" y="6201"/>
                    </a:lnTo>
                    <a:cubicBezTo>
                      <a:pt x="10578" y="2797"/>
                      <a:pt x="7781" y="1"/>
                      <a:pt x="434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5" name="Google Shape;4508;p81"/>
              <p:cNvSpPr/>
              <p:nvPr/>
            </p:nvSpPr>
            <p:spPr>
              <a:xfrm>
                <a:off x="6584364" y="1846743"/>
                <a:ext cx="145290" cy="146661"/>
              </a:xfrm>
              <a:custGeom>
                <a:avLst/>
                <a:gdLst/>
                <a:ahLst/>
                <a:cxnLst/>
                <a:rect l="l" t="t" r="r" b="b"/>
                <a:pathLst>
                  <a:path w="8056" h="8132" extrusionOk="0">
                    <a:moveTo>
                      <a:pt x="1642" y="1"/>
                    </a:moveTo>
                    <a:cubicBezTo>
                      <a:pt x="1583" y="1"/>
                      <a:pt x="1522" y="15"/>
                      <a:pt x="1460" y="46"/>
                    </a:cubicBezTo>
                    <a:cubicBezTo>
                      <a:pt x="1" y="775"/>
                      <a:pt x="1582" y="7250"/>
                      <a:pt x="3861" y="8131"/>
                    </a:cubicBezTo>
                    <a:cubicBezTo>
                      <a:pt x="3861" y="8131"/>
                      <a:pt x="8056" y="593"/>
                      <a:pt x="6019" y="76"/>
                    </a:cubicBezTo>
                    <a:cubicBezTo>
                      <a:pt x="5956" y="60"/>
                      <a:pt x="5895" y="53"/>
                      <a:pt x="5835" y="53"/>
                    </a:cubicBezTo>
                    <a:cubicBezTo>
                      <a:pt x="3950" y="53"/>
                      <a:pt x="3436" y="7675"/>
                      <a:pt x="3436" y="7675"/>
                    </a:cubicBezTo>
                    <a:cubicBezTo>
                      <a:pt x="3436" y="7675"/>
                      <a:pt x="2989" y="1"/>
                      <a:pt x="1642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6" name="Google Shape;4509;p81"/>
              <p:cNvSpPr/>
              <p:nvPr/>
            </p:nvSpPr>
            <p:spPr>
              <a:xfrm>
                <a:off x="6667704" y="2009274"/>
                <a:ext cx="211064" cy="655103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36324" extrusionOk="0">
                    <a:moveTo>
                      <a:pt x="0" y="1"/>
                    </a:moveTo>
                    <a:cubicBezTo>
                      <a:pt x="790" y="4104"/>
                      <a:pt x="2979" y="10973"/>
                      <a:pt x="9058" y="12432"/>
                    </a:cubicBezTo>
                    <a:cubicBezTo>
                      <a:pt x="9058" y="18025"/>
                      <a:pt x="10487" y="28481"/>
                      <a:pt x="699" y="29940"/>
                    </a:cubicBezTo>
                    <a:cubicBezTo>
                      <a:pt x="699" y="29940"/>
                      <a:pt x="182" y="36232"/>
                      <a:pt x="3860" y="36323"/>
                    </a:cubicBezTo>
                    <a:lnTo>
                      <a:pt x="3830" y="36293"/>
                    </a:lnTo>
                    <a:lnTo>
                      <a:pt x="3435" y="31551"/>
                    </a:lnTo>
                    <a:cubicBezTo>
                      <a:pt x="8116" y="30852"/>
                      <a:pt x="11702" y="26962"/>
                      <a:pt x="11702" y="22311"/>
                    </a:cubicBezTo>
                    <a:lnTo>
                      <a:pt x="11702" y="10791"/>
                    </a:lnTo>
                    <a:cubicBezTo>
                      <a:pt x="4803" y="9150"/>
                      <a:pt x="1854" y="2584"/>
                      <a:pt x="942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7" name="Google Shape;4510;p81"/>
              <p:cNvSpPr/>
              <p:nvPr/>
            </p:nvSpPr>
            <p:spPr>
              <a:xfrm>
                <a:off x="6408396" y="2009274"/>
                <a:ext cx="448440" cy="742898"/>
              </a:xfrm>
              <a:custGeom>
                <a:avLst/>
                <a:gdLst/>
                <a:ahLst/>
                <a:cxnLst/>
                <a:rect l="l" t="t" r="r" b="b"/>
                <a:pathLst>
                  <a:path w="24865" h="41192" extrusionOk="0">
                    <a:moveTo>
                      <a:pt x="14105" y="1"/>
                    </a:moveTo>
                    <a:cubicBezTo>
                      <a:pt x="15331" y="4587"/>
                      <a:pt x="13639" y="8122"/>
                      <a:pt x="12110" y="8122"/>
                    </a:cubicBezTo>
                    <a:cubicBezTo>
                      <a:pt x="11592" y="8122"/>
                      <a:pt x="11092" y="7717"/>
                      <a:pt x="10731" y="6809"/>
                    </a:cubicBezTo>
                    <a:lnTo>
                      <a:pt x="10731" y="6809"/>
                    </a:lnTo>
                    <a:cubicBezTo>
                      <a:pt x="10761" y="7979"/>
                      <a:pt x="10411" y="8565"/>
                      <a:pt x="10013" y="8565"/>
                    </a:cubicBezTo>
                    <a:cubicBezTo>
                      <a:pt x="9614" y="8565"/>
                      <a:pt x="9165" y="7979"/>
                      <a:pt x="8998" y="6809"/>
                    </a:cubicBezTo>
                    <a:cubicBezTo>
                      <a:pt x="8056" y="11460"/>
                      <a:pt x="2706" y="14347"/>
                      <a:pt x="1" y="15533"/>
                    </a:cubicBezTo>
                    <a:lnTo>
                      <a:pt x="1" y="22463"/>
                    </a:lnTo>
                    <a:cubicBezTo>
                      <a:pt x="1" y="27539"/>
                      <a:pt x="4348" y="31673"/>
                      <a:pt x="9636" y="31673"/>
                    </a:cubicBezTo>
                    <a:lnTo>
                      <a:pt x="9697" y="31673"/>
                    </a:lnTo>
                    <a:lnTo>
                      <a:pt x="9393" y="36506"/>
                    </a:lnTo>
                    <a:lnTo>
                      <a:pt x="5320" y="36506"/>
                    </a:lnTo>
                    <a:cubicBezTo>
                      <a:pt x="5320" y="36506"/>
                      <a:pt x="6627" y="41035"/>
                      <a:pt x="12828" y="41187"/>
                    </a:cubicBezTo>
                    <a:cubicBezTo>
                      <a:pt x="12960" y="41190"/>
                      <a:pt x="13090" y="41191"/>
                      <a:pt x="13218" y="41191"/>
                    </a:cubicBezTo>
                    <a:cubicBezTo>
                      <a:pt x="19114" y="41191"/>
                      <a:pt x="21065" y="37843"/>
                      <a:pt x="21065" y="37843"/>
                    </a:cubicBezTo>
                    <a:lnTo>
                      <a:pt x="18238" y="36323"/>
                    </a:lnTo>
                    <a:cubicBezTo>
                      <a:pt x="14560" y="36232"/>
                      <a:pt x="15077" y="29940"/>
                      <a:pt x="15077" y="29940"/>
                    </a:cubicBezTo>
                    <a:cubicBezTo>
                      <a:pt x="24865" y="28481"/>
                      <a:pt x="23436" y="18025"/>
                      <a:pt x="23436" y="12432"/>
                    </a:cubicBezTo>
                    <a:cubicBezTo>
                      <a:pt x="17387" y="10973"/>
                      <a:pt x="15168" y="4104"/>
                      <a:pt x="14408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8" name="Google Shape;4511;p81"/>
              <p:cNvSpPr/>
              <p:nvPr/>
            </p:nvSpPr>
            <p:spPr>
              <a:xfrm>
                <a:off x="6473366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9" name="Google Shape;4512;p81"/>
              <p:cNvSpPr/>
              <p:nvPr/>
            </p:nvSpPr>
            <p:spPr>
              <a:xfrm>
                <a:off x="6794327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69" y="0"/>
                    </a:moveTo>
                    <a:cubicBezTo>
                      <a:pt x="304" y="0"/>
                      <a:pt x="0" y="547"/>
                      <a:pt x="0" y="1216"/>
                    </a:cubicBezTo>
                    <a:cubicBezTo>
                      <a:pt x="0" y="1915"/>
                      <a:pt x="304" y="2462"/>
                      <a:pt x="669" y="2462"/>
                    </a:cubicBezTo>
                    <a:cubicBezTo>
                      <a:pt x="1034" y="2462"/>
                      <a:pt x="1308" y="1915"/>
                      <a:pt x="1308" y="1216"/>
                    </a:cubicBezTo>
                    <a:cubicBezTo>
                      <a:pt x="1308" y="547"/>
                      <a:pt x="1034" y="0"/>
                      <a:pt x="6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0" name="Google Shape;4513;p81"/>
              <p:cNvSpPr/>
              <p:nvPr/>
            </p:nvSpPr>
            <p:spPr>
              <a:xfrm>
                <a:off x="6474188" y="2212276"/>
                <a:ext cx="89363" cy="32734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815" extrusionOk="0">
                    <a:moveTo>
                      <a:pt x="2797" y="1"/>
                    </a:moveTo>
                    <a:cubicBezTo>
                      <a:pt x="2607" y="1"/>
                      <a:pt x="2413" y="18"/>
                      <a:pt x="2219" y="52"/>
                    </a:cubicBezTo>
                    <a:cubicBezTo>
                      <a:pt x="1733" y="143"/>
                      <a:pt x="1247" y="325"/>
                      <a:pt x="851" y="660"/>
                    </a:cubicBezTo>
                    <a:cubicBezTo>
                      <a:pt x="456" y="964"/>
                      <a:pt x="183" y="1359"/>
                      <a:pt x="0" y="1815"/>
                    </a:cubicBezTo>
                    <a:cubicBezTo>
                      <a:pt x="456" y="1663"/>
                      <a:pt x="851" y="1450"/>
                      <a:pt x="1247" y="1328"/>
                    </a:cubicBezTo>
                    <a:cubicBezTo>
                      <a:pt x="1611" y="1176"/>
                      <a:pt x="2007" y="1085"/>
                      <a:pt x="2402" y="1024"/>
                    </a:cubicBezTo>
                    <a:cubicBezTo>
                      <a:pt x="2927" y="919"/>
                      <a:pt x="3481" y="887"/>
                      <a:pt x="4094" y="887"/>
                    </a:cubicBezTo>
                    <a:cubicBezTo>
                      <a:pt x="4368" y="887"/>
                      <a:pt x="4654" y="893"/>
                      <a:pt x="4955" y="903"/>
                    </a:cubicBezTo>
                    <a:cubicBezTo>
                      <a:pt x="4621" y="508"/>
                      <a:pt x="4165" y="265"/>
                      <a:pt x="3709" y="143"/>
                    </a:cubicBezTo>
                    <a:cubicBezTo>
                      <a:pt x="3424" y="48"/>
                      <a:pt x="3115" y="1"/>
                      <a:pt x="279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1" name="Google Shape;4514;p81"/>
              <p:cNvSpPr/>
              <p:nvPr/>
            </p:nvSpPr>
            <p:spPr>
              <a:xfrm>
                <a:off x="6770215" y="2212565"/>
                <a:ext cx="71815" cy="32445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1799" extrusionOk="0">
                    <a:moveTo>
                      <a:pt x="1941" y="1"/>
                    </a:moveTo>
                    <a:cubicBezTo>
                      <a:pt x="1892" y="1"/>
                      <a:pt x="1843" y="2"/>
                      <a:pt x="1793" y="5"/>
                    </a:cubicBezTo>
                    <a:cubicBezTo>
                      <a:pt x="1307" y="66"/>
                      <a:pt x="851" y="279"/>
                      <a:pt x="547" y="613"/>
                    </a:cubicBezTo>
                    <a:cubicBezTo>
                      <a:pt x="243" y="948"/>
                      <a:pt x="30" y="1343"/>
                      <a:pt x="0" y="1799"/>
                    </a:cubicBezTo>
                    <a:cubicBezTo>
                      <a:pt x="760" y="1343"/>
                      <a:pt x="1307" y="1008"/>
                      <a:pt x="1915" y="978"/>
                    </a:cubicBezTo>
                    <a:cubicBezTo>
                      <a:pt x="1988" y="970"/>
                      <a:pt x="2064" y="966"/>
                      <a:pt x="2141" y="966"/>
                    </a:cubicBezTo>
                    <a:cubicBezTo>
                      <a:pt x="2354" y="966"/>
                      <a:pt x="2582" y="994"/>
                      <a:pt x="2827" y="1039"/>
                    </a:cubicBezTo>
                    <a:cubicBezTo>
                      <a:pt x="3009" y="1069"/>
                      <a:pt x="3192" y="1130"/>
                      <a:pt x="3374" y="1160"/>
                    </a:cubicBezTo>
                    <a:cubicBezTo>
                      <a:pt x="3556" y="1191"/>
                      <a:pt x="3739" y="1252"/>
                      <a:pt x="3982" y="1282"/>
                    </a:cubicBezTo>
                    <a:cubicBezTo>
                      <a:pt x="3800" y="887"/>
                      <a:pt x="3496" y="553"/>
                      <a:pt x="3131" y="340"/>
                    </a:cubicBezTo>
                    <a:cubicBezTo>
                      <a:pt x="2803" y="121"/>
                      <a:pt x="2377" y="1"/>
                      <a:pt x="1941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2" name="Google Shape;4515;p81"/>
              <p:cNvSpPr/>
              <p:nvPr/>
            </p:nvSpPr>
            <p:spPr>
              <a:xfrm>
                <a:off x="6651815" y="2276968"/>
                <a:ext cx="85522" cy="118869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6591" extrusionOk="0">
                    <a:moveTo>
                      <a:pt x="3331" y="0"/>
                    </a:moveTo>
                    <a:cubicBezTo>
                      <a:pt x="3120" y="0"/>
                      <a:pt x="2894" y="175"/>
                      <a:pt x="2948" y="447"/>
                    </a:cubicBezTo>
                    <a:cubicBezTo>
                      <a:pt x="3257" y="2161"/>
                      <a:pt x="3592" y="3849"/>
                      <a:pt x="3929" y="5559"/>
                    </a:cubicBezTo>
                    <a:lnTo>
                      <a:pt x="3929" y="5559"/>
                    </a:lnTo>
                    <a:lnTo>
                      <a:pt x="486" y="5857"/>
                    </a:lnTo>
                    <a:cubicBezTo>
                      <a:pt x="19" y="5915"/>
                      <a:pt x="0" y="6590"/>
                      <a:pt x="430" y="6590"/>
                    </a:cubicBezTo>
                    <a:cubicBezTo>
                      <a:pt x="448" y="6590"/>
                      <a:pt x="467" y="6589"/>
                      <a:pt x="486" y="6587"/>
                    </a:cubicBezTo>
                    <a:lnTo>
                      <a:pt x="4346" y="6252"/>
                    </a:lnTo>
                    <a:cubicBezTo>
                      <a:pt x="4589" y="6222"/>
                      <a:pt x="4741" y="6039"/>
                      <a:pt x="4711" y="5766"/>
                    </a:cubicBezTo>
                    <a:cubicBezTo>
                      <a:pt x="4346" y="3942"/>
                      <a:pt x="4012" y="2088"/>
                      <a:pt x="3647" y="264"/>
                    </a:cubicBezTo>
                    <a:cubicBezTo>
                      <a:pt x="3610" y="80"/>
                      <a:pt x="3474" y="0"/>
                      <a:pt x="33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3" name="Google Shape;4516;p81"/>
              <p:cNvSpPr/>
              <p:nvPr/>
            </p:nvSpPr>
            <p:spPr>
              <a:xfrm>
                <a:off x="674227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4" name="Google Shape;4517;p81"/>
              <p:cNvSpPr/>
              <p:nvPr/>
            </p:nvSpPr>
            <p:spPr>
              <a:xfrm>
                <a:off x="6747725" y="2390805"/>
                <a:ext cx="10442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9" extrusionOk="0">
                    <a:moveTo>
                      <a:pt x="305" y="1"/>
                    </a:moveTo>
                    <a:cubicBezTo>
                      <a:pt x="153" y="1"/>
                      <a:pt x="1" y="123"/>
                      <a:pt x="1" y="275"/>
                    </a:cubicBezTo>
                    <a:cubicBezTo>
                      <a:pt x="1" y="427"/>
                      <a:pt x="153" y="578"/>
                      <a:pt x="305" y="578"/>
                    </a:cubicBezTo>
                    <a:cubicBezTo>
                      <a:pt x="457" y="578"/>
                      <a:pt x="578" y="427"/>
                      <a:pt x="578" y="275"/>
                    </a:cubicBezTo>
                    <a:cubicBezTo>
                      <a:pt x="578" y="12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5" name="Google Shape;4518;p81"/>
              <p:cNvSpPr/>
              <p:nvPr/>
            </p:nvSpPr>
            <p:spPr>
              <a:xfrm>
                <a:off x="6783362" y="2400688"/>
                <a:ext cx="10442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48" extrusionOk="0">
                    <a:moveTo>
                      <a:pt x="274" y="0"/>
                    </a:moveTo>
                    <a:cubicBezTo>
                      <a:pt x="122" y="0"/>
                      <a:pt x="1" y="122"/>
                      <a:pt x="1" y="274"/>
                    </a:cubicBezTo>
                    <a:cubicBezTo>
                      <a:pt x="1" y="426"/>
                      <a:pt x="122" y="547"/>
                      <a:pt x="274" y="547"/>
                    </a:cubicBezTo>
                    <a:cubicBezTo>
                      <a:pt x="426" y="547"/>
                      <a:pt x="578" y="426"/>
                      <a:pt x="578" y="274"/>
                    </a:cubicBezTo>
                    <a:cubicBezTo>
                      <a:pt x="57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6" name="Google Shape;4519;p81"/>
              <p:cNvSpPr/>
              <p:nvPr/>
            </p:nvSpPr>
            <p:spPr>
              <a:xfrm>
                <a:off x="6870525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3554" y="0"/>
                    </a:moveTo>
                    <a:cubicBezTo>
                      <a:pt x="3545" y="0"/>
                      <a:pt x="3536" y="1"/>
                      <a:pt x="3526" y="2"/>
                    </a:cubicBezTo>
                    <a:cubicBezTo>
                      <a:pt x="1125" y="123"/>
                      <a:pt x="1" y="2312"/>
                      <a:pt x="244" y="4591"/>
                    </a:cubicBezTo>
                    <a:cubicBezTo>
                      <a:pt x="259" y="4728"/>
                      <a:pt x="365" y="4797"/>
                      <a:pt x="464" y="4797"/>
                    </a:cubicBezTo>
                    <a:cubicBezTo>
                      <a:pt x="563" y="4797"/>
                      <a:pt x="654" y="4728"/>
                      <a:pt x="639" y="4591"/>
                    </a:cubicBezTo>
                    <a:cubicBezTo>
                      <a:pt x="578" y="4014"/>
                      <a:pt x="608" y="3406"/>
                      <a:pt x="760" y="2859"/>
                    </a:cubicBezTo>
                    <a:cubicBezTo>
                      <a:pt x="1308" y="2465"/>
                      <a:pt x="1961" y="2274"/>
                      <a:pt x="2622" y="2274"/>
                    </a:cubicBezTo>
                    <a:cubicBezTo>
                      <a:pt x="3137" y="2274"/>
                      <a:pt x="3656" y="2390"/>
                      <a:pt x="4134" y="2616"/>
                    </a:cubicBezTo>
                    <a:cubicBezTo>
                      <a:pt x="4168" y="2633"/>
                      <a:pt x="4202" y="2640"/>
                      <a:pt x="4233" y="2640"/>
                    </a:cubicBezTo>
                    <a:cubicBezTo>
                      <a:pt x="4428" y="2640"/>
                      <a:pt x="4556" y="2356"/>
                      <a:pt x="4347" y="2251"/>
                    </a:cubicBezTo>
                    <a:cubicBezTo>
                      <a:pt x="3800" y="2001"/>
                      <a:pt x="3196" y="1863"/>
                      <a:pt x="2593" y="1863"/>
                    </a:cubicBezTo>
                    <a:cubicBezTo>
                      <a:pt x="2026" y="1863"/>
                      <a:pt x="1459" y="1985"/>
                      <a:pt x="943" y="2251"/>
                    </a:cubicBezTo>
                    <a:cubicBezTo>
                      <a:pt x="1399" y="1248"/>
                      <a:pt x="2219" y="488"/>
                      <a:pt x="3526" y="397"/>
                    </a:cubicBezTo>
                    <a:cubicBezTo>
                      <a:pt x="3791" y="397"/>
                      <a:pt x="3800" y="0"/>
                      <a:pt x="35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7" name="Google Shape;4520;p81"/>
              <p:cNvSpPr/>
              <p:nvPr/>
            </p:nvSpPr>
            <p:spPr>
              <a:xfrm>
                <a:off x="6323848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749" y="0"/>
                    </a:moveTo>
                    <a:cubicBezTo>
                      <a:pt x="3157" y="0"/>
                      <a:pt x="2539" y="227"/>
                      <a:pt x="1953" y="845"/>
                    </a:cubicBezTo>
                    <a:cubicBezTo>
                      <a:pt x="0" y="2936"/>
                      <a:pt x="2205" y="6595"/>
                      <a:pt x="5661" y="6595"/>
                    </a:cubicBezTo>
                    <a:cubicBezTo>
                      <a:pt x="6023" y="6595"/>
                      <a:pt x="6400" y="6555"/>
                      <a:pt x="6786" y="6468"/>
                    </a:cubicBezTo>
                    <a:lnTo>
                      <a:pt x="6786" y="1696"/>
                    </a:lnTo>
                    <a:cubicBezTo>
                      <a:pt x="6786" y="1696"/>
                      <a:pt x="5368" y="0"/>
                      <a:pt x="3749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8" name="Google Shape;4521;p81"/>
              <p:cNvSpPr/>
              <p:nvPr/>
            </p:nvSpPr>
            <p:spPr>
              <a:xfrm>
                <a:off x="6490636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39" y="0"/>
                    </a:moveTo>
                    <a:cubicBezTo>
                      <a:pt x="274" y="0"/>
                      <a:pt x="0" y="547"/>
                      <a:pt x="0" y="1216"/>
                    </a:cubicBezTo>
                    <a:cubicBezTo>
                      <a:pt x="0" y="1915"/>
                      <a:pt x="274" y="2462"/>
                      <a:pt x="639" y="2462"/>
                    </a:cubicBezTo>
                    <a:cubicBezTo>
                      <a:pt x="1003" y="2462"/>
                      <a:pt x="1307" y="1915"/>
                      <a:pt x="1307" y="1216"/>
                    </a:cubicBezTo>
                    <a:cubicBezTo>
                      <a:pt x="1307" y="547"/>
                      <a:pt x="1003" y="0"/>
                      <a:pt x="6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9" name="Google Shape;4522;p81"/>
              <p:cNvSpPr/>
              <p:nvPr/>
            </p:nvSpPr>
            <p:spPr>
              <a:xfrm>
                <a:off x="6355842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1003" y="0"/>
                    </a:moveTo>
                    <a:cubicBezTo>
                      <a:pt x="757" y="0"/>
                      <a:pt x="766" y="397"/>
                      <a:pt x="1030" y="397"/>
                    </a:cubicBezTo>
                    <a:cubicBezTo>
                      <a:pt x="2337" y="488"/>
                      <a:pt x="3158" y="1248"/>
                      <a:pt x="3614" y="2251"/>
                    </a:cubicBezTo>
                    <a:cubicBezTo>
                      <a:pt x="3098" y="1985"/>
                      <a:pt x="2531" y="1863"/>
                      <a:pt x="1963" y="1863"/>
                    </a:cubicBezTo>
                    <a:cubicBezTo>
                      <a:pt x="1361" y="1863"/>
                      <a:pt x="757" y="2001"/>
                      <a:pt x="210" y="2251"/>
                    </a:cubicBezTo>
                    <a:cubicBezTo>
                      <a:pt x="0" y="2356"/>
                      <a:pt x="129" y="2640"/>
                      <a:pt x="324" y="2640"/>
                    </a:cubicBezTo>
                    <a:cubicBezTo>
                      <a:pt x="355" y="2640"/>
                      <a:pt x="389" y="2633"/>
                      <a:pt x="422" y="2616"/>
                    </a:cubicBezTo>
                    <a:cubicBezTo>
                      <a:pt x="901" y="2390"/>
                      <a:pt x="1420" y="2274"/>
                      <a:pt x="1934" y="2274"/>
                    </a:cubicBezTo>
                    <a:cubicBezTo>
                      <a:pt x="2596" y="2274"/>
                      <a:pt x="3249" y="2465"/>
                      <a:pt x="3796" y="2859"/>
                    </a:cubicBezTo>
                    <a:cubicBezTo>
                      <a:pt x="3948" y="3406"/>
                      <a:pt x="3979" y="4014"/>
                      <a:pt x="3918" y="4591"/>
                    </a:cubicBezTo>
                    <a:cubicBezTo>
                      <a:pt x="3903" y="4728"/>
                      <a:pt x="3994" y="4797"/>
                      <a:pt x="4093" y="4797"/>
                    </a:cubicBezTo>
                    <a:cubicBezTo>
                      <a:pt x="4192" y="4797"/>
                      <a:pt x="4298" y="4728"/>
                      <a:pt x="4313" y="4591"/>
                    </a:cubicBezTo>
                    <a:cubicBezTo>
                      <a:pt x="4556" y="2312"/>
                      <a:pt x="3432" y="123"/>
                      <a:pt x="1030" y="2"/>
                    </a:cubicBezTo>
                    <a:cubicBezTo>
                      <a:pt x="1021" y="1"/>
                      <a:pt x="1012" y="0"/>
                      <a:pt x="10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0" name="Google Shape;4523;p81"/>
              <p:cNvSpPr/>
              <p:nvPr/>
            </p:nvSpPr>
            <p:spPr>
              <a:xfrm>
                <a:off x="6504884" y="2380940"/>
                <a:ext cx="8242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7" extrusionOk="0">
                    <a:moveTo>
                      <a:pt x="213" y="1"/>
                    </a:moveTo>
                    <a:cubicBezTo>
                      <a:pt x="92" y="1"/>
                      <a:pt x="1" y="92"/>
                      <a:pt x="1" y="214"/>
                    </a:cubicBezTo>
                    <a:cubicBezTo>
                      <a:pt x="1" y="366"/>
                      <a:pt x="92" y="457"/>
                      <a:pt x="213" y="457"/>
                    </a:cubicBezTo>
                    <a:cubicBezTo>
                      <a:pt x="335" y="457"/>
                      <a:pt x="457" y="366"/>
                      <a:pt x="457" y="214"/>
                    </a:cubicBezTo>
                    <a:cubicBezTo>
                      <a:pt x="457" y="92"/>
                      <a:pt x="335" y="1"/>
                      <a:pt x="213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1" name="Google Shape;4524;p81"/>
              <p:cNvSpPr/>
              <p:nvPr/>
            </p:nvSpPr>
            <p:spPr>
              <a:xfrm>
                <a:off x="6527914" y="2373275"/>
                <a:ext cx="82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26" extrusionOk="0">
                    <a:moveTo>
                      <a:pt x="213" y="0"/>
                    </a:moveTo>
                    <a:cubicBezTo>
                      <a:pt x="91" y="0"/>
                      <a:pt x="0" y="92"/>
                      <a:pt x="0" y="213"/>
                    </a:cubicBezTo>
                    <a:cubicBezTo>
                      <a:pt x="0" y="335"/>
                      <a:pt x="91" y="426"/>
                      <a:pt x="213" y="426"/>
                    </a:cubicBezTo>
                    <a:cubicBezTo>
                      <a:pt x="335" y="426"/>
                      <a:pt x="456" y="335"/>
                      <a:pt x="456" y="213"/>
                    </a:cubicBezTo>
                    <a:cubicBezTo>
                      <a:pt x="456" y="92"/>
                      <a:pt x="335" y="0"/>
                      <a:pt x="213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2" name="Google Shape;4525;p81"/>
              <p:cNvSpPr/>
              <p:nvPr/>
            </p:nvSpPr>
            <p:spPr>
              <a:xfrm>
                <a:off x="6501042" y="2362310"/>
                <a:ext cx="7701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7" extrusionOk="0">
                    <a:moveTo>
                      <a:pt x="214" y="0"/>
                    </a:moveTo>
                    <a:cubicBezTo>
                      <a:pt x="92" y="0"/>
                      <a:pt x="1" y="92"/>
                      <a:pt x="1" y="213"/>
                    </a:cubicBezTo>
                    <a:cubicBezTo>
                      <a:pt x="1" y="335"/>
                      <a:pt x="92" y="456"/>
                      <a:pt x="214" y="456"/>
                    </a:cubicBezTo>
                    <a:cubicBezTo>
                      <a:pt x="335" y="456"/>
                      <a:pt x="426" y="335"/>
                      <a:pt x="426" y="213"/>
                    </a:cubicBezTo>
                    <a:cubicBezTo>
                      <a:pt x="426" y="92"/>
                      <a:pt x="335" y="0"/>
                      <a:pt x="21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616" name="Google Shape;4526;p81"/>
            <p:cNvSpPr/>
            <p:nvPr/>
          </p:nvSpPr>
          <p:spPr>
            <a:xfrm>
              <a:off x="5666435" y="4251736"/>
              <a:ext cx="2752466" cy="162279"/>
            </a:xfrm>
            <a:custGeom>
              <a:avLst/>
              <a:gdLst/>
              <a:ahLst/>
              <a:cxnLst/>
              <a:rect l="l" t="t" r="r" b="b"/>
              <a:pathLst>
                <a:path w="152618" h="8998" extrusionOk="0">
                  <a:moveTo>
                    <a:pt x="76324" y="1"/>
                  </a:moveTo>
                  <a:cubicBezTo>
                    <a:pt x="34165" y="1"/>
                    <a:pt x="0" y="2007"/>
                    <a:pt x="0" y="4499"/>
                  </a:cubicBezTo>
                  <a:cubicBezTo>
                    <a:pt x="0" y="6992"/>
                    <a:pt x="34165" y="8998"/>
                    <a:pt x="76324" y="8998"/>
                  </a:cubicBezTo>
                  <a:cubicBezTo>
                    <a:pt x="118452" y="8998"/>
                    <a:pt x="152617" y="6992"/>
                    <a:pt x="152617" y="4499"/>
                  </a:cubicBezTo>
                  <a:cubicBezTo>
                    <a:pt x="152617" y="2007"/>
                    <a:pt x="118452" y="1"/>
                    <a:pt x="76324" y="1"/>
                  </a:cubicBezTo>
                  <a:close/>
                </a:path>
              </a:pathLst>
            </a:custGeom>
            <a:solidFill>
              <a:srgbClr val="FFCA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" name="Google Shape;4527;p81"/>
            <p:cNvSpPr/>
            <p:nvPr/>
          </p:nvSpPr>
          <p:spPr>
            <a:xfrm>
              <a:off x="5806766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304" y="0"/>
                  </a:moveTo>
                  <a:cubicBezTo>
                    <a:pt x="1" y="730"/>
                    <a:pt x="153" y="1398"/>
                    <a:pt x="153" y="1398"/>
                  </a:cubicBezTo>
                  <a:lnTo>
                    <a:pt x="13344" y="1398"/>
                  </a:lnTo>
                  <a:lnTo>
                    <a:pt x="13344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" name="Google Shape;4528;p81"/>
            <p:cNvSpPr/>
            <p:nvPr/>
          </p:nvSpPr>
          <p:spPr>
            <a:xfrm>
              <a:off x="5812248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48" y="760"/>
                    <a:pt x="2858" y="851"/>
                  </a:cubicBezTo>
                  <a:cubicBezTo>
                    <a:pt x="1034" y="1064"/>
                    <a:pt x="274" y="1855"/>
                    <a:pt x="0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" name="Google Shape;4529;p81"/>
            <p:cNvSpPr/>
            <p:nvPr/>
          </p:nvSpPr>
          <p:spPr>
            <a:xfrm>
              <a:off x="5904335" y="4166773"/>
              <a:ext cx="144208" cy="131024"/>
            </a:xfrm>
            <a:custGeom>
              <a:avLst/>
              <a:gdLst/>
              <a:ahLst/>
              <a:cxnLst/>
              <a:rect l="l" t="t" r="r" b="b"/>
              <a:pathLst>
                <a:path w="799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799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" name="Google Shape;4530;p81"/>
            <p:cNvSpPr/>
            <p:nvPr/>
          </p:nvSpPr>
          <p:spPr>
            <a:xfrm>
              <a:off x="6208044" y="4292856"/>
              <a:ext cx="186951" cy="63844"/>
            </a:xfrm>
            <a:custGeom>
              <a:avLst/>
              <a:gdLst/>
              <a:ahLst/>
              <a:cxnLst/>
              <a:rect l="l" t="t" r="r" b="b"/>
              <a:pathLst>
                <a:path w="10366" h="3540" extrusionOk="0">
                  <a:moveTo>
                    <a:pt x="0" y="0"/>
                  </a:moveTo>
                  <a:cubicBezTo>
                    <a:pt x="0" y="183"/>
                    <a:pt x="0" y="365"/>
                    <a:pt x="0" y="517"/>
                  </a:cubicBezTo>
                  <a:cubicBezTo>
                    <a:pt x="61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4" y="3341"/>
                    <a:pt x="4512" y="3539"/>
                    <a:pt x="5912" y="3539"/>
                  </a:cubicBezTo>
                  <a:cubicBezTo>
                    <a:pt x="6670" y="3539"/>
                    <a:pt x="7429" y="3481"/>
                    <a:pt x="8177" y="3374"/>
                  </a:cubicBezTo>
                  <a:cubicBezTo>
                    <a:pt x="8633" y="3314"/>
                    <a:pt x="9058" y="3222"/>
                    <a:pt x="9453" y="3010"/>
                  </a:cubicBezTo>
                  <a:cubicBezTo>
                    <a:pt x="9879" y="2797"/>
                    <a:pt x="10213" y="2463"/>
                    <a:pt x="10304" y="2007"/>
                  </a:cubicBezTo>
                  <a:cubicBezTo>
                    <a:pt x="10365" y="1703"/>
                    <a:pt x="10274" y="1399"/>
                    <a:pt x="10152" y="1125"/>
                  </a:cubicBezTo>
                  <a:cubicBezTo>
                    <a:pt x="9094" y="1776"/>
                    <a:pt x="7649" y="2112"/>
                    <a:pt x="6529" y="2112"/>
                  </a:cubicBezTo>
                  <a:cubicBezTo>
                    <a:pt x="6395" y="2112"/>
                    <a:pt x="6264" y="2108"/>
                    <a:pt x="6140" y="2098"/>
                  </a:cubicBezTo>
                  <a:cubicBezTo>
                    <a:pt x="4620" y="1946"/>
                    <a:pt x="3101" y="1429"/>
                    <a:pt x="1733" y="821"/>
                  </a:cubicBezTo>
                  <a:cubicBezTo>
                    <a:pt x="1186" y="608"/>
                    <a:pt x="638" y="365"/>
                    <a:pt x="122" y="92"/>
                  </a:cubicBezTo>
                  <a:cubicBezTo>
                    <a:pt x="91" y="61"/>
                    <a:pt x="61" y="31"/>
                    <a:pt x="0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" name="Google Shape;4531;p81"/>
            <p:cNvSpPr/>
            <p:nvPr/>
          </p:nvSpPr>
          <p:spPr>
            <a:xfrm>
              <a:off x="6204744" y="4158892"/>
              <a:ext cx="129942" cy="163036"/>
            </a:xfrm>
            <a:custGeom>
              <a:avLst/>
              <a:gdLst/>
              <a:ahLst/>
              <a:cxnLst/>
              <a:rect l="l" t="t" r="r" b="b"/>
              <a:pathLst>
                <a:path w="7205" h="9040" extrusionOk="0">
                  <a:moveTo>
                    <a:pt x="1842" y="0"/>
                  </a:moveTo>
                  <a:cubicBezTo>
                    <a:pt x="1363" y="0"/>
                    <a:pt x="900" y="50"/>
                    <a:pt x="578" y="255"/>
                  </a:cubicBezTo>
                  <a:cubicBezTo>
                    <a:pt x="1" y="620"/>
                    <a:pt x="92" y="1319"/>
                    <a:pt x="153" y="1896"/>
                  </a:cubicBezTo>
                  <a:cubicBezTo>
                    <a:pt x="305" y="3720"/>
                    <a:pt x="214" y="5605"/>
                    <a:pt x="183" y="7428"/>
                  </a:cubicBezTo>
                  <a:cubicBezTo>
                    <a:pt x="244" y="7459"/>
                    <a:pt x="274" y="7489"/>
                    <a:pt x="305" y="7489"/>
                  </a:cubicBezTo>
                  <a:cubicBezTo>
                    <a:pt x="821" y="7763"/>
                    <a:pt x="1369" y="8036"/>
                    <a:pt x="1916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30" y="7155"/>
                    <a:pt x="6171" y="6638"/>
                    <a:pt x="7205" y="6486"/>
                  </a:cubicBezTo>
                  <a:cubicBezTo>
                    <a:pt x="6445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39" y="255"/>
                    <a:pt x="3679" y="164"/>
                    <a:pt x="3618" y="103"/>
                  </a:cubicBezTo>
                  <a:cubicBezTo>
                    <a:pt x="3527" y="42"/>
                    <a:pt x="3405" y="42"/>
                    <a:pt x="3284" y="42"/>
                  </a:cubicBezTo>
                  <a:cubicBezTo>
                    <a:pt x="3236" y="44"/>
                    <a:pt x="3187" y="45"/>
                    <a:pt x="3136" y="45"/>
                  </a:cubicBezTo>
                  <a:cubicBezTo>
                    <a:pt x="2762" y="45"/>
                    <a:pt x="2295" y="0"/>
                    <a:pt x="1842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" name="Google Shape;4532;p81"/>
            <p:cNvSpPr/>
            <p:nvPr/>
          </p:nvSpPr>
          <p:spPr>
            <a:xfrm>
              <a:off x="6277660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2" y="0"/>
                  </a:moveTo>
                  <a:cubicBezTo>
                    <a:pt x="2128" y="152"/>
                    <a:pt x="487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5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1" y="1854"/>
                    <a:pt x="5988" y="1642"/>
                    <a:pt x="5806" y="1490"/>
                  </a:cubicBezTo>
                  <a:cubicBezTo>
                    <a:pt x="5380" y="1125"/>
                    <a:pt x="4864" y="912"/>
                    <a:pt x="4377" y="669"/>
                  </a:cubicBezTo>
                  <a:cubicBezTo>
                    <a:pt x="3952" y="487"/>
                    <a:pt x="3526" y="243"/>
                    <a:pt x="3162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" name="Google Shape;4533;p81"/>
            <p:cNvSpPr/>
            <p:nvPr/>
          </p:nvSpPr>
          <p:spPr>
            <a:xfrm>
              <a:off x="6267632" y="4259473"/>
              <a:ext cx="54718" cy="29884"/>
            </a:xfrm>
            <a:custGeom>
              <a:avLst/>
              <a:gdLst/>
              <a:ahLst/>
              <a:cxnLst/>
              <a:rect l="l" t="t" r="r" b="b"/>
              <a:pathLst>
                <a:path w="3034" h="1657" extrusionOk="0">
                  <a:moveTo>
                    <a:pt x="277" y="1453"/>
                  </a:moveTo>
                  <a:lnTo>
                    <a:pt x="277" y="1453"/>
                  </a:lnTo>
                  <a:cubicBezTo>
                    <a:pt x="279" y="1454"/>
                    <a:pt x="281" y="1455"/>
                    <a:pt x="283" y="1456"/>
                  </a:cubicBezTo>
                  <a:cubicBezTo>
                    <a:pt x="283" y="1460"/>
                    <a:pt x="283" y="1463"/>
                    <a:pt x="283" y="1467"/>
                  </a:cubicBezTo>
                  <a:lnTo>
                    <a:pt x="283" y="1467"/>
                  </a:lnTo>
                  <a:cubicBezTo>
                    <a:pt x="281" y="1462"/>
                    <a:pt x="279" y="1458"/>
                    <a:pt x="277" y="1453"/>
                  </a:cubicBezTo>
                  <a:close/>
                  <a:moveTo>
                    <a:pt x="2326" y="1"/>
                  </a:moveTo>
                  <a:cubicBezTo>
                    <a:pt x="1473" y="1"/>
                    <a:pt x="684" y="571"/>
                    <a:pt x="161" y="1244"/>
                  </a:cubicBezTo>
                  <a:cubicBezTo>
                    <a:pt x="144" y="1278"/>
                    <a:pt x="78" y="1351"/>
                    <a:pt x="41" y="1425"/>
                  </a:cubicBezTo>
                  <a:lnTo>
                    <a:pt x="41" y="1425"/>
                  </a:lnTo>
                  <a:cubicBezTo>
                    <a:pt x="43" y="1422"/>
                    <a:pt x="50" y="1415"/>
                    <a:pt x="70" y="1396"/>
                  </a:cubicBezTo>
                  <a:cubicBezTo>
                    <a:pt x="73" y="1396"/>
                    <a:pt x="75" y="1396"/>
                    <a:pt x="77" y="1396"/>
                  </a:cubicBezTo>
                  <a:lnTo>
                    <a:pt x="77" y="1396"/>
                  </a:lnTo>
                  <a:cubicBezTo>
                    <a:pt x="65" y="1403"/>
                    <a:pt x="53" y="1413"/>
                    <a:pt x="41" y="1425"/>
                  </a:cubicBezTo>
                  <a:lnTo>
                    <a:pt x="41" y="1425"/>
                  </a:lnTo>
                  <a:cubicBezTo>
                    <a:pt x="41" y="1425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40" y="1426"/>
                    <a:pt x="40" y="1426"/>
                    <a:pt x="40" y="1426"/>
                  </a:cubicBezTo>
                  <a:cubicBezTo>
                    <a:pt x="40" y="1426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12" y="1481"/>
                    <a:pt x="0" y="1538"/>
                    <a:pt x="40" y="1578"/>
                  </a:cubicBezTo>
                  <a:cubicBezTo>
                    <a:pt x="59" y="1636"/>
                    <a:pt x="90" y="1657"/>
                    <a:pt x="134" y="1657"/>
                  </a:cubicBezTo>
                  <a:cubicBezTo>
                    <a:pt x="159" y="1657"/>
                    <a:pt x="189" y="1650"/>
                    <a:pt x="222" y="1639"/>
                  </a:cubicBezTo>
                  <a:cubicBezTo>
                    <a:pt x="222" y="1639"/>
                    <a:pt x="252" y="1639"/>
                    <a:pt x="252" y="1608"/>
                  </a:cubicBezTo>
                  <a:cubicBezTo>
                    <a:pt x="271" y="1590"/>
                    <a:pt x="283" y="1569"/>
                    <a:pt x="288" y="1547"/>
                  </a:cubicBezTo>
                  <a:lnTo>
                    <a:pt x="288" y="1547"/>
                  </a:lnTo>
                  <a:cubicBezTo>
                    <a:pt x="313" y="1544"/>
                    <a:pt x="315" y="1515"/>
                    <a:pt x="344" y="1487"/>
                  </a:cubicBezTo>
                  <a:cubicBezTo>
                    <a:pt x="374" y="1426"/>
                    <a:pt x="404" y="1396"/>
                    <a:pt x="465" y="1335"/>
                  </a:cubicBezTo>
                  <a:cubicBezTo>
                    <a:pt x="648" y="1122"/>
                    <a:pt x="830" y="940"/>
                    <a:pt x="1012" y="788"/>
                  </a:cubicBezTo>
                  <a:cubicBezTo>
                    <a:pt x="1397" y="493"/>
                    <a:pt x="1850" y="283"/>
                    <a:pt x="2319" y="283"/>
                  </a:cubicBezTo>
                  <a:cubicBezTo>
                    <a:pt x="2480" y="283"/>
                    <a:pt x="2643" y="308"/>
                    <a:pt x="2806" y="362"/>
                  </a:cubicBezTo>
                  <a:cubicBezTo>
                    <a:pt x="2824" y="368"/>
                    <a:pt x="2841" y="371"/>
                    <a:pt x="2856" y="371"/>
                  </a:cubicBezTo>
                  <a:cubicBezTo>
                    <a:pt x="2998" y="371"/>
                    <a:pt x="3034" y="143"/>
                    <a:pt x="2897" y="89"/>
                  </a:cubicBezTo>
                  <a:cubicBezTo>
                    <a:pt x="2705" y="28"/>
                    <a:pt x="2514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" name="Google Shape;4534;p81"/>
            <p:cNvSpPr/>
            <p:nvPr/>
          </p:nvSpPr>
          <p:spPr>
            <a:xfrm>
              <a:off x="6249705" y="4234297"/>
              <a:ext cx="55602" cy="30118"/>
            </a:xfrm>
            <a:custGeom>
              <a:avLst/>
              <a:gdLst/>
              <a:ahLst/>
              <a:cxnLst/>
              <a:rect l="l" t="t" r="r" b="b"/>
              <a:pathLst>
                <a:path w="3083" h="1670" extrusionOk="0">
                  <a:moveTo>
                    <a:pt x="122" y="1393"/>
                  </a:moveTo>
                  <a:cubicBezTo>
                    <a:pt x="125" y="1395"/>
                    <a:pt x="129" y="1397"/>
                    <a:pt x="132" y="1398"/>
                  </a:cubicBezTo>
                  <a:lnTo>
                    <a:pt x="132" y="1398"/>
                  </a:lnTo>
                  <a:cubicBezTo>
                    <a:pt x="119" y="1405"/>
                    <a:pt x="105" y="1413"/>
                    <a:pt x="91" y="1424"/>
                  </a:cubicBezTo>
                  <a:cubicBezTo>
                    <a:pt x="91" y="1424"/>
                    <a:pt x="91" y="1424"/>
                    <a:pt x="122" y="1393"/>
                  </a:cubicBezTo>
                  <a:close/>
                  <a:moveTo>
                    <a:pt x="335" y="1576"/>
                  </a:moveTo>
                  <a:cubicBezTo>
                    <a:pt x="335" y="1586"/>
                    <a:pt x="331" y="1589"/>
                    <a:pt x="328" y="1589"/>
                  </a:cubicBezTo>
                  <a:cubicBezTo>
                    <a:pt x="321" y="1589"/>
                    <a:pt x="314" y="1576"/>
                    <a:pt x="335" y="1576"/>
                  </a:cubicBezTo>
                  <a:close/>
                  <a:moveTo>
                    <a:pt x="2364" y="1"/>
                  </a:moveTo>
                  <a:cubicBezTo>
                    <a:pt x="1513" y="1"/>
                    <a:pt x="739" y="590"/>
                    <a:pt x="213" y="1241"/>
                  </a:cubicBezTo>
                  <a:cubicBezTo>
                    <a:pt x="152" y="1333"/>
                    <a:pt x="0" y="1485"/>
                    <a:pt x="61" y="1606"/>
                  </a:cubicBezTo>
                  <a:cubicBezTo>
                    <a:pt x="99" y="1644"/>
                    <a:pt x="136" y="1670"/>
                    <a:pt x="181" y="1670"/>
                  </a:cubicBezTo>
                  <a:cubicBezTo>
                    <a:pt x="209" y="1670"/>
                    <a:pt x="239" y="1660"/>
                    <a:pt x="274" y="1636"/>
                  </a:cubicBezTo>
                  <a:lnTo>
                    <a:pt x="304" y="1636"/>
                  </a:lnTo>
                  <a:cubicBezTo>
                    <a:pt x="328" y="1606"/>
                    <a:pt x="341" y="1575"/>
                    <a:pt x="343" y="1545"/>
                  </a:cubicBezTo>
                  <a:lnTo>
                    <a:pt x="343" y="1545"/>
                  </a:lnTo>
                  <a:cubicBezTo>
                    <a:pt x="352" y="1528"/>
                    <a:pt x="365" y="1515"/>
                    <a:pt x="365" y="1515"/>
                  </a:cubicBezTo>
                  <a:cubicBezTo>
                    <a:pt x="426" y="1424"/>
                    <a:pt x="456" y="1393"/>
                    <a:pt x="517" y="1333"/>
                  </a:cubicBezTo>
                  <a:cubicBezTo>
                    <a:pt x="669" y="1120"/>
                    <a:pt x="851" y="937"/>
                    <a:pt x="1064" y="785"/>
                  </a:cubicBezTo>
                  <a:cubicBezTo>
                    <a:pt x="1449" y="491"/>
                    <a:pt x="1902" y="281"/>
                    <a:pt x="2371" y="281"/>
                  </a:cubicBezTo>
                  <a:cubicBezTo>
                    <a:pt x="2532" y="281"/>
                    <a:pt x="2695" y="306"/>
                    <a:pt x="2857" y="360"/>
                  </a:cubicBezTo>
                  <a:cubicBezTo>
                    <a:pt x="2875" y="366"/>
                    <a:pt x="2892" y="369"/>
                    <a:pt x="2908" y="369"/>
                  </a:cubicBezTo>
                  <a:cubicBezTo>
                    <a:pt x="3049" y="369"/>
                    <a:pt x="3083" y="141"/>
                    <a:pt x="2918" y="86"/>
                  </a:cubicBezTo>
                  <a:cubicBezTo>
                    <a:pt x="2731" y="28"/>
                    <a:pt x="2546" y="1"/>
                    <a:pt x="2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" name="Google Shape;4535;p81"/>
            <p:cNvSpPr/>
            <p:nvPr/>
          </p:nvSpPr>
          <p:spPr>
            <a:xfrm>
              <a:off x="6243123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300" y="1455"/>
                  </a:moveTo>
                  <a:cubicBezTo>
                    <a:pt x="301" y="1456"/>
                    <a:pt x="303" y="1456"/>
                    <a:pt x="304" y="1457"/>
                  </a:cubicBezTo>
                  <a:cubicBezTo>
                    <a:pt x="304" y="1460"/>
                    <a:pt x="304" y="1463"/>
                    <a:pt x="304" y="1466"/>
                  </a:cubicBezTo>
                  <a:lnTo>
                    <a:pt x="304" y="1466"/>
                  </a:lnTo>
                  <a:cubicBezTo>
                    <a:pt x="303" y="1462"/>
                    <a:pt x="302" y="1459"/>
                    <a:pt x="300" y="1455"/>
                  </a:cubicBezTo>
                  <a:close/>
                  <a:moveTo>
                    <a:pt x="2331" y="1"/>
                  </a:moveTo>
                  <a:cubicBezTo>
                    <a:pt x="1494" y="1"/>
                    <a:pt x="706" y="571"/>
                    <a:pt x="183" y="1244"/>
                  </a:cubicBezTo>
                  <a:cubicBezTo>
                    <a:pt x="154" y="1273"/>
                    <a:pt x="103" y="1331"/>
                    <a:pt x="66" y="1393"/>
                  </a:cubicBezTo>
                  <a:lnTo>
                    <a:pt x="66" y="1393"/>
                  </a:lnTo>
                  <a:cubicBezTo>
                    <a:pt x="64" y="1394"/>
                    <a:pt x="63" y="1395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1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4" y="1639"/>
                  </a:cubicBezTo>
                  <a:cubicBezTo>
                    <a:pt x="244" y="1639"/>
                    <a:pt x="274" y="1639"/>
                    <a:pt x="274" y="1609"/>
                  </a:cubicBezTo>
                  <a:cubicBezTo>
                    <a:pt x="293" y="1590"/>
                    <a:pt x="304" y="1569"/>
                    <a:pt x="310" y="1548"/>
                  </a:cubicBezTo>
                  <a:lnTo>
                    <a:pt x="310" y="1548"/>
                  </a:lnTo>
                  <a:cubicBezTo>
                    <a:pt x="335" y="1544"/>
                    <a:pt x="335" y="1516"/>
                    <a:pt x="335" y="1487"/>
                  </a:cubicBezTo>
                  <a:cubicBezTo>
                    <a:pt x="396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2" y="284"/>
                    <a:pt x="2665" y="308"/>
                    <a:pt x="2827" y="362"/>
                  </a:cubicBezTo>
                  <a:cubicBezTo>
                    <a:pt x="2845" y="368"/>
                    <a:pt x="2862" y="371"/>
                    <a:pt x="2878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702" y="29"/>
                    <a:pt x="2515" y="1"/>
                    <a:pt x="2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" name="Google Shape;4536;p81"/>
            <p:cNvSpPr/>
            <p:nvPr/>
          </p:nvSpPr>
          <p:spPr>
            <a:xfrm>
              <a:off x="5915300" y="4234297"/>
              <a:ext cx="44078" cy="24455"/>
            </a:xfrm>
            <a:custGeom>
              <a:avLst/>
              <a:gdLst/>
              <a:ahLst/>
              <a:cxnLst/>
              <a:rect l="l" t="t" r="r" b="b"/>
              <a:pathLst>
                <a:path w="2444" h="1356" extrusionOk="0">
                  <a:moveTo>
                    <a:pt x="347" y="184"/>
                  </a:moveTo>
                  <a:cubicBezTo>
                    <a:pt x="352" y="192"/>
                    <a:pt x="358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5" y="56"/>
                    <a:pt x="214" y="56"/>
                  </a:cubicBezTo>
                  <a:cubicBezTo>
                    <a:pt x="210" y="56"/>
                    <a:pt x="208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8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9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" name="Google Shape;4537;p81"/>
            <p:cNvSpPr/>
            <p:nvPr/>
          </p:nvSpPr>
          <p:spPr>
            <a:xfrm>
              <a:off x="5933949" y="4218083"/>
              <a:ext cx="44060" cy="24744"/>
            </a:xfrm>
            <a:custGeom>
              <a:avLst/>
              <a:gdLst/>
              <a:ahLst/>
              <a:cxnLst/>
              <a:rect l="l" t="t" r="r" b="b"/>
              <a:pathLst>
                <a:path w="2443" h="1372" extrusionOk="0">
                  <a:moveTo>
                    <a:pt x="349" y="205"/>
                  </a:moveTo>
                  <a:cubicBezTo>
                    <a:pt x="353" y="212"/>
                    <a:pt x="358" y="219"/>
                    <a:pt x="365" y="225"/>
                  </a:cubicBezTo>
                  <a:cubicBezTo>
                    <a:pt x="365" y="237"/>
                    <a:pt x="357" y="252"/>
                    <a:pt x="345" y="268"/>
                  </a:cubicBezTo>
                  <a:lnTo>
                    <a:pt x="345" y="268"/>
                  </a:lnTo>
                  <a:cubicBezTo>
                    <a:pt x="350" y="248"/>
                    <a:pt x="351" y="226"/>
                    <a:pt x="349" y="205"/>
                  </a:cubicBezTo>
                  <a:close/>
                  <a:moveTo>
                    <a:pt x="682" y="1"/>
                  </a:moveTo>
                  <a:cubicBezTo>
                    <a:pt x="529" y="1"/>
                    <a:pt x="380" y="16"/>
                    <a:pt x="244" y="43"/>
                  </a:cubicBezTo>
                  <a:cubicBezTo>
                    <a:pt x="213" y="73"/>
                    <a:pt x="152" y="73"/>
                    <a:pt x="122" y="104"/>
                  </a:cubicBezTo>
                  <a:cubicBezTo>
                    <a:pt x="0" y="165"/>
                    <a:pt x="61" y="377"/>
                    <a:pt x="213" y="377"/>
                  </a:cubicBezTo>
                  <a:cubicBezTo>
                    <a:pt x="249" y="377"/>
                    <a:pt x="278" y="366"/>
                    <a:pt x="299" y="347"/>
                  </a:cubicBezTo>
                  <a:lnTo>
                    <a:pt x="304" y="347"/>
                  </a:lnTo>
                  <a:cubicBezTo>
                    <a:pt x="335" y="317"/>
                    <a:pt x="365" y="317"/>
                    <a:pt x="426" y="317"/>
                  </a:cubicBezTo>
                  <a:lnTo>
                    <a:pt x="456" y="317"/>
                  </a:lnTo>
                  <a:cubicBezTo>
                    <a:pt x="487" y="286"/>
                    <a:pt x="517" y="286"/>
                    <a:pt x="547" y="286"/>
                  </a:cubicBezTo>
                  <a:lnTo>
                    <a:pt x="730" y="286"/>
                  </a:lnTo>
                  <a:cubicBezTo>
                    <a:pt x="1064" y="317"/>
                    <a:pt x="1399" y="408"/>
                    <a:pt x="1672" y="621"/>
                  </a:cubicBezTo>
                  <a:cubicBezTo>
                    <a:pt x="1885" y="803"/>
                    <a:pt x="2037" y="1046"/>
                    <a:pt x="2158" y="1289"/>
                  </a:cubicBezTo>
                  <a:cubicBezTo>
                    <a:pt x="2178" y="1347"/>
                    <a:pt x="2216" y="1372"/>
                    <a:pt x="2256" y="1372"/>
                  </a:cubicBezTo>
                  <a:cubicBezTo>
                    <a:pt x="2343" y="1372"/>
                    <a:pt x="2443" y="1262"/>
                    <a:pt x="2402" y="1137"/>
                  </a:cubicBezTo>
                  <a:cubicBezTo>
                    <a:pt x="2158" y="651"/>
                    <a:pt x="1763" y="256"/>
                    <a:pt x="1247" y="73"/>
                  </a:cubicBezTo>
                  <a:cubicBezTo>
                    <a:pt x="1062" y="23"/>
                    <a:pt x="869" y="1"/>
                    <a:pt x="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" name="Google Shape;4538;p81"/>
            <p:cNvSpPr/>
            <p:nvPr/>
          </p:nvSpPr>
          <p:spPr>
            <a:xfrm>
              <a:off x="5952579" y="4198118"/>
              <a:ext cx="44078" cy="24437"/>
            </a:xfrm>
            <a:custGeom>
              <a:avLst/>
              <a:gdLst/>
              <a:ahLst/>
              <a:cxnLst/>
              <a:rect l="l" t="t" r="r" b="b"/>
              <a:pathLst>
                <a:path w="2444" h="1355" extrusionOk="0">
                  <a:moveTo>
                    <a:pt x="347" y="184"/>
                  </a:moveTo>
                  <a:cubicBezTo>
                    <a:pt x="352" y="192"/>
                    <a:pt x="357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4" y="56"/>
                    <a:pt x="214" y="56"/>
                  </a:cubicBezTo>
                  <a:cubicBezTo>
                    <a:pt x="210" y="56"/>
                    <a:pt x="207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7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8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" name="Google Shape;4539;p81"/>
            <p:cNvSpPr/>
            <p:nvPr/>
          </p:nvSpPr>
          <p:spPr>
            <a:xfrm>
              <a:off x="6148836" y="3535260"/>
              <a:ext cx="187492" cy="646338"/>
            </a:xfrm>
            <a:custGeom>
              <a:avLst/>
              <a:gdLst/>
              <a:ahLst/>
              <a:cxnLst/>
              <a:rect l="l" t="t" r="r" b="b"/>
              <a:pathLst>
                <a:path w="10396" h="35838" extrusionOk="0">
                  <a:moveTo>
                    <a:pt x="9180" y="1"/>
                  </a:moveTo>
                  <a:cubicBezTo>
                    <a:pt x="6991" y="1"/>
                    <a:pt x="0" y="9636"/>
                    <a:pt x="0" y="9636"/>
                  </a:cubicBezTo>
                  <a:lnTo>
                    <a:pt x="1338" y="35837"/>
                  </a:lnTo>
                  <a:lnTo>
                    <a:pt x="10396" y="35503"/>
                  </a:lnTo>
                  <a:cubicBezTo>
                    <a:pt x="10396" y="35503"/>
                    <a:pt x="9697" y="1"/>
                    <a:pt x="9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" name="Google Shape;4540;p81"/>
            <p:cNvSpPr/>
            <p:nvPr/>
          </p:nvSpPr>
          <p:spPr>
            <a:xfrm>
              <a:off x="5842944" y="3391088"/>
              <a:ext cx="268631" cy="794334"/>
            </a:xfrm>
            <a:custGeom>
              <a:avLst/>
              <a:gdLst/>
              <a:ahLst/>
              <a:cxnLst/>
              <a:rect l="l" t="t" r="r" b="b"/>
              <a:pathLst>
                <a:path w="14895" h="44044" extrusionOk="0">
                  <a:moveTo>
                    <a:pt x="1" y="1"/>
                  </a:moveTo>
                  <a:lnTo>
                    <a:pt x="3071" y="44044"/>
                  </a:lnTo>
                  <a:lnTo>
                    <a:pt x="11399" y="44044"/>
                  </a:lnTo>
                  <a:lnTo>
                    <a:pt x="14895" y="10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" name="Google Shape;4541;p81"/>
            <p:cNvSpPr/>
            <p:nvPr/>
          </p:nvSpPr>
          <p:spPr>
            <a:xfrm>
              <a:off x="5791959" y="3186066"/>
              <a:ext cx="101447" cy="349212"/>
            </a:xfrm>
            <a:custGeom>
              <a:avLst/>
              <a:gdLst/>
              <a:ahLst/>
              <a:cxnLst/>
              <a:rect l="l" t="t" r="r" b="b"/>
              <a:pathLst>
                <a:path w="5625" h="19363" extrusionOk="0">
                  <a:moveTo>
                    <a:pt x="5624" y="1"/>
                  </a:moveTo>
                  <a:lnTo>
                    <a:pt x="1" y="2554"/>
                  </a:lnTo>
                  <a:lnTo>
                    <a:pt x="4287" y="19363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2" name="Google Shape;4542;p81"/>
            <p:cNvSpPr/>
            <p:nvPr/>
          </p:nvSpPr>
          <p:spPr>
            <a:xfrm>
              <a:off x="5545276" y="2676938"/>
              <a:ext cx="657304" cy="571890"/>
            </a:xfrm>
            <a:custGeom>
              <a:avLst/>
              <a:gdLst/>
              <a:ahLst/>
              <a:cxnLst/>
              <a:rect l="l" t="t" r="r" b="b"/>
              <a:pathLst>
                <a:path w="36446" h="31710" extrusionOk="0">
                  <a:moveTo>
                    <a:pt x="23793" y="1"/>
                  </a:moveTo>
                  <a:cubicBezTo>
                    <a:pt x="23367" y="1"/>
                    <a:pt x="22934" y="9"/>
                    <a:pt x="22494" y="24"/>
                  </a:cubicBezTo>
                  <a:cubicBezTo>
                    <a:pt x="8937" y="632"/>
                    <a:pt x="1" y="18899"/>
                    <a:pt x="3192" y="26985"/>
                  </a:cubicBezTo>
                  <a:cubicBezTo>
                    <a:pt x="4675" y="30705"/>
                    <a:pt x="7922" y="31710"/>
                    <a:pt x="11066" y="31710"/>
                  </a:cubicBezTo>
                  <a:cubicBezTo>
                    <a:pt x="14754" y="31710"/>
                    <a:pt x="18300" y="30328"/>
                    <a:pt x="18694" y="30328"/>
                  </a:cubicBezTo>
                  <a:cubicBezTo>
                    <a:pt x="18694" y="30328"/>
                    <a:pt x="27934" y="28808"/>
                    <a:pt x="35412" y="25890"/>
                  </a:cubicBezTo>
                  <a:cubicBezTo>
                    <a:pt x="35442" y="25769"/>
                    <a:pt x="35442" y="25617"/>
                    <a:pt x="35473" y="25465"/>
                  </a:cubicBezTo>
                  <a:cubicBezTo>
                    <a:pt x="36445" y="21453"/>
                    <a:pt x="35929" y="17136"/>
                    <a:pt x="34470" y="13246"/>
                  </a:cubicBezTo>
                  <a:cubicBezTo>
                    <a:pt x="32980" y="9355"/>
                    <a:pt x="30579" y="5890"/>
                    <a:pt x="27843" y="2790"/>
                  </a:cubicBezTo>
                  <a:cubicBezTo>
                    <a:pt x="26962" y="1817"/>
                    <a:pt x="26050" y="875"/>
                    <a:pt x="25047" y="24"/>
                  </a:cubicBezTo>
                  <a:cubicBezTo>
                    <a:pt x="24637" y="9"/>
                    <a:pt x="24219" y="1"/>
                    <a:pt x="23793" y="1"/>
                  </a:cubicBezTo>
                  <a:close/>
                </a:path>
              </a:pathLst>
            </a:custGeom>
            <a:solidFill>
              <a:srgbClr val="A7E0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3" name="Google Shape;4543;p81"/>
            <p:cNvSpPr/>
            <p:nvPr/>
          </p:nvSpPr>
          <p:spPr>
            <a:xfrm>
              <a:off x="5808407" y="2992010"/>
              <a:ext cx="385949" cy="158456"/>
            </a:xfrm>
            <a:custGeom>
              <a:avLst/>
              <a:gdLst/>
              <a:ahLst/>
              <a:cxnLst/>
              <a:rect l="l" t="t" r="r" b="b"/>
              <a:pathLst>
                <a:path w="21400" h="8786" extrusionOk="0">
                  <a:moveTo>
                    <a:pt x="21399" y="1"/>
                  </a:moveTo>
                  <a:lnTo>
                    <a:pt x="1" y="274"/>
                  </a:lnTo>
                  <a:lnTo>
                    <a:pt x="1" y="6293"/>
                  </a:lnTo>
                  <a:lnTo>
                    <a:pt x="2250" y="8785"/>
                  </a:lnTo>
                  <a:lnTo>
                    <a:pt x="4651" y="4378"/>
                  </a:lnTo>
                  <a:lnTo>
                    <a:pt x="21399" y="2280"/>
                  </a:lnTo>
                  <a:lnTo>
                    <a:pt x="21399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4" name="Google Shape;4544;p81"/>
            <p:cNvSpPr/>
            <p:nvPr/>
          </p:nvSpPr>
          <p:spPr>
            <a:xfrm>
              <a:off x="5996981" y="2677353"/>
              <a:ext cx="376625" cy="466529"/>
            </a:xfrm>
            <a:custGeom>
              <a:avLst/>
              <a:gdLst/>
              <a:ahLst/>
              <a:cxnLst/>
              <a:rect l="l" t="t" r="r" b="b"/>
              <a:pathLst>
                <a:path w="20883" h="25868" extrusionOk="0">
                  <a:moveTo>
                    <a:pt x="1" y="1"/>
                  </a:moveTo>
                  <a:cubicBezTo>
                    <a:pt x="1004" y="852"/>
                    <a:pt x="1916" y="1794"/>
                    <a:pt x="2797" y="2767"/>
                  </a:cubicBezTo>
                  <a:cubicBezTo>
                    <a:pt x="5533" y="5867"/>
                    <a:pt x="7934" y="9332"/>
                    <a:pt x="9424" y="13223"/>
                  </a:cubicBezTo>
                  <a:cubicBezTo>
                    <a:pt x="10883" y="17113"/>
                    <a:pt x="11399" y="21399"/>
                    <a:pt x="10427" y="25442"/>
                  </a:cubicBezTo>
                  <a:cubicBezTo>
                    <a:pt x="10396" y="25594"/>
                    <a:pt x="10396" y="25746"/>
                    <a:pt x="10366" y="25867"/>
                  </a:cubicBezTo>
                  <a:cubicBezTo>
                    <a:pt x="16141" y="23618"/>
                    <a:pt x="20883" y="20548"/>
                    <a:pt x="19545" y="16657"/>
                  </a:cubicBezTo>
                  <a:cubicBezTo>
                    <a:pt x="16688" y="8299"/>
                    <a:pt x="11703" y="487"/>
                    <a:pt x="1" y="1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5" name="Google Shape;4545;p81"/>
            <p:cNvSpPr/>
            <p:nvPr/>
          </p:nvSpPr>
          <p:spPr>
            <a:xfrm>
              <a:off x="5484769" y="1953951"/>
              <a:ext cx="759472" cy="432822"/>
            </a:xfrm>
            <a:custGeom>
              <a:avLst/>
              <a:gdLst/>
              <a:ahLst/>
              <a:cxnLst/>
              <a:rect l="l" t="t" r="r" b="b"/>
              <a:pathLst>
                <a:path w="42111" h="23999" extrusionOk="0">
                  <a:moveTo>
                    <a:pt x="30872" y="0"/>
                  </a:moveTo>
                  <a:cubicBezTo>
                    <a:pt x="28494" y="0"/>
                    <a:pt x="25471" y="390"/>
                    <a:pt x="21593" y="1175"/>
                  </a:cubicBezTo>
                  <a:cubicBezTo>
                    <a:pt x="21016" y="1144"/>
                    <a:pt x="20460" y="1129"/>
                    <a:pt x="19923" y="1129"/>
                  </a:cubicBezTo>
                  <a:cubicBezTo>
                    <a:pt x="0" y="1129"/>
                    <a:pt x="7020" y="21998"/>
                    <a:pt x="7642" y="23212"/>
                  </a:cubicBezTo>
                  <a:cubicBezTo>
                    <a:pt x="7980" y="23843"/>
                    <a:pt x="8716" y="23998"/>
                    <a:pt x="9360" y="23998"/>
                  </a:cubicBezTo>
                  <a:cubicBezTo>
                    <a:pt x="9988" y="23998"/>
                    <a:pt x="10529" y="23850"/>
                    <a:pt x="10529" y="23850"/>
                  </a:cubicBezTo>
                  <a:cubicBezTo>
                    <a:pt x="10529" y="23850"/>
                    <a:pt x="12687" y="12513"/>
                    <a:pt x="15332" y="10993"/>
                  </a:cubicBezTo>
                  <a:cubicBezTo>
                    <a:pt x="15461" y="10918"/>
                    <a:pt x="15630" y="10883"/>
                    <a:pt x="15835" y="10883"/>
                  </a:cubicBezTo>
                  <a:cubicBezTo>
                    <a:pt x="19682" y="10883"/>
                    <a:pt x="36150" y="23349"/>
                    <a:pt x="39363" y="23349"/>
                  </a:cubicBezTo>
                  <a:cubicBezTo>
                    <a:pt x="39474" y="23349"/>
                    <a:pt x="39570" y="23334"/>
                    <a:pt x="39648" y="23303"/>
                  </a:cubicBezTo>
                  <a:cubicBezTo>
                    <a:pt x="42110" y="22330"/>
                    <a:pt x="41350" y="12300"/>
                    <a:pt x="39648" y="6312"/>
                  </a:cubicBezTo>
                  <a:cubicBezTo>
                    <a:pt x="38457" y="2121"/>
                    <a:pt x="36417" y="0"/>
                    <a:pt x="30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6" name="Google Shape;4546;p81"/>
            <p:cNvSpPr/>
            <p:nvPr/>
          </p:nvSpPr>
          <p:spPr>
            <a:xfrm>
              <a:off x="5651088" y="2089701"/>
              <a:ext cx="484600" cy="645184"/>
            </a:xfrm>
            <a:custGeom>
              <a:avLst/>
              <a:gdLst/>
              <a:ahLst/>
              <a:cxnLst/>
              <a:rect l="l" t="t" r="r" b="b"/>
              <a:pathLst>
                <a:path w="26870" h="35774" extrusionOk="0">
                  <a:moveTo>
                    <a:pt x="10152" y="1"/>
                  </a:moveTo>
                  <a:cubicBezTo>
                    <a:pt x="9737" y="1891"/>
                    <a:pt x="8378" y="3711"/>
                    <a:pt x="6963" y="3711"/>
                  </a:cubicBezTo>
                  <a:cubicBezTo>
                    <a:pt x="6513" y="3711"/>
                    <a:pt x="6057" y="3527"/>
                    <a:pt x="5623" y="3101"/>
                  </a:cubicBezTo>
                  <a:cubicBezTo>
                    <a:pt x="5552" y="4478"/>
                    <a:pt x="4776" y="5985"/>
                    <a:pt x="4049" y="5985"/>
                  </a:cubicBezTo>
                  <a:cubicBezTo>
                    <a:pt x="3845" y="5985"/>
                    <a:pt x="3645" y="5866"/>
                    <a:pt x="3465" y="5593"/>
                  </a:cubicBezTo>
                  <a:cubicBezTo>
                    <a:pt x="3009" y="7600"/>
                    <a:pt x="1034" y="10214"/>
                    <a:pt x="0" y="11521"/>
                  </a:cubicBezTo>
                  <a:lnTo>
                    <a:pt x="882" y="19940"/>
                  </a:lnTo>
                  <a:cubicBezTo>
                    <a:pt x="1437" y="25381"/>
                    <a:pt x="6103" y="29442"/>
                    <a:pt x="11466" y="29442"/>
                  </a:cubicBezTo>
                  <a:cubicBezTo>
                    <a:pt x="11675" y="29442"/>
                    <a:pt x="11886" y="29436"/>
                    <a:pt x="12098" y="29424"/>
                  </a:cubicBezTo>
                  <a:lnTo>
                    <a:pt x="12918" y="32949"/>
                  </a:lnTo>
                  <a:lnTo>
                    <a:pt x="10061" y="34682"/>
                  </a:lnTo>
                  <a:cubicBezTo>
                    <a:pt x="11164" y="35097"/>
                    <a:pt x="13350" y="35773"/>
                    <a:pt x="15940" y="35773"/>
                  </a:cubicBezTo>
                  <a:cubicBezTo>
                    <a:pt x="18276" y="35773"/>
                    <a:pt x="20941" y="35223"/>
                    <a:pt x="23435" y="33436"/>
                  </a:cubicBezTo>
                  <a:cubicBezTo>
                    <a:pt x="23466" y="33375"/>
                    <a:pt x="23496" y="33314"/>
                    <a:pt x="23496" y="33253"/>
                  </a:cubicBezTo>
                  <a:lnTo>
                    <a:pt x="23496" y="33253"/>
                  </a:lnTo>
                  <a:cubicBezTo>
                    <a:pt x="22944" y="33335"/>
                    <a:pt x="22382" y="33384"/>
                    <a:pt x="21826" y="33384"/>
                  </a:cubicBezTo>
                  <a:cubicBezTo>
                    <a:pt x="20512" y="33384"/>
                    <a:pt x="19232" y="33110"/>
                    <a:pt x="18207" y="32342"/>
                  </a:cubicBezTo>
                  <a:cubicBezTo>
                    <a:pt x="17143" y="31521"/>
                    <a:pt x="16566" y="30335"/>
                    <a:pt x="16171" y="29120"/>
                  </a:cubicBezTo>
                  <a:cubicBezTo>
                    <a:pt x="16111" y="28879"/>
                    <a:pt x="15339" y="25379"/>
                    <a:pt x="15671" y="25379"/>
                  </a:cubicBezTo>
                  <a:cubicBezTo>
                    <a:pt x="15675" y="25379"/>
                    <a:pt x="15680" y="25380"/>
                    <a:pt x="15684" y="25381"/>
                  </a:cubicBezTo>
                  <a:cubicBezTo>
                    <a:pt x="16505" y="25584"/>
                    <a:pt x="17358" y="25686"/>
                    <a:pt x="18210" y="25686"/>
                  </a:cubicBezTo>
                  <a:cubicBezTo>
                    <a:pt x="21306" y="25686"/>
                    <a:pt x="24396" y="24348"/>
                    <a:pt x="25897" y="21703"/>
                  </a:cubicBezTo>
                  <a:cubicBezTo>
                    <a:pt x="26870" y="20001"/>
                    <a:pt x="26840" y="18572"/>
                    <a:pt x="26444" y="16840"/>
                  </a:cubicBezTo>
                  <a:cubicBezTo>
                    <a:pt x="26080" y="15198"/>
                    <a:pt x="25624" y="13557"/>
                    <a:pt x="25077" y="11977"/>
                  </a:cubicBezTo>
                  <a:cubicBezTo>
                    <a:pt x="24043" y="11369"/>
                    <a:pt x="23162" y="10548"/>
                    <a:pt x="22523" y="9545"/>
                  </a:cubicBezTo>
                  <a:cubicBezTo>
                    <a:pt x="21627" y="10179"/>
                    <a:pt x="20604" y="10457"/>
                    <a:pt x="19578" y="10457"/>
                  </a:cubicBezTo>
                  <a:cubicBezTo>
                    <a:pt x="17507" y="10457"/>
                    <a:pt x="15424" y="9327"/>
                    <a:pt x="14347" y="7721"/>
                  </a:cubicBezTo>
                  <a:cubicBezTo>
                    <a:pt x="13496" y="6445"/>
                    <a:pt x="13253" y="4621"/>
                    <a:pt x="12918" y="2979"/>
                  </a:cubicBezTo>
                  <a:cubicBezTo>
                    <a:pt x="12158" y="2736"/>
                    <a:pt x="11064" y="2007"/>
                    <a:pt x="10152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7" name="Google Shape;4547;p81"/>
            <p:cNvSpPr/>
            <p:nvPr/>
          </p:nvSpPr>
          <p:spPr>
            <a:xfrm>
              <a:off x="5884064" y="2143968"/>
              <a:ext cx="311933" cy="547921"/>
            </a:xfrm>
            <a:custGeom>
              <a:avLst/>
              <a:gdLst/>
              <a:ahLst/>
              <a:cxnLst/>
              <a:rect l="l" t="t" r="r" b="b"/>
              <a:pathLst>
                <a:path w="17296" h="30381" extrusionOk="0">
                  <a:moveTo>
                    <a:pt x="0" y="1"/>
                  </a:moveTo>
                  <a:cubicBezTo>
                    <a:pt x="335" y="1642"/>
                    <a:pt x="578" y="3436"/>
                    <a:pt x="1429" y="4743"/>
                  </a:cubicBezTo>
                  <a:cubicBezTo>
                    <a:pt x="2505" y="6326"/>
                    <a:pt x="4585" y="7449"/>
                    <a:pt x="6654" y="7449"/>
                  </a:cubicBezTo>
                  <a:cubicBezTo>
                    <a:pt x="7682" y="7449"/>
                    <a:pt x="8707" y="7172"/>
                    <a:pt x="9605" y="6536"/>
                  </a:cubicBezTo>
                  <a:cubicBezTo>
                    <a:pt x="10244" y="7539"/>
                    <a:pt x="11125" y="8390"/>
                    <a:pt x="12159" y="8968"/>
                  </a:cubicBezTo>
                  <a:cubicBezTo>
                    <a:pt x="12706" y="10548"/>
                    <a:pt x="13162" y="12189"/>
                    <a:pt x="13526" y="13831"/>
                  </a:cubicBezTo>
                  <a:cubicBezTo>
                    <a:pt x="13922" y="15563"/>
                    <a:pt x="13466" y="17326"/>
                    <a:pt x="12493" y="19028"/>
                  </a:cubicBezTo>
                  <a:cubicBezTo>
                    <a:pt x="10999" y="21620"/>
                    <a:pt x="8070" y="22633"/>
                    <a:pt x="5249" y="22633"/>
                  </a:cubicBezTo>
                  <a:cubicBezTo>
                    <a:pt x="4397" y="22633"/>
                    <a:pt x="3556" y="22541"/>
                    <a:pt x="2766" y="22372"/>
                  </a:cubicBezTo>
                  <a:cubicBezTo>
                    <a:pt x="2763" y="22371"/>
                    <a:pt x="2760" y="22371"/>
                    <a:pt x="2757" y="22371"/>
                  </a:cubicBezTo>
                  <a:cubicBezTo>
                    <a:pt x="2415" y="22371"/>
                    <a:pt x="3192" y="25900"/>
                    <a:pt x="3253" y="26111"/>
                  </a:cubicBezTo>
                  <a:cubicBezTo>
                    <a:pt x="3648" y="27326"/>
                    <a:pt x="4225" y="28542"/>
                    <a:pt x="5289" y="29333"/>
                  </a:cubicBezTo>
                  <a:cubicBezTo>
                    <a:pt x="6301" y="30112"/>
                    <a:pt x="7561" y="30381"/>
                    <a:pt x="8857" y="30381"/>
                  </a:cubicBezTo>
                  <a:cubicBezTo>
                    <a:pt x="9430" y="30381"/>
                    <a:pt x="10010" y="30328"/>
                    <a:pt x="10578" y="30244"/>
                  </a:cubicBezTo>
                  <a:cubicBezTo>
                    <a:pt x="10639" y="30062"/>
                    <a:pt x="10669" y="29940"/>
                    <a:pt x="10669" y="29940"/>
                  </a:cubicBezTo>
                  <a:lnTo>
                    <a:pt x="7842" y="28694"/>
                  </a:lnTo>
                  <a:lnTo>
                    <a:pt x="6991" y="25624"/>
                  </a:lnTo>
                  <a:lnTo>
                    <a:pt x="7235" y="25594"/>
                  </a:lnTo>
                  <a:cubicBezTo>
                    <a:pt x="13040" y="24986"/>
                    <a:pt x="17295" y="19728"/>
                    <a:pt x="16688" y="13922"/>
                  </a:cubicBezTo>
                  <a:lnTo>
                    <a:pt x="16140" y="8603"/>
                  </a:lnTo>
                  <a:cubicBezTo>
                    <a:pt x="12493" y="8116"/>
                    <a:pt x="8937" y="1127"/>
                    <a:pt x="8937" y="1125"/>
                  </a:cubicBezTo>
                  <a:lnTo>
                    <a:pt x="8937" y="1125"/>
                  </a:lnTo>
                  <a:cubicBezTo>
                    <a:pt x="8937" y="1127"/>
                    <a:pt x="10365" y="5381"/>
                    <a:pt x="8937" y="5624"/>
                  </a:cubicBezTo>
                  <a:cubicBezTo>
                    <a:pt x="8875" y="5634"/>
                    <a:pt x="8812" y="5639"/>
                    <a:pt x="8748" y="5639"/>
                  </a:cubicBezTo>
                  <a:cubicBezTo>
                    <a:pt x="7322" y="5639"/>
                    <a:pt x="5291" y="3164"/>
                    <a:pt x="5289" y="3162"/>
                  </a:cubicBezTo>
                  <a:lnTo>
                    <a:pt x="5289" y="3162"/>
                  </a:lnTo>
                  <a:cubicBezTo>
                    <a:pt x="5291" y="3164"/>
                    <a:pt x="7142" y="5503"/>
                    <a:pt x="5289" y="6110"/>
                  </a:cubicBezTo>
                  <a:cubicBezTo>
                    <a:pt x="5207" y="6137"/>
                    <a:pt x="5123" y="6150"/>
                    <a:pt x="5039" y="6150"/>
                  </a:cubicBezTo>
                  <a:cubicBezTo>
                    <a:pt x="3201" y="6150"/>
                    <a:pt x="1034" y="92"/>
                    <a:pt x="1034" y="92"/>
                  </a:cubicBezTo>
                  <a:cubicBezTo>
                    <a:pt x="1034" y="92"/>
                    <a:pt x="927" y="115"/>
                    <a:pt x="745" y="115"/>
                  </a:cubicBezTo>
                  <a:cubicBezTo>
                    <a:pt x="563" y="115"/>
                    <a:pt x="304" y="92"/>
                    <a:pt x="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8" name="Google Shape;4548;p81"/>
            <p:cNvSpPr/>
            <p:nvPr/>
          </p:nvSpPr>
          <p:spPr>
            <a:xfrm>
              <a:off x="5544735" y="2349603"/>
              <a:ext cx="133766" cy="109635"/>
            </a:xfrm>
            <a:custGeom>
              <a:avLst/>
              <a:gdLst/>
              <a:ahLst/>
              <a:cxnLst/>
              <a:rect l="l" t="t" r="r" b="b"/>
              <a:pathLst>
                <a:path w="7417" h="6079" extrusionOk="0">
                  <a:moveTo>
                    <a:pt x="3972" y="0"/>
                  </a:moveTo>
                  <a:cubicBezTo>
                    <a:pt x="3470" y="0"/>
                    <a:pt x="2909" y="139"/>
                    <a:pt x="2310" y="514"/>
                  </a:cubicBezTo>
                  <a:cubicBezTo>
                    <a:pt x="0" y="1973"/>
                    <a:pt x="1672" y="5164"/>
                    <a:pt x="4317" y="5894"/>
                  </a:cubicBezTo>
                  <a:cubicBezTo>
                    <a:pt x="4790" y="6025"/>
                    <a:pt x="5194" y="6078"/>
                    <a:pt x="5537" y="6078"/>
                  </a:cubicBezTo>
                  <a:cubicBezTo>
                    <a:pt x="7110" y="6078"/>
                    <a:pt x="7417" y="4952"/>
                    <a:pt x="7417" y="4952"/>
                  </a:cubicBezTo>
                  <a:lnTo>
                    <a:pt x="6323" y="1091"/>
                  </a:lnTo>
                  <a:cubicBezTo>
                    <a:pt x="6323" y="1091"/>
                    <a:pt x="5381" y="0"/>
                    <a:pt x="397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9" name="Google Shape;4549;p81"/>
            <p:cNvSpPr/>
            <p:nvPr/>
          </p:nvSpPr>
          <p:spPr>
            <a:xfrm>
              <a:off x="6093468" y="2313479"/>
              <a:ext cx="205040" cy="119265"/>
            </a:xfrm>
            <a:custGeom>
              <a:avLst/>
              <a:gdLst/>
              <a:ahLst/>
              <a:cxnLst/>
              <a:rect l="l" t="t" r="r" b="b"/>
              <a:pathLst>
                <a:path w="11369" h="6613" extrusionOk="0">
                  <a:moveTo>
                    <a:pt x="8146" y="1"/>
                  </a:moveTo>
                  <a:cubicBezTo>
                    <a:pt x="5982" y="1"/>
                    <a:pt x="3435" y="2547"/>
                    <a:pt x="3435" y="2547"/>
                  </a:cubicBezTo>
                  <a:cubicBezTo>
                    <a:pt x="3435" y="2547"/>
                    <a:pt x="0" y="5708"/>
                    <a:pt x="5077" y="6529"/>
                  </a:cubicBezTo>
                  <a:cubicBezTo>
                    <a:pt x="5418" y="6586"/>
                    <a:pt x="5742" y="6613"/>
                    <a:pt x="6050" y="6613"/>
                  </a:cubicBezTo>
                  <a:cubicBezTo>
                    <a:pt x="10346" y="6613"/>
                    <a:pt x="11368" y="1402"/>
                    <a:pt x="9241" y="268"/>
                  </a:cubicBezTo>
                  <a:cubicBezTo>
                    <a:pt x="8898" y="80"/>
                    <a:pt x="8528" y="1"/>
                    <a:pt x="814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0" name="Google Shape;4550;p81"/>
            <p:cNvSpPr/>
            <p:nvPr/>
          </p:nvSpPr>
          <p:spPr>
            <a:xfrm>
              <a:off x="5634081" y="2015198"/>
              <a:ext cx="540545" cy="283925"/>
            </a:xfrm>
            <a:custGeom>
              <a:avLst/>
              <a:gdLst/>
              <a:ahLst/>
              <a:cxnLst/>
              <a:rect l="l" t="t" r="r" b="b"/>
              <a:pathLst>
                <a:path w="29972" h="15743" extrusionOk="0">
                  <a:moveTo>
                    <a:pt x="18766" y="1"/>
                  </a:moveTo>
                  <a:cubicBezTo>
                    <a:pt x="18400" y="1"/>
                    <a:pt x="18032" y="20"/>
                    <a:pt x="17661" y="59"/>
                  </a:cubicBezTo>
                  <a:lnTo>
                    <a:pt x="10062" y="849"/>
                  </a:lnTo>
                  <a:cubicBezTo>
                    <a:pt x="4256" y="1457"/>
                    <a:pt x="1" y="6715"/>
                    <a:pt x="609" y="12521"/>
                  </a:cubicBezTo>
                  <a:lnTo>
                    <a:pt x="943" y="15652"/>
                  </a:lnTo>
                  <a:cubicBezTo>
                    <a:pt x="2007" y="14345"/>
                    <a:pt x="3952" y="11731"/>
                    <a:pt x="4408" y="9724"/>
                  </a:cubicBezTo>
                  <a:cubicBezTo>
                    <a:pt x="4588" y="9997"/>
                    <a:pt x="4788" y="10116"/>
                    <a:pt x="4992" y="10116"/>
                  </a:cubicBezTo>
                  <a:cubicBezTo>
                    <a:pt x="5719" y="10116"/>
                    <a:pt x="6495" y="8609"/>
                    <a:pt x="6566" y="7232"/>
                  </a:cubicBezTo>
                  <a:cubicBezTo>
                    <a:pt x="7000" y="7658"/>
                    <a:pt x="7456" y="7842"/>
                    <a:pt x="7906" y="7842"/>
                  </a:cubicBezTo>
                  <a:cubicBezTo>
                    <a:pt x="9321" y="7842"/>
                    <a:pt x="10680" y="6022"/>
                    <a:pt x="11095" y="4132"/>
                  </a:cubicBezTo>
                  <a:cubicBezTo>
                    <a:pt x="12378" y="6962"/>
                    <a:pt x="14026" y="7251"/>
                    <a:pt x="14645" y="7251"/>
                  </a:cubicBezTo>
                  <a:cubicBezTo>
                    <a:pt x="14804" y="7251"/>
                    <a:pt x="14895" y="7232"/>
                    <a:pt x="14895" y="7232"/>
                  </a:cubicBezTo>
                  <a:cubicBezTo>
                    <a:pt x="14895" y="7232"/>
                    <a:pt x="17062" y="13290"/>
                    <a:pt x="18900" y="13290"/>
                  </a:cubicBezTo>
                  <a:cubicBezTo>
                    <a:pt x="18984" y="13290"/>
                    <a:pt x="19068" y="13277"/>
                    <a:pt x="19150" y="13250"/>
                  </a:cubicBezTo>
                  <a:cubicBezTo>
                    <a:pt x="21003" y="12643"/>
                    <a:pt x="19152" y="10304"/>
                    <a:pt x="19150" y="10302"/>
                  </a:cubicBezTo>
                  <a:lnTo>
                    <a:pt x="19150" y="10302"/>
                  </a:lnTo>
                  <a:cubicBezTo>
                    <a:pt x="19152" y="10304"/>
                    <a:pt x="21183" y="12779"/>
                    <a:pt x="22609" y="12779"/>
                  </a:cubicBezTo>
                  <a:cubicBezTo>
                    <a:pt x="22673" y="12779"/>
                    <a:pt x="22736" y="12774"/>
                    <a:pt x="22798" y="12764"/>
                  </a:cubicBezTo>
                  <a:cubicBezTo>
                    <a:pt x="24226" y="12521"/>
                    <a:pt x="22798" y="8267"/>
                    <a:pt x="22798" y="8265"/>
                  </a:cubicBezTo>
                  <a:lnTo>
                    <a:pt x="22798" y="8265"/>
                  </a:lnTo>
                  <a:cubicBezTo>
                    <a:pt x="22798" y="8267"/>
                    <a:pt x="26354" y="15256"/>
                    <a:pt x="29971" y="15743"/>
                  </a:cubicBezTo>
                  <a:lnTo>
                    <a:pt x="29333" y="9512"/>
                  </a:lnTo>
                  <a:cubicBezTo>
                    <a:pt x="28764" y="4077"/>
                    <a:pt x="24119" y="1"/>
                    <a:pt x="18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1" name="Google Shape;4551;p81"/>
            <p:cNvSpPr/>
            <p:nvPr/>
          </p:nvSpPr>
          <p:spPr>
            <a:xfrm>
              <a:off x="6033578" y="2414627"/>
              <a:ext cx="111026" cy="111049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1125" y="1"/>
                  </a:moveTo>
                  <a:cubicBezTo>
                    <a:pt x="487" y="1"/>
                    <a:pt x="1" y="487"/>
                    <a:pt x="1" y="1125"/>
                  </a:cubicBezTo>
                  <a:cubicBezTo>
                    <a:pt x="1" y="1733"/>
                    <a:pt x="487" y="2250"/>
                    <a:pt x="1125" y="2250"/>
                  </a:cubicBezTo>
                  <a:cubicBezTo>
                    <a:pt x="1733" y="2250"/>
                    <a:pt x="2250" y="1733"/>
                    <a:pt x="2250" y="1125"/>
                  </a:cubicBezTo>
                  <a:cubicBezTo>
                    <a:pt x="2250" y="487"/>
                    <a:pt x="1733" y="1"/>
                    <a:pt x="112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2" name="Google Shape;4552;p81"/>
            <p:cNvSpPr/>
            <p:nvPr/>
          </p:nvSpPr>
          <p:spPr>
            <a:xfrm>
              <a:off x="5861448" y="1845146"/>
              <a:ext cx="127327" cy="155768"/>
            </a:xfrm>
            <a:custGeom>
              <a:avLst/>
              <a:gdLst/>
              <a:ahLst/>
              <a:cxnLst/>
              <a:rect l="l" t="t" r="r" b="b"/>
              <a:pathLst>
                <a:path w="7060" h="8637" extrusionOk="0">
                  <a:moveTo>
                    <a:pt x="2085" y="0"/>
                  </a:moveTo>
                  <a:cubicBezTo>
                    <a:pt x="0" y="0"/>
                    <a:pt x="890" y="8150"/>
                    <a:pt x="890" y="8150"/>
                  </a:cubicBezTo>
                  <a:lnTo>
                    <a:pt x="707" y="8637"/>
                  </a:lnTo>
                  <a:cubicBezTo>
                    <a:pt x="707" y="8637"/>
                    <a:pt x="7060" y="4594"/>
                    <a:pt x="5388" y="3621"/>
                  </a:cubicBezTo>
                  <a:cubicBezTo>
                    <a:pt x="5224" y="3528"/>
                    <a:pt x="5057" y="3485"/>
                    <a:pt x="4890" y="3485"/>
                  </a:cubicBezTo>
                  <a:cubicBezTo>
                    <a:pt x="3323" y="3485"/>
                    <a:pt x="1710" y="7208"/>
                    <a:pt x="1710" y="7208"/>
                  </a:cubicBezTo>
                  <a:cubicBezTo>
                    <a:pt x="1710" y="7208"/>
                    <a:pt x="4355" y="247"/>
                    <a:pt x="2166" y="4"/>
                  </a:cubicBezTo>
                  <a:cubicBezTo>
                    <a:pt x="2139" y="2"/>
                    <a:pt x="2112" y="0"/>
                    <a:pt x="2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" name="Google Shape;4553;p81"/>
            <p:cNvSpPr/>
            <p:nvPr/>
          </p:nvSpPr>
          <p:spPr>
            <a:xfrm>
              <a:off x="6044683" y="237418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74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4" name="Google Shape;4554;p81"/>
            <p:cNvSpPr/>
            <p:nvPr/>
          </p:nvSpPr>
          <p:spPr>
            <a:xfrm>
              <a:off x="5733122" y="2439840"/>
              <a:ext cx="115498" cy="113953"/>
            </a:xfrm>
            <a:custGeom>
              <a:avLst/>
              <a:gdLst/>
              <a:ahLst/>
              <a:cxnLst/>
              <a:rect l="l" t="t" r="r" b="b"/>
              <a:pathLst>
                <a:path w="2250" h="2220" extrusionOk="0">
                  <a:moveTo>
                    <a:pt x="1125" y="0"/>
                  </a:moveTo>
                  <a:cubicBezTo>
                    <a:pt x="517" y="0"/>
                    <a:pt x="0" y="487"/>
                    <a:pt x="0" y="1125"/>
                  </a:cubicBezTo>
                  <a:cubicBezTo>
                    <a:pt x="0" y="1733"/>
                    <a:pt x="517" y="2219"/>
                    <a:pt x="1125" y="2219"/>
                  </a:cubicBezTo>
                  <a:cubicBezTo>
                    <a:pt x="1763" y="2219"/>
                    <a:pt x="2250" y="1733"/>
                    <a:pt x="2250" y="1125"/>
                  </a:cubicBezTo>
                  <a:cubicBezTo>
                    <a:pt x="2250" y="487"/>
                    <a:pt x="1763" y="0"/>
                    <a:pt x="112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5" name="Google Shape;4555;p81"/>
            <p:cNvSpPr/>
            <p:nvPr/>
          </p:nvSpPr>
          <p:spPr>
            <a:xfrm>
              <a:off x="5760722" y="239501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43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6" name="Google Shape;4556;p81"/>
            <p:cNvSpPr/>
            <p:nvPr/>
          </p:nvSpPr>
          <p:spPr>
            <a:xfrm>
              <a:off x="5948755" y="2283757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7"/>
                    <a:pt x="4255" y="11977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7" name="Google Shape;4557;p81"/>
            <p:cNvSpPr/>
            <p:nvPr/>
          </p:nvSpPr>
          <p:spPr>
            <a:xfrm>
              <a:off x="5814248" y="2478772"/>
              <a:ext cx="100545" cy="67180"/>
            </a:xfrm>
            <a:custGeom>
              <a:avLst/>
              <a:gdLst/>
              <a:ahLst/>
              <a:cxnLst/>
              <a:rect l="l" t="t" r="r" b="b"/>
              <a:pathLst>
                <a:path w="5575" h="3725" extrusionOk="0">
                  <a:moveTo>
                    <a:pt x="332" y="0"/>
                  </a:moveTo>
                  <a:cubicBezTo>
                    <a:pt x="313" y="0"/>
                    <a:pt x="294" y="2"/>
                    <a:pt x="274" y="6"/>
                  </a:cubicBezTo>
                  <a:cubicBezTo>
                    <a:pt x="122" y="67"/>
                    <a:pt x="1" y="219"/>
                    <a:pt x="61" y="371"/>
                  </a:cubicBezTo>
                  <a:cubicBezTo>
                    <a:pt x="639" y="1738"/>
                    <a:pt x="1764" y="3045"/>
                    <a:pt x="3192" y="3532"/>
                  </a:cubicBezTo>
                  <a:cubicBezTo>
                    <a:pt x="3585" y="3663"/>
                    <a:pt x="4000" y="3724"/>
                    <a:pt x="4424" y="3724"/>
                  </a:cubicBezTo>
                  <a:cubicBezTo>
                    <a:pt x="4690" y="3724"/>
                    <a:pt x="4959" y="3700"/>
                    <a:pt x="5229" y="3653"/>
                  </a:cubicBezTo>
                  <a:cubicBezTo>
                    <a:pt x="5574" y="3596"/>
                    <a:pt x="5456" y="3101"/>
                    <a:pt x="5132" y="3101"/>
                  </a:cubicBezTo>
                  <a:cubicBezTo>
                    <a:pt x="5114" y="3101"/>
                    <a:pt x="5096" y="3103"/>
                    <a:pt x="5077" y="3106"/>
                  </a:cubicBezTo>
                  <a:cubicBezTo>
                    <a:pt x="4872" y="3143"/>
                    <a:pt x="4671" y="3160"/>
                    <a:pt x="4476" y="3160"/>
                  </a:cubicBezTo>
                  <a:cubicBezTo>
                    <a:pt x="2870" y="3160"/>
                    <a:pt x="1580" y="1995"/>
                    <a:pt x="821" y="614"/>
                  </a:cubicBezTo>
                  <a:cubicBezTo>
                    <a:pt x="761" y="492"/>
                    <a:pt x="700" y="401"/>
                    <a:pt x="639" y="279"/>
                  </a:cubicBezTo>
                  <a:cubicBezTo>
                    <a:pt x="639" y="258"/>
                    <a:pt x="593" y="159"/>
                    <a:pt x="588" y="159"/>
                  </a:cubicBezTo>
                  <a:lnTo>
                    <a:pt x="588" y="159"/>
                  </a:lnTo>
                  <a:cubicBezTo>
                    <a:pt x="586" y="159"/>
                    <a:pt x="591" y="175"/>
                    <a:pt x="609" y="219"/>
                  </a:cubicBezTo>
                  <a:cubicBezTo>
                    <a:pt x="556" y="86"/>
                    <a:pt x="457" y="0"/>
                    <a:pt x="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8" name="Google Shape;4558;p81"/>
            <p:cNvSpPr/>
            <p:nvPr/>
          </p:nvSpPr>
          <p:spPr>
            <a:xfrm>
              <a:off x="5885705" y="2391823"/>
              <a:ext cx="78380" cy="100311"/>
            </a:xfrm>
            <a:custGeom>
              <a:avLst/>
              <a:gdLst/>
              <a:ahLst/>
              <a:cxnLst/>
              <a:rect l="l" t="t" r="r" b="b"/>
              <a:pathLst>
                <a:path w="4346" h="5562" extrusionOk="0">
                  <a:moveTo>
                    <a:pt x="2621" y="0"/>
                  </a:moveTo>
                  <a:cubicBezTo>
                    <a:pt x="2447" y="0"/>
                    <a:pt x="2268" y="143"/>
                    <a:pt x="2341" y="361"/>
                  </a:cubicBezTo>
                  <a:cubicBezTo>
                    <a:pt x="2736" y="1820"/>
                    <a:pt x="3162" y="3279"/>
                    <a:pt x="3587" y="4738"/>
                  </a:cubicBezTo>
                  <a:cubicBezTo>
                    <a:pt x="3610" y="4817"/>
                    <a:pt x="3632" y="4896"/>
                    <a:pt x="3655" y="4975"/>
                  </a:cubicBezTo>
                  <a:lnTo>
                    <a:pt x="3655" y="4975"/>
                  </a:lnTo>
                  <a:cubicBezTo>
                    <a:pt x="2544" y="4871"/>
                    <a:pt x="1454" y="4786"/>
                    <a:pt x="365" y="4678"/>
                  </a:cubicBezTo>
                  <a:cubicBezTo>
                    <a:pt x="356" y="4677"/>
                    <a:pt x="347" y="4676"/>
                    <a:pt x="338" y="4676"/>
                  </a:cubicBezTo>
                  <a:cubicBezTo>
                    <a:pt x="1" y="4676"/>
                    <a:pt x="10" y="5225"/>
                    <a:pt x="365" y="5255"/>
                  </a:cubicBezTo>
                  <a:cubicBezTo>
                    <a:pt x="1581" y="5377"/>
                    <a:pt x="2797" y="5468"/>
                    <a:pt x="4043" y="5559"/>
                  </a:cubicBezTo>
                  <a:cubicBezTo>
                    <a:pt x="4055" y="5561"/>
                    <a:pt x="4067" y="5562"/>
                    <a:pt x="4078" y="5562"/>
                  </a:cubicBezTo>
                  <a:cubicBezTo>
                    <a:pt x="4241" y="5562"/>
                    <a:pt x="4345" y="5367"/>
                    <a:pt x="4317" y="5225"/>
                  </a:cubicBezTo>
                  <a:cubicBezTo>
                    <a:pt x="3891" y="3735"/>
                    <a:pt x="3466" y="2276"/>
                    <a:pt x="3070" y="817"/>
                  </a:cubicBezTo>
                  <a:cubicBezTo>
                    <a:pt x="3010" y="605"/>
                    <a:pt x="2949" y="392"/>
                    <a:pt x="2888" y="209"/>
                  </a:cubicBezTo>
                  <a:cubicBezTo>
                    <a:pt x="2852" y="63"/>
                    <a:pt x="2737" y="0"/>
                    <a:pt x="2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9" name="Google Shape;4559;p81"/>
            <p:cNvSpPr/>
            <p:nvPr/>
          </p:nvSpPr>
          <p:spPr>
            <a:xfrm>
              <a:off x="5871457" y="2398875"/>
              <a:ext cx="87181" cy="12083"/>
            </a:xfrm>
            <a:custGeom>
              <a:avLst/>
              <a:gdLst/>
              <a:ahLst/>
              <a:cxnLst/>
              <a:rect l="l" t="t" r="r" b="b"/>
              <a:pathLst>
                <a:path w="4834" h="670" fill="none" extrusionOk="0">
                  <a:moveTo>
                    <a:pt x="0" y="669"/>
                  </a:moveTo>
                  <a:lnTo>
                    <a:pt x="4833" y="1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0" name="Google Shape;4560;p81"/>
            <p:cNvSpPr/>
            <p:nvPr/>
          </p:nvSpPr>
          <p:spPr>
            <a:xfrm>
              <a:off x="6152677" y="2321577"/>
              <a:ext cx="41120" cy="47721"/>
            </a:xfrm>
            <a:custGeom>
              <a:avLst/>
              <a:gdLst/>
              <a:ahLst/>
              <a:cxnLst/>
              <a:rect l="l" t="t" r="r" b="b"/>
              <a:pathLst>
                <a:path w="2280" h="2646" fill="none" extrusionOk="0">
                  <a:moveTo>
                    <a:pt x="0" y="2645"/>
                  </a:moveTo>
                  <a:lnTo>
                    <a:pt x="2280" y="1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1" name="Google Shape;4561;p81"/>
            <p:cNvSpPr/>
            <p:nvPr/>
          </p:nvSpPr>
          <p:spPr>
            <a:xfrm>
              <a:off x="5664794" y="2302946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6"/>
                    <a:pt x="4255" y="11976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2" name="Google Shape;4562;p81"/>
            <p:cNvSpPr/>
            <p:nvPr/>
          </p:nvSpPr>
          <p:spPr>
            <a:xfrm>
              <a:off x="5709196" y="2267868"/>
              <a:ext cx="97587" cy="31255"/>
            </a:xfrm>
            <a:custGeom>
              <a:avLst/>
              <a:gdLst/>
              <a:ahLst/>
              <a:cxnLst/>
              <a:rect l="l" t="t" r="r" b="b"/>
              <a:pathLst>
                <a:path w="5411" h="1733" extrusionOk="0">
                  <a:moveTo>
                    <a:pt x="3309" y="0"/>
                  </a:moveTo>
                  <a:cubicBezTo>
                    <a:pt x="3047" y="0"/>
                    <a:pt x="2781" y="31"/>
                    <a:pt x="2523" y="91"/>
                  </a:cubicBezTo>
                  <a:cubicBezTo>
                    <a:pt x="2037" y="213"/>
                    <a:pt x="1550" y="426"/>
                    <a:pt x="1125" y="699"/>
                  </a:cubicBezTo>
                  <a:cubicBezTo>
                    <a:pt x="699" y="973"/>
                    <a:pt x="304" y="1307"/>
                    <a:pt x="0" y="1733"/>
                  </a:cubicBezTo>
                  <a:cubicBezTo>
                    <a:pt x="395" y="1429"/>
                    <a:pt x="821" y="1186"/>
                    <a:pt x="1277" y="942"/>
                  </a:cubicBezTo>
                  <a:cubicBezTo>
                    <a:pt x="1702" y="730"/>
                    <a:pt x="2158" y="547"/>
                    <a:pt x="2614" y="456"/>
                  </a:cubicBezTo>
                  <a:cubicBezTo>
                    <a:pt x="2881" y="385"/>
                    <a:pt x="3159" y="355"/>
                    <a:pt x="3434" y="355"/>
                  </a:cubicBezTo>
                  <a:cubicBezTo>
                    <a:pt x="3629" y="355"/>
                    <a:pt x="3823" y="370"/>
                    <a:pt x="4012" y="395"/>
                  </a:cubicBezTo>
                  <a:cubicBezTo>
                    <a:pt x="4499" y="426"/>
                    <a:pt x="4955" y="608"/>
                    <a:pt x="5411" y="790"/>
                  </a:cubicBezTo>
                  <a:cubicBezTo>
                    <a:pt x="5046" y="487"/>
                    <a:pt x="4590" y="183"/>
                    <a:pt x="4073" y="91"/>
                  </a:cubicBezTo>
                  <a:cubicBezTo>
                    <a:pt x="3830" y="31"/>
                    <a:pt x="3572" y="0"/>
                    <a:pt x="3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3" name="Google Shape;4563;p81"/>
            <p:cNvSpPr/>
            <p:nvPr/>
          </p:nvSpPr>
          <p:spPr>
            <a:xfrm>
              <a:off x="5984933" y="2245721"/>
              <a:ext cx="97587" cy="31471"/>
            </a:xfrm>
            <a:custGeom>
              <a:avLst/>
              <a:gdLst/>
              <a:ahLst/>
              <a:cxnLst/>
              <a:rect l="l" t="t" r="r" b="b"/>
              <a:pathLst>
                <a:path w="5411" h="1745" extrusionOk="0">
                  <a:moveTo>
                    <a:pt x="3266" y="1"/>
                  </a:moveTo>
                  <a:cubicBezTo>
                    <a:pt x="3018" y="1"/>
                    <a:pt x="2767" y="32"/>
                    <a:pt x="2523" y="104"/>
                  </a:cubicBezTo>
                  <a:cubicBezTo>
                    <a:pt x="2037" y="225"/>
                    <a:pt x="1550" y="438"/>
                    <a:pt x="1125" y="711"/>
                  </a:cubicBezTo>
                  <a:cubicBezTo>
                    <a:pt x="699" y="985"/>
                    <a:pt x="304" y="1319"/>
                    <a:pt x="0" y="1745"/>
                  </a:cubicBezTo>
                  <a:cubicBezTo>
                    <a:pt x="395" y="1441"/>
                    <a:pt x="821" y="1198"/>
                    <a:pt x="1277" y="955"/>
                  </a:cubicBezTo>
                  <a:cubicBezTo>
                    <a:pt x="1702" y="742"/>
                    <a:pt x="2158" y="560"/>
                    <a:pt x="2614" y="468"/>
                  </a:cubicBezTo>
                  <a:cubicBezTo>
                    <a:pt x="2918" y="387"/>
                    <a:pt x="3236" y="360"/>
                    <a:pt x="3549" y="360"/>
                  </a:cubicBezTo>
                  <a:cubicBezTo>
                    <a:pt x="3705" y="360"/>
                    <a:pt x="3860" y="367"/>
                    <a:pt x="4012" y="377"/>
                  </a:cubicBezTo>
                  <a:cubicBezTo>
                    <a:pt x="4499" y="438"/>
                    <a:pt x="4955" y="620"/>
                    <a:pt x="5411" y="803"/>
                  </a:cubicBezTo>
                  <a:cubicBezTo>
                    <a:pt x="5046" y="499"/>
                    <a:pt x="4590" y="195"/>
                    <a:pt x="4073" y="104"/>
                  </a:cubicBezTo>
                  <a:cubicBezTo>
                    <a:pt x="3817" y="39"/>
                    <a:pt x="3543" y="1"/>
                    <a:pt x="3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4" name="Google Shape;4564;p81"/>
            <p:cNvSpPr/>
            <p:nvPr/>
          </p:nvSpPr>
          <p:spPr>
            <a:xfrm>
              <a:off x="6203103" y="2330360"/>
              <a:ext cx="63159" cy="82654"/>
            </a:xfrm>
            <a:custGeom>
              <a:avLst/>
              <a:gdLst/>
              <a:ahLst/>
              <a:cxnLst/>
              <a:rect l="l" t="t" r="r" b="b"/>
              <a:pathLst>
                <a:path w="3502" h="4583" extrusionOk="0">
                  <a:moveTo>
                    <a:pt x="3071" y="0"/>
                  </a:moveTo>
                  <a:cubicBezTo>
                    <a:pt x="1581" y="91"/>
                    <a:pt x="669" y="1095"/>
                    <a:pt x="274" y="2341"/>
                  </a:cubicBezTo>
                  <a:cubicBezTo>
                    <a:pt x="244" y="2371"/>
                    <a:pt x="244" y="2402"/>
                    <a:pt x="244" y="2432"/>
                  </a:cubicBezTo>
                  <a:cubicBezTo>
                    <a:pt x="61" y="3040"/>
                    <a:pt x="1" y="3739"/>
                    <a:pt x="31" y="4377"/>
                  </a:cubicBezTo>
                  <a:cubicBezTo>
                    <a:pt x="46" y="4514"/>
                    <a:pt x="153" y="4582"/>
                    <a:pt x="251" y="4582"/>
                  </a:cubicBezTo>
                  <a:cubicBezTo>
                    <a:pt x="350" y="4582"/>
                    <a:pt x="441" y="4514"/>
                    <a:pt x="426" y="4377"/>
                  </a:cubicBezTo>
                  <a:cubicBezTo>
                    <a:pt x="365" y="3769"/>
                    <a:pt x="426" y="3131"/>
                    <a:pt x="609" y="2523"/>
                  </a:cubicBezTo>
                  <a:cubicBezTo>
                    <a:pt x="1051" y="2177"/>
                    <a:pt x="1616" y="1977"/>
                    <a:pt x="2178" y="1977"/>
                  </a:cubicBezTo>
                  <a:cubicBezTo>
                    <a:pt x="2505" y="1977"/>
                    <a:pt x="2830" y="2044"/>
                    <a:pt x="3131" y="2189"/>
                  </a:cubicBezTo>
                  <a:cubicBezTo>
                    <a:pt x="3157" y="2200"/>
                    <a:pt x="3181" y="2204"/>
                    <a:pt x="3205" y="2204"/>
                  </a:cubicBezTo>
                  <a:cubicBezTo>
                    <a:pt x="3382" y="2204"/>
                    <a:pt x="3501" y="1935"/>
                    <a:pt x="3314" y="1854"/>
                  </a:cubicBezTo>
                  <a:cubicBezTo>
                    <a:pt x="2950" y="1679"/>
                    <a:pt x="2575" y="1600"/>
                    <a:pt x="2203" y="1600"/>
                  </a:cubicBezTo>
                  <a:cubicBezTo>
                    <a:pt x="1736" y="1600"/>
                    <a:pt x="1275" y="1726"/>
                    <a:pt x="852" y="1946"/>
                  </a:cubicBezTo>
                  <a:cubicBezTo>
                    <a:pt x="1247" y="1095"/>
                    <a:pt x="1946" y="456"/>
                    <a:pt x="3071" y="395"/>
                  </a:cubicBezTo>
                  <a:cubicBezTo>
                    <a:pt x="3314" y="395"/>
                    <a:pt x="3314" y="0"/>
                    <a:pt x="30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5" name="Google Shape;4565;p81"/>
            <p:cNvSpPr/>
            <p:nvPr/>
          </p:nvSpPr>
          <p:spPr>
            <a:xfrm>
              <a:off x="5592330" y="2363255"/>
              <a:ext cx="59317" cy="82240"/>
            </a:xfrm>
            <a:custGeom>
              <a:avLst/>
              <a:gdLst/>
              <a:ahLst/>
              <a:cxnLst/>
              <a:rect l="l" t="t" r="r" b="b"/>
              <a:pathLst>
                <a:path w="3289" h="4560" extrusionOk="0">
                  <a:moveTo>
                    <a:pt x="431" y="0"/>
                  </a:moveTo>
                  <a:cubicBezTo>
                    <a:pt x="188" y="0"/>
                    <a:pt x="188" y="365"/>
                    <a:pt x="431" y="395"/>
                  </a:cubicBezTo>
                  <a:cubicBezTo>
                    <a:pt x="1465" y="456"/>
                    <a:pt x="2134" y="1094"/>
                    <a:pt x="2498" y="1945"/>
                  </a:cubicBezTo>
                  <a:cubicBezTo>
                    <a:pt x="2117" y="1713"/>
                    <a:pt x="1689" y="1589"/>
                    <a:pt x="1257" y="1589"/>
                  </a:cubicBezTo>
                  <a:cubicBezTo>
                    <a:pt x="897" y="1589"/>
                    <a:pt x="533" y="1675"/>
                    <a:pt x="188" y="1854"/>
                  </a:cubicBezTo>
                  <a:cubicBezTo>
                    <a:pt x="1" y="1935"/>
                    <a:pt x="120" y="2204"/>
                    <a:pt x="297" y="2204"/>
                  </a:cubicBezTo>
                  <a:cubicBezTo>
                    <a:pt x="321" y="2204"/>
                    <a:pt x="345" y="2199"/>
                    <a:pt x="371" y="2189"/>
                  </a:cubicBezTo>
                  <a:cubicBezTo>
                    <a:pt x="649" y="2044"/>
                    <a:pt x="949" y="1976"/>
                    <a:pt x="1249" y="1976"/>
                  </a:cubicBezTo>
                  <a:cubicBezTo>
                    <a:pt x="1767" y="1976"/>
                    <a:pt x="2288" y="2176"/>
                    <a:pt x="2711" y="2523"/>
                  </a:cubicBezTo>
                  <a:cubicBezTo>
                    <a:pt x="2863" y="3131"/>
                    <a:pt x="2924" y="3769"/>
                    <a:pt x="2893" y="4377"/>
                  </a:cubicBezTo>
                  <a:cubicBezTo>
                    <a:pt x="2878" y="4499"/>
                    <a:pt x="2962" y="4559"/>
                    <a:pt x="3053" y="4559"/>
                  </a:cubicBezTo>
                  <a:cubicBezTo>
                    <a:pt x="3144" y="4559"/>
                    <a:pt x="3243" y="4499"/>
                    <a:pt x="3258" y="4377"/>
                  </a:cubicBezTo>
                  <a:cubicBezTo>
                    <a:pt x="3289" y="3708"/>
                    <a:pt x="3228" y="3040"/>
                    <a:pt x="3045" y="2432"/>
                  </a:cubicBezTo>
                  <a:cubicBezTo>
                    <a:pt x="3045" y="2371"/>
                    <a:pt x="3045" y="2340"/>
                    <a:pt x="3015" y="2310"/>
                  </a:cubicBezTo>
                  <a:cubicBezTo>
                    <a:pt x="2650" y="1064"/>
                    <a:pt x="1799" y="91"/>
                    <a:pt x="4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6" name="Google Shape;4566;p81"/>
            <p:cNvSpPr/>
            <p:nvPr/>
          </p:nvSpPr>
          <p:spPr>
            <a:xfrm>
              <a:off x="5756881" y="2933973"/>
              <a:ext cx="81248" cy="190666"/>
            </a:xfrm>
            <a:custGeom>
              <a:avLst/>
              <a:gdLst/>
              <a:ahLst/>
              <a:cxnLst/>
              <a:rect l="l" t="t" r="r" b="b"/>
              <a:pathLst>
                <a:path w="4505" h="10572" extrusionOk="0">
                  <a:moveTo>
                    <a:pt x="1079" y="0"/>
                  </a:moveTo>
                  <a:cubicBezTo>
                    <a:pt x="967" y="0"/>
                    <a:pt x="858" y="64"/>
                    <a:pt x="821" y="210"/>
                  </a:cubicBezTo>
                  <a:cubicBezTo>
                    <a:pt x="1" y="3796"/>
                    <a:pt x="1490" y="7778"/>
                    <a:pt x="3891" y="10483"/>
                  </a:cubicBezTo>
                  <a:cubicBezTo>
                    <a:pt x="3947" y="10546"/>
                    <a:pt x="4012" y="10572"/>
                    <a:pt x="4076" y="10572"/>
                  </a:cubicBezTo>
                  <a:cubicBezTo>
                    <a:pt x="4294" y="10572"/>
                    <a:pt x="4504" y="10276"/>
                    <a:pt x="4317" y="10088"/>
                  </a:cubicBezTo>
                  <a:cubicBezTo>
                    <a:pt x="3557" y="9237"/>
                    <a:pt x="2949" y="8204"/>
                    <a:pt x="2432" y="7201"/>
                  </a:cubicBezTo>
                  <a:cubicBezTo>
                    <a:pt x="1368" y="5103"/>
                    <a:pt x="852" y="2702"/>
                    <a:pt x="1368" y="362"/>
                  </a:cubicBezTo>
                  <a:cubicBezTo>
                    <a:pt x="1423" y="143"/>
                    <a:pt x="1248" y="0"/>
                    <a:pt x="10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7" name="Google Shape;4567;p81"/>
            <p:cNvSpPr/>
            <p:nvPr/>
          </p:nvSpPr>
          <p:spPr>
            <a:xfrm>
              <a:off x="6493088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1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23" y="33557"/>
                    <a:pt x="275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7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9" y="3496"/>
                    <a:pt x="5503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8" name="Google Shape;4568;p81"/>
            <p:cNvSpPr/>
            <p:nvPr/>
          </p:nvSpPr>
          <p:spPr>
            <a:xfrm>
              <a:off x="6592316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1" y="0"/>
                  </a:moveTo>
                  <a:cubicBezTo>
                    <a:pt x="457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9" name="Google Shape;4569;p81"/>
            <p:cNvSpPr/>
            <p:nvPr/>
          </p:nvSpPr>
          <p:spPr>
            <a:xfrm>
              <a:off x="6692086" y="3737540"/>
              <a:ext cx="168321" cy="630305"/>
            </a:xfrm>
            <a:custGeom>
              <a:avLst/>
              <a:gdLst/>
              <a:ahLst/>
              <a:cxnLst/>
              <a:rect l="l" t="t" r="r" b="b"/>
              <a:pathLst>
                <a:path w="9333" h="34949" extrusionOk="0">
                  <a:moveTo>
                    <a:pt x="7265" y="1"/>
                  </a:moveTo>
                  <a:lnTo>
                    <a:pt x="1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9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9" y="32554"/>
                  </a:cubicBezTo>
                  <a:cubicBezTo>
                    <a:pt x="6232" y="33071"/>
                    <a:pt x="6414" y="33649"/>
                    <a:pt x="6779" y="34105"/>
                  </a:cubicBezTo>
                  <a:cubicBezTo>
                    <a:pt x="7144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3" y="34949"/>
                    <a:pt x="9084" y="34886"/>
                    <a:pt x="933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0" name="Google Shape;4570;p81"/>
            <p:cNvSpPr/>
            <p:nvPr/>
          </p:nvSpPr>
          <p:spPr>
            <a:xfrm>
              <a:off x="6798438" y="3734799"/>
              <a:ext cx="76216" cy="629890"/>
            </a:xfrm>
            <a:custGeom>
              <a:avLst/>
              <a:gdLst/>
              <a:ahLst/>
              <a:cxnLst/>
              <a:rect l="l" t="t" r="r" b="b"/>
              <a:pathLst>
                <a:path w="4226" h="34926" extrusionOk="0">
                  <a:moveTo>
                    <a:pt x="3192" y="1"/>
                  </a:moveTo>
                  <a:lnTo>
                    <a:pt x="1368" y="153"/>
                  </a:lnTo>
                  <a:lnTo>
                    <a:pt x="0" y="29910"/>
                  </a:lnTo>
                  <a:cubicBezTo>
                    <a:pt x="0" y="29910"/>
                    <a:pt x="2462" y="32342"/>
                    <a:pt x="3465" y="34925"/>
                  </a:cubicBezTo>
                  <a:cubicBezTo>
                    <a:pt x="3648" y="34834"/>
                    <a:pt x="3800" y="34682"/>
                    <a:pt x="3921" y="34530"/>
                  </a:cubicBezTo>
                  <a:cubicBezTo>
                    <a:pt x="4165" y="34196"/>
                    <a:pt x="4225" y="33801"/>
                    <a:pt x="4225" y="33375"/>
                  </a:cubicBezTo>
                  <a:cubicBezTo>
                    <a:pt x="4073" y="33102"/>
                    <a:pt x="3891" y="32858"/>
                    <a:pt x="3709" y="32615"/>
                  </a:cubicBezTo>
                  <a:cubicBezTo>
                    <a:pt x="2888" y="31582"/>
                    <a:pt x="1854" y="30731"/>
                    <a:pt x="1095" y="29636"/>
                  </a:cubicBezTo>
                  <a:cubicBezTo>
                    <a:pt x="1095" y="29636"/>
                    <a:pt x="1064" y="29606"/>
                    <a:pt x="1064" y="29606"/>
                  </a:cubicBezTo>
                  <a:lnTo>
                    <a:pt x="3192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1" name="Google Shape;4571;p81"/>
            <p:cNvSpPr/>
            <p:nvPr/>
          </p:nvSpPr>
          <p:spPr>
            <a:xfrm>
              <a:off x="6377967" y="2650000"/>
              <a:ext cx="480777" cy="121334"/>
            </a:xfrm>
            <a:custGeom>
              <a:avLst/>
              <a:gdLst/>
              <a:ahLst/>
              <a:cxnLst/>
              <a:rect l="l" t="t" r="r" b="b"/>
              <a:pathLst>
                <a:path w="26658" h="6571" extrusionOk="0">
                  <a:moveTo>
                    <a:pt x="11842" y="1"/>
                  </a:moveTo>
                  <a:cubicBezTo>
                    <a:pt x="6595" y="1"/>
                    <a:pt x="3012" y="1164"/>
                    <a:pt x="1" y="6571"/>
                  </a:cubicBezTo>
                  <a:cubicBezTo>
                    <a:pt x="6293" y="6267"/>
                    <a:pt x="12615" y="5963"/>
                    <a:pt x="18907" y="5659"/>
                  </a:cubicBezTo>
                  <a:cubicBezTo>
                    <a:pt x="21491" y="5537"/>
                    <a:pt x="24074" y="5416"/>
                    <a:pt x="26658" y="5203"/>
                  </a:cubicBezTo>
                  <a:cubicBezTo>
                    <a:pt x="24956" y="2558"/>
                    <a:pt x="22433" y="613"/>
                    <a:pt x="18664" y="340"/>
                  </a:cubicBezTo>
                  <a:cubicBezTo>
                    <a:pt x="16105" y="171"/>
                    <a:pt x="13851" y="1"/>
                    <a:pt x="1184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2" name="Google Shape;4572;p81"/>
            <p:cNvSpPr/>
            <p:nvPr/>
          </p:nvSpPr>
          <p:spPr>
            <a:xfrm>
              <a:off x="6329181" y="2746053"/>
              <a:ext cx="565740" cy="143141"/>
            </a:xfrm>
            <a:custGeom>
              <a:avLst/>
              <a:gdLst/>
              <a:ahLst/>
              <a:cxnLst/>
              <a:rect l="l" t="t" r="r" b="b"/>
              <a:pathLst>
                <a:path w="31369" h="7752" extrusionOk="0">
                  <a:moveTo>
                    <a:pt x="29363" y="1"/>
                  </a:moveTo>
                  <a:cubicBezTo>
                    <a:pt x="26779" y="214"/>
                    <a:pt x="24196" y="335"/>
                    <a:pt x="21612" y="457"/>
                  </a:cubicBezTo>
                  <a:cubicBezTo>
                    <a:pt x="15320" y="761"/>
                    <a:pt x="8998" y="1065"/>
                    <a:pt x="2706" y="1369"/>
                  </a:cubicBezTo>
                  <a:cubicBezTo>
                    <a:pt x="1764" y="3040"/>
                    <a:pt x="882" y="5138"/>
                    <a:pt x="1" y="7752"/>
                  </a:cubicBezTo>
                  <a:cubicBezTo>
                    <a:pt x="10457" y="6627"/>
                    <a:pt x="20913" y="5563"/>
                    <a:pt x="31369" y="4621"/>
                  </a:cubicBezTo>
                  <a:cubicBezTo>
                    <a:pt x="30883" y="2980"/>
                    <a:pt x="30244" y="1399"/>
                    <a:pt x="29363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3" name="Google Shape;4573;p81"/>
            <p:cNvSpPr/>
            <p:nvPr/>
          </p:nvSpPr>
          <p:spPr>
            <a:xfrm>
              <a:off x="6250600" y="2952895"/>
              <a:ext cx="670631" cy="303435"/>
            </a:xfrm>
            <a:custGeom>
              <a:avLst/>
              <a:gdLst/>
              <a:ahLst/>
              <a:cxnLst/>
              <a:rect l="l" t="t" r="r" b="b"/>
              <a:pathLst>
                <a:path w="37185" h="16433" extrusionOk="0">
                  <a:moveTo>
                    <a:pt x="33283" y="0"/>
                  </a:moveTo>
                  <a:cubicBezTo>
                    <a:pt x="23200" y="0"/>
                    <a:pt x="13098" y="345"/>
                    <a:pt x="3020" y="1079"/>
                  </a:cubicBezTo>
                  <a:cubicBezTo>
                    <a:pt x="2655" y="2477"/>
                    <a:pt x="2291" y="3966"/>
                    <a:pt x="1896" y="5608"/>
                  </a:cubicBezTo>
                  <a:cubicBezTo>
                    <a:pt x="0" y="13772"/>
                    <a:pt x="3672" y="16432"/>
                    <a:pt x="9262" y="16432"/>
                  </a:cubicBezTo>
                  <a:cubicBezTo>
                    <a:pt x="19717" y="16432"/>
                    <a:pt x="36881" y="7127"/>
                    <a:pt x="36881" y="7127"/>
                  </a:cubicBezTo>
                  <a:cubicBezTo>
                    <a:pt x="36881" y="7127"/>
                    <a:pt x="37185" y="3997"/>
                    <a:pt x="36881" y="15"/>
                  </a:cubicBezTo>
                  <a:cubicBezTo>
                    <a:pt x="35682" y="5"/>
                    <a:pt x="34482" y="0"/>
                    <a:pt x="33283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4" name="Google Shape;4574;p81"/>
            <p:cNvSpPr/>
            <p:nvPr/>
          </p:nvSpPr>
          <p:spPr>
            <a:xfrm>
              <a:off x="6305067" y="2831360"/>
              <a:ext cx="610701" cy="141460"/>
            </a:xfrm>
            <a:custGeom>
              <a:avLst/>
              <a:gdLst/>
              <a:ahLst/>
              <a:cxnLst/>
              <a:rect l="l" t="t" r="r" b="b"/>
              <a:pathLst>
                <a:path w="33862" h="7661" extrusionOk="0">
                  <a:moveTo>
                    <a:pt x="32706" y="1"/>
                  </a:moveTo>
                  <a:cubicBezTo>
                    <a:pt x="22250" y="974"/>
                    <a:pt x="11794" y="2007"/>
                    <a:pt x="1338" y="3132"/>
                  </a:cubicBezTo>
                  <a:cubicBezTo>
                    <a:pt x="912" y="4500"/>
                    <a:pt x="456" y="6019"/>
                    <a:pt x="0" y="7661"/>
                  </a:cubicBezTo>
                  <a:cubicBezTo>
                    <a:pt x="10078" y="6927"/>
                    <a:pt x="20180" y="6582"/>
                    <a:pt x="30263" y="6582"/>
                  </a:cubicBezTo>
                  <a:cubicBezTo>
                    <a:pt x="31462" y="6582"/>
                    <a:pt x="32662" y="6587"/>
                    <a:pt x="33861" y="6597"/>
                  </a:cubicBezTo>
                  <a:cubicBezTo>
                    <a:pt x="33679" y="4530"/>
                    <a:pt x="33344" y="2220"/>
                    <a:pt x="3270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5" name="Google Shape;4575;p81"/>
            <p:cNvSpPr/>
            <p:nvPr/>
          </p:nvSpPr>
          <p:spPr>
            <a:xfrm>
              <a:off x="6451733" y="4266543"/>
              <a:ext cx="191586" cy="144478"/>
            </a:xfrm>
            <a:custGeom>
              <a:avLst/>
              <a:gdLst/>
              <a:ahLst/>
              <a:cxnLst/>
              <a:rect l="l" t="t" r="r" b="b"/>
              <a:pathLst>
                <a:path w="10623" h="8011" extrusionOk="0">
                  <a:moveTo>
                    <a:pt x="10501" y="0"/>
                  </a:moveTo>
                  <a:lnTo>
                    <a:pt x="10501" y="0"/>
                  </a:lnTo>
                  <a:cubicBezTo>
                    <a:pt x="9559" y="213"/>
                    <a:pt x="8677" y="730"/>
                    <a:pt x="8039" y="1490"/>
                  </a:cubicBezTo>
                  <a:cubicBezTo>
                    <a:pt x="7461" y="2219"/>
                    <a:pt x="7127" y="3131"/>
                    <a:pt x="6519" y="3861"/>
                  </a:cubicBezTo>
                  <a:cubicBezTo>
                    <a:pt x="5941" y="4560"/>
                    <a:pt x="5090" y="5046"/>
                    <a:pt x="4178" y="5198"/>
                  </a:cubicBezTo>
                  <a:cubicBezTo>
                    <a:pt x="4016" y="5234"/>
                    <a:pt x="3846" y="5254"/>
                    <a:pt x="3675" y="5254"/>
                  </a:cubicBezTo>
                  <a:cubicBezTo>
                    <a:pt x="3271" y="5254"/>
                    <a:pt x="2867" y="5142"/>
                    <a:pt x="2568" y="4864"/>
                  </a:cubicBezTo>
                  <a:cubicBezTo>
                    <a:pt x="2446" y="4742"/>
                    <a:pt x="2355" y="4560"/>
                    <a:pt x="2294" y="4377"/>
                  </a:cubicBezTo>
                  <a:lnTo>
                    <a:pt x="2294" y="4377"/>
                  </a:lnTo>
                  <a:cubicBezTo>
                    <a:pt x="0" y="5657"/>
                    <a:pt x="909" y="8011"/>
                    <a:pt x="3087" y="8011"/>
                  </a:cubicBezTo>
                  <a:cubicBezTo>
                    <a:pt x="3650" y="8011"/>
                    <a:pt x="4299" y="7853"/>
                    <a:pt x="4999" y="7478"/>
                  </a:cubicBezTo>
                  <a:cubicBezTo>
                    <a:pt x="8403" y="5624"/>
                    <a:pt x="9528" y="3952"/>
                    <a:pt x="9528" y="3952"/>
                  </a:cubicBezTo>
                  <a:cubicBezTo>
                    <a:pt x="9528" y="3952"/>
                    <a:pt x="10622" y="2706"/>
                    <a:pt x="1050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6" name="Google Shape;4576;p81"/>
            <p:cNvSpPr/>
            <p:nvPr/>
          </p:nvSpPr>
          <p:spPr>
            <a:xfrm>
              <a:off x="6732647" y="4266543"/>
              <a:ext cx="156814" cy="144424"/>
            </a:xfrm>
            <a:custGeom>
              <a:avLst/>
              <a:gdLst/>
              <a:ahLst/>
              <a:cxnLst/>
              <a:rect l="l" t="t" r="r" b="b"/>
              <a:pathLst>
                <a:path w="8695" h="8008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1429"/>
                    <a:pt x="1004" y="2827"/>
                    <a:pt x="1825" y="4043"/>
                  </a:cubicBezTo>
                  <a:cubicBezTo>
                    <a:pt x="2220" y="4651"/>
                    <a:pt x="2706" y="5289"/>
                    <a:pt x="3223" y="5897"/>
                  </a:cubicBezTo>
                  <a:cubicBezTo>
                    <a:pt x="3952" y="6688"/>
                    <a:pt x="4803" y="7417"/>
                    <a:pt x="5806" y="7782"/>
                  </a:cubicBezTo>
                  <a:cubicBezTo>
                    <a:pt x="6121" y="7911"/>
                    <a:pt x="6470" y="8007"/>
                    <a:pt x="6818" y="8007"/>
                  </a:cubicBezTo>
                  <a:cubicBezTo>
                    <a:pt x="7042" y="8007"/>
                    <a:pt x="7265" y="7968"/>
                    <a:pt x="7478" y="7873"/>
                  </a:cubicBezTo>
                  <a:cubicBezTo>
                    <a:pt x="7934" y="7691"/>
                    <a:pt x="8238" y="7265"/>
                    <a:pt x="8390" y="6779"/>
                  </a:cubicBezTo>
                  <a:cubicBezTo>
                    <a:pt x="8694" y="5836"/>
                    <a:pt x="8390" y="4803"/>
                    <a:pt x="7873" y="3891"/>
                  </a:cubicBezTo>
                  <a:cubicBezTo>
                    <a:pt x="7873" y="4317"/>
                    <a:pt x="7813" y="4712"/>
                    <a:pt x="7569" y="5046"/>
                  </a:cubicBezTo>
                  <a:cubicBezTo>
                    <a:pt x="7291" y="5426"/>
                    <a:pt x="6780" y="5616"/>
                    <a:pt x="6283" y="5616"/>
                  </a:cubicBezTo>
                  <a:cubicBezTo>
                    <a:pt x="6184" y="5616"/>
                    <a:pt x="6085" y="5608"/>
                    <a:pt x="5989" y="5593"/>
                  </a:cubicBezTo>
                  <a:cubicBezTo>
                    <a:pt x="5411" y="5502"/>
                    <a:pt x="4895" y="5198"/>
                    <a:pt x="4530" y="4773"/>
                  </a:cubicBezTo>
                  <a:cubicBezTo>
                    <a:pt x="4165" y="4317"/>
                    <a:pt x="3983" y="3739"/>
                    <a:pt x="3740" y="3222"/>
                  </a:cubicBezTo>
                  <a:cubicBezTo>
                    <a:pt x="3010" y="1703"/>
                    <a:pt x="1612" y="517"/>
                    <a:pt x="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7" name="Google Shape;4577;p81"/>
            <p:cNvSpPr/>
            <p:nvPr/>
          </p:nvSpPr>
          <p:spPr>
            <a:xfrm>
              <a:off x="7002901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275" y="0"/>
                  </a:moveTo>
                  <a:cubicBezTo>
                    <a:pt x="1" y="730"/>
                    <a:pt x="123" y="1398"/>
                    <a:pt x="123" y="1398"/>
                  </a:cubicBezTo>
                  <a:lnTo>
                    <a:pt x="13314" y="1398"/>
                  </a:lnTo>
                  <a:lnTo>
                    <a:pt x="13345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8" name="Google Shape;4578;p81"/>
            <p:cNvSpPr/>
            <p:nvPr/>
          </p:nvSpPr>
          <p:spPr>
            <a:xfrm>
              <a:off x="7007843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78" y="760"/>
                    <a:pt x="2888" y="851"/>
                  </a:cubicBezTo>
                  <a:cubicBezTo>
                    <a:pt x="1034" y="1064"/>
                    <a:pt x="304" y="1855"/>
                    <a:pt x="1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9" name="Google Shape;4579;p81"/>
            <p:cNvSpPr/>
            <p:nvPr/>
          </p:nvSpPr>
          <p:spPr>
            <a:xfrm>
              <a:off x="7099929" y="4166773"/>
              <a:ext cx="144749" cy="131024"/>
            </a:xfrm>
            <a:custGeom>
              <a:avLst/>
              <a:gdLst/>
              <a:ahLst/>
              <a:cxnLst/>
              <a:rect l="l" t="t" r="r" b="b"/>
              <a:pathLst>
                <a:path w="802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802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0" name="Google Shape;4580;p81"/>
            <p:cNvSpPr/>
            <p:nvPr/>
          </p:nvSpPr>
          <p:spPr>
            <a:xfrm>
              <a:off x="7342230" y="4292856"/>
              <a:ext cx="186410" cy="63844"/>
            </a:xfrm>
            <a:custGeom>
              <a:avLst/>
              <a:gdLst/>
              <a:ahLst/>
              <a:cxnLst/>
              <a:rect l="l" t="t" r="r" b="b"/>
              <a:pathLst>
                <a:path w="10336" h="3540" extrusionOk="0">
                  <a:moveTo>
                    <a:pt x="1" y="0"/>
                  </a:moveTo>
                  <a:cubicBezTo>
                    <a:pt x="1" y="183"/>
                    <a:pt x="1" y="365"/>
                    <a:pt x="1" y="517"/>
                  </a:cubicBezTo>
                  <a:cubicBezTo>
                    <a:pt x="62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5" y="3341"/>
                    <a:pt x="4513" y="3539"/>
                    <a:pt x="5913" y="3539"/>
                  </a:cubicBezTo>
                  <a:cubicBezTo>
                    <a:pt x="6671" y="3539"/>
                    <a:pt x="7430" y="3481"/>
                    <a:pt x="8177" y="3374"/>
                  </a:cubicBezTo>
                  <a:cubicBezTo>
                    <a:pt x="8603" y="3314"/>
                    <a:pt x="9059" y="3222"/>
                    <a:pt x="9454" y="3010"/>
                  </a:cubicBezTo>
                  <a:cubicBezTo>
                    <a:pt x="9849" y="2797"/>
                    <a:pt x="10214" y="2463"/>
                    <a:pt x="10275" y="2007"/>
                  </a:cubicBezTo>
                  <a:cubicBezTo>
                    <a:pt x="10335" y="1703"/>
                    <a:pt x="10275" y="1399"/>
                    <a:pt x="10123" y="1125"/>
                  </a:cubicBezTo>
                  <a:cubicBezTo>
                    <a:pt x="9092" y="1776"/>
                    <a:pt x="7650" y="2112"/>
                    <a:pt x="6530" y="2112"/>
                  </a:cubicBezTo>
                  <a:cubicBezTo>
                    <a:pt x="6395" y="2112"/>
                    <a:pt x="6265" y="2108"/>
                    <a:pt x="6141" y="2098"/>
                  </a:cubicBezTo>
                  <a:cubicBezTo>
                    <a:pt x="4621" y="1946"/>
                    <a:pt x="3101" y="1429"/>
                    <a:pt x="1733" y="821"/>
                  </a:cubicBezTo>
                  <a:cubicBezTo>
                    <a:pt x="1186" y="608"/>
                    <a:pt x="639" y="365"/>
                    <a:pt x="92" y="92"/>
                  </a:cubicBezTo>
                  <a:cubicBezTo>
                    <a:pt x="92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1" name="Google Shape;4581;p81"/>
            <p:cNvSpPr/>
            <p:nvPr/>
          </p:nvSpPr>
          <p:spPr>
            <a:xfrm>
              <a:off x="7338947" y="4158892"/>
              <a:ext cx="129383" cy="163036"/>
            </a:xfrm>
            <a:custGeom>
              <a:avLst/>
              <a:gdLst/>
              <a:ahLst/>
              <a:cxnLst/>
              <a:rect l="l" t="t" r="r" b="b"/>
              <a:pathLst>
                <a:path w="7174" h="9040" extrusionOk="0">
                  <a:moveTo>
                    <a:pt x="1825" y="0"/>
                  </a:moveTo>
                  <a:cubicBezTo>
                    <a:pt x="1340" y="0"/>
                    <a:pt x="870" y="50"/>
                    <a:pt x="548" y="255"/>
                  </a:cubicBezTo>
                  <a:cubicBezTo>
                    <a:pt x="1" y="620"/>
                    <a:pt x="92" y="1319"/>
                    <a:pt x="122" y="1896"/>
                  </a:cubicBezTo>
                  <a:cubicBezTo>
                    <a:pt x="274" y="3720"/>
                    <a:pt x="213" y="5605"/>
                    <a:pt x="183" y="7428"/>
                  </a:cubicBezTo>
                  <a:cubicBezTo>
                    <a:pt x="213" y="7459"/>
                    <a:pt x="274" y="7489"/>
                    <a:pt x="274" y="7489"/>
                  </a:cubicBezTo>
                  <a:cubicBezTo>
                    <a:pt x="821" y="7763"/>
                    <a:pt x="1368" y="8036"/>
                    <a:pt x="1915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29" y="7155"/>
                    <a:pt x="6171" y="6638"/>
                    <a:pt x="7174" y="6486"/>
                  </a:cubicBezTo>
                  <a:cubicBezTo>
                    <a:pt x="6444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09" y="255"/>
                    <a:pt x="3678" y="164"/>
                    <a:pt x="3618" y="103"/>
                  </a:cubicBezTo>
                  <a:cubicBezTo>
                    <a:pt x="3526" y="42"/>
                    <a:pt x="3405" y="42"/>
                    <a:pt x="3283" y="42"/>
                  </a:cubicBezTo>
                  <a:cubicBezTo>
                    <a:pt x="3236" y="44"/>
                    <a:pt x="3187" y="45"/>
                    <a:pt x="3135" y="45"/>
                  </a:cubicBezTo>
                  <a:cubicBezTo>
                    <a:pt x="2760" y="45"/>
                    <a:pt x="2286" y="0"/>
                    <a:pt x="182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2" name="Google Shape;4582;p81"/>
            <p:cNvSpPr/>
            <p:nvPr/>
          </p:nvSpPr>
          <p:spPr>
            <a:xfrm>
              <a:off x="7411863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1" y="0"/>
                  </a:moveTo>
                  <a:cubicBezTo>
                    <a:pt x="2128" y="152"/>
                    <a:pt x="486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4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0" y="1854"/>
                    <a:pt x="5988" y="1642"/>
                    <a:pt x="5806" y="1490"/>
                  </a:cubicBezTo>
                  <a:cubicBezTo>
                    <a:pt x="5380" y="1125"/>
                    <a:pt x="4863" y="912"/>
                    <a:pt x="4377" y="669"/>
                  </a:cubicBezTo>
                  <a:cubicBezTo>
                    <a:pt x="3952" y="487"/>
                    <a:pt x="3526" y="243"/>
                    <a:pt x="3161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3" name="Google Shape;4583;p81"/>
            <p:cNvSpPr/>
            <p:nvPr/>
          </p:nvSpPr>
          <p:spPr>
            <a:xfrm>
              <a:off x="7400897" y="4259473"/>
              <a:ext cx="55602" cy="29884"/>
            </a:xfrm>
            <a:custGeom>
              <a:avLst/>
              <a:gdLst/>
              <a:ahLst/>
              <a:cxnLst/>
              <a:rect l="l" t="t" r="r" b="b"/>
              <a:pathLst>
                <a:path w="3083" h="1657" extrusionOk="0">
                  <a:moveTo>
                    <a:pt x="122" y="1396"/>
                  </a:moveTo>
                  <a:cubicBezTo>
                    <a:pt x="124" y="1396"/>
                    <a:pt x="127" y="1396"/>
                    <a:pt x="129" y="1396"/>
                  </a:cubicBezTo>
                  <a:lnTo>
                    <a:pt x="129" y="1396"/>
                  </a:lnTo>
                  <a:cubicBezTo>
                    <a:pt x="117" y="1403"/>
                    <a:pt x="104" y="1413"/>
                    <a:pt x="91" y="1426"/>
                  </a:cubicBezTo>
                  <a:cubicBezTo>
                    <a:pt x="91" y="1426"/>
                    <a:pt x="91" y="1426"/>
                    <a:pt x="122" y="1396"/>
                  </a:cubicBezTo>
                  <a:close/>
                  <a:moveTo>
                    <a:pt x="329" y="1454"/>
                  </a:moveTo>
                  <a:lnTo>
                    <a:pt x="329" y="1454"/>
                  </a:lnTo>
                  <a:cubicBezTo>
                    <a:pt x="331" y="1455"/>
                    <a:pt x="333" y="1456"/>
                    <a:pt x="335" y="1456"/>
                  </a:cubicBezTo>
                  <a:cubicBezTo>
                    <a:pt x="335" y="1460"/>
                    <a:pt x="335" y="1463"/>
                    <a:pt x="335" y="1467"/>
                  </a:cubicBezTo>
                  <a:lnTo>
                    <a:pt x="335" y="1467"/>
                  </a:lnTo>
                  <a:cubicBezTo>
                    <a:pt x="333" y="1463"/>
                    <a:pt x="331" y="1459"/>
                    <a:pt x="329" y="1454"/>
                  </a:cubicBezTo>
                  <a:close/>
                  <a:moveTo>
                    <a:pt x="2361" y="1"/>
                  </a:moveTo>
                  <a:cubicBezTo>
                    <a:pt x="1525" y="1"/>
                    <a:pt x="736" y="571"/>
                    <a:pt x="213" y="1244"/>
                  </a:cubicBezTo>
                  <a:cubicBezTo>
                    <a:pt x="152" y="1304"/>
                    <a:pt x="0" y="1487"/>
                    <a:pt x="61" y="1578"/>
                  </a:cubicBezTo>
                  <a:cubicBezTo>
                    <a:pt x="100" y="1636"/>
                    <a:pt x="138" y="1657"/>
                    <a:pt x="184" y="1657"/>
                  </a:cubicBezTo>
                  <a:cubicBezTo>
                    <a:pt x="211" y="1657"/>
                    <a:pt x="240" y="1650"/>
                    <a:pt x="274" y="1639"/>
                  </a:cubicBezTo>
                  <a:cubicBezTo>
                    <a:pt x="274" y="1639"/>
                    <a:pt x="304" y="1639"/>
                    <a:pt x="304" y="1608"/>
                  </a:cubicBezTo>
                  <a:cubicBezTo>
                    <a:pt x="323" y="1590"/>
                    <a:pt x="334" y="1569"/>
                    <a:pt x="340" y="1547"/>
                  </a:cubicBezTo>
                  <a:lnTo>
                    <a:pt x="340" y="1547"/>
                  </a:lnTo>
                  <a:cubicBezTo>
                    <a:pt x="365" y="1544"/>
                    <a:pt x="365" y="1515"/>
                    <a:pt x="365" y="1487"/>
                  </a:cubicBezTo>
                  <a:cubicBezTo>
                    <a:pt x="426" y="1426"/>
                    <a:pt x="456" y="1396"/>
                    <a:pt x="517" y="1335"/>
                  </a:cubicBezTo>
                  <a:cubicBezTo>
                    <a:pt x="669" y="1122"/>
                    <a:pt x="851" y="940"/>
                    <a:pt x="1064" y="788"/>
                  </a:cubicBezTo>
                  <a:cubicBezTo>
                    <a:pt x="1449" y="493"/>
                    <a:pt x="1901" y="283"/>
                    <a:pt x="2371" y="283"/>
                  </a:cubicBezTo>
                  <a:cubicBezTo>
                    <a:pt x="2532" y="283"/>
                    <a:pt x="2695" y="308"/>
                    <a:pt x="2857" y="362"/>
                  </a:cubicBezTo>
                  <a:cubicBezTo>
                    <a:pt x="2875" y="368"/>
                    <a:pt x="2892" y="371"/>
                    <a:pt x="2908" y="371"/>
                  </a:cubicBezTo>
                  <a:cubicBezTo>
                    <a:pt x="3049" y="371"/>
                    <a:pt x="3083" y="143"/>
                    <a:pt x="2918" y="89"/>
                  </a:cubicBezTo>
                  <a:cubicBezTo>
                    <a:pt x="2732" y="28"/>
                    <a:pt x="2545" y="1"/>
                    <a:pt x="2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4" name="Google Shape;4584;p81"/>
            <p:cNvSpPr/>
            <p:nvPr/>
          </p:nvSpPr>
          <p:spPr>
            <a:xfrm>
              <a:off x="7383890" y="4234297"/>
              <a:ext cx="55620" cy="30118"/>
            </a:xfrm>
            <a:custGeom>
              <a:avLst/>
              <a:gdLst/>
              <a:ahLst/>
              <a:cxnLst/>
              <a:rect l="l" t="t" r="r" b="b"/>
              <a:pathLst>
                <a:path w="3084" h="1670" extrusionOk="0">
                  <a:moveTo>
                    <a:pt x="123" y="1393"/>
                  </a:moveTo>
                  <a:cubicBezTo>
                    <a:pt x="125" y="1394"/>
                    <a:pt x="127" y="1396"/>
                    <a:pt x="130" y="1397"/>
                  </a:cubicBezTo>
                  <a:lnTo>
                    <a:pt x="130" y="1397"/>
                  </a:lnTo>
                  <a:cubicBezTo>
                    <a:pt x="116" y="1403"/>
                    <a:pt x="104" y="1412"/>
                    <a:pt x="92" y="1424"/>
                  </a:cubicBezTo>
                  <a:cubicBezTo>
                    <a:pt x="92" y="1424"/>
                    <a:pt x="92" y="1424"/>
                    <a:pt x="123" y="1393"/>
                  </a:cubicBezTo>
                  <a:close/>
                  <a:moveTo>
                    <a:pt x="335" y="1581"/>
                  </a:moveTo>
                  <a:lnTo>
                    <a:pt x="335" y="1581"/>
                  </a:lnTo>
                  <a:cubicBezTo>
                    <a:pt x="334" y="1583"/>
                    <a:pt x="334" y="1584"/>
                    <a:pt x="333" y="1586"/>
                  </a:cubicBezTo>
                  <a:lnTo>
                    <a:pt x="333" y="1586"/>
                  </a:lnTo>
                  <a:cubicBezTo>
                    <a:pt x="334" y="1585"/>
                    <a:pt x="335" y="1583"/>
                    <a:pt x="335" y="1581"/>
                  </a:cubicBezTo>
                  <a:close/>
                  <a:moveTo>
                    <a:pt x="2365" y="1"/>
                  </a:moveTo>
                  <a:cubicBezTo>
                    <a:pt x="1514" y="1"/>
                    <a:pt x="740" y="590"/>
                    <a:pt x="214" y="1241"/>
                  </a:cubicBezTo>
                  <a:cubicBezTo>
                    <a:pt x="153" y="1333"/>
                    <a:pt x="1" y="1485"/>
                    <a:pt x="62" y="1606"/>
                  </a:cubicBezTo>
                  <a:cubicBezTo>
                    <a:pt x="99" y="1644"/>
                    <a:pt x="137" y="1670"/>
                    <a:pt x="182" y="1670"/>
                  </a:cubicBezTo>
                  <a:cubicBezTo>
                    <a:pt x="209" y="1670"/>
                    <a:pt x="240" y="1660"/>
                    <a:pt x="275" y="1636"/>
                  </a:cubicBezTo>
                  <a:lnTo>
                    <a:pt x="305" y="1636"/>
                  </a:lnTo>
                  <a:cubicBezTo>
                    <a:pt x="318" y="1620"/>
                    <a:pt x="328" y="1603"/>
                    <a:pt x="333" y="1586"/>
                  </a:cubicBezTo>
                  <a:lnTo>
                    <a:pt x="333" y="1586"/>
                  </a:lnTo>
                  <a:cubicBezTo>
                    <a:pt x="332" y="1588"/>
                    <a:pt x="330" y="1589"/>
                    <a:pt x="329" y="1589"/>
                  </a:cubicBezTo>
                  <a:cubicBezTo>
                    <a:pt x="322" y="1589"/>
                    <a:pt x="315" y="1576"/>
                    <a:pt x="335" y="1576"/>
                  </a:cubicBezTo>
                  <a:cubicBezTo>
                    <a:pt x="335" y="1578"/>
                    <a:pt x="335" y="1580"/>
                    <a:pt x="335" y="1581"/>
                  </a:cubicBezTo>
                  <a:lnTo>
                    <a:pt x="335" y="1581"/>
                  </a:lnTo>
                  <a:cubicBezTo>
                    <a:pt x="338" y="1571"/>
                    <a:pt x="340" y="1562"/>
                    <a:pt x="341" y="1552"/>
                  </a:cubicBezTo>
                  <a:lnTo>
                    <a:pt x="341" y="1552"/>
                  </a:lnTo>
                  <a:cubicBezTo>
                    <a:pt x="349" y="1531"/>
                    <a:pt x="366" y="1515"/>
                    <a:pt x="366" y="1515"/>
                  </a:cubicBezTo>
                  <a:cubicBezTo>
                    <a:pt x="427" y="1424"/>
                    <a:pt x="457" y="1393"/>
                    <a:pt x="518" y="1333"/>
                  </a:cubicBezTo>
                  <a:cubicBezTo>
                    <a:pt x="670" y="1120"/>
                    <a:pt x="852" y="937"/>
                    <a:pt x="1065" y="785"/>
                  </a:cubicBezTo>
                  <a:cubicBezTo>
                    <a:pt x="1427" y="491"/>
                    <a:pt x="1891" y="281"/>
                    <a:pt x="2367" y="281"/>
                  </a:cubicBezTo>
                  <a:cubicBezTo>
                    <a:pt x="2531" y="281"/>
                    <a:pt x="2695" y="306"/>
                    <a:pt x="2858" y="360"/>
                  </a:cubicBezTo>
                  <a:cubicBezTo>
                    <a:pt x="2873" y="366"/>
                    <a:pt x="2888" y="369"/>
                    <a:pt x="2901" y="369"/>
                  </a:cubicBezTo>
                  <a:cubicBezTo>
                    <a:pt x="3026" y="369"/>
                    <a:pt x="3083" y="141"/>
                    <a:pt x="2919" y="86"/>
                  </a:cubicBezTo>
                  <a:cubicBezTo>
                    <a:pt x="2732" y="28"/>
                    <a:pt x="2547" y="1"/>
                    <a:pt x="2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5" name="Google Shape;4585;p81"/>
            <p:cNvSpPr/>
            <p:nvPr/>
          </p:nvSpPr>
          <p:spPr>
            <a:xfrm>
              <a:off x="7377326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2320" y="1"/>
                  </a:moveTo>
                  <a:cubicBezTo>
                    <a:pt x="1474" y="1"/>
                    <a:pt x="706" y="571"/>
                    <a:pt x="183" y="1244"/>
                  </a:cubicBezTo>
                  <a:cubicBezTo>
                    <a:pt x="154" y="1273"/>
                    <a:pt x="104" y="1330"/>
                    <a:pt x="66" y="1391"/>
                  </a:cubicBezTo>
                  <a:lnTo>
                    <a:pt x="66" y="1391"/>
                  </a:lnTo>
                  <a:cubicBezTo>
                    <a:pt x="65" y="1392"/>
                    <a:pt x="63" y="1394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0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3" y="1639"/>
                  </a:cubicBezTo>
                  <a:cubicBezTo>
                    <a:pt x="243" y="1639"/>
                    <a:pt x="243" y="1639"/>
                    <a:pt x="274" y="1609"/>
                  </a:cubicBezTo>
                  <a:cubicBezTo>
                    <a:pt x="282" y="1600"/>
                    <a:pt x="289" y="1592"/>
                    <a:pt x="294" y="1583"/>
                  </a:cubicBezTo>
                  <a:lnTo>
                    <a:pt x="294" y="1583"/>
                  </a:lnTo>
                  <a:cubicBezTo>
                    <a:pt x="294" y="1583"/>
                    <a:pt x="295" y="1583"/>
                    <a:pt x="295" y="1583"/>
                  </a:cubicBezTo>
                  <a:cubicBezTo>
                    <a:pt x="298" y="1583"/>
                    <a:pt x="302" y="1577"/>
                    <a:pt x="303" y="1563"/>
                  </a:cubicBezTo>
                  <a:lnTo>
                    <a:pt x="303" y="1563"/>
                  </a:lnTo>
                  <a:cubicBezTo>
                    <a:pt x="301" y="1570"/>
                    <a:pt x="298" y="1576"/>
                    <a:pt x="294" y="1583"/>
                  </a:cubicBezTo>
                  <a:lnTo>
                    <a:pt x="294" y="1583"/>
                  </a:lnTo>
                  <a:cubicBezTo>
                    <a:pt x="289" y="1581"/>
                    <a:pt x="287" y="1565"/>
                    <a:pt x="304" y="1548"/>
                  </a:cubicBezTo>
                  <a:lnTo>
                    <a:pt x="304" y="1548"/>
                  </a:lnTo>
                  <a:cubicBezTo>
                    <a:pt x="304" y="1554"/>
                    <a:pt x="304" y="1559"/>
                    <a:pt x="303" y="1563"/>
                  </a:cubicBezTo>
                  <a:lnTo>
                    <a:pt x="303" y="1563"/>
                  </a:lnTo>
                  <a:cubicBezTo>
                    <a:pt x="306" y="1556"/>
                    <a:pt x="307" y="1550"/>
                    <a:pt x="309" y="1543"/>
                  </a:cubicBezTo>
                  <a:lnTo>
                    <a:pt x="309" y="1543"/>
                  </a:lnTo>
                  <a:cubicBezTo>
                    <a:pt x="317" y="1533"/>
                    <a:pt x="335" y="1510"/>
                    <a:pt x="335" y="1487"/>
                  </a:cubicBezTo>
                  <a:cubicBezTo>
                    <a:pt x="395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1" y="284"/>
                    <a:pt x="2664" y="308"/>
                    <a:pt x="2827" y="362"/>
                  </a:cubicBezTo>
                  <a:cubicBezTo>
                    <a:pt x="2845" y="368"/>
                    <a:pt x="2862" y="371"/>
                    <a:pt x="2877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696" y="29"/>
                    <a:pt x="2506" y="1"/>
                    <a:pt x="2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6" name="Google Shape;4586;p81"/>
            <p:cNvSpPr/>
            <p:nvPr/>
          </p:nvSpPr>
          <p:spPr>
            <a:xfrm>
              <a:off x="7111454" y="4234297"/>
              <a:ext cx="43518" cy="24455"/>
            </a:xfrm>
            <a:custGeom>
              <a:avLst/>
              <a:gdLst/>
              <a:ahLst/>
              <a:cxnLst/>
              <a:rect l="l" t="t" r="r" b="b"/>
              <a:pathLst>
                <a:path w="2413" h="1356" extrusionOk="0">
                  <a:moveTo>
                    <a:pt x="316" y="184"/>
                  </a:moveTo>
                  <a:cubicBezTo>
                    <a:pt x="321" y="192"/>
                    <a:pt x="327" y="200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6"/>
                    <a:pt x="316" y="184"/>
                  </a:cubicBezTo>
                  <a:close/>
                  <a:moveTo>
                    <a:pt x="633" y="1"/>
                  </a:moveTo>
                  <a:cubicBezTo>
                    <a:pt x="493" y="1"/>
                    <a:pt x="353" y="18"/>
                    <a:pt x="213" y="56"/>
                  </a:cubicBezTo>
                  <a:cubicBezTo>
                    <a:pt x="204" y="56"/>
                    <a:pt x="196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70"/>
                    <a:pt x="122" y="86"/>
                  </a:cubicBezTo>
                  <a:cubicBezTo>
                    <a:pt x="0" y="178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9"/>
                    <a:pt x="274" y="329"/>
                    <a:pt x="274" y="329"/>
                  </a:cubicBezTo>
                  <a:cubicBezTo>
                    <a:pt x="304" y="299"/>
                    <a:pt x="33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699" y="269"/>
                  </a:lnTo>
                  <a:cubicBezTo>
                    <a:pt x="1034" y="299"/>
                    <a:pt x="1368" y="390"/>
                    <a:pt x="1642" y="633"/>
                  </a:cubicBezTo>
                  <a:cubicBezTo>
                    <a:pt x="1854" y="816"/>
                    <a:pt x="2006" y="1029"/>
                    <a:pt x="2128" y="1272"/>
                  </a:cubicBezTo>
                  <a:cubicBezTo>
                    <a:pt x="2148" y="1331"/>
                    <a:pt x="2187" y="1355"/>
                    <a:pt x="2229" y="1355"/>
                  </a:cubicBezTo>
                  <a:cubicBezTo>
                    <a:pt x="2315" y="1355"/>
                    <a:pt x="2412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22" y="33"/>
                    <a:pt x="828" y="1"/>
                    <a:pt x="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7" name="Google Shape;4587;p81"/>
            <p:cNvSpPr/>
            <p:nvPr/>
          </p:nvSpPr>
          <p:spPr>
            <a:xfrm>
              <a:off x="7130084" y="4218083"/>
              <a:ext cx="43518" cy="24744"/>
            </a:xfrm>
            <a:custGeom>
              <a:avLst/>
              <a:gdLst/>
              <a:ahLst/>
              <a:cxnLst/>
              <a:rect l="l" t="t" r="r" b="b"/>
              <a:pathLst>
                <a:path w="2413" h="1372" extrusionOk="0">
                  <a:moveTo>
                    <a:pt x="319" y="205"/>
                  </a:moveTo>
                  <a:lnTo>
                    <a:pt x="319" y="205"/>
                  </a:lnTo>
                  <a:cubicBezTo>
                    <a:pt x="323" y="212"/>
                    <a:pt x="328" y="219"/>
                    <a:pt x="335" y="225"/>
                  </a:cubicBezTo>
                  <a:cubicBezTo>
                    <a:pt x="335" y="237"/>
                    <a:pt x="326" y="254"/>
                    <a:pt x="314" y="272"/>
                  </a:cubicBezTo>
                  <a:lnTo>
                    <a:pt x="314" y="272"/>
                  </a:lnTo>
                  <a:cubicBezTo>
                    <a:pt x="320" y="251"/>
                    <a:pt x="321" y="228"/>
                    <a:pt x="319" y="205"/>
                  </a:cubicBezTo>
                  <a:close/>
                  <a:moveTo>
                    <a:pt x="664" y="1"/>
                  </a:moveTo>
                  <a:cubicBezTo>
                    <a:pt x="514" y="1"/>
                    <a:pt x="364" y="16"/>
                    <a:pt x="214" y="43"/>
                  </a:cubicBezTo>
                  <a:cubicBezTo>
                    <a:pt x="183" y="73"/>
                    <a:pt x="153" y="73"/>
                    <a:pt x="122" y="104"/>
                  </a:cubicBezTo>
                  <a:cubicBezTo>
                    <a:pt x="1" y="165"/>
                    <a:pt x="31" y="377"/>
                    <a:pt x="183" y="377"/>
                  </a:cubicBezTo>
                  <a:cubicBezTo>
                    <a:pt x="219" y="377"/>
                    <a:pt x="248" y="366"/>
                    <a:pt x="269" y="347"/>
                  </a:cubicBezTo>
                  <a:lnTo>
                    <a:pt x="274" y="347"/>
                  </a:lnTo>
                  <a:cubicBezTo>
                    <a:pt x="274" y="345"/>
                    <a:pt x="274" y="344"/>
                    <a:pt x="274" y="343"/>
                  </a:cubicBezTo>
                  <a:lnTo>
                    <a:pt x="274" y="343"/>
                  </a:lnTo>
                  <a:cubicBezTo>
                    <a:pt x="274" y="342"/>
                    <a:pt x="275" y="342"/>
                    <a:pt x="275" y="342"/>
                  </a:cubicBezTo>
                  <a:lnTo>
                    <a:pt x="275" y="342"/>
                  </a:lnTo>
                  <a:cubicBezTo>
                    <a:pt x="274" y="344"/>
                    <a:pt x="274" y="345"/>
                    <a:pt x="274" y="347"/>
                  </a:cubicBezTo>
                  <a:cubicBezTo>
                    <a:pt x="305" y="317"/>
                    <a:pt x="335" y="317"/>
                    <a:pt x="396" y="317"/>
                  </a:cubicBezTo>
                  <a:lnTo>
                    <a:pt x="426" y="317"/>
                  </a:lnTo>
                  <a:cubicBezTo>
                    <a:pt x="457" y="286"/>
                    <a:pt x="487" y="286"/>
                    <a:pt x="517" y="286"/>
                  </a:cubicBezTo>
                  <a:lnTo>
                    <a:pt x="700" y="286"/>
                  </a:lnTo>
                  <a:cubicBezTo>
                    <a:pt x="1034" y="317"/>
                    <a:pt x="1369" y="408"/>
                    <a:pt x="1642" y="621"/>
                  </a:cubicBezTo>
                  <a:cubicBezTo>
                    <a:pt x="1855" y="803"/>
                    <a:pt x="2007" y="1046"/>
                    <a:pt x="2128" y="1289"/>
                  </a:cubicBezTo>
                  <a:cubicBezTo>
                    <a:pt x="2148" y="1347"/>
                    <a:pt x="2186" y="1372"/>
                    <a:pt x="2227" y="1372"/>
                  </a:cubicBezTo>
                  <a:cubicBezTo>
                    <a:pt x="2313" y="1372"/>
                    <a:pt x="2413" y="1262"/>
                    <a:pt x="2372" y="1137"/>
                  </a:cubicBezTo>
                  <a:cubicBezTo>
                    <a:pt x="2128" y="651"/>
                    <a:pt x="1733" y="256"/>
                    <a:pt x="1217" y="73"/>
                  </a:cubicBezTo>
                  <a:cubicBezTo>
                    <a:pt x="1033" y="23"/>
                    <a:pt x="848" y="1"/>
                    <a:pt x="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8" name="Google Shape;4588;p81"/>
            <p:cNvSpPr/>
            <p:nvPr/>
          </p:nvSpPr>
          <p:spPr>
            <a:xfrm>
              <a:off x="7148732" y="4198118"/>
              <a:ext cx="43879" cy="24437"/>
            </a:xfrm>
            <a:custGeom>
              <a:avLst/>
              <a:gdLst/>
              <a:ahLst/>
              <a:cxnLst/>
              <a:rect l="l" t="t" r="r" b="b"/>
              <a:pathLst>
                <a:path w="2433" h="1355" extrusionOk="0">
                  <a:moveTo>
                    <a:pt x="281" y="110"/>
                  </a:moveTo>
                  <a:cubicBezTo>
                    <a:pt x="288" y="112"/>
                    <a:pt x="296" y="115"/>
                    <a:pt x="304" y="117"/>
                  </a:cubicBezTo>
                  <a:cubicBezTo>
                    <a:pt x="304" y="129"/>
                    <a:pt x="304" y="140"/>
                    <a:pt x="306" y="152"/>
                  </a:cubicBezTo>
                  <a:lnTo>
                    <a:pt x="306" y="152"/>
                  </a:lnTo>
                  <a:cubicBezTo>
                    <a:pt x="300" y="137"/>
                    <a:pt x="291" y="123"/>
                    <a:pt x="281" y="110"/>
                  </a:cubicBezTo>
                  <a:close/>
                  <a:moveTo>
                    <a:pt x="315" y="182"/>
                  </a:moveTo>
                  <a:cubicBezTo>
                    <a:pt x="320" y="190"/>
                    <a:pt x="326" y="199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4"/>
                    <a:pt x="315" y="182"/>
                  </a:cubicBezTo>
                  <a:close/>
                  <a:moveTo>
                    <a:pt x="642" y="1"/>
                  </a:moveTo>
                  <a:cubicBezTo>
                    <a:pt x="498" y="1"/>
                    <a:pt x="353" y="18"/>
                    <a:pt x="213" y="56"/>
                  </a:cubicBezTo>
                  <a:cubicBezTo>
                    <a:pt x="204" y="56"/>
                    <a:pt x="195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69"/>
                    <a:pt x="122" y="86"/>
                  </a:cubicBezTo>
                  <a:cubicBezTo>
                    <a:pt x="0" y="177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8"/>
                    <a:pt x="274" y="329"/>
                    <a:pt x="274" y="329"/>
                  </a:cubicBezTo>
                  <a:cubicBezTo>
                    <a:pt x="304" y="299"/>
                    <a:pt x="36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730" y="269"/>
                  </a:lnTo>
                  <a:cubicBezTo>
                    <a:pt x="1034" y="299"/>
                    <a:pt x="1398" y="390"/>
                    <a:pt x="1642" y="633"/>
                  </a:cubicBezTo>
                  <a:cubicBezTo>
                    <a:pt x="1854" y="816"/>
                    <a:pt x="2006" y="1028"/>
                    <a:pt x="2128" y="1272"/>
                  </a:cubicBezTo>
                  <a:cubicBezTo>
                    <a:pt x="2148" y="1331"/>
                    <a:pt x="2190" y="1355"/>
                    <a:pt x="2235" y="1355"/>
                  </a:cubicBezTo>
                  <a:cubicBezTo>
                    <a:pt x="2328" y="1355"/>
                    <a:pt x="2433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39" y="33"/>
                    <a:pt x="84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9" name="Google Shape;4589;p81"/>
            <p:cNvSpPr/>
            <p:nvPr/>
          </p:nvSpPr>
          <p:spPr>
            <a:xfrm>
              <a:off x="7098847" y="3721093"/>
              <a:ext cx="155155" cy="464329"/>
            </a:xfrm>
            <a:custGeom>
              <a:avLst/>
              <a:gdLst/>
              <a:ahLst/>
              <a:cxnLst/>
              <a:rect l="l" t="t" r="r" b="b"/>
              <a:pathLst>
                <a:path w="8603" h="25746" extrusionOk="0">
                  <a:moveTo>
                    <a:pt x="0" y="1"/>
                  </a:moveTo>
                  <a:lnTo>
                    <a:pt x="4012" y="25746"/>
                  </a:lnTo>
                  <a:lnTo>
                    <a:pt x="8085" y="25746"/>
                  </a:lnTo>
                  <a:lnTo>
                    <a:pt x="86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0" name="Google Shape;4590;p81"/>
            <p:cNvSpPr/>
            <p:nvPr/>
          </p:nvSpPr>
          <p:spPr>
            <a:xfrm>
              <a:off x="7296745" y="3709045"/>
              <a:ext cx="163920" cy="486801"/>
            </a:xfrm>
            <a:custGeom>
              <a:avLst/>
              <a:gdLst/>
              <a:ahLst/>
              <a:cxnLst/>
              <a:rect l="l" t="t" r="r" b="b"/>
              <a:pathLst>
                <a:path w="9089" h="26992" extrusionOk="0">
                  <a:moveTo>
                    <a:pt x="9088" y="0"/>
                  </a:moveTo>
                  <a:lnTo>
                    <a:pt x="0" y="669"/>
                  </a:lnTo>
                  <a:lnTo>
                    <a:pt x="2189" y="26414"/>
                  </a:lnTo>
                  <a:lnTo>
                    <a:pt x="6930" y="26991"/>
                  </a:lnTo>
                  <a:lnTo>
                    <a:pt x="90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1" name="Google Shape;4591;p81"/>
            <p:cNvSpPr/>
            <p:nvPr/>
          </p:nvSpPr>
          <p:spPr>
            <a:xfrm>
              <a:off x="6978788" y="2886505"/>
              <a:ext cx="412803" cy="253338"/>
            </a:xfrm>
            <a:custGeom>
              <a:avLst/>
              <a:gdLst/>
              <a:ahLst/>
              <a:cxnLst/>
              <a:rect l="l" t="t" r="r" b="b"/>
              <a:pathLst>
                <a:path w="22889" h="14047" extrusionOk="0">
                  <a:moveTo>
                    <a:pt x="16229" y="1"/>
                  </a:moveTo>
                  <a:cubicBezTo>
                    <a:pt x="14082" y="1"/>
                    <a:pt x="11849" y="107"/>
                    <a:pt x="9666" y="197"/>
                  </a:cubicBezTo>
                  <a:cubicBezTo>
                    <a:pt x="1" y="592"/>
                    <a:pt x="305" y="9833"/>
                    <a:pt x="305" y="9833"/>
                  </a:cubicBezTo>
                  <a:cubicBezTo>
                    <a:pt x="305" y="9833"/>
                    <a:pt x="12397" y="14047"/>
                    <a:pt x="20964" y="14047"/>
                  </a:cubicBezTo>
                  <a:cubicBezTo>
                    <a:pt x="21629" y="14047"/>
                    <a:pt x="22273" y="14021"/>
                    <a:pt x="22889" y="13966"/>
                  </a:cubicBezTo>
                  <a:cubicBezTo>
                    <a:pt x="22250" y="9194"/>
                    <a:pt x="20730" y="4544"/>
                    <a:pt x="18420" y="319"/>
                  </a:cubicBezTo>
                  <a:cubicBezTo>
                    <a:pt x="18451" y="228"/>
                    <a:pt x="18451" y="136"/>
                    <a:pt x="18451" y="45"/>
                  </a:cubicBezTo>
                  <a:cubicBezTo>
                    <a:pt x="17725" y="14"/>
                    <a:pt x="16982" y="1"/>
                    <a:pt x="16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2" name="Google Shape;4592;p81"/>
            <p:cNvSpPr/>
            <p:nvPr/>
          </p:nvSpPr>
          <p:spPr>
            <a:xfrm>
              <a:off x="7310993" y="2887316"/>
              <a:ext cx="207781" cy="251083"/>
            </a:xfrm>
            <a:custGeom>
              <a:avLst/>
              <a:gdLst/>
              <a:ahLst/>
              <a:cxnLst/>
              <a:rect l="l" t="t" r="r" b="b"/>
              <a:pathLst>
                <a:path w="11521" h="13922" extrusionOk="0">
                  <a:moveTo>
                    <a:pt x="31" y="0"/>
                  </a:moveTo>
                  <a:cubicBezTo>
                    <a:pt x="31" y="91"/>
                    <a:pt x="0" y="183"/>
                    <a:pt x="0" y="274"/>
                  </a:cubicBezTo>
                  <a:cubicBezTo>
                    <a:pt x="2310" y="4499"/>
                    <a:pt x="3830" y="9149"/>
                    <a:pt x="4469" y="13921"/>
                  </a:cubicBezTo>
                  <a:cubicBezTo>
                    <a:pt x="8025" y="13587"/>
                    <a:pt x="10639" y="12280"/>
                    <a:pt x="10882" y="9271"/>
                  </a:cubicBezTo>
                  <a:cubicBezTo>
                    <a:pt x="11520" y="2098"/>
                    <a:pt x="6444" y="304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3" name="Google Shape;4593;p81"/>
            <p:cNvSpPr/>
            <p:nvPr/>
          </p:nvSpPr>
          <p:spPr>
            <a:xfrm>
              <a:off x="6756218" y="2228155"/>
              <a:ext cx="1034993" cy="623506"/>
            </a:xfrm>
            <a:custGeom>
              <a:avLst/>
              <a:gdLst/>
              <a:ahLst/>
              <a:cxnLst/>
              <a:rect l="l" t="t" r="r" b="b"/>
              <a:pathLst>
                <a:path w="57388" h="34572" extrusionOk="0">
                  <a:moveTo>
                    <a:pt x="29376" y="1"/>
                  </a:moveTo>
                  <a:cubicBezTo>
                    <a:pt x="22886" y="1"/>
                    <a:pt x="16687" y="2526"/>
                    <a:pt x="13527" y="11442"/>
                  </a:cubicBezTo>
                  <a:cubicBezTo>
                    <a:pt x="10092" y="21017"/>
                    <a:pt x="2189" y="18494"/>
                    <a:pt x="1" y="29133"/>
                  </a:cubicBezTo>
                  <a:cubicBezTo>
                    <a:pt x="1" y="29133"/>
                    <a:pt x="1521" y="29923"/>
                    <a:pt x="4256" y="30896"/>
                  </a:cubicBezTo>
                  <a:cubicBezTo>
                    <a:pt x="5198" y="28251"/>
                    <a:pt x="7174" y="27127"/>
                    <a:pt x="7174" y="27127"/>
                  </a:cubicBezTo>
                  <a:lnTo>
                    <a:pt x="7174" y="27127"/>
                  </a:lnTo>
                  <a:lnTo>
                    <a:pt x="6232" y="31564"/>
                  </a:lnTo>
                  <a:cubicBezTo>
                    <a:pt x="10809" y="33011"/>
                    <a:pt x="17616" y="34572"/>
                    <a:pt x="25926" y="34572"/>
                  </a:cubicBezTo>
                  <a:cubicBezTo>
                    <a:pt x="27219" y="34572"/>
                    <a:pt x="28548" y="34534"/>
                    <a:pt x="29910" y="34452"/>
                  </a:cubicBezTo>
                  <a:cubicBezTo>
                    <a:pt x="35716" y="34118"/>
                    <a:pt x="40366" y="33722"/>
                    <a:pt x="44014" y="33358"/>
                  </a:cubicBezTo>
                  <a:cubicBezTo>
                    <a:pt x="43983" y="31200"/>
                    <a:pt x="44075" y="27704"/>
                    <a:pt x="44075" y="27704"/>
                  </a:cubicBezTo>
                  <a:cubicBezTo>
                    <a:pt x="44075" y="27704"/>
                    <a:pt x="45746" y="30652"/>
                    <a:pt x="46537" y="33084"/>
                  </a:cubicBezTo>
                  <a:cubicBezTo>
                    <a:pt x="52312" y="32415"/>
                    <a:pt x="54804" y="31868"/>
                    <a:pt x="54804" y="31868"/>
                  </a:cubicBezTo>
                  <a:cubicBezTo>
                    <a:pt x="54804" y="31868"/>
                    <a:pt x="57388" y="25060"/>
                    <a:pt x="51309" y="21443"/>
                  </a:cubicBezTo>
                  <a:cubicBezTo>
                    <a:pt x="46506" y="18616"/>
                    <a:pt x="46901" y="12446"/>
                    <a:pt x="45473" y="7825"/>
                  </a:cubicBezTo>
                  <a:cubicBezTo>
                    <a:pt x="43467" y="1351"/>
                    <a:pt x="36810" y="348"/>
                    <a:pt x="30883" y="44"/>
                  </a:cubicBezTo>
                  <a:cubicBezTo>
                    <a:pt x="30380" y="16"/>
                    <a:pt x="29877" y="1"/>
                    <a:pt x="29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4" name="Google Shape;4594;p81"/>
            <p:cNvSpPr/>
            <p:nvPr/>
          </p:nvSpPr>
          <p:spPr>
            <a:xfrm>
              <a:off x="7505591" y="2593003"/>
              <a:ext cx="79210" cy="97930"/>
            </a:xfrm>
            <a:custGeom>
              <a:avLst/>
              <a:gdLst/>
              <a:ahLst/>
              <a:cxnLst/>
              <a:rect l="l" t="t" r="r" b="b"/>
              <a:pathLst>
                <a:path w="4392" h="5430" extrusionOk="0">
                  <a:moveTo>
                    <a:pt x="1539" y="0"/>
                  </a:moveTo>
                  <a:cubicBezTo>
                    <a:pt x="911" y="0"/>
                    <a:pt x="426" y="118"/>
                    <a:pt x="426" y="118"/>
                  </a:cubicBezTo>
                  <a:lnTo>
                    <a:pt x="1" y="5377"/>
                  </a:lnTo>
                  <a:cubicBezTo>
                    <a:pt x="1" y="5377"/>
                    <a:pt x="347" y="5429"/>
                    <a:pt x="844" y="5429"/>
                  </a:cubicBezTo>
                  <a:cubicBezTo>
                    <a:pt x="2120" y="5429"/>
                    <a:pt x="4391" y="5083"/>
                    <a:pt x="4347" y="2611"/>
                  </a:cubicBezTo>
                  <a:cubicBezTo>
                    <a:pt x="4308" y="393"/>
                    <a:pt x="2685" y="0"/>
                    <a:pt x="153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5" name="Google Shape;4595;p81"/>
            <p:cNvSpPr/>
            <p:nvPr/>
          </p:nvSpPr>
          <p:spPr>
            <a:xfrm>
              <a:off x="6972205" y="2591579"/>
              <a:ext cx="121718" cy="108481"/>
            </a:xfrm>
            <a:custGeom>
              <a:avLst/>
              <a:gdLst/>
              <a:ahLst/>
              <a:cxnLst/>
              <a:rect l="l" t="t" r="r" b="b"/>
              <a:pathLst>
                <a:path w="6749" h="6015" extrusionOk="0">
                  <a:moveTo>
                    <a:pt x="3401" y="1"/>
                  </a:moveTo>
                  <a:cubicBezTo>
                    <a:pt x="2926" y="1"/>
                    <a:pt x="2439" y="105"/>
                    <a:pt x="1977" y="380"/>
                  </a:cubicBezTo>
                  <a:cubicBezTo>
                    <a:pt x="1" y="1535"/>
                    <a:pt x="244" y="4787"/>
                    <a:pt x="3071" y="5760"/>
                  </a:cubicBezTo>
                  <a:cubicBezTo>
                    <a:pt x="3591" y="5941"/>
                    <a:pt x="4045" y="6014"/>
                    <a:pt x="4439" y="6014"/>
                  </a:cubicBezTo>
                  <a:cubicBezTo>
                    <a:pt x="6165" y="6014"/>
                    <a:pt x="6749" y="4605"/>
                    <a:pt x="6749" y="4605"/>
                  </a:cubicBezTo>
                  <a:lnTo>
                    <a:pt x="6323" y="1079"/>
                  </a:lnTo>
                  <a:cubicBezTo>
                    <a:pt x="6323" y="1079"/>
                    <a:pt x="4927" y="1"/>
                    <a:pt x="340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6" name="Google Shape;4596;p81"/>
            <p:cNvSpPr/>
            <p:nvPr/>
          </p:nvSpPr>
          <p:spPr>
            <a:xfrm>
              <a:off x="7057186" y="2259644"/>
              <a:ext cx="464870" cy="630431"/>
            </a:xfrm>
            <a:custGeom>
              <a:avLst/>
              <a:gdLst/>
              <a:ahLst/>
              <a:cxnLst/>
              <a:rect l="l" t="t" r="r" b="b"/>
              <a:pathLst>
                <a:path w="25776" h="34956" extrusionOk="0">
                  <a:moveTo>
                    <a:pt x="9848" y="0"/>
                  </a:moveTo>
                  <a:cubicBezTo>
                    <a:pt x="4438" y="0"/>
                    <a:pt x="0" y="4438"/>
                    <a:pt x="0" y="9848"/>
                  </a:cubicBezTo>
                  <a:lnTo>
                    <a:pt x="0" y="16991"/>
                  </a:lnTo>
                  <a:lnTo>
                    <a:pt x="21824" y="16991"/>
                  </a:lnTo>
                  <a:cubicBezTo>
                    <a:pt x="21824" y="16991"/>
                    <a:pt x="25107" y="27812"/>
                    <a:pt x="13861" y="29727"/>
                  </a:cubicBezTo>
                  <a:cubicBezTo>
                    <a:pt x="13590" y="33370"/>
                    <a:pt x="15048" y="34956"/>
                    <a:pt x="17617" y="34956"/>
                  </a:cubicBezTo>
                  <a:cubicBezTo>
                    <a:pt x="17641" y="34956"/>
                    <a:pt x="17666" y="34955"/>
                    <a:pt x="17690" y="34955"/>
                  </a:cubicBezTo>
                  <a:lnTo>
                    <a:pt x="17083" y="34682"/>
                  </a:lnTo>
                  <a:lnTo>
                    <a:pt x="16475" y="31034"/>
                  </a:lnTo>
                  <a:cubicBezTo>
                    <a:pt x="21642" y="30761"/>
                    <a:pt x="25745" y="26475"/>
                    <a:pt x="25745" y="21247"/>
                  </a:cubicBezTo>
                  <a:lnTo>
                    <a:pt x="25745" y="9848"/>
                  </a:lnTo>
                  <a:cubicBezTo>
                    <a:pt x="25776" y="4438"/>
                    <a:pt x="21338" y="0"/>
                    <a:pt x="15927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7" name="Google Shape;4597;p81"/>
            <p:cNvSpPr/>
            <p:nvPr/>
          </p:nvSpPr>
          <p:spPr>
            <a:xfrm>
              <a:off x="7059936" y="2566077"/>
              <a:ext cx="452264" cy="460019"/>
            </a:xfrm>
            <a:custGeom>
              <a:avLst/>
              <a:gdLst/>
              <a:ahLst/>
              <a:cxnLst/>
              <a:rect l="l" t="t" r="r" b="b"/>
              <a:pathLst>
                <a:path w="25077" h="25507" extrusionOk="0">
                  <a:moveTo>
                    <a:pt x="1" y="0"/>
                  </a:moveTo>
                  <a:lnTo>
                    <a:pt x="1" y="4256"/>
                  </a:lnTo>
                  <a:cubicBezTo>
                    <a:pt x="1" y="9484"/>
                    <a:pt x="4134" y="13770"/>
                    <a:pt x="9332" y="14043"/>
                  </a:cubicBezTo>
                  <a:lnTo>
                    <a:pt x="9119" y="17691"/>
                  </a:lnTo>
                  <a:lnTo>
                    <a:pt x="2736" y="18207"/>
                  </a:lnTo>
                  <a:cubicBezTo>
                    <a:pt x="2736" y="18207"/>
                    <a:pt x="4421" y="25507"/>
                    <a:pt x="11490" y="25507"/>
                  </a:cubicBezTo>
                  <a:cubicBezTo>
                    <a:pt x="11590" y="25507"/>
                    <a:pt x="11692" y="25505"/>
                    <a:pt x="11794" y="25502"/>
                  </a:cubicBezTo>
                  <a:cubicBezTo>
                    <a:pt x="19089" y="25290"/>
                    <a:pt x="20670" y="18663"/>
                    <a:pt x="20670" y="18663"/>
                  </a:cubicBezTo>
                  <a:lnTo>
                    <a:pt x="17265" y="17721"/>
                  </a:lnTo>
                  <a:cubicBezTo>
                    <a:pt x="15259" y="17447"/>
                    <a:pt x="13557" y="16414"/>
                    <a:pt x="13831" y="12736"/>
                  </a:cubicBezTo>
                  <a:cubicBezTo>
                    <a:pt x="25077" y="10821"/>
                    <a:pt x="21794" y="0"/>
                    <a:pt x="21794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8" name="Google Shape;4598;p81"/>
            <p:cNvSpPr/>
            <p:nvPr/>
          </p:nvSpPr>
          <p:spPr>
            <a:xfrm>
              <a:off x="7287998" y="2143968"/>
              <a:ext cx="86604" cy="101988"/>
            </a:xfrm>
            <a:custGeom>
              <a:avLst/>
              <a:gdLst/>
              <a:ahLst/>
              <a:cxnLst/>
              <a:rect l="l" t="t" r="r" b="b"/>
              <a:pathLst>
                <a:path w="4802" h="5655" extrusionOk="0">
                  <a:moveTo>
                    <a:pt x="1054" y="1"/>
                  </a:moveTo>
                  <a:cubicBezTo>
                    <a:pt x="1" y="1"/>
                    <a:pt x="333" y="5654"/>
                    <a:pt x="333" y="5654"/>
                  </a:cubicBezTo>
                  <a:cubicBezTo>
                    <a:pt x="2552" y="5350"/>
                    <a:pt x="4801" y="1733"/>
                    <a:pt x="3829" y="1369"/>
                  </a:cubicBezTo>
                  <a:cubicBezTo>
                    <a:pt x="3779" y="1350"/>
                    <a:pt x="3728" y="1341"/>
                    <a:pt x="3674" y="1341"/>
                  </a:cubicBezTo>
                  <a:cubicBezTo>
                    <a:pt x="2678" y="1341"/>
                    <a:pt x="1063" y="4408"/>
                    <a:pt x="1063" y="4408"/>
                  </a:cubicBezTo>
                  <a:cubicBezTo>
                    <a:pt x="1063" y="4408"/>
                    <a:pt x="2126" y="31"/>
                    <a:pt x="1063" y="1"/>
                  </a:cubicBezTo>
                  <a:cubicBezTo>
                    <a:pt x="1060" y="1"/>
                    <a:pt x="1057" y="1"/>
                    <a:pt x="1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9" name="Google Shape;4599;p81"/>
            <p:cNvSpPr/>
            <p:nvPr/>
          </p:nvSpPr>
          <p:spPr>
            <a:xfrm>
              <a:off x="7036897" y="2228642"/>
              <a:ext cx="515801" cy="329770"/>
            </a:xfrm>
            <a:custGeom>
              <a:avLst/>
              <a:gdLst/>
              <a:ahLst/>
              <a:cxnLst/>
              <a:rect l="l" t="t" r="r" b="b"/>
              <a:pathLst>
                <a:path w="28600" h="18285" extrusionOk="0">
                  <a:moveTo>
                    <a:pt x="16396" y="1"/>
                  </a:moveTo>
                  <a:cubicBezTo>
                    <a:pt x="15944" y="1"/>
                    <a:pt x="15474" y="26"/>
                    <a:pt x="14986" y="78"/>
                  </a:cubicBezTo>
                  <a:cubicBezTo>
                    <a:pt x="1308" y="1567"/>
                    <a:pt x="0" y="6035"/>
                    <a:pt x="122" y="18285"/>
                  </a:cubicBezTo>
                  <a:lnTo>
                    <a:pt x="7387" y="18285"/>
                  </a:lnTo>
                  <a:lnTo>
                    <a:pt x="8785" y="13422"/>
                  </a:lnTo>
                  <a:lnTo>
                    <a:pt x="8785" y="18285"/>
                  </a:lnTo>
                  <a:lnTo>
                    <a:pt x="19363" y="18285"/>
                  </a:lnTo>
                  <a:lnTo>
                    <a:pt x="21825" y="14668"/>
                  </a:lnTo>
                  <a:lnTo>
                    <a:pt x="22493" y="18285"/>
                  </a:lnTo>
                  <a:lnTo>
                    <a:pt x="28147" y="18285"/>
                  </a:lnTo>
                  <a:cubicBezTo>
                    <a:pt x="28147" y="18285"/>
                    <a:pt x="28599" y="1"/>
                    <a:pt x="16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0" name="Google Shape;4600;p81"/>
            <p:cNvSpPr/>
            <p:nvPr/>
          </p:nvSpPr>
          <p:spPr>
            <a:xfrm>
              <a:off x="7127343" y="2634592"/>
              <a:ext cx="23590" cy="45520"/>
            </a:xfrm>
            <a:custGeom>
              <a:avLst/>
              <a:gdLst/>
              <a:ahLst/>
              <a:cxnLst/>
              <a:rect l="l" t="t" r="r" b="b"/>
              <a:pathLst>
                <a:path w="1308" h="2524" extrusionOk="0">
                  <a:moveTo>
                    <a:pt x="669" y="1"/>
                  </a:moveTo>
                  <a:cubicBezTo>
                    <a:pt x="274" y="1"/>
                    <a:pt x="1" y="578"/>
                    <a:pt x="1" y="1247"/>
                  </a:cubicBezTo>
                  <a:cubicBezTo>
                    <a:pt x="1" y="1946"/>
                    <a:pt x="274" y="2524"/>
                    <a:pt x="669" y="2524"/>
                  </a:cubicBezTo>
                  <a:cubicBezTo>
                    <a:pt x="1034" y="2524"/>
                    <a:pt x="1308" y="1946"/>
                    <a:pt x="1308" y="1247"/>
                  </a:cubicBezTo>
                  <a:cubicBezTo>
                    <a:pt x="1308" y="578"/>
                    <a:pt x="1034" y="1"/>
                    <a:pt x="6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1" name="Google Shape;4601;p81"/>
            <p:cNvSpPr/>
            <p:nvPr/>
          </p:nvSpPr>
          <p:spPr>
            <a:xfrm>
              <a:off x="7418427" y="2640075"/>
              <a:ext cx="24149" cy="45520"/>
            </a:xfrm>
            <a:custGeom>
              <a:avLst/>
              <a:gdLst/>
              <a:ahLst/>
              <a:cxnLst/>
              <a:rect l="l" t="t" r="r" b="b"/>
              <a:pathLst>
                <a:path w="1339" h="2524" extrusionOk="0">
                  <a:moveTo>
                    <a:pt x="670" y="1"/>
                  </a:moveTo>
                  <a:cubicBezTo>
                    <a:pt x="305" y="1"/>
                    <a:pt x="1" y="578"/>
                    <a:pt x="1" y="1277"/>
                  </a:cubicBezTo>
                  <a:cubicBezTo>
                    <a:pt x="1" y="1946"/>
                    <a:pt x="305" y="2524"/>
                    <a:pt x="670" y="2524"/>
                  </a:cubicBezTo>
                  <a:cubicBezTo>
                    <a:pt x="1034" y="2524"/>
                    <a:pt x="1338" y="1946"/>
                    <a:pt x="1338" y="1277"/>
                  </a:cubicBezTo>
                  <a:cubicBezTo>
                    <a:pt x="1338" y="578"/>
                    <a:pt x="1034" y="1"/>
                    <a:pt x="6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2" name="Google Shape;4602;p81"/>
            <p:cNvSpPr/>
            <p:nvPr/>
          </p:nvSpPr>
          <p:spPr>
            <a:xfrm>
              <a:off x="7240278" y="2640742"/>
              <a:ext cx="73475" cy="89255"/>
            </a:xfrm>
            <a:custGeom>
              <a:avLst/>
              <a:gdLst/>
              <a:ahLst/>
              <a:cxnLst/>
              <a:rect l="l" t="t" r="r" b="b"/>
              <a:pathLst>
                <a:path w="4074" h="4949" extrusionOk="0">
                  <a:moveTo>
                    <a:pt x="2721" y="0"/>
                  </a:moveTo>
                  <a:cubicBezTo>
                    <a:pt x="2635" y="0"/>
                    <a:pt x="2549" y="43"/>
                    <a:pt x="2493" y="146"/>
                  </a:cubicBezTo>
                  <a:cubicBezTo>
                    <a:pt x="1794" y="1423"/>
                    <a:pt x="1095" y="2699"/>
                    <a:pt x="426" y="3976"/>
                  </a:cubicBezTo>
                  <a:cubicBezTo>
                    <a:pt x="304" y="4158"/>
                    <a:pt x="213" y="4341"/>
                    <a:pt x="122" y="4523"/>
                  </a:cubicBezTo>
                  <a:cubicBezTo>
                    <a:pt x="0" y="4736"/>
                    <a:pt x="122" y="4949"/>
                    <a:pt x="365" y="4949"/>
                  </a:cubicBezTo>
                  <a:lnTo>
                    <a:pt x="3709" y="4949"/>
                  </a:lnTo>
                  <a:cubicBezTo>
                    <a:pt x="4073" y="4949"/>
                    <a:pt x="4073" y="4402"/>
                    <a:pt x="3709" y="4402"/>
                  </a:cubicBezTo>
                  <a:lnTo>
                    <a:pt x="840" y="4402"/>
                  </a:lnTo>
                  <a:cubicBezTo>
                    <a:pt x="1456" y="3267"/>
                    <a:pt x="2054" y="2132"/>
                    <a:pt x="2675" y="997"/>
                  </a:cubicBezTo>
                  <a:cubicBezTo>
                    <a:pt x="2797" y="784"/>
                    <a:pt x="2888" y="602"/>
                    <a:pt x="2979" y="420"/>
                  </a:cubicBezTo>
                  <a:cubicBezTo>
                    <a:pt x="3105" y="210"/>
                    <a:pt x="2912" y="0"/>
                    <a:pt x="27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3" name="Google Shape;4603;p81"/>
            <p:cNvSpPr/>
            <p:nvPr/>
          </p:nvSpPr>
          <p:spPr>
            <a:xfrm>
              <a:off x="7103254" y="2676477"/>
              <a:ext cx="86051" cy="85098"/>
            </a:xfrm>
            <a:custGeom>
              <a:avLst/>
              <a:gdLst/>
              <a:ahLst/>
              <a:cxnLst/>
              <a:rect l="l" t="t" r="r" b="b"/>
              <a:pathLst>
                <a:path w="2645" h="2615" extrusionOk="0">
                  <a:moveTo>
                    <a:pt x="1338" y="1"/>
                  </a:moveTo>
                  <a:cubicBezTo>
                    <a:pt x="608" y="1"/>
                    <a:pt x="0" y="578"/>
                    <a:pt x="0" y="1308"/>
                  </a:cubicBezTo>
                  <a:cubicBezTo>
                    <a:pt x="0" y="2037"/>
                    <a:pt x="608" y="2615"/>
                    <a:pt x="1338" y="2615"/>
                  </a:cubicBezTo>
                  <a:cubicBezTo>
                    <a:pt x="2037" y="2615"/>
                    <a:pt x="2645" y="2037"/>
                    <a:pt x="2645" y="1308"/>
                  </a:cubicBezTo>
                  <a:cubicBezTo>
                    <a:pt x="2645" y="578"/>
                    <a:pt x="2037" y="1"/>
                    <a:pt x="133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4" name="Google Shape;4604;p81"/>
            <p:cNvSpPr/>
            <p:nvPr/>
          </p:nvSpPr>
          <p:spPr>
            <a:xfrm>
              <a:off x="7388974" y="2683558"/>
              <a:ext cx="83051" cy="83051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1308" y="0"/>
                  </a:moveTo>
                  <a:cubicBezTo>
                    <a:pt x="578" y="0"/>
                    <a:pt x="1" y="578"/>
                    <a:pt x="1" y="1307"/>
                  </a:cubicBezTo>
                  <a:cubicBezTo>
                    <a:pt x="1" y="2037"/>
                    <a:pt x="578" y="2614"/>
                    <a:pt x="1308" y="2614"/>
                  </a:cubicBezTo>
                  <a:cubicBezTo>
                    <a:pt x="2037" y="2614"/>
                    <a:pt x="2615" y="2037"/>
                    <a:pt x="2615" y="1307"/>
                  </a:cubicBezTo>
                  <a:cubicBezTo>
                    <a:pt x="2615" y="578"/>
                    <a:pt x="2037" y="0"/>
                    <a:pt x="130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5" name="Google Shape;4605;p81"/>
            <p:cNvSpPr/>
            <p:nvPr/>
          </p:nvSpPr>
          <p:spPr>
            <a:xfrm>
              <a:off x="7320858" y="2714541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6" name="Google Shape;4606;p81"/>
            <p:cNvSpPr/>
            <p:nvPr/>
          </p:nvSpPr>
          <p:spPr>
            <a:xfrm>
              <a:off x="7398156" y="2578539"/>
              <a:ext cx="68533" cy="14410"/>
            </a:xfrm>
            <a:custGeom>
              <a:avLst/>
              <a:gdLst/>
              <a:ahLst/>
              <a:cxnLst/>
              <a:rect l="l" t="t" r="r" b="b"/>
              <a:pathLst>
                <a:path w="3800" h="799" extrusionOk="0">
                  <a:moveTo>
                    <a:pt x="2078" y="1"/>
                  </a:moveTo>
                  <a:cubicBezTo>
                    <a:pt x="2014" y="1"/>
                    <a:pt x="1949" y="3"/>
                    <a:pt x="1885" y="8"/>
                  </a:cubicBezTo>
                  <a:cubicBezTo>
                    <a:pt x="1550" y="39"/>
                    <a:pt x="1186" y="130"/>
                    <a:pt x="882" y="252"/>
                  </a:cubicBezTo>
                  <a:cubicBezTo>
                    <a:pt x="547" y="404"/>
                    <a:pt x="243" y="556"/>
                    <a:pt x="0" y="799"/>
                  </a:cubicBezTo>
                  <a:cubicBezTo>
                    <a:pt x="639" y="616"/>
                    <a:pt x="1277" y="434"/>
                    <a:pt x="1915" y="373"/>
                  </a:cubicBezTo>
                  <a:cubicBezTo>
                    <a:pt x="2250" y="373"/>
                    <a:pt x="2553" y="373"/>
                    <a:pt x="2857" y="434"/>
                  </a:cubicBezTo>
                  <a:cubicBezTo>
                    <a:pt x="3192" y="464"/>
                    <a:pt x="3496" y="586"/>
                    <a:pt x="3800" y="708"/>
                  </a:cubicBezTo>
                  <a:cubicBezTo>
                    <a:pt x="3587" y="464"/>
                    <a:pt x="3283" y="252"/>
                    <a:pt x="2949" y="130"/>
                  </a:cubicBezTo>
                  <a:cubicBezTo>
                    <a:pt x="2674" y="55"/>
                    <a:pt x="2378" y="1"/>
                    <a:pt x="2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7" name="Google Shape;4607;p81"/>
            <p:cNvSpPr/>
            <p:nvPr/>
          </p:nvSpPr>
          <p:spPr>
            <a:xfrm>
              <a:off x="7093365" y="2578377"/>
              <a:ext cx="68533" cy="16773"/>
            </a:xfrm>
            <a:custGeom>
              <a:avLst/>
              <a:gdLst/>
              <a:ahLst/>
              <a:cxnLst/>
              <a:rect l="l" t="t" r="r" b="b"/>
              <a:pathLst>
                <a:path w="3800" h="930" extrusionOk="0">
                  <a:moveTo>
                    <a:pt x="2188" y="1"/>
                  </a:moveTo>
                  <a:cubicBezTo>
                    <a:pt x="2067" y="1"/>
                    <a:pt x="1946" y="7"/>
                    <a:pt x="1824" y="17"/>
                  </a:cubicBezTo>
                  <a:cubicBezTo>
                    <a:pt x="1490" y="78"/>
                    <a:pt x="1155" y="169"/>
                    <a:pt x="821" y="321"/>
                  </a:cubicBezTo>
                  <a:cubicBezTo>
                    <a:pt x="517" y="473"/>
                    <a:pt x="213" y="656"/>
                    <a:pt x="0" y="929"/>
                  </a:cubicBezTo>
                  <a:cubicBezTo>
                    <a:pt x="639" y="686"/>
                    <a:pt x="1246" y="473"/>
                    <a:pt x="1885" y="413"/>
                  </a:cubicBezTo>
                  <a:cubicBezTo>
                    <a:pt x="2063" y="377"/>
                    <a:pt x="2251" y="362"/>
                    <a:pt x="2438" y="362"/>
                  </a:cubicBezTo>
                  <a:cubicBezTo>
                    <a:pt x="2570" y="362"/>
                    <a:pt x="2701" y="370"/>
                    <a:pt x="2827" y="382"/>
                  </a:cubicBezTo>
                  <a:cubicBezTo>
                    <a:pt x="3161" y="413"/>
                    <a:pt x="3465" y="534"/>
                    <a:pt x="3800" y="625"/>
                  </a:cubicBezTo>
                  <a:cubicBezTo>
                    <a:pt x="3557" y="382"/>
                    <a:pt x="3253" y="200"/>
                    <a:pt x="2888" y="109"/>
                  </a:cubicBezTo>
                  <a:cubicBezTo>
                    <a:pt x="2665" y="28"/>
                    <a:pt x="2429" y="1"/>
                    <a:pt x="2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8" name="Google Shape;4608;p81"/>
            <p:cNvSpPr/>
            <p:nvPr/>
          </p:nvSpPr>
          <p:spPr>
            <a:xfrm>
              <a:off x="7523680" y="2611543"/>
              <a:ext cx="54177" cy="65828"/>
            </a:xfrm>
            <a:custGeom>
              <a:avLst/>
              <a:gdLst/>
              <a:ahLst/>
              <a:cxnLst/>
              <a:rect l="l" t="t" r="r" b="b"/>
              <a:pathLst>
                <a:path w="3004" h="3650" extrusionOk="0">
                  <a:moveTo>
                    <a:pt x="2219" y="1"/>
                  </a:moveTo>
                  <a:cubicBezTo>
                    <a:pt x="2209" y="1"/>
                    <a:pt x="2199" y="1"/>
                    <a:pt x="2189" y="2"/>
                  </a:cubicBezTo>
                  <a:cubicBezTo>
                    <a:pt x="518" y="185"/>
                    <a:pt x="1" y="2008"/>
                    <a:pt x="92" y="3467"/>
                  </a:cubicBezTo>
                  <a:cubicBezTo>
                    <a:pt x="107" y="3589"/>
                    <a:pt x="214" y="3650"/>
                    <a:pt x="312" y="3650"/>
                  </a:cubicBezTo>
                  <a:cubicBezTo>
                    <a:pt x="411" y="3650"/>
                    <a:pt x="502" y="3589"/>
                    <a:pt x="487" y="3467"/>
                  </a:cubicBezTo>
                  <a:cubicBezTo>
                    <a:pt x="457" y="3011"/>
                    <a:pt x="487" y="2525"/>
                    <a:pt x="609" y="2039"/>
                  </a:cubicBezTo>
                  <a:cubicBezTo>
                    <a:pt x="990" y="1829"/>
                    <a:pt x="1432" y="1679"/>
                    <a:pt x="1865" y="1679"/>
                  </a:cubicBezTo>
                  <a:cubicBezTo>
                    <a:pt x="2122" y="1679"/>
                    <a:pt x="2377" y="1732"/>
                    <a:pt x="2615" y="1856"/>
                  </a:cubicBezTo>
                  <a:cubicBezTo>
                    <a:pt x="2647" y="1875"/>
                    <a:pt x="2679" y="1883"/>
                    <a:pt x="2709" y="1883"/>
                  </a:cubicBezTo>
                  <a:cubicBezTo>
                    <a:pt x="2881" y="1883"/>
                    <a:pt x="3004" y="1625"/>
                    <a:pt x="2797" y="1522"/>
                  </a:cubicBezTo>
                  <a:cubicBezTo>
                    <a:pt x="2508" y="1363"/>
                    <a:pt x="2185" y="1293"/>
                    <a:pt x="1857" y="1293"/>
                  </a:cubicBezTo>
                  <a:cubicBezTo>
                    <a:pt x="1495" y="1293"/>
                    <a:pt x="1126" y="1378"/>
                    <a:pt x="791" y="1522"/>
                  </a:cubicBezTo>
                  <a:cubicBezTo>
                    <a:pt x="1034" y="914"/>
                    <a:pt x="1490" y="458"/>
                    <a:pt x="2189" y="397"/>
                  </a:cubicBezTo>
                  <a:cubicBezTo>
                    <a:pt x="2453" y="368"/>
                    <a:pt x="2463" y="1"/>
                    <a:pt x="2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9" name="Google Shape;4609;p81"/>
            <p:cNvSpPr/>
            <p:nvPr/>
          </p:nvSpPr>
          <p:spPr>
            <a:xfrm>
              <a:off x="6998555" y="2611543"/>
              <a:ext cx="53708" cy="65828"/>
            </a:xfrm>
            <a:custGeom>
              <a:avLst/>
              <a:gdLst/>
              <a:ahLst/>
              <a:cxnLst/>
              <a:rect l="l" t="t" r="r" b="b"/>
              <a:pathLst>
                <a:path w="2978" h="3650" extrusionOk="0">
                  <a:moveTo>
                    <a:pt x="760" y="1"/>
                  </a:moveTo>
                  <a:cubicBezTo>
                    <a:pt x="518" y="1"/>
                    <a:pt x="555" y="368"/>
                    <a:pt x="789" y="397"/>
                  </a:cubicBezTo>
                  <a:cubicBezTo>
                    <a:pt x="1488" y="458"/>
                    <a:pt x="1944" y="914"/>
                    <a:pt x="2187" y="1522"/>
                  </a:cubicBezTo>
                  <a:cubicBezTo>
                    <a:pt x="1852" y="1378"/>
                    <a:pt x="1492" y="1293"/>
                    <a:pt x="1133" y="1293"/>
                  </a:cubicBezTo>
                  <a:cubicBezTo>
                    <a:pt x="808" y="1293"/>
                    <a:pt x="484" y="1363"/>
                    <a:pt x="181" y="1522"/>
                  </a:cubicBezTo>
                  <a:cubicBezTo>
                    <a:pt x="0" y="1625"/>
                    <a:pt x="105" y="1883"/>
                    <a:pt x="271" y="1883"/>
                  </a:cubicBezTo>
                  <a:cubicBezTo>
                    <a:pt x="300" y="1883"/>
                    <a:pt x="332" y="1875"/>
                    <a:pt x="364" y="1856"/>
                  </a:cubicBezTo>
                  <a:cubicBezTo>
                    <a:pt x="601" y="1732"/>
                    <a:pt x="860" y="1679"/>
                    <a:pt x="1121" y="1679"/>
                  </a:cubicBezTo>
                  <a:cubicBezTo>
                    <a:pt x="1561" y="1679"/>
                    <a:pt x="2007" y="1829"/>
                    <a:pt x="2370" y="2039"/>
                  </a:cubicBezTo>
                  <a:cubicBezTo>
                    <a:pt x="2491" y="2525"/>
                    <a:pt x="2522" y="3011"/>
                    <a:pt x="2491" y="3467"/>
                  </a:cubicBezTo>
                  <a:cubicBezTo>
                    <a:pt x="2491" y="3589"/>
                    <a:pt x="2590" y="3650"/>
                    <a:pt x="2689" y="3650"/>
                  </a:cubicBezTo>
                  <a:cubicBezTo>
                    <a:pt x="2788" y="3650"/>
                    <a:pt x="2886" y="3589"/>
                    <a:pt x="2886" y="3467"/>
                  </a:cubicBezTo>
                  <a:cubicBezTo>
                    <a:pt x="2978" y="2008"/>
                    <a:pt x="2461" y="185"/>
                    <a:pt x="789" y="2"/>
                  </a:cubicBezTo>
                  <a:cubicBezTo>
                    <a:pt x="779" y="1"/>
                    <a:pt x="769" y="1"/>
                    <a:pt x="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0" name="Google Shape;4610;p81"/>
            <p:cNvSpPr/>
            <p:nvPr/>
          </p:nvSpPr>
          <p:spPr>
            <a:xfrm>
              <a:off x="7036356" y="2991469"/>
              <a:ext cx="347011" cy="32355"/>
            </a:xfrm>
            <a:custGeom>
              <a:avLst/>
              <a:gdLst/>
              <a:ahLst/>
              <a:cxnLst/>
              <a:rect l="l" t="t" r="r" b="b"/>
              <a:pathLst>
                <a:path w="19241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9241" y="1794"/>
                  </a:lnTo>
                  <a:lnTo>
                    <a:pt x="185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1" name="Google Shape;4611;p81"/>
            <p:cNvSpPr/>
            <p:nvPr/>
          </p:nvSpPr>
          <p:spPr>
            <a:xfrm>
              <a:off x="7645380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0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53" y="33557"/>
                    <a:pt x="274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6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8" y="3496"/>
                    <a:pt x="5502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2" name="Google Shape;4612;p81"/>
            <p:cNvSpPr/>
            <p:nvPr/>
          </p:nvSpPr>
          <p:spPr>
            <a:xfrm>
              <a:off x="7744608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0" y="0"/>
                  </a:moveTo>
                  <a:cubicBezTo>
                    <a:pt x="456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3" name="Google Shape;4613;p81"/>
            <p:cNvSpPr/>
            <p:nvPr/>
          </p:nvSpPr>
          <p:spPr>
            <a:xfrm>
              <a:off x="7844378" y="3737540"/>
              <a:ext cx="168862" cy="630305"/>
            </a:xfrm>
            <a:custGeom>
              <a:avLst/>
              <a:gdLst/>
              <a:ahLst/>
              <a:cxnLst/>
              <a:rect l="l" t="t" r="r" b="b"/>
              <a:pathLst>
                <a:path w="9363" h="34949" extrusionOk="0">
                  <a:moveTo>
                    <a:pt x="7265" y="1"/>
                  </a:moveTo>
                  <a:lnTo>
                    <a:pt x="0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8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8" y="32554"/>
                  </a:cubicBezTo>
                  <a:cubicBezTo>
                    <a:pt x="6231" y="33071"/>
                    <a:pt x="6414" y="33649"/>
                    <a:pt x="6779" y="34105"/>
                  </a:cubicBezTo>
                  <a:cubicBezTo>
                    <a:pt x="7143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4" y="34949"/>
                    <a:pt x="9092" y="34886"/>
                    <a:pt x="936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4" name="Google Shape;4614;p81"/>
            <p:cNvSpPr/>
            <p:nvPr/>
          </p:nvSpPr>
          <p:spPr>
            <a:xfrm>
              <a:off x="7951272" y="3734799"/>
              <a:ext cx="57027" cy="649080"/>
            </a:xfrm>
            <a:custGeom>
              <a:avLst/>
              <a:gdLst/>
              <a:ahLst/>
              <a:cxnLst/>
              <a:rect l="l" t="t" r="r" b="b"/>
              <a:pathLst>
                <a:path w="3162" h="35990" extrusionOk="0">
                  <a:moveTo>
                    <a:pt x="3162" y="1"/>
                  </a:moveTo>
                  <a:lnTo>
                    <a:pt x="1338" y="153"/>
                  </a:lnTo>
                  <a:lnTo>
                    <a:pt x="1" y="29910"/>
                  </a:lnTo>
                  <a:cubicBezTo>
                    <a:pt x="1" y="29910"/>
                    <a:pt x="1429" y="33406"/>
                    <a:pt x="2402" y="35989"/>
                  </a:cubicBezTo>
                  <a:cubicBezTo>
                    <a:pt x="2584" y="35898"/>
                    <a:pt x="2493" y="35260"/>
                    <a:pt x="2615" y="35108"/>
                  </a:cubicBezTo>
                  <a:cubicBezTo>
                    <a:pt x="2858" y="34773"/>
                    <a:pt x="2554" y="34895"/>
                    <a:pt x="2554" y="34469"/>
                  </a:cubicBezTo>
                  <a:cubicBezTo>
                    <a:pt x="2371" y="34196"/>
                    <a:pt x="2463" y="33709"/>
                    <a:pt x="2280" y="33466"/>
                  </a:cubicBezTo>
                  <a:cubicBezTo>
                    <a:pt x="1460" y="32433"/>
                    <a:pt x="1824" y="30731"/>
                    <a:pt x="1064" y="29636"/>
                  </a:cubicBezTo>
                  <a:cubicBezTo>
                    <a:pt x="1064" y="29636"/>
                    <a:pt x="1034" y="29606"/>
                    <a:pt x="1034" y="29606"/>
                  </a:cubicBezTo>
                  <a:lnTo>
                    <a:pt x="3162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5" name="Google Shape;4615;p81"/>
            <p:cNvSpPr/>
            <p:nvPr/>
          </p:nvSpPr>
          <p:spPr>
            <a:xfrm>
              <a:off x="7495725" y="2684783"/>
              <a:ext cx="497766" cy="416338"/>
            </a:xfrm>
            <a:custGeom>
              <a:avLst/>
              <a:gdLst/>
              <a:ahLst/>
              <a:cxnLst/>
              <a:rect l="l" t="t" r="r" b="b"/>
              <a:pathLst>
                <a:path w="27600" h="23085" extrusionOk="0">
                  <a:moveTo>
                    <a:pt x="16874" y="1"/>
                  </a:moveTo>
                  <a:cubicBezTo>
                    <a:pt x="488" y="1"/>
                    <a:pt x="1" y="20484"/>
                    <a:pt x="1" y="20714"/>
                  </a:cubicBezTo>
                  <a:lnTo>
                    <a:pt x="27205" y="23084"/>
                  </a:lnTo>
                  <a:cubicBezTo>
                    <a:pt x="27600" y="18373"/>
                    <a:pt x="26627" y="13601"/>
                    <a:pt x="24956" y="9194"/>
                  </a:cubicBezTo>
                  <a:cubicBezTo>
                    <a:pt x="23831" y="6124"/>
                    <a:pt x="22342" y="3206"/>
                    <a:pt x="20761" y="349"/>
                  </a:cubicBezTo>
                  <a:cubicBezTo>
                    <a:pt x="20518" y="318"/>
                    <a:pt x="20244" y="257"/>
                    <a:pt x="19971" y="227"/>
                  </a:cubicBezTo>
                  <a:cubicBezTo>
                    <a:pt x="18880" y="73"/>
                    <a:pt x="17849" y="1"/>
                    <a:pt x="16874" y="1"/>
                  </a:cubicBezTo>
                  <a:close/>
                </a:path>
              </a:pathLst>
            </a:custGeom>
            <a:solidFill>
              <a:srgbClr val="82E0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6" name="Google Shape;4616;p81"/>
            <p:cNvSpPr/>
            <p:nvPr/>
          </p:nvSpPr>
          <p:spPr>
            <a:xfrm>
              <a:off x="7870132" y="2691060"/>
              <a:ext cx="333864" cy="423209"/>
            </a:xfrm>
            <a:custGeom>
              <a:avLst/>
              <a:gdLst/>
              <a:ahLst/>
              <a:cxnLst/>
              <a:rect l="l" t="t" r="r" b="b"/>
              <a:pathLst>
                <a:path w="18512" h="23466" extrusionOk="0">
                  <a:moveTo>
                    <a:pt x="1" y="1"/>
                  </a:moveTo>
                  <a:cubicBezTo>
                    <a:pt x="1582" y="2858"/>
                    <a:pt x="3071" y="5776"/>
                    <a:pt x="4196" y="8846"/>
                  </a:cubicBezTo>
                  <a:cubicBezTo>
                    <a:pt x="5867" y="13253"/>
                    <a:pt x="6840" y="18025"/>
                    <a:pt x="6445" y="22736"/>
                  </a:cubicBezTo>
                  <a:lnTo>
                    <a:pt x="14986" y="23466"/>
                  </a:lnTo>
                  <a:cubicBezTo>
                    <a:pt x="14986" y="23466"/>
                    <a:pt x="18512" y="3192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7" name="Google Shape;4617;p81"/>
            <p:cNvSpPr/>
            <p:nvPr/>
          </p:nvSpPr>
          <p:spPr>
            <a:xfrm>
              <a:off x="7594179" y="1901072"/>
              <a:ext cx="649837" cy="615066"/>
            </a:xfrm>
            <a:custGeom>
              <a:avLst/>
              <a:gdLst/>
              <a:ahLst/>
              <a:cxnLst/>
              <a:rect l="l" t="t" r="r" b="b"/>
              <a:pathLst>
                <a:path w="36032" h="34104" extrusionOk="0">
                  <a:moveTo>
                    <a:pt x="14913" y="0"/>
                  </a:moveTo>
                  <a:cubicBezTo>
                    <a:pt x="12895" y="0"/>
                    <a:pt x="10869" y="617"/>
                    <a:pt x="9253" y="1797"/>
                  </a:cubicBezTo>
                  <a:cubicBezTo>
                    <a:pt x="7308" y="3165"/>
                    <a:pt x="5910" y="5323"/>
                    <a:pt x="5423" y="7663"/>
                  </a:cubicBezTo>
                  <a:cubicBezTo>
                    <a:pt x="5241" y="8666"/>
                    <a:pt x="5241" y="9821"/>
                    <a:pt x="5970" y="10551"/>
                  </a:cubicBezTo>
                  <a:cubicBezTo>
                    <a:pt x="3569" y="11098"/>
                    <a:pt x="1533" y="12982"/>
                    <a:pt x="803" y="15323"/>
                  </a:cubicBezTo>
                  <a:cubicBezTo>
                    <a:pt x="1" y="17938"/>
                    <a:pt x="942" y="23082"/>
                    <a:pt x="4309" y="23082"/>
                  </a:cubicBezTo>
                  <a:cubicBezTo>
                    <a:pt x="4385" y="23082"/>
                    <a:pt x="4463" y="23079"/>
                    <a:pt x="4542" y="23074"/>
                  </a:cubicBezTo>
                  <a:cubicBezTo>
                    <a:pt x="5454" y="23013"/>
                    <a:pt x="6335" y="22739"/>
                    <a:pt x="7247" y="22527"/>
                  </a:cubicBezTo>
                  <a:cubicBezTo>
                    <a:pt x="8180" y="22313"/>
                    <a:pt x="9136" y="22217"/>
                    <a:pt x="10095" y="22217"/>
                  </a:cubicBezTo>
                  <a:cubicBezTo>
                    <a:pt x="10230" y="22217"/>
                    <a:pt x="10365" y="22219"/>
                    <a:pt x="10499" y="22223"/>
                  </a:cubicBezTo>
                  <a:cubicBezTo>
                    <a:pt x="11472" y="22284"/>
                    <a:pt x="12506" y="22436"/>
                    <a:pt x="13205" y="23135"/>
                  </a:cubicBezTo>
                  <a:cubicBezTo>
                    <a:pt x="13782" y="23682"/>
                    <a:pt x="14025" y="24502"/>
                    <a:pt x="14360" y="25232"/>
                  </a:cubicBezTo>
                  <a:cubicBezTo>
                    <a:pt x="15545" y="27967"/>
                    <a:pt x="17855" y="30126"/>
                    <a:pt x="20469" y="31524"/>
                  </a:cubicBezTo>
                  <a:cubicBezTo>
                    <a:pt x="23114" y="32922"/>
                    <a:pt x="26062" y="33591"/>
                    <a:pt x="29010" y="34016"/>
                  </a:cubicBezTo>
                  <a:cubicBezTo>
                    <a:pt x="29347" y="34064"/>
                    <a:pt x="29683" y="34104"/>
                    <a:pt x="30011" y="34104"/>
                  </a:cubicBezTo>
                  <a:cubicBezTo>
                    <a:pt x="30305" y="34104"/>
                    <a:pt x="30592" y="34072"/>
                    <a:pt x="30865" y="33986"/>
                  </a:cubicBezTo>
                  <a:cubicBezTo>
                    <a:pt x="31746" y="33682"/>
                    <a:pt x="32324" y="32800"/>
                    <a:pt x="32628" y="31919"/>
                  </a:cubicBezTo>
                  <a:cubicBezTo>
                    <a:pt x="32901" y="31037"/>
                    <a:pt x="32931" y="30095"/>
                    <a:pt x="33083" y="29183"/>
                  </a:cubicBezTo>
                  <a:cubicBezTo>
                    <a:pt x="33327" y="27967"/>
                    <a:pt x="33752" y="26752"/>
                    <a:pt x="34421" y="25688"/>
                  </a:cubicBezTo>
                  <a:cubicBezTo>
                    <a:pt x="34877" y="24958"/>
                    <a:pt x="35424" y="24259"/>
                    <a:pt x="35697" y="23408"/>
                  </a:cubicBezTo>
                  <a:cubicBezTo>
                    <a:pt x="36032" y="22466"/>
                    <a:pt x="35910" y="21402"/>
                    <a:pt x="35789" y="20399"/>
                  </a:cubicBezTo>
                  <a:cubicBezTo>
                    <a:pt x="35606" y="18970"/>
                    <a:pt x="35394" y="17511"/>
                    <a:pt x="34877" y="16144"/>
                  </a:cubicBezTo>
                  <a:cubicBezTo>
                    <a:pt x="34056" y="13986"/>
                    <a:pt x="32567" y="12192"/>
                    <a:pt x="31108" y="10429"/>
                  </a:cubicBezTo>
                  <a:cubicBezTo>
                    <a:pt x="29527" y="8514"/>
                    <a:pt x="27916" y="6599"/>
                    <a:pt x="26001" y="5019"/>
                  </a:cubicBezTo>
                  <a:cubicBezTo>
                    <a:pt x="24603" y="3864"/>
                    <a:pt x="23022" y="2891"/>
                    <a:pt x="21412" y="2040"/>
                  </a:cubicBezTo>
                  <a:cubicBezTo>
                    <a:pt x="19709" y="1128"/>
                    <a:pt x="17916" y="308"/>
                    <a:pt x="16031" y="64"/>
                  </a:cubicBezTo>
                  <a:cubicBezTo>
                    <a:pt x="15661" y="22"/>
                    <a:pt x="15287" y="0"/>
                    <a:pt x="149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8" name="Google Shape;4618;p81"/>
            <p:cNvSpPr/>
            <p:nvPr/>
          </p:nvSpPr>
          <p:spPr>
            <a:xfrm>
              <a:off x="7608733" y="2263630"/>
              <a:ext cx="100257" cy="113440"/>
            </a:xfrm>
            <a:custGeom>
              <a:avLst/>
              <a:gdLst/>
              <a:ahLst/>
              <a:cxnLst/>
              <a:rect l="l" t="t" r="r" b="b"/>
              <a:pathLst>
                <a:path w="5559" h="6290" extrusionOk="0">
                  <a:moveTo>
                    <a:pt x="3145" y="1"/>
                  </a:moveTo>
                  <a:cubicBezTo>
                    <a:pt x="2696" y="1"/>
                    <a:pt x="2223" y="131"/>
                    <a:pt x="1759" y="478"/>
                  </a:cubicBezTo>
                  <a:cubicBezTo>
                    <a:pt x="0" y="1790"/>
                    <a:pt x="1282" y="6289"/>
                    <a:pt x="4372" y="6289"/>
                  </a:cubicBezTo>
                  <a:cubicBezTo>
                    <a:pt x="4433" y="6289"/>
                    <a:pt x="4494" y="6287"/>
                    <a:pt x="4556" y="6284"/>
                  </a:cubicBezTo>
                  <a:cubicBezTo>
                    <a:pt x="4981" y="4399"/>
                    <a:pt x="5559" y="1117"/>
                    <a:pt x="5559" y="1117"/>
                  </a:cubicBezTo>
                  <a:cubicBezTo>
                    <a:pt x="5559" y="1117"/>
                    <a:pt x="4460" y="1"/>
                    <a:pt x="3145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9" name="Google Shape;4619;p81"/>
            <p:cNvSpPr/>
            <p:nvPr/>
          </p:nvSpPr>
          <p:spPr>
            <a:xfrm>
              <a:off x="8114633" y="2423691"/>
              <a:ext cx="91077" cy="97389"/>
            </a:xfrm>
            <a:custGeom>
              <a:avLst/>
              <a:gdLst/>
              <a:ahLst/>
              <a:cxnLst/>
              <a:rect l="l" t="t" r="r" b="b"/>
              <a:pathLst>
                <a:path w="5050" h="5400" extrusionOk="0">
                  <a:moveTo>
                    <a:pt x="2240" y="0"/>
                  </a:moveTo>
                  <a:cubicBezTo>
                    <a:pt x="1662" y="0"/>
                    <a:pt x="1216" y="84"/>
                    <a:pt x="1216" y="84"/>
                  </a:cubicBezTo>
                  <a:cubicBezTo>
                    <a:pt x="1216" y="84"/>
                    <a:pt x="973" y="2667"/>
                    <a:pt x="0" y="5099"/>
                  </a:cubicBezTo>
                  <a:cubicBezTo>
                    <a:pt x="765" y="5307"/>
                    <a:pt x="1417" y="5399"/>
                    <a:pt x="1972" y="5399"/>
                  </a:cubicBezTo>
                  <a:cubicBezTo>
                    <a:pt x="4659" y="5399"/>
                    <a:pt x="5050" y="3231"/>
                    <a:pt x="4773" y="1543"/>
                  </a:cubicBezTo>
                  <a:cubicBezTo>
                    <a:pt x="4581" y="241"/>
                    <a:pt x="3221" y="0"/>
                    <a:pt x="2240" y="0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0" name="Google Shape;4620;p81"/>
            <p:cNvSpPr/>
            <p:nvPr/>
          </p:nvSpPr>
          <p:spPr>
            <a:xfrm>
              <a:off x="8145545" y="2443583"/>
              <a:ext cx="48586" cy="54141"/>
            </a:xfrm>
            <a:custGeom>
              <a:avLst/>
              <a:gdLst/>
              <a:ahLst/>
              <a:cxnLst/>
              <a:rect l="l" t="t" r="r" b="b"/>
              <a:pathLst>
                <a:path w="2694" h="3002" extrusionOk="0">
                  <a:moveTo>
                    <a:pt x="2291" y="0"/>
                  </a:moveTo>
                  <a:cubicBezTo>
                    <a:pt x="969" y="0"/>
                    <a:pt x="221" y="1542"/>
                    <a:pt x="19" y="2811"/>
                  </a:cubicBezTo>
                  <a:cubicBezTo>
                    <a:pt x="0" y="2923"/>
                    <a:pt x="98" y="3001"/>
                    <a:pt x="182" y="3001"/>
                  </a:cubicBezTo>
                  <a:cubicBezTo>
                    <a:pt x="234" y="3001"/>
                    <a:pt x="281" y="2971"/>
                    <a:pt x="293" y="2902"/>
                  </a:cubicBezTo>
                  <a:cubicBezTo>
                    <a:pt x="353" y="2476"/>
                    <a:pt x="505" y="2051"/>
                    <a:pt x="688" y="1625"/>
                  </a:cubicBezTo>
                  <a:cubicBezTo>
                    <a:pt x="960" y="1497"/>
                    <a:pt x="1267" y="1419"/>
                    <a:pt x="1567" y="1419"/>
                  </a:cubicBezTo>
                  <a:cubicBezTo>
                    <a:pt x="1836" y="1419"/>
                    <a:pt x="2099" y="1482"/>
                    <a:pt x="2329" y="1625"/>
                  </a:cubicBezTo>
                  <a:cubicBezTo>
                    <a:pt x="2356" y="1646"/>
                    <a:pt x="2382" y="1656"/>
                    <a:pt x="2407" y="1656"/>
                  </a:cubicBezTo>
                  <a:cubicBezTo>
                    <a:pt x="2525" y="1656"/>
                    <a:pt x="2606" y="1452"/>
                    <a:pt x="2481" y="1352"/>
                  </a:cubicBezTo>
                  <a:cubicBezTo>
                    <a:pt x="2207" y="1180"/>
                    <a:pt x="1904" y="1106"/>
                    <a:pt x="1599" y="1106"/>
                  </a:cubicBezTo>
                  <a:cubicBezTo>
                    <a:pt x="1363" y="1106"/>
                    <a:pt x="1126" y="1150"/>
                    <a:pt x="900" y="1230"/>
                  </a:cubicBezTo>
                  <a:cubicBezTo>
                    <a:pt x="1240" y="692"/>
                    <a:pt x="1739" y="312"/>
                    <a:pt x="2371" y="312"/>
                  </a:cubicBezTo>
                  <a:cubicBezTo>
                    <a:pt x="2417" y="312"/>
                    <a:pt x="2464" y="314"/>
                    <a:pt x="2511" y="318"/>
                  </a:cubicBezTo>
                  <a:cubicBezTo>
                    <a:pt x="2519" y="319"/>
                    <a:pt x="2527" y="320"/>
                    <a:pt x="2534" y="320"/>
                  </a:cubicBezTo>
                  <a:cubicBezTo>
                    <a:pt x="2693" y="320"/>
                    <a:pt x="2686" y="14"/>
                    <a:pt x="2511" y="14"/>
                  </a:cubicBezTo>
                  <a:cubicBezTo>
                    <a:pt x="2436" y="5"/>
                    <a:pt x="2363" y="0"/>
                    <a:pt x="2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1" name="Google Shape;4621;p81"/>
            <p:cNvSpPr/>
            <p:nvPr/>
          </p:nvSpPr>
          <p:spPr>
            <a:xfrm>
              <a:off x="7645686" y="2279880"/>
              <a:ext cx="43573" cy="62221"/>
            </a:xfrm>
            <a:custGeom>
              <a:avLst/>
              <a:gdLst/>
              <a:ahLst/>
              <a:cxnLst/>
              <a:rect l="l" t="t" r="r" b="b"/>
              <a:pathLst>
                <a:path w="2416" h="3450" extrusionOk="0">
                  <a:moveTo>
                    <a:pt x="414" y="1"/>
                  </a:moveTo>
                  <a:cubicBezTo>
                    <a:pt x="249" y="1"/>
                    <a:pt x="176" y="278"/>
                    <a:pt x="379" y="307"/>
                  </a:cubicBezTo>
                  <a:cubicBezTo>
                    <a:pt x="1108" y="398"/>
                    <a:pt x="1564" y="915"/>
                    <a:pt x="1807" y="1553"/>
                  </a:cubicBezTo>
                  <a:cubicBezTo>
                    <a:pt x="1468" y="1362"/>
                    <a:pt x="1069" y="1230"/>
                    <a:pt x="673" y="1230"/>
                  </a:cubicBezTo>
                  <a:cubicBezTo>
                    <a:pt x="502" y="1230"/>
                    <a:pt x="331" y="1255"/>
                    <a:pt x="166" y="1310"/>
                  </a:cubicBezTo>
                  <a:cubicBezTo>
                    <a:pt x="0" y="1365"/>
                    <a:pt x="61" y="1622"/>
                    <a:pt x="210" y="1622"/>
                  </a:cubicBezTo>
                  <a:cubicBezTo>
                    <a:pt x="225" y="1622"/>
                    <a:pt x="241" y="1619"/>
                    <a:pt x="257" y="1614"/>
                  </a:cubicBezTo>
                  <a:cubicBezTo>
                    <a:pt x="402" y="1568"/>
                    <a:pt x="550" y="1547"/>
                    <a:pt x="698" y="1547"/>
                  </a:cubicBezTo>
                  <a:cubicBezTo>
                    <a:pt x="1143" y="1547"/>
                    <a:pt x="1587" y="1735"/>
                    <a:pt x="1929" y="2009"/>
                  </a:cubicBezTo>
                  <a:cubicBezTo>
                    <a:pt x="2020" y="2435"/>
                    <a:pt x="2051" y="2890"/>
                    <a:pt x="2020" y="3316"/>
                  </a:cubicBezTo>
                  <a:cubicBezTo>
                    <a:pt x="2020" y="3404"/>
                    <a:pt x="2090" y="3449"/>
                    <a:pt x="2167" y="3449"/>
                  </a:cubicBezTo>
                  <a:cubicBezTo>
                    <a:pt x="2249" y="3449"/>
                    <a:pt x="2339" y="3396"/>
                    <a:pt x="2355" y="3286"/>
                  </a:cubicBezTo>
                  <a:cubicBezTo>
                    <a:pt x="2415" y="1948"/>
                    <a:pt x="1990" y="216"/>
                    <a:pt x="440" y="3"/>
                  </a:cubicBezTo>
                  <a:cubicBezTo>
                    <a:pt x="431" y="1"/>
                    <a:pt x="423" y="1"/>
                    <a:pt x="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" name="Google Shape;4622;p81"/>
            <p:cNvSpPr/>
            <p:nvPr/>
          </p:nvSpPr>
          <p:spPr>
            <a:xfrm>
              <a:off x="8214402" y="2073794"/>
              <a:ext cx="83881" cy="145290"/>
            </a:xfrm>
            <a:custGeom>
              <a:avLst/>
              <a:gdLst/>
              <a:ahLst/>
              <a:cxnLst/>
              <a:rect l="l" t="t" r="r" b="b"/>
              <a:pathLst>
                <a:path w="4651" h="8056" extrusionOk="0">
                  <a:moveTo>
                    <a:pt x="2951" y="0"/>
                  </a:moveTo>
                  <a:cubicBezTo>
                    <a:pt x="1293" y="0"/>
                    <a:pt x="0" y="8056"/>
                    <a:pt x="0" y="8056"/>
                  </a:cubicBezTo>
                  <a:cubicBezTo>
                    <a:pt x="0" y="8056"/>
                    <a:pt x="4651" y="62"/>
                    <a:pt x="2979" y="1"/>
                  </a:cubicBezTo>
                  <a:cubicBezTo>
                    <a:pt x="2970" y="1"/>
                    <a:pt x="2961" y="0"/>
                    <a:pt x="2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3" name="Google Shape;4623;p81"/>
            <p:cNvSpPr/>
            <p:nvPr/>
          </p:nvSpPr>
          <p:spPr>
            <a:xfrm>
              <a:off x="8209461" y="2162021"/>
              <a:ext cx="109112" cy="36791"/>
            </a:xfrm>
            <a:custGeom>
              <a:avLst/>
              <a:gdLst/>
              <a:ahLst/>
              <a:cxnLst/>
              <a:rect l="l" t="t" r="r" b="b"/>
              <a:pathLst>
                <a:path w="6050" h="2040" extrusionOk="0">
                  <a:moveTo>
                    <a:pt x="4994" y="1"/>
                  </a:moveTo>
                  <a:cubicBezTo>
                    <a:pt x="3608" y="1"/>
                    <a:pt x="1" y="2039"/>
                    <a:pt x="1" y="2039"/>
                  </a:cubicBezTo>
                  <a:cubicBezTo>
                    <a:pt x="1" y="2039"/>
                    <a:pt x="6050" y="1097"/>
                    <a:pt x="5472" y="185"/>
                  </a:cubicBezTo>
                  <a:cubicBezTo>
                    <a:pt x="5390" y="56"/>
                    <a:pt x="5222" y="1"/>
                    <a:pt x="49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4" name="Google Shape;4624;p81"/>
            <p:cNvSpPr/>
            <p:nvPr/>
          </p:nvSpPr>
          <p:spPr>
            <a:xfrm>
              <a:off x="7660763" y="2056336"/>
              <a:ext cx="438016" cy="716873"/>
            </a:xfrm>
            <a:custGeom>
              <a:avLst/>
              <a:gdLst/>
              <a:ahLst/>
              <a:cxnLst/>
              <a:rect l="l" t="t" r="r" b="b"/>
              <a:pathLst>
                <a:path w="24287" h="39749" extrusionOk="0">
                  <a:moveTo>
                    <a:pt x="12109" y="1"/>
                  </a:moveTo>
                  <a:cubicBezTo>
                    <a:pt x="7558" y="1"/>
                    <a:pt x="3551" y="3079"/>
                    <a:pt x="2858" y="7322"/>
                  </a:cubicBezTo>
                  <a:lnTo>
                    <a:pt x="2037" y="12641"/>
                  </a:lnTo>
                  <a:lnTo>
                    <a:pt x="700" y="20878"/>
                  </a:lnTo>
                  <a:cubicBezTo>
                    <a:pt x="1" y="25438"/>
                    <a:pt x="3344" y="29663"/>
                    <a:pt x="8207" y="30514"/>
                  </a:cubicBezTo>
                  <a:lnTo>
                    <a:pt x="7113" y="34465"/>
                  </a:lnTo>
                  <a:lnTo>
                    <a:pt x="3800" y="34951"/>
                  </a:lnTo>
                  <a:cubicBezTo>
                    <a:pt x="3800" y="34951"/>
                    <a:pt x="5259" y="38265"/>
                    <a:pt x="10730" y="39420"/>
                  </a:cubicBezTo>
                  <a:cubicBezTo>
                    <a:pt x="11813" y="39654"/>
                    <a:pt x="12798" y="39748"/>
                    <a:pt x="13680" y="39748"/>
                  </a:cubicBezTo>
                  <a:cubicBezTo>
                    <a:pt x="17253" y="39748"/>
                    <a:pt x="19150" y="38204"/>
                    <a:pt x="19150" y="38204"/>
                  </a:cubicBezTo>
                  <a:lnTo>
                    <a:pt x="16718" y="36471"/>
                  </a:lnTo>
                  <a:lnTo>
                    <a:pt x="15746" y="35772"/>
                  </a:lnTo>
                  <a:cubicBezTo>
                    <a:pt x="13861" y="35164"/>
                    <a:pt x="12554" y="32885"/>
                    <a:pt x="13253" y="29359"/>
                  </a:cubicBezTo>
                  <a:cubicBezTo>
                    <a:pt x="24287" y="28508"/>
                    <a:pt x="22828" y="19055"/>
                    <a:pt x="23952" y="11152"/>
                  </a:cubicBezTo>
                  <a:cubicBezTo>
                    <a:pt x="21217" y="7717"/>
                    <a:pt x="22524" y="4404"/>
                    <a:pt x="24226" y="2155"/>
                  </a:cubicBezTo>
                  <a:cubicBezTo>
                    <a:pt x="23223" y="1638"/>
                    <a:pt x="22129" y="1273"/>
                    <a:pt x="20974" y="1121"/>
                  </a:cubicBezTo>
                  <a:lnTo>
                    <a:pt x="13436" y="88"/>
                  </a:lnTo>
                  <a:cubicBezTo>
                    <a:pt x="12990" y="29"/>
                    <a:pt x="12547" y="1"/>
                    <a:pt x="12109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5" name="Google Shape;4625;p81"/>
            <p:cNvSpPr/>
            <p:nvPr/>
          </p:nvSpPr>
          <p:spPr>
            <a:xfrm>
              <a:off x="7882757" y="2095183"/>
              <a:ext cx="303709" cy="606319"/>
            </a:xfrm>
            <a:custGeom>
              <a:avLst/>
              <a:gdLst/>
              <a:ahLst/>
              <a:cxnLst/>
              <a:rect l="l" t="t" r="r" b="b"/>
              <a:pathLst>
                <a:path w="16840" h="33619" extrusionOk="0">
                  <a:moveTo>
                    <a:pt x="11672" y="1"/>
                  </a:moveTo>
                  <a:cubicBezTo>
                    <a:pt x="9970" y="2250"/>
                    <a:pt x="8663" y="5563"/>
                    <a:pt x="11398" y="8998"/>
                  </a:cubicBezTo>
                  <a:cubicBezTo>
                    <a:pt x="10274" y="16901"/>
                    <a:pt x="11733" y="26354"/>
                    <a:pt x="699" y="27205"/>
                  </a:cubicBezTo>
                  <a:cubicBezTo>
                    <a:pt x="0" y="30731"/>
                    <a:pt x="1337" y="33010"/>
                    <a:pt x="3192" y="33618"/>
                  </a:cubicBezTo>
                  <a:lnTo>
                    <a:pt x="2918" y="33436"/>
                  </a:lnTo>
                  <a:lnTo>
                    <a:pt x="4043" y="29515"/>
                  </a:lnTo>
                  <a:cubicBezTo>
                    <a:pt x="4479" y="29573"/>
                    <a:pt x="4909" y="29601"/>
                    <a:pt x="5332" y="29601"/>
                  </a:cubicBezTo>
                  <a:cubicBezTo>
                    <a:pt x="9803" y="29601"/>
                    <a:pt x="13437" y="26468"/>
                    <a:pt x="14104" y="22220"/>
                  </a:cubicBezTo>
                  <a:lnTo>
                    <a:pt x="14499" y="19849"/>
                  </a:lnTo>
                  <a:lnTo>
                    <a:pt x="16262" y="8663"/>
                  </a:lnTo>
                  <a:cubicBezTo>
                    <a:pt x="16839" y="5107"/>
                    <a:pt x="14894" y="1703"/>
                    <a:pt x="11672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6" name="Google Shape;4626;p81"/>
            <p:cNvSpPr/>
            <p:nvPr/>
          </p:nvSpPr>
          <p:spPr>
            <a:xfrm>
              <a:off x="7752832" y="2354382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7" y="498"/>
                    <a:pt x="152" y="1130"/>
                  </a:cubicBezTo>
                  <a:cubicBezTo>
                    <a:pt x="0" y="1829"/>
                    <a:pt x="183" y="2437"/>
                    <a:pt x="547" y="2498"/>
                  </a:cubicBezTo>
                  <a:cubicBezTo>
                    <a:pt x="576" y="2505"/>
                    <a:pt x="604" y="2509"/>
                    <a:pt x="633" y="2509"/>
                  </a:cubicBezTo>
                  <a:cubicBezTo>
                    <a:pt x="976" y="2509"/>
                    <a:pt x="1347" y="2021"/>
                    <a:pt x="1459" y="1404"/>
                  </a:cubicBezTo>
                  <a:cubicBezTo>
                    <a:pt x="1581" y="705"/>
                    <a:pt x="1398" y="97"/>
                    <a:pt x="1034" y="6"/>
                  </a:cubicBezTo>
                  <a:cubicBezTo>
                    <a:pt x="1014" y="2"/>
                    <a:pt x="994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7" name="Google Shape;4627;p81"/>
            <p:cNvSpPr/>
            <p:nvPr/>
          </p:nvSpPr>
          <p:spPr>
            <a:xfrm>
              <a:off x="8041176" y="2404267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6" y="498"/>
                    <a:pt x="122" y="1130"/>
                  </a:cubicBezTo>
                  <a:cubicBezTo>
                    <a:pt x="0" y="1829"/>
                    <a:pt x="183" y="2437"/>
                    <a:pt x="548" y="2498"/>
                  </a:cubicBezTo>
                  <a:cubicBezTo>
                    <a:pt x="576" y="2505"/>
                    <a:pt x="604" y="2509"/>
                    <a:pt x="632" y="2509"/>
                  </a:cubicBezTo>
                  <a:cubicBezTo>
                    <a:pt x="972" y="2509"/>
                    <a:pt x="1319" y="2021"/>
                    <a:pt x="1459" y="1404"/>
                  </a:cubicBezTo>
                  <a:cubicBezTo>
                    <a:pt x="1581" y="705"/>
                    <a:pt x="1399" y="97"/>
                    <a:pt x="1034" y="6"/>
                  </a:cubicBezTo>
                  <a:cubicBezTo>
                    <a:pt x="1014" y="2"/>
                    <a:pt x="995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8" name="Google Shape;4628;p81"/>
            <p:cNvSpPr/>
            <p:nvPr/>
          </p:nvSpPr>
          <p:spPr>
            <a:xfrm>
              <a:off x="7807100" y="2378567"/>
              <a:ext cx="80256" cy="96613"/>
            </a:xfrm>
            <a:custGeom>
              <a:avLst/>
              <a:gdLst/>
              <a:ahLst/>
              <a:cxnLst/>
              <a:rect l="l" t="t" r="r" b="b"/>
              <a:pathLst>
                <a:path w="4450" h="5357" extrusionOk="0">
                  <a:moveTo>
                    <a:pt x="3611" y="1"/>
                  </a:moveTo>
                  <a:cubicBezTo>
                    <a:pt x="3549" y="1"/>
                    <a:pt x="3486" y="28"/>
                    <a:pt x="3435" y="93"/>
                  </a:cubicBezTo>
                  <a:cubicBezTo>
                    <a:pt x="2463" y="1279"/>
                    <a:pt x="1490" y="2464"/>
                    <a:pt x="517" y="3619"/>
                  </a:cubicBezTo>
                  <a:cubicBezTo>
                    <a:pt x="396" y="3802"/>
                    <a:pt x="244" y="3954"/>
                    <a:pt x="122" y="4106"/>
                  </a:cubicBezTo>
                  <a:cubicBezTo>
                    <a:pt x="0" y="4257"/>
                    <a:pt x="0" y="4561"/>
                    <a:pt x="244" y="4592"/>
                  </a:cubicBezTo>
                  <a:cubicBezTo>
                    <a:pt x="1490" y="4835"/>
                    <a:pt x="2706" y="5109"/>
                    <a:pt x="3952" y="5352"/>
                  </a:cubicBezTo>
                  <a:cubicBezTo>
                    <a:pt x="3971" y="5355"/>
                    <a:pt x="3990" y="5356"/>
                    <a:pt x="4008" y="5356"/>
                  </a:cubicBezTo>
                  <a:cubicBezTo>
                    <a:pt x="4331" y="5356"/>
                    <a:pt x="4449" y="4862"/>
                    <a:pt x="4104" y="4805"/>
                  </a:cubicBezTo>
                  <a:cubicBezTo>
                    <a:pt x="3007" y="4591"/>
                    <a:pt x="1934" y="4353"/>
                    <a:pt x="843" y="4134"/>
                  </a:cubicBezTo>
                  <a:lnTo>
                    <a:pt x="843" y="4134"/>
                  </a:lnTo>
                  <a:cubicBezTo>
                    <a:pt x="1707" y="3081"/>
                    <a:pt x="2568" y="2031"/>
                    <a:pt x="3405" y="1005"/>
                  </a:cubicBezTo>
                  <a:cubicBezTo>
                    <a:pt x="3557" y="823"/>
                    <a:pt x="3678" y="671"/>
                    <a:pt x="3830" y="488"/>
                  </a:cubicBezTo>
                  <a:cubicBezTo>
                    <a:pt x="4016" y="280"/>
                    <a:pt x="3813" y="1"/>
                    <a:pt x="36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9" name="Google Shape;4629;p81"/>
            <p:cNvSpPr/>
            <p:nvPr/>
          </p:nvSpPr>
          <p:spPr>
            <a:xfrm>
              <a:off x="7994025" y="2458475"/>
              <a:ext cx="115496" cy="104122"/>
            </a:xfrm>
            <a:custGeom>
              <a:avLst/>
              <a:gdLst/>
              <a:ahLst/>
              <a:cxnLst/>
              <a:rect l="l" t="t" r="r" b="b"/>
              <a:pathLst>
                <a:path w="3223" h="2905" extrusionOk="0">
                  <a:moveTo>
                    <a:pt x="1611" y="1"/>
                  </a:moveTo>
                  <a:cubicBezTo>
                    <a:pt x="943" y="1"/>
                    <a:pt x="339" y="455"/>
                    <a:pt x="183" y="1134"/>
                  </a:cubicBezTo>
                  <a:cubicBezTo>
                    <a:pt x="0" y="1924"/>
                    <a:pt x="487" y="2684"/>
                    <a:pt x="1277" y="2866"/>
                  </a:cubicBezTo>
                  <a:cubicBezTo>
                    <a:pt x="1389" y="2892"/>
                    <a:pt x="1501" y="2904"/>
                    <a:pt x="1612" y="2904"/>
                  </a:cubicBezTo>
                  <a:cubicBezTo>
                    <a:pt x="2279" y="2904"/>
                    <a:pt x="2883" y="2450"/>
                    <a:pt x="3040" y="1772"/>
                  </a:cubicBezTo>
                  <a:cubicBezTo>
                    <a:pt x="3222" y="1012"/>
                    <a:pt x="2736" y="222"/>
                    <a:pt x="1946" y="39"/>
                  </a:cubicBezTo>
                  <a:cubicBezTo>
                    <a:pt x="1834" y="13"/>
                    <a:pt x="1722" y="1"/>
                    <a:pt x="1611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0" name="Google Shape;4630;p81"/>
            <p:cNvSpPr/>
            <p:nvPr/>
          </p:nvSpPr>
          <p:spPr>
            <a:xfrm>
              <a:off x="7710590" y="2413034"/>
              <a:ext cx="102999" cy="93658"/>
            </a:xfrm>
            <a:custGeom>
              <a:avLst/>
              <a:gdLst/>
              <a:ahLst/>
              <a:cxnLst/>
              <a:rect l="l" t="t" r="r" b="b"/>
              <a:pathLst>
                <a:path w="3223" h="2933" extrusionOk="0">
                  <a:moveTo>
                    <a:pt x="1624" y="1"/>
                  </a:moveTo>
                  <a:cubicBezTo>
                    <a:pt x="951" y="1"/>
                    <a:pt x="341" y="476"/>
                    <a:pt x="183" y="1132"/>
                  </a:cubicBezTo>
                  <a:cubicBezTo>
                    <a:pt x="1" y="1922"/>
                    <a:pt x="487" y="2712"/>
                    <a:pt x="1277" y="2895"/>
                  </a:cubicBezTo>
                  <a:cubicBezTo>
                    <a:pt x="1390" y="2920"/>
                    <a:pt x="1502" y="2933"/>
                    <a:pt x="1612" y="2933"/>
                  </a:cubicBezTo>
                  <a:cubicBezTo>
                    <a:pt x="2280" y="2933"/>
                    <a:pt x="2884" y="2479"/>
                    <a:pt x="3040" y="1800"/>
                  </a:cubicBezTo>
                  <a:cubicBezTo>
                    <a:pt x="3223" y="1010"/>
                    <a:pt x="2706" y="220"/>
                    <a:pt x="1946" y="37"/>
                  </a:cubicBezTo>
                  <a:cubicBezTo>
                    <a:pt x="1838" y="13"/>
                    <a:pt x="1730" y="1"/>
                    <a:pt x="1624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" name="Google Shape;4631;p81"/>
            <p:cNvSpPr/>
            <p:nvPr/>
          </p:nvSpPr>
          <p:spPr>
            <a:xfrm>
              <a:off x="7907771" y="2485948"/>
              <a:ext cx="121592" cy="50191"/>
            </a:xfrm>
            <a:custGeom>
              <a:avLst/>
              <a:gdLst/>
              <a:ahLst/>
              <a:cxnLst/>
              <a:rect l="l" t="t" r="r" b="b"/>
              <a:pathLst>
                <a:path w="6742" h="2783" extrusionOk="0">
                  <a:moveTo>
                    <a:pt x="6394" y="1"/>
                  </a:moveTo>
                  <a:cubicBezTo>
                    <a:pt x="6281" y="1"/>
                    <a:pt x="6168" y="57"/>
                    <a:pt x="6121" y="188"/>
                  </a:cubicBezTo>
                  <a:cubicBezTo>
                    <a:pt x="5488" y="1808"/>
                    <a:pt x="3633" y="2205"/>
                    <a:pt x="1995" y="2205"/>
                  </a:cubicBezTo>
                  <a:cubicBezTo>
                    <a:pt x="1666" y="2205"/>
                    <a:pt x="1345" y="2189"/>
                    <a:pt x="1045" y="2164"/>
                  </a:cubicBezTo>
                  <a:cubicBezTo>
                    <a:pt x="954" y="2164"/>
                    <a:pt x="862" y="2164"/>
                    <a:pt x="802" y="2133"/>
                  </a:cubicBezTo>
                  <a:lnTo>
                    <a:pt x="650" y="2133"/>
                  </a:lnTo>
                  <a:lnTo>
                    <a:pt x="498" y="2103"/>
                  </a:lnTo>
                  <a:cubicBezTo>
                    <a:pt x="480" y="2100"/>
                    <a:pt x="463" y="2098"/>
                    <a:pt x="446" y="2098"/>
                  </a:cubicBezTo>
                  <a:cubicBezTo>
                    <a:pt x="146" y="2098"/>
                    <a:pt x="0" y="2592"/>
                    <a:pt x="346" y="2650"/>
                  </a:cubicBezTo>
                  <a:cubicBezTo>
                    <a:pt x="810" y="2743"/>
                    <a:pt x="1292" y="2783"/>
                    <a:pt x="1765" y="2783"/>
                  </a:cubicBezTo>
                  <a:cubicBezTo>
                    <a:pt x="1911" y="2783"/>
                    <a:pt x="2056" y="2779"/>
                    <a:pt x="2200" y="2772"/>
                  </a:cubicBezTo>
                  <a:cubicBezTo>
                    <a:pt x="3294" y="2741"/>
                    <a:pt x="4479" y="2559"/>
                    <a:pt x="5422" y="1921"/>
                  </a:cubicBezTo>
                  <a:cubicBezTo>
                    <a:pt x="5999" y="1525"/>
                    <a:pt x="6394" y="978"/>
                    <a:pt x="6668" y="340"/>
                  </a:cubicBezTo>
                  <a:cubicBezTo>
                    <a:pt x="6742" y="137"/>
                    <a:pt x="6568" y="1"/>
                    <a:pt x="6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" name="Google Shape;4632;p81"/>
            <p:cNvSpPr/>
            <p:nvPr/>
          </p:nvSpPr>
          <p:spPr>
            <a:xfrm>
              <a:off x="7681558" y="2035018"/>
              <a:ext cx="525179" cy="222444"/>
            </a:xfrm>
            <a:custGeom>
              <a:avLst/>
              <a:gdLst/>
              <a:ahLst/>
              <a:cxnLst/>
              <a:rect l="l" t="t" r="r" b="b"/>
              <a:pathLst>
                <a:path w="29120" h="12334" extrusionOk="0">
                  <a:moveTo>
                    <a:pt x="6002" y="1"/>
                  </a:moveTo>
                  <a:cubicBezTo>
                    <a:pt x="5203" y="1"/>
                    <a:pt x="4402" y="85"/>
                    <a:pt x="3709" y="540"/>
                  </a:cubicBezTo>
                  <a:cubicBezTo>
                    <a:pt x="1673" y="1938"/>
                    <a:pt x="1" y="4887"/>
                    <a:pt x="426" y="7379"/>
                  </a:cubicBezTo>
                  <a:cubicBezTo>
                    <a:pt x="548" y="8018"/>
                    <a:pt x="791" y="8625"/>
                    <a:pt x="1186" y="9112"/>
                  </a:cubicBezTo>
                  <a:cubicBezTo>
                    <a:pt x="2007" y="10069"/>
                    <a:pt x="3343" y="10337"/>
                    <a:pt x="4621" y="10337"/>
                  </a:cubicBezTo>
                  <a:cubicBezTo>
                    <a:pt x="4764" y="10337"/>
                    <a:pt x="4906" y="10334"/>
                    <a:pt x="5047" y="10328"/>
                  </a:cubicBezTo>
                  <a:cubicBezTo>
                    <a:pt x="11369" y="10054"/>
                    <a:pt x="16901" y="6042"/>
                    <a:pt x="22919" y="4096"/>
                  </a:cubicBezTo>
                  <a:lnTo>
                    <a:pt x="22919" y="4096"/>
                  </a:lnTo>
                  <a:cubicBezTo>
                    <a:pt x="22311" y="6163"/>
                    <a:pt x="22372" y="8321"/>
                    <a:pt x="23345" y="9872"/>
                  </a:cubicBezTo>
                  <a:cubicBezTo>
                    <a:pt x="24317" y="11422"/>
                    <a:pt x="26749" y="12121"/>
                    <a:pt x="28573" y="12334"/>
                  </a:cubicBezTo>
                  <a:cubicBezTo>
                    <a:pt x="29120" y="10753"/>
                    <a:pt x="28238" y="9051"/>
                    <a:pt x="27327" y="7622"/>
                  </a:cubicBezTo>
                  <a:cubicBezTo>
                    <a:pt x="26020" y="5555"/>
                    <a:pt x="24500" y="3489"/>
                    <a:pt x="22433" y="2182"/>
                  </a:cubicBezTo>
                  <a:cubicBezTo>
                    <a:pt x="19515" y="358"/>
                    <a:pt x="15867" y="236"/>
                    <a:pt x="12402" y="145"/>
                  </a:cubicBezTo>
                  <a:cubicBezTo>
                    <a:pt x="10579" y="115"/>
                    <a:pt x="8785" y="54"/>
                    <a:pt x="6961" y="23"/>
                  </a:cubicBezTo>
                  <a:cubicBezTo>
                    <a:pt x="6647" y="15"/>
                    <a:pt x="6325" y="1"/>
                    <a:pt x="60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" name="Google Shape;4633;p81"/>
            <p:cNvSpPr/>
            <p:nvPr/>
          </p:nvSpPr>
          <p:spPr>
            <a:xfrm>
              <a:off x="7730902" y="1939397"/>
              <a:ext cx="213264" cy="111925"/>
            </a:xfrm>
            <a:custGeom>
              <a:avLst/>
              <a:gdLst/>
              <a:ahLst/>
              <a:cxnLst/>
              <a:rect l="l" t="t" r="r" b="b"/>
              <a:pathLst>
                <a:path w="11825" h="6206" extrusionOk="0">
                  <a:moveTo>
                    <a:pt x="7923" y="1"/>
                  </a:moveTo>
                  <a:cubicBezTo>
                    <a:pt x="5311" y="1"/>
                    <a:pt x="2576" y="1085"/>
                    <a:pt x="852" y="2955"/>
                  </a:cubicBezTo>
                  <a:cubicBezTo>
                    <a:pt x="426" y="3441"/>
                    <a:pt x="0" y="4018"/>
                    <a:pt x="61" y="4657"/>
                  </a:cubicBezTo>
                  <a:cubicBezTo>
                    <a:pt x="92" y="5447"/>
                    <a:pt x="852" y="6055"/>
                    <a:pt x="1611" y="6177"/>
                  </a:cubicBezTo>
                  <a:cubicBezTo>
                    <a:pt x="1741" y="6197"/>
                    <a:pt x="1871" y="6206"/>
                    <a:pt x="2000" y="6206"/>
                  </a:cubicBezTo>
                  <a:cubicBezTo>
                    <a:pt x="2659" y="6206"/>
                    <a:pt x="3307" y="5965"/>
                    <a:pt x="3891" y="5660"/>
                  </a:cubicBezTo>
                  <a:cubicBezTo>
                    <a:pt x="4560" y="5265"/>
                    <a:pt x="5229" y="4809"/>
                    <a:pt x="5928" y="4505"/>
                  </a:cubicBezTo>
                  <a:cubicBezTo>
                    <a:pt x="7599" y="3806"/>
                    <a:pt x="9879" y="4170"/>
                    <a:pt x="11308" y="2894"/>
                  </a:cubicBezTo>
                  <a:cubicBezTo>
                    <a:pt x="11581" y="2620"/>
                    <a:pt x="11824" y="2256"/>
                    <a:pt x="11824" y="1830"/>
                  </a:cubicBezTo>
                  <a:cubicBezTo>
                    <a:pt x="11824" y="1404"/>
                    <a:pt x="11551" y="1009"/>
                    <a:pt x="11216" y="736"/>
                  </a:cubicBezTo>
                  <a:cubicBezTo>
                    <a:pt x="10882" y="462"/>
                    <a:pt x="10457" y="310"/>
                    <a:pt x="10031" y="219"/>
                  </a:cubicBezTo>
                  <a:cubicBezTo>
                    <a:pt x="9454" y="97"/>
                    <a:pt x="8846" y="37"/>
                    <a:pt x="8238" y="6"/>
                  </a:cubicBezTo>
                  <a:cubicBezTo>
                    <a:pt x="8133" y="3"/>
                    <a:pt x="8028" y="1"/>
                    <a:pt x="7923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" name="Google Shape;4634;p81"/>
            <p:cNvSpPr/>
            <p:nvPr/>
          </p:nvSpPr>
          <p:spPr>
            <a:xfrm>
              <a:off x="8036234" y="2353877"/>
              <a:ext cx="77316" cy="30227"/>
            </a:xfrm>
            <a:custGeom>
              <a:avLst/>
              <a:gdLst/>
              <a:ahLst/>
              <a:cxnLst/>
              <a:rect l="l" t="t" r="r" b="b"/>
              <a:pathLst>
                <a:path w="4287" h="1676" extrusionOk="0">
                  <a:moveTo>
                    <a:pt x="1997" y="1"/>
                  </a:moveTo>
                  <a:cubicBezTo>
                    <a:pt x="1728" y="1"/>
                    <a:pt x="1461" y="27"/>
                    <a:pt x="1217" y="64"/>
                  </a:cubicBezTo>
                  <a:cubicBezTo>
                    <a:pt x="791" y="155"/>
                    <a:pt x="366" y="277"/>
                    <a:pt x="1" y="490"/>
                  </a:cubicBezTo>
                  <a:cubicBezTo>
                    <a:pt x="603" y="425"/>
                    <a:pt x="1189" y="361"/>
                    <a:pt x="1750" y="361"/>
                  </a:cubicBezTo>
                  <a:cubicBezTo>
                    <a:pt x="1982" y="361"/>
                    <a:pt x="2210" y="372"/>
                    <a:pt x="2433" y="398"/>
                  </a:cubicBezTo>
                  <a:cubicBezTo>
                    <a:pt x="2828" y="459"/>
                    <a:pt x="3223" y="550"/>
                    <a:pt x="3527" y="763"/>
                  </a:cubicBezTo>
                  <a:cubicBezTo>
                    <a:pt x="3861" y="976"/>
                    <a:pt x="4104" y="1280"/>
                    <a:pt x="4287" y="1675"/>
                  </a:cubicBezTo>
                  <a:cubicBezTo>
                    <a:pt x="4256" y="1250"/>
                    <a:pt x="4074" y="824"/>
                    <a:pt x="3709" y="520"/>
                  </a:cubicBezTo>
                  <a:cubicBezTo>
                    <a:pt x="3375" y="216"/>
                    <a:pt x="2919" y="95"/>
                    <a:pt x="2493" y="34"/>
                  </a:cubicBezTo>
                  <a:cubicBezTo>
                    <a:pt x="2331" y="10"/>
                    <a:pt x="2164" y="1"/>
                    <a:pt x="1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5" name="Google Shape;4635;p81"/>
            <p:cNvSpPr/>
            <p:nvPr/>
          </p:nvSpPr>
          <p:spPr>
            <a:xfrm>
              <a:off x="7748991" y="2300728"/>
              <a:ext cx="63609" cy="19784"/>
            </a:xfrm>
            <a:custGeom>
              <a:avLst/>
              <a:gdLst/>
              <a:ahLst/>
              <a:cxnLst/>
              <a:rect l="l" t="t" r="r" b="b"/>
              <a:pathLst>
                <a:path w="3527" h="1097" extrusionOk="0">
                  <a:moveTo>
                    <a:pt x="2035" y="1"/>
                  </a:moveTo>
                  <a:cubicBezTo>
                    <a:pt x="1913" y="1"/>
                    <a:pt x="1791" y="11"/>
                    <a:pt x="1672" y="32"/>
                  </a:cubicBezTo>
                  <a:cubicBezTo>
                    <a:pt x="1338" y="124"/>
                    <a:pt x="1004" y="245"/>
                    <a:pt x="730" y="427"/>
                  </a:cubicBezTo>
                  <a:cubicBezTo>
                    <a:pt x="426" y="610"/>
                    <a:pt x="183" y="823"/>
                    <a:pt x="1" y="1096"/>
                  </a:cubicBezTo>
                  <a:cubicBezTo>
                    <a:pt x="578" y="792"/>
                    <a:pt x="1125" y="519"/>
                    <a:pt x="1733" y="427"/>
                  </a:cubicBezTo>
                  <a:cubicBezTo>
                    <a:pt x="1911" y="392"/>
                    <a:pt x="2079" y="377"/>
                    <a:pt x="2248" y="377"/>
                  </a:cubicBezTo>
                  <a:cubicBezTo>
                    <a:pt x="2368" y="377"/>
                    <a:pt x="2489" y="384"/>
                    <a:pt x="2615" y="397"/>
                  </a:cubicBezTo>
                  <a:cubicBezTo>
                    <a:pt x="2919" y="427"/>
                    <a:pt x="3222" y="519"/>
                    <a:pt x="3526" y="640"/>
                  </a:cubicBezTo>
                  <a:cubicBezTo>
                    <a:pt x="3314" y="397"/>
                    <a:pt x="3010" y="184"/>
                    <a:pt x="2675" y="93"/>
                  </a:cubicBezTo>
                  <a:cubicBezTo>
                    <a:pt x="2479" y="34"/>
                    <a:pt x="2257" y="1"/>
                    <a:pt x="20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6" name="Google Shape;4636;p81"/>
            <p:cNvSpPr/>
            <p:nvPr/>
          </p:nvSpPr>
          <p:spPr>
            <a:xfrm>
              <a:off x="7503949" y="2991469"/>
              <a:ext cx="519156" cy="32355"/>
            </a:xfrm>
            <a:custGeom>
              <a:avLst/>
              <a:gdLst/>
              <a:ahLst/>
              <a:cxnLst/>
              <a:rect l="l" t="t" r="r" b="b"/>
              <a:pathLst>
                <a:path w="28786" h="1794" extrusionOk="0">
                  <a:moveTo>
                    <a:pt x="28573" y="0"/>
                  </a:moveTo>
                  <a:lnTo>
                    <a:pt x="1" y="61"/>
                  </a:lnTo>
                  <a:lnTo>
                    <a:pt x="1" y="1794"/>
                  </a:lnTo>
                  <a:lnTo>
                    <a:pt x="28785" y="1794"/>
                  </a:lnTo>
                  <a:lnTo>
                    <a:pt x="28573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" name="Google Shape;4637;p81"/>
            <p:cNvSpPr/>
            <p:nvPr/>
          </p:nvSpPr>
          <p:spPr>
            <a:xfrm>
              <a:off x="7508332" y="2956391"/>
              <a:ext cx="649080" cy="40020"/>
            </a:xfrm>
            <a:custGeom>
              <a:avLst/>
              <a:gdLst/>
              <a:ahLst/>
              <a:cxnLst/>
              <a:rect l="l" t="t" r="r" b="b"/>
              <a:pathLst>
                <a:path w="35990" h="2219" extrusionOk="0">
                  <a:moveTo>
                    <a:pt x="62" y="0"/>
                  </a:moveTo>
                  <a:lnTo>
                    <a:pt x="1" y="395"/>
                  </a:lnTo>
                  <a:lnTo>
                    <a:pt x="35989" y="2219"/>
                  </a:lnTo>
                  <a:lnTo>
                    <a:pt x="35989" y="179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" name="Google Shape;4638;p81"/>
            <p:cNvSpPr/>
            <p:nvPr/>
          </p:nvSpPr>
          <p:spPr>
            <a:xfrm>
              <a:off x="7520938" y="2907047"/>
              <a:ext cx="614543" cy="37837"/>
            </a:xfrm>
            <a:custGeom>
              <a:avLst/>
              <a:gdLst/>
              <a:ahLst/>
              <a:cxnLst/>
              <a:rect l="l" t="t" r="r" b="b"/>
              <a:pathLst>
                <a:path w="34075" h="2098" extrusionOk="0">
                  <a:moveTo>
                    <a:pt x="122" y="0"/>
                  </a:moveTo>
                  <a:lnTo>
                    <a:pt x="1" y="396"/>
                  </a:lnTo>
                  <a:lnTo>
                    <a:pt x="34074" y="2098"/>
                  </a:lnTo>
                  <a:lnTo>
                    <a:pt x="34074" y="2098"/>
                  </a:lnTo>
                  <a:lnTo>
                    <a:pt x="33983" y="167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" name="Google Shape;4639;p81"/>
            <p:cNvSpPr/>
            <p:nvPr/>
          </p:nvSpPr>
          <p:spPr>
            <a:xfrm>
              <a:off x="7539587" y="2857703"/>
              <a:ext cx="581647" cy="36196"/>
            </a:xfrm>
            <a:custGeom>
              <a:avLst/>
              <a:gdLst/>
              <a:ahLst/>
              <a:cxnLst/>
              <a:rect l="l" t="t" r="r" b="b"/>
              <a:pathLst>
                <a:path w="32251" h="2007" extrusionOk="0">
                  <a:moveTo>
                    <a:pt x="152" y="1"/>
                  </a:moveTo>
                  <a:lnTo>
                    <a:pt x="0" y="396"/>
                  </a:lnTo>
                  <a:lnTo>
                    <a:pt x="32250" y="2007"/>
                  </a:lnTo>
                  <a:lnTo>
                    <a:pt x="32250" y="2007"/>
                  </a:lnTo>
                  <a:lnTo>
                    <a:pt x="32098" y="158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" name="Google Shape;4640;p81"/>
            <p:cNvSpPr/>
            <p:nvPr/>
          </p:nvSpPr>
          <p:spPr>
            <a:xfrm>
              <a:off x="7548352" y="2807277"/>
              <a:ext cx="549851" cy="35096"/>
            </a:xfrm>
            <a:custGeom>
              <a:avLst/>
              <a:gdLst/>
              <a:ahLst/>
              <a:cxnLst/>
              <a:rect l="l" t="t" r="r" b="b"/>
              <a:pathLst>
                <a:path w="30488" h="1946" extrusionOk="0">
                  <a:moveTo>
                    <a:pt x="31" y="0"/>
                  </a:moveTo>
                  <a:lnTo>
                    <a:pt x="1" y="426"/>
                  </a:lnTo>
                  <a:lnTo>
                    <a:pt x="30488" y="1946"/>
                  </a:lnTo>
                  <a:lnTo>
                    <a:pt x="30244" y="152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" name="Google Shape;4641;p81"/>
            <p:cNvSpPr/>
            <p:nvPr/>
          </p:nvSpPr>
          <p:spPr>
            <a:xfrm>
              <a:off x="7604278" y="2760134"/>
              <a:ext cx="456105" cy="28513"/>
            </a:xfrm>
            <a:custGeom>
              <a:avLst/>
              <a:gdLst/>
              <a:ahLst/>
              <a:cxnLst/>
              <a:rect l="l" t="t" r="r" b="b"/>
              <a:pathLst>
                <a:path w="25290" h="1581" extrusionOk="0">
                  <a:moveTo>
                    <a:pt x="0" y="0"/>
                  </a:moveTo>
                  <a:lnTo>
                    <a:pt x="0" y="396"/>
                  </a:lnTo>
                  <a:lnTo>
                    <a:pt x="25289" y="1581"/>
                  </a:lnTo>
                  <a:lnTo>
                    <a:pt x="25077" y="1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" name="Google Shape;4642;p81"/>
            <p:cNvSpPr/>
            <p:nvPr/>
          </p:nvSpPr>
          <p:spPr>
            <a:xfrm>
              <a:off x="7586171" y="4230365"/>
              <a:ext cx="206699" cy="165778"/>
            </a:xfrm>
            <a:custGeom>
              <a:avLst/>
              <a:gdLst/>
              <a:ahLst/>
              <a:cxnLst/>
              <a:rect l="l" t="t" r="r" b="b"/>
              <a:pathLst>
                <a:path w="11461" h="9192" extrusionOk="0">
                  <a:moveTo>
                    <a:pt x="11460" y="0"/>
                  </a:moveTo>
                  <a:lnTo>
                    <a:pt x="7296" y="1186"/>
                  </a:lnTo>
                  <a:cubicBezTo>
                    <a:pt x="6263" y="5228"/>
                    <a:pt x="1399" y="7083"/>
                    <a:pt x="1399" y="7083"/>
                  </a:cubicBezTo>
                  <a:cubicBezTo>
                    <a:pt x="1399" y="7083"/>
                    <a:pt x="1" y="8268"/>
                    <a:pt x="2980" y="9058"/>
                  </a:cubicBezTo>
                  <a:cubicBezTo>
                    <a:pt x="3343" y="9151"/>
                    <a:pt x="3744" y="9192"/>
                    <a:pt x="4168" y="9192"/>
                  </a:cubicBezTo>
                  <a:cubicBezTo>
                    <a:pt x="7219" y="9192"/>
                    <a:pt x="11460" y="7083"/>
                    <a:pt x="11460" y="7083"/>
                  </a:cubicBezTo>
                  <a:lnTo>
                    <a:pt x="114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3" name="Google Shape;4643;p81"/>
            <p:cNvSpPr/>
            <p:nvPr/>
          </p:nvSpPr>
          <p:spPr>
            <a:xfrm>
              <a:off x="7880556" y="4220500"/>
              <a:ext cx="165561" cy="185851"/>
            </a:xfrm>
            <a:custGeom>
              <a:avLst/>
              <a:gdLst/>
              <a:ahLst/>
              <a:cxnLst/>
              <a:rect l="l" t="t" r="r" b="b"/>
              <a:pathLst>
                <a:path w="9180" h="10305" extrusionOk="0">
                  <a:moveTo>
                    <a:pt x="0" y="0"/>
                  </a:moveTo>
                  <a:lnTo>
                    <a:pt x="0" y="6535"/>
                  </a:lnTo>
                  <a:cubicBezTo>
                    <a:pt x="0" y="6535"/>
                    <a:pt x="3852" y="10304"/>
                    <a:pt x="6599" y="10304"/>
                  </a:cubicBezTo>
                  <a:cubicBezTo>
                    <a:pt x="7180" y="10304"/>
                    <a:pt x="7711" y="10135"/>
                    <a:pt x="8147" y="9727"/>
                  </a:cubicBezTo>
                  <a:cubicBezTo>
                    <a:pt x="9180" y="8511"/>
                    <a:pt x="4985" y="2705"/>
                    <a:pt x="4985" y="2705"/>
                  </a:cubicBezTo>
                  <a:lnTo>
                    <a:pt x="5107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4" name="Google Shape;4644;p81"/>
            <p:cNvSpPr/>
            <p:nvPr/>
          </p:nvSpPr>
          <p:spPr>
            <a:xfrm>
              <a:off x="5834179" y="3023805"/>
              <a:ext cx="2323233" cy="853542"/>
            </a:xfrm>
            <a:custGeom>
              <a:avLst/>
              <a:gdLst/>
              <a:ahLst/>
              <a:cxnLst/>
              <a:rect l="l" t="t" r="r" b="b"/>
              <a:pathLst>
                <a:path w="128818" h="47327" extrusionOk="0">
                  <a:moveTo>
                    <a:pt x="0" y="1"/>
                  </a:moveTo>
                  <a:lnTo>
                    <a:pt x="0" y="47327"/>
                  </a:lnTo>
                  <a:lnTo>
                    <a:pt x="128817" y="47327"/>
                  </a:lnTo>
                  <a:lnTo>
                    <a:pt x="1288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" name="Google Shape;4645;p81"/>
            <p:cNvSpPr/>
            <p:nvPr/>
          </p:nvSpPr>
          <p:spPr>
            <a:xfrm>
              <a:off x="5792518" y="3084619"/>
              <a:ext cx="191874" cy="147689"/>
            </a:xfrm>
            <a:custGeom>
              <a:avLst/>
              <a:gdLst/>
              <a:ahLst/>
              <a:cxnLst/>
              <a:rect l="l" t="t" r="r" b="b"/>
              <a:pathLst>
                <a:path w="10639" h="8189" extrusionOk="0">
                  <a:moveTo>
                    <a:pt x="7945" y="0"/>
                  </a:moveTo>
                  <a:cubicBezTo>
                    <a:pt x="6346" y="0"/>
                    <a:pt x="3872" y="547"/>
                    <a:pt x="1398" y="3194"/>
                  </a:cubicBezTo>
                  <a:cubicBezTo>
                    <a:pt x="1125" y="3498"/>
                    <a:pt x="912" y="3863"/>
                    <a:pt x="791" y="4288"/>
                  </a:cubicBezTo>
                  <a:cubicBezTo>
                    <a:pt x="426" y="5474"/>
                    <a:pt x="0" y="7966"/>
                    <a:pt x="2553" y="8179"/>
                  </a:cubicBezTo>
                  <a:cubicBezTo>
                    <a:pt x="2641" y="8185"/>
                    <a:pt x="2728" y="8189"/>
                    <a:pt x="2814" y="8189"/>
                  </a:cubicBezTo>
                  <a:cubicBezTo>
                    <a:pt x="5993" y="8189"/>
                    <a:pt x="7751" y="3924"/>
                    <a:pt x="7751" y="3924"/>
                  </a:cubicBezTo>
                  <a:cubicBezTo>
                    <a:pt x="7751" y="3924"/>
                    <a:pt x="9940" y="3589"/>
                    <a:pt x="10244" y="3042"/>
                  </a:cubicBezTo>
                  <a:cubicBezTo>
                    <a:pt x="10578" y="2495"/>
                    <a:pt x="8967" y="2191"/>
                    <a:pt x="8967" y="2191"/>
                  </a:cubicBezTo>
                  <a:cubicBezTo>
                    <a:pt x="8967" y="2191"/>
                    <a:pt x="10639" y="1918"/>
                    <a:pt x="10639" y="1614"/>
                  </a:cubicBezTo>
                  <a:cubicBezTo>
                    <a:pt x="10639" y="1331"/>
                    <a:pt x="9159" y="1309"/>
                    <a:pt x="8704" y="1309"/>
                  </a:cubicBezTo>
                  <a:cubicBezTo>
                    <a:pt x="8621" y="1309"/>
                    <a:pt x="8572" y="1310"/>
                    <a:pt x="8572" y="1310"/>
                  </a:cubicBezTo>
                  <a:cubicBezTo>
                    <a:pt x="8572" y="1310"/>
                    <a:pt x="10183" y="459"/>
                    <a:pt x="9666" y="246"/>
                  </a:cubicBezTo>
                  <a:cubicBezTo>
                    <a:pt x="9489" y="179"/>
                    <a:pt x="8860" y="0"/>
                    <a:pt x="794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" name="Google Shape;4646;p81"/>
            <p:cNvSpPr/>
            <p:nvPr/>
          </p:nvSpPr>
          <p:spPr>
            <a:xfrm>
              <a:off x="5926825" y="3121790"/>
              <a:ext cx="54826" cy="33599"/>
            </a:xfrm>
            <a:custGeom>
              <a:avLst/>
              <a:gdLst/>
              <a:ahLst/>
              <a:cxnLst/>
              <a:rect l="l" t="t" r="r" b="b"/>
              <a:pathLst>
                <a:path w="3040" h="1863" extrusionOk="0">
                  <a:moveTo>
                    <a:pt x="1596" y="0"/>
                  </a:moveTo>
                  <a:cubicBezTo>
                    <a:pt x="1549" y="0"/>
                    <a:pt x="1504" y="3"/>
                    <a:pt x="1459" y="9"/>
                  </a:cubicBezTo>
                  <a:cubicBezTo>
                    <a:pt x="1421" y="6"/>
                    <a:pt x="1384" y="5"/>
                    <a:pt x="1346" y="5"/>
                  </a:cubicBezTo>
                  <a:cubicBezTo>
                    <a:pt x="868" y="5"/>
                    <a:pt x="395" y="180"/>
                    <a:pt x="0" y="434"/>
                  </a:cubicBezTo>
                  <a:cubicBezTo>
                    <a:pt x="377" y="316"/>
                    <a:pt x="754" y="271"/>
                    <a:pt x="1117" y="271"/>
                  </a:cubicBezTo>
                  <a:cubicBezTo>
                    <a:pt x="1222" y="271"/>
                    <a:pt x="1326" y="275"/>
                    <a:pt x="1429" y="282"/>
                  </a:cubicBezTo>
                  <a:cubicBezTo>
                    <a:pt x="1672" y="312"/>
                    <a:pt x="1915" y="373"/>
                    <a:pt x="2128" y="434"/>
                  </a:cubicBezTo>
                  <a:cubicBezTo>
                    <a:pt x="2341" y="525"/>
                    <a:pt x="2553" y="647"/>
                    <a:pt x="2645" y="768"/>
                  </a:cubicBezTo>
                  <a:cubicBezTo>
                    <a:pt x="2645" y="794"/>
                    <a:pt x="2645" y="819"/>
                    <a:pt x="2662" y="827"/>
                  </a:cubicBezTo>
                  <a:lnTo>
                    <a:pt x="2662" y="827"/>
                  </a:lnTo>
                  <a:cubicBezTo>
                    <a:pt x="2653" y="835"/>
                    <a:pt x="2639" y="847"/>
                    <a:pt x="2614" y="860"/>
                  </a:cubicBezTo>
                  <a:cubicBezTo>
                    <a:pt x="2553" y="920"/>
                    <a:pt x="2462" y="981"/>
                    <a:pt x="2371" y="1042"/>
                  </a:cubicBezTo>
                  <a:cubicBezTo>
                    <a:pt x="2158" y="1164"/>
                    <a:pt x="1946" y="1255"/>
                    <a:pt x="1702" y="1346"/>
                  </a:cubicBezTo>
                  <a:lnTo>
                    <a:pt x="304" y="1863"/>
                  </a:lnTo>
                  <a:cubicBezTo>
                    <a:pt x="790" y="1832"/>
                    <a:pt x="1307" y="1741"/>
                    <a:pt x="1794" y="1619"/>
                  </a:cubicBezTo>
                  <a:cubicBezTo>
                    <a:pt x="2037" y="1559"/>
                    <a:pt x="2280" y="1468"/>
                    <a:pt x="2523" y="1376"/>
                  </a:cubicBezTo>
                  <a:cubicBezTo>
                    <a:pt x="2645" y="1316"/>
                    <a:pt x="2766" y="1255"/>
                    <a:pt x="2888" y="1133"/>
                  </a:cubicBezTo>
                  <a:cubicBezTo>
                    <a:pt x="2949" y="1072"/>
                    <a:pt x="3009" y="1012"/>
                    <a:pt x="3040" y="860"/>
                  </a:cubicBezTo>
                  <a:cubicBezTo>
                    <a:pt x="3040" y="738"/>
                    <a:pt x="3009" y="647"/>
                    <a:pt x="2949" y="556"/>
                  </a:cubicBezTo>
                  <a:cubicBezTo>
                    <a:pt x="2766" y="282"/>
                    <a:pt x="2493" y="191"/>
                    <a:pt x="2249" y="100"/>
                  </a:cubicBezTo>
                  <a:cubicBezTo>
                    <a:pt x="2026" y="50"/>
                    <a:pt x="1803" y="0"/>
                    <a:pt x="1596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" name="Google Shape;4647;p81"/>
            <p:cNvSpPr/>
            <p:nvPr/>
          </p:nvSpPr>
          <p:spPr>
            <a:xfrm>
              <a:off x="5930107" y="3102149"/>
              <a:ext cx="58127" cy="22003"/>
            </a:xfrm>
            <a:custGeom>
              <a:avLst/>
              <a:gdLst/>
              <a:ahLst/>
              <a:cxnLst/>
              <a:rect l="l" t="t" r="r" b="b"/>
              <a:pathLst>
                <a:path w="3223" h="1220" extrusionOk="0">
                  <a:moveTo>
                    <a:pt x="1618" y="1"/>
                  </a:moveTo>
                  <a:cubicBezTo>
                    <a:pt x="1462" y="1"/>
                    <a:pt x="1307" y="10"/>
                    <a:pt x="1156" y="34"/>
                  </a:cubicBezTo>
                  <a:cubicBezTo>
                    <a:pt x="760" y="64"/>
                    <a:pt x="335" y="186"/>
                    <a:pt x="1" y="429"/>
                  </a:cubicBezTo>
                  <a:cubicBezTo>
                    <a:pt x="297" y="360"/>
                    <a:pt x="593" y="326"/>
                    <a:pt x="877" y="326"/>
                  </a:cubicBezTo>
                  <a:cubicBezTo>
                    <a:pt x="971" y="326"/>
                    <a:pt x="1064" y="330"/>
                    <a:pt x="1156" y="338"/>
                  </a:cubicBezTo>
                  <a:cubicBezTo>
                    <a:pt x="1551" y="338"/>
                    <a:pt x="1946" y="368"/>
                    <a:pt x="2311" y="459"/>
                  </a:cubicBezTo>
                  <a:cubicBezTo>
                    <a:pt x="2493" y="490"/>
                    <a:pt x="2675" y="520"/>
                    <a:pt x="2827" y="581"/>
                  </a:cubicBezTo>
                  <a:lnTo>
                    <a:pt x="2848" y="602"/>
                  </a:lnTo>
                  <a:lnTo>
                    <a:pt x="2848" y="602"/>
                  </a:lnTo>
                  <a:cubicBezTo>
                    <a:pt x="2823" y="635"/>
                    <a:pt x="2755" y="684"/>
                    <a:pt x="2706" y="733"/>
                  </a:cubicBezTo>
                  <a:cubicBezTo>
                    <a:pt x="2371" y="915"/>
                    <a:pt x="2007" y="1067"/>
                    <a:pt x="1642" y="1219"/>
                  </a:cubicBezTo>
                  <a:cubicBezTo>
                    <a:pt x="2037" y="1219"/>
                    <a:pt x="2432" y="1158"/>
                    <a:pt x="2827" y="976"/>
                  </a:cubicBezTo>
                  <a:cubicBezTo>
                    <a:pt x="2919" y="946"/>
                    <a:pt x="3040" y="915"/>
                    <a:pt x="3131" y="763"/>
                  </a:cubicBezTo>
                  <a:cubicBezTo>
                    <a:pt x="3162" y="763"/>
                    <a:pt x="3192" y="672"/>
                    <a:pt x="3192" y="642"/>
                  </a:cubicBezTo>
                  <a:cubicBezTo>
                    <a:pt x="3223" y="581"/>
                    <a:pt x="3192" y="520"/>
                    <a:pt x="3192" y="459"/>
                  </a:cubicBezTo>
                  <a:cubicBezTo>
                    <a:pt x="3162" y="429"/>
                    <a:pt x="3131" y="398"/>
                    <a:pt x="3101" y="338"/>
                  </a:cubicBezTo>
                  <a:cubicBezTo>
                    <a:pt x="3071" y="338"/>
                    <a:pt x="3040" y="307"/>
                    <a:pt x="3010" y="277"/>
                  </a:cubicBezTo>
                  <a:cubicBezTo>
                    <a:pt x="2797" y="155"/>
                    <a:pt x="2584" y="125"/>
                    <a:pt x="2371" y="64"/>
                  </a:cubicBezTo>
                  <a:cubicBezTo>
                    <a:pt x="2127" y="26"/>
                    <a:pt x="1871" y="1"/>
                    <a:pt x="161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" name="Google Shape;4648;p81"/>
            <p:cNvSpPr/>
            <p:nvPr/>
          </p:nvSpPr>
          <p:spPr>
            <a:xfrm>
              <a:off x="5902694" y="3081373"/>
              <a:ext cx="68551" cy="23031"/>
            </a:xfrm>
            <a:custGeom>
              <a:avLst/>
              <a:gdLst/>
              <a:ahLst/>
              <a:cxnLst/>
              <a:rect l="l" t="t" r="r" b="b"/>
              <a:pathLst>
                <a:path w="3801" h="1277" extrusionOk="0">
                  <a:moveTo>
                    <a:pt x="2432" y="0"/>
                  </a:moveTo>
                  <a:cubicBezTo>
                    <a:pt x="2007" y="0"/>
                    <a:pt x="1581" y="0"/>
                    <a:pt x="1186" y="61"/>
                  </a:cubicBezTo>
                  <a:cubicBezTo>
                    <a:pt x="761" y="122"/>
                    <a:pt x="366" y="213"/>
                    <a:pt x="1" y="426"/>
                  </a:cubicBezTo>
                  <a:cubicBezTo>
                    <a:pt x="396" y="365"/>
                    <a:pt x="791" y="365"/>
                    <a:pt x="1217" y="365"/>
                  </a:cubicBezTo>
                  <a:cubicBezTo>
                    <a:pt x="1612" y="365"/>
                    <a:pt x="2007" y="365"/>
                    <a:pt x="2402" y="395"/>
                  </a:cubicBezTo>
                  <a:cubicBezTo>
                    <a:pt x="2615" y="395"/>
                    <a:pt x="2797" y="395"/>
                    <a:pt x="3010" y="426"/>
                  </a:cubicBezTo>
                  <a:cubicBezTo>
                    <a:pt x="3192" y="426"/>
                    <a:pt x="3405" y="487"/>
                    <a:pt x="3527" y="517"/>
                  </a:cubicBezTo>
                  <a:cubicBezTo>
                    <a:pt x="3527" y="547"/>
                    <a:pt x="3527" y="578"/>
                    <a:pt x="3496" y="608"/>
                  </a:cubicBezTo>
                  <a:cubicBezTo>
                    <a:pt x="3466" y="699"/>
                    <a:pt x="3405" y="791"/>
                    <a:pt x="3344" y="851"/>
                  </a:cubicBezTo>
                  <a:cubicBezTo>
                    <a:pt x="3223" y="1003"/>
                    <a:pt x="3071" y="1125"/>
                    <a:pt x="2919" y="1277"/>
                  </a:cubicBezTo>
                  <a:cubicBezTo>
                    <a:pt x="3132" y="1216"/>
                    <a:pt x="3314" y="1125"/>
                    <a:pt x="3466" y="973"/>
                  </a:cubicBezTo>
                  <a:cubicBezTo>
                    <a:pt x="3557" y="912"/>
                    <a:pt x="3648" y="851"/>
                    <a:pt x="3709" y="730"/>
                  </a:cubicBezTo>
                  <a:cubicBezTo>
                    <a:pt x="3739" y="699"/>
                    <a:pt x="3770" y="639"/>
                    <a:pt x="3800" y="547"/>
                  </a:cubicBezTo>
                  <a:cubicBezTo>
                    <a:pt x="3800" y="517"/>
                    <a:pt x="3800" y="487"/>
                    <a:pt x="3770" y="395"/>
                  </a:cubicBezTo>
                  <a:cubicBezTo>
                    <a:pt x="3770" y="335"/>
                    <a:pt x="3709" y="304"/>
                    <a:pt x="3679" y="304"/>
                  </a:cubicBezTo>
                  <a:cubicBezTo>
                    <a:pt x="3466" y="122"/>
                    <a:pt x="3253" y="122"/>
                    <a:pt x="3040" y="61"/>
                  </a:cubicBezTo>
                  <a:cubicBezTo>
                    <a:pt x="2828" y="31"/>
                    <a:pt x="2645" y="31"/>
                    <a:pt x="243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" name="Google Shape;4649;p81"/>
            <p:cNvSpPr/>
            <p:nvPr/>
          </p:nvSpPr>
          <p:spPr>
            <a:xfrm>
              <a:off x="6174049" y="2955976"/>
              <a:ext cx="151314" cy="168212"/>
            </a:xfrm>
            <a:custGeom>
              <a:avLst/>
              <a:gdLst/>
              <a:ahLst/>
              <a:cxnLst/>
              <a:rect l="l" t="t" r="r" b="b"/>
              <a:pathLst>
                <a:path w="8390" h="9327" extrusionOk="0">
                  <a:moveTo>
                    <a:pt x="5226" y="1"/>
                  </a:moveTo>
                  <a:cubicBezTo>
                    <a:pt x="4626" y="1"/>
                    <a:pt x="3958" y="136"/>
                    <a:pt x="3253" y="509"/>
                  </a:cubicBezTo>
                  <a:cubicBezTo>
                    <a:pt x="669" y="1877"/>
                    <a:pt x="1" y="8412"/>
                    <a:pt x="1247" y="8990"/>
                  </a:cubicBezTo>
                  <a:cubicBezTo>
                    <a:pt x="1379" y="9050"/>
                    <a:pt x="1499" y="9077"/>
                    <a:pt x="1606" y="9077"/>
                  </a:cubicBezTo>
                  <a:cubicBezTo>
                    <a:pt x="2289" y="9077"/>
                    <a:pt x="2480" y="7981"/>
                    <a:pt x="2534" y="7411"/>
                  </a:cubicBezTo>
                  <a:lnTo>
                    <a:pt x="2534" y="7411"/>
                  </a:lnTo>
                  <a:cubicBezTo>
                    <a:pt x="2522" y="7950"/>
                    <a:pt x="2590" y="8976"/>
                    <a:pt x="3253" y="9263"/>
                  </a:cubicBezTo>
                  <a:cubicBezTo>
                    <a:pt x="3336" y="9302"/>
                    <a:pt x="3412" y="9320"/>
                    <a:pt x="3483" y="9320"/>
                  </a:cubicBezTo>
                  <a:cubicBezTo>
                    <a:pt x="4186" y="9320"/>
                    <a:pt x="4286" y="7561"/>
                    <a:pt x="4286" y="7561"/>
                  </a:cubicBezTo>
                  <a:cubicBezTo>
                    <a:pt x="4286" y="7561"/>
                    <a:pt x="4378" y="9203"/>
                    <a:pt x="5441" y="9324"/>
                  </a:cubicBezTo>
                  <a:cubicBezTo>
                    <a:pt x="5454" y="9326"/>
                    <a:pt x="5467" y="9326"/>
                    <a:pt x="5479" y="9326"/>
                  </a:cubicBezTo>
                  <a:cubicBezTo>
                    <a:pt x="6529" y="9326"/>
                    <a:pt x="6232" y="4248"/>
                    <a:pt x="6232" y="4248"/>
                  </a:cubicBezTo>
                  <a:cubicBezTo>
                    <a:pt x="6232" y="4248"/>
                    <a:pt x="8390" y="3154"/>
                    <a:pt x="7934" y="965"/>
                  </a:cubicBezTo>
                  <a:cubicBezTo>
                    <a:pt x="7934" y="965"/>
                    <a:pt x="6825" y="1"/>
                    <a:pt x="5226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" name="Google Shape;4650;p81"/>
            <p:cNvSpPr/>
            <p:nvPr/>
          </p:nvSpPr>
          <p:spPr>
            <a:xfrm>
              <a:off x="6217351" y="3060543"/>
              <a:ext cx="70192" cy="66802"/>
            </a:xfrm>
            <a:custGeom>
              <a:avLst/>
              <a:gdLst/>
              <a:ahLst/>
              <a:cxnLst/>
              <a:rect l="l" t="t" r="r" b="b"/>
              <a:pathLst>
                <a:path w="3892" h="3704" extrusionOk="0">
                  <a:moveTo>
                    <a:pt x="3861" y="0"/>
                  </a:moveTo>
                  <a:lnTo>
                    <a:pt x="3861" y="0"/>
                  </a:lnTo>
                  <a:cubicBezTo>
                    <a:pt x="3800" y="487"/>
                    <a:pt x="3740" y="973"/>
                    <a:pt x="3648" y="1429"/>
                  </a:cubicBezTo>
                  <a:cubicBezTo>
                    <a:pt x="3557" y="1915"/>
                    <a:pt x="3466" y="2401"/>
                    <a:pt x="3314" y="2857"/>
                  </a:cubicBezTo>
                  <a:cubicBezTo>
                    <a:pt x="3284" y="2949"/>
                    <a:pt x="3223" y="3070"/>
                    <a:pt x="3192" y="3161"/>
                  </a:cubicBezTo>
                  <a:cubicBezTo>
                    <a:pt x="3132" y="3253"/>
                    <a:pt x="3071" y="3344"/>
                    <a:pt x="3010" y="3344"/>
                  </a:cubicBezTo>
                  <a:cubicBezTo>
                    <a:pt x="3010" y="3356"/>
                    <a:pt x="2994" y="3364"/>
                    <a:pt x="2972" y="3364"/>
                  </a:cubicBezTo>
                  <a:cubicBezTo>
                    <a:pt x="2940" y="3364"/>
                    <a:pt x="2894" y="3349"/>
                    <a:pt x="2858" y="3313"/>
                  </a:cubicBezTo>
                  <a:cubicBezTo>
                    <a:pt x="2767" y="3253"/>
                    <a:pt x="2706" y="3161"/>
                    <a:pt x="2645" y="3070"/>
                  </a:cubicBezTo>
                  <a:cubicBezTo>
                    <a:pt x="2372" y="2736"/>
                    <a:pt x="2189" y="2249"/>
                    <a:pt x="2068" y="1824"/>
                  </a:cubicBezTo>
                  <a:lnTo>
                    <a:pt x="1825" y="1125"/>
                  </a:lnTo>
                  <a:lnTo>
                    <a:pt x="1673" y="1854"/>
                  </a:lnTo>
                  <a:cubicBezTo>
                    <a:pt x="1612" y="2280"/>
                    <a:pt x="1490" y="2705"/>
                    <a:pt x="1308" y="3070"/>
                  </a:cubicBezTo>
                  <a:cubicBezTo>
                    <a:pt x="1199" y="3234"/>
                    <a:pt x="1090" y="3348"/>
                    <a:pt x="981" y="3348"/>
                  </a:cubicBezTo>
                  <a:cubicBezTo>
                    <a:pt x="968" y="3348"/>
                    <a:pt x="956" y="3347"/>
                    <a:pt x="943" y="3344"/>
                  </a:cubicBezTo>
                  <a:cubicBezTo>
                    <a:pt x="822" y="3344"/>
                    <a:pt x="670" y="3161"/>
                    <a:pt x="578" y="2979"/>
                  </a:cubicBezTo>
                  <a:cubicBezTo>
                    <a:pt x="396" y="2584"/>
                    <a:pt x="274" y="2158"/>
                    <a:pt x="214" y="1702"/>
                  </a:cubicBezTo>
                  <a:cubicBezTo>
                    <a:pt x="122" y="1277"/>
                    <a:pt x="122" y="821"/>
                    <a:pt x="153" y="365"/>
                  </a:cubicBezTo>
                  <a:lnTo>
                    <a:pt x="153" y="365"/>
                  </a:lnTo>
                  <a:cubicBezTo>
                    <a:pt x="31" y="821"/>
                    <a:pt x="1" y="1277"/>
                    <a:pt x="31" y="1733"/>
                  </a:cubicBezTo>
                  <a:cubicBezTo>
                    <a:pt x="62" y="2189"/>
                    <a:pt x="153" y="2645"/>
                    <a:pt x="335" y="3101"/>
                  </a:cubicBezTo>
                  <a:cubicBezTo>
                    <a:pt x="396" y="3222"/>
                    <a:pt x="457" y="3313"/>
                    <a:pt x="518" y="3435"/>
                  </a:cubicBezTo>
                  <a:cubicBezTo>
                    <a:pt x="609" y="3526"/>
                    <a:pt x="700" y="3617"/>
                    <a:pt x="882" y="3678"/>
                  </a:cubicBezTo>
                  <a:cubicBezTo>
                    <a:pt x="915" y="3683"/>
                    <a:pt x="946" y="3686"/>
                    <a:pt x="976" y="3686"/>
                  </a:cubicBezTo>
                  <a:cubicBezTo>
                    <a:pt x="1118" y="3686"/>
                    <a:pt x="1238" y="3632"/>
                    <a:pt x="1338" y="3556"/>
                  </a:cubicBezTo>
                  <a:cubicBezTo>
                    <a:pt x="1460" y="3465"/>
                    <a:pt x="1521" y="3374"/>
                    <a:pt x="1612" y="3253"/>
                  </a:cubicBezTo>
                  <a:cubicBezTo>
                    <a:pt x="1744" y="3021"/>
                    <a:pt x="1840" y="2781"/>
                    <a:pt x="1915" y="2537"/>
                  </a:cubicBezTo>
                  <a:lnTo>
                    <a:pt x="1915" y="2537"/>
                  </a:lnTo>
                  <a:cubicBezTo>
                    <a:pt x="2028" y="2806"/>
                    <a:pt x="2164" y="3065"/>
                    <a:pt x="2341" y="3313"/>
                  </a:cubicBezTo>
                  <a:cubicBezTo>
                    <a:pt x="2433" y="3405"/>
                    <a:pt x="2524" y="3526"/>
                    <a:pt x="2645" y="3617"/>
                  </a:cubicBezTo>
                  <a:cubicBezTo>
                    <a:pt x="2753" y="3660"/>
                    <a:pt x="2875" y="3703"/>
                    <a:pt x="3003" y="3703"/>
                  </a:cubicBezTo>
                  <a:cubicBezTo>
                    <a:pt x="3055" y="3703"/>
                    <a:pt x="3109" y="3696"/>
                    <a:pt x="3162" y="3678"/>
                  </a:cubicBezTo>
                  <a:cubicBezTo>
                    <a:pt x="3344" y="3556"/>
                    <a:pt x="3405" y="3435"/>
                    <a:pt x="3466" y="3313"/>
                  </a:cubicBezTo>
                  <a:cubicBezTo>
                    <a:pt x="3527" y="3192"/>
                    <a:pt x="3557" y="3070"/>
                    <a:pt x="3588" y="2949"/>
                  </a:cubicBezTo>
                  <a:cubicBezTo>
                    <a:pt x="3709" y="2432"/>
                    <a:pt x="3770" y="1946"/>
                    <a:pt x="3831" y="1459"/>
                  </a:cubicBezTo>
                  <a:cubicBezTo>
                    <a:pt x="3861" y="973"/>
                    <a:pt x="3892" y="487"/>
                    <a:pt x="386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1" name="Google Shape;4651;p81"/>
            <p:cNvSpPr/>
            <p:nvPr/>
          </p:nvSpPr>
          <p:spPr>
            <a:xfrm>
              <a:off x="6181731" y="3051219"/>
              <a:ext cx="37296" cy="71563"/>
            </a:xfrm>
            <a:custGeom>
              <a:avLst/>
              <a:gdLst/>
              <a:ahLst/>
              <a:cxnLst/>
              <a:rect l="l" t="t" r="r" b="b"/>
              <a:pathLst>
                <a:path w="2068" h="3968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456"/>
                    <a:pt x="61" y="943"/>
                    <a:pt x="31" y="1459"/>
                  </a:cubicBezTo>
                  <a:cubicBezTo>
                    <a:pt x="0" y="1946"/>
                    <a:pt x="31" y="2463"/>
                    <a:pt x="213" y="2949"/>
                  </a:cubicBezTo>
                  <a:cubicBezTo>
                    <a:pt x="274" y="3192"/>
                    <a:pt x="395" y="3435"/>
                    <a:pt x="578" y="3648"/>
                  </a:cubicBezTo>
                  <a:cubicBezTo>
                    <a:pt x="699" y="3739"/>
                    <a:pt x="790" y="3861"/>
                    <a:pt x="942" y="3922"/>
                  </a:cubicBezTo>
                  <a:cubicBezTo>
                    <a:pt x="1018" y="3952"/>
                    <a:pt x="1102" y="3967"/>
                    <a:pt x="1186" y="3967"/>
                  </a:cubicBezTo>
                  <a:cubicBezTo>
                    <a:pt x="1269" y="3967"/>
                    <a:pt x="1353" y="3952"/>
                    <a:pt x="1429" y="3922"/>
                  </a:cubicBezTo>
                  <a:cubicBezTo>
                    <a:pt x="1702" y="3739"/>
                    <a:pt x="1824" y="3496"/>
                    <a:pt x="1915" y="3253"/>
                  </a:cubicBezTo>
                  <a:cubicBezTo>
                    <a:pt x="1976" y="3010"/>
                    <a:pt x="2037" y="2766"/>
                    <a:pt x="2067" y="2523"/>
                  </a:cubicBezTo>
                  <a:lnTo>
                    <a:pt x="2067" y="2523"/>
                  </a:lnTo>
                  <a:cubicBezTo>
                    <a:pt x="1946" y="2766"/>
                    <a:pt x="1854" y="2979"/>
                    <a:pt x="1733" y="3192"/>
                  </a:cubicBezTo>
                  <a:cubicBezTo>
                    <a:pt x="1611" y="3374"/>
                    <a:pt x="1459" y="3587"/>
                    <a:pt x="1307" y="3648"/>
                  </a:cubicBezTo>
                  <a:cubicBezTo>
                    <a:pt x="1288" y="3652"/>
                    <a:pt x="1269" y="3654"/>
                    <a:pt x="1249" y="3654"/>
                  </a:cubicBezTo>
                  <a:cubicBezTo>
                    <a:pt x="1117" y="3654"/>
                    <a:pt x="984" y="3564"/>
                    <a:pt x="851" y="3405"/>
                  </a:cubicBezTo>
                  <a:cubicBezTo>
                    <a:pt x="730" y="3253"/>
                    <a:pt x="639" y="3040"/>
                    <a:pt x="547" y="2827"/>
                  </a:cubicBezTo>
                  <a:cubicBezTo>
                    <a:pt x="395" y="2402"/>
                    <a:pt x="365" y="1915"/>
                    <a:pt x="335" y="1459"/>
                  </a:cubicBezTo>
                  <a:cubicBezTo>
                    <a:pt x="304" y="973"/>
                    <a:pt x="335" y="487"/>
                    <a:pt x="33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" name="Google Shape;4652;p81"/>
            <p:cNvSpPr/>
            <p:nvPr/>
          </p:nvSpPr>
          <p:spPr>
            <a:xfrm>
              <a:off x="6318220" y="2962847"/>
              <a:ext cx="212164" cy="147166"/>
            </a:xfrm>
            <a:custGeom>
              <a:avLst/>
              <a:gdLst/>
              <a:ahLst/>
              <a:cxnLst/>
              <a:rect l="l" t="t" r="r" b="b"/>
              <a:pathLst>
                <a:path w="11764" h="8160" extrusionOk="0">
                  <a:moveTo>
                    <a:pt x="5246" y="0"/>
                  </a:moveTo>
                  <a:cubicBezTo>
                    <a:pt x="1712" y="0"/>
                    <a:pt x="1" y="3472"/>
                    <a:pt x="1" y="3472"/>
                  </a:cubicBezTo>
                  <a:cubicBezTo>
                    <a:pt x="942" y="4519"/>
                    <a:pt x="2557" y="4737"/>
                    <a:pt x="3738" y="4737"/>
                  </a:cubicBezTo>
                  <a:cubicBezTo>
                    <a:pt x="4578" y="4737"/>
                    <a:pt x="5198" y="4627"/>
                    <a:pt x="5198" y="4627"/>
                  </a:cubicBezTo>
                  <a:cubicBezTo>
                    <a:pt x="5198" y="4627"/>
                    <a:pt x="6588" y="8159"/>
                    <a:pt x="7757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668" y="8026"/>
                    <a:pt x="8182" y="6647"/>
                    <a:pt x="7811" y="5820"/>
                  </a:cubicBezTo>
                  <a:lnTo>
                    <a:pt x="7811" y="5820"/>
                  </a:lnTo>
                  <a:cubicBezTo>
                    <a:pt x="8185" y="6532"/>
                    <a:pt x="8837" y="7607"/>
                    <a:pt x="9364" y="7607"/>
                  </a:cubicBezTo>
                  <a:cubicBezTo>
                    <a:pt x="9374" y="7607"/>
                    <a:pt x="9383" y="7606"/>
                    <a:pt x="9393" y="7606"/>
                  </a:cubicBezTo>
                  <a:cubicBezTo>
                    <a:pt x="9952" y="7583"/>
                    <a:pt x="9459" y="6296"/>
                    <a:pt x="9159" y="5616"/>
                  </a:cubicBezTo>
                  <a:lnTo>
                    <a:pt x="9159" y="5616"/>
                  </a:lnTo>
                  <a:cubicBezTo>
                    <a:pt x="9420" y="6118"/>
                    <a:pt x="9929" y="6903"/>
                    <a:pt x="10561" y="6903"/>
                  </a:cubicBezTo>
                  <a:cubicBezTo>
                    <a:pt x="10626" y="6903"/>
                    <a:pt x="10693" y="6894"/>
                    <a:pt x="10761" y="6876"/>
                  </a:cubicBezTo>
                  <a:cubicBezTo>
                    <a:pt x="11764" y="6603"/>
                    <a:pt x="10761" y="1040"/>
                    <a:pt x="6445" y="128"/>
                  </a:cubicBezTo>
                  <a:cubicBezTo>
                    <a:pt x="6024" y="40"/>
                    <a:pt x="5624" y="0"/>
                    <a:pt x="5246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" name="Google Shape;4653;p81"/>
            <p:cNvSpPr/>
            <p:nvPr/>
          </p:nvSpPr>
          <p:spPr>
            <a:xfrm>
              <a:off x="6411407" y="3046277"/>
              <a:ext cx="58127" cy="67451"/>
            </a:xfrm>
            <a:custGeom>
              <a:avLst/>
              <a:gdLst/>
              <a:ahLst/>
              <a:cxnLst/>
              <a:rect l="l" t="t" r="r" b="b"/>
              <a:pathLst>
                <a:path w="3223" h="3740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670"/>
                    <a:pt x="518" y="1338"/>
                    <a:pt x="822" y="1946"/>
                  </a:cubicBezTo>
                  <a:cubicBezTo>
                    <a:pt x="1004" y="2281"/>
                    <a:pt x="1186" y="2585"/>
                    <a:pt x="1399" y="2889"/>
                  </a:cubicBezTo>
                  <a:cubicBezTo>
                    <a:pt x="1612" y="3162"/>
                    <a:pt x="1825" y="3466"/>
                    <a:pt x="2220" y="3679"/>
                  </a:cubicBezTo>
                  <a:cubicBezTo>
                    <a:pt x="2311" y="3709"/>
                    <a:pt x="2402" y="3740"/>
                    <a:pt x="2554" y="3740"/>
                  </a:cubicBezTo>
                  <a:cubicBezTo>
                    <a:pt x="2676" y="3740"/>
                    <a:pt x="2797" y="3679"/>
                    <a:pt x="2889" y="3618"/>
                  </a:cubicBezTo>
                  <a:cubicBezTo>
                    <a:pt x="3101" y="3466"/>
                    <a:pt x="3162" y="3223"/>
                    <a:pt x="3193" y="3040"/>
                  </a:cubicBezTo>
                  <a:cubicBezTo>
                    <a:pt x="3223" y="2645"/>
                    <a:pt x="3162" y="2281"/>
                    <a:pt x="3041" y="1916"/>
                  </a:cubicBezTo>
                  <a:cubicBezTo>
                    <a:pt x="2858" y="1247"/>
                    <a:pt x="2585" y="578"/>
                    <a:pt x="2159" y="1"/>
                  </a:cubicBezTo>
                  <a:lnTo>
                    <a:pt x="2159" y="1"/>
                  </a:lnTo>
                  <a:cubicBezTo>
                    <a:pt x="2311" y="305"/>
                    <a:pt x="2402" y="639"/>
                    <a:pt x="2524" y="974"/>
                  </a:cubicBezTo>
                  <a:cubicBezTo>
                    <a:pt x="2615" y="1308"/>
                    <a:pt x="2706" y="1642"/>
                    <a:pt x="2767" y="2007"/>
                  </a:cubicBezTo>
                  <a:cubicBezTo>
                    <a:pt x="2828" y="2341"/>
                    <a:pt x="2889" y="2676"/>
                    <a:pt x="2828" y="2980"/>
                  </a:cubicBezTo>
                  <a:cubicBezTo>
                    <a:pt x="2805" y="3226"/>
                    <a:pt x="2701" y="3373"/>
                    <a:pt x="2550" y="3373"/>
                  </a:cubicBezTo>
                  <a:cubicBezTo>
                    <a:pt x="2496" y="3373"/>
                    <a:pt x="2436" y="3354"/>
                    <a:pt x="2372" y="3314"/>
                  </a:cubicBezTo>
                  <a:cubicBezTo>
                    <a:pt x="2129" y="3192"/>
                    <a:pt x="1886" y="2919"/>
                    <a:pt x="1673" y="2676"/>
                  </a:cubicBezTo>
                  <a:cubicBezTo>
                    <a:pt x="1460" y="2402"/>
                    <a:pt x="1278" y="2098"/>
                    <a:pt x="1095" y="1825"/>
                  </a:cubicBezTo>
                  <a:cubicBezTo>
                    <a:pt x="730" y="1217"/>
                    <a:pt x="366" y="609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" name="Google Shape;4654;p81"/>
            <p:cNvSpPr/>
            <p:nvPr/>
          </p:nvSpPr>
          <p:spPr>
            <a:xfrm>
              <a:off x="6463492" y="3036412"/>
              <a:ext cx="31273" cy="66044"/>
            </a:xfrm>
            <a:custGeom>
              <a:avLst/>
              <a:gdLst/>
              <a:ahLst/>
              <a:cxnLst/>
              <a:rect l="l" t="t" r="r" b="b"/>
              <a:pathLst>
                <a:path w="1734" h="3662" extrusionOk="0">
                  <a:moveTo>
                    <a:pt x="1395" y="3329"/>
                  </a:moveTo>
                  <a:cubicBezTo>
                    <a:pt x="1391" y="3337"/>
                    <a:pt x="1384" y="3344"/>
                    <a:pt x="1368" y="3344"/>
                  </a:cubicBezTo>
                  <a:cubicBezTo>
                    <a:pt x="1368" y="3344"/>
                    <a:pt x="1384" y="3337"/>
                    <a:pt x="1395" y="3329"/>
                  </a:cubicBezTo>
                  <a:close/>
                  <a:moveTo>
                    <a:pt x="305" y="1"/>
                  </a:moveTo>
                  <a:lnTo>
                    <a:pt x="305" y="1"/>
                  </a:lnTo>
                  <a:cubicBezTo>
                    <a:pt x="457" y="183"/>
                    <a:pt x="517" y="426"/>
                    <a:pt x="608" y="639"/>
                  </a:cubicBezTo>
                  <a:cubicBezTo>
                    <a:pt x="700" y="852"/>
                    <a:pt x="760" y="1065"/>
                    <a:pt x="852" y="1308"/>
                  </a:cubicBezTo>
                  <a:cubicBezTo>
                    <a:pt x="1004" y="1733"/>
                    <a:pt x="1156" y="2189"/>
                    <a:pt x="1277" y="2615"/>
                  </a:cubicBezTo>
                  <a:cubicBezTo>
                    <a:pt x="1338" y="2828"/>
                    <a:pt x="1368" y="3071"/>
                    <a:pt x="1399" y="3253"/>
                  </a:cubicBezTo>
                  <a:cubicBezTo>
                    <a:pt x="1399" y="3314"/>
                    <a:pt x="1368" y="3344"/>
                    <a:pt x="1368" y="3344"/>
                  </a:cubicBezTo>
                  <a:cubicBezTo>
                    <a:pt x="1308" y="3344"/>
                    <a:pt x="1216" y="3284"/>
                    <a:pt x="1125" y="3253"/>
                  </a:cubicBezTo>
                  <a:cubicBezTo>
                    <a:pt x="730" y="3040"/>
                    <a:pt x="396" y="2706"/>
                    <a:pt x="1" y="2402"/>
                  </a:cubicBezTo>
                  <a:lnTo>
                    <a:pt x="1" y="2402"/>
                  </a:lnTo>
                  <a:cubicBezTo>
                    <a:pt x="274" y="2828"/>
                    <a:pt x="548" y="3192"/>
                    <a:pt x="973" y="3496"/>
                  </a:cubicBezTo>
                  <a:cubicBezTo>
                    <a:pt x="1064" y="3557"/>
                    <a:pt x="1186" y="3648"/>
                    <a:pt x="1368" y="3648"/>
                  </a:cubicBezTo>
                  <a:cubicBezTo>
                    <a:pt x="1379" y="3658"/>
                    <a:pt x="1392" y="3662"/>
                    <a:pt x="1407" y="3662"/>
                  </a:cubicBezTo>
                  <a:cubicBezTo>
                    <a:pt x="1436" y="3662"/>
                    <a:pt x="1470" y="3648"/>
                    <a:pt x="1490" y="3648"/>
                  </a:cubicBezTo>
                  <a:cubicBezTo>
                    <a:pt x="1520" y="3648"/>
                    <a:pt x="1551" y="3618"/>
                    <a:pt x="1581" y="3618"/>
                  </a:cubicBezTo>
                  <a:cubicBezTo>
                    <a:pt x="1642" y="3587"/>
                    <a:pt x="1642" y="3557"/>
                    <a:pt x="1672" y="3527"/>
                  </a:cubicBezTo>
                  <a:cubicBezTo>
                    <a:pt x="1733" y="3436"/>
                    <a:pt x="1733" y="3344"/>
                    <a:pt x="1733" y="3284"/>
                  </a:cubicBezTo>
                  <a:cubicBezTo>
                    <a:pt x="1733" y="2980"/>
                    <a:pt x="1672" y="2767"/>
                    <a:pt x="1642" y="2524"/>
                  </a:cubicBezTo>
                  <a:cubicBezTo>
                    <a:pt x="1490" y="2068"/>
                    <a:pt x="1338" y="1612"/>
                    <a:pt x="1125" y="1186"/>
                  </a:cubicBezTo>
                  <a:cubicBezTo>
                    <a:pt x="1004" y="973"/>
                    <a:pt x="912" y="761"/>
                    <a:pt x="791" y="548"/>
                  </a:cubicBezTo>
                  <a:cubicBezTo>
                    <a:pt x="639" y="366"/>
                    <a:pt x="517" y="153"/>
                    <a:pt x="30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" name="Google Shape;4655;p81"/>
            <p:cNvSpPr/>
            <p:nvPr/>
          </p:nvSpPr>
          <p:spPr>
            <a:xfrm>
              <a:off x="6487064" y="3011758"/>
              <a:ext cx="34555" cy="77857"/>
            </a:xfrm>
            <a:custGeom>
              <a:avLst/>
              <a:gdLst/>
              <a:ahLst/>
              <a:cxnLst/>
              <a:rect l="l" t="t" r="r" b="b"/>
              <a:pathLst>
                <a:path w="1916" h="4317" extrusionOk="0">
                  <a:moveTo>
                    <a:pt x="700" y="0"/>
                  </a:moveTo>
                  <a:lnTo>
                    <a:pt x="700" y="0"/>
                  </a:lnTo>
                  <a:cubicBezTo>
                    <a:pt x="973" y="426"/>
                    <a:pt x="1156" y="912"/>
                    <a:pt x="1308" y="1368"/>
                  </a:cubicBezTo>
                  <a:cubicBezTo>
                    <a:pt x="1429" y="1854"/>
                    <a:pt x="1520" y="2340"/>
                    <a:pt x="1551" y="2827"/>
                  </a:cubicBezTo>
                  <a:cubicBezTo>
                    <a:pt x="1551" y="3070"/>
                    <a:pt x="1551" y="3344"/>
                    <a:pt x="1490" y="3556"/>
                  </a:cubicBezTo>
                  <a:cubicBezTo>
                    <a:pt x="1490" y="3678"/>
                    <a:pt x="1460" y="3799"/>
                    <a:pt x="1429" y="3891"/>
                  </a:cubicBezTo>
                  <a:cubicBezTo>
                    <a:pt x="1399" y="3921"/>
                    <a:pt x="1368" y="3982"/>
                    <a:pt x="1368" y="3982"/>
                  </a:cubicBezTo>
                  <a:cubicBezTo>
                    <a:pt x="1338" y="4012"/>
                    <a:pt x="1308" y="4012"/>
                    <a:pt x="1277" y="4043"/>
                  </a:cubicBezTo>
                  <a:cubicBezTo>
                    <a:pt x="1258" y="4046"/>
                    <a:pt x="1238" y="4047"/>
                    <a:pt x="1218" y="4047"/>
                  </a:cubicBezTo>
                  <a:cubicBezTo>
                    <a:pt x="1044" y="4047"/>
                    <a:pt x="829" y="3939"/>
                    <a:pt x="639" y="3830"/>
                  </a:cubicBezTo>
                  <a:cubicBezTo>
                    <a:pt x="396" y="3739"/>
                    <a:pt x="213" y="3587"/>
                    <a:pt x="1" y="3435"/>
                  </a:cubicBezTo>
                  <a:lnTo>
                    <a:pt x="1" y="3435"/>
                  </a:lnTo>
                  <a:cubicBezTo>
                    <a:pt x="122" y="3647"/>
                    <a:pt x="335" y="3830"/>
                    <a:pt x="517" y="3982"/>
                  </a:cubicBezTo>
                  <a:cubicBezTo>
                    <a:pt x="730" y="4134"/>
                    <a:pt x="973" y="4316"/>
                    <a:pt x="1308" y="4316"/>
                  </a:cubicBezTo>
                  <a:cubicBezTo>
                    <a:pt x="1368" y="4316"/>
                    <a:pt x="1460" y="4316"/>
                    <a:pt x="1551" y="4225"/>
                  </a:cubicBezTo>
                  <a:cubicBezTo>
                    <a:pt x="1642" y="4164"/>
                    <a:pt x="1672" y="4103"/>
                    <a:pt x="1733" y="4043"/>
                  </a:cubicBezTo>
                  <a:cubicBezTo>
                    <a:pt x="1794" y="3891"/>
                    <a:pt x="1824" y="3769"/>
                    <a:pt x="1855" y="3617"/>
                  </a:cubicBezTo>
                  <a:cubicBezTo>
                    <a:pt x="1916" y="3344"/>
                    <a:pt x="1916" y="3100"/>
                    <a:pt x="1916" y="2827"/>
                  </a:cubicBezTo>
                  <a:cubicBezTo>
                    <a:pt x="1885" y="2280"/>
                    <a:pt x="1794" y="1763"/>
                    <a:pt x="1581" y="1277"/>
                  </a:cubicBezTo>
                  <a:cubicBezTo>
                    <a:pt x="1399" y="790"/>
                    <a:pt x="1095" y="334"/>
                    <a:pt x="70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" name="Google Shape;4656;p81"/>
            <p:cNvSpPr/>
            <p:nvPr/>
          </p:nvSpPr>
          <p:spPr>
            <a:xfrm>
              <a:off x="6876277" y="2955723"/>
              <a:ext cx="212723" cy="147166"/>
            </a:xfrm>
            <a:custGeom>
              <a:avLst/>
              <a:gdLst/>
              <a:ahLst/>
              <a:cxnLst/>
              <a:rect l="l" t="t" r="r" b="b"/>
              <a:pathLst>
                <a:path w="11795" h="8160" extrusionOk="0">
                  <a:moveTo>
                    <a:pt x="5289" y="1"/>
                  </a:moveTo>
                  <a:cubicBezTo>
                    <a:pt x="1726" y="1"/>
                    <a:pt x="1" y="3776"/>
                    <a:pt x="1" y="3776"/>
                  </a:cubicBezTo>
                  <a:cubicBezTo>
                    <a:pt x="773" y="4636"/>
                    <a:pt x="2001" y="4860"/>
                    <a:pt x="3069" y="4860"/>
                  </a:cubicBezTo>
                  <a:cubicBezTo>
                    <a:pt x="4227" y="4860"/>
                    <a:pt x="5198" y="4596"/>
                    <a:pt x="5198" y="4596"/>
                  </a:cubicBezTo>
                  <a:cubicBezTo>
                    <a:pt x="5198" y="4596"/>
                    <a:pt x="6589" y="8159"/>
                    <a:pt x="7758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708" y="8023"/>
                    <a:pt x="8172" y="6583"/>
                    <a:pt x="7791" y="5764"/>
                  </a:cubicBezTo>
                  <a:lnTo>
                    <a:pt x="7791" y="5764"/>
                  </a:lnTo>
                  <a:cubicBezTo>
                    <a:pt x="8170" y="6474"/>
                    <a:pt x="8857" y="7606"/>
                    <a:pt x="9379" y="7606"/>
                  </a:cubicBezTo>
                  <a:cubicBezTo>
                    <a:pt x="9383" y="7606"/>
                    <a:pt x="9388" y="7606"/>
                    <a:pt x="9393" y="7606"/>
                  </a:cubicBezTo>
                  <a:cubicBezTo>
                    <a:pt x="9953" y="7561"/>
                    <a:pt x="9457" y="6263"/>
                    <a:pt x="9157" y="5582"/>
                  </a:cubicBezTo>
                  <a:lnTo>
                    <a:pt x="9157" y="5582"/>
                  </a:lnTo>
                  <a:cubicBezTo>
                    <a:pt x="9418" y="6084"/>
                    <a:pt x="9927" y="6872"/>
                    <a:pt x="10561" y="6872"/>
                  </a:cubicBezTo>
                  <a:cubicBezTo>
                    <a:pt x="10626" y="6872"/>
                    <a:pt x="10693" y="6864"/>
                    <a:pt x="10761" y="6846"/>
                  </a:cubicBezTo>
                  <a:cubicBezTo>
                    <a:pt x="11794" y="6572"/>
                    <a:pt x="10761" y="1040"/>
                    <a:pt x="6444" y="128"/>
                  </a:cubicBezTo>
                  <a:cubicBezTo>
                    <a:pt x="6040" y="41"/>
                    <a:pt x="5655" y="1"/>
                    <a:pt x="528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" name="Google Shape;4657;p81"/>
            <p:cNvSpPr/>
            <p:nvPr/>
          </p:nvSpPr>
          <p:spPr>
            <a:xfrm>
              <a:off x="6970023" y="3038612"/>
              <a:ext cx="58668" cy="67992"/>
            </a:xfrm>
            <a:custGeom>
              <a:avLst/>
              <a:gdLst/>
              <a:ahLst/>
              <a:cxnLst/>
              <a:rect l="l" t="t" r="r" b="b"/>
              <a:pathLst>
                <a:path w="3253" h="3770" extrusionOk="0">
                  <a:moveTo>
                    <a:pt x="2037" y="0"/>
                  </a:moveTo>
                  <a:cubicBezTo>
                    <a:pt x="2280" y="669"/>
                    <a:pt x="2553" y="1338"/>
                    <a:pt x="2736" y="2006"/>
                  </a:cubicBezTo>
                  <a:cubicBezTo>
                    <a:pt x="2827" y="2341"/>
                    <a:pt x="2918" y="2706"/>
                    <a:pt x="2888" y="3010"/>
                  </a:cubicBezTo>
                  <a:cubicBezTo>
                    <a:pt x="2865" y="3256"/>
                    <a:pt x="2777" y="3403"/>
                    <a:pt x="2635" y="3403"/>
                  </a:cubicBezTo>
                  <a:cubicBezTo>
                    <a:pt x="2584" y="3403"/>
                    <a:pt x="2526" y="3384"/>
                    <a:pt x="2462" y="3344"/>
                  </a:cubicBezTo>
                  <a:cubicBezTo>
                    <a:pt x="2189" y="3222"/>
                    <a:pt x="1946" y="2949"/>
                    <a:pt x="1733" y="2675"/>
                  </a:cubicBezTo>
                  <a:cubicBezTo>
                    <a:pt x="1520" y="2402"/>
                    <a:pt x="1307" y="2128"/>
                    <a:pt x="1125" y="1824"/>
                  </a:cubicBezTo>
                  <a:cubicBezTo>
                    <a:pt x="730" y="1247"/>
                    <a:pt x="365" y="639"/>
                    <a:pt x="0" y="0"/>
                  </a:cubicBezTo>
                  <a:lnTo>
                    <a:pt x="0" y="0"/>
                  </a:lnTo>
                  <a:cubicBezTo>
                    <a:pt x="213" y="699"/>
                    <a:pt x="517" y="1338"/>
                    <a:pt x="851" y="1976"/>
                  </a:cubicBezTo>
                  <a:cubicBezTo>
                    <a:pt x="1034" y="2280"/>
                    <a:pt x="1246" y="2584"/>
                    <a:pt x="1459" y="2888"/>
                  </a:cubicBezTo>
                  <a:cubicBezTo>
                    <a:pt x="1672" y="3162"/>
                    <a:pt x="1915" y="3465"/>
                    <a:pt x="2280" y="3678"/>
                  </a:cubicBezTo>
                  <a:cubicBezTo>
                    <a:pt x="2371" y="3739"/>
                    <a:pt x="2493" y="3769"/>
                    <a:pt x="2614" y="3769"/>
                  </a:cubicBezTo>
                  <a:cubicBezTo>
                    <a:pt x="2766" y="3769"/>
                    <a:pt x="2888" y="3709"/>
                    <a:pt x="2979" y="3648"/>
                  </a:cubicBezTo>
                  <a:cubicBezTo>
                    <a:pt x="3192" y="3465"/>
                    <a:pt x="3253" y="3222"/>
                    <a:pt x="3253" y="3010"/>
                  </a:cubicBezTo>
                  <a:cubicBezTo>
                    <a:pt x="3253" y="2614"/>
                    <a:pt x="3161" y="2250"/>
                    <a:pt x="3009" y="1915"/>
                  </a:cubicBezTo>
                  <a:cubicBezTo>
                    <a:pt x="2766" y="1247"/>
                    <a:pt x="2432" y="608"/>
                    <a:pt x="2037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" name="Google Shape;4658;p81"/>
            <p:cNvSpPr/>
            <p:nvPr/>
          </p:nvSpPr>
          <p:spPr>
            <a:xfrm>
              <a:off x="7023190" y="3029288"/>
              <a:ext cx="30173" cy="66351"/>
            </a:xfrm>
            <a:custGeom>
              <a:avLst/>
              <a:gdLst/>
              <a:ahLst/>
              <a:cxnLst/>
              <a:rect l="l" t="t" r="r" b="b"/>
              <a:pathLst>
                <a:path w="1673" h="3679" extrusionOk="0">
                  <a:moveTo>
                    <a:pt x="244" y="1"/>
                  </a:moveTo>
                  <a:cubicBezTo>
                    <a:pt x="426" y="122"/>
                    <a:pt x="487" y="365"/>
                    <a:pt x="578" y="578"/>
                  </a:cubicBezTo>
                  <a:cubicBezTo>
                    <a:pt x="669" y="821"/>
                    <a:pt x="760" y="1034"/>
                    <a:pt x="821" y="1247"/>
                  </a:cubicBezTo>
                  <a:cubicBezTo>
                    <a:pt x="973" y="1703"/>
                    <a:pt x="1125" y="2159"/>
                    <a:pt x="1216" y="2615"/>
                  </a:cubicBezTo>
                  <a:cubicBezTo>
                    <a:pt x="1277" y="2827"/>
                    <a:pt x="1308" y="3071"/>
                    <a:pt x="1308" y="3253"/>
                  </a:cubicBezTo>
                  <a:cubicBezTo>
                    <a:pt x="1277" y="3283"/>
                    <a:pt x="1277" y="3344"/>
                    <a:pt x="1277" y="3344"/>
                  </a:cubicBezTo>
                  <a:lnTo>
                    <a:pt x="1247" y="3344"/>
                  </a:lnTo>
                  <a:cubicBezTo>
                    <a:pt x="1231" y="3352"/>
                    <a:pt x="1212" y="3356"/>
                    <a:pt x="1192" y="3356"/>
                  </a:cubicBezTo>
                  <a:cubicBezTo>
                    <a:pt x="1137" y="3356"/>
                    <a:pt x="1070" y="3328"/>
                    <a:pt x="1004" y="3283"/>
                  </a:cubicBezTo>
                  <a:cubicBezTo>
                    <a:pt x="639" y="3040"/>
                    <a:pt x="305" y="2675"/>
                    <a:pt x="1" y="2311"/>
                  </a:cubicBezTo>
                  <a:lnTo>
                    <a:pt x="1" y="2311"/>
                  </a:lnTo>
                  <a:cubicBezTo>
                    <a:pt x="213" y="2767"/>
                    <a:pt x="426" y="3192"/>
                    <a:pt x="852" y="3496"/>
                  </a:cubicBezTo>
                  <a:cubicBezTo>
                    <a:pt x="943" y="3587"/>
                    <a:pt x="1064" y="3679"/>
                    <a:pt x="1277" y="3679"/>
                  </a:cubicBezTo>
                  <a:cubicBezTo>
                    <a:pt x="1338" y="3648"/>
                    <a:pt x="1460" y="3648"/>
                    <a:pt x="1551" y="3527"/>
                  </a:cubicBezTo>
                  <a:cubicBezTo>
                    <a:pt x="1612" y="3435"/>
                    <a:pt x="1642" y="3375"/>
                    <a:pt x="1642" y="3283"/>
                  </a:cubicBezTo>
                  <a:cubicBezTo>
                    <a:pt x="1672" y="3010"/>
                    <a:pt x="1642" y="2767"/>
                    <a:pt x="1581" y="2523"/>
                  </a:cubicBezTo>
                  <a:cubicBezTo>
                    <a:pt x="1490" y="2037"/>
                    <a:pt x="1308" y="1581"/>
                    <a:pt x="1095" y="1125"/>
                  </a:cubicBezTo>
                  <a:cubicBezTo>
                    <a:pt x="1004" y="913"/>
                    <a:pt x="882" y="700"/>
                    <a:pt x="760" y="487"/>
                  </a:cubicBezTo>
                  <a:cubicBezTo>
                    <a:pt x="669" y="396"/>
                    <a:pt x="609" y="305"/>
                    <a:pt x="517" y="213"/>
                  </a:cubicBezTo>
                  <a:cubicBezTo>
                    <a:pt x="457" y="122"/>
                    <a:pt x="365" y="1"/>
                    <a:pt x="24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" name="Google Shape;4659;p81"/>
            <p:cNvSpPr/>
            <p:nvPr/>
          </p:nvSpPr>
          <p:spPr>
            <a:xfrm>
              <a:off x="7050045" y="3009017"/>
              <a:ext cx="29632" cy="73402"/>
            </a:xfrm>
            <a:custGeom>
              <a:avLst/>
              <a:gdLst/>
              <a:ahLst/>
              <a:cxnLst/>
              <a:rect l="l" t="t" r="r" b="b"/>
              <a:pathLst>
                <a:path w="1643" h="4070" extrusionOk="0">
                  <a:moveTo>
                    <a:pt x="579" y="0"/>
                  </a:moveTo>
                  <a:lnTo>
                    <a:pt x="579" y="0"/>
                  </a:lnTo>
                  <a:cubicBezTo>
                    <a:pt x="1034" y="821"/>
                    <a:pt x="1247" y="1672"/>
                    <a:pt x="1278" y="2553"/>
                  </a:cubicBezTo>
                  <a:cubicBezTo>
                    <a:pt x="1278" y="2766"/>
                    <a:pt x="1278" y="3009"/>
                    <a:pt x="1247" y="3222"/>
                  </a:cubicBezTo>
                  <a:cubicBezTo>
                    <a:pt x="1217" y="3404"/>
                    <a:pt x="1156" y="3647"/>
                    <a:pt x="1065" y="3739"/>
                  </a:cubicBezTo>
                  <a:cubicBezTo>
                    <a:pt x="1039" y="3777"/>
                    <a:pt x="982" y="3794"/>
                    <a:pt x="910" y="3794"/>
                  </a:cubicBezTo>
                  <a:cubicBezTo>
                    <a:pt x="811" y="3794"/>
                    <a:pt x="684" y="3761"/>
                    <a:pt x="579" y="3708"/>
                  </a:cubicBezTo>
                  <a:cubicBezTo>
                    <a:pt x="366" y="3617"/>
                    <a:pt x="183" y="3496"/>
                    <a:pt x="1" y="3374"/>
                  </a:cubicBezTo>
                  <a:lnTo>
                    <a:pt x="1" y="3374"/>
                  </a:lnTo>
                  <a:cubicBezTo>
                    <a:pt x="123" y="3556"/>
                    <a:pt x="305" y="3739"/>
                    <a:pt x="487" y="3860"/>
                  </a:cubicBezTo>
                  <a:cubicBezTo>
                    <a:pt x="579" y="3951"/>
                    <a:pt x="700" y="4012"/>
                    <a:pt x="822" y="4043"/>
                  </a:cubicBezTo>
                  <a:cubicBezTo>
                    <a:pt x="876" y="4056"/>
                    <a:pt x="936" y="4070"/>
                    <a:pt x="1003" y="4070"/>
                  </a:cubicBezTo>
                  <a:cubicBezTo>
                    <a:pt x="1085" y="4070"/>
                    <a:pt x="1177" y="4049"/>
                    <a:pt x="1278" y="3982"/>
                  </a:cubicBezTo>
                  <a:cubicBezTo>
                    <a:pt x="1399" y="3860"/>
                    <a:pt x="1430" y="3739"/>
                    <a:pt x="1490" y="3617"/>
                  </a:cubicBezTo>
                  <a:cubicBezTo>
                    <a:pt x="1521" y="3496"/>
                    <a:pt x="1582" y="3374"/>
                    <a:pt x="1582" y="3252"/>
                  </a:cubicBezTo>
                  <a:cubicBezTo>
                    <a:pt x="1642" y="3009"/>
                    <a:pt x="1642" y="2796"/>
                    <a:pt x="1642" y="2553"/>
                  </a:cubicBezTo>
                  <a:cubicBezTo>
                    <a:pt x="1612" y="2067"/>
                    <a:pt x="1521" y="1611"/>
                    <a:pt x="1369" y="1155"/>
                  </a:cubicBezTo>
                  <a:cubicBezTo>
                    <a:pt x="1186" y="730"/>
                    <a:pt x="913" y="304"/>
                    <a:pt x="57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" name="Google Shape;4660;p81"/>
            <p:cNvSpPr/>
            <p:nvPr/>
          </p:nvSpPr>
          <p:spPr>
            <a:xfrm>
              <a:off x="7349371" y="2964470"/>
              <a:ext cx="183849" cy="148338"/>
            </a:xfrm>
            <a:custGeom>
              <a:avLst/>
              <a:gdLst/>
              <a:ahLst/>
              <a:cxnLst/>
              <a:rect l="l" t="t" r="r" b="b"/>
              <a:pathLst>
                <a:path w="10194" h="8225" extrusionOk="0">
                  <a:moveTo>
                    <a:pt x="6906" y="1"/>
                  </a:moveTo>
                  <a:cubicBezTo>
                    <a:pt x="6797" y="1"/>
                    <a:pt x="6683" y="3"/>
                    <a:pt x="6566" y="8"/>
                  </a:cubicBezTo>
                  <a:cubicBezTo>
                    <a:pt x="2918" y="190"/>
                    <a:pt x="0" y="5631"/>
                    <a:pt x="1155" y="6817"/>
                  </a:cubicBezTo>
                  <a:cubicBezTo>
                    <a:pt x="1395" y="7063"/>
                    <a:pt x="1576" y="7160"/>
                    <a:pt x="1711" y="7160"/>
                  </a:cubicBezTo>
                  <a:cubicBezTo>
                    <a:pt x="2074" y="7160"/>
                    <a:pt x="2113" y="6464"/>
                    <a:pt x="2108" y="6084"/>
                  </a:cubicBezTo>
                  <a:lnTo>
                    <a:pt x="2108" y="6084"/>
                  </a:lnTo>
                  <a:cubicBezTo>
                    <a:pt x="2142" y="6566"/>
                    <a:pt x="2289" y="7631"/>
                    <a:pt x="2918" y="7911"/>
                  </a:cubicBezTo>
                  <a:cubicBezTo>
                    <a:pt x="2978" y="7937"/>
                    <a:pt x="3034" y="7949"/>
                    <a:pt x="3086" y="7949"/>
                  </a:cubicBezTo>
                  <a:cubicBezTo>
                    <a:pt x="3769" y="7949"/>
                    <a:pt x="3769" y="5874"/>
                    <a:pt x="3769" y="5874"/>
                  </a:cubicBezTo>
                  <a:cubicBezTo>
                    <a:pt x="3769" y="5874"/>
                    <a:pt x="3982" y="8002"/>
                    <a:pt x="4833" y="8215"/>
                  </a:cubicBezTo>
                  <a:cubicBezTo>
                    <a:pt x="4861" y="8222"/>
                    <a:pt x="4888" y="8225"/>
                    <a:pt x="4914" y="8225"/>
                  </a:cubicBezTo>
                  <a:cubicBezTo>
                    <a:pt x="5695" y="8225"/>
                    <a:pt x="5410" y="5206"/>
                    <a:pt x="5410" y="5206"/>
                  </a:cubicBezTo>
                  <a:cubicBezTo>
                    <a:pt x="5410" y="5206"/>
                    <a:pt x="9757" y="3868"/>
                    <a:pt x="9909" y="2136"/>
                  </a:cubicBezTo>
                  <a:cubicBezTo>
                    <a:pt x="9909" y="2136"/>
                    <a:pt x="10194" y="1"/>
                    <a:pt x="6906" y="1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" name="Google Shape;4661;p81"/>
            <p:cNvSpPr/>
            <p:nvPr/>
          </p:nvSpPr>
          <p:spPr>
            <a:xfrm>
              <a:off x="7387191" y="3040794"/>
              <a:ext cx="80057" cy="75152"/>
            </a:xfrm>
            <a:custGeom>
              <a:avLst/>
              <a:gdLst/>
              <a:ahLst/>
              <a:cxnLst/>
              <a:rect l="l" t="t" r="r" b="b"/>
              <a:pathLst>
                <a:path w="4439" h="4167" extrusionOk="0">
                  <a:moveTo>
                    <a:pt x="1551" y="1"/>
                  </a:moveTo>
                  <a:lnTo>
                    <a:pt x="1490" y="1612"/>
                  </a:lnTo>
                  <a:cubicBezTo>
                    <a:pt x="1459" y="2098"/>
                    <a:pt x="1399" y="2615"/>
                    <a:pt x="1247" y="3041"/>
                  </a:cubicBezTo>
                  <a:cubicBezTo>
                    <a:pt x="1186" y="3253"/>
                    <a:pt x="1064" y="3466"/>
                    <a:pt x="912" y="3527"/>
                  </a:cubicBezTo>
                  <a:cubicBezTo>
                    <a:pt x="851" y="3527"/>
                    <a:pt x="791" y="3527"/>
                    <a:pt x="699" y="3466"/>
                  </a:cubicBezTo>
                  <a:cubicBezTo>
                    <a:pt x="639" y="3405"/>
                    <a:pt x="578" y="3314"/>
                    <a:pt x="517" y="3223"/>
                  </a:cubicBezTo>
                  <a:cubicBezTo>
                    <a:pt x="304" y="2797"/>
                    <a:pt x="244" y="2311"/>
                    <a:pt x="183" y="1825"/>
                  </a:cubicBezTo>
                  <a:cubicBezTo>
                    <a:pt x="122" y="1308"/>
                    <a:pt x="122" y="822"/>
                    <a:pt x="244" y="335"/>
                  </a:cubicBezTo>
                  <a:lnTo>
                    <a:pt x="244" y="335"/>
                  </a:lnTo>
                  <a:cubicBezTo>
                    <a:pt x="122" y="548"/>
                    <a:pt x="92" y="822"/>
                    <a:pt x="61" y="1065"/>
                  </a:cubicBezTo>
                  <a:cubicBezTo>
                    <a:pt x="31" y="1308"/>
                    <a:pt x="0" y="1582"/>
                    <a:pt x="0" y="1825"/>
                  </a:cubicBezTo>
                  <a:cubicBezTo>
                    <a:pt x="0" y="2341"/>
                    <a:pt x="61" y="2858"/>
                    <a:pt x="274" y="3344"/>
                  </a:cubicBezTo>
                  <a:cubicBezTo>
                    <a:pt x="335" y="3466"/>
                    <a:pt x="395" y="3588"/>
                    <a:pt x="517" y="3709"/>
                  </a:cubicBezTo>
                  <a:cubicBezTo>
                    <a:pt x="617" y="3784"/>
                    <a:pt x="758" y="3839"/>
                    <a:pt x="907" y="3839"/>
                  </a:cubicBezTo>
                  <a:cubicBezTo>
                    <a:pt x="939" y="3839"/>
                    <a:pt x="971" y="3836"/>
                    <a:pt x="1003" y="3831"/>
                  </a:cubicBezTo>
                  <a:cubicBezTo>
                    <a:pt x="1186" y="3770"/>
                    <a:pt x="1307" y="3648"/>
                    <a:pt x="1399" y="3527"/>
                  </a:cubicBezTo>
                  <a:cubicBezTo>
                    <a:pt x="1459" y="3405"/>
                    <a:pt x="1520" y="3284"/>
                    <a:pt x="1581" y="3162"/>
                  </a:cubicBezTo>
                  <a:cubicBezTo>
                    <a:pt x="1635" y="3017"/>
                    <a:pt x="1679" y="2869"/>
                    <a:pt x="1714" y="2719"/>
                  </a:cubicBezTo>
                  <a:lnTo>
                    <a:pt x="1714" y="2719"/>
                  </a:lnTo>
                  <a:cubicBezTo>
                    <a:pt x="1756" y="2856"/>
                    <a:pt x="1803" y="2994"/>
                    <a:pt x="1854" y="3132"/>
                  </a:cubicBezTo>
                  <a:cubicBezTo>
                    <a:pt x="1946" y="3375"/>
                    <a:pt x="2037" y="3618"/>
                    <a:pt x="2189" y="3831"/>
                  </a:cubicBezTo>
                  <a:cubicBezTo>
                    <a:pt x="2250" y="3952"/>
                    <a:pt x="2341" y="4074"/>
                    <a:pt x="2523" y="4135"/>
                  </a:cubicBezTo>
                  <a:cubicBezTo>
                    <a:pt x="2575" y="4157"/>
                    <a:pt x="2627" y="4167"/>
                    <a:pt x="2677" y="4167"/>
                  </a:cubicBezTo>
                  <a:cubicBezTo>
                    <a:pt x="2833" y="4167"/>
                    <a:pt x="2971" y="4075"/>
                    <a:pt x="3040" y="3983"/>
                  </a:cubicBezTo>
                  <a:cubicBezTo>
                    <a:pt x="3253" y="3740"/>
                    <a:pt x="3283" y="3466"/>
                    <a:pt x="3313" y="3223"/>
                  </a:cubicBezTo>
                  <a:cubicBezTo>
                    <a:pt x="3374" y="2980"/>
                    <a:pt x="3374" y="2706"/>
                    <a:pt x="3405" y="2463"/>
                  </a:cubicBezTo>
                  <a:cubicBezTo>
                    <a:pt x="3405" y="1992"/>
                    <a:pt x="3405" y="1493"/>
                    <a:pt x="3377" y="1021"/>
                  </a:cubicBezTo>
                  <a:lnTo>
                    <a:pt x="3377" y="1021"/>
                  </a:lnTo>
                  <a:cubicBezTo>
                    <a:pt x="3731" y="873"/>
                    <a:pt x="4084" y="725"/>
                    <a:pt x="4438" y="548"/>
                  </a:cubicBezTo>
                  <a:lnTo>
                    <a:pt x="4438" y="548"/>
                  </a:lnTo>
                  <a:cubicBezTo>
                    <a:pt x="4043" y="670"/>
                    <a:pt x="3678" y="791"/>
                    <a:pt x="3283" y="913"/>
                  </a:cubicBezTo>
                  <a:lnTo>
                    <a:pt x="3253" y="913"/>
                  </a:lnTo>
                  <a:lnTo>
                    <a:pt x="3253" y="974"/>
                  </a:lnTo>
                  <a:cubicBezTo>
                    <a:pt x="3222" y="1460"/>
                    <a:pt x="3192" y="1946"/>
                    <a:pt x="3161" y="2433"/>
                  </a:cubicBezTo>
                  <a:cubicBezTo>
                    <a:pt x="3131" y="2676"/>
                    <a:pt x="3101" y="2919"/>
                    <a:pt x="3040" y="3162"/>
                  </a:cubicBezTo>
                  <a:cubicBezTo>
                    <a:pt x="2979" y="3375"/>
                    <a:pt x="2918" y="3618"/>
                    <a:pt x="2797" y="3770"/>
                  </a:cubicBezTo>
                  <a:cubicBezTo>
                    <a:pt x="2761" y="3806"/>
                    <a:pt x="2736" y="3820"/>
                    <a:pt x="2715" y="3820"/>
                  </a:cubicBezTo>
                  <a:cubicBezTo>
                    <a:pt x="2700" y="3820"/>
                    <a:pt x="2688" y="3813"/>
                    <a:pt x="2675" y="3800"/>
                  </a:cubicBezTo>
                  <a:cubicBezTo>
                    <a:pt x="2614" y="3800"/>
                    <a:pt x="2554" y="3709"/>
                    <a:pt x="2493" y="3618"/>
                  </a:cubicBezTo>
                  <a:cubicBezTo>
                    <a:pt x="2371" y="3436"/>
                    <a:pt x="2280" y="3223"/>
                    <a:pt x="2189" y="3010"/>
                  </a:cubicBezTo>
                  <a:cubicBezTo>
                    <a:pt x="2037" y="2554"/>
                    <a:pt x="1946" y="2068"/>
                    <a:pt x="1854" y="1582"/>
                  </a:cubicBezTo>
                  <a:lnTo>
                    <a:pt x="1551" y="1"/>
                  </a:ln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" name="Google Shape;4662;p81"/>
            <p:cNvSpPr/>
            <p:nvPr/>
          </p:nvSpPr>
          <p:spPr>
            <a:xfrm>
              <a:off x="7363619" y="3035330"/>
              <a:ext cx="25772" cy="60309"/>
            </a:xfrm>
            <a:custGeom>
              <a:avLst/>
              <a:gdLst/>
              <a:ahLst/>
              <a:cxnLst/>
              <a:rect l="l" t="t" r="r" b="b"/>
              <a:pathLst>
                <a:path w="1429" h="3344" extrusionOk="0">
                  <a:moveTo>
                    <a:pt x="730" y="0"/>
                  </a:moveTo>
                  <a:cubicBezTo>
                    <a:pt x="456" y="274"/>
                    <a:pt x="274" y="638"/>
                    <a:pt x="152" y="1003"/>
                  </a:cubicBezTo>
                  <a:cubicBezTo>
                    <a:pt x="31" y="1398"/>
                    <a:pt x="0" y="1793"/>
                    <a:pt x="31" y="2219"/>
                  </a:cubicBezTo>
                  <a:cubicBezTo>
                    <a:pt x="61" y="2401"/>
                    <a:pt x="92" y="2614"/>
                    <a:pt x="183" y="2827"/>
                  </a:cubicBezTo>
                  <a:cubicBezTo>
                    <a:pt x="274" y="3009"/>
                    <a:pt x="395" y="3222"/>
                    <a:pt x="669" y="3313"/>
                  </a:cubicBezTo>
                  <a:cubicBezTo>
                    <a:pt x="718" y="3334"/>
                    <a:pt x="771" y="3344"/>
                    <a:pt x="826" y="3344"/>
                  </a:cubicBezTo>
                  <a:cubicBezTo>
                    <a:pt x="1012" y="3344"/>
                    <a:pt x="1214" y="3234"/>
                    <a:pt x="1307" y="3070"/>
                  </a:cubicBezTo>
                  <a:cubicBezTo>
                    <a:pt x="1399" y="2857"/>
                    <a:pt x="1429" y="2675"/>
                    <a:pt x="1399" y="2462"/>
                  </a:cubicBezTo>
                  <a:lnTo>
                    <a:pt x="1399" y="2462"/>
                  </a:lnTo>
                  <a:cubicBezTo>
                    <a:pt x="1338" y="2644"/>
                    <a:pt x="1247" y="2827"/>
                    <a:pt x="1155" y="2948"/>
                  </a:cubicBezTo>
                  <a:cubicBezTo>
                    <a:pt x="1074" y="3029"/>
                    <a:pt x="980" y="3070"/>
                    <a:pt x="890" y="3070"/>
                  </a:cubicBezTo>
                  <a:cubicBezTo>
                    <a:pt x="845" y="3070"/>
                    <a:pt x="801" y="3060"/>
                    <a:pt x="760" y="3040"/>
                  </a:cubicBezTo>
                  <a:cubicBezTo>
                    <a:pt x="639" y="2979"/>
                    <a:pt x="578" y="2857"/>
                    <a:pt x="517" y="2675"/>
                  </a:cubicBezTo>
                  <a:cubicBezTo>
                    <a:pt x="456" y="2523"/>
                    <a:pt x="426" y="2340"/>
                    <a:pt x="395" y="2188"/>
                  </a:cubicBezTo>
                  <a:cubicBezTo>
                    <a:pt x="365" y="1824"/>
                    <a:pt x="395" y="1459"/>
                    <a:pt x="456" y="1094"/>
                  </a:cubicBezTo>
                  <a:cubicBezTo>
                    <a:pt x="487" y="730"/>
                    <a:pt x="608" y="365"/>
                    <a:pt x="730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" name="Google Shape;4663;p81"/>
            <p:cNvSpPr/>
            <p:nvPr/>
          </p:nvSpPr>
          <p:spPr>
            <a:xfrm>
              <a:off x="8037894" y="2967428"/>
              <a:ext cx="190269" cy="183218"/>
            </a:xfrm>
            <a:custGeom>
              <a:avLst/>
              <a:gdLst/>
              <a:ahLst/>
              <a:cxnLst/>
              <a:rect l="l" t="t" r="r" b="b"/>
              <a:pathLst>
                <a:path w="10550" h="10159" extrusionOk="0">
                  <a:moveTo>
                    <a:pt x="5608" y="1"/>
                  </a:moveTo>
                  <a:cubicBezTo>
                    <a:pt x="1906" y="1"/>
                    <a:pt x="0" y="4130"/>
                    <a:pt x="0" y="4130"/>
                  </a:cubicBezTo>
                  <a:cubicBezTo>
                    <a:pt x="433" y="4606"/>
                    <a:pt x="904" y="4788"/>
                    <a:pt x="1370" y="4788"/>
                  </a:cubicBezTo>
                  <a:cubicBezTo>
                    <a:pt x="2867" y="4788"/>
                    <a:pt x="4316" y="2915"/>
                    <a:pt x="4316" y="2914"/>
                  </a:cubicBezTo>
                  <a:lnTo>
                    <a:pt x="4316" y="2914"/>
                  </a:lnTo>
                  <a:cubicBezTo>
                    <a:pt x="4316" y="2915"/>
                    <a:pt x="1581" y="9540"/>
                    <a:pt x="3648" y="10087"/>
                  </a:cubicBezTo>
                  <a:cubicBezTo>
                    <a:pt x="3840" y="10135"/>
                    <a:pt x="4030" y="10158"/>
                    <a:pt x="4217" y="10158"/>
                  </a:cubicBezTo>
                  <a:cubicBezTo>
                    <a:pt x="7938" y="10158"/>
                    <a:pt x="10549" y="1104"/>
                    <a:pt x="6961" y="178"/>
                  </a:cubicBezTo>
                  <a:cubicBezTo>
                    <a:pt x="6486" y="56"/>
                    <a:pt x="6035" y="1"/>
                    <a:pt x="5608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" name="Google Shape;4664;p81"/>
            <p:cNvSpPr/>
            <p:nvPr/>
          </p:nvSpPr>
          <p:spPr>
            <a:xfrm>
              <a:off x="8087219" y="3085756"/>
              <a:ext cx="45520" cy="60670"/>
            </a:xfrm>
            <a:custGeom>
              <a:avLst/>
              <a:gdLst/>
              <a:ahLst/>
              <a:cxnLst/>
              <a:rect l="l" t="t" r="r" b="b"/>
              <a:pathLst>
                <a:path w="2524" h="3364" extrusionOk="0">
                  <a:moveTo>
                    <a:pt x="426" y="0"/>
                  </a:moveTo>
                  <a:cubicBezTo>
                    <a:pt x="244" y="578"/>
                    <a:pt x="122" y="1155"/>
                    <a:pt x="31" y="1763"/>
                  </a:cubicBezTo>
                  <a:cubicBezTo>
                    <a:pt x="1" y="2067"/>
                    <a:pt x="1" y="2371"/>
                    <a:pt x="31" y="2706"/>
                  </a:cubicBezTo>
                  <a:cubicBezTo>
                    <a:pt x="61" y="2858"/>
                    <a:pt x="92" y="3010"/>
                    <a:pt x="183" y="3192"/>
                  </a:cubicBezTo>
                  <a:cubicBezTo>
                    <a:pt x="244" y="3253"/>
                    <a:pt x="244" y="3283"/>
                    <a:pt x="335" y="3314"/>
                  </a:cubicBezTo>
                  <a:cubicBezTo>
                    <a:pt x="371" y="3349"/>
                    <a:pt x="427" y="3364"/>
                    <a:pt x="480" y="3364"/>
                  </a:cubicBezTo>
                  <a:cubicBezTo>
                    <a:pt x="517" y="3364"/>
                    <a:pt x="553" y="3357"/>
                    <a:pt x="578" y="3344"/>
                  </a:cubicBezTo>
                  <a:cubicBezTo>
                    <a:pt x="700" y="3314"/>
                    <a:pt x="761" y="3253"/>
                    <a:pt x="852" y="3192"/>
                  </a:cubicBezTo>
                  <a:cubicBezTo>
                    <a:pt x="1308" y="2736"/>
                    <a:pt x="1581" y="2189"/>
                    <a:pt x="1855" y="1672"/>
                  </a:cubicBezTo>
                  <a:cubicBezTo>
                    <a:pt x="2128" y="1125"/>
                    <a:pt x="2341" y="578"/>
                    <a:pt x="2524" y="0"/>
                  </a:cubicBezTo>
                  <a:lnTo>
                    <a:pt x="2524" y="0"/>
                  </a:lnTo>
                  <a:cubicBezTo>
                    <a:pt x="2220" y="517"/>
                    <a:pt x="1885" y="1003"/>
                    <a:pt x="1581" y="1520"/>
                  </a:cubicBezTo>
                  <a:cubicBezTo>
                    <a:pt x="1429" y="1763"/>
                    <a:pt x="1277" y="2037"/>
                    <a:pt x="1125" y="2250"/>
                  </a:cubicBezTo>
                  <a:cubicBezTo>
                    <a:pt x="943" y="2493"/>
                    <a:pt x="791" y="2736"/>
                    <a:pt x="609" y="2918"/>
                  </a:cubicBezTo>
                  <a:cubicBezTo>
                    <a:pt x="548" y="2949"/>
                    <a:pt x="487" y="2979"/>
                    <a:pt x="487" y="2979"/>
                  </a:cubicBezTo>
                  <a:cubicBezTo>
                    <a:pt x="457" y="2918"/>
                    <a:pt x="396" y="2766"/>
                    <a:pt x="396" y="2645"/>
                  </a:cubicBezTo>
                  <a:cubicBezTo>
                    <a:pt x="335" y="2371"/>
                    <a:pt x="335" y="2067"/>
                    <a:pt x="335" y="1794"/>
                  </a:cubicBezTo>
                  <a:cubicBezTo>
                    <a:pt x="365" y="1186"/>
                    <a:pt x="396" y="608"/>
                    <a:pt x="426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" name="Google Shape;4665;p81"/>
            <p:cNvSpPr/>
            <p:nvPr/>
          </p:nvSpPr>
          <p:spPr>
            <a:xfrm>
              <a:off x="8100385" y="3096162"/>
              <a:ext cx="58668" cy="56846"/>
            </a:xfrm>
            <a:custGeom>
              <a:avLst/>
              <a:gdLst/>
              <a:ahLst/>
              <a:cxnLst/>
              <a:rect l="l" t="t" r="r" b="b"/>
              <a:pathLst>
                <a:path w="3253" h="3152" extrusionOk="0">
                  <a:moveTo>
                    <a:pt x="3253" y="1"/>
                  </a:moveTo>
                  <a:cubicBezTo>
                    <a:pt x="3070" y="366"/>
                    <a:pt x="2827" y="700"/>
                    <a:pt x="2584" y="1034"/>
                  </a:cubicBezTo>
                  <a:cubicBezTo>
                    <a:pt x="2341" y="1338"/>
                    <a:pt x="2097" y="1673"/>
                    <a:pt x="1824" y="1977"/>
                  </a:cubicBezTo>
                  <a:cubicBezTo>
                    <a:pt x="1550" y="2281"/>
                    <a:pt x="1277" y="2615"/>
                    <a:pt x="1003" y="2828"/>
                  </a:cubicBezTo>
                  <a:cubicBezTo>
                    <a:pt x="903" y="2895"/>
                    <a:pt x="774" y="2929"/>
                    <a:pt x="639" y="2929"/>
                  </a:cubicBezTo>
                  <a:cubicBezTo>
                    <a:pt x="406" y="2929"/>
                    <a:pt x="154" y="2827"/>
                    <a:pt x="0" y="2615"/>
                  </a:cubicBezTo>
                  <a:lnTo>
                    <a:pt x="0" y="2615"/>
                  </a:lnTo>
                  <a:cubicBezTo>
                    <a:pt x="61" y="2797"/>
                    <a:pt x="213" y="3010"/>
                    <a:pt x="426" y="3071"/>
                  </a:cubicBezTo>
                  <a:cubicBezTo>
                    <a:pt x="540" y="3120"/>
                    <a:pt x="662" y="3151"/>
                    <a:pt x="789" y="3151"/>
                  </a:cubicBezTo>
                  <a:cubicBezTo>
                    <a:pt x="899" y="3151"/>
                    <a:pt x="1012" y="3127"/>
                    <a:pt x="1125" y="3071"/>
                  </a:cubicBezTo>
                  <a:cubicBezTo>
                    <a:pt x="1550" y="2858"/>
                    <a:pt x="1824" y="2554"/>
                    <a:pt x="2097" y="2220"/>
                  </a:cubicBezTo>
                  <a:cubicBezTo>
                    <a:pt x="2371" y="1885"/>
                    <a:pt x="2614" y="1551"/>
                    <a:pt x="2827" y="1186"/>
                  </a:cubicBezTo>
                  <a:cubicBezTo>
                    <a:pt x="3040" y="822"/>
                    <a:pt x="3222" y="426"/>
                    <a:pt x="3253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" name="Google Shape;4666;p81"/>
            <p:cNvSpPr/>
            <p:nvPr/>
          </p:nvSpPr>
          <p:spPr>
            <a:xfrm>
              <a:off x="8033493" y="3004075"/>
              <a:ext cx="63068" cy="52843"/>
            </a:xfrm>
            <a:custGeom>
              <a:avLst/>
              <a:gdLst/>
              <a:ahLst/>
              <a:cxnLst/>
              <a:rect l="l" t="t" r="r" b="b"/>
              <a:pathLst>
                <a:path w="3497" h="2930" extrusionOk="0">
                  <a:moveTo>
                    <a:pt x="1825" y="0"/>
                  </a:moveTo>
                  <a:lnTo>
                    <a:pt x="1825" y="0"/>
                  </a:lnTo>
                  <a:cubicBezTo>
                    <a:pt x="1369" y="304"/>
                    <a:pt x="943" y="639"/>
                    <a:pt x="578" y="1064"/>
                  </a:cubicBezTo>
                  <a:cubicBezTo>
                    <a:pt x="396" y="1277"/>
                    <a:pt x="214" y="1490"/>
                    <a:pt x="92" y="1794"/>
                  </a:cubicBezTo>
                  <a:cubicBezTo>
                    <a:pt x="62" y="1946"/>
                    <a:pt x="1" y="2128"/>
                    <a:pt x="92" y="2311"/>
                  </a:cubicBezTo>
                  <a:cubicBezTo>
                    <a:pt x="153" y="2493"/>
                    <a:pt x="305" y="2614"/>
                    <a:pt x="426" y="2706"/>
                  </a:cubicBezTo>
                  <a:cubicBezTo>
                    <a:pt x="707" y="2868"/>
                    <a:pt x="994" y="2930"/>
                    <a:pt x="1279" y="2930"/>
                  </a:cubicBezTo>
                  <a:cubicBezTo>
                    <a:pt x="1580" y="2930"/>
                    <a:pt x="1877" y="2860"/>
                    <a:pt x="2159" y="2766"/>
                  </a:cubicBezTo>
                  <a:cubicBezTo>
                    <a:pt x="2676" y="2584"/>
                    <a:pt x="3162" y="2250"/>
                    <a:pt x="3496" y="1824"/>
                  </a:cubicBezTo>
                  <a:lnTo>
                    <a:pt x="3496" y="1824"/>
                  </a:lnTo>
                  <a:cubicBezTo>
                    <a:pt x="3040" y="2128"/>
                    <a:pt x="2554" y="2371"/>
                    <a:pt x="2068" y="2493"/>
                  </a:cubicBezTo>
                  <a:cubicBezTo>
                    <a:pt x="1866" y="2543"/>
                    <a:pt x="1649" y="2573"/>
                    <a:pt x="1438" y="2573"/>
                  </a:cubicBezTo>
                  <a:cubicBezTo>
                    <a:pt x="1140" y="2573"/>
                    <a:pt x="853" y="2514"/>
                    <a:pt x="639" y="2371"/>
                  </a:cubicBezTo>
                  <a:cubicBezTo>
                    <a:pt x="548" y="2341"/>
                    <a:pt x="457" y="2250"/>
                    <a:pt x="426" y="2159"/>
                  </a:cubicBezTo>
                  <a:cubicBezTo>
                    <a:pt x="396" y="2128"/>
                    <a:pt x="426" y="2007"/>
                    <a:pt x="457" y="1915"/>
                  </a:cubicBezTo>
                  <a:cubicBezTo>
                    <a:pt x="518" y="1672"/>
                    <a:pt x="670" y="1459"/>
                    <a:pt x="822" y="1247"/>
                  </a:cubicBezTo>
                  <a:cubicBezTo>
                    <a:pt x="1126" y="821"/>
                    <a:pt x="1460" y="396"/>
                    <a:pt x="1825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" name="Google Shape;4667;p81"/>
            <p:cNvSpPr/>
            <p:nvPr/>
          </p:nvSpPr>
          <p:spPr>
            <a:xfrm>
              <a:off x="6653233" y="2404266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90176" y="4690364"/>
            <a:ext cx="4339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entury Gothic" panose="020B0502020202020204" pitchFamily="34" charset="0"/>
              </a:rPr>
              <a:t>HATUR NUHUN</a:t>
            </a:r>
            <a:endParaRPr lang="en-ID" sz="4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1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65"/>
          <p:cNvSpPr/>
          <p:nvPr/>
        </p:nvSpPr>
        <p:spPr>
          <a:xfrm>
            <a:off x="-726933" y="2818701"/>
            <a:ext cx="2324856" cy="1350223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96" name="Google Shape;2196;p65"/>
          <p:cNvSpPr/>
          <p:nvPr/>
        </p:nvSpPr>
        <p:spPr>
          <a:xfrm>
            <a:off x="10974398" y="2025735"/>
            <a:ext cx="1691612" cy="135026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258" name="Google Shape;2258;p65">
            <a:hlinkClick r:id="" action="ppaction://noaction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8133" y="6112956"/>
            <a:ext cx="425800" cy="42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2219" y="871349"/>
            <a:ext cx="3483142" cy="69293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Century Gothic" panose="020B0502020202020204" pitchFamily="34" charset="0"/>
              </a:rPr>
              <a:t>Maca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latin typeface="Century Gothic" panose="020B0502020202020204" pitchFamily="34" charset="0"/>
              </a:rPr>
              <a:t>Wacana</a:t>
            </a:r>
            <a:endParaRPr lang="en-ID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0308" y="2194560"/>
            <a:ext cx="5373858" cy="35394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latin typeface="Century Gothic" panose="020B0502020202020204" pitchFamily="34" charset="0"/>
              </a:rPr>
              <a:t>Maca</a:t>
            </a:r>
            <a:r>
              <a:rPr lang="id-ID" sz="2800" dirty="0" smtClean="0">
                <a:latin typeface="Century Gothic" panose="020B0502020202020204" pitchFamily="34" charset="0"/>
              </a:rPr>
              <a:t> nyaéta prosés anu dilakukeun sarta anu digunakeun ku nu maca pikeun nyangkem eusi atawa ma’na atawa harti anu dikandung ku bahan bacaan.</a:t>
            </a:r>
          </a:p>
          <a:p>
            <a:endParaRPr lang="en-ID" sz="2800" dirty="0">
              <a:latin typeface="Century Gothic" panose="020B0502020202020204" pitchFamily="34" charset="0"/>
            </a:endParaRPr>
          </a:p>
        </p:txBody>
      </p:sp>
      <p:grpSp>
        <p:nvGrpSpPr>
          <p:cNvPr id="73" name="Google Shape;1174;p51"/>
          <p:cNvGrpSpPr/>
          <p:nvPr/>
        </p:nvGrpSpPr>
        <p:grpSpPr>
          <a:xfrm>
            <a:off x="1392040" y="3493812"/>
            <a:ext cx="1791999" cy="4461654"/>
            <a:chOff x="1866537" y="1554935"/>
            <a:chExt cx="1719439" cy="4280996"/>
          </a:xfrm>
        </p:grpSpPr>
        <p:sp>
          <p:nvSpPr>
            <p:cNvPr id="74" name="Google Shape;1175;p51"/>
            <p:cNvSpPr/>
            <p:nvPr/>
          </p:nvSpPr>
          <p:spPr>
            <a:xfrm flipH="1">
              <a:off x="2895338" y="3644991"/>
              <a:ext cx="359583" cy="477917"/>
            </a:xfrm>
            <a:custGeom>
              <a:avLst/>
              <a:gdLst/>
              <a:ahLst/>
              <a:cxnLst/>
              <a:rect l="l" t="t" r="r" b="b"/>
              <a:pathLst>
                <a:path w="7296" h="9697" extrusionOk="0">
                  <a:moveTo>
                    <a:pt x="1824" y="0"/>
                  </a:moveTo>
                  <a:cubicBezTo>
                    <a:pt x="943" y="4347"/>
                    <a:pt x="1" y="8967"/>
                    <a:pt x="1" y="8967"/>
                  </a:cubicBezTo>
                  <a:lnTo>
                    <a:pt x="7296" y="9697"/>
                  </a:lnTo>
                  <a:lnTo>
                    <a:pt x="6201" y="1064"/>
                  </a:lnTo>
                  <a:cubicBezTo>
                    <a:pt x="5989" y="1003"/>
                    <a:pt x="3466" y="244"/>
                    <a:pt x="1824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76;p51"/>
            <p:cNvSpPr/>
            <p:nvPr/>
          </p:nvSpPr>
          <p:spPr>
            <a:xfrm flipH="1">
              <a:off x="1915594" y="3065293"/>
              <a:ext cx="1047208" cy="1081559"/>
            </a:xfrm>
            <a:custGeom>
              <a:avLst/>
              <a:gdLst/>
              <a:ahLst/>
              <a:cxnLst/>
              <a:rect l="l" t="t" r="r" b="b"/>
              <a:pathLst>
                <a:path w="21248" h="21945" extrusionOk="0">
                  <a:moveTo>
                    <a:pt x="6411" y="1"/>
                  </a:moveTo>
                  <a:cubicBezTo>
                    <a:pt x="3877" y="1"/>
                    <a:pt x="1623" y="537"/>
                    <a:pt x="1" y="1489"/>
                  </a:cubicBezTo>
                  <a:lnTo>
                    <a:pt x="274" y="12826"/>
                  </a:lnTo>
                  <a:lnTo>
                    <a:pt x="1369" y="21459"/>
                  </a:lnTo>
                  <a:lnTo>
                    <a:pt x="6354" y="21945"/>
                  </a:lnTo>
                  <a:lnTo>
                    <a:pt x="17174" y="21033"/>
                  </a:lnTo>
                  <a:cubicBezTo>
                    <a:pt x="17144" y="21033"/>
                    <a:pt x="21247" y="12006"/>
                    <a:pt x="18755" y="6929"/>
                  </a:cubicBezTo>
                  <a:cubicBezTo>
                    <a:pt x="16232" y="1853"/>
                    <a:pt x="9606" y="273"/>
                    <a:pt x="9606" y="273"/>
                  </a:cubicBezTo>
                  <a:cubicBezTo>
                    <a:pt x="8510" y="89"/>
                    <a:pt x="7438" y="1"/>
                    <a:pt x="6411" y="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77;p51"/>
            <p:cNvSpPr/>
            <p:nvPr/>
          </p:nvSpPr>
          <p:spPr>
            <a:xfrm flipH="1">
              <a:off x="2940620" y="3138625"/>
              <a:ext cx="224405" cy="558843"/>
            </a:xfrm>
            <a:custGeom>
              <a:avLst/>
              <a:gdLst/>
              <a:ahLst/>
              <a:cxnLst/>
              <a:rect l="l" t="t" r="r" b="b"/>
              <a:pathLst>
                <a:path w="4378" h="11339" extrusionOk="0">
                  <a:moveTo>
                    <a:pt x="4104" y="1"/>
                  </a:moveTo>
                  <a:cubicBezTo>
                    <a:pt x="2766" y="761"/>
                    <a:pt x="1855" y="1824"/>
                    <a:pt x="1551" y="3131"/>
                  </a:cubicBezTo>
                  <a:cubicBezTo>
                    <a:pt x="1307" y="4043"/>
                    <a:pt x="669" y="7083"/>
                    <a:pt x="0" y="10274"/>
                  </a:cubicBezTo>
                  <a:cubicBezTo>
                    <a:pt x="1703" y="10518"/>
                    <a:pt x="4377" y="11338"/>
                    <a:pt x="4377" y="11338"/>
                  </a:cubicBezTo>
                  <a:lnTo>
                    <a:pt x="4104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78;p51"/>
            <p:cNvSpPr/>
            <p:nvPr/>
          </p:nvSpPr>
          <p:spPr>
            <a:xfrm flipH="1">
              <a:off x="2962761" y="5150520"/>
              <a:ext cx="353571" cy="480627"/>
            </a:xfrm>
            <a:custGeom>
              <a:avLst/>
              <a:gdLst/>
              <a:ahLst/>
              <a:cxnLst/>
              <a:rect l="l" t="t" r="r" b="b"/>
              <a:pathLst>
                <a:path w="7174" h="9752" extrusionOk="0">
                  <a:moveTo>
                    <a:pt x="3800" y="1"/>
                  </a:moveTo>
                  <a:cubicBezTo>
                    <a:pt x="3800" y="1"/>
                    <a:pt x="1" y="6840"/>
                    <a:pt x="1004" y="9332"/>
                  </a:cubicBezTo>
                  <a:cubicBezTo>
                    <a:pt x="1122" y="9624"/>
                    <a:pt x="1299" y="9752"/>
                    <a:pt x="1519" y="9752"/>
                  </a:cubicBezTo>
                  <a:cubicBezTo>
                    <a:pt x="3156" y="9752"/>
                    <a:pt x="7174" y="2615"/>
                    <a:pt x="7174" y="2615"/>
                  </a:cubicBezTo>
                  <a:lnTo>
                    <a:pt x="3800" y="1"/>
                  </a:lnTo>
                  <a:close/>
                </a:path>
              </a:pathLst>
            </a:custGeom>
            <a:solidFill>
              <a:srgbClr val="F38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79;p51"/>
            <p:cNvSpPr/>
            <p:nvPr/>
          </p:nvSpPr>
          <p:spPr>
            <a:xfrm flipH="1">
              <a:off x="3049303" y="5301827"/>
              <a:ext cx="169639" cy="95711"/>
            </a:xfrm>
            <a:custGeom>
              <a:avLst/>
              <a:gdLst/>
              <a:ahLst/>
              <a:cxnLst/>
              <a:rect l="l" t="t" r="r" b="b"/>
              <a:pathLst>
                <a:path w="3442" h="1942" extrusionOk="0">
                  <a:moveTo>
                    <a:pt x="183" y="1"/>
                  </a:moveTo>
                  <a:cubicBezTo>
                    <a:pt x="9" y="1"/>
                    <a:pt x="1" y="277"/>
                    <a:pt x="158" y="277"/>
                  </a:cubicBezTo>
                  <a:cubicBezTo>
                    <a:pt x="166" y="277"/>
                    <a:pt x="174" y="276"/>
                    <a:pt x="183" y="274"/>
                  </a:cubicBezTo>
                  <a:cubicBezTo>
                    <a:pt x="234" y="273"/>
                    <a:pt x="285" y="272"/>
                    <a:pt x="336" y="272"/>
                  </a:cubicBezTo>
                  <a:cubicBezTo>
                    <a:pt x="1115" y="272"/>
                    <a:pt x="1953" y="489"/>
                    <a:pt x="2523" y="974"/>
                  </a:cubicBezTo>
                  <a:cubicBezTo>
                    <a:pt x="2797" y="1217"/>
                    <a:pt x="3009" y="1490"/>
                    <a:pt x="3131" y="1855"/>
                  </a:cubicBezTo>
                  <a:cubicBezTo>
                    <a:pt x="3155" y="1914"/>
                    <a:pt x="3211" y="1941"/>
                    <a:pt x="3267" y="1941"/>
                  </a:cubicBezTo>
                  <a:cubicBezTo>
                    <a:pt x="3354" y="1941"/>
                    <a:pt x="3442" y="1875"/>
                    <a:pt x="3405" y="1764"/>
                  </a:cubicBezTo>
                  <a:cubicBezTo>
                    <a:pt x="3009" y="548"/>
                    <a:pt x="1702" y="62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80;p51"/>
            <p:cNvSpPr/>
            <p:nvPr/>
          </p:nvSpPr>
          <p:spPr>
            <a:xfrm flipH="1">
              <a:off x="3092773" y="5343769"/>
              <a:ext cx="169639" cy="96451"/>
            </a:xfrm>
            <a:custGeom>
              <a:avLst/>
              <a:gdLst/>
              <a:ahLst/>
              <a:cxnLst/>
              <a:rect l="l" t="t" r="r" b="b"/>
              <a:pathLst>
                <a:path w="3442" h="1957" extrusionOk="0">
                  <a:moveTo>
                    <a:pt x="214" y="1"/>
                  </a:moveTo>
                  <a:cubicBezTo>
                    <a:pt x="1" y="31"/>
                    <a:pt x="1" y="305"/>
                    <a:pt x="214" y="305"/>
                  </a:cubicBezTo>
                  <a:cubicBezTo>
                    <a:pt x="263" y="303"/>
                    <a:pt x="312" y="302"/>
                    <a:pt x="362" y="302"/>
                  </a:cubicBezTo>
                  <a:cubicBezTo>
                    <a:pt x="1116" y="302"/>
                    <a:pt x="1953" y="519"/>
                    <a:pt x="2524" y="1004"/>
                  </a:cubicBezTo>
                  <a:cubicBezTo>
                    <a:pt x="2828" y="1217"/>
                    <a:pt x="3010" y="1521"/>
                    <a:pt x="3132" y="1855"/>
                  </a:cubicBezTo>
                  <a:cubicBezTo>
                    <a:pt x="3155" y="1927"/>
                    <a:pt x="3212" y="1956"/>
                    <a:pt x="3269" y="1956"/>
                  </a:cubicBezTo>
                  <a:cubicBezTo>
                    <a:pt x="3356" y="1956"/>
                    <a:pt x="3442" y="1886"/>
                    <a:pt x="3405" y="1794"/>
                  </a:cubicBezTo>
                  <a:cubicBezTo>
                    <a:pt x="3010" y="578"/>
                    <a:pt x="1703" y="92"/>
                    <a:pt x="548" y="31"/>
                  </a:cubicBezTo>
                  <a:cubicBezTo>
                    <a:pt x="426" y="1"/>
                    <a:pt x="305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81;p51"/>
            <p:cNvSpPr/>
            <p:nvPr/>
          </p:nvSpPr>
          <p:spPr>
            <a:xfrm flipH="1">
              <a:off x="2797952" y="5472601"/>
              <a:ext cx="524392" cy="363329"/>
            </a:xfrm>
            <a:custGeom>
              <a:avLst/>
              <a:gdLst/>
              <a:ahLst/>
              <a:cxnLst/>
              <a:rect l="l" t="t" r="r" b="b"/>
              <a:pathLst>
                <a:path w="10640" h="7372" extrusionOk="0">
                  <a:moveTo>
                    <a:pt x="10639" y="1"/>
                  </a:moveTo>
                  <a:cubicBezTo>
                    <a:pt x="7509" y="427"/>
                    <a:pt x="6050" y="4256"/>
                    <a:pt x="3527" y="4955"/>
                  </a:cubicBezTo>
                  <a:cubicBezTo>
                    <a:pt x="3175" y="5049"/>
                    <a:pt x="2851" y="5090"/>
                    <a:pt x="2553" y="5090"/>
                  </a:cubicBezTo>
                  <a:cubicBezTo>
                    <a:pt x="1303" y="5090"/>
                    <a:pt x="509" y="4376"/>
                    <a:pt x="92" y="3861"/>
                  </a:cubicBezTo>
                  <a:cubicBezTo>
                    <a:pt x="62" y="4074"/>
                    <a:pt x="31" y="4287"/>
                    <a:pt x="31" y="4530"/>
                  </a:cubicBezTo>
                  <a:cubicBezTo>
                    <a:pt x="1" y="5047"/>
                    <a:pt x="31" y="5624"/>
                    <a:pt x="274" y="6110"/>
                  </a:cubicBezTo>
                  <a:cubicBezTo>
                    <a:pt x="655" y="6939"/>
                    <a:pt x="1812" y="7372"/>
                    <a:pt x="2844" y="7372"/>
                  </a:cubicBezTo>
                  <a:cubicBezTo>
                    <a:pt x="3213" y="7372"/>
                    <a:pt x="3565" y="7317"/>
                    <a:pt x="3861" y="7205"/>
                  </a:cubicBezTo>
                  <a:cubicBezTo>
                    <a:pt x="5776" y="6475"/>
                    <a:pt x="6962" y="2676"/>
                    <a:pt x="10244" y="1855"/>
                  </a:cubicBezTo>
                  <a:cubicBezTo>
                    <a:pt x="10457" y="1247"/>
                    <a:pt x="10579" y="578"/>
                    <a:pt x="10639" y="1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82;p51"/>
            <p:cNvSpPr/>
            <p:nvPr/>
          </p:nvSpPr>
          <p:spPr>
            <a:xfrm flipH="1">
              <a:off x="3066112" y="5496603"/>
              <a:ext cx="251698" cy="226859"/>
            </a:xfrm>
            <a:custGeom>
              <a:avLst/>
              <a:gdLst/>
              <a:ahLst/>
              <a:cxnLst/>
              <a:rect l="l" t="t" r="r" b="b"/>
              <a:pathLst>
                <a:path w="5107" h="4603" extrusionOk="0">
                  <a:moveTo>
                    <a:pt x="1581" y="0"/>
                  </a:moveTo>
                  <a:cubicBezTo>
                    <a:pt x="1246" y="365"/>
                    <a:pt x="912" y="791"/>
                    <a:pt x="669" y="1277"/>
                  </a:cubicBezTo>
                  <a:cubicBezTo>
                    <a:pt x="304" y="1915"/>
                    <a:pt x="91" y="2645"/>
                    <a:pt x="0" y="3374"/>
                  </a:cubicBezTo>
                  <a:cubicBezTo>
                    <a:pt x="417" y="3889"/>
                    <a:pt x="1211" y="4603"/>
                    <a:pt x="2461" y="4603"/>
                  </a:cubicBezTo>
                  <a:cubicBezTo>
                    <a:pt x="2759" y="4603"/>
                    <a:pt x="3083" y="4562"/>
                    <a:pt x="3435" y="4468"/>
                  </a:cubicBezTo>
                  <a:cubicBezTo>
                    <a:pt x="4043" y="4316"/>
                    <a:pt x="4590" y="3952"/>
                    <a:pt x="5107" y="3526"/>
                  </a:cubicBezTo>
                  <a:cubicBezTo>
                    <a:pt x="4438" y="760"/>
                    <a:pt x="2766" y="122"/>
                    <a:pt x="1581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83;p51"/>
            <p:cNvSpPr/>
            <p:nvPr/>
          </p:nvSpPr>
          <p:spPr>
            <a:xfrm flipH="1">
              <a:off x="2790459" y="5295863"/>
              <a:ext cx="449479" cy="374566"/>
            </a:xfrm>
            <a:custGeom>
              <a:avLst/>
              <a:gdLst/>
              <a:ahLst/>
              <a:cxnLst/>
              <a:rect l="l" t="t" r="r" b="b"/>
              <a:pathLst>
                <a:path w="9120" h="7600" extrusionOk="0">
                  <a:moveTo>
                    <a:pt x="3891" y="0"/>
                  </a:moveTo>
                  <a:cubicBezTo>
                    <a:pt x="3162" y="1003"/>
                    <a:pt x="2432" y="1976"/>
                    <a:pt x="1490" y="2736"/>
                  </a:cubicBezTo>
                  <a:cubicBezTo>
                    <a:pt x="973" y="3131"/>
                    <a:pt x="457" y="3587"/>
                    <a:pt x="1" y="4073"/>
                  </a:cubicBezTo>
                  <a:cubicBezTo>
                    <a:pt x="1186" y="4164"/>
                    <a:pt x="2858" y="4833"/>
                    <a:pt x="3527" y="7599"/>
                  </a:cubicBezTo>
                  <a:cubicBezTo>
                    <a:pt x="5198" y="6201"/>
                    <a:pt x="6597" y="3921"/>
                    <a:pt x="8967" y="3587"/>
                  </a:cubicBezTo>
                  <a:cubicBezTo>
                    <a:pt x="9119" y="2310"/>
                    <a:pt x="9089" y="1277"/>
                    <a:pt x="9089" y="1277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48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84;p51"/>
            <p:cNvSpPr/>
            <p:nvPr/>
          </p:nvSpPr>
          <p:spPr>
            <a:xfrm flipH="1">
              <a:off x="2856404" y="4161603"/>
              <a:ext cx="452436" cy="1068499"/>
            </a:xfrm>
            <a:custGeom>
              <a:avLst/>
              <a:gdLst/>
              <a:ahLst/>
              <a:cxnLst/>
              <a:rect l="l" t="t" r="r" b="b"/>
              <a:pathLst>
                <a:path w="9180" h="21680" extrusionOk="0">
                  <a:moveTo>
                    <a:pt x="7682" y="0"/>
                  </a:moveTo>
                  <a:cubicBezTo>
                    <a:pt x="7515" y="0"/>
                    <a:pt x="4920" y="1284"/>
                    <a:pt x="4773" y="1373"/>
                  </a:cubicBezTo>
                  <a:cubicBezTo>
                    <a:pt x="3222" y="2285"/>
                    <a:pt x="1611" y="3622"/>
                    <a:pt x="821" y="5294"/>
                  </a:cubicBezTo>
                  <a:cubicBezTo>
                    <a:pt x="0" y="7117"/>
                    <a:pt x="0" y="9215"/>
                    <a:pt x="365" y="11160"/>
                  </a:cubicBezTo>
                  <a:cubicBezTo>
                    <a:pt x="760" y="13166"/>
                    <a:pt x="1429" y="15203"/>
                    <a:pt x="2067" y="17148"/>
                  </a:cubicBezTo>
                  <a:cubicBezTo>
                    <a:pt x="2584" y="18668"/>
                    <a:pt x="3557" y="20339"/>
                    <a:pt x="4925" y="21251"/>
                  </a:cubicBezTo>
                  <a:cubicBezTo>
                    <a:pt x="5237" y="21479"/>
                    <a:pt x="5630" y="21680"/>
                    <a:pt x="6028" y="21680"/>
                  </a:cubicBezTo>
                  <a:cubicBezTo>
                    <a:pt x="6055" y="21680"/>
                    <a:pt x="6083" y="21679"/>
                    <a:pt x="6110" y="21677"/>
                  </a:cubicBezTo>
                  <a:cubicBezTo>
                    <a:pt x="7721" y="21555"/>
                    <a:pt x="8116" y="16874"/>
                    <a:pt x="8299" y="15689"/>
                  </a:cubicBezTo>
                  <a:cubicBezTo>
                    <a:pt x="8633" y="13318"/>
                    <a:pt x="8876" y="10917"/>
                    <a:pt x="9028" y="8516"/>
                  </a:cubicBezTo>
                  <a:cubicBezTo>
                    <a:pt x="9089" y="7604"/>
                    <a:pt x="9150" y="6661"/>
                    <a:pt x="9180" y="5719"/>
                  </a:cubicBezTo>
                  <a:cubicBezTo>
                    <a:pt x="9180" y="5719"/>
                    <a:pt x="7691" y="5"/>
                    <a:pt x="7691" y="5"/>
                  </a:cubicBezTo>
                  <a:cubicBezTo>
                    <a:pt x="7691" y="2"/>
                    <a:pt x="7688" y="0"/>
                    <a:pt x="7682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85;p51"/>
            <p:cNvSpPr/>
            <p:nvPr/>
          </p:nvSpPr>
          <p:spPr>
            <a:xfrm flipH="1">
              <a:off x="2878875" y="4984279"/>
              <a:ext cx="331097" cy="274271"/>
            </a:xfrm>
            <a:custGeom>
              <a:avLst/>
              <a:gdLst/>
              <a:ahLst/>
              <a:cxnLst/>
              <a:rect l="l" t="t" r="r" b="b"/>
              <a:pathLst>
                <a:path w="6718" h="5565" extrusionOk="0">
                  <a:moveTo>
                    <a:pt x="6475" y="0"/>
                  </a:moveTo>
                  <a:cubicBezTo>
                    <a:pt x="5483" y="1221"/>
                    <a:pt x="3187" y="1448"/>
                    <a:pt x="1614" y="1448"/>
                  </a:cubicBezTo>
                  <a:cubicBezTo>
                    <a:pt x="680" y="1448"/>
                    <a:pt x="1" y="1368"/>
                    <a:pt x="1" y="1368"/>
                  </a:cubicBezTo>
                  <a:lnTo>
                    <a:pt x="1" y="1368"/>
                  </a:lnTo>
                  <a:cubicBezTo>
                    <a:pt x="1" y="1368"/>
                    <a:pt x="1745" y="5565"/>
                    <a:pt x="3717" y="5565"/>
                  </a:cubicBezTo>
                  <a:cubicBezTo>
                    <a:pt x="3744" y="5565"/>
                    <a:pt x="3772" y="5564"/>
                    <a:pt x="3800" y="5562"/>
                  </a:cubicBezTo>
                  <a:cubicBezTo>
                    <a:pt x="5806" y="5441"/>
                    <a:pt x="6718" y="3070"/>
                    <a:pt x="6475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86;p51"/>
            <p:cNvSpPr/>
            <p:nvPr/>
          </p:nvSpPr>
          <p:spPr>
            <a:xfrm flipH="1">
              <a:off x="1963552" y="4006008"/>
              <a:ext cx="1152037" cy="1386239"/>
            </a:xfrm>
            <a:custGeom>
              <a:avLst/>
              <a:gdLst/>
              <a:ahLst/>
              <a:cxnLst/>
              <a:rect l="l" t="t" r="r" b="b"/>
              <a:pathLst>
                <a:path w="23375" h="28127" extrusionOk="0">
                  <a:moveTo>
                    <a:pt x="19697" y="1"/>
                  </a:moveTo>
                  <a:cubicBezTo>
                    <a:pt x="19697" y="1"/>
                    <a:pt x="10700" y="2463"/>
                    <a:pt x="4833" y="5381"/>
                  </a:cubicBezTo>
                  <a:cubicBezTo>
                    <a:pt x="821" y="7387"/>
                    <a:pt x="1" y="12706"/>
                    <a:pt x="578" y="16718"/>
                  </a:cubicBezTo>
                  <a:cubicBezTo>
                    <a:pt x="882" y="18724"/>
                    <a:pt x="1490" y="20670"/>
                    <a:pt x="1308" y="22706"/>
                  </a:cubicBezTo>
                  <a:cubicBezTo>
                    <a:pt x="1216" y="23618"/>
                    <a:pt x="1216" y="24530"/>
                    <a:pt x="1125" y="25411"/>
                  </a:cubicBezTo>
                  <a:cubicBezTo>
                    <a:pt x="1125" y="25533"/>
                    <a:pt x="943" y="26597"/>
                    <a:pt x="1034" y="26658"/>
                  </a:cubicBezTo>
                  <a:cubicBezTo>
                    <a:pt x="2068" y="27414"/>
                    <a:pt x="3572" y="28126"/>
                    <a:pt x="4948" y="28126"/>
                  </a:cubicBezTo>
                  <a:cubicBezTo>
                    <a:pt x="5838" y="28126"/>
                    <a:pt x="6675" y="27829"/>
                    <a:pt x="7296" y="27053"/>
                  </a:cubicBezTo>
                  <a:cubicBezTo>
                    <a:pt x="7721" y="26536"/>
                    <a:pt x="7995" y="25898"/>
                    <a:pt x="8177" y="25229"/>
                  </a:cubicBezTo>
                  <a:cubicBezTo>
                    <a:pt x="8603" y="23800"/>
                    <a:pt x="8724" y="22281"/>
                    <a:pt x="8633" y="20791"/>
                  </a:cubicBezTo>
                  <a:cubicBezTo>
                    <a:pt x="8572" y="19788"/>
                    <a:pt x="8390" y="18846"/>
                    <a:pt x="8116" y="17904"/>
                  </a:cubicBezTo>
                  <a:cubicBezTo>
                    <a:pt x="7873" y="16961"/>
                    <a:pt x="8086" y="16506"/>
                    <a:pt x="8633" y="15715"/>
                  </a:cubicBezTo>
                  <a:cubicBezTo>
                    <a:pt x="8724" y="15563"/>
                    <a:pt x="9180" y="14803"/>
                    <a:pt x="9393" y="14773"/>
                  </a:cubicBezTo>
                  <a:cubicBezTo>
                    <a:pt x="9393" y="14773"/>
                    <a:pt x="17569" y="14317"/>
                    <a:pt x="20487" y="10214"/>
                  </a:cubicBezTo>
                  <a:cubicBezTo>
                    <a:pt x="23375" y="6110"/>
                    <a:pt x="19697" y="1"/>
                    <a:pt x="19697" y="1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87;p51"/>
            <p:cNvSpPr/>
            <p:nvPr/>
          </p:nvSpPr>
          <p:spPr>
            <a:xfrm flipH="1">
              <a:off x="2678085" y="5150520"/>
              <a:ext cx="401525" cy="255592"/>
            </a:xfrm>
            <a:custGeom>
              <a:avLst/>
              <a:gdLst/>
              <a:ahLst/>
              <a:cxnLst/>
              <a:rect l="l" t="t" r="r" b="b"/>
              <a:pathLst>
                <a:path w="8147" h="5186" extrusionOk="0">
                  <a:moveTo>
                    <a:pt x="0" y="1"/>
                  </a:moveTo>
                  <a:lnTo>
                    <a:pt x="0" y="3101"/>
                  </a:lnTo>
                  <a:cubicBezTo>
                    <a:pt x="1184" y="4801"/>
                    <a:pt x="2970" y="5185"/>
                    <a:pt x="4343" y="5185"/>
                  </a:cubicBezTo>
                  <a:cubicBezTo>
                    <a:pt x="5473" y="5185"/>
                    <a:pt x="6322" y="4925"/>
                    <a:pt x="6322" y="4925"/>
                  </a:cubicBezTo>
                  <a:cubicBezTo>
                    <a:pt x="6322" y="4925"/>
                    <a:pt x="7873" y="2098"/>
                    <a:pt x="8146" y="578"/>
                  </a:cubicBezTo>
                  <a:lnTo>
                    <a:pt x="8146" y="578"/>
                  </a:lnTo>
                  <a:cubicBezTo>
                    <a:pt x="7161" y="1438"/>
                    <a:pt x="6050" y="1741"/>
                    <a:pt x="4973" y="1741"/>
                  </a:cubicBezTo>
                  <a:cubicBezTo>
                    <a:pt x="2391" y="174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88;p51"/>
            <p:cNvSpPr/>
            <p:nvPr/>
          </p:nvSpPr>
          <p:spPr>
            <a:xfrm flipH="1">
              <a:off x="3040333" y="5451655"/>
              <a:ext cx="169590" cy="95662"/>
            </a:xfrm>
            <a:custGeom>
              <a:avLst/>
              <a:gdLst/>
              <a:ahLst/>
              <a:cxnLst/>
              <a:rect l="l" t="t" r="r" b="b"/>
              <a:pathLst>
                <a:path w="3441" h="1941" extrusionOk="0">
                  <a:moveTo>
                    <a:pt x="182" y="0"/>
                  </a:moveTo>
                  <a:cubicBezTo>
                    <a:pt x="8" y="0"/>
                    <a:pt x="0" y="276"/>
                    <a:pt x="157" y="276"/>
                  </a:cubicBezTo>
                  <a:cubicBezTo>
                    <a:pt x="165" y="276"/>
                    <a:pt x="173" y="275"/>
                    <a:pt x="182" y="274"/>
                  </a:cubicBezTo>
                  <a:cubicBezTo>
                    <a:pt x="231" y="272"/>
                    <a:pt x="281" y="271"/>
                    <a:pt x="331" y="271"/>
                  </a:cubicBezTo>
                  <a:cubicBezTo>
                    <a:pt x="1088" y="271"/>
                    <a:pt x="1952" y="488"/>
                    <a:pt x="2522" y="973"/>
                  </a:cubicBezTo>
                  <a:cubicBezTo>
                    <a:pt x="2796" y="1186"/>
                    <a:pt x="3009" y="1490"/>
                    <a:pt x="3130" y="1855"/>
                  </a:cubicBezTo>
                  <a:cubicBezTo>
                    <a:pt x="3154" y="1914"/>
                    <a:pt x="3210" y="1941"/>
                    <a:pt x="3266" y="1941"/>
                  </a:cubicBezTo>
                  <a:cubicBezTo>
                    <a:pt x="3354" y="1941"/>
                    <a:pt x="3441" y="1875"/>
                    <a:pt x="3404" y="1763"/>
                  </a:cubicBezTo>
                  <a:cubicBezTo>
                    <a:pt x="3009" y="548"/>
                    <a:pt x="1702" y="61"/>
                    <a:pt x="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89;p51"/>
            <p:cNvSpPr/>
            <p:nvPr/>
          </p:nvSpPr>
          <p:spPr>
            <a:xfrm flipH="1">
              <a:off x="2995384" y="5406706"/>
              <a:ext cx="168160" cy="95662"/>
            </a:xfrm>
            <a:custGeom>
              <a:avLst/>
              <a:gdLst/>
              <a:ahLst/>
              <a:cxnLst/>
              <a:rect l="l" t="t" r="r" b="b"/>
              <a:pathLst>
                <a:path w="3412" h="1941" extrusionOk="0">
                  <a:moveTo>
                    <a:pt x="183" y="1"/>
                  </a:moveTo>
                  <a:cubicBezTo>
                    <a:pt x="1" y="1"/>
                    <a:pt x="1" y="305"/>
                    <a:pt x="183" y="305"/>
                  </a:cubicBezTo>
                  <a:cubicBezTo>
                    <a:pt x="271" y="298"/>
                    <a:pt x="359" y="294"/>
                    <a:pt x="449" y="294"/>
                  </a:cubicBezTo>
                  <a:cubicBezTo>
                    <a:pt x="1172" y="294"/>
                    <a:pt x="1956" y="514"/>
                    <a:pt x="2524" y="973"/>
                  </a:cubicBezTo>
                  <a:cubicBezTo>
                    <a:pt x="2797" y="1216"/>
                    <a:pt x="3010" y="1520"/>
                    <a:pt x="3101" y="1855"/>
                  </a:cubicBezTo>
                  <a:cubicBezTo>
                    <a:pt x="3125" y="1914"/>
                    <a:pt x="3181" y="1941"/>
                    <a:pt x="3237" y="1941"/>
                  </a:cubicBezTo>
                  <a:cubicBezTo>
                    <a:pt x="3324" y="1941"/>
                    <a:pt x="3412" y="1875"/>
                    <a:pt x="3375" y="1764"/>
                  </a:cubicBezTo>
                  <a:cubicBezTo>
                    <a:pt x="2980" y="548"/>
                    <a:pt x="1703" y="92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90;p51"/>
            <p:cNvSpPr/>
            <p:nvPr/>
          </p:nvSpPr>
          <p:spPr>
            <a:xfrm flipH="1">
              <a:off x="2955019" y="5364764"/>
              <a:ext cx="168062" cy="96845"/>
            </a:xfrm>
            <a:custGeom>
              <a:avLst/>
              <a:gdLst/>
              <a:ahLst/>
              <a:cxnLst/>
              <a:rect l="l" t="t" r="r" b="b"/>
              <a:pathLst>
                <a:path w="3410" h="1965" extrusionOk="0">
                  <a:moveTo>
                    <a:pt x="183" y="0"/>
                  </a:moveTo>
                  <a:cubicBezTo>
                    <a:pt x="1" y="31"/>
                    <a:pt x="1" y="304"/>
                    <a:pt x="183" y="304"/>
                  </a:cubicBezTo>
                  <a:cubicBezTo>
                    <a:pt x="232" y="303"/>
                    <a:pt x="281" y="302"/>
                    <a:pt x="331" y="302"/>
                  </a:cubicBezTo>
                  <a:cubicBezTo>
                    <a:pt x="1085" y="302"/>
                    <a:pt x="1925" y="519"/>
                    <a:pt x="2523" y="1004"/>
                  </a:cubicBezTo>
                  <a:cubicBezTo>
                    <a:pt x="2797" y="1216"/>
                    <a:pt x="3010" y="1520"/>
                    <a:pt x="3101" y="1855"/>
                  </a:cubicBezTo>
                  <a:cubicBezTo>
                    <a:pt x="3126" y="1931"/>
                    <a:pt x="3189" y="1965"/>
                    <a:pt x="3249" y="1965"/>
                  </a:cubicBezTo>
                  <a:cubicBezTo>
                    <a:pt x="3332" y="1965"/>
                    <a:pt x="3410" y="1900"/>
                    <a:pt x="3374" y="1794"/>
                  </a:cubicBezTo>
                  <a:cubicBezTo>
                    <a:pt x="2979" y="578"/>
                    <a:pt x="1672" y="92"/>
                    <a:pt x="517" y="31"/>
                  </a:cubicBezTo>
                  <a:cubicBezTo>
                    <a:pt x="396" y="0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91;p51"/>
            <p:cNvSpPr/>
            <p:nvPr/>
          </p:nvSpPr>
          <p:spPr>
            <a:xfrm flipH="1">
              <a:off x="3072124" y="2609155"/>
              <a:ext cx="224395" cy="202364"/>
            </a:xfrm>
            <a:custGeom>
              <a:avLst/>
              <a:gdLst/>
              <a:ahLst/>
              <a:cxnLst/>
              <a:rect l="l" t="t" r="r" b="b"/>
              <a:pathLst>
                <a:path w="4553" h="4106" extrusionOk="0">
                  <a:moveTo>
                    <a:pt x="2092" y="1"/>
                  </a:moveTo>
                  <a:cubicBezTo>
                    <a:pt x="1700" y="1"/>
                    <a:pt x="1306" y="117"/>
                    <a:pt x="966" y="440"/>
                  </a:cubicBezTo>
                  <a:cubicBezTo>
                    <a:pt x="1" y="1381"/>
                    <a:pt x="742" y="4106"/>
                    <a:pt x="2747" y="4106"/>
                  </a:cubicBezTo>
                  <a:cubicBezTo>
                    <a:pt x="3267" y="4106"/>
                    <a:pt x="3871" y="3923"/>
                    <a:pt x="4553" y="3479"/>
                  </a:cubicBezTo>
                  <a:cubicBezTo>
                    <a:pt x="4553" y="2051"/>
                    <a:pt x="4097" y="774"/>
                    <a:pt x="4097" y="774"/>
                  </a:cubicBezTo>
                  <a:cubicBezTo>
                    <a:pt x="4097" y="774"/>
                    <a:pt x="3103" y="1"/>
                    <a:pt x="2092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92;p51"/>
            <p:cNvSpPr/>
            <p:nvPr/>
          </p:nvSpPr>
          <p:spPr>
            <a:xfrm flipH="1">
              <a:off x="2261630" y="1986628"/>
              <a:ext cx="966331" cy="1261745"/>
            </a:xfrm>
            <a:custGeom>
              <a:avLst/>
              <a:gdLst/>
              <a:ahLst/>
              <a:cxnLst/>
              <a:rect l="l" t="t" r="r" b="b"/>
              <a:pathLst>
                <a:path w="19607" h="25601" extrusionOk="0">
                  <a:moveTo>
                    <a:pt x="17904" y="3040"/>
                  </a:moveTo>
                  <a:lnTo>
                    <a:pt x="17904" y="3040"/>
                  </a:lnTo>
                  <a:cubicBezTo>
                    <a:pt x="17903" y="3040"/>
                    <a:pt x="17903" y="3041"/>
                    <a:pt x="17902" y="3041"/>
                  </a:cubicBezTo>
                  <a:lnTo>
                    <a:pt x="17902" y="3041"/>
                  </a:lnTo>
                  <a:cubicBezTo>
                    <a:pt x="17903" y="3041"/>
                    <a:pt x="17903" y="3040"/>
                    <a:pt x="17904" y="3040"/>
                  </a:cubicBezTo>
                  <a:close/>
                  <a:moveTo>
                    <a:pt x="18542" y="23344"/>
                  </a:moveTo>
                  <a:lnTo>
                    <a:pt x="18542" y="23344"/>
                  </a:lnTo>
                  <a:cubicBezTo>
                    <a:pt x="18257" y="23376"/>
                    <a:pt x="18269" y="23597"/>
                    <a:pt x="18277" y="23798"/>
                  </a:cubicBezTo>
                  <a:lnTo>
                    <a:pt x="18277" y="23798"/>
                  </a:lnTo>
                  <a:cubicBezTo>
                    <a:pt x="18383" y="23653"/>
                    <a:pt x="18470" y="23501"/>
                    <a:pt x="18542" y="23344"/>
                  </a:cubicBezTo>
                  <a:close/>
                  <a:moveTo>
                    <a:pt x="3588" y="0"/>
                  </a:moveTo>
                  <a:cubicBezTo>
                    <a:pt x="1247" y="1855"/>
                    <a:pt x="1" y="4955"/>
                    <a:pt x="761" y="8055"/>
                  </a:cubicBezTo>
                  <a:lnTo>
                    <a:pt x="2645" y="15989"/>
                  </a:lnTo>
                  <a:cubicBezTo>
                    <a:pt x="3436" y="19302"/>
                    <a:pt x="6080" y="21490"/>
                    <a:pt x="9272" y="21855"/>
                  </a:cubicBezTo>
                  <a:lnTo>
                    <a:pt x="8664" y="22159"/>
                  </a:lnTo>
                  <a:cubicBezTo>
                    <a:pt x="8664" y="22159"/>
                    <a:pt x="8013" y="25601"/>
                    <a:pt x="12700" y="25601"/>
                  </a:cubicBezTo>
                  <a:cubicBezTo>
                    <a:pt x="12977" y="25601"/>
                    <a:pt x="13272" y="25589"/>
                    <a:pt x="13588" y="25563"/>
                  </a:cubicBezTo>
                  <a:cubicBezTo>
                    <a:pt x="15938" y="25381"/>
                    <a:pt x="17260" y="24856"/>
                    <a:pt x="17992" y="24129"/>
                  </a:cubicBezTo>
                  <a:lnTo>
                    <a:pt x="17992" y="24129"/>
                  </a:lnTo>
                  <a:cubicBezTo>
                    <a:pt x="18013" y="24131"/>
                    <a:pt x="18035" y="24133"/>
                    <a:pt x="18056" y="24135"/>
                  </a:cubicBezTo>
                  <a:cubicBezTo>
                    <a:pt x="18065" y="24135"/>
                    <a:pt x="18075" y="24135"/>
                    <a:pt x="18083" y="24135"/>
                  </a:cubicBezTo>
                  <a:cubicBezTo>
                    <a:pt x="18289" y="24135"/>
                    <a:pt x="18284" y="23975"/>
                    <a:pt x="18277" y="23798"/>
                  </a:cubicBezTo>
                  <a:lnTo>
                    <a:pt x="18277" y="23798"/>
                  </a:lnTo>
                  <a:cubicBezTo>
                    <a:pt x="18194" y="23912"/>
                    <a:pt x="18100" y="24023"/>
                    <a:pt x="17992" y="24129"/>
                  </a:cubicBezTo>
                  <a:lnTo>
                    <a:pt x="17992" y="24129"/>
                  </a:lnTo>
                  <a:cubicBezTo>
                    <a:pt x="16423" y="23988"/>
                    <a:pt x="15617" y="23052"/>
                    <a:pt x="15047" y="21642"/>
                  </a:cubicBezTo>
                  <a:cubicBezTo>
                    <a:pt x="14804" y="21065"/>
                    <a:pt x="14104" y="19150"/>
                    <a:pt x="14712" y="18724"/>
                  </a:cubicBezTo>
                  <a:cubicBezTo>
                    <a:pt x="14925" y="18572"/>
                    <a:pt x="15199" y="18511"/>
                    <a:pt x="15472" y="18481"/>
                  </a:cubicBezTo>
                  <a:cubicBezTo>
                    <a:pt x="16354" y="18299"/>
                    <a:pt x="17235" y="17995"/>
                    <a:pt x="17904" y="17387"/>
                  </a:cubicBezTo>
                  <a:cubicBezTo>
                    <a:pt x="19606" y="15776"/>
                    <a:pt x="19424" y="12827"/>
                    <a:pt x="19272" y="10700"/>
                  </a:cubicBezTo>
                  <a:cubicBezTo>
                    <a:pt x="19150" y="9393"/>
                    <a:pt x="18968" y="8086"/>
                    <a:pt x="18725" y="6779"/>
                  </a:cubicBezTo>
                  <a:cubicBezTo>
                    <a:pt x="18634" y="6415"/>
                    <a:pt x="17727" y="3180"/>
                    <a:pt x="17902" y="3041"/>
                  </a:cubicBezTo>
                  <a:lnTo>
                    <a:pt x="17902" y="3041"/>
                  </a:lnTo>
                  <a:cubicBezTo>
                    <a:pt x="16092" y="4360"/>
                    <a:pt x="13863" y="5150"/>
                    <a:pt x="11609" y="5150"/>
                  </a:cubicBezTo>
                  <a:cubicBezTo>
                    <a:pt x="11215" y="5150"/>
                    <a:pt x="10820" y="5126"/>
                    <a:pt x="10427" y="5077"/>
                  </a:cubicBezTo>
                  <a:cubicBezTo>
                    <a:pt x="7752" y="4742"/>
                    <a:pt x="5229" y="3162"/>
                    <a:pt x="3952" y="821"/>
                  </a:cubicBezTo>
                  <a:cubicBezTo>
                    <a:pt x="3831" y="548"/>
                    <a:pt x="3709" y="274"/>
                    <a:pt x="3588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93;p51"/>
            <p:cNvSpPr/>
            <p:nvPr/>
          </p:nvSpPr>
          <p:spPr>
            <a:xfrm flipH="1">
              <a:off x="2026438" y="1842714"/>
              <a:ext cx="1024734" cy="1333455"/>
            </a:xfrm>
            <a:custGeom>
              <a:avLst/>
              <a:gdLst/>
              <a:ahLst/>
              <a:cxnLst/>
              <a:rect l="l" t="t" r="r" b="b"/>
              <a:pathLst>
                <a:path w="20792" h="27056" extrusionOk="0">
                  <a:moveTo>
                    <a:pt x="10233" y="1"/>
                  </a:moveTo>
                  <a:cubicBezTo>
                    <a:pt x="9634" y="1"/>
                    <a:pt x="9026" y="70"/>
                    <a:pt x="8420" y="215"/>
                  </a:cubicBezTo>
                  <a:lnTo>
                    <a:pt x="3010" y="1492"/>
                  </a:lnTo>
                  <a:cubicBezTo>
                    <a:pt x="1885" y="1765"/>
                    <a:pt x="882" y="2252"/>
                    <a:pt x="1" y="2920"/>
                  </a:cubicBezTo>
                  <a:cubicBezTo>
                    <a:pt x="122" y="3194"/>
                    <a:pt x="244" y="3468"/>
                    <a:pt x="365" y="3711"/>
                  </a:cubicBezTo>
                  <a:cubicBezTo>
                    <a:pt x="1642" y="6082"/>
                    <a:pt x="4165" y="7662"/>
                    <a:pt x="6840" y="7997"/>
                  </a:cubicBezTo>
                  <a:cubicBezTo>
                    <a:pt x="7233" y="8046"/>
                    <a:pt x="7628" y="8070"/>
                    <a:pt x="8022" y="8070"/>
                  </a:cubicBezTo>
                  <a:cubicBezTo>
                    <a:pt x="10276" y="8070"/>
                    <a:pt x="12505" y="7280"/>
                    <a:pt x="14315" y="5961"/>
                  </a:cubicBezTo>
                  <a:lnTo>
                    <a:pt x="14315" y="5961"/>
                  </a:lnTo>
                  <a:cubicBezTo>
                    <a:pt x="14140" y="6100"/>
                    <a:pt x="15047" y="9335"/>
                    <a:pt x="15138" y="9699"/>
                  </a:cubicBezTo>
                  <a:cubicBezTo>
                    <a:pt x="15381" y="11006"/>
                    <a:pt x="15563" y="12313"/>
                    <a:pt x="15685" y="13620"/>
                  </a:cubicBezTo>
                  <a:cubicBezTo>
                    <a:pt x="15837" y="15747"/>
                    <a:pt x="16019" y="18696"/>
                    <a:pt x="14317" y="20276"/>
                  </a:cubicBezTo>
                  <a:cubicBezTo>
                    <a:pt x="13648" y="20915"/>
                    <a:pt x="12767" y="21219"/>
                    <a:pt x="11885" y="21371"/>
                  </a:cubicBezTo>
                  <a:cubicBezTo>
                    <a:pt x="11612" y="21431"/>
                    <a:pt x="11338" y="21462"/>
                    <a:pt x="11125" y="21644"/>
                  </a:cubicBezTo>
                  <a:cubicBezTo>
                    <a:pt x="10517" y="22070"/>
                    <a:pt x="11217" y="23985"/>
                    <a:pt x="11460" y="24562"/>
                  </a:cubicBezTo>
                  <a:cubicBezTo>
                    <a:pt x="12037" y="25991"/>
                    <a:pt x="12858" y="26933"/>
                    <a:pt x="14469" y="27055"/>
                  </a:cubicBezTo>
                  <a:cubicBezTo>
                    <a:pt x="14478" y="27055"/>
                    <a:pt x="14488" y="27055"/>
                    <a:pt x="14496" y="27055"/>
                  </a:cubicBezTo>
                  <a:cubicBezTo>
                    <a:pt x="14934" y="27055"/>
                    <a:pt x="14419" y="26324"/>
                    <a:pt x="14955" y="26295"/>
                  </a:cubicBezTo>
                  <a:cubicBezTo>
                    <a:pt x="11723" y="24130"/>
                    <a:pt x="12984" y="24076"/>
                    <a:pt x="13120" y="24076"/>
                  </a:cubicBezTo>
                  <a:cubicBezTo>
                    <a:pt x="13127" y="24076"/>
                    <a:pt x="13131" y="24076"/>
                    <a:pt x="13131" y="24076"/>
                  </a:cubicBezTo>
                  <a:lnTo>
                    <a:pt x="13071" y="23681"/>
                  </a:lnTo>
                  <a:lnTo>
                    <a:pt x="13952" y="23468"/>
                  </a:lnTo>
                  <a:cubicBezTo>
                    <a:pt x="18147" y="22465"/>
                    <a:pt x="20791" y="18209"/>
                    <a:pt x="19788" y="13984"/>
                  </a:cubicBezTo>
                  <a:lnTo>
                    <a:pt x="17873" y="6021"/>
                  </a:lnTo>
                  <a:cubicBezTo>
                    <a:pt x="17015" y="2433"/>
                    <a:pt x="13777" y="1"/>
                    <a:pt x="10233" y="1"/>
                  </a:cubicBezTo>
                  <a:close/>
                </a:path>
              </a:pathLst>
            </a:custGeom>
            <a:solidFill>
              <a:srgbClr val="F8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94;p51"/>
            <p:cNvSpPr/>
            <p:nvPr/>
          </p:nvSpPr>
          <p:spPr>
            <a:xfrm flipH="1">
              <a:off x="1933568" y="3278651"/>
              <a:ext cx="374566" cy="604579"/>
            </a:xfrm>
            <a:custGeom>
              <a:avLst/>
              <a:gdLst/>
              <a:ahLst/>
              <a:cxnLst/>
              <a:rect l="l" t="t" r="r" b="b"/>
              <a:pathLst>
                <a:path w="7600" h="12267" extrusionOk="0">
                  <a:moveTo>
                    <a:pt x="3388" y="0"/>
                  </a:moveTo>
                  <a:cubicBezTo>
                    <a:pt x="1847" y="0"/>
                    <a:pt x="1" y="6035"/>
                    <a:pt x="1" y="6035"/>
                  </a:cubicBezTo>
                  <a:lnTo>
                    <a:pt x="1" y="10807"/>
                  </a:lnTo>
                  <a:cubicBezTo>
                    <a:pt x="426" y="10762"/>
                    <a:pt x="928" y="10727"/>
                    <a:pt x="1468" y="10727"/>
                  </a:cubicBezTo>
                  <a:cubicBezTo>
                    <a:pt x="3090" y="10727"/>
                    <a:pt x="5062" y="11035"/>
                    <a:pt x="6384" y="12266"/>
                  </a:cubicBezTo>
                  <a:cubicBezTo>
                    <a:pt x="7600" y="2084"/>
                    <a:pt x="3618" y="47"/>
                    <a:pt x="3618" y="47"/>
                  </a:cubicBezTo>
                  <a:cubicBezTo>
                    <a:pt x="3542" y="15"/>
                    <a:pt x="3466" y="0"/>
                    <a:pt x="3388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95;p51"/>
            <p:cNvSpPr/>
            <p:nvPr/>
          </p:nvSpPr>
          <p:spPr>
            <a:xfrm flipH="1">
              <a:off x="2703559" y="2658490"/>
              <a:ext cx="103400" cy="204533"/>
            </a:xfrm>
            <a:custGeom>
              <a:avLst/>
              <a:gdLst/>
              <a:ahLst/>
              <a:cxnLst/>
              <a:rect l="l" t="t" r="r" b="b"/>
              <a:pathLst>
                <a:path w="2098" h="4150" extrusionOk="0">
                  <a:moveTo>
                    <a:pt x="137" y="1"/>
                  </a:moveTo>
                  <a:cubicBezTo>
                    <a:pt x="68" y="1"/>
                    <a:pt x="0" y="46"/>
                    <a:pt x="0" y="138"/>
                  </a:cubicBezTo>
                  <a:lnTo>
                    <a:pt x="0" y="3512"/>
                  </a:lnTo>
                  <a:lnTo>
                    <a:pt x="0" y="3998"/>
                  </a:lnTo>
                  <a:cubicBezTo>
                    <a:pt x="0" y="4059"/>
                    <a:pt x="61" y="4150"/>
                    <a:pt x="122" y="4150"/>
                  </a:cubicBezTo>
                  <a:lnTo>
                    <a:pt x="1915" y="4150"/>
                  </a:lnTo>
                  <a:cubicBezTo>
                    <a:pt x="2097" y="4150"/>
                    <a:pt x="2097" y="3846"/>
                    <a:pt x="1915" y="3846"/>
                  </a:cubicBezTo>
                  <a:lnTo>
                    <a:pt x="274" y="3846"/>
                  </a:lnTo>
                  <a:lnTo>
                    <a:pt x="274" y="624"/>
                  </a:lnTo>
                  <a:lnTo>
                    <a:pt x="274" y="138"/>
                  </a:lnTo>
                  <a:cubicBezTo>
                    <a:pt x="274" y="4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96;p51"/>
            <p:cNvSpPr/>
            <p:nvPr/>
          </p:nvSpPr>
          <p:spPr>
            <a:xfrm flipH="1">
              <a:off x="2463879" y="2648682"/>
              <a:ext cx="49482" cy="87087"/>
            </a:xfrm>
            <a:custGeom>
              <a:avLst/>
              <a:gdLst/>
              <a:ahLst/>
              <a:cxnLst/>
              <a:rect l="l" t="t" r="r" b="b"/>
              <a:pathLst>
                <a:path w="1004" h="1767" extrusionOk="0">
                  <a:moveTo>
                    <a:pt x="486" y="1"/>
                  </a:moveTo>
                  <a:cubicBezTo>
                    <a:pt x="476" y="1"/>
                    <a:pt x="466" y="1"/>
                    <a:pt x="457" y="2"/>
                  </a:cubicBezTo>
                  <a:cubicBezTo>
                    <a:pt x="213" y="2"/>
                    <a:pt x="1" y="397"/>
                    <a:pt x="31" y="914"/>
                  </a:cubicBezTo>
                  <a:cubicBezTo>
                    <a:pt x="31" y="1383"/>
                    <a:pt x="257" y="1767"/>
                    <a:pt x="518" y="1767"/>
                  </a:cubicBezTo>
                  <a:cubicBezTo>
                    <a:pt x="528" y="1767"/>
                    <a:pt x="538" y="1766"/>
                    <a:pt x="548" y="1765"/>
                  </a:cubicBezTo>
                  <a:cubicBezTo>
                    <a:pt x="791" y="1765"/>
                    <a:pt x="1004" y="1370"/>
                    <a:pt x="973" y="853"/>
                  </a:cubicBezTo>
                  <a:cubicBezTo>
                    <a:pt x="944" y="385"/>
                    <a:pt x="745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97;p51"/>
            <p:cNvSpPr/>
            <p:nvPr/>
          </p:nvSpPr>
          <p:spPr>
            <a:xfrm flipH="1">
              <a:off x="2943286" y="2672635"/>
              <a:ext cx="50961" cy="87136"/>
            </a:xfrm>
            <a:custGeom>
              <a:avLst/>
              <a:gdLst/>
              <a:ahLst/>
              <a:cxnLst/>
              <a:rect l="l" t="t" r="r" b="b"/>
              <a:pathLst>
                <a:path w="1034" h="1768" extrusionOk="0">
                  <a:moveTo>
                    <a:pt x="458" y="1"/>
                  </a:moveTo>
                  <a:cubicBezTo>
                    <a:pt x="447" y="1"/>
                    <a:pt x="437" y="1"/>
                    <a:pt x="426" y="3"/>
                  </a:cubicBezTo>
                  <a:cubicBezTo>
                    <a:pt x="153" y="33"/>
                    <a:pt x="1" y="459"/>
                    <a:pt x="61" y="945"/>
                  </a:cubicBezTo>
                  <a:cubicBezTo>
                    <a:pt x="91" y="1412"/>
                    <a:pt x="344" y="1767"/>
                    <a:pt x="580" y="1767"/>
                  </a:cubicBezTo>
                  <a:cubicBezTo>
                    <a:pt x="589" y="1767"/>
                    <a:pt x="599" y="1767"/>
                    <a:pt x="609" y="1766"/>
                  </a:cubicBezTo>
                  <a:cubicBezTo>
                    <a:pt x="882" y="1735"/>
                    <a:pt x="1034" y="1340"/>
                    <a:pt x="1004" y="823"/>
                  </a:cubicBezTo>
                  <a:cubicBezTo>
                    <a:pt x="945" y="356"/>
                    <a:pt x="718" y="1"/>
                    <a:pt x="4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98;p51"/>
            <p:cNvSpPr/>
            <p:nvPr/>
          </p:nvSpPr>
          <p:spPr>
            <a:xfrm flipH="1">
              <a:off x="2863890" y="2803094"/>
              <a:ext cx="214242" cy="221733"/>
            </a:xfrm>
            <a:custGeom>
              <a:avLst/>
              <a:gdLst/>
              <a:ahLst/>
              <a:cxnLst/>
              <a:rect l="l" t="t" r="r" b="b"/>
              <a:pathLst>
                <a:path w="4347" h="4499" extrusionOk="0">
                  <a:moveTo>
                    <a:pt x="1733" y="0"/>
                  </a:moveTo>
                  <a:cubicBezTo>
                    <a:pt x="1064" y="0"/>
                    <a:pt x="456" y="243"/>
                    <a:pt x="0" y="669"/>
                  </a:cubicBezTo>
                  <a:cubicBezTo>
                    <a:pt x="700" y="2371"/>
                    <a:pt x="1976" y="3678"/>
                    <a:pt x="3526" y="4499"/>
                  </a:cubicBezTo>
                  <a:cubicBezTo>
                    <a:pt x="4043" y="4012"/>
                    <a:pt x="4347" y="3344"/>
                    <a:pt x="4347" y="2584"/>
                  </a:cubicBezTo>
                  <a:cubicBezTo>
                    <a:pt x="4347" y="1155"/>
                    <a:pt x="3192" y="0"/>
                    <a:pt x="173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99;p51"/>
            <p:cNvSpPr/>
            <p:nvPr/>
          </p:nvSpPr>
          <p:spPr>
            <a:xfrm flipH="1">
              <a:off x="2255650" y="2722167"/>
              <a:ext cx="256183" cy="256233"/>
            </a:xfrm>
            <a:custGeom>
              <a:avLst/>
              <a:gdLst/>
              <a:ahLst/>
              <a:cxnLst/>
              <a:rect l="l" t="t" r="r" b="b"/>
              <a:pathLst>
                <a:path w="5198" h="5199" extrusionOk="0">
                  <a:moveTo>
                    <a:pt x="2584" y="1"/>
                  </a:moveTo>
                  <a:cubicBezTo>
                    <a:pt x="1155" y="1"/>
                    <a:pt x="0" y="1156"/>
                    <a:pt x="0" y="2584"/>
                  </a:cubicBezTo>
                  <a:cubicBezTo>
                    <a:pt x="0" y="4043"/>
                    <a:pt x="1155" y="5198"/>
                    <a:pt x="2584" y="5198"/>
                  </a:cubicBezTo>
                  <a:cubicBezTo>
                    <a:pt x="4043" y="5198"/>
                    <a:pt x="5198" y="4043"/>
                    <a:pt x="5198" y="2584"/>
                  </a:cubicBezTo>
                  <a:cubicBezTo>
                    <a:pt x="5198" y="1156"/>
                    <a:pt x="4043" y="1"/>
                    <a:pt x="258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00;p51"/>
            <p:cNvSpPr/>
            <p:nvPr/>
          </p:nvSpPr>
          <p:spPr>
            <a:xfrm flipH="1">
              <a:off x="2536431" y="2814134"/>
              <a:ext cx="170181" cy="127106"/>
            </a:xfrm>
            <a:custGeom>
              <a:avLst/>
              <a:gdLst/>
              <a:ahLst/>
              <a:cxnLst/>
              <a:rect l="l" t="t" r="r" b="b"/>
              <a:pathLst>
                <a:path w="3453" h="2579" extrusionOk="0">
                  <a:moveTo>
                    <a:pt x="3288" y="0"/>
                  </a:moveTo>
                  <a:cubicBezTo>
                    <a:pt x="3230" y="0"/>
                    <a:pt x="3174" y="34"/>
                    <a:pt x="3162" y="110"/>
                  </a:cubicBezTo>
                  <a:cubicBezTo>
                    <a:pt x="3071" y="840"/>
                    <a:pt x="2675" y="1478"/>
                    <a:pt x="2007" y="1873"/>
                  </a:cubicBezTo>
                  <a:cubicBezTo>
                    <a:pt x="1551" y="2117"/>
                    <a:pt x="1034" y="2238"/>
                    <a:pt x="517" y="2299"/>
                  </a:cubicBezTo>
                  <a:lnTo>
                    <a:pt x="183" y="2299"/>
                  </a:lnTo>
                  <a:cubicBezTo>
                    <a:pt x="1" y="2299"/>
                    <a:pt x="1" y="2572"/>
                    <a:pt x="183" y="2572"/>
                  </a:cubicBezTo>
                  <a:cubicBezTo>
                    <a:pt x="252" y="2577"/>
                    <a:pt x="323" y="2579"/>
                    <a:pt x="393" y="2579"/>
                  </a:cubicBezTo>
                  <a:cubicBezTo>
                    <a:pt x="1314" y="2579"/>
                    <a:pt x="2324" y="2212"/>
                    <a:pt x="2888" y="1478"/>
                  </a:cubicBezTo>
                  <a:cubicBezTo>
                    <a:pt x="3192" y="1113"/>
                    <a:pt x="3374" y="658"/>
                    <a:pt x="3435" y="171"/>
                  </a:cubicBezTo>
                  <a:cubicBezTo>
                    <a:pt x="3453" y="65"/>
                    <a:pt x="3368" y="0"/>
                    <a:pt x="32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01;p51"/>
            <p:cNvSpPr/>
            <p:nvPr/>
          </p:nvSpPr>
          <p:spPr>
            <a:xfrm flipH="1">
              <a:off x="2465360" y="2486483"/>
              <a:ext cx="127402" cy="46969"/>
            </a:xfrm>
            <a:custGeom>
              <a:avLst/>
              <a:gdLst/>
              <a:ahLst/>
              <a:cxnLst/>
              <a:rect l="l" t="t" r="r" b="b"/>
              <a:pathLst>
                <a:path w="2585" h="953" extrusionOk="0">
                  <a:moveTo>
                    <a:pt x="1401" y="0"/>
                  </a:moveTo>
                  <a:cubicBezTo>
                    <a:pt x="1339" y="0"/>
                    <a:pt x="1278" y="4"/>
                    <a:pt x="1216" y="11"/>
                  </a:cubicBezTo>
                  <a:cubicBezTo>
                    <a:pt x="943" y="71"/>
                    <a:pt x="669" y="193"/>
                    <a:pt x="457" y="345"/>
                  </a:cubicBezTo>
                  <a:cubicBezTo>
                    <a:pt x="274" y="527"/>
                    <a:pt x="92" y="710"/>
                    <a:pt x="1" y="953"/>
                  </a:cubicBezTo>
                  <a:cubicBezTo>
                    <a:pt x="426" y="679"/>
                    <a:pt x="821" y="467"/>
                    <a:pt x="1247" y="406"/>
                  </a:cubicBezTo>
                  <a:cubicBezTo>
                    <a:pt x="1328" y="383"/>
                    <a:pt x="1414" y="373"/>
                    <a:pt x="1501" y="373"/>
                  </a:cubicBezTo>
                  <a:cubicBezTo>
                    <a:pt x="1641" y="373"/>
                    <a:pt x="1784" y="399"/>
                    <a:pt x="1916" y="436"/>
                  </a:cubicBezTo>
                  <a:cubicBezTo>
                    <a:pt x="2128" y="497"/>
                    <a:pt x="2341" y="588"/>
                    <a:pt x="2584" y="679"/>
                  </a:cubicBezTo>
                  <a:cubicBezTo>
                    <a:pt x="2432" y="467"/>
                    <a:pt x="2250" y="284"/>
                    <a:pt x="2007" y="163"/>
                  </a:cubicBezTo>
                  <a:cubicBezTo>
                    <a:pt x="1818" y="45"/>
                    <a:pt x="1611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02;p51"/>
            <p:cNvSpPr/>
            <p:nvPr/>
          </p:nvSpPr>
          <p:spPr>
            <a:xfrm flipH="1">
              <a:off x="2934267" y="2541831"/>
              <a:ext cx="86939" cy="48546"/>
            </a:xfrm>
            <a:custGeom>
              <a:avLst/>
              <a:gdLst/>
              <a:ahLst/>
              <a:cxnLst/>
              <a:rect l="l" t="t" r="r" b="b"/>
              <a:pathLst>
                <a:path w="1764" h="985" extrusionOk="0">
                  <a:moveTo>
                    <a:pt x="1015" y="0"/>
                  </a:moveTo>
                  <a:cubicBezTo>
                    <a:pt x="903" y="0"/>
                    <a:pt x="786" y="23"/>
                    <a:pt x="669" y="73"/>
                  </a:cubicBezTo>
                  <a:cubicBezTo>
                    <a:pt x="487" y="134"/>
                    <a:pt x="304" y="286"/>
                    <a:pt x="213" y="438"/>
                  </a:cubicBezTo>
                  <a:cubicBezTo>
                    <a:pt x="92" y="590"/>
                    <a:pt x="0" y="772"/>
                    <a:pt x="0" y="985"/>
                  </a:cubicBezTo>
                  <a:cubicBezTo>
                    <a:pt x="304" y="742"/>
                    <a:pt x="548" y="529"/>
                    <a:pt x="821" y="438"/>
                  </a:cubicBezTo>
                  <a:cubicBezTo>
                    <a:pt x="943" y="377"/>
                    <a:pt x="1064" y="347"/>
                    <a:pt x="1247" y="347"/>
                  </a:cubicBezTo>
                  <a:cubicBezTo>
                    <a:pt x="1399" y="347"/>
                    <a:pt x="1551" y="377"/>
                    <a:pt x="1763" y="407"/>
                  </a:cubicBezTo>
                  <a:cubicBezTo>
                    <a:pt x="1642" y="255"/>
                    <a:pt x="1490" y="103"/>
                    <a:pt x="1277" y="43"/>
                  </a:cubicBezTo>
                  <a:cubicBezTo>
                    <a:pt x="1195" y="15"/>
                    <a:pt x="1107" y="0"/>
                    <a:pt x="10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03;p51"/>
            <p:cNvSpPr/>
            <p:nvPr/>
          </p:nvSpPr>
          <p:spPr>
            <a:xfrm flipH="1">
              <a:off x="2059389" y="1568685"/>
              <a:ext cx="101921" cy="221733"/>
            </a:xfrm>
            <a:custGeom>
              <a:avLst/>
              <a:gdLst/>
              <a:ahLst/>
              <a:cxnLst/>
              <a:rect l="l" t="t" r="r" b="b"/>
              <a:pathLst>
                <a:path w="2068" h="4499" extrusionOk="0">
                  <a:moveTo>
                    <a:pt x="1034" y="0"/>
                  </a:moveTo>
                  <a:cubicBezTo>
                    <a:pt x="1" y="0"/>
                    <a:pt x="61" y="4499"/>
                    <a:pt x="61" y="4499"/>
                  </a:cubicBezTo>
                  <a:cubicBezTo>
                    <a:pt x="61" y="4499"/>
                    <a:pt x="2068" y="0"/>
                    <a:pt x="1034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04;p51"/>
            <p:cNvSpPr/>
            <p:nvPr/>
          </p:nvSpPr>
          <p:spPr>
            <a:xfrm flipH="1">
              <a:off x="2146282" y="1554935"/>
              <a:ext cx="148348" cy="211531"/>
            </a:xfrm>
            <a:custGeom>
              <a:avLst/>
              <a:gdLst/>
              <a:ahLst/>
              <a:cxnLst/>
              <a:rect l="l" t="t" r="r" b="b"/>
              <a:pathLst>
                <a:path w="3010" h="4292" extrusionOk="0">
                  <a:moveTo>
                    <a:pt x="1030" y="0"/>
                  </a:moveTo>
                  <a:cubicBezTo>
                    <a:pt x="1011" y="0"/>
                    <a:pt x="992" y="2"/>
                    <a:pt x="973" y="6"/>
                  </a:cubicBezTo>
                  <a:cubicBezTo>
                    <a:pt x="0" y="158"/>
                    <a:pt x="3010" y="4291"/>
                    <a:pt x="3010" y="4291"/>
                  </a:cubicBezTo>
                  <a:cubicBezTo>
                    <a:pt x="3010" y="4291"/>
                    <a:pt x="1959" y="0"/>
                    <a:pt x="1030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05;p51"/>
            <p:cNvSpPr/>
            <p:nvPr/>
          </p:nvSpPr>
          <p:spPr>
            <a:xfrm flipH="1">
              <a:off x="2517810" y="3719905"/>
              <a:ext cx="531884" cy="650168"/>
            </a:xfrm>
            <a:custGeom>
              <a:avLst/>
              <a:gdLst/>
              <a:ahLst/>
              <a:cxnLst/>
              <a:rect l="l" t="t" r="r" b="b"/>
              <a:pathLst>
                <a:path w="10792" h="13192" extrusionOk="0">
                  <a:moveTo>
                    <a:pt x="10487" y="0"/>
                  </a:moveTo>
                  <a:lnTo>
                    <a:pt x="1" y="2645"/>
                  </a:lnTo>
                  <a:lnTo>
                    <a:pt x="1065" y="13192"/>
                  </a:lnTo>
                  <a:lnTo>
                    <a:pt x="10791" y="9605"/>
                  </a:lnTo>
                  <a:cubicBezTo>
                    <a:pt x="10731" y="9453"/>
                    <a:pt x="10487" y="0"/>
                    <a:pt x="10487" y="0"/>
                  </a:cubicBezTo>
                  <a:close/>
                </a:path>
              </a:pathLst>
            </a:custGeom>
            <a:solidFill>
              <a:srgbClr val="F48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06;p51"/>
            <p:cNvSpPr/>
            <p:nvPr/>
          </p:nvSpPr>
          <p:spPr>
            <a:xfrm flipH="1">
              <a:off x="2532792" y="3684321"/>
              <a:ext cx="509410" cy="165943"/>
            </a:xfrm>
            <a:custGeom>
              <a:avLst/>
              <a:gdLst/>
              <a:ahLst/>
              <a:cxnLst/>
              <a:rect l="l" t="t" r="r" b="b"/>
              <a:pathLst>
                <a:path w="10336" h="3367" extrusionOk="0">
                  <a:moveTo>
                    <a:pt x="6438" y="1"/>
                  </a:moveTo>
                  <a:cubicBezTo>
                    <a:pt x="2356" y="1"/>
                    <a:pt x="1" y="2485"/>
                    <a:pt x="1" y="2485"/>
                  </a:cubicBezTo>
                  <a:lnTo>
                    <a:pt x="153" y="3367"/>
                  </a:lnTo>
                  <a:cubicBezTo>
                    <a:pt x="153" y="3367"/>
                    <a:pt x="7083" y="1543"/>
                    <a:pt x="10335" y="722"/>
                  </a:cubicBezTo>
                  <a:cubicBezTo>
                    <a:pt x="8906" y="203"/>
                    <a:pt x="7601" y="1"/>
                    <a:pt x="6438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07;p51"/>
            <p:cNvSpPr/>
            <p:nvPr/>
          </p:nvSpPr>
          <p:spPr>
            <a:xfrm flipH="1">
              <a:off x="2997211" y="3459233"/>
              <a:ext cx="305616" cy="912364"/>
            </a:xfrm>
            <a:custGeom>
              <a:avLst/>
              <a:gdLst/>
              <a:ahLst/>
              <a:cxnLst/>
              <a:rect l="l" t="t" r="r" b="b"/>
              <a:pathLst>
                <a:path w="6201" h="18512" extrusionOk="0">
                  <a:moveTo>
                    <a:pt x="0" y="0"/>
                  </a:moveTo>
                  <a:lnTo>
                    <a:pt x="2128" y="13952"/>
                  </a:lnTo>
                  <a:lnTo>
                    <a:pt x="6201" y="18511"/>
                  </a:lnTo>
                  <a:lnTo>
                    <a:pt x="5441" y="7934"/>
                  </a:lnTo>
                  <a:lnTo>
                    <a:pt x="4833" y="6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08;p51"/>
            <p:cNvSpPr/>
            <p:nvPr/>
          </p:nvSpPr>
          <p:spPr>
            <a:xfrm flipH="1">
              <a:off x="3027176" y="3459233"/>
              <a:ext cx="275651" cy="391027"/>
            </a:xfrm>
            <a:custGeom>
              <a:avLst/>
              <a:gdLst/>
              <a:ahLst/>
              <a:cxnLst/>
              <a:rect l="l" t="t" r="r" b="b"/>
              <a:pathLst>
                <a:path w="5593" h="7934" extrusionOk="0">
                  <a:moveTo>
                    <a:pt x="0" y="0"/>
                  </a:moveTo>
                  <a:cubicBezTo>
                    <a:pt x="1" y="1"/>
                    <a:pt x="4012" y="5897"/>
                    <a:pt x="5441" y="7934"/>
                  </a:cubicBezTo>
                  <a:cubicBezTo>
                    <a:pt x="5593" y="3435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09;p51"/>
            <p:cNvSpPr/>
            <p:nvPr/>
          </p:nvSpPr>
          <p:spPr>
            <a:xfrm flipH="1">
              <a:off x="3049653" y="3599353"/>
              <a:ext cx="359583" cy="640606"/>
            </a:xfrm>
            <a:custGeom>
              <a:avLst/>
              <a:gdLst/>
              <a:ahLst/>
              <a:cxnLst/>
              <a:rect l="l" t="t" r="r" b="b"/>
              <a:pathLst>
                <a:path w="7296" h="12998" extrusionOk="0">
                  <a:moveTo>
                    <a:pt x="3564" y="1"/>
                  </a:moveTo>
                  <a:cubicBezTo>
                    <a:pt x="3120" y="1"/>
                    <a:pt x="1907" y="214"/>
                    <a:pt x="791" y="2325"/>
                  </a:cubicBezTo>
                  <a:cubicBezTo>
                    <a:pt x="761" y="2355"/>
                    <a:pt x="730" y="2416"/>
                    <a:pt x="730" y="2446"/>
                  </a:cubicBezTo>
                  <a:cubicBezTo>
                    <a:pt x="1" y="3905"/>
                    <a:pt x="1" y="5577"/>
                    <a:pt x="275" y="7127"/>
                  </a:cubicBezTo>
                  <a:cubicBezTo>
                    <a:pt x="487" y="8191"/>
                    <a:pt x="609" y="9285"/>
                    <a:pt x="1156" y="10197"/>
                  </a:cubicBezTo>
                  <a:cubicBezTo>
                    <a:pt x="1794" y="11291"/>
                    <a:pt x="3041" y="11899"/>
                    <a:pt x="4165" y="12386"/>
                  </a:cubicBezTo>
                  <a:cubicBezTo>
                    <a:pt x="4252" y="12415"/>
                    <a:pt x="5780" y="12998"/>
                    <a:pt x="5945" y="12998"/>
                  </a:cubicBezTo>
                  <a:cubicBezTo>
                    <a:pt x="5952" y="12998"/>
                    <a:pt x="5957" y="12996"/>
                    <a:pt x="5959" y="12993"/>
                  </a:cubicBezTo>
                  <a:cubicBezTo>
                    <a:pt x="7296" y="8920"/>
                    <a:pt x="3588" y="5729"/>
                    <a:pt x="3588" y="5729"/>
                  </a:cubicBezTo>
                  <a:lnTo>
                    <a:pt x="4895" y="4787"/>
                  </a:lnTo>
                  <a:cubicBezTo>
                    <a:pt x="5290" y="4513"/>
                    <a:pt x="5381" y="3936"/>
                    <a:pt x="5077" y="3571"/>
                  </a:cubicBezTo>
                  <a:cubicBezTo>
                    <a:pt x="4986" y="3480"/>
                    <a:pt x="4925" y="3388"/>
                    <a:pt x="4834" y="3388"/>
                  </a:cubicBezTo>
                  <a:cubicBezTo>
                    <a:pt x="5266" y="3334"/>
                    <a:pt x="5266" y="2367"/>
                    <a:pt x="4598" y="2367"/>
                  </a:cubicBezTo>
                  <a:cubicBezTo>
                    <a:pt x="4515" y="2367"/>
                    <a:pt x="4422" y="2382"/>
                    <a:pt x="4317" y="2416"/>
                  </a:cubicBezTo>
                  <a:cubicBezTo>
                    <a:pt x="4530" y="1990"/>
                    <a:pt x="4591" y="1352"/>
                    <a:pt x="3740" y="1261"/>
                  </a:cubicBezTo>
                  <a:cubicBezTo>
                    <a:pt x="4408" y="258"/>
                    <a:pt x="3740" y="15"/>
                    <a:pt x="3740" y="15"/>
                  </a:cubicBezTo>
                  <a:cubicBezTo>
                    <a:pt x="3740" y="15"/>
                    <a:pt x="3677" y="1"/>
                    <a:pt x="3564" y="1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10;p51"/>
            <p:cNvSpPr/>
            <p:nvPr/>
          </p:nvSpPr>
          <p:spPr>
            <a:xfrm flipH="1">
              <a:off x="2997205" y="3799304"/>
              <a:ext cx="71956" cy="572297"/>
            </a:xfrm>
            <a:custGeom>
              <a:avLst/>
              <a:gdLst/>
              <a:ahLst/>
              <a:cxnLst/>
              <a:rect l="l" t="t" r="r" b="b"/>
              <a:pathLst>
                <a:path w="1460" h="11612" extrusionOk="0">
                  <a:moveTo>
                    <a:pt x="1" y="0"/>
                  </a:moveTo>
                  <a:lnTo>
                    <a:pt x="791" y="10851"/>
                  </a:lnTo>
                  <a:lnTo>
                    <a:pt x="1460" y="11611"/>
                  </a:lnTo>
                  <a:lnTo>
                    <a:pt x="700" y="10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11;p51"/>
            <p:cNvSpPr/>
            <p:nvPr/>
          </p:nvSpPr>
          <p:spPr>
            <a:xfrm flipH="1">
              <a:off x="2116337" y="1639076"/>
              <a:ext cx="934838" cy="341406"/>
            </a:xfrm>
            <a:custGeom>
              <a:avLst/>
              <a:gdLst/>
              <a:ahLst/>
              <a:cxnLst/>
              <a:rect l="l" t="t" r="r" b="b"/>
              <a:pathLst>
                <a:path w="18968" h="6610" extrusionOk="0">
                  <a:moveTo>
                    <a:pt x="730" y="1"/>
                  </a:moveTo>
                  <a:cubicBezTo>
                    <a:pt x="426" y="305"/>
                    <a:pt x="244" y="669"/>
                    <a:pt x="153" y="1065"/>
                  </a:cubicBezTo>
                  <a:cubicBezTo>
                    <a:pt x="1" y="1855"/>
                    <a:pt x="213" y="2676"/>
                    <a:pt x="608" y="3375"/>
                  </a:cubicBezTo>
                  <a:cubicBezTo>
                    <a:pt x="1551" y="5077"/>
                    <a:pt x="3405" y="6141"/>
                    <a:pt x="5320" y="6475"/>
                  </a:cubicBezTo>
                  <a:cubicBezTo>
                    <a:pt x="5852" y="6568"/>
                    <a:pt x="6390" y="6609"/>
                    <a:pt x="6928" y="6609"/>
                  </a:cubicBezTo>
                  <a:cubicBezTo>
                    <a:pt x="8324" y="6609"/>
                    <a:pt x="9726" y="6331"/>
                    <a:pt x="11065" y="5958"/>
                  </a:cubicBezTo>
                  <a:cubicBezTo>
                    <a:pt x="12341" y="5563"/>
                    <a:pt x="13557" y="5107"/>
                    <a:pt x="14864" y="4894"/>
                  </a:cubicBezTo>
                  <a:cubicBezTo>
                    <a:pt x="15266" y="4829"/>
                    <a:pt x="15676" y="4792"/>
                    <a:pt x="16086" y="4792"/>
                  </a:cubicBezTo>
                  <a:cubicBezTo>
                    <a:pt x="17008" y="4792"/>
                    <a:pt x="17924" y="4978"/>
                    <a:pt x="18724" y="5442"/>
                  </a:cubicBezTo>
                  <a:cubicBezTo>
                    <a:pt x="18815" y="5502"/>
                    <a:pt x="18876" y="5563"/>
                    <a:pt x="18967" y="5624"/>
                  </a:cubicBezTo>
                  <a:lnTo>
                    <a:pt x="18785" y="4317"/>
                  </a:lnTo>
                  <a:cubicBezTo>
                    <a:pt x="18724" y="3739"/>
                    <a:pt x="18633" y="3162"/>
                    <a:pt x="18542" y="2584"/>
                  </a:cubicBezTo>
                  <a:cubicBezTo>
                    <a:pt x="18451" y="1916"/>
                    <a:pt x="18572" y="1703"/>
                    <a:pt x="17934" y="1612"/>
                  </a:cubicBezTo>
                  <a:cubicBezTo>
                    <a:pt x="17296" y="1520"/>
                    <a:pt x="16627" y="1551"/>
                    <a:pt x="15989" y="1520"/>
                  </a:cubicBezTo>
                  <a:cubicBezTo>
                    <a:pt x="14925" y="1460"/>
                    <a:pt x="13770" y="1520"/>
                    <a:pt x="12706" y="1308"/>
                  </a:cubicBezTo>
                  <a:cubicBezTo>
                    <a:pt x="10122" y="1004"/>
                    <a:pt x="7569" y="548"/>
                    <a:pt x="4985" y="274"/>
                  </a:cubicBezTo>
                  <a:cubicBezTo>
                    <a:pt x="3587" y="122"/>
                    <a:pt x="2159" y="1"/>
                    <a:pt x="730" y="1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212;p51"/>
            <p:cNvSpPr/>
            <p:nvPr/>
          </p:nvSpPr>
          <p:spPr>
            <a:xfrm flipH="1">
              <a:off x="2033942" y="1639065"/>
              <a:ext cx="1552034" cy="891418"/>
            </a:xfrm>
            <a:custGeom>
              <a:avLst/>
              <a:gdLst/>
              <a:ahLst/>
              <a:cxnLst/>
              <a:rect l="l" t="t" r="r" b="b"/>
              <a:pathLst>
                <a:path w="31491" h="18087" extrusionOk="0">
                  <a:moveTo>
                    <a:pt x="11581" y="1"/>
                  </a:moveTo>
                  <a:cubicBezTo>
                    <a:pt x="10943" y="1"/>
                    <a:pt x="10335" y="1"/>
                    <a:pt x="9697" y="61"/>
                  </a:cubicBezTo>
                  <a:cubicBezTo>
                    <a:pt x="8754" y="122"/>
                    <a:pt x="4256" y="274"/>
                    <a:pt x="4256" y="1642"/>
                  </a:cubicBezTo>
                  <a:cubicBezTo>
                    <a:pt x="4256" y="2514"/>
                    <a:pt x="5310" y="2748"/>
                    <a:pt x="6443" y="2748"/>
                  </a:cubicBezTo>
                  <a:cubicBezTo>
                    <a:pt x="7758" y="2748"/>
                    <a:pt x="9179" y="2432"/>
                    <a:pt x="9180" y="2432"/>
                  </a:cubicBezTo>
                  <a:lnTo>
                    <a:pt x="9180" y="2432"/>
                  </a:lnTo>
                  <a:cubicBezTo>
                    <a:pt x="9179" y="2433"/>
                    <a:pt x="1611" y="4864"/>
                    <a:pt x="2432" y="5958"/>
                  </a:cubicBezTo>
                  <a:cubicBezTo>
                    <a:pt x="2644" y="6252"/>
                    <a:pt x="2984" y="6360"/>
                    <a:pt x="3367" y="6360"/>
                  </a:cubicBezTo>
                  <a:cubicBezTo>
                    <a:pt x="4410" y="6360"/>
                    <a:pt x="5775" y="5564"/>
                    <a:pt x="5775" y="5563"/>
                  </a:cubicBezTo>
                  <a:lnTo>
                    <a:pt x="5775" y="5563"/>
                  </a:lnTo>
                  <a:cubicBezTo>
                    <a:pt x="5774" y="5564"/>
                    <a:pt x="0" y="9849"/>
                    <a:pt x="1338" y="10457"/>
                  </a:cubicBezTo>
                  <a:cubicBezTo>
                    <a:pt x="1460" y="10510"/>
                    <a:pt x="1600" y="10534"/>
                    <a:pt x="1752" y="10534"/>
                  </a:cubicBezTo>
                  <a:cubicBezTo>
                    <a:pt x="3255" y="10534"/>
                    <a:pt x="5988" y="8178"/>
                    <a:pt x="5988" y="8177"/>
                  </a:cubicBezTo>
                  <a:lnTo>
                    <a:pt x="5988" y="8177"/>
                  </a:lnTo>
                  <a:cubicBezTo>
                    <a:pt x="5988" y="8178"/>
                    <a:pt x="2797" y="13466"/>
                    <a:pt x="3678" y="13740"/>
                  </a:cubicBezTo>
                  <a:cubicBezTo>
                    <a:pt x="3704" y="13748"/>
                    <a:pt x="3733" y="13752"/>
                    <a:pt x="3765" y="13752"/>
                  </a:cubicBezTo>
                  <a:cubicBezTo>
                    <a:pt x="4751" y="13752"/>
                    <a:pt x="8176" y="9728"/>
                    <a:pt x="8177" y="9727"/>
                  </a:cubicBezTo>
                  <a:lnTo>
                    <a:pt x="8177" y="9727"/>
                  </a:lnTo>
                  <a:cubicBezTo>
                    <a:pt x="8176" y="9728"/>
                    <a:pt x="5988" y="13800"/>
                    <a:pt x="6900" y="14226"/>
                  </a:cubicBezTo>
                  <a:cubicBezTo>
                    <a:pt x="6931" y="14241"/>
                    <a:pt x="6967" y="14248"/>
                    <a:pt x="7006" y="14248"/>
                  </a:cubicBezTo>
                  <a:cubicBezTo>
                    <a:pt x="8151" y="14248"/>
                    <a:pt x="12554" y="8056"/>
                    <a:pt x="12554" y="8056"/>
                  </a:cubicBezTo>
                  <a:cubicBezTo>
                    <a:pt x="12554" y="8056"/>
                    <a:pt x="15290" y="10933"/>
                    <a:pt x="18559" y="10933"/>
                  </a:cubicBezTo>
                  <a:cubicBezTo>
                    <a:pt x="19001" y="10933"/>
                    <a:pt x="19453" y="10880"/>
                    <a:pt x="19909" y="10761"/>
                  </a:cubicBezTo>
                  <a:cubicBezTo>
                    <a:pt x="23645" y="9812"/>
                    <a:pt x="24691" y="7504"/>
                    <a:pt x="26518" y="7504"/>
                  </a:cubicBezTo>
                  <a:cubicBezTo>
                    <a:pt x="26564" y="7504"/>
                    <a:pt x="26610" y="7505"/>
                    <a:pt x="26657" y="7508"/>
                  </a:cubicBezTo>
                  <a:cubicBezTo>
                    <a:pt x="28572" y="7630"/>
                    <a:pt x="29484" y="18086"/>
                    <a:pt x="29484" y="18086"/>
                  </a:cubicBezTo>
                  <a:lnTo>
                    <a:pt x="31490" y="17600"/>
                  </a:lnTo>
                  <a:cubicBezTo>
                    <a:pt x="30943" y="13618"/>
                    <a:pt x="30396" y="9606"/>
                    <a:pt x="29818" y="5593"/>
                  </a:cubicBezTo>
                  <a:cubicBezTo>
                    <a:pt x="29727" y="5533"/>
                    <a:pt x="29666" y="5472"/>
                    <a:pt x="29575" y="5442"/>
                  </a:cubicBezTo>
                  <a:cubicBezTo>
                    <a:pt x="29180" y="5198"/>
                    <a:pt x="28785" y="5046"/>
                    <a:pt x="28359" y="4955"/>
                  </a:cubicBezTo>
                  <a:cubicBezTo>
                    <a:pt x="27843" y="5046"/>
                    <a:pt x="27326" y="5198"/>
                    <a:pt x="26840" y="5411"/>
                  </a:cubicBezTo>
                  <a:cubicBezTo>
                    <a:pt x="24712" y="6353"/>
                    <a:pt x="23131" y="8329"/>
                    <a:pt x="20943" y="9028"/>
                  </a:cubicBezTo>
                  <a:cubicBezTo>
                    <a:pt x="20542" y="9162"/>
                    <a:pt x="20117" y="9248"/>
                    <a:pt x="19698" y="9248"/>
                  </a:cubicBezTo>
                  <a:cubicBezTo>
                    <a:pt x="19450" y="9248"/>
                    <a:pt x="19204" y="9218"/>
                    <a:pt x="18967" y="9150"/>
                  </a:cubicBezTo>
                  <a:cubicBezTo>
                    <a:pt x="18329" y="8998"/>
                    <a:pt x="17721" y="8572"/>
                    <a:pt x="17447" y="7934"/>
                  </a:cubicBezTo>
                  <a:cubicBezTo>
                    <a:pt x="17295" y="7508"/>
                    <a:pt x="17295" y="7022"/>
                    <a:pt x="17508" y="6597"/>
                  </a:cubicBezTo>
                  <a:cubicBezTo>
                    <a:pt x="17052" y="6597"/>
                    <a:pt x="16596" y="6536"/>
                    <a:pt x="16171" y="6475"/>
                  </a:cubicBezTo>
                  <a:cubicBezTo>
                    <a:pt x="14256" y="6141"/>
                    <a:pt x="12402" y="5077"/>
                    <a:pt x="11459" y="3375"/>
                  </a:cubicBezTo>
                  <a:cubicBezTo>
                    <a:pt x="11064" y="2676"/>
                    <a:pt x="10852" y="1855"/>
                    <a:pt x="11004" y="1065"/>
                  </a:cubicBezTo>
                  <a:cubicBezTo>
                    <a:pt x="11095" y="669"/>
                    <a:pt x="11277" y="305"/>
                    <a:pt x="11581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213;p51"/>
            <p:cNvSpPr/>
            <p:nvPr/>
          </p:nvSpPr>
          <p:spPr>
            <a:xfrm flipH="1">
              <a:off x="2188233" y="1874996"/>
              <a:ext cx="545339" cy="219220"/>
            </a:xfrm>
            <a:custGeom>
              <a:avLst/>
              <a:gdLst/>
              <a:ahLst/>
              <a:cxnLst/>
              <a:rect l="l" t="t" r="r" b="b"/>
              <a:pathLst>
                <a:path w="11065" h="4448" extrusionOk="0">
                  <a:moveTo>
                    <a:pt x="9642" y="0"/>
                  </a:moveTo>
                  <a:cubicBezTo>
                    <a:pt x="9234" y="0"/>
                    <a:pt x="8824" y="38"/>
                    <a:pt x="8420" y="107"/>
                  </a:cubicBezTo>
                  <a:cubicBezTo>
                    <a:pt x="7113" y="320"/>
                    <a:pt x="5897" y="776"/>
                    <a:pt x="4621" y="1141"/>
                  </a:cubicBezTo>
                  <a:cubicBezTo>
                    <a:pt x="3264" y="1545"/>
                    <a:pt x="1853" y="1812"/>
                    <a:pt x="439" y="1812"/>
                  </a:cubicBezTo>
                  <a:cubicBezTo>
                    <a:pt x="364" y="1812"/>
                    <a:pt x="289" y="1811"/>
                    <a:pt x="213" y="1810"/>
                  </a:cubicBezTo>
                  <a:cubicBezTo>
                    <a:pt x="0" y="2205"/>
                    <a:pt x="0" y="2721"/>
                    <a:pt x="152" y="3147"/>
                  </a:cubicBezTo>
                  <a:cubicBezTo>
                    <a:pt x="426" y="3755"/>
                    <a:pt x="1034" y="4211"/>
                    <a:pt x="1672" y="4363"/>
                  </a:cubicBezTo>
                  <a:cubicBezTo>
                    <a:pt x="1913" y="4420"/>
                    <a:pt x="2163" y="4447"/>
                    <a:pt x="2415" y="4447"/>
                  </a:cubicBezTo>
                  <a:cubicBezTo>
                    <a:pt x="2830" y="4447"/>
                    <a:pt x="3251" y="4374"/>
                    <a:pt x="3648" y="4241"/>
                  </a:cubicBezTo>
                  <a:cubicBezTo>
                    <a:pt x="5836" y="3542"/>
                    <a:pt x="7417" y="1566"/>
                    <a:pt x="9545" y="655"/>
                  </a:cubicBezTo>
                  <a:cubicBezTo>
                    <a:pt x="10031" y="442"/>
                    <a:pt x="10548" y="290"/>
                    <a:pt x="11064" y="168"/>
                  </a:cubicBezTo>
                  <a:cubicBezTo>
                    <a:pt x="10603" y="53"/>
                    <a:pt x="10124" y="0"/>
                    <a:pt x="9642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214;p51"/>
            <p:cNvSpPr/>
            <p:nvPr/>
          </p:nvSpPr>
          <p:spPr>
            <a:xfrm flipH="1">
              <a:off x="1866537" y="2424038"/>
              <a:ext cx="323211" cy="289944"/>
            </a:xfrm>
            <a:custGeom>
              <a:avLst/>
              <a:gdLst/>
              <a:ahLst/>
              <a:cxnLst/>
              <a:rect l="l" t="t" r="r" b="b"/>
              <a:pathLst>
                <a:path w="6558" h="5883" extrusionOk="0">
                  <a:moveTo>
                    <a:pt x="2689" y="1"/>
                  </a:moveTo>
                  <a:cubicBezTo>
                    <a:pt x="1162" y="1"/>
                    <a:pt x="182" y="1855"/>
                    <a:pt x="182" y="1855"/>
                  </a:cubicBezTo>
                  <a:cubicBezTo>
                    <a:pt x="182" y="1855"/>
                    <a:pt x="0" y="3831"/>
                    <a:pt x="942" y="5867"/>
                  </a:cubicBezTo>
                  <a:cubicBezTo>
                    <a:pt x="1078" y="5878"/>
                    <a:pt x="1211" y="5883"/>
                    <a:pt x="1341" y="5883"/>
                  </a:cubicBezTo>
                  <a:cubicBezTo>
                    <a:pt x="5064" y="5883"/>
                    <a:pt x="6557" y="1802"/>
                    <a:pt x="3708" y="275"/>
                  </a:cubicBezTo>
                  <a:cubicBezTo>
                    <a:pt x="3347" y="81"/>
                    <a:pt x="3006" y="1"/>
                    <a:pt x="2689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215;p51"/>
            <p:cNvSpPr/>
            <p:nvPr/>
          </p:nvSpPr>
          <p:spPr>
            <a:xfrm flipH="1">
              <a:off x="2004435" y="2485349"/>
              <a:ext cx="102956" cy="186692"/>
            </a:xfrm>
            <a:custGeom>
              <a:avLst/>
              <a:gdLst/>
              <a:ahLst/>
              <a:cxnLst/>
              <a:rect l="l" t="t" r="r" b="b"/>
              <a:pathLst>
                <a:path w="2089" h="3788" extrusionOk="0">
                  <a:moveTo>
                    <a:pt x="1853" y="1"/>
                  </a:moveTo>
                  <a:cubicBezTo>
                    <a:pt x="1843" y="1"/>
                    <a:pt x="1834" y="2"/>
                    <a:pt x="1825" y="3"/>
                  </a:cubicBezTo>
                  <a:cubicBezTo>
                    <a:pt x="396" y="246"/>
                    <a:pt x="31" y="1857"/>
                    <a:pt x="1" y="3104"/>
                  </a:cubicBezTo>
                  <a:cubicBezTo>
                    <a:pt x="1" y="3286"/>
                    <a:pt x="31" y="3468"/>
                    <a:pt x="31" y="3651"/>
                  </a:cubicBezTo>
                  <a:cubicBezTo>
                    <a:pt x="31" y="3742"/>
                    <a:pt x="100" y="3787"/>
                    <a:pt x="168" y="3787"/>
                  </a:cubicBezTo>
                  <a:cubicBezTo>
                    <a:pt x="236" y="3787"/>
                    <a:pt x="305" y="3742"/>
                    <a:pt x="305" y="3651"/>
                  </a:cubicBezTo>
                  <a:cubicBezTo>
                    <a:pt x="305" y="2708"/>
                    <a:pt x="274" y="1553"/>
                    <a:pt x="943" y="793"/>
                  </a:cubicBezTo>
                  <a:cubicBezTo>
                    <a:pt x="1186" y="520"/>
                    <a:pt x="1521" y="338"/>
                    <a:pt x="1916" y="277"/>
                  </a:cubicBezTo>
                  <a:cubicBezTo>
                    <a:pt x="2089" y="248"/>
                    <a:pt x="2016" y="1"/>
                    <a:pt x="18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216;p51"/>
            <p:cNvSpPr/>
            <p:nvPr/>
          </p:nvSpPr>
          <p:spPr>
            <a:xfrm flipH="1">
              <a:off x="1967274" y="2554103"/>
              <a:ext cx="137456" cy="43272"/>
            </a:xfrm>
            <a:custGeom>
              <a:avLst/>
              <a:gdLst/>
              <a:ahLst/>
              <a:cxnLst/>
              <a:rect l="l" t="t" r="r" b="b"/>
              <a:pathLst>
                <a:path w="2789" h="878" extrusionOk="0">
                  <a:moveTo>
                    <a:pt x="1873" y="1"/>
                  </a:moveTo>
                  <a:cubicBezTo>
                    <a:pt x="1548" y="1"/>
                    <a:pt x="1220" y="72"/>
                    <a:pt x="920" y="189"/>
                  </a:cubicBezTo>
                  <a:cubicBezTo>
                    <a:pt x="646" y="280"/>
                    <a:pt x="372" y="402"/>
                    <a:pt x="129" y="584"/>
                  </a:cubicBezTo>
                  <a:cubicBezTo>
                    <a:pt x="0" y="687"/>
                    <a:pt x="90" y="877"/>
                    <a:pt x="213" y="877"/>
                  </a:cubicBezTo>
                  <a:cubicBezTo>
                    <a:pt x="235" y="877"/>
                    <a:pt x="258" y="871"/>
                    <a:pt x="281" y="857"/>
                  </a:cubicBezTo>
                  <a:cubicBezTo>
                    <a:pt x="726" y="519"/>
                    <a:pt x="1289" y="298"/>
                    <a:pt x="1846" y="298"/>
                  </a:cubicBezTo>
                  <a:cubicBezTo>
                    <a:pt x="2089" y="298"/>
                    <a:pt x="2330" y="340"/>
                    <a:pt x="2561" y="432"/>
                  </a:cubicBezTo>
                  <a:cubicBezTo>
                    <a:pt x="2579" y="438"/>
                    <a:pt x="2596" y="441"/>
                    <a:pt x="2611" y="441"/>
                  </a:cubicBezTo>
                  <a:cubicBezTo>
                    <a:pt x="2753" y="441"/>
                    <a:pt x="2789" y="213"/>
                    <a:pt x="2652" y="158"/>
                  </a:cubicBezTo>
                  <a:cubicBezTo>
                    <a:pt x="2405" y="49"/>
                    <a:pt x="2140" y="1"/>
                    <a:pt x="1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217;p51"/>
            <p:cNvSpPr/>
            <p:nvPr/>
          </p:nvSpPr>
          <p:spPr>
            <a:xfrm flipH="1">
              <a:off x="2543289" y="3758841"/>
              <a:ext cx="453964" cy="572297"/>
            </a:xfrm>
            <a:custGeom>
              <a:avLst/>
              <a:gdLst/>
              <a:ahLst/>
              <a:cxnLst/>
              <a:rect l="l" t="t" r="r" b="b"/>
              <a:pathLst>
                <a:path w="9211" h="11612" extrusionOk="0">
                  <a:moveTo>
                    <a:pt x="8846" y="0"/>
                  </a:moveTo>
                  <a:lnTo>
                    <a:pt x="1" y="2371"/>
                  </a:lnTo>
                  <a:lnTo>
                    <a:pt x="548" y="11612"/>
                  </a:lnTo>
                  <a:lnTo>
                    <a:pt x="9211" y="8815"/>
                  </a:lnTo>
                  <a:lnTo>
                    <a:pt x="88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218;p51"/>
            <p:cNvSpPr/>
            <p:nvPr/>
          </p:nvSpPr>
          <p:spPr>
            <a:xfrm flipH="1">
              <a:off x="2495333" y="3892159"/>
              <a:ext cx="443466" cy="471953"/>
            </a:xfrm>
            <a:custGeom>
              <a:avLst/>
              <a:gdLst/>
              <a:ahLst/>
              <a:cxnLst/>
              <a:rect l="l" t="t" r="r" b="b"/>
              <a:pathLst>
                <a:path w="8998" h="9576" extrusionOk="0">
                  <a:moveTo>
                    <a:pt x="5988" y="1"/>
                  </a:moveTo>
                  <a:cubicBezTo>
                    <a:pt x="5289" y="1"/>
                    <a:pt x="5988" y="3192"/>
                    <a:pt x="5988" y="3192"/>
                  </a:cubicBezTo>
                  <a:cubicBezTo>
                    <a:pt x="5988" y="3192"/>
                    <a:pt x="2385" y="1764"/>
                    <a:pt x="982" y="1764"/>
                  </a:cubicBezTo>
                  <a:cubicBezTo>
                    <a:pt x="710" y="1764"/>
                    <a:pt x="520" y="1818"/>
                    <a:pt x="456" y="1946"/>
                  </a:cubicBezTo>
                  <a:cubicBezTo>
                    <a:pt x="183" y="2493"/>
                    <a:pt x="2584" y="4074"/>
                    <a:pt x="2584" y="4074"/>
                  </a:cubicBezTo>
                  <a:lnTo>
                    <a:pt x="730" y="3952"/>
                  </a:lnTo>
                  <a:cubicBezTo>
                    <a:pt x="213" y="4043"/>
                    <a:pt x="0" y="4621"/>
                    <a:pt x="395" y="5046"/>
                  </a:cubicBezTo>
                  <a:cubicBezTo>
                    <a:pt x="183" y="5441"/>
                    <a:pt x="152" y="5928"/>
                    <a:pt x="395" y="6384"/>
                  </a:cubicBezTo>
                  <a:cubicBezTo>
                    <a:pt x="1003" y="7630"/>
                    <a:pt x="2310" y="9089"/>
                    <a:pt x="4833" y="9575"/>
                  </a:cubicBezTo>
                  <a:cubicBezTo>
                    <a:pt x="8997" y="9575"/>
                    <a:pt x="7751" y="3435"/>
                    <a:pt x="7751" y="3435"/>
                  </a:cubicBezTo>
                  <a:cubicBezTo>
                    <a:pt x="7751" y="3435"/>
                    <a:pt x="6687" y="1"/>
                    <a:pt x="5988" y="1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219;p51"/>
            <p:cNvSpPr/>
            <p:nvPr/>
          </p:nvSpPr>
          <p:spPr>
            <a:xfrm flipH="1">
              <a:off x="1991980" y="3807338"/>
              <a:ext cx="708620" cy="557265"/>
            </a:xfrm>
            <a:custGeom>
              <a:avLst/>
              <a:gdLst/>
              <a:ahLst/>
              <a:cxnLst/>
              <a:rect l="l" t="t" r="r" b="b"/>
              <a:pathLst>
                <a:path w="14378" h="11307" extrusionOk="0">
                  <a:moveTo>
                    <a:pt x="9445" y="0"/>
                  </a:moveTo>
                  <a:cubicBezTo>
                    <a:pt x="8902" y="0"/>
                    <a:pt x="8397" y="35"/>
                    <a:pt x="7964" y="80"/>
                  </a:cubicBezTo>
                  <a:lnTo>
                    <a:pt x="7964" y="1387"/>
                  </a:lnTo>
                  <a:lnTo>
                    <a:pt x="2918" y="5156"/>
                  </a:lnTo>
                  <a:lnTo>
                    <a:pt x="0" y="11296"/>
                  </a:lnTo>
                  <a:cubicBezTo>
                    <a:pt x="0" y="11296"/>
                    <a:pt x="149" y="11307"/>
                    <a:pt x="422" y="11307"/>
                  </a:cubicBezTo>
                  <a:cubicBezTo>
                    <a:pt x="2140" y="11307"/>
                    <a:pt x="8763" y="10899"/>
                    <a:pt x="13800" y="4944"/>
                  </a:cubicBezTo>
                  <a:cubicBezTo>
                    <a:pt x="14043" y="3728"/>
                    <a:pt x="14225" y="2603"/>
                    <a:pt x="14377" y="1539"/>
                  </a:cubicBezTo>
                  <a:cubicBezTo>
                    <a:pt x="13032" y="308"/>
                    <a:pt x="11072" y="0"/>
                    <a:pt x="9445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220;p51"/>
            <p:cNvSpPr/>
            <p:nvPr/>
          </p:nvSpPr>
          <p:spPr>
            <a:xfrm flipH="1">
              <a:off x="1991980" y="3841246"/>
              <a:ext cx="714633" cy="523210"/>
            </a:xfrm>
            <a:custGeom>
              <a:avLst/>
              <a:gdLst/>
              <a:ahLst/>
              <a:cxnLst/>
              <a:rect l="l" t="t" r="r" b="b"/>
              <a:pathLst>
                <a:path w="14500" h="106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3375" y="6566"/>
                    <a:pt x="1" y="10578"/>
                    <a:pt x="1" y="10578"/>
                  </a:cubicBezTo>
                  <a:cubicBezTo>
                    <a:pt x="350" y="10603"/>
                    <a:pt x="696" y="10616"/>
                    <a:pt x="1036" y="10616"/>
                  </a:cubicBezTo>
                  <a:cubicBezTo>
                    <a:pt x="8789" y="10616"/>
                    <a:pt x="13922" y="4256"/>
                    <a:pt x="13922" y="4256"/>
                  </a:cubicBezTo>
                  <a:cubicBezTo>
                    <a:pt x="13922" y="4256"/>
                    <a:pt x="14378" y="1794"/>
                    <a:pt x="14499" y="851"/>
                  </a:cubicBezTo>
                  <a:cubicBezTo>
                    <a:pt x="13983" y="335"/>
                    <a:pt x="13162" y="0"/>
                    <a:pt x="13162" y="0"/>
                  </a:cubicBezTo>
                  <a:close/>
                </a:path>
              </a:pathLst>
            </a:custGeom>
            <a:solidFill>
              <a:srgbClr val="F8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21;p51"/>
            <p:cNvSpPr/>
            <p:nvPr/>
          </p:nvSpPr>
          <p:spPr>
            <a:xfrm flipH="1">
              <a:off x="2788973" y="4146817"/>
              <a:ext cx="133365" cy="59980"/>
            </a:xfrm>
            <a:custGeom>
              <a:avLst/>
              <a:gdLst/>
              <a:ahLst/>
              <a:cxnLst/>
              <a:rect l="l" t="t" r="r" b="b"/>
              <a:pathLst>
                <a:path w="2706" h="1217" extrusionOk="0">
                  <a:moveTo>
                    <a:pt x="1" y="1"/>
                  </a:moveTo>
                  <a:cubicBezTo>
                    <a:pt x="1" y="1"/>
                    <a:pt x="1247" y="822"/>
                    <a:pt x="2706" y="121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8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22;p51"/>
            <p:cNvSpPr/>
            <p:nvPr/>
          </p:nvSpPr>
          <p:spPr>
            <a:xfrm flipH="1">
              <a:off x="2607705" y="3697431"/>
              <a:ext cx="417986" cy="127352"/>
            </a:xfrm>
            <a:custGeom>
              <a:avLst/>
              <a:gdLst/>
              <a:ahLst/>
              <a:cxnLst/>
              <a:rect l="l" t="t" r="r" b="b"/>
              <a:pathLst>
                <a:path w="8481" h="2584" extrusionOk="0">
                  <a:moveTo>
                    <a:pt x="8481" y="0"/>
                  </a:moveTo>
                  <a:lnTo>
                    <a:pt x="8481" y="0"/>
                  </a:lnTo>
                  <a:cubicBezTo>
                    <a:pt x="7052" y="365"/>
                    <a:pt x="5623" y="791"/>
                    <a:pt x="4195" y="1216"/>
                  </a:cubicBezTo>
                  <a:cubicBezTo>
                    <a:pt x="2797" y="1642"/>
                    <a:pt x="1368" y="2098"/>
                    <a:pt x="0" y="2584"/>
                  </a:cubicBezTo>
                  <a:cubicBezTo>
                    <a:pt x="1429" y="2219"/>
                    <a:pt x="2857" y="1824"/>
                    <a:pt x="4256" y="1398"/>
                  </a:cubicBezTo>
                  <a:cubicBezTo>
                    <a:pt x="5684" y="942"/>
                    <a:pt x="7082" y="517"/>
                    <a:pt x="8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3;p51"/>
            <p:cNvSpPr/>
            <p:nvPr/>
          </p:nvSpPr>
          <p:spPr>
            <a:xfrm flipH="1">
              <a:off x="2616674" y="3712414"/>
              <a:ext cx="385064" cy="121389"/>
            </a:xfrm>
            <a:custGeom>
              <a:avLst/>
              <a:gdLst/>
              <a:ahLst/>
              <a:cxnLst/>
              <a:rect l="l" t="t" r="r" b="b"/>
              <a:pathLst>
                <a:path w="7813" h="2463" extrusionOk="0">
                  <a:moveTo>
                    <a:pt x="7812" y="0"/>
                  </a:moveTo>
                  <a:cubicBezTo>
                    <a:pt x="6475" y="335"/>
                    <a:pt x="5168" y="760"/>
                    <a:pt x="3861" y="1155"/>
                  </a:cubicBezTo>
                  <a:cubicBezTo>
                    <a:pt x="2584" y="1550"/>
                    <a:pt x="1277" y="1976"/>
                    <a:pt x="1" y="2462"/>
                  </a:cubicBezTo>
                  <a:cubicBezTo>
                    <a:pt x="1308" y="2128"/>
                    <a:pt x="2615" y="1733"/>
                    <a:pt x="3922" y="1338"/>
                  </a:cubicBezTo>
                  <a:cubicBezTo>
                    <a:pt x="5229" y="912"/>
                    <a:pt x="6536" y="487"/>
                    <a:pt x="78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24;p51"/>
            <p:cNvSpPr/>
            <p:nvPr/>
          </p:nvSpPr>
          <p:spPr>
            <a:xfrm flipH="1">
              <a:off x="2300593" y="3579835"/>
              <a:ext cx="15032" cy="302659"/>
            </a:xfrm>
            <a:custGeom>
              <a:avLst/>
              <a:gdLst/>
              <a:ahLst/>
              <a:cxnLst/>
              <a:rect l="l" t="t" r="r" b="b"/>
              <a:pathLst>
                <a:path w="305" h="6141" extrusionOk="0">
                  <a:moveTo>
                    <a:pt x="153" y="0"/>
                  </a:moveTo>
                  <a:cubicBezTo>
                    <a:pt x="77" y="0"/>
                    <a:pt x="1" y="46"/>
                    <a:pt x="1" y="137"/>
                  </a:cubicBezTo>
                  <a:lnTo>
                    <a:pt x="1" y="5274"/>
                  </a:lnTo>
                  <a:lnTo>
                    <a:pt x="1" y="6003"/>
                  </a:lnTo>
                  <a:cubicBezTo>
                    <a:pt x="1" y="6094"/>
                    <a:pt x="77" y="6140"/>
                    <a:pt x="153" y="6140"/>
                  </a:cubicBezTo>
                  <a:cubicBezTo>
                    <a:pt x="229" y="6140"/>
                    <a:pt x="305" y="6094"/>
                    <a:pt x="305" y="6003"/>
                  </a:cubicBezTo>
                  <a:lnTo>
                    <a:pt x="305" y="866"/>
                  </a:lnTo>
                  <a:lnTo>
                    <a:pt x="305" y="137"/>
                  </a:lnTo>
                  <a:cubicBezTo>
                    <a:pt x="305" y="46"/>
                    <a:pt x="229" y="0"/>
                    <a:pt x="153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25;p51"/>
            <p:cNvSpPr/>
            <p:nvPr/>
          </p:nvSpPr>
          <p:spPr>
            <a:xfrm flipH="1">
              <a:off x="3224908" y="3661452"/>
              <a:ext cx="77920" cy="62986"/>
            </a:xfrm>
            <a:custGeom>
              <a:avLst/>
              <a:gdLst/>
              <a:ahLst/>
              <a:cxnLst/>
              <a:rect l="l" t="t" r="r" b="b"/>
              <a:pathLst>
                <a:path w="1581" h="1278" extrusionOk="0">
                  <a:moveTo>
                    <a:pt x="1581" y="1"/>
                  </a:moveTo>
                  <a:cubicBezTo>
                    <a:pt x="1580" y="1"/>
                    <a:pt x="456" y="274"/>
                    <a:pt x="0" y="1277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26;p51"/>
            <p:cNvSpPr/>
            <p:nvPr/>
          </p:nvSpPr>
          <p:spPr>
            <a:xfrm flipH="1">
              <a:off x="3196420" y="3718377"/>
              <a:ext cx="67471" cy="49482"/>
            </a:xfrm>
            <a:custGeom>
              <a:avLst/>
              <a:gdLst/>
              <a:ahLst/>
              <a:cxnLst/>
              <a:rect l="l" t="t" r="r" b="b"/>
              <a:pathLst>
                <a:path w="1369" h="1004" extrusionOk="0">
                  <a:moveTo>
                    <a:pt x="1368" y="1"/>
                  </a:moveTo>
                  <a:lnTo>
                    <a:pt x="1368" y="1"/>
                  </a:lnTo>
                  <a:cubicBezTo>
                    <a:pt x="1368" y="1"/>
                    <a:pt x="517" y="335"/>
                    <a:pt x="0" y="1004"/>
                  </a:cubicBezTo>
                  <a:lnTo>
                    <a:pt x="1368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27;p51"/>
            <p:cNvSpPr/>
            <p:nvPr/>
          </p:nvSpPr>
          <p:spPr>
            <a:xfrm flipH="1">
              <a:off x="3170988" y="3767811"/>
              <a:ext cx="58452" cy="36027"/>
            </a:xfrm>
            <a:custGeom>
              <a:avLst/>
              <a:gdLst/>
              <a:ahLst/>
              <a:cxnLst/>
              <a:rect l="l" t="t" r="r" b="b"/>
              <a:pathLst>
                <a:path w="1186" h="731" extrusionOk="0">
                  <a:moveTo>
                    <a:pt x="1186" y="1"/>
                  </a:moveTo>
                  <a:lnTo>
                    <a:pt x="1186" y="1"/>
                  </a:lnTo>
                  <a:cubicBezTo>
                    <a:pt x="1186" y="1"/>
                    <a:pt x="456" y="214"/>
                    <a:pt x="0" y="730"/>
                  </a:cubicBezTo>
                  <a:lnTo>
                    <a:pt x="1186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28;p51"/>
            <p:cNvSpPr/>
            <p:nvPr/>
          </p:nvSpPr>
          <p:spPr>
            <a:xfrm flipH="1">
              <a:off x="2934268" y="3418935"/>
              <a:ext cx="15032" cy="302659"/>
            </a:xfrm>
            <a:custGeom>
              <a:avLst/>
              <a:gdLst/>
              <a:ahLst/>
              <a:cxnLst/>
              <a:rect l="l" t="t" r="r" b="b"/>
              <a:pathLst>
                <a:path w="305" h="6141" extrusionOk="0">
                  <a:moveTo>
                    <a:pt x="153" y="0"/>
                  </a:moveTo>
                  <a:cubicBezTo>
                    <a:pt x="77" y="0"/>
                    <a:pt x="1" y="46"/>
                    <a:pt x="1" y="137"/>
                  </a:cubicBezTo>
                  <a:lnTo>
                    <a:pt x="1" y="5274"/>
                  </a:lnTo>
                  <a:lnTo>
                    <a:pt x="1" y="6003"/>
                  </a:lnTo>
                  <a:cubicBezTo>
                    <a:pt x="1" y="6094"/>
                    <a:pt x="77" y="6140"/>
                    <a:pt x="153" y="6140"/>
                  </a:cubicBezTo>
                  <a:cubicBezTo>
                    <a:pt x="229" y="6140"/>
                    <a:pt x="305" y="6094"/>
                    <a:pt x="305" y="6003"/>
                  </a:cubicBezTo>
                  <a:lnTo>
                    <a:pt x="305" y="866"/>
                  </a:lnTo>
                  <a:lnTo>
                    <a:pt x="305" y="137"/>
                  </a:lnTo>
                  <a:cubicBezTo>
                    <a:pt x="305" y="46"/>
                    <a:pt x="229" y="0"/>
                    <a:pt x="153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99343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65"/>
          <p:cNvSpPr/>
          <p:nvPr/>
        </p:nvSpPr>
        <p:spPr>
          <a:xfrm>
            <a:off x="-726933" y="2818701"/>
            <a:ext cx="2324856" cy="1350223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96" name="Google Shape;2196;p65"/>
          <p:cNvSpPr/>
          <p:nvPr/>
        </p:nvSpPr>
        <p:spPr>
          <a:xfrm>
            <a:off x="10974398" y="2025735"/>
            <a:ext cx="1691612" cy="135026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198" name="Google Shape;2198;p65"/>
          <p:cNvGrpSpPr/>
          <p:nvPr/>
        </p:nvGrpSpPr>
        <p:grpSpPr>
          <a:xfrm flipH="1">
            <a:off x="316490" y="2700868"/>
            <a:ext cx="3456331" cy="6696953"/>
            <a:chOff x="8947250" y="3719940"/>
            <a:chExt cx="1242450" cy="2407360"/>
          </a:xfrm>
        </p:grpSpPr>
        <p:sp>
          <p:nvSpPr>
            <p:cNvPr id="2199" name="Google Shape;2199;p65"/>
            <p:cNvSpPr/>
            <p:nvPr/>
          </p:nvSpPr>
          <p:spPr>
            <a:xfrm>
              <a:off x="8947250" y="5885625"/>
              <a:ext cx="1242450" cy="241675"/>
            </a:xfrm>
            <a:custGeom>
              <a:avLst/>
              <a:gdLst/>
              <a:ahLst/>
              <a:cxnLst/>
              <a:rect l="l" t="t" r="r" b="b"/>
              <a:pathLst>
                <a:path w="49698" h="9667" extrusionOk="0">
                  <a:moveTo>
                    <a:pt x="24864" y="1"/>
                  </a:moveTo>
                  <a:cubicBezTo>
                    <a:pt x="11125" y="1"/>
                    <a:pt x="0" y="2159"/>
                    <a:pt x="0" y="4834"/>
                  </a:cubicBezTo>
                  <a:cubicBezTo>
                    <a:pt x="0" y="7509"/>
                    <a:pt x="11125" y="9667"/>
                    <a:pt x="24864" y="9667"/>
                  </a:cubicBezTo>
                  <a:cubicBezTo>
                    <a:pt x="38572" y="9667"/>
                    <a:pt x="49697" y="7509"/>
                    <a:pt x="49697" y="4834"/>
                  </a:cubicBezTo>
                  <a:cubicBezTo>
                    <a:pt x="49697" y="2159"/>
                    <a:pt x="38572" y="1"/>
                    <a:pt x="24864" y="1"/>
                  </a:cubicBezTo>
                  <a:close/>
                </a:path>
              </a:pathLst>
            </a:custGeom>
            <a:solidFill>
              <a:srgbClr val="B3D1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0" name="Google Shape;2200;p65"/>
            <p:cNvSpPr/>
            <p:nvPr/>
          </p:nvSpPr>
          <p:spPr>
            <a:xfrm>
              <a:off x="9368975" y="5834725"/>
              <a:ext cx="102625" cy="171750"/>
            </a:xfrm>
            <a:custGeom>
              <a:avLst/>
              <a:gdLst/>
              <a:ahLst/>
              <a:cxnLst/>
              <a:rect l="l" t="t" r="r" b="b"/>
              <a:pathLst>
                <a:path w="4105" h="6870" extrusionOk="0">
                  <a:moveTo>
                    <a:pt x="244" y="0"/>
                  </a:moveTo>
                  <a:cubicBezTo>
                    <a:pt x="244" y="1551"/>
                    <a:pt x="183" y="2797"/>
                    <a:pt x="1" y="3496"/>
                  </a:cubicBezTo>
                  <a:cubicBezTo>
                    <a:pt x="2311" y="5806"/>
                    <a:pt x="1855" y="6870"/>
                    <a:pt x="1855" y="6870"/>
                  </a:cubicBezTo>
                  <a:cubicBezTo>
                    <a:pt x="1855" y="6870"/>
                    <a:pt x="3223" y="3921"/>
                    <a:pt x="4104" y="669"/>
                  </a:cubicBezTo>
                  <a:lnTo>
                    <a:pt x="4104" y="669"/>
                  </a:lnTo>
                  <a:cubicBezTo>
                    <a:pt x="3740" y="710"/>
                    <a:pt x="3401" y="728"/>
                    <a:pt x="3088" y="728"/>
                  </a:cubicBezTo>
                  <a:cubicBezTo>
                    <a:pt x="1753" y="728"/>
                    <a:pt x="859" y="394"/>
                    <a:pt x="244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1" name="Google Shape;2201;p65"/>
            <p:cNvSpPr/>
            <p:nvPr/>
          </p:nvSpPr>
          <p:spPr>
            <a:xfrm>
              <a:off x="9331750" y="5255650"/>
              <a:ext cx="209750" cy="597300"/>
            </a:xfrm>
            <a:custGeom>
              <a:avLst/>
              <a:gdLst/>
              <a:ahLst/>
              <a:cxnLst/>
              <a:rect l="l" t="t" r="r" b="b"/>
              <a:pathLst>
                <a:path w="8390" h="23892" extrusionOk="0">
                  <a:moveTo>
                    <a:pt x="121" y="1"/>
                  </a:moveTo>
                  <a:cubicBezTo>
                    <a:pt x="43" y="1"/>
                    <a:pt x="0" y="2"/>
                    <a:pt x="0" y="2"/>
                  </a:cubicBezTo>
                  <a:cubicBezTo>
                    <a:pt x="0" y="2"/>
                    <a:pt x="1733" y="15534"/>
                    <a:pt x="1733" y="23163"/>
                  </a:cubicBezTo>
                  <a:cubicBezTo>
                    <a:pt x="2348" y="23557"/>
                    <a:pt x="3242" y="23891"/>
                    <a:pt x="4577" y="23891"/>
                  </a:cubicBezTo>
                  <a:cubicBezTo>
                    <a:pt x="4890" y="23891"/>
                    <a:pt x="5229" y="23873"/>
                    <a:pt x="5593" y="23832"/>
                  </a:cubicBezTo>
                  <a:cubicBezTo>
                    <a:pt x="6140" y="21765"/>
                    <a:pt x="6505" y="19607"/>
                    <a:pt x="6201" y="17996"/>
                  </a:cubicBezTo>
                  <a:cubicBezTo>
                    <a:pt x="5380" y="13802"/>
                    <a:pt x="8390" y="10215"/>
                    <a:pt x="7903" y="5017"/>
                  </a:cubicBezTo>
                  <a:cubicBezTo>
                    <a:pt x="7482" y="183"/>
                    <a:pt x="1082" y="1"/>
                    <a:pt x="12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2" name="Google Shape;2202;p65"/>
            <p:cNvSpPr/>
            <p:nvPr/>
          </p:nvSpPr>
          <p:spPr>
            <a:xfrm>
              <a:off x="9128100" y="5936550"/>
              <a:ext cx="98050" cy="47900"/>
            </a:xfrm>
            <a:custGeom>
              <a:avLst/>
              <a:gdLst/>
              <a:ahLst/>
              <a:cxnLst/>
              <a:rect l="l" t="t" r="r" b="b"/>
              <a:pathLst>
                <a:path w="3922" h="1916" extrusionOk="0">
                  <a:moveTo>
                    <a:pt x="3131" y="0"/>
                  </a:moveTo>
                  <a:cubicBezTo>
                    <a:pt x="1551" y="365"/>
                    <a:pt x="274" y="791"/>
                    <a:pt x="152" y="1125"/>
                  </a:cubicBezTo>
                  <a:cubicBezTo>
                    <a:pt x="92" y="1277"/>
                    <a:pt x="31" y="1429"/>
                    <a:pt x="0" y="1581"/>
                  </a:cubicBezTo>
                  <a:lnTo>
                    <a:pt x="3921" y="1915"/>
                  </a:lnTo>
                  <a:cubicBezTo>
                    <a:pt x="3891" y="1095"/>
                    <a:pt x="3496" y="426"/>
                    <a:pt x="3131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3" name="Google Shape;2203;p65"/>
            <p:cNvSpPr/>
            <p:nvPr/>
          </p:nvSpPr>
          <p:spPr>
            <a:xfrm>
              <a:off x="9207125" y="5903875"/>
              <a:ext cx="233300" cy="98800"/>
            </a:xfrm>
            <a:custGeom>
              <a:avLst/>
              <a:gdLst/>
              <a:ahLst/>
              <a:cxnLst/>
              <a:rect l="l" t="t" r="r" b="b"/>
              <a:pathLst>
                <a:path w="9332" h="3952" extrusionOk="0">
                  <a:moveTo>
                    <a:pt x="6596" y="0"/>
                  </a:moveTo>
                  <a:cubicBezTo>
                    <a:pt x="6596" y="0"/>
                    <a:pt x="2827" y="608"/>
                    <a:pt x="0" y="1307"/>
                  </a:cubicBezTo>
                  <a:cubicBezTo>
                    <a:pt x="335" y="1733"/>
                    <a:pt x="730" y="2402"/>
                    <a:pt x="760" y="3222"/>
                  </a:cubicBezTo>
                  <a:lnTo>
                    <a:pt x="9058" y="3952"/>
                  </a:lnTo>
                  <a:lnTo>
                    <a:pt x="9332" y="1642"/>
                  </a:lnTo>
                  <a:lnTo>
                    <a:pt x="9332" y="1642"/>
                  </a:lnTo>
                  <a:cubicBezTo>
                    <a:pt x="9332" y="1642"/>
                    <a:pt x="9115" y="1696"/>
                    <a:pt x="8799" y="1696"/>
                  </a:cubicBezTo>
                  <a:cubicBezTo>
                    <a:pt x="8140" y="1696"/>
                    <a:pt x="7049" y="1460"/>
                    <a:pt x="6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4" name="Google Shape;2204;p65"/>
            <p:cNvSpPr/>
            <p:nvPr/>
          </p:nvSpPr>
          <p:spPr>
            <a:xfrm>
              <a:off x="9125825" y="5976050"/>
              <a:ext cx="307775" cy="48675"/>
            </a:xfrm>
            <a:custGeom>
              <a:avLst/>
              <a:gdLst/>
              <a:ahLst/>
              <a:cxnLst/>
              <a:rect l="l" t="t" r="r" b="b"/>
              <a:pathLst>
                <a:path w="12311" h="1947" extrusionOk="0">
                  <a:moveTo>
                    <a:pt x="122" y="1"/>
                  </a:moveTo>
                  <a:lnTo>
                    <a:pt x="122" y="1"/>
                  </a:lnTo>
                  <a:cubicBezTo>
                    <a:pt x="0" y="700"/>
                    <a:pt x="243" y="1217"/>
                    <a:pt x="243" y="1217"/>
                  </a:cubicBezTo>
                  <a:lnTo>
                    <a:pt x="12219" y="1946"/>
                  </a:lnTo>
                  <a:lnTo>
                    <a:pt x="12310" y="106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5" name="Google Shape;2205;p65"/>
            <p:cNvSpPr/>
            <p:nvPr/>
          </p:nvSpPr>
          <p:spPr>
            <a:xfrm>
              <a:off x="9339350" y="5900825"/>
              <a:ext cx="25100" cy="59300"/>
            </a:xfrm>
            <a:custGeom>
              <a:avLst/>
              <a:gdLst/>
              <a:ahLst/>
              <a:cxnLst/>
              <a:rect l="l" t="t" r="r" b="b"/>
              <a:pathLst>
                <a:path w="1004" h="2372" fill="none" extrusionOk="0">
                  <a:moveTo>
                    <a:pt x="0" y="1"/>
                  </a:moveTo>
                  <a:cubicBezTo>
                    <a:pt x="0" y="1"/>
                    <a:pt x="1003" y="669"/>
                    <a:pt x="851" y="2372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6" name="Google Shape;2206;p65"/>
            <p:cNvSpPr/>
            <p:nvPr/>
          </p:nvSpPr>
          <p:spPr>
            <a:xfrm>
              <a:off x="9302100" y="5906900"/>
              <a:ext cx="25100" cy="60075"/>
            </a:xfrm>
            <a:custGeom>
              <a:avLst/>
              <a:gdLst/>
              <a:ahLst/>
              <a:cxnLst/>
              <a:rect l="l" t="t" r="r" b="b"/>
              <a:pathLst>
                <a:path w="1004" h="2403" fill="none" extrusionOk="0">
                  <a:moveTo>
                    <a:pt x="1" y="1"/>
                  </a:moveTo>
                  <a:cubicBezTo>
                    <a:pt x="1" y="1"/>
                    <a:pt x="1004" y="670"/>
                    <a:pt x="852" y="2402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7" name="Google Shape;2207;p65"/>
            <p:cNvSpPr/>
            <p:nvPr/>
          </p:nvSpPr>
          <p:spPr>
            <a:xfrm>
              <a:off x="9253475" y="5923625"/>
              <a:ext cx="25100" cy="59300"/>
            </a:xfrm>
            <a:custGeom>
              <a:avLst/>
              <a:gdLst/>
              <a:ahLst/>
              <a:cxnLst/>
              <a:rect l="l" t="t" r="r" b="b"/>
              <a:pathLst>
                <a:path w="1004" h="2372" fill="none" extrusionOk="0">
                  <a:moveTo>
                    <a:pt x="1" y="1"/>
                  </a:moveTo>
                  <a:cubicBezTo>
                    <a:pt x="1" y="1"/>
                    <a:pt x="1004" y="639"/>
                    <a:pt x="852" y="2372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8" name="Google Shape;2208;p65"/>
            <p:cNvSpPr/>
            <p:nvPr/>
          </p:nvSpPr>
          <p:spPr>
            <a:xfrm>
              <a:off x="9368975" y="5166775"/>
              <a:ext cx="177850" cy="857950"/>
            </a:xfrm>
            <a:custGeom>
              <a:avLst/>
              <a:gdLst/>
              <a:ahLst/>
              <a:cxnLst/>
              <a:rect l="l" t="t" r="r" b="b"/>
              <a:pathLst>
                <a:path w="7114" h="34318" extrusionOk="0">
                  <a:moveTo>
                    <a:pt x="4104" y="1"/>
                  </a:moveTo>
                  <a:cubicBezTo>
                    <a:pt x="4104" y="1"/>
                    <a:pt x="2463" y="13709"/>
                    <a:pt x="2858" y="18603"/>
                  </a:cubicBezTo>
                  <a:cubicBezTo>
                    <a:pt x="3253" y="23496"/>
                    <a:pt x="1" y="34317"/>
                    <a:pt x="1" y="34317"/>
                  </a:cubicBezTo>
                  <a:lnTo>
                    <a:pt x="2493" y="34317"/>
                  </a:lnTo>
                  <a:cubicBezTo>
                    <a:pt x="2493" y="34317"/>
                    <a:pt x="2797" y="31369"/>
                    <a:pt x="3071" y="30548"/>
                  </a:cubicBezTo>
                  <a:cubicBezTo>
                    <a:pt x="3375" y="29728"/>
                    <a:pt x="5046" y="24439"/>
                    <a:pt x="4803" y="22402"/>
                  </a:cubicBezTo>
                  <a:cubicBezTo>
                    <a:pt x="4317" y="19667"/>
                    <a:pt x="4651" y="17995"/>
                    <a:pt x="5624" y="14743"/>
                  </a:cubicBezTo>
                  <a:cubicBezTo>
                    <a:pt x="6597" y="11490"/>
                    <a:pt x="7113" y="7296"/>
                    <a:pt x="6779" y="5989"/>
                  </a:cubicBezTo>
                  <a:cubicBezTo>
                    <a:pt x="6414" y="4712"/>
                    <a:pt x="4104" y="1"/>
                    <a:pt x="4104" y="1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9" name="Google Shape;2209;p65"/>
            <p:cNvSpPr/>
            <p:nvPr/>
          </p:nvSpPr>
          <p:spPr>
            <a:xfrm>
              <a:off x="9818850" y="5757225"/>
              <a:ext cx="142875" cy="153200"/>
            </a:xfrm>
            <a:custGeom>
              <a:avLst/>
              <a:gdLst/>
              <a:ahLst/>
              <a:cxnLst/>
              <a:rect l="l" t="t" r="r" b="b"/>
              <a:pathLst>
                <a:path w="5715" h="6128" extrusionOk="0">
                  <a:moveTo>
                    <a:pt x="4742" y="0"/>
                  </a:moveTo>
                  <a:cubicBezTo>
                    <a:pt x="3252" y="2128"/>
                    <a:pt x="1277" y="2675"/>
                    <a:pt x="0" y="2796"/>
                  </a:cubicBezTo>
                  <a:cubicBezTo>
                    <a:pt x="669" y="3708"/>
                    <a:pt x="1185" y="4529"/>
                    <a:pt x="1398" y="5198"/>
                  </a:cubicBezTo>
                  <a:cubicBezTo>
                    <a:pt x="1624" y="5882"/>
                    <a:pt x="2072" y="6127"/>
                    <a:pt x="2597" y="6127"/>
                  </a:cubicBezTo>
                  <a:cubicBezTo>
                    <a:pt x="3913" y="6127"/>
                    <a:pt x="5714" y="4590"/>
                    <a:pt x="5714" y="4590"/>
                  </a:cubicBezTo>
                  <a:cubicBezTo>
                    <a:pt x="5714" y="4590"/>
                    <a:pt x="5593" y="2523"/>
                    <a:pt x="4742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0" name="Google Shape;2210;p65"/>
            <p:cNvSpPr/>
            <p:nvPr/>
          </p:nvSpPr>
          <p:spPr>
            <a:xfrm>
              <a:off x="9495875" y="5253925"/>
              <a:ext cx="441525" cy="573225"/>
            </a:xfrm>
            <a:custGeom>
              <a:avLst/>
              <a:gdLst/>
              <a:ahLst/>
              <a:cxnLst/>
              <a:rect l="l" t="t" r="r" b="b"/>
              <a:pathLst>
                <a:path w="17661" h="22929" extrusionOk="0">
                  <a:moveTo>
                    <a:pt x="8530" y="0"/>
                  </a:moveTo>
                  <a:cubicBezTo>
                    <a:pt x="6803" y="0"/>
                    <a:pt x="1" y="3323"/>
                    <a:pt x="1" y="3323"/>
                  </a:cubicBezTo>
                  <a:cubicBezTo>
                    <a:pt x="1" y="3323"/>
                    <a:pt x="2949" y="13810"/>
                    <a:pt x="5867" y="15937"/>
                  </a:cubicBezTo>
                  <a:cubicBezTo>
                    <a:pt x="8025" y="17488"/>
                    <a:pt x="11095" y="20497"/>
                    <a:pt x="12919" y="22928"/>
                  </a:cubicBezTo>
                  <a:cubicBezTo>
                    <a:pt x="14196" y="22807"/>
                    <a:pt x="16171" y="22260"/>
                    <a:pt x="17661" y="20132"/>
                  </a:cubicBezTo>
                  <a:cubicBezTo>
                    <a:pt x="16567" y="16758"/>
                    <a:pt x="14196" y="12503"/>
                    <a:pt x="9332" y="11105"/>
                  </a:cubicBezTo>
                  <a:cubicBezTo>
                    <a:pt x="10427" y="6971"/>
                    <a:pt x="9697" y="740"/>
                    <a:pt x="8846" y="71"/>
                  </a:cubicBezTo>
                  <a:cubicBezTo>
                    <a:pt x="8779" y="23"/>
                    <a:pt x="8672" y="0"/>
                    <a:pt x="8530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1" name="Google Shape;2211;p65"/>
            <p:cNvSpPr/>
            <p:nvPr/>
          </p:nvSpPr>
          <p:spPr>
            <a:xfrm>
              <a:off x="9747400" y="5893225"/>
              <a:ext cx="240150" cy="212050"/>
            </a:xfrm>
            <a:custGeom>
              <a:avLst/>
              <a:gdLst/>
              <a:ahLst/>
              <a:cxnLst/>
              <a:rect l="l" t="t" r="r" b="b"/>
              <a:pathLst>
                <a:path w="9606" h="8482" extrusionOk="0">
                  <a:moveTo>
                    <a:pt x="9241" y="1"/>
                  </a:moveTo>
                  <a:lnTo>
                    <a:pt x="1" y="7812"/>
                  </a:lnTo>
                  <a:cubicBezTo>
                    <a:pt x="426" y="8177"/>
                    <a:pt x="822" y="8481"/>
                    <a:pt x="822" y="8481"/>
                  </a:cubicBezTo>
                  <a:lnTo>
                    <a:pt x="9606" y="1095"/>
                  </a:lnTo>
                  <a:lnTo>
                    <a:pt x="9241" y="1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2" name="Google Shape;2212;p65"/>
            <p:cNvSpPr/>
            <p:nvPr/>
          </p:nvSpPr>
          <p:spPr>
            <a:xfrm>
              <a:off x="9769450" y="5826375"/>
              <a:ext cx="209000" cy="189975"/>
            </a:xfrm>
            <a:custGeom>
              <a:avLst/>
              <a:gdLst/>
              <a:ahLst/>
              <a:cxnLst/>
              <a:rect l="l" t="t" r="r" b="b"/>
              <a:pathLst>
                <a:path w="8360" h="7599" extrusionOk="0">
                  <a:moveTo>
                    <a:pt x="7447" y="0"/>
                  </a:moveTo>
                  <a:cubicBezTo>
                    <a:pt x="7447" y="0"/>
                    <a:pt x="7235" y="2167"/>
                    <a:pt x="4488" y="2167"/>
                  </a:cubicBezTo>
                  <a:cubicBezTo>
                    <a:pt x="4115" y="2167"/>
                    <a:pt x="3695" y="2127"/>
                    <a:pt x="3222" y="2037"/>
                  </a:cubicBezTo>
                  <a:cubicBezTo>
                    <a:pt x="3222" y="2037"/>
                    <a:pt x="1429" y="4347"/>
                    <a:pt x="0" y="6444"/>
                  </a:cubicBezTo>
                  <a:cubicBezTo>
                    <a:pt x="639" y="6565"/>
                    <a:pt x="1581" y="6900"/>
                    <a:pt x="2523" y="7599"/>
                  </a:cubicBezTo>
                  <a:lnTo>
                    <a:pt x="8359" y="267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3" name="Google Shape;2213;p65"/>
            <p:cNvSpPr/>
            <p:nvPr/>
          </p:nvSpPr>
          <p:spPr>
            <a:xfrm>
              <a:off x="9723100" y="5987450"/>
              <a:ext cx="109450" cy="101100"/>
            </a:xfrm>
            <a:custGeom>
              <a:avLst/>
              <a:gdLst/>
              <a:ahLst/>
              <a:cxnLst/>
              <a:rect l="l" t="t" r="r" b="b"/>
              <a:pathLst>
                <a:path w="4378" h="4044" extrusionOk="0">
                  <a:moveTo>
                    <a:pt x="1854" y="1"/>
                  </a:moveTo>
                  <a:cubicBezTo>
                    <a:pt x="821" y="1521"/>
                    <a:pt x="0" y="2919"/>
                    <a:pt x="243" y="3253"/>
                  </a:cubicBezTo>
                  <a:cubicBezTo>
                    <a:pt x="426" y="3527"/>
                    <a:pt x="699" y="3800"/>
                    <a:pt x="973" y="4043"/>
                  </a:cubicBezTo>
                  <a:lnTo>
                    <a:pt x="4377" y="1156"/>
                  </a:lnTo>
                  <a:cubicBezTo>
                    <a:pt x="3435" y="457"/>
                    <a:pt x="2523" y="153"/>
                    <a:pt x="1854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4" name="Google Shape;2214;p65"/>
            <p:cNvSpPr/>
            <p:nvPr/>
          </p:nvSpPr>
          <p:spPr>
            <a:xfrm>
              <a:off x="9783125" y="5953275"/>
              <a:ext cx="62325" cy="22800"/>
            </a:xfrm>
            <a:custGeom>
              <a:avLst/>
              <a:gdLst/>
              <a:ahLst/>
              <a:cxnLst/>
              <a:rect l="l" t="t" r="r" b="b"/>
              <a:pathLst>
                <a:path w="2493" h="912" fill="none" extrusionOk="0">
                  <a:moveTo>
                    <a:pt x="0" y="608"/>
                  </a:moveTo>
                  <a:cubicBezTo>
                    <a:pt x="0" y="608"/>
                    <a:pt x="1034" y="0"/>
                    <a:pt x="2493" y="912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5" name="Google Shape;2215;p65"/>
            <p:cNvSpPr/>
            <p:nvPr/>
          </p:nvSpPr>
          <p:spPr>
            <a:xfrm>
              <a:off x="9801350" y="5920600"/>
              <a:ext cx="63100" cy="22800"/>
            </a:xfrm>
            <a:custGeom>
              <a:avLst/>
              <a:gdLst/>
              <a:ahLst/>
              <a:cxnLst/>
              <a:rect l="l" t="t" r="r" b="b"/>
              <a:pathLst>
                <a:path w="2524" h="912" fill="none" extrusionOk="0">
                  <a:moveTo>
                    <a:pt x="1" y="578"/>
                  </a:moveTo>
                  <a:cubicBezTo>
                    <a:pt x="1" y="578"/>
                    <a:pt x="1034" y="0"/>
                    <a:pt x="2524" y="912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6" name="Google Shape;2216;p65"/>
            <p:cNvSpPr/>
            <p:nvPr/>
          </p:nvSpPr>
          <p:spPr>
            <a:xfrm>
              <a:off x="9827200" y="5894000"/>
              <a:ext cx="63100" cy="22825"/>
            </a:xfrm>
            <a:custGeom>
              <a:avLst/>
              <a:gdLst/>
              <a:ahLst/>
              <a:cxnLst/>
              <a:rect l="l" t="t" r="r" b="b"/>
              <a:pathLst>
                <a:path w="2524" h="913" fill="none" extrusionOk="0">
                  <a:moveTo>
                    <a:pt x="0" y="608"/>
                  </a:moveTo>
                  <a:cubicBezTo>
                    <a:pt x="0" y="608"/>
                    <a:pt x="1034" y="0"/>
                    <a:pt x="2523" y="912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7" name="Google Shape;2217;p65"/>
            <p:cNvSpPr/>
            <p:nvPr/>
          </p:nvSpPr>
          <p:spPr>
            <a:xfrm>
              <a:off x="9656225" y="5175175"/>
              <a:ext cx="332100" cy="767475"/>
            </a:xfrm>
            <a:custGeom>
              <a:avLst/>
              <a:gdLst/>
              <a:ahLst/>
              <a:cxnLst/>
              <a:rect l="l" t="t" r="r" b="b"/>
              <a:pathLst>
                <a:path w="13284" h="30699" extrusionOk="0">
                  <a:moveTo>
                    <a:pt x="1034" y="1"/>
                  </a:moveTo>
                  <a:cubicBezTo>
                    <a:pt x="281" y="1"/>
                    <a:pt x="0" y="2431"/>
                    <a:pt x="0" y="2431"/>
                  </a:cubicBezTo>
                  <a:cubicBezTo>
                    <a:pt x="213" y="4072"/>
                    <a:pt x="395" y="5713"/>
                    <a:pt x="578" y="7355"/>
                  </a:cubicBezTo>
                  <a:cubicBezTo>
                    <a:pt x="699" y="8662"/>
                    <a:pt x="821" y="9969"/>
                    <a:pt x="912" y="11276"/>
                  </a:cubicBezTo>
                  <a:cubicBezTo>
                    <a:pt x="943" y="11944"/>
                    <a:pt x="973" y="12583"/>
                    <a:pt x="973" y="13221"/>
                  </a:cubicBezTo>
                  <a:cubicBezTo>
                    <a:pt x="973" y="13707"/>
                    <a:pt x="821" y="14163"/>
                    <a:pt x="851" y="14650"/>
                  </a:cubicBezTo>
                  <a:cubicBezTo>
                    <a:pt x="912" y="15197"/>
                    <a:pt x="1125" y="15714"/>
                    <a:pt x="1429" y="16169"/>
                  </a:cubicBezTo>
                  <a:cubicBezTo>
                    <a:pt x="2219" y="17294"/>
                    <a:pt x="3283" y="18236"/>
                    <a:pt x="4225" y="19239"/>
                  </a:cubicBezTo>
                  <a:cubicBezTo>
                    <a:pt x="5441" y="20516"/>
                    <a:pt x="6657" y="21793"/>
                    <a:pt x="7812" y="23130"/>
                  </a:cubicBezTo>
                  <a:cubicBezTo>
                    <a:pt x="8846" y="24315"/>
                    <a:pt x="9818" y="25562"/>
                    <a:pt x="10669" y="26929"/>
                  </a:cubicBezTo>
                  <a:cubicBezTo>
                    <a:pt x="11034" y="27537"/>
                    <a:pt x="11368" y="28176"/>
                    <a:pt x="11642" y="28814"/>
                  </a:cubicBezTo>
                  <a:cubicBezTo>
                    <a:pt x="11733" y="29027"/>
                    <a:pt x="12402" y="30547"/>
                    <a:pt x="12219" y="30699"/>
                  </a:cubicBezTo>
                  <a:lnTo>
                    <a:pt x="13283" y="29817"/>
                  </a:lnTo>
                  <a:cubicBezTo>
                    <a:pt x="13283" y="29817"/>
                    <a:pt x="12706" y="28024"/>
                    <a:pt x="12007" y="25835"/>
                  </a:cubicBezTo>
                  <a:cubicBezTo>
                    <a:pt x="11186" y="23160"/>
                    <a:pt x="10122" y="19847"/>
                    <a:pt x="8450" y="17963"/>
                  </a:cubicBezTo>
                  <a:cubicBezTo>
                    <a:pt x="5441" y="14558"/>
                    <a:pt x="2918" y="14255"/>
                    <a:pt x="2918" y="14255"/>
                  </a:cubicBezTo>
                  <a:cubicBezTo>
                    <a:pt x="2918" y="14255"/>
                    <a:pt x="4469" y="7476"/>
                    <a:pt x="2432" y="2127"/>
                  </a:cubicBezTo>
                  <a:cubicBezTo>
                    <a:pt x="1848" y="540"/>
                    <a:pt x="1389" y="1"/>
                    <a:pt x="1034" y="1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8" name="Google Shape;2218;p65"/>
            <p:cNvSpPr/>
            <p:nvPr/>
          </p:nvSpPr>
          <p:spPr>
            <a:xfrm>
              <a:off x="9280825" y="5004925"/>
              <a:ext cx="391375" cy="362975"/>
            </a:xfrm>
            <a:custGeom>
              <a:avLst/>
              <a:gdLst/>
              <a:ahLst/>
              <a:cxnLst/>
              <a:rect l="l" t="t" r="r" b="b"/>
              <a:pathLst>
                <a:path w="15655" h="14519" extrusionOk="0">
                  <a:moveTo>
                    <a:pt x="5715" y="0"/>
                  </a:moveTo>
                  <a:lnTo>
                    <a:pt x="1" y="8268"/>
                  </a:lnTo>
                  <a:cubicBezTo>
                    <a:pt x="2736" y="11581"/>
                    <a:pt x="5138" y="12736"/>
                    <a:pt x="6718" y="13131"/>
                  </a:cubicBezTo>
                  <a:cubicBezTo>
                    <a:pt x="6779" y="11824"/>
                    <a:pt x="6992" y="9332"/>
                    <a:pt x="7630" y="8633"/>
                  </a:cubicBezTo>
                  <a:cubicBezTo>
                    <a:pt x="7630" y="10426"/>
                    <a:pt x="9059" y="14499"/>
                    <a:pt x="9059" y="14499"/>
                  </a:cubicBezTo>
                  <a:cubicBezTo>
                    <a:pt x="9059" y="14499"/>
                    <a:pt x="9310" y="14518"/>
                    <a:pt x="9747" y="14518"/>
                  </a:cubicBezTo>
                  <a:cubicBezTo>
                    <a:pt x="10867" y="14518"/>
                    <a:pt x="13206" y="14392"/>
                    <a:pt x="15655" y="13496"/>
                  </a:cubicBezTo>
                  <a:cubicBezTo>
                    <a:pt x="15411" y="7599"/>
                    <a:pt x="12311" y="2341"/>
                    <a:pt x="10974" y="365"/>
                  </a:cubicBezTo>
                  <a:cubicBezTo>
                    <a:pt x="8572" y="274"/>
                    <a:pt x="5715" y="0"/>
                    <a:pt x="5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9" name="Google Shape;2219;p65"/>
            <p:cNvSpPr/>
            <p:nvPr/>
          </p:nvSpPr>
          <p:spPr>
            <a:xfrm>
              <a:off x="9555150" y="5013850"/>
              <a:ext cx="243200" cy="328500"/>
            </a:xfrm>
            <a:custGeom>
              <a:avLst/>
              <a:gdLst/>
              <a:ahLst/>
              <a:cxnLst/>
              <a:rect l="l" t="t" r="r" b="b"/>
              <a:pathLst>
                <a:path w="9728" h="13140" extrusionOk="0">
                  <a:moveTo>
                    <a:pt x="2771" y="0"/>
                  </a:moveTo>
                  <a:cubicBezTo>
                    <a:pt x="2728" y="0"/>
                    <a:pt x="2686" y="3"/>
                    <a:pt x="2645" y="8"/>
                  </a:cubicBezTo>
                  <a:cubicBezTo>
                    <a:pt x="2356" y="39"/>
                    <a:pt x="1961" y="54"/>
                    <a:pt x="1505" y="54"/>
                  </a:cubicBezTo>
                  <a:cubicBezTo>
                    <a:pt x="1049" y="54"/>
                    <a:pt x="533" y="39"/>
                    <a:pt x="1" y="8"/>
                  </a:cubicBezTo>
                  <a:lnTo>
                    <a:pt x="1" y="8"/>
                  </a:lnTo>
                  <a:cubicBezTo>
                    <a:pt x="1338" y="1984"/>
                    <a:pt x="4438" y="7273"/>
                    <a:pt x="4682" y="13139"/>
                  </a:cubicBezTo>
                  <a:cubicBezTo>
                    <a:pt x="6445" y="12501"/>
                    <a:pt x="8268" y="11437"/>
                    <a:pt x="9727" y="9765"/>
                  </a:cubicBezTo>
                  <a:cubicBezTo>
                    <a:pt x="8716" y="5451"/>
                    <a:pt x="4762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0" name="Google Shape;2220;p65"/>
            <p:cNvSpPr/>
            <p:nvPr/>
          </p:nvSpPr>
          <p:spPr>
            <a:xfrm>
              <a:off x="9448775" y="5220725"/>
              <a:ext cx="59300" cy="147450"/>
            </a:xfrm>
            <a:custGeom>
              <a:avLst/>
              <a:gdLst/>
              <a:ahLst/>
              <a:cxnLst/>
              <a:rect l="l" t="t" r="r" b="b"/>
              <a:pathLst>
                <a:path w="2372" h="5898" extrusionOk="0">
                  <a:moveTo>
                    <a:pt x="912" y="1"/>
                  </a:moveTo>
                  <a:cubicBezTo>
                    <a:pt x="304" y="700"/>
                    <a:pt x="61" y="3192"/>
                    <a:pt x="0" y="4499"/>
                  </a:cubicBezTo>
                  <a:cubicBezTo>
                    <a:pt x="628" y="4644"/>
                    <a:pt x="1119" y="4678"/>
                    <a:pt x="1443" y="4678"/>
                  </a:cubicBezTo>
                  <a:cubicBezTo>
                    <a:pt x="1730" y="4678"/>
                    <a:pt x="1885" y="4651"/>
                    <a:pt x="1885" y="4651"/>
                  </a:cubicBezTo>
                  <a:lnTo>
                    <a:pt x="2371" y="5897"/>
                  </a:lnTo>
                  <a:cubicBezTo>
                    <a:pt x="2371" y="5897"/>
                    <a:pt x="912" y="1794"/>
                    <a:pt x="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1" name="Google Shape;2221;p65"/>
            <p:cNvSpPr/>
            <p:nvPr/>
          </p:nvSpPr>
          <p:spPr>
            <a:xfrm>
              <a:off x="9324150" y="4477250"/>
              <a:ext cx="475725" cy="596925"/>
            </a:xfrm>
            <a:custGeom>
              <a:avLst/>
              <a:gdLst/>
              <a:ahLst/>
              <a:cxnLst/>
              <a:rect l="l" t="t" r="r" b="b"/>
              <a:pathLst>
                <a:path w="19029" h="23877" extrusionOk="0">
                  <a:moveTo>
                    <a:pt x="9064" y="1"/>
                  </a:moveTo>
                  <a:cubicBezTo>
                    <a:pt x="1275" y="1"/>
                    <a:pt x="0" y="6153"/>
                    <a:pt x="0" y="6153"/>
                  </a:cubicBezTo>
                  <a:lnTo>
                    <a:pt x="304" y="12536"/>
                  </a:lnTo>
                  <a:cubicBezTo>
                    <a:pt x="304" y="12536"/>
                    <a:pt x="517" y="16214"/>
                    <a:pt x="1551" y="19648"/>
                  </a:cubicBezTo>
                  <a:cubicBezTo>
                    <a:pt x="1611" y="19831"/>
                    <a:pt x="1733" y="20013"/>
                    <a:pt x="1885" y="20165"/>
                  </a:cubicBezTo>
                  <a:cubicBezTo>
                    <a:pt x="3162" y="21563"/>
                    <a:pt x="4651" y="23296"/>
                    <a:pt x="6566" y="23691"/>
                  </a:cubicBezTo>
                  <a:cubicBezTo>
                    <a:pt x="7171" y="23818"/>
                    <a:pt x="7743" y="23877"/>
                    <a:pt x="8284" y="23877"/>
                  </a:cubicBezTo>
                  <a:cubicBezTo>
                    <a:pt x="12773" y="23877"/>
                    <a:pt x="15066" y="19865"/>
                    <a:pt x="15229" y="18129"/>
                  </a:cubicBezTo>
                  <a:cubicBezTo>
                    <a:pt x="15441" y="16153"/>
                    <a:pt x="19028" y="651"/>
                    <a:pt x="10213" y="43"/>
                  </a:cubicBezTo>
                  <a:cubicBezTo>
                    <a:pt x="9815" y="14"/>
                    <a:pt x="9432" y="1"/>
                    <a:pt x="9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2" name="Google Shape;2222;p65"/>
            <p:cNvSpPr/>
            <p:nvPr/>
          </p:nvSpPr>
          <p:spPr>
            <a:xfrm>
              <a:off x="9201050" y="3805825"/>
              <a:ext cx="369325" cy="762250"/>
            </a:xfrm>
            <a:custGeom>
              <a:avLst/>
              <a:gdLst/>
              <a:ahLst/>
              <a:cxnLst/>
              <a:rect l="l" t="t" r="r" b="b"/>
              <a:pathLst>
                <a:path w="14773" h="30490" extrusionOk="0">
                  <a:moveTo>
                    <a:pt x="10386" y="0"/>
                  </a:moveTo>
                  <a:cubicBezTo>
                    <a:pt x="7490" y="0"/>
                    <a:pt x="4870" y="2054"/>
                    <a:pt x="4317" y="5015"/>
                  </a:cubicBezTo>
                  <a:lnTo>
                    <a:pt x="3557" y="8967"/>
                  </a:lnTo>
                  <a:lnTo>
                    <a:pt x="0" y="11399"/>
                  </a:lnTo>
                  <a:lnTo>
                    <a:pt x="2858" y="12736"/>
                  </a:lnTo>
                  <a:lnTo>
                    <a:pt x="2523" y="14438"/>
                  </a:lnTo>
                  <a:cubicBezTo>
                    <a:pt x="1885" y="17751"/>
                    <a:pt x="4104" y="21004"/>
                    <a:pt x="7447" y="21642"/>
                  </a:cubicBezTo>
                  <a:lnTo>
                    <a:pt x="9301" y="21976"/>
                  </a:lnTo>
                  <a:lnTo>
                    <a:pt x="9818" y="25867"/>
                  </a:lnTo>
                  <a:cubicBezTo>
                    <a:pt x="9818" y="25867"/>
                    <a:pt x="7873" y="29393"/>
                    <a:pt x="8542" y="30305"/>
                  </a:cubicBezTo>
                  <a:cubicBezTo>
                    <a:pt x="8633" y="30431"/>
                    <a:pt x="8830" y="30489"/>
                    <a:pt x="9106" y="30489"/>
                  </a:cubicBezTo>
                  <a:cubicBezTo>
                    <a:pt x="10020" y="30489"/>
                    <a:pt x="11793" y="29848"/>
                    <a:pt x="13405" y="28937"/>
                  </a:cubicBezTo>
                  <a:cubicBezTo>
                    <a:pt x="10152" y="22949"/>
                    <a:pt x="14773" y="15806"/>
                    <a:pt x="14165" y="10608"/>
                  </a:cubicBezTo>
                  <a:cubicBezTo>
                    <a:pt x="10730" y="7447"/>
                    <a:pt x="10700" y="3101"/>
                    <a:pt x="11247" y="61"/>
                  </a:cubicBezTo>
                  <a:cubicBezTo>
                    <a:pt x="10958" y="20"/>
                    <a:pt x="10671" y="0"/>
                    <a:pt x="10386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3" name="Google Shape;2223;p65"/>
            <p:cNvSpPr/>
            <p:nvPr/>
          </p:nvSpPr>
          <p:spPr>
            <a:xfrm>
              <a:off x="9439642" y="3807327"/>
              <a:ext cx="291076" cy="721925"/>
            </a:xfrm>
            <a:custGeom>
              <a:avLst/>
              <a:gdLst/>
              <a:ahLst/>
              <a:cxnLst/>
              <a:rect l="l" t="t" r="r" b="b"/>
              <a:pathLst>
                <a:path w="11035" h="28877" extrusionOk="0">
                  <a:moveTo>
                    <a:pt x="1095" y="1"/>
                  </a:moveTo>
                  <a:lnTo>
                    <a:pt x="1095" y="1"/>
                  </a:lnTo>
                  <a:cubicBezTo>
                    <a:pt x="548" y="3041"/>
                    <a:pt x="578" y="7417"/>
                    <a:pt x="4013" y="10548"/>
                  </a:cubicBezTo>
                  <a:cubicBezTo>
                    <a:pt x="1976" y="16019"/>
                    <a:pt x="0" y="22889"/>
                    <a:pt x="3253" y="28877"/>
                  </a:cubicBezTo>
                  <a:cubicBezTo>
                    <a:pt x="4803" y="27995"/>
                    <a:pt x="6201" y="26871"/>
                    <a:pt x="6627" y="25776"/>
                  </a:cubicBezTo>
                  <a:cubicBezTo>
                    <a:pt x="5958" y="24956"/>
                    <a:pt x="5806" y="23223"/>
                    <a:pt x="5776" y="22159"/>
                  </a:cubicBezTo>
                  <a:cubicBezTo>
                    <a:pt x="8055" y="21339"/>
                    <a:pt x="9879" y="19363"/>
                    <a:pt x="10365" y="16810"/>
                  </a:cubicBezTo>
                  <a:lnTo>
                    <a:pt x="11034" y="13314"/>
                  </a:lnTo>
                  <a:cubicBezTo>
                    <a:pt x="4864" y="8876"/>
                    <a:pt x="2250" y="2098"/>
                    <a:pt x="1763" y="123"/>
                  </a:cubicBezTo>
                  <a:lnTo>
                    <a:pt x="1368" y="62"/>
                  </a:lnTo>
                  <a:cubicBezTo>
                    <a:pt x="1277" y="31"/>
                    <a:pt x="1186" y="31"/>
                    <a:pt x="1095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4" name="Google Shape;2224;p65"/>
            <p:cNvSpPr/>
            <p:nvPr/>
          </p:nvSpPr>
          <p:spPr>
            <a:xfrm>
              <a:off x="9657750" y="4608600"/>
              <a:ext cx="219625" cy="423700"/>
            </a:xfrm>
            <a:custGeom>
              <a:avLst/>
              <a:gdLst/>
              <a:ahLst/>
              <a:cxnLst/>
              <a:rect l="l" t="t" r="r" b="b"/>
              <a:pathLst>
                <a:path w="8785" h="16948" extrusionOk="0">
                  <a:moveTo>
                    <a:pt x="4509" y="0"/>
                  </a:moveTo>
                  <a:cubicBezTo>
                    <a:pt x="3077" y="0"/>
                    <a:pt x="2037" y="716"/>
                    <a:pt x="2037" y="716"/>
                  </a:cubicBezTo>
                  <a:lnTo>
                    <a:pt x="0" y="14668"/>
                  </a:lnTo>
                  <a:cubicBezTo>
                    <a:pt x="0" y="14668"/>
                    <a:pt x="2128" y="16917"/>
                    <a:pt x="4955" y="16948"/>
                  </a:cubicBezTo>
                  <a:cubicBezTo>
                    <a:pt x="5867" y="8467"/>
                    <a:pt x="7721" y="5428"/>
                    <a:pt x="8785" y="4394"/>
                  </a:cubicBezTo>
                  <a:cubicBezTo>
                    <a:pt x="8298" y="2601"/>
                    <a:pt x="7629" y="1203"/>
                    <a:pt x="6870" y="716"/>
                  </a:cubicBezTo>
                  <a:cubicBezTo>
                    <a:pt x="6039" y="179"/>
                    <a:pt x="5225" y="0"/>
                    <a:pt x="45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5" name="Google Shape;2225;p65"/>
            <p:cNvSpPr/>
            <p:nvPr/>
          </p:nvSpPr>
          <p:spPr>
            <a:xfrm>
              <a:off x="9387975" y="3988150"/>
              <a:ext cx="25100" cy="41900"/>
            </a:xfrm>
            <a:custGeom>
              <a:avLst/>
              <a:gdLst/>
              <a:ahLst/>
              <a:cxnLst/>
              <a:rect l="l" t="t" r="r" b="b"/>
              <a:pathLst>
                <a:path w="1004" h="1676" extrusionOk="0">
                  <a:moveTo>
                    <a:pt x="578" y="0"/>
                  </a:moveTo>
                  <a:cubicBezTo>
                    <a:pt x="345" y="0"/>
                    <a:pt x="120" y="325"/>
                    <a:pt x="61" y="762"/>
                  </a:cubicBezTo>
                  <a:cubicBezTo>
                    <a:pt x="1" y="1248"/>
                    <a:pt x="153" y="1643"/>
                    <a:pt x="396" y="1674"/>
                  </a:cubicBezTo>
                  <a:cubicBezTo>
                    <a:pt x="405" y="1675"/>
                    <a:pt x="415" y="1676"/>
                    <a:pt x="424" y="1676"/>
                  </a:cubicBezTo>
                  <a:cubicBezTo>
                    <a:pt x="658" y="1676"/>
                    <a:pt x="885" y="1322"/>
                    <a:pt x="943" y="884"/>
                  </a:cubicBezTo>
                  <a:cubicBezTo>
                    <a:pt x="1004" y="428"/>
                    <a:pt x="852" y="33"/>
                    <a:pt x="609" y="2"/>
                  </a:cubicBezTo>
                  <a:cubicBezTo>
                    <a:pt x="598" y="1"/>
                    <a:pt x="588" y="0"/>
                    <a:pt x="5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6" name="Google Shape;2226;p65"/>
            <p:cNvSpPr/>
            <p:nvPr/>
          </p:nvSpPr>
          <p:spPr>
            <a:xfrm>
              <a:off x="9351507" y="4047725"/>
              <a:ext cx="149725" cy="141000"/>
            </a:xfrm>
            <a:custGeom>
              <a:avLst/>
              <a:gdLst/>
              <a:ahLst/>
              <a:cxnLst/>
              <a:rect l="l" t="t" r="r" b="b"/>
              <a:pathLst>
                <a:path w="5989" h="5640" extrusionOk="0">
                  <a:moveTo>
                    <a:pt x="3006" y="1"/>
                  </a:moveTo>
                  <a:cubicBezTo>
                    <a:pt x="1595" y="1"/>
                    <a:pt x="380" y="1046"/>
                    <a:pt x="183" y="2482"/>
                  </a:cubicBezTo>
                  <a:cubicBezTo>
                    <a:pt x="0" y="4033"/>
                    <a:pt x="1094" y="5431"/>
                    <a:pt x="2645" y="5613"/>
                  </a:cubicBezTo>
                  <a:cubicBezTo>
                    <a:pt x="2772" y="5631"/>
                    <a:pt x="2898" y="5639"/>
                    <a:pt x="3022" y="5639"/>
                  </a:cubicBezTo>
                  <a:cubicBezTo>
                    <a:pt x="4416" y="5639"/>
                    <a:pt x="5610" y="4577"/>
                    <a:pt x="5806" y="3182"/>
                  </a:cubicBezTo>
                  <a:cubicBezTo>
                    <a:pt x="5988" y="1631"/>
                    <a:pt x="4894" y="203"/>
                    <a:pt x="3344" y="20"/>
                  </a:cubicBezTo>
                  <a:cubicBezTo>
                    <a:pt x="3230" y="7"/>
                    <a:pt x="3118" y="1"/>
                    <a:pt x="300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7" name="Google Shape;2227;p65"/>
            <p:cNvSpPr/>
            <p:nvPr/>
          </p:nvSpPr>
          <p:spPr>
            <a:xfrm>
              <a:off x="9264218" y="4121369"/>
              <a:ext cx="77129" cy="83025"/>
            </a:xfrm>
            <a:custGeom>
              <a:avLst/>
              <a:gdLst/>
              <a:ahLst/>
              <a:cxnLst/>
              <a:rect l="l" t="t" r="r" b="b"/>
              <a:pathLst>
                <a:path w="4159" h="3321" extrusionOk="0">
                  <a:moveTo>
                    <a:pt x="3832" y="1"/>
                  </a:moveTo>
                  <a:cubicBezTo>
                    <a:pt x="3726" y="1"/>
                    <a:pt x="3623" y="54"/>
                    <a:pt x="3587" y="175"/>
                  </a:cubicBezTo>
                  <a:cubicBezTo>
                    <a:pt x="3184" y="1529"/>
                    <a:pt x="2098" y="2801"/>
                    <a:pt x="588" y="2801"/>
                  </a:cubicBezTo>
                  <a:cubicBezTo>
                    <a:pt x="505" y="2801"/>
                    <a:pt x="420" y="2797"/>
                    <a:pt x="334" y="2789"/>
                  </a:cubicBezTo>
                  <a:cubicBezTo>
                    <a:pt x="325" y="2788"/>
                    <a:pt x="316" y="2787"/>
                    <a:pt x="307" y="2787"/>
                  </a:cubicBezTo>
                  <a:cubicBezTo>
                    <a:pt x="0" y="2787"/>
                    <a:pt x="10" y="3276"/>
                    <a:pt x="334" y="3305"/>
                  </a:cubicBezTo>
                  <a:cubicBezTo>
                    <a:pt x="435" y="3315"/>
                    <a:pt x="534" y="3320"/>
                    <a:pt x="631" y="3320"/>
                  </a:cubicBezTo>
                  <a:cubicBezTo>
                    <a:pt x="2337" y="3320"/>
                    <a:pt x="3615" y="1851"/>
                    <a:pt x="4104" y="327"/>
                  </a:cubicBezTo>
                  <a:cubicBezTo>
                    <a:pt x="4159" y="125"/>
                    <a:pt x="3992" y="1"/>
                    <a:pt x="38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8" name="Google Shape;2228;p65"/>
            <p:cNvSpPr/>
            <p:nvPr/>
          </p:nvSpPr>
          <p:spPr>
            <a:xfrm>
              <a:off x="9466250" y="3787575"/>
              <a:ext cx="303975" cy="352625"/>
            </a:xfrm>
            <a:custGeom>
              <a:avLst/>
              <a:gdLst/>
              <a:ahLst/>
              <a:cxnLst/>
              <a:rect l="l" t="t" r="r" b="b"/>
              <a:pathLst>
                <a:path w="12159" h="14105" extrusionOk="0">
                  <a:moveTo>
                    <a:pt x="1307" y="1"/>
                  </a:moveTo>
                  <a:lnTo>
                    <a:pt x="1307" y="1"/>
                  </a:lnTo>
                  <a:cubicBezTo>
                    <a:pt x="0" y="4834"/>
                    <a:pt x="3587" y="10822"/>
                    <a:pt x="10578" y="14104"/>
                  </a:cubicBezTo>
                  <a:lnTo>
                    <a:pt x="11520" y="9119"/>
                  </a:lnTo>
                  <a:cubicBezTo>
                    <a:pt x="12159" y="5806"/>
                    <a:pt x="9940" y="2554"/>
                    <a:pt x="6596" y="1916"/>
                  </a:cubicBezTo>
                  <a:lnTo>
                    <a:pt x="1307" y="1"/>
                  </a:lnTo>
                  <a:close/>
                </a:path>
              </a:pathLst>
            </a:custGeom>
            <a:solidFill>
              <a:srgbClr val="FF63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9" name="Google Shape;2229;p65"/>
            <p:cNvSpPr/>
            <p:nvPr/>
          </p:nvSpPr>
          <p:spPr>
            <a:xfrm>
              <a:off x="9743600" y="3725090"/>
              <a:ext cx="256125" cy="236125"/>
            </a:xfrm>
            <a:custGeom>
              <a:avLst/>
              <a:gdLst/>
              <a:ahLst/>
              <a:cxnLst/>
              <a:rect l="l" t="t" r="r" b="b"/>
              <a:pathLst>
                <a:path w="10245" h="9445" extrusionOk="0">
                  <a:moveTo>
                    <a:pt x="6488" y="0"/>
                  </a:moveTo>
                  <a:cubicBezTo>
                    <a:pt x="5387" y="0"/>
                    <a:pt x="4237" y="262"/>
                    <a:pt x="3344" y="555"/>
                  </a:cubicBezTo>
                  <a:cubicBezTo>
                    <a:pt x="2433" y="859"/>
                    <a:pt x="1581" y="1376"/>
                    <a:pt x="1034" y="2166"/>
                  </a:cubicBezTo>
                  <a:cubicBezTo>
                    <a:pt x="1" y="3655"/>
                    <a:pt x="305" y="5905"/>
                    <a:pt x="974" y="7485"/>
                  </a:cubicBezTo>
                  <a:cubicBezTo>
                    <a:pt x="1126" y="7880"/>
                    <a:pt x="2372" y="8427"/>
                    <a:pt x="2767" y="8610"/>
                  </a:cubicBezTo>
                  <a:cubicBezTo>
                    <a:pt x="3496" y="9005"/>
                    <a:pt x="4317" y="9309"/>
                    <a:pt x="5138" y="9400"/>
                  </a:cubicBezTo>
                  <a:cubicBezTo>
                    <a:pt x="5347" y="9430"/>
                    <a:pt x="5555" y="9445"/>
                    <a:pt x="5760" y="9445"/>
                  </a:cubicBezTo>
                  <a:cubicBezTo>
                    <a:pt x="7011" y="9445"/>
                    <a:pt x="8149" y="8890"/>
                    <a:pt x="8907" y="7820"/>
                  </a:cubicBezTo>
                  <a:cubicBezTo>
                    <a:pt x="9545" y="6908"/>
                    <a:pt x="9879" y="5813"/>
                    <a:pt x="10062" y="4719"/>
                  </a:cubicBezTo>
                  <a:cubicBezTo>
                    <a:pt x="10183" y="3868"/>
                    <a:pt x="10244" y="2926"/>
                    <a:pt x="9971" y="2105"/>
                  </a:cubicBezTo>
                  <a:cubicBezTo>
                    <a:pt x="9441" y="500"/>
                    <a:pt x="8011" y="0"/>
                    <a:pt x="6488" y="0"/>
                  </a:cubicBezTo>
                  <a:close/>
                </a:path>
              </a:pathLst>
            </a:custGeom>
            <a:solidFill>
              <a:srgbClr val="FF63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0" name="Google Shape;2230;p65"/>
            <p:cNvSpPr/>
            <p:nvPr/>
          </p:nvSpPr>
          <p:spPr>
            <a:xfrm>
              <a:off x="9583275" y="4457475"/>
              <a:ext cx="202900" cy="281500"/>
            </a:xfrm>
            <a:custGeom>
              <a:avLst/>
              <a:gdLst/>
              <a:ahLst/>
              <a:cxnLst/>
              <a:rect l="l" t="t" r="r" b="b"/>
              <a:pathLst>
                <a:path w="8116" h="11260" extrusionOk="0">
                  <a:moveTo>
                    <a:pt x="1620" y="1"/>
                  </a:moveTo>
                  <a:cubicBezTo>
                    <a:pt x="1411" y="1"/>
                    <a:pt x="1196" y="15"/>
                    <a:pt x="973" y="44"/>
                  </a:cubicBezTo>
                  <a:cubicBezTo>
                    <a:pt x="0" y="2871"/>
                    <a:pt x="760" y="10865"/>
                    <a:pt x="760" y="10865"/>
                  </a:cubicBezTo>
                  <a:lnTo>
                    <a:pt x="8116" y="11260"/>
                  </a:lnTo>
                  <a:cubicBezTo>
                    <a:pt x="8116" y="11260"/>
                    <a:pt x="7549" y="1"/>
                    <a:pt x="1620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1" name="Google Shape;2231;p65"/>
            <p:cNvSpPr/>
            <p:nvPr/>
          </p:nvSpPr>
          <p:spPr>
            <a:xfrm>
              <a:off x="9781600" y="4718450"/>
              <a:ext cx="129200" cy="313850"/>
            </a:xfrm>
            <a:custGeom>
              <a:avLst/>
              <a:gdLst/>
              <a:ahLst/>
              <a:cxnLst/>
              <a:rect l="l" t="t" r="r" b="b"/>
              <a:pathLst>
                <a:path w="5168" h="12554" extrusionOk="0">
                  <a:moveTo>
                    <a:pt x="3831" y="0"/>
                  </a:moveTo>
                  <a:lnTo>
                    <a:pt x="3831" y="0"/>
                  </a:lnTo>
                  <a:cubicBezTo>
                    <a:pt x="2767" y="1034"/>
                    <a:pt x="913" y="4073"/>
                    <a:pt x="1" y="12554"/>
                  </a:cubicBezTo>
                  <a:cubicBezTo>
                    <a:pt x="761" y="12554"/>
                    <a:pt x="1551" y="12402"/>
                    <a:pt x="2372" y="12037"/>
                  </a:cubicBezTo>
                  <a:cubicBezTo>
                    <a:pt x="5168" y="10730"/>
                    <a:pt x="5046" y="4286"/>
                    <a:pt x="3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2" name="Google Shape;2232;p65"/>
            <p:cNvSpPr/>
            <p:nvPr/>
          </p:nvSpPr>
          <p:spPr>
            <a:xfrm>
              <a:off x="9400900" y="3922850"/>
              <a:ext cx="65375" cy="33450"/>
            </a:xfrm>
            <a:custGeom>
              <a:avLst/>
              <a:gdLst/>
              <a:ahLst/>
              <a:cxnLst/>
              <a:rect l="l" t="t" r="r" b="b"/>
              <a:pathLst>
                <a:path w="2615" h="1338" extrusionOk="0">
                  <a:moveTo>
                    <a:pt x="1271" y="0"/>
                  </a:moveTo>
                  <a:cubicBezTo>
                    <a:pt x="1064" y="0"/>
                    <a:pt x="862" y="41"/>
                    <a:pt x="699" y="122"/>
                  </a:cubicBezTo>
                  <a:cubicBezTo>
                    <a:pt x="426" y="213"/>
                    <a:pt x="183" y="365"/>
                    <a:pt x="0" y="578"/>
                  </a:cubicBezTo>
                  <a:cubicBezTo>
                    <a:pt x="394" y="462"/>
                    <a:pt x="787" y="364"/>
                    <a:pt x="1154" y="364"/>
                  </a:cubicBezTo>
                  <a:cubicBezTo>
                    <a:pt x="1269" y="364"/>
                    <a:pt x="1381" y="373"/>
                    <a:pt x="1490" y="395"/>
                  </a:cubicBezTo>
                  <a:cubicBezTo>
                    <a:pt x="1703" y="456"/>
                    <a:pt x="1915" y="578"/>
                    <a:pt x="2098" y="760"/>
                  </a:cubicBezTo>
                  <a:cubicBezTo>
                    <a:pt x="2189" y="821"/>
                    <a:pt x="2250" y="942"/>
                    <a:pt x="2341" y="1034"/>
                  </a:cubicBezTo>
                  <a:cubicBezTo>
                    <a:pt x="2432" y="1125"/>
                    <a:pt x="2493" y="1246"/>
                    <a:pt x="2614" y="1338"/>
                  </a:cubicBezTo>
                  <a:cubicBezTo>
                    <a:pt x="2584" y="1216"/>
                    <a:pt x="2554" y="1064"/>
                    <a:pt x="2523" y="942"/>
                  </a:cubicBezTo>
                  <a:cubicBezTo>
                    <a:pt x="2462" y="821"/>
                    <a:pt x="2402" y="669"/>
                    <a:pt x="2310" y="547"/>
                  </a:cubicBezTo>
                  <a:cubicBezTo>
                    <a:pt x="2158" y="304"/>
                    <a:pt x="1885" y="122"/>
                    <a:pt x="1581" y="30"/>
                  </a:cubicBezTo>
                  <a:cubicBezTo>
                    <a:pt x="1480" y="10"/>
                    <a:pt x="1375" y="0"/>
                    <a:pt x="1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3" name="Google Shape;2233;p65"/>
            <p:cNvSpPr/>
            <p:nvPr/>
          </p:nvSpPr>
          <p:spPr>
            <a:xfrm>
              <a:off x="9707550" y="3719940"/>
              <a:ext cx="121750" cy="180950"/>
            </a:xfrm>
            <a:custGeom>
              <a:avLst/>
              <a:gdLst/>
              <a:ahLst/>
              <a:cxnLst/>
              <a:rect l="l" t="t" r="r" b="b"/>
              <a:pathLst>
                <a:path w="4870" h="7238" extrusionOk="0">
                  <a:moveTo>
                    <a:pt x="1455" y="1"/>
                  </a:moveTo>
                  <a:cubicBezTo>
                    <a:pt x="0" y="1"/>
                    <a:pt x="1990" y="7235"/>
                    <a:pt x="1990" y="7235"/>
                  </a:cubicBezTo>
                  <a:cubicBezTo>
                    <a:pt x="2004" y="7237"/>
                    <a:pt x="2018" y="7237"/>
                    <a:pt x="2032" y="7237"/>
                  </a:cubicBezTo>
                  <a:cubicBezTo>
                    <a:pt x="3389" y="7237"/>
                    <a:pt x="4870" y="1517"/>
                    <a:pt x="4118" y="1095"/>
                  </a:cubicBezTo>
                  <a:cubicBezTo>
                    <a:pt x="4089" y="1080"/>
                    <a:pt x="4059" y="1073"/>
                    <a:pt x="4030" y="1073"/>
                  </a:cubicBezTo>
                  <a:cubicBezTo>
                    <a:pt x="3294" y="1073"/>
                    <a:pt x="2507" y="5655"/>
                    <a:pt x="2507" y="5655"/>
                  </a:cubicBezTo>
                  <a:cubicBezTo>
                    <a:pt x="2507" y="5655"/>
                    <a:pt x="2932" y="62"/>
                    <a:pt x="1473" y="1"/>
                  </a:cubicBezTo>
                  <a:cubicBezTo>
                    <a:pt x="1467" y="1"/>
                    <a:pt x="1461" y="1"/>
                    <a:pt x="14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4" name="Google Shape;2234;p65"/>
            <p:cNvSpPr/>
            <p:nvPr/>
          </p:nvSpPr>
          <p:spPr>
            <a:xfrm>
              <a:off x="9383425" y="4963825"/>
              <a:ext cx="71450" cy="93550"/>
            </a:xfrm>
            <a:custGeom>
              <a:avLst/>
              <a:gdLst/>
              <a:ahLst/>
              <a:cxnLst/>
              <a:rect l="l" t="t" r="r" b="b"/>
              <a:pathLst>
                <a:path w="2858" h="3742" extrusionOk="0">
                  <a:moveTo>
                    <a:pt x="575" y="1"/>
                  </a:moveTo>
                  <a:cubicBezTo>
                    <a:pt x="566" y="1"/>
                    <a:pt x="557" y="2"/>
                    <a:pt x="547" y="3"/>
                  </a:cubicBezTo>
                  <a:cubicBezTo>
                    <a:pt x="0" y="125"/>
                    <a:pt x="1642" y="2374"/>
                    <a:pt x="2523" y="3529"/>
                  </a:cubicBezTo>
                  <a:cubicBezTo>
                    <a:pt x="2614" y="3590"/>
                    <a:pt x="2736" y="3651"/>
                    <a:pt x="2857" y="3742"/>
                  </a:cubicBezTo>
                  <a:cubicBezTo>
                    <a:pt x="2349" y="2606"/>
                    <a:pt x="1136" y="1"/>
                    <a:pt x="575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5" name="Google Shape;2235;p65"/>
            <p:cNvSpPr/>
            <p:nvPr/>
          </p:nvSpPr>
          <p:spPr>
            <a:xfrm>
              <a:off x="9538450" y="5007875"/>
              <a:ext cx="75250" cy="66225"/>
            </a:xfrm>
            <a:custGeom>
              <a:avLst/>
              <a:gdLst/>
              <a:ahLst/>
              <a:cxnLst/>
              <a:rect l="l" t="t" r="r" b="b"/>
              <a:pathLst>
                <a:path w="3010" h="2649" extrusionOk="0">
                  <a:moveTo>
                    <a:pt x="1990" y="1"/>
                  </a:moveTo>
                  <a:cubicBezTo>
                    <a:pt x="1177" y="1"/>
                    <a:pt x="394" y="1636"/>
                    <a:pt x="0" y="2648"/>
                  </a:cubicBezTo>
                  <a:cubicBezTo>
                    <a:pt x="213" y="2618"/>
                    <a:pt x="456" y="2588"/>
                    <a:pt x="699" y="2557"/>
                  </a:cubicBezTo>
                  <a:cubicBezTo>
                    <a:pt x="1702" y="1645"/>
                    <a:pt x="3009" y="278"/>
                    <a:pt x="2189" y="34"/>
                  </a:cubicBezTo>
                  <a:cubicBezTo>
                    <a:pt x="2122" y="12"/>
                    <a:pt x="2056" y="1"/>
                    <a:pt x="1990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6" name="Google Shape;2236;p65"/>
            <p:cNvSpPr/>
            <p:nvPr/>
          </p:nvSpPr>
          <p:spPr>
            <a:xfrm>
              <a:off x="9476875" y="5032175"/>
              <a:ext cx="30425" cy="41150"/>
            </a:xfrm>
            <a:custGeom>
              <a:avLst/>
              <a:gdLst/>
              <a:ahLst/>
              <a:cxnLst/>
              <a:rect l="l" t="t" r="r" b="b"/>
              <a:pathLst>
                <a:path w="1217" h="1646" extrusionOk="0">
                  <a:moveTo>
                    <a:pt x="562" y="1"/>
                  </a:moveTo>
                  <a:cubicBezTo>
                    <a:pt x="547" y="1"/>
                    <a:pt x="533" y="2"/>
                    <a:pt x="518" y="5"/>
                  </a:cubicBezTo>
                  <a:cubicBezTo>
                    <a:pt x="1" y="96"/>
                    <a:pt x="1034" y="1433"/>
                    <a:pt x="1217" y="1646"/>
                  </a:cubicBezTo>
                  <a:cubicBezTo>
                    <a:pt x="1217" y="1439"/>
                    <a:pt x="1045" y="1"/>
                    <a:pt x="562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7" name="Google Shape;2237;p65"/>
            <p:cNvSpPr/>
            <p:nvPr/>
          </p:nvSpPr>
          <p:spPr>
            <a:xfrm>
              <a:off x="9507275" y="50733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cubicBezTo>
                    <a:pt x="1" y="3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0"/>
                    <a:pt x="1" y="3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8" name="Google Shape;2238;p65"/>
            <p:cNvSpPr/>
            <p:nvPr/>
          </p:nvSpPr>
          <p:spPr>
            <a:xfrm>
              <a:off x="9757275" y="4665250"/>
              <a:ext cx="101100" cy="364775"/>
            </a:xfrm>
            <a:custGeom>
              <a:avLst/>
              <a:gdLst/>
              <a:ahLst/>
              <a:cxnLst/>
              <a:rect l="l" t="t" r="r" b="b"/>
              <a:pathLst>
                <a:path w="4044" h="14591" fill="none" extrusionOk="0">
                  <a:moveTo>
                    <a:pt x="1" y="14590"/>
                  </a:moveTo>
                  <a:cubicBezTo>
                    <a:pt x="1" y="14590"/>
                    <a:pt x="31" y="4378"/>
                    <a:pt x="4044" y="1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9" name="Google Shape;2239;p65"/>
            <p:cNvSpPr/>
            <p:nvPr/>
          </p:nvSpPr>
          <p:spPr>
            <a:xfrm>
              <a:off x="9530850" y="4480600"/>
              <a:ext cx="145925" cy="494700"/>
            </a:xfrm>
            <a:custGeom>
              <a:avLst/>
              <a:gdLst/>
              <a:ahLst/>
              <a:cxnLst/>
              <a:rect l="l" t="t" r="r" b="b"/>
              <a:pathLst>
                <a:path w="5837" h="19788" extrusionOk="0">
                  <a:moveTo>
                    <a:pt x="2766" y="0"/>
                  </a:moveTo>
                  <a:cubicBezTo>
                    <a:pt x="0" y="9909"/>
                    <a:pt x="5076" y="19788"/>
                    <a:pt x="5076" y="19788"/>
                  </a:cubicBezTo>
                  <a:cubicBezTo>
                    <a:pt x="5076" y="19788"/>
                    <a:pt x="5836" y="19788"/>
                    <a:pt x="5836" y="18694"/>
                  </a:cubicBezTo>
                  <a:cubicBezTo>
                    <a:pt x="1155" y="7387"/>
                    <a:pt x="4134" y="0"/>
                    <a:pt x="41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0" name="Google Shape;2240;p65"/>
            <p:cNvSpPr/>
            <p:nvPr/>
          </p:nvSpPr>
          <p:spPr>
            <a:xfrm>
              <a:off x="9450300" y="4425875"/>
              <a:ext cx="181625" cy="154300"/>
            </a:xfrm>
            <a:custGeom>
              <a:avLst/>
              <a:gdLst/>
              <a:ahLst/>
              <a:cxnLst/>
              <a:rect l="l" t="t" r="r" b="b"/>
              <a:pathLst>
                <a:path w="7265" h="6172" extrusionOk="0">
                  <a:moveTo>
                    <a:pt x="2158" y="1"/>
                  </a:moveTo>
                  <a:lnTo>
                    <a:pt x="0" y="4955"/>
                  </a:lnTo>
                  <a:lnTo>
                    <a:pt x="3587" y="6171"/>
                  </a:lnTo>
                  <a:cubicBezTo>
                    <a:pt x="3587" y="6171"/>
                    <a:pt x="5593" y="4591"/>
                    <a:pt x="7265" y="1338"/>
                  </a:cubicBezTo>
                  <a:lnTo>
                    <a:pt x="7265" y="1338"/>
                  </a:lnTo>
                  <a:cubicBezTo>
                    <a:pt x="6156" y="1857"/>
                    <a:pt x="5286" y="2054"/>
                    <a:pt x="4604" y="2054"/>
                  </a:cubicBezTo>
                  <a:cubicBezTo>
                    <a:pt x="2406" y="2054"/>
                    <a:pt x="2158" y="1"/>
                    <a:pt x="2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1" name="Google Shape;2241;p65"/>
            <p:cNvSpPr/>
            <p:nvPr/>
          </p:nvSpPr>
          <p:spPr>
            <a:xfrm>
              <a:off x="9226871" y="3755460"/>
              <a:ext cx="709775" cy="782884"/>
            </a:xfrm>
            <a:custGeom>
              <a:avLst/>
              <a:gdLst/>
              <a:ahLst/>
              <a:cxnLst/>
              <a:rect l="l" t="t" r="r" b="b"/>
              <a:pathLst>
                <a:path w="28391" h="32244" extrusionOk="0">
                  <a:moveTo>
                    <a:pt x="12975" y="1"/>
                  </a:moveTo>
                  <a:cubicBezTo>
                    <a:pt x="12429" y="1"/>
                    <a:pt x="11855" y="34"/>
                    <a:pt x="11247" y="101"/>
                  </a:cubicBezTo>
                  <a:lnTo>
                    <a:pt x="11217" y="101"/>
                  </a:lnTo>
                  <a:cubicBezTo>
                    <a:pt x="11034" y="101"/>
                    <a:pt x="10852" y="131"/>
                    <a:pt x="10670" y="161"/>
                  </a:cubicBezTo>
                  <a:cubicBezTo>
                    <a:pt x="10427" y="222"/>
                    <a:pt x="10214" y="252"/>
                    <a:pt x="10001" y="313"/>
                  </a:cubicBezTo>
                  <a:cubicBezTo>
                    <a:pt x="9649" y="351"/>
                    <a:pt x="9277" y="367"/>
                    <a:pt x="8893" y="367"/>
                  </a:cubicBezTo>
                  <a:cubicBezTo>
                    <a:pt x="7060" y="367"/>
                    <a:pt x="4944" y="11"/>
                    <a:pt x="3281" y="11"/>
                  </a:cubicBezTo>
                  <a:cubicBezTo>
                    <a:pt x="1926" y="11"/>
                    <a:pt x="872" y="247"/>
                    <a:pt x="518" y="1104"/>
                  </a:cubicBezTo>
                  <a:cubicBezTo>
                    <a:pt x="1" y="2380"/>
                    <a:pt x="2828" y="2836"/>
                    <a:pt x="4043" y="3110"/>
                  </a:cubicBezTo>
                  <a:cubicBezTo>
                    <a:pt x="2280" y="4538"/>
                    <a:pt x="1551" y="6119"/>
                    <a:pt x="2706" y="6970"/>
                  </a:cubicBezTo>
                  <a:cubicBezTo>
                    <a:pt x="2974" y="7180"/>
                    <a:pt x="3253" y="7272"/>
                    <a:pt x="3536" y="7272"/>
                  </a:cubicBezTo>
                  <a:cubicBezTo>
                    <a:pt x="5500" y="7272"/>
                    <a:pt x="7660" y="2837"/>
                    <a:pt x="7660" y="2836"/>
                  </a:cubicBezTo>
                  <a:lnTo>
                    <a:pt x="7660" y="2836"/>
                  </a:lnTo>
                  <a:cubicBezTo>
                    <a:pt x="7660" y="2837"/>
                    <a:pt x="6840" y="5085"/>
                    <a:pt x="7691" y="5541"/>
                  </a:cubicBezTo>
                  <a:cubicBezTo>
                    <a:pt x="7739" y="5567"/>
                    <a:pt x="7790" y="5579"/>
                    <a:pt x="7845" y="5579"/>
                  </a:cubicBezTo>
                  <a:cubicBezTo>
                    <a:pt x="8697" y="5579"/>
                    <a:pt x="10291" y="2611"/>
                    <a:pt x="11220" y="2611"/>
                  </a:cubicBezTo>
                  <a:cubicBezTo>
                    <a:pt x="11283" y="2611"/>
                    <a:pt x="11343" y="2625"/>
                    <a:pt x="11399" y="2654"/>
                  </a:cubicBezTo>
                  <a:cubicBezTo>
                    <a:pt x="12311" y="3140"/>
                    <a:pt x="19211" y="15146"/>
                    <a:pt x="19211" y="15146"/>
                  </a:cubicBezTo>
                  <a:cubicBezTo>
                    <a:pt x="19211" y="15146"/>
                    <a:pt x="9879" y="22320"/>
                    <a:pt x="14196" y="31651"/>
                  </a:cubicBezTo>
                  <a:cubicBezTo>
                    <a:pt x="14547" y="32071"/>
                    <a:pt x="14892" y="32243"/>
                    <a:pt x="15200" y="32243"/>
                  </a:cubicBezTo>
                  <a:cubicBezTo>
                    <a:pt x="16120" y="32243"/>
                    <a:pt x="16710" y="30707"/>
                    <a:pt x="16141" y="29615"/>
                  </a:cubicBezTo>
                  <a:cubicBezTo>
                    <a:pt x="15837" y="29067"/>
                    <a:pt x="14986" y="24417"/>
                    <a:pt x="18451" y="23627"/>
                  </a:cubicBezTo>
                  <a:cubicBezTo>
                    <a:pt x="21916" y="22836"/>
                    <a:pt x="28390" y="19918"/>
                    <a:pt x="24773" y="11590"/>
                  </a:cubicBezTo>
                  <a:cubicBezTo>
                    <a:pt x="21534" y="4218"/>
                    <a:pt x="19141" y="1"/>
                    <a:pt x="12975" y="1"/>
                  </a:cubicBezTo>
                  <a:close/>
                </a:path>
              </a:pathLst>
            </a:custGeom>
            <a:solidFill>
              <a:srgbClr val="FF63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2" name="Google Shape;2242;p65"/>
            <p:cNvSpPr/>
            <p:nvPr/>
          </p:nvSpPr>
          <p:spPr>
            <a:xfrm>
              <a:off x="9584800" y="4057950"/>
              <a:ext cx="133325" cy="112900"/>
            </a:xfrm>
            <a:custGeom>
              <a:avLst/>
              <a:gdLst/>
              <a:ahLst/>
              <a:cxnLst/>
              <a:rect l="l" t="t" r="r" b="b"/>
              <a:pathLst>
                <a:path w="5333" h="4516" extrusionOk="0">
                  <a:moveTo>
                    <a:pt x="3273" y="0"/>
                  </a:moveTo>
                  <a:cubicBezTo>
                    <a:pt x="1862" y="0"/>
                    <a:pt x="152" y="1040"/>
                    <a:pt x="152" y="1040"/>
                  </a:cubicBezTo>
                  <a:cubicBezTo>
                    <a:pt x="152" y="1040"/>
                    <a:pt x="0" y="3350"/>
                    <a:pt x="152" y="4201"/>
                  </a:cubicBezTo>
                  <a:cubicBezTo>
                    <a:pt x="515" y="4351"/>
                    <a:pt x="1281" y="4515"/>
                    <a:pt x="2104" y="4515"/>
                  </a:cubicBezTo>
                  <a:cubicBezTo>
                    <a:pt x="3621" y="4515"/>
                    <a:pt x="5332" y="3955"/>
                    <a:pt x="5076" y="1709"/>
                  </a:cubicBezTo>
                  <a:cubicBezTo>
                    <a:pt x="4913" y="403"/>
                    <a:pt x="4151" y="0"/>
                    <a:pt x="3273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3" name="Google Shape;2243;p65"/>
            <p:cNvSpPr/>
            <p:nvPr/>
          </p:nvSpPr>
          <p:spPr>
            <a:xfrm>
              <a:off x="9603625" y="4080875"/>
              <a:ext cx="86050" cy="70700"/>
            </a:xfrm>
            <a:custGeom>
              <a:avLst/>
              <a:gdLst/>
              <a:ahLst/>
              <a:cxnLst/>
              <a:rect l="l" t="t" r="r" b="b"/>
              <a:pathLst>
                <a:path w="3442" h="2828" extrusionOk="0">
                  <a:moveTo>
                    <a:pt x="3142" y="1"/>
                  </a:moveTo>
                  <a:cubicBezTo>
                    <a:pt x="1619" y="1"/>
                    <a:pt x="458" y="1204"/>
                    <a:pt x="37" y="2615"/>
                  </a:cubicBezTo>
                  <a:cubicBezTo>
                    <a:pt x="1" y="2744"/>
                    <a:pt x="108" y="2828"/>
                    <a:pt x="212" y="2828"/>
                  </a:cubicBezTo>
                  <a:cubicBezTo>
                    <a:pt x="280" y="2828"/>
                    <a:pt x="348" y="2791"/>
                    <a:pt x="372" y="2707"/>
                  </a:cubicBezTo>
                  <a:cubicBezTo>
                    <a:pt x="762" y="1447"/>
                    <a:pt x="1772" y="366"/>
                    <a:pt x="3142" y="366"/>
                  </a:cubicBezTo>
                  <a:cubicBezTo>
                    <a:pt x="3161" y="366"/>
                    <a:pt x="3180" y="366"/>
                    <a:pt x="3199" y="366"/>
                  </a:cubicBezTo>
                  <a:cubicBezTo>
                    <a:pt x="3442" y="366"/>
                    <a:pt x="3442" y="1"/>
                    <a:pt x="3199" y="1"/>
                  </a:cubicBezTo>
                  <a:cubicBezTo>
                    <a:pt x="3180" y="1"/>
                    <a:pt x="3161" y="1"/>
                    <a:pt x="31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4" name="Google Shape;2244;p65"/>
            <p:cNvSpPr/>
            <p:nvPr/>
          </p:nvSpPr>
          <p:spPr>
            <a:xfrm>
              <a:off x="9620175" y="4105500"/>
              <a:ext cx="77125" cy="17150"/>
            </a:xfrm>
            <a:custGeom>
              <a:avLst/>
              <a:gdLst/>
              <a:ahLst/>
              <a:cxnLst/>
              <a:rect l="l" t="t" r="r" b="b"/>
              <a:pathLst>
                <a:path w="3085" h="686" extrusionOk="0">
                  <a:moveTo>
                    <a:pt x="1555" y="0"/>
                  </a:moveTo>
                  <a:cubicBezTo>
                    <a:pt x="1079" y="0"/>
                    <a:pt x="597" y="82"/>
                    <a:pt x="196" y="171"/>
                  </a:cubicBezTo>
                  <a:cubicBezTo>
                    <a:pt x="1" y="227"/>
                    <a:pt x="62" y="513"/>
                    <a:pt x="237" y="513"/>
                  </a:cubicBezTo>
                  <a:cubicBezTo>
                    <a:pt x="253" y="513"/>
                    <a:pt x="270" y="511"/>
                    <a:pt x="287" y="506"/>
                  </a:cubicBezTo>
                  <a:cubicBezTo>
                    <a:pt x="652" y="430"/>
                    <a:pt x="1100" y="354"/>
                    <a:pt x="1541" y="354"/>
                  </a:cubicBezTo>
                  <a:cubicBezTo>
                    <a:pt x="1982" y="354"/>
                    <a:pt x="2415" y="430"/>
                    <a:pt x="2749" y="658"/>
                  </a:cubicBezTo>
                  <a:cubicBezTo>
                    <a:pt x="2779" y="677"/>
                    <a:pt x="2808" y="686"/>
                    <a:pt x="2836" y="686"/>
                  </a:cubicBezTo>
                  <a:cubicBezTo>
                    <a:pt x="2981" y="686"/>
                    <a:pt x="3085" y="456"/>
                    <a:pt x="2932" y="354"/>
                  </a:cubicBezTo>
                  <a:cubicBezTo>
                    <a:pt x="2543" y="90"/>
                    <a:pt x="2052" y="0"/>
                    <a:pt x="1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5" name="Google Shape;2245;p65"/>
            <p:cNvSpPr/>
            <p:nvPr/>
          </p:nvSpPr>
          <p:spPr>
            <a:xfrm>
              <a:off x="9326425" y="4501875"/>
              <a:ext cx="291075" cy="445325"/>
            </a:xfrm>
            <a:custGeom>
              <a:avLst/>
              <a:gdLst/>
              <a:ahLst/>
              <a:cxnLst/>
              <a:rect l="l" t="t" r="r" b="b"/>
              <a:pathLst>
                <a:path w="11643" h="17813" extrusionOk="0">
                  <a:moveTo>
                    <a:pt x="11642" y="1"/>
                  </a:moveTo>
                  <a:lnTo>
                    <a:pt x="761" y="2827"/>
                  </a:lnTo>
                  <a:lnTo>
                    <a:pt x="1" y="17812"/>
                  </a:lnTo>
                  <a:lnTo>
                    <a:pt x="8907" y="14043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6" name="Google Shape;2246;p65"/>
            <p:cNvSpPr/>
            <p:nvPr/>
          </p:nvSpPr>
          <p:spPr>
            <a:xfrm>
              <a:off x="9179000" y="4483650"/>
              <a:ext cx="53225" cy="379950"/>
            </a:xfrm>
            <a:custGeom>
              <a:avLst/>
              <a:gdLst/>
              <a:ahLst/>
              <a:cxnLst/>
              <a:rect l="l" t="t" r="r" b="b"/>
              <a:pathLst>
                <a:path w="2129" h="15198" extrusionOk="0">
                  <a:moveTo>
                    <a:pt x="2129" y="0"/>
                  </a:moveTo>
                  <a:lnTo>
                    <a:pt x="487" y="517"/>
                  </a:lnTo>
                  <a:lnTo>
                    <a:pt x="1" y="15198"/>
                  </a:lnTo>
                  <a:lnTo>
                    <a:pt x="1" y="15198"/>
                  </a:lnTo>
                  <a:lnTo>
                    <a:pt x="2098" y="14408"/>
                  </a:lnTo>
                  <a:lnTo>
                    <a:pt x="2129" y="14468"/>
                  </a:lnTo>
                  <a:lnTo>
                    <a:pt x="21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7" name="Google Shape;2247;p65"/>
            <p:cNvSpPr/>
            <p:nvPr/>
          </p:nvSpPr>
          <p:spPr>
            <a:xfrm>
              <a:off x="9099975" y="4355225"/>
              <a:ext cx="91225" cy="509900"/>
            </a:xfrm>
            <a:custGeom>
              <a:avLst/>
              <a:gdLst/>
              <a:ahLst/>
              <a:cxnLst/>
              <a:rect l="l" t="t" r="r" b="b"/>
              <a:pathLst>
                <a:path w="3649" h="20396" extrusionOk="0">
                  <a:moveTo>
                    <a:pt x="1" y="0"/>
                  </a:moveTo>
                  <a:lnTo>
                    <a:pt x="1460" y="17417"/>
                  </a:lnTo>
                  <a:lnTo>
                    <a:pt x="3040" y="20396"/>
                  </a:lnTo>
                  <a:lnTo>
                    <a:pt x="3162" y="20335"/>
                  </a:lnTo>
                  <a:lnTo>
                    <a:pt x="3648" y="56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8" name="Google Shape;2248;p65"/>
            <p:cNvSpPr/>
            <p:nvPr/>
          </p:nvSpPr>
          <p:spPr>
            <a:xfrm>
              <a:off x="9232200" y="4482875"/>
              <a:ext cx="113250" cy="465075"/>
            </a:xfrm>
            <a:custGeom>
              <a:avLst/>
              <a:gdLst/>
              <a:ahLst/>
              <a:cxnLst/>
              <a:rect l="l" t="t" r="r" b="b"/>
              <a:pathLst>
                <a:path w="4530" h="18603" extrusionOk="0">
                  <a:moveTo>
                    <a:pt x="183" y="1"/>
                  </a:moveTo>
                  <a:lnTo>
                    <a:pt x="1" y="31"/>
                  </a:lnTo>
                  <a:lnTo>
                    <a:pt x="1" y="14499"/>
                  </a:lnTo>
                  <a:lnTo>
                    <a:pt x="3709" y="18603"/>
                  </a:lnTo>
                  <a:lnTo>
                    <a:pt x="3770" y="18572"/>
                  </a:lnTo>
                  <a:lnTo>
                    <a:pt x="4530" y="3587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9" name="Google Shape;2249;p65"/>
            <p:cNvSpPr/>
            <p:nvPr/>
          </p:nvSpPr>
          <p:spPr>
            <a:xfrm>
              <a:off x="9076425" y="4514700"/>
              <a:ext cx="164925" cy="195400"/>
            </a:xfrm>
            <a:custGeom>
              <a:avLst/>
              <a:gdLst/>
              <a:ahLst/>
              <a:cxnLst/>
              <a:rect l="l" t="t" r="r" b="b"/>
              <a:pathLst>
                <a:path w="6597" h="7816" extrusionOk="0">
                  <a:moveTo>
                    <a:pt x="2693" y="1"/>
                  </a:moveTo>
                  <a:cubicBezTo>
                    <a:pt x="1120" y="1"/>
                    <a:pt x="0" y="4746"/>
                    <a:pt x="0" y="4746"/>
                  </a:cubicBezTo>
                  <a:cubicBezTo>
                    <a:pt x="487" y="6782"/>
                    <a:pt x="2341" y="7816"/>
                    <a:pt x="2341" y="7816"/>
                  </a:cubicBezTo>
                  <a:cubicBezTo>
                    <a:pt x="2341" y="7816"/>
                    <a:pt x="4833" y="6752"/>
                    <a:pt x="5715" y="5658"/>
                  </a:cubicBezTo>
                  <a:cubicBezTo>
                    <a:pt x="6596" y="4533"/>
                    <a:pt x="5289" y="3074"/>
                    <a:pt x="5289" y="3074"/>
                  </a:cubicBezTo>
                  <a:cubicBezTo>
                    <a:pt x="5289" y="3074"/>
                    <a:pt x="6110" y="2588"/>
                    <a:pt x="5897" y="2162"/>
                  </a:cubicBezTo>
                  <a:cubicBezTo>
                    <a:pt x="5857" y="2068"/>
                    <a:pt x="5689" y="2026"/>
                    <a:pt x="5439" y="2026"/>
                  </a:cubicBezTo>
                  <a:cubicBezTo>
                    <a:pt x="4559" y="2026"/>
                    <a:pt x="2663" y="2550"/>
                    <a:pt x="1763" y="3165"/>
                  </a:cubicBezTo>
                  <a:cubicBezTo>
                    <a:pt x="1551" y="2953"/>
                    <a:pt x="3466" y="673"/>
                    <a:pt x="2766" y="4"/>
                  </a:cubicBezTo>
                  <a:cubicBezTo>
                    <a:pt x="2742" y="2"/>
                    <a:pt x="2717" y="1"/>
                    <a:pt x="2693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0" name="Google Shape;2250;p65"/>
            <p:cNvSpPr/>
            <p:nvPr/>
          </p:nvSpPr>
          <p:spPr>
            <a:xfrm>
              <a:off x="9146325" y="4591550"/>
              <a:ext cx="62350" cy="25100"/>
            </a:xfrm>
            <a:custGeom>
              <a:avLst/>
              <a:gdLst/>
              <a:ahLst/>
              <a:cxnLst/>
              <a:rect l="l" t="t" r="r" b="b"/>
              <a:pathLst>
                <a:path w="2494" h="1004" extrusionOk="0">
                  <a:moveTo>
                    <a:pt x="2493" y="0"/>
                  </a:moveTo>
                  <a:lnTo>
                    <a:pt x="1" y="1003"/>
                  </a:lnTo>
                  <a:cubicBezTo>
                    <a:pt x="700" y="942"/>
                    <a:pt x="2493" y="0"/>
                    <a:pt x="249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1" name="Google Shape;2251;p65"/>
            <p:cNvSpPr/>
            <p:nvPr/>
          </p:nvSpPr>
          <p:spPr>
            <a:xfrm>
              <a:off x="9163800" y="4616625"/>
              <a:ext cx="60075" cy="28125"/>
            </a:xfrm>
            <a:custGeom>
              <a:avLst/>
              <a:gdLst/>
              <a:ahLst/>
              <a:cxnLst/>
              <a:rect l="l" t="t" r="r" b="b"/>
              <a:pathLst>
                <a:path w="2403" h="1125" extrusionOk="0">
                  <a:moveTo>
                    <a:pt x="2402" y="0"/>
                  </a:moveTo>
                  <a:lnTo>
                    <a:pt x="1" y="1125"/>
                  </a:lnTo>
                  <a:cubicBezTo>
                    <a:pt x="852" y="1125"/>
                    <a:pt x="2402" y="1"/>
                    <a:pt x="240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2" name="Google Shape;2252;p65"/>
            <p:cNvSpPr/>
            <p:nvPr/>
          </p:nvSpPr>
          <p:spPr>
            <a:xfrm>
              <a:off x="9354400" y="4650409"/>
              <a:ext cx="431775" cy="312875"/>
            </a:xfrm>
            <a:custGeom>
              <a:avLst/>
              <a:gdLst/>
              <a:ahLst/>
              <a:cxnLst/>
              <a:rect l="l" t="t" r="r" b="b"/>
              <a:pathLst>
                <a:path w="17271" h="12515" extrusionOk="0">
                  <a:moveTo>
                    <a:pt x="3551" y="1"/>
                  </a:moveTo>
                  <a:cubicBezTo>
                    <a:pt x="3545" y="1"/>
                    <a:pt x="3539" y="1"/>
                    <a:pt x="3532" y="1"/>
                  </a:cubicBezTo>
                  <a:cubicBezTo>
                    <a:pt x="2681" y="32"/>
                    <a:pt x="2772" y="1369"/>
                    <a:pt x="2772" y="1369"/>
                  </a:cubicBezTo>
                  <a:cubicBezTo>
                    <a:pt x="2772" y="1369"/>
                    <a:pt x="1009" y="3193"/>
                    <a:pt x="1465" y="4713"/>
                  </a:cubicBezTo>
                  <a:cubicBezTo>
                    <a:pt x="584" y="4257"/>
                    <a:pt x="1070" y="2615"/>
                    <a:pt x="523" y="2342"/>
                  </a:cubicBezTo>
                  <a:cubicBezTo>
                    <a:pt x="502" y="2330"/>
                    <a:pt x="482" y="2325"/>
                    <a:pt x="464" y="2325"/>
                  </a:cubicBezTo>
                  <a:cubicBezTo>
                    <a:pt x="0" y="2325"/>
                    <a:pt x="311" y="5855"/>
                    <a:pt x="1101" y="7053"/>
                  </a:cubicBezTo>
                  <a:cubicBezTo>
                    <a:pt x="1724" y="8001"/>
                    <a:pt x="4650" y="12514"/>
                    <a:pt x="9863" y="12514"/>
                  </a:cubicBezTo>
                  <a:cubicBezTo>
                    <a:pt x="11507" y="12514"/>
                    <a:pt x="13379" y="12065"/>
                    <a:pt x="15478" y="10913"/>
                  </a:cubicBezTo>
                  <a:cubicBezTo>
                    <a:pt x="17271" y="7600"/>
                    <a:pt x="16602" y="3436"/>
                    <a:pt x="16602" y="3436"/>
                  </a:cubicBezTo>
                  <a:lnTo>
                    <a:pt x="12134" y="3254"/>
                  </a:lnTo>
                  <a:lnTo>
                    <a:pt x="12134" y="5929"/>
                  </a:lnTo>
                  <a:lnTo>
                    <a:pt x="7453" y="5929"/>
                  </a:lnTo>
                  <a:cubicBezTo>
                    <a:pt x="7453" y="5929"/>
                    <a:pt x="7180" y="3831"/>
                    <a:pt x="6815" y="3497"/>
                  </a:cubicBezTo>
                  <a:cubicBezTo>
                    <a:pt x="6450" y="3163"/>
                    <a:pt x="7180" y="1339"/>
                    <a:pt x="6481" y="1339"/>
                  </a:cubicBezTo>
                  <a:cubicBezTo>
                    <a:pt x="5812" y="1339"/>
                    <a:pt x="5052" y="3071"/>
                    <a:pt x="5356" y="4804"/>
                  </a:cubicBezTo>
                  <a:cubicBezTo>
                    <a:pt x="4783" y="3929"/>
                    <a:pt x="4389" y="1"/>
                    <a:pt x="355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3" name="Google Shape;2253;p65"/>
            <p:cNvSpPr/>
            <p:nvPr/>
          </p:nvSpPr>
          <p:spPr>
            <a:xfrm>
              <a:off x="9419125" y="4685775"/>
              <a:ext cx="14475" cy="72200"/>
            </a:xfrm>
            <a:custGeom>
              <a:avLst/>
              <a:gdLst/>
              <a:ahLst/>
              <a:cxnLst/>
              <a:rect l="l" t="t" r="r" b="b"/>
              <a:pathLst>
                <a:path w="579" h="2888" extrusionOk="0">
                  <a:moveTo>
                    <a:pt x="183" y="0"/>
                  </a:moveTo>
                  <a:cubicBezTo>
                    <a:pt x="183" y="1"/>
                    <a:pt x="1" y="2098"/>
                    <a:pt x="578" y="2888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4" name="Google Shape;2254;p65"/>
            <p:cNvSpPr/>
            <p:nvPr/>
          </p:nvSpPr>
          <p:spPr>
            <a:xfrm>
              <a:off x="9391775" y="4718450"/>
              <a:ext cx="16750" cy="46375"/>
            </a:xfrm>
            <a:custGeom>
              <a:avLst/>
              <a:gdLst/>
              <a:ahLst/>
              <a:cxnLst/>
              <a:rect l="l" t="t" r="r" b="b"/>
              <a:pathLst>
                <a:path w="670" h="1855" extrusionOk="0">
                  <a:moveTo>
                    <a:pt x="335" y="0"/>
                  </a:moveTo>
                  <a:cubicBezTo>
                    <a:pt x="335" y="1"/>
                    <a:pt x="1" y="1064"/>
                    <a:pt x="669" y="1854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5" name="Google Shape;2255;p65"/>
            <p:cNvSpPr/>
            <p:nvPr/>
          </p:nvSpPr>
          <p:spPr>
            <a:xfrm>
              <a:off x="9536150" y="4795950"/>
              <a:ext cx="172525" cy="6875"/>
            </a:xfrm>
            <a:custGeom>
              <a:avLst/>
              <a:gdLst/>
              <a:ahLst/>
              <a:cxnLst/>
              <a:rect l="l" t="t" r="r" b="b"/>
              <a:pathLst>
                <a:path w="6901" h="275" extrusionOk="0">
                  <a:moveTo>
                    <a:pt x="183" y="1"/>
                  </a:moveTo>
                  <a:cubicBezTo>
                    <a:pt x="1" y="1"/>
                    <a:pt x="1" y="274"/>
                    <a:pt x="183" y="274"/>
                  </a:cubicBezTo>
                  <a:lnTo>
                    <a:pt x="6718" y="274"/>
                  </a:lnTo>
                  <a:cubicBezTo>
                    <a:pt x="6901" y="274"/>
                    <a:pt x="6901" y="1"/>
                    <a:pt x="671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6" name="Google Shape;2256;p65"/>
            <p:cNvSpPr/>
            <p:nvPr/>
          </p:nvSpPr>
          <p:spPr>
            <a:xfrm>
              <a:off x="9120500" y="5818000"/>
              <a:ext cx="89700" cy="118825"/>
            </a:xfrm>
            <a:custGeom>
              <a:avLst/>
              <a:gdLst/>
              <a:ahLst/>
              <a:cxnLst/>
              <a:rect l="l" t="t" r="r" b="b"/>
              <a:pathLst>
                <a:path w="3588" h="4753" extrusionOk="0">
                  <a:moveTo>
                    <a:pt x="2687" y="0"/>
                  </a:moveTo>
                  <a:cubicBezTo>
                    <a:pt x="1831" y="0"/>
                    <a:pt x="2280" y="4134"/>
                    <a:pt x="2280" y="4134"/>
                  </a:cubicBezTo>
                  <a:cubicBezTo>
                    <a:pt x="2280" y="4134"/>
                    <a:pt x="1513" y="2012"/>
                    <a:pt x="870" y="2012"/>
                  </a:cubicBezTo>
                  <a:cubicBezTo>
                    <a:pt x="812" y="2012"/>
                    <a:pt x="755" y="2030"/>
                    <a:pt x="699" y="2068"/>
                  </a:cubicBezTo>
                  <a:cubicBezTo>
                    <a:pt x="0" y="2523"/>
                    <a:pt x="1885" y="4742"/>
                    <a:pt x="1885" y="4742"/>
                  </a:cubicBezTo>
                  <a:cubicBezTo>
                    <a:pt x="1885" y="4742"/>
                    <a:pt x="1935" y="4752"/>
                    <a:pt x="2011" y="4752"/>
                  </a:cubicBezTo>
                  <a:cubicBezTo>
                    <a:pt x="2263" y="4752"/>
                    <a:pt x="2799" y="4644"/>
                    <a:pt x="2706" y="3709"/>
                  </a:cubicBezTo>
                  <a:cubicBezTo>
                    <a:pt x="2706" y="3709"/>
                    <a:pt x="3587" y="61"/>
                    <a:pt x="2706" y="1"/>
                  </a:cubicBezTo>
                  <a:cubicBezTo>
                    <a:pt x="2699" y="0"/>
                    <a:pt x="2693" y="0"/>
                    <a:pt x="2687" y="0"/>
                  </a:cubicBezTo>
                  <a:close/>
                </a:path>
              </a:pathLst>
            </a:custGeom>
            <a:solidFill>
              <a:srgbClr val="B3D1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7" name="Google Shape;2257;p65"/>
            <p:cNvSpPr/>
            <p:nvPr/>
          </p:nvSpPr>
          <p:spPr>
            <a:xfrm>
              <a:off x="10027050" y="5802050"/>
              <a:ext cx="102475" cy="156350"/>
            </a:xfrm>
            <a:custGeom>
              <a:avLst/>
              <a:gdLst/>
              <a:ahLst/>
              <a:cxnLst/>
              <a:rect l="l" t="t" r="r" b="b"/>
              <a:pathLst>
                <a:path w="4099" h="6254" extrusionOk="0">
                  <a:moveTo>
                    <a:pt x="2022" y="0"/>
                  </a:moveTo>
                  <a:cubicBezTo>
                    <a:pt x="2017" y="0"/>
                    <a:pt x="2012" y="0"/>
                    <a:pt x="2007" y="0"/>
                  </a:cubicBezTo>
                  <a:cubicBezTo>
                    <a:pt x="0" y="61"/>
                    <a:pt x="1429" y="6049"/>
                    <a:pt x="1429" y="6049"/>
                  </a:cubicBezTo>
                  <a:cubicBezTo>
                    <a:pt x="1752" y="6192"/>
                    <a:pt x="2041" y="6253"/>
                    <a:pt x="2296" y="6253"/>
                  </a:cubicBezTo>
                  <a:cubicBezTo>
                    <a:pt x="3721" y="6253"/>
                    <a:pt x="4098" y="4350"/>
                    <a:pt x="3557" y="4195"/>
                  </a:cubicBezTo>
                  <a:cubicBezTo>
                    <a:pt x="3531" y="4189"/>
                    <a:pt x="3505" y="4186"/>
                    <a:pt x="3479" y="4186"/>
                  </a:cubicBezTo>
                  <a:cubicBezTo>
                    <a:pt x="2847" y="4186"/>
                    <a:pt x="2007" y="5867"/>
                    <a:pt x="2007" y="5867"/>
                  </a:cubicBezTo>
                  <a:cubicBezTo>
                    <a:pt x="2007" y="5867"/>
                    <a:pt x="4002" y="0"/>
                    <a:pt x="2022" y="0"/>
                  </a:cubicBezTo>
                  <a:close/>
                </a:path>
              </a:pathLst>
            </a:custGeom>
            <a:solidFill>
              <a:srgbClr val="B3D1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258" name="Google Shape;2258;p65">
            <a:hlinkClick r:id="" action="ppaction://noaction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8133" y="6112956"/>
            <a:ext cx="425800" cy="42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2219" y="871349"/>
            <a:ext cx="3483142" cy="69293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Century Gothic" panose="020B0502020202020204" pitchFamily="34" charset="0"/>
              </a:rPr>
              <a:t>Maca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latin typeface="Century Gothic" panose="020B0502020202020204" pitchFamily="34" charset="0"/>
              </a:rPr>
              <a:t>Wacana</a:t>
            </a:r>
            <a:endParaRPr lang="en-ID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0308" y="2194560"/>
            <a:ext cx="5373858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Century Gothic" panose="020B0502020202020204" pitchFamily="34" charset="0"/>
              </a:rPr>
              <a:t>Wacana</a:t>
            </a:r>
            <a:r>
              <a:rPr lang="en-US" sz="3600" dirty="0" smtClean="0">
                <a:latin typeface="Century Gothic" panose="020B0502020202020204" pitchFamily="34" charset="0"/>
              </a:rPr>
              <a:t> </a:t>
            </a:r>
            <a:r>
              <a:rPr lang="en-US" sz="3600" dirty="0" err="1" smtClean="0">
                <a:latin typeface="Century Gothic" panose="020B0502020202020204" pitchFamily="34" charset="0"/>
              </a:rPr>
              <a:t>nya</a:t>
            </a:r>
            <a:r>
              <a:rPr lang="en-US" sz="3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é</a:t>
            </a:r>
            <a:r>
              <a:rPr lang="en-US" sz="3600" dirty="0" err="1" smtClean="0">
                <a:latin typeface="Century Gothic" panose="020B0502020202020204" pitchFamily="34" charset="0"/>
              </a:rPr>
              <a:t>ta</a:t>
            </a:r>
            <a:r>
              <a:rPr lang="en-US" sz="3600" dirty="0" smtClean="0">
                <a:latin typeface="Century Gothic" panose="020B0502020202020204" pitchFamily="34" charset="0"/>
              </a:rPr>
              <a:t> </a:t>
            </a:r>
            <a:r>
              <a:rPr lang="en-US" sz="3600" dirty="0" err="1" smtClean="0">
                <a:latin typeface="Century Gothic" panose="020B0502020202020204" pitchFamily="34" charset="0"/>
              </a:rPr>
              <a:t>wangunan</a:t>
            </a:r>
            <a:r>
              <a:rPr lang="en-US" sz="3600" dirty="0" smtClean="0">
                <a:latin typeface="Century Gothic" panose="020B0502020202020204" pitchFamily="34" charset="0"/>
              </a:rPr>
              <a:t> </a:t>
            </a:r>
            <a:r>
              <a:rPr lang="en-US" sz="3600" dirty="0" err="1" smtClean="0">
                <a:latin typeface="Century Gothic" panose="020B0502020202020204" pitchFamily="34" charset="0"/>
              </a:rPr>
              <a:t>basa</a:t>
            </a:r>
            <a:r>
              <a:rPr lang="en-US" sz="3600" dirty="0" smtClean="0">
                <a:latin typeface="Century Gothic" panose="020B0502020202020204" pitchFamily="34" charset="0"/>
              </a:rPr>
              <a:t> </a:t>
            </a:r>
            <a:r>
              <a:rPr lang="en-US" sz="3600" dirty="0" err="1" smtClean="0">
                <a:latin typeface="Century Gothic" panose="020B0502020202020204" pitchFamily="34" charset="0"/>
              </a:rPr>
              <a:t>anu</a:t>
            </a:r>
            <a:r>
              <a:rPr lang="en-US" sz="3600" dirty="0" smtClean="0">
                <a:latin typeface="Century Gothic" panose="020B0502020202020204" pitchFamily="34" charset="0"/>
              </a:rPr>
              <a:t> </a:t>
            </a:r>
            <a:r>
              <a:rPr lang="en-US" sz="3600" dirty="0" err="1" smtClean="0">
                <a:latin typeface="Century Gothic" panose="020B0502020202020204" pitchFamily="34" charset="0"/>
              </a:rPr>
              <a:t>disusun</a:t>
            </a:r>
            <a:r>
              <a:rPr lang="en-US" sz="3600" dirty="0" smtClean="0">
                <a:latin typeface="Century Gothic" panose="020B0502020202020204" pitchFamily="34" charset="0"/>
              </a:rPr>
              <a:t> </a:t>
            </a:r>
            <a:r>
              <a:rPr lang="en-US" sz="3600" dirty="0" err="1" smtClean="0">
                <a:latin typeface="Century Gothic" panose="020B0502020202020204" pitchFamily="34" charset="0"/>
              </a:rPr>
              <a:t>tina</a:t>
            </a:r>
            <a:r>
              <a:rPr lang="en-US" sz="3600" dirty="0" smtClean="0">
                <a:latin typeface="Century Gothic" panose="020B0502020202020204" pitchFamily="34" charset="0"/>
              </a:rPr>
              <a:t> </a:t>
            </a:r>
            <a:r>
              <a:rPr lang="en-US" sz="3600" dirty="0" err="1" smtClean="0">
                <a:latin typeface="Century Gothic" panose="020B0502020202020204" pitchFamily="34" charset="0"/>
              </a:rPr>
              <a:t>runtuyan</a:t>
            </a:r>
            <a:r>
              <a:rPr lang="en-US" sz="3600" dirty="0" smtClean="0">
                <a:latin typeface="Century Gothic" panose="020B0502020202020204" pitchFamily="34" charset="0"/>
              </a:rPr>
              <a:t> </a:t>
            </a:r>
            <a:r>
              <a:rPr lang="en-US" sz="3600" dirty="0" err="1" smtClean="0">
                <a:latin typeface="Century Gothic" panose="020B0502020202020204" pitchFamily="34" charset="0"/>
              </a:rPr>
              <a:t>kalimah</a:t>
            </a:r>
            <a:r>
              <a:rPr lang="en-US" sz="3600" dirty="0" smtClean="0">
                <a:latin typeface="Century Gothic" panose="020B0502020202020204" pitchFamily="34" charset="0"/>
              </a:rPr>
              <a:t> </a:t>
            </a:r>
            <a:r>
              <a:rPr lang="en-US" sz="3600" dirty="0" err="1" smtClean="0">
                <a:latin typeface="Century Gothic" panose="020B0502020202020204" pitchFamily="34" charset="0"/>
              </a:rPr>
              <a:t>anu</a:t>
            </a:r>
            <a:r>
              <a:rPr lang="en-US" sz="3600" dirty="0" smtClean="0">
                <a:latin typeface="Century Gothic" panose="020B0502020202020204" pitchFamily="34" charset="0"/>
              </a:rPr>
              <a:t> </a:t>
            </a:r>
            <a:r>
              <a:rPr lang="en-US" sz="3600" dirty="0" err="1" smtClean="0">
                <a:latin typeface="Century Gothic" panose="020B0502020202020204" pitchFamily="34" charset="0"/>
              </a:rPr>
              <a:t>sambung</a:t>
            </a:r>
            <a:r>
              <a:rPr lang="en-US" sz="3600" dirty="0" smtClean="0">
                <a:latin typeface="Century Gothic" panose="020B0502020202020204" pitchFamily="34" charset="0"/>
              </a:rPr>
              <a:t> </a:t>
            </a:r>
            <a:r>
              <a:rPr lang="en-US" sz="3600" dirty="0" err="1" smtClean="0">
                <a:latin typeface="Century Gothic" panose="020B0502020202020204" pitchFamily="34" charset="0"/>
              </a:rPr>
              <a:t>sinambung</a:t>
            </a:r>
            <a:r>
              <a:rPr lang="en-US" sz="3600" dirty="0" smtClean="0">
                <a:latin typeface="Century Gothic" panose="020B0502020202020204" pitchFamily="34" charset="0"/>
              </a:rPr>
              <a:t>. </a:t>
            </a:r>
            <a:endParaRPr lang="id-ID" sz="36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622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61"/>
          <p:cNvSpPr txBox="1">
            <a:spLocks noGrp="1"/>
          </p:cNvSpPr>
          <p:nvPr>
            <p:ph type="title"/>
          </p:nvPr>
        </p:nvSpPr>
        <p:spPr>
          <a:xfrm>
            <a:off x="1931304" y="0"/>
            <a:ext cx="4147443" cy="8719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ID" sz="2800" dirty="0" smtClean="0">
                <a:latin typeface="Century Gothic" panose="020B0502020202020204" pitchFamily="34" charset="0"/>
              </a:rPr>
              <a:t>C</a:t>
            </a:r>
            <a:r>
              <a:rPr lang="en" sz="2800" dirty="0" smtClean="0">
                <a:latin typeface="Century Gothic" panose="020B0502020202020204" pitchFamily="34" charset="0"/>
              </a:rPr>
              <a:t>ara maca wacana</a:t>
            </a:r>
            <a:endParaRPr sz="2800" dirty="0">
              <a:latin typeface="Century Gothic" panose="020B0502020202020204" pitchFamily="34" charset="0"/>
            </a:endParaRPr>
          </a:p>
        </p:txBody>
      </p:sp>
      <p:grpSp>
        <p:nvGrpSpPr>
          <p:cNvPr id="1801" name="Google Shape;1801;p61"/>
          <p:cNvGrpSpPr/>
          <p:nvPr/>
        </p:nvGrpSpPr>
        <p:grpSpPr>
          <a:xfrm>
            <a:off x="7373533" y="1068163"/>
            <a:ext cx="3559616" cy="5495268"/>
            <a:chOff x="5935827" y="724913"/>
            <a:chExt cx="2395220" cy="3697695"/>
          </a:xfrm>
        </p:grpSpPr>
        <p:sp>
          <p:nvSpPr>
            <p:cNvPr id="1802" name="Google Shape;1802;p61"/>
            <p:cNvSpPr/>
            <p:nvPr/>
          </p:nvSpPr>
          <p:spPr>
            <a:xfrm>
              <a:off x="6717393" y="2212159"/>
              <a:ext cx="835100" cy="509909"/>
            </a:xfrm>
            <a:custGeom>
              <a:avLst/>
              <a:gdLst/>
              <a:ahLst/>
              <a:cxnLst/>
              <a:rect l="l" t="t" r="r" b="b"/>
              <a:pathLst>
                <a:path w="16628" h="10153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3" name="Google Shape;1803;p61"/>
            <p:cNvSpPr/>
            <p:nvPr/>
          </p:nvSpPr>
          <p:spPr>
            <a:xfrm>
              <a:off x="6564766" y="1966369"/>
              <a:ext cx="117571" cy="996866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41" y="1975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4" name="Google Shape;1804;p61"/>
            <p:cNvSpPr/>
            <p:nvPr/>
          </p:nvSpPr>
          <p:spPr>
            <a:xfrm>
              <a:off x="6674654" y="1966369"/>
              <a:ext cx="68755" cy="992296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9" y="19697"/>
                  </a:lnTo>
                  <a:lnTo>
                    <a:pt x="133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5" name="Google Shape;1805;p61"/>
            <p:cNvSpPr/>
            <p:nvPr/>
          </p:nvSpPr>
          <p:spPr>
            <a:xfrm>
              <a:off x="7468474" y="1990777"/>
              <a:ext cx="142029" cy="992296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6" name="Google Shape;1806;p61"/>
            <p:cNvSpPr/>
            <p:nvPr/>
          </p:nvSpPr>
          <p:spPr>
            <a:xfrm>
              <a:off x="7584489" y="1990777"/>
              <a:ext cx="91656" cy="992296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7" name="Google Shape;1807;p61"/>
            <p:cNvSpPr/>
            <p:nvPr/>
          </p:nvSpPr>
          <p:spPr>
            <a:xfrm>
              <a:off x="6714380" y="3025818"/>
              <a:ext cx="116064" cy="972458"/>
            </a:xfrm>
            <a:custGeom>
              <a:avLst/>
              <a:gdLst/>
              <a:ahLst/>
              <a:cxnLst/>
              <a:rect l="l" t="t" r="r" b="b"/>
              <a:pathLst>
                <a:path w="2311" h="19363" extrusionOk="0">
                  <a:moveTo>
                    <a:pt x="0" y="0"/>
                  </a:moveTo>
                  <a:lnTo>
                    <a:pt x="517" y="19332"/>
                  </a:lnTo>
                  <a:lnTo>
                    <a:pt x="2310" y="19362"/>
                  </a:lnTo>
                  <a:lnTo>
                    <a:pt x="22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8" name="Google Shape;1808;p61"/>
            <p:cNvSpPr/>
            <p:nvPr/>
          </p:nvSpPr>
          <p:spPr>
            <a:xfrm>
              <a:off x="6827331" y="3028831"/>
              <a:ext cx="70261" cy="969445"/>
            </a:xfrm>
            <a:custGeom>
              <a:avLst/>
              <a:gdLst/>
              <a:ahLst/>
              <a:cxnLst/>
              <a:rect l="l" t="t" r="r" b="b"/>
              <a:pathLst>
                <a:path w="1399" h="19303" extrusionOk="0">
                  <a:moveTo>
                    <a:pt x="0" y="1"/>
                  </a:moveTo>
                  <a:lnTo>
                    <a:pt x="61" y="19302"/>
                  </a:lnTo>
                  <a:lnTo>
                    <a:pt x="1399" y="18329"/>
                  </a:lnTo>
                  <a:lnTo>
                    <a:pt x="1186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9" name="Google Shape;1809;p61"/>
            <p:cNvSpPr/>
            <p:nvPr/>
          </p:nvSpPr>
          <p:spPr>
            <a:xfrm>
              <a:off x="7503580" y="3073127"/>
              <a:ext cx="135902" cy="972458"/>
            </a:xfrm>
            <a:custGeom>
              <a:avLst/>
              <a:gdLst/>
              <a:ahLst/>
              <a:cxnLst/>
              <a:rect l="l" t="t" r="r" b="b"/>
              <a:pathLst>
                <a:path w="2706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0" name="Google Shape;1810;p61"/>
            <p:cNvSpPr/>
            <p:nvPr/>
          </p:nvSpPr>
          <p:spPr>
            <a:xfrm>
              <a:off x="7618088" y="3074634"/>
              <a:ext cx="87036" cy="970952"/>
            </a:xfrm>
            <a:custGeom>
              <a:avLst/>
              <a:gdLst/>
              <a:ahLst/>
              <a:cxnLst/>
              <a:rect l="l" t="t" r="r" b="b"/>
              <a:pathLst>
                <a:path w="1733" h="19333" extrusionOk="0">
                  <a:moveTo>
                    <a:pt x="0" y="1"/>
                  </a:moveTo>
                  <a:lnTo>
                    <a:pt x="426" y="1933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1" name="Google Shape;1811;p61"/>
            <p:cNvSpPr/>
            <p:nvPr/>
          </p:nvSpPr>
          <p:spPr>
            <a:xfrm>
              <a:off x="7207416" y="3079204"/>
              <a:ext cx="134395" cy="970952"/>
            </a:xfrm>
            <a:custGeom>
              <a:avLst/>
              <a:gdLst/>
              <a:ahLst/>
              <a:cxnLst/>
              <a:rect l="l" t="t" r="r" b="b"/>
              <a:pathLst>
                <a:path w="2676" h="19333" extrusionOk="0">
                  <a:moveTo>
                    <a:pt x="1" y="1"/>
                  </a:moveTo>
                  <a:lnTo>
                    <a:pt x="882" y="19332"/>
                  </a:lnTo>
                  <a:lnTo>
                    <a:pt x="2676" y="19332"/>
                  </a:lnTo>
                  <a:lnTo>
                    <a:pt x="228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2" name="Google Shape;1812;p61"/>
            <p:cNvSpPr/>
            <p:nvPr/>
          </p:nvSpPr>
          <p:spPr>
            <a:xfrm>
              <a:off x="7321924" y="3080761"/>
              <a:ext cx="85529" cy="969395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0"/>
                  </a:moveTo>
                  <a:lnTo>
                    <a:pt x="396" y="19301"/>
                  </a:lnTo>
                  <a:lnTo>
                    <a:pt x="1703" y="18298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3" name="Google Shape;1813;p61"/>
            <p:cNvSpPr/>
            <p:nvPr/>
          </p:nvSpPr>
          <p:spPr>
            <a:xfrm>
              <a:off x="6656372" y="2126680"/>
              <a:ext cx="859458" cy="537381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69"/>
                  </a:lnTo>
                  <a:lnTo>
                    <a:pt x="17113" y="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4" name="Google Shape;1814;p61"/>
            <p:cNvSpPr/>
            <p:nvPr/>
          </p:nvSpPr>
          <p:spPr>
            <a:xfrm>
              <a:off x="7850117" y="1317591"/>
              <a:ext cx="1557" cy="3114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0"/>
                  </a:moveTo>
                  <a:cubicBezTo>
                    <a:pt x="31" y="31"/>
                    <a:pt x="1" y="61"/>
                    <a:pt x="1" y="61"/>
                  </a:cubicBezTo>
                  <a:cubicBezTo>
                    <a:pt x="1" y="61"/>
                    <a:pt x="31" y="31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5" name="Google Shape;1815;p61"/>
            <p:cNvSpPr/>
            <p:nvPr/>
          </p:nvSpPr>
          <p:spPr>
            <a:xfrm>
              <a:off x="6886845" y="204115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6" name="Google Shape;1816;p61"/>
            <p:cNvSpPr/>
            <p:nvPr/>
          </p:nvSpPr>
          <p:spPr>
            <a:xfrm>
              <a:off x="6299138" y="1463991"/>
              <a:ext cx="216811" cy="137760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47" y="1"/>
                  </a:moveTo>
                  <a:cubicBezTo>
                    <a:pt x="1515" y="1"/>
                    <a:pt x="688" y="246"/>
                    <a:pt x="1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70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04" y="163"/>
                    <a:pt x="3024" y="1"/>
                    <a:pt x="234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7" name="Google Shape;1817;p61"/>
            <p:cNvSpPr/>
            <p:nvPr/>
          </p:nvSpPr>
          <p:spPr>
            <a:xfrm>
              <a:off x="6293011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8" y="0"/>
                  </a:moveTo>
                  <a:cubicBezTo>
                    <a:pt x="1859" y="0"/>
                    <a:pt x="1386" y="99"/>
                    <a:pt x="913" y="368"/>
                  </a:cubicBezTo>
                  <a:cubicBezTo>
                    <a:pt x="275" y="733"/>
                    <a:pt x="1" y="1523"/>
                    <a:pt x="123" y="2283"/>
                  </a:cubicBezTo>
                  <a:cubicBezTo>
                    <a:pt x="810" y="1796"/>
                    <a:pt x="1637" y="1551"/>
                    <a:pt x="2469" y="1551"/>
                  </a:cubicBezTo>
                  <a:cubicBezTo>
                    <a:pt x="3146" y="1551"/>
                    <a:pt x="3826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0"/>
                    <a:pt x="229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8" name="Google Shape;1818;p61"/>
            <p:cNvSpPr/>
            <p:nvPr/>
          </p:nvSpPr>
          <p:spPr>
            <a:xfrm>
              <a:off x="6363273" y="1470068"/>
              <a:ext cx="134345" cy="114708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133" y="0"/>
                  </a:moveTo>
                  <a:cubicBezTo>
                    <a:pt x="750" y="0"/>
                    <a:pt x="358" y="82"/>
                    <a:pt x="31" y="156"/>
                  </a:cubicBezTo>
                  <a:cubicBezTo>
                    <a:pt x="0" y="186"/>
                    <a:pt x="0" y="217"/>
                    <a:pt x="31" y="217"/>
                  </a:cubicBezTo>
                  <a:cubicBezTo>
                    <a:pt x="387" y="217"/>
                    <a:pt x="795" y="137"/>
                    <a:pt x="1178" y="137"/>
                  </a:cubicBezTo>
                  <a:cubicBezTo>
                    <a:pt x="1580" y="137"/>
                    <a:pt x="1955" y="224"/>
                    <a:pt x="2219" y="581"/>
                  </a:cubicBezTo>
                  <a:cubicBezTo>
                    <a:pt x="2553" y="1037"/>
                    <a:pt x="249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675" y="1585"/>
                    <a:pt x="2675" y="825"/>
                    <a:pt x="2219" y="369"/>
                  </a:cubicBezTo>
                  <a:cubicBezTo>
                    <a:pt x="1924" y="89"/>
                    <a:pt x="1534" y="0"/>
                    <a:pt x="11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9" name="Google Shape;1819;p61"/>
            <p:cNvSpPr/>
            <p:nvPr/>
          </p:nvSpPr>
          <p:spPr>
            <a:xfrm>
              <a:off x="6420275" y="1501758"/>
              <a:ext cx="78548" cy="47360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0"/>
                  </a:moveTo>
                  <a:cubicBezTo>
                    <a:pt x="390" y="0"/>
                    <a:pt x="220" y="58"/>
                    <a:pt x="51" y="194"/>
                  </a:cubicBezTo>
                  <a:cubicBezTo>
                    <a:pt x="1" y="243"/>
                    <a:pt x="32" y="293"/>
                    <a:pt x="79" y="293"/>
                  </a:cubicBezTo>
                  <a:cubicBezTo>
                    <a:pt x="89" y="293"/>
                    <a:pt x="100" y="290"/>
                    <a:pt x="111" y="285"/>
                  </a:cubicBezTo>
                  <a:cubicBezTo>
                    <a:pt x="250" y="229"/>
                    <a:pt x="383" y="193"/>
                    <a:pt x="512" y="193"/>
                  </a:cubicBezTo>
                  <a:cubicBezTo>
                    <a:pt x="666" y="193"/>
                    <a:pt x="814" y="244"/>
                    <a:pt x="962" y="376"/>
                  </a:cubicBezTo>
                  <a:cubicBezTo>
                    <a:pt x="1145" y="528"/>
                    <a:pt x="123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4" y="872"/>
                    <a:pt x="1540" y="802"/>
                  </a:cubicBezTo>
                  <a:cubicBezTo>
                    <a:pt x="1343" y="385"/>
                    <a:pt x="972" y="0"/>
                    <a:pt x="55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0" name="Google Shape;1820;p61"/>
            <p:cNvSpPr/>
            <p:nvPr/>
          </p:nvSpPr>
          <p:spPr>
            <a:xfrm>
              <a:off x="7500516" y="1463991"/>
              <a:ext cx="216861" cy="137760"/>
            </a:xfrm>
            <a:custGeom>
              <a:avLst/>
              <a:gdLst/>
              <a:ahLst/>
              <a:cxnLst/>
              <a:rect l="l" t="t" r="r" b="b"/>
              <a:pathLst>
                <a:path w="4318" h="2743" extrusionOk="0">
                  <a:moveTo>
                    <a:pt x="1948" y="1"/>
                  </a:moveTo>
                  <a:cubicBezTo>
                    <a:pt x="1273" y="1"/>
                    <a:pt x="600" y="163"/>
                    <a:pt x="1" y="490"/>
                  </a:cubicBezTo>
                  <a:lnTo>
                    <a:pt x="1" y="2405"/>
                  </a:lnTo>
                  <a:cubicBezTo>
                    <a:pt x="656" y="2640"/>
                    <a:pt x="1235" y="2742"/>
                    <a:pt x="1739" y="2742"/>
                  </a:cubicBezTo>
                  <a:cubicBezTo>
                    <a:pt x="3314" y="2742"/>
                    <a:pt x="4156" y="1746"/>
                    <a:pt x="4317" y="733"/>
                  </a:cubicBezTo>
                  <a:cubicBezTo>
                    <a:pt x="3613" y="246"/>
                    <a:pt x="2779" y="1"/>
                    <a:pt x="194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1" name="Google Shape;1821;p61"/>
            <p:cNvSpPr/>
            <p:nvPr/>
          </p:nvSpPr>
          <p:spPr>
            <a:xfrm>
              <a:off x="7500516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2" y="0"/>
                  </a:moveTo>
                  <a:cubicBezTo>
                    <a:pt x="945" y="0"/>
                    <a:pt x="1" y="733"/>
                    <a:pt x="1" y="733"/>
                  </a:cubicBezTo>
                  <a:lnTo>
                    <a:pt x="1" y="2040"/>
                  </a:lnTo>
                  <a:cubicBezTo>
                    <a:pt x="600" y="1713"/>
                    <a:pt x="1273" y="1551"/>
                    <a:pt x="1948" y="1551"/>
                  </a:cubicBezTo>
                  <a:cubicBezTo>
                    <a:pt x="2779" y="1551"/>
                    <a:pt x="3613" y="1796"/>
                    <a:pt x="4317" y="2283"/>
                  </a:cubicBezTo>
                  <a:cubicBezTo>
                    <a:pt x="4439" y="1523"/>
                    <a:pt x="4165" y="733"/>
                    <a:pt x="3527" y="368"/>
                  </a:cubicBezTo>
                  <a:cubicBezTo>
                    <a:pt x="3054" y="99"/>
                    <a:pt x="2581" y="0"/>
                    <a:pt x="214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2" name="Google Shape;1822;p61"/>
            <p:cNvSpPr/>
            <p:nvPr/>
          </p:nvSpPr>
          <p:spPr>
            <a:xfrm>
              <a:off x="7517341" y="1470068"/>
              <a:ext cx="134395" cy="114708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546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183" y="1676"/>
                    <a:pt x="152" y="1037"/>
                    <a:pt x="456" y="581"/>
                  </a:cubicBezTo>
                  <a:cubicBezTo>
                    <a:pt x="715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6"/>
                    <a:pt x="2675" y="156"/>
                  </a:cubicBezTo>
                  <a:cubicBezTo>
                    <a:pt x="2333" y="82"/>
                    <a:pt x="1933" y="0"/>
                    <a:pt x="15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3" name="Google Shape;1823;p61"/>
            <p:cNvSpPr/>
            <p:nvPr/>
          </p:nvSpPr>
          <p:spPr>
            <a:xfrm>
              <a:off x="7517693" y="1502411"/>
              <a:ext cx="77242" cy="46707"/>
            </a:xfrm>
            <a:custGeom>
              <a:avLst/>
              <a:gdLst/>
              <a:ahLst/>
              <a:cxnLst/>
              <a:rect l="l" t="t" r="r" b="b"/>
              <a:pathLst>
                <a:path w="1538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0" y="859"/>
                    <a:pt x="50" y="930"/>
                    <a:pt x="101" y="930"/>
                  </a:cubicBezTo>
                  <a:cubicBezTo>
                    <a:pt x="116" y="930"/>
                    <a:pt x="132" y="924"/>
                    <a:pt x="145" y="910"/>
                  </a:cubicBezTo>
                  <a:cubicBezTo>
                    <a:pt x="297" y="728"/>
                    <a:pt x="388" y="515"/>
                    <a:pt x="571" y="363"/>
                  </a:cubicBezTo>
                  <a:cubicBezTo>
                    <a:pt x="719" y="231"/>
                    <a:pt x="868" y="180"/>
                    <a:pt x="1021" y="180"/>
                  </a:cubicBezTo>
                  <a:cubicBezTo>
                    <a:pt x="1150" y="180"/>
                    <a:pt x="1283" y="216"/>
                    <a:pt x="1422" y="272"/>
                  </a:cubicBezTo>
                  <a:cubicBezTo>
                    <a:pt x="1433" y="277"/>
                    <a:pt x="1444" y="280"/>
                    <a:pt x="1455" y="280"/>
                  </a:cubicBezTo>
                  <a:cubicBezTo>
                    <a:pt x="1502" y="280"/>
                    <a:pt x="1538" y="230"/>
                    <a:pt x="1513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4" name="Google Shape;1824;p61"/>
            <p:cNvSpPr/>
            <p:nvPr/>
          </p:nvSpPr>
          <p:spPr>
            <a:xfrm>
              <a:off x="6905176" y="1951101"/>
              <a:ext cx="253473" cy="118525"/>
            </a:xfrm>
            <a:custGeom>
              <a:avLst/>
              <a:gdLst/>
              <a:ahLst/>
              <a:cxnLst/>
              <a:rect l="l" t="t" r="r" b="b"/>
              <a:pathLst>
                <a:path w="5047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5" y="122"/>
                    <a:pt x="1764" y="396"/>
                    <a:pt x="183" y="943"/>
                  </a:cubicBezTo>
                  <a:cubicBezTo>
                    <a:pt x="122" y="1125"/>
                    <a:pt x="92" y="1277"/>
                    <a:pt x="1" y="1429"/>
                  </a:cubicBezTo>
                  <a:cubicBezTo>
                    <a:pt x="1" y="1429"/>
                    <a:pt x="792" y="2360"/>
                    <a:pt x="2506" y="2360"/>
                  </a:cubicBezTo>
                  <a:cubicBezTo>
                    <a:pt x="3192" y="2360"/>
                    <a:pt x="4026" y="221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5" name="Google Shape;1825;p61"/>
            <p:cNvSpPr/>
            <p:nvPr/>
          </p:nvSpPr>
          <p:spPr>
            <a:xfrm>
              <a:off x="6905176" y="1856481"/>
              <a:ext cx="271804" cy="141979"/>
            </a:xfrm>
            <a:custGeom>
              <a:avLst/>
              <a:gdLst/>
              <a:ahLst/>
              <a:cxnLst/>
              <a:rect l="l" t="t" r="r" b="b"/>
              <a:pathLst>
                <a:path w="5412" h="2827" extrusionOk="0">
                  <a:moveTo>
                    <a:pt x="5411" y="0"/>
                  </a:moveTo>
                  <a:lnTo>
                    <a:pt x="1" y="426"/>
                  </a:lnTo>
                  <a:cubicBezTo>
                    <a:pt x="1" y="426"/>
                    <a:pt x="426" y="1763"/>
                    <a:pt x="183" y="2827"/>
                  </a:cubicBezTo>
                  <a:cubicBezTo>
                    <a:pt x="1764" y="2280"/>
                    <a:pt x="3375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6" name="Google Shape;1826;p61"/>
            <p:cNvSpPr/>
            <p:nvPr/>
          </p:nvSpPr>
          <p:spPr>
            <a:xfrm>
              <a:off x="6492797" y="891100"/>
              <a:ext cx="1050504" cy="989835"/>
            </a:xfrm>
            <a:custGeom>
              <a:avLst/>
              <a:gdLst/>
              <a:ahLst/>
              <a:cxnLst/>
              <a:rect l="l" t="t" r="r" b="b"/>
              <a:pathLst>
                <a:path w="20917" h="19709" extrusionOk="0">
                  <a:moveTo>
                    <a:pt x="7883" y="1"/>
                  </a:moveTo>
                  <a:cubicBezTo>
                    <a:pt x="3784" y="1"/>
                    <a:pt x="0" y="2091"/>
                    <a:pt x="187" y="9921"/>
                  </a:cubicBezTo>
                  <a:cubicBezTo>
                    <a:pt x="187" y="9921"/>
                    <a:pt x="66" y="13599"/>
                    <a:pt x="947" y="15423"/>
                  </a:cubicBezTo>
                  <a:cubicBezTo>
                    <a:pt x="1859" y="17246"/>
                    <a:pt x="4807" y="19283"/>
                    <a:pt x="8789" y="19648"/>
                  </a:cubicBezTo>
                  <a:cubicBezTo>
                    <a:pt x="9232" y="19688"/>
                    <a:pt x="9691" y="19708"/>
                    <a:pt x="10158" y="19708"/>
                  </a:cubicBezTo>
                  <a:cubicBezTo>
                    <a:pt x="13891" y="19708"/>
                    <a:pt x="18165" y="18415"/>
                    <a:pt x="19245" y="15848"/>
                  </a:cubicBezTo>
                  <a:cubicBezTo>
                    <a:pt x="20431" y="12991"/>
                    <a:pt x="20917" y="10985"/>
                    <a:pt x="20552" y="8067"/>
                  </a:cubicBezTo>
                  <a:cubicBezTo>
                    <a:pt x="20188" y="5149"/>
                    <a:pt x="20005" y="3842"/>
                    <a:pt x="17300" y="2535"/>
                  </a:cubicBezTo>
                  <a:cubicBezTo>
                    <a:pt x="15980" y="1897"/>
                    <a:pt x="11788" y="1"/>
                    <a:pt x="788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7" name="Google Shape;1827;p61"/>
            <p:cNvSpPr/>
            <p:nvPr/>
          </p:nvSpPr>
          <p:spPr>
            <a:xfrm>
              <a:off x="6972374" y="1388204"/>
              <a:ext cx="73275" cy="126510"/>
            </a:xfrm>
            <a:custGeom>
              <a:avLst/>
              <a:gdLst/>
              <a:ahLst/>
              <a:cxnLst/>
              <a:rect l="l" t="t" r="r" b="b"/>
              <a:pathLst>
                <a:path w="1459" h="2519" extrusionOk="0">
                  <a:moveTo>
                    <a:pt x="334" y="0"/>
                  </a:moveTo>
                  <a:cubicBezTo>
                    <a:pt x="319" y="0"/>
                    <a:pt x="304" y="8"/>
                    <a:pt x="304" y="23"/>
                  </a:cubicBezTo>
                  <a:cubicBezTo>
                    <a:pt x="213" y="327"/>
                    <a:pt x="182" y="692"/>
                    <a:pt x="91" y="1026"/>
                  </a:cubicBezTo>
                  <a:cubicBezTo>
                    <a:pt x="61" y="1239"/>
                    <a:pt x="0" y="1482"/>
                    <a:pt x="122" y="1695"/>
                  </a:cubicBezTo>
                  <a:cubicBezTo>
                    <a:pt x="176" y="1831"/>
                    <a:pt x="304" y="1943"/>
                    <a:pt x="439" y="1943"/>
                  </a:cubicBezTo>
                  <a:cubicBezTo>
                    <a:pt x="455" y="1943"/>
                    <a:pt x="471" y="1941"/>
                    <a:pt x="486" y="1938"/>
                  </a:cubicBezTo>
                  <a:cubicBezTo>
                    <a:pt x="578" y="1938"/>
                    <a:pt x="669" y="1877"/>
                    <a:pt x="730" y="1847"/>
                  </a:cubicBezTo>
                  <a:cubicBezTo>
                    <a:pt x="760" y="1816"/>
                    <a:pt x="821" y="1756"/>
                    <a:pt x="851" y="1756"/>
                  </a:cubicBezTo>
                  <a:cubicBezTo>
                    <a:pt x="902" y="1715"/>
                    <a:pt x="942" y="1695"/>
                    <a:pt x="974" y="1695"/>
                  </a:cubicBezTo>
                  <a:cubicBezTo>
                    <a:pt x="1037" y="1695"/>
                    <a:pt x="1064" y="1776"/>
                    <a:pt x="1064" y="1938"/>
                  </a:cubicBezTo>
                  <a:cubicBezTo>
                    <a:pt x="1216" y="2151"/>
                    <a:pt x="1185" y="2272"/>
                    <a:pt x="942" y="2333"/>
                  </a:cubicBezTo>
                  <a:cubicBezTo>
                    <a:pt x="830" y="2361"/>
                    <a:pt x="873" y="2519"/>
                    <a:pt x="952" y="2519"/>
                  </a:cubicBezTo>
                  <a:cubicBezTo>
                    <a:pt x="959" y="2519"/>
                    <a:pt x="966" y="2518"/>
                    <a:pt x="973" y="2515"/>
                  </a:cubicBezTo>
                  <a:cubicBezTo>
                    <a:pt x="1216" y="2424"/>
                    <a:pt x="1459" y="2181"/>
                    <a:pt x="1459" y="1908"/>
                  </a:cubicBezTo>
                  <a:cubicBezTo>
                    <a:pt x="1429" y="1664"/>
                    <a:pt x="1216" y="1512"/>
                    <a:pt x="1003" y="1512"/>
                  </a:cubicBezTo>
                  <a:cubicBezTo>
                    <a:pt x="851" y="1512"/>
                    <a:pt x="790" y="1634"/>
                    <a:pt x="638" y="1695"/>
                  </a:cubicBezTo>
                  <a:cubicBezTo>
                    <a:pt x="562" y="1724"/>
                    <a:pt x="499" y="1737"/>
                    <a:pt x="447" y="1737"/>
                  </a:cubicBezTo>
                  <a:cubicBezTo>
                    <a:pt x="124" y="1737"/>
                    <a:pt x="221" y="1231"/>
                    <a:pt x="274" y="996"/>
                  </a:cubicBezTo>
                  <a:cubicBezTo>
                    <a:pt x="304" y="722"/>
                    <a:pt x="517" y="297"/>
                    <a:pt x="365" y="23"/>
                  </a:cubicBezTo>
                  <a:cubicBezTo>
                    <a:pt x="365" y="8"/>
                    <a:pt x="350" y="0"/>
                    <a:pt x="33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8" name="Google Shape;1828;p61"/>
            <p:cNvSpPr/>
            <p:nvPr/>
          </p:nvSpPr>
          <p:spPr>
            <a:xfrm>
              <a:off x="6961677" y="1589698"/>
              <a:ext cx="108430" cy="51629"/>
            </a:xfrm>
            <a:custGeom>
              <a:avLst/>
              <a:gdLst/>
              <a:ahLst/>
              <a:cxnLst/>
              <a:rect l="l" t="t" r="r" b="b"/>
              <a:pathLst>
                <a:path w="2159" h="1028" extrusionOk="0">
                  <a:moveTo>
                    <a:pt x="2048" y="0"/>
                  </a:moveTo>
                  <a:cubicBezTo>
                    <a:pt x="1991" y="0"/>
                    <a:pt x="1930" y="38"/>
                    <a:pt x="1915" y="114"/>
                  </a:cubicBezTo>
                  <a:cubicBezTo>
                    <a:pt x="1857" y="547"/>
                    <a:pt x="1581" y="816"/>
                    <a:pt x="1162" y="816"/>
                  </a:cubicBezTo>
                  <a:cubicBezTo>
                    <a:pt x="1140" y="816"/>
                    <a:pt x="1118" y="815"/>
                    <a:pt x="1095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5" y="297"/>
                    <a:pt x="213" y="175"/>
                  </a:cubicBezTo>
                  <a:cubicBezTo>
                    <a:pt x="213" y="160"/>
                    <a:pt x="205" y="152"/>
                    <a:pt x="194" y="152"/>
                  </a:cubicBezTo>
                  <a:cubicBezTo>
                    <a:pt x="183" y="152"/>
                    <a:pt x="167" y="160"/>
                    <a:pt x="152" y="175"/>
                  </a:cubicBezTo>
                  <a:cubicBezTo>
                    <a:pt x="0" y="662"/>
                    <a:pt x="730" y="1026"/>
                    <a:pt x="1125" y="1026"/>
                  </a:cubicBezTo>
                  <a:cubicBezTo>
                    <a:pt x="1145" y="1027"/>
                    <a:pt x="1164" y="1028"/>
                    <a:pt x="1184" y="1028"/>
                  </a:cubicBezTo>
                  <a:cubicBezTo>
                    <a:pt x="1707" y="1028"/>
                    <a:pt x="2158" y="642"/>
                    <a:pt x="2158" y="114"/>
                  </a:cubicBezTo>
                  <a:cubicBezTo>
                    <a:pt x="2158" y="38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9" name="Google Shape;1829;p61"/>
            <p:cNvSpPr/>
            <p:nvPr/>
          </p:nvSpPr>
          <p:spPr>
            <a:xfrm>
              <a:off x="6641657" y="1253256"/>
              <a:ext cx="98687" cy="69106"/>
            </a:xfrm>
            <a:custGeom>
              <a:avLst/>
              <a:gdLst/>
              <a:ahLst/>
              <a:cxnLst/>
              <a:rect l="l" t="t" r="r" b="b"/>
              <a:pathLst>
                <a:path w="1965" h="1376" extrusionOk="0">
                  <a:moveTo>
                    <a:pt x="1756" y="1"/>
                  </a:moveTo>
                  <a:cubicBezTo>
                    <a:pt x="1088" y="1"/>
                    <a:pt x="136" y="642"/>
                    <a:pt x="20" y="1312"/>
                  </a:cubicBezTo>
                  <a:cubicBezTo>
                    <a:pt x="1" y="1349"/>
                    <a:pt x="17" y="1375"/>
                    <a:pt x="39" y="1375"/>
                  </a:cubicBezTo>
                  <a:cubicBezTo>
                    <a:pt x="53" y="1375"/>
                    <a:pt x="69" y="1365"/>
                    <a:pt x="80" y="1342"/>
                  </a:cubicBezTo>
                  <a:cubicBezTo>
                    <a:pt x="567" y="704"/>
                    <a:pt x="1083" y="309"/>
                    <a:pt x="1874" y="157"/>
                  </a:cubicBezTo>
                  <a:cubicBezTo>
                    <a:pt x="1965" y="126"/>
                    <a:pt x="1934" y="5"/>
                    <a:pt x="1843" y="5"/>
                  </a:cubicBezTo>
                  <a:cubicBezTo>
                    <a:pt x="1815" y="2"/>
                    <a:pt x="1786" y="1"/>
                    <a:pt x="175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0" name="Google Shape;1830;p61"/>
            <p:cNvSpPr/>
            <p:nvPr/>
          </p:nvSpPr>
          <p:spPr>
            <a:xfrm>
              <a:off x="7228811" y="1241554"/>
              <a:ext cx="105718" cy="47812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43" y="0"/>
                  </a:moveTo>
                  <a:cubicBezTo>
                    <a:pt x="245" y="0"/>
                    <a:pt x="150" y="8"/>
                    <a:pt x="61" y="25"/>
                  </a:cubicBezTo>
                  <a:cubicBezTo>
                    <a:pt x="1" y="25"/>
                    <a:pt x="1" y="116"/>
                    <a:pt x="61" y="116"/>
                  </a:cubicBezTo>
                  <a:cubicBezTo>
                    <a:pt x="730" y="299"/>
                    <a:pt x="1368" y="390"/>
                    <a:pt x="1885" y="907"/>
                  </a:cubicBezTo>
                  <a:cubicBezTo>
                    <a:pt x="1917" y="938"/>
                    <a:pt x="1948" y="951"/>
                    <a:pt x="1976" y="951"/>
                  </a:cubicBezTo>
                  <a:cubicBezTo>
                    <a:pt x="2055" y="951"/>
                    <a:pt x="2105" y="845"/>
                    <a:pt x="2037" y="755"/>
                  </a:cubicBezTo>
                  <a:cubicBezTo>
                    <a:pt x="1697" y="310"/>
                    <a:pt x="951" y="0"/>
                    <a:pt x="3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1" name="Google Shape;1831;p61"/>
            <p:cNvSpPr/>
            <p:nvPr/>
          </p:nvSpPr>
          <p:spPr>
            <a:xfrm>
              <a:off x="664411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41" y="3648"/>
                    <a:pt x="3892" y="2827"/>
                    <a:pt x="3892" y="1824"/>
                  </a:cubicBezTo>
                  <a:cubicBezTo>
                    <a:pt x="3892" y="821"/>
                    <a:pt x="3041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2" name="Google Shape;1832;p61"/>
            <p:cNvSpPr/>
            <p:nvPr/>
          </p:nvSpPr>
          <p:spPr>
            <a:xfrm>
              <a:off x="717843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40" y="3648"/>
                    <a:pt x="3891" y="2827"/>
                    <a:pt x="3891" y="1824"/>
                  </a:cubicBezTo>
                  <a:cubicBezTo>
                    <a:pt x="3891" y="821"/>
                    <a:pt x="304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3" name="Google Shape;1833;p61"/>
            <p:cNvSpPr/>
            <p:nvPr/>
          </p:nvSpPr>
          <p:spPr>
            <a:xfrm>
              <a:off x="6434991" y="948153"/>
              <a:ext cx="1215184" cy="474804"/>
            </a:xfrm>
            <a:custGeom>
              <a:avLst/>
              <a:gdLst/>
              <a:ahLst/>
              <a:cxnLst/>
              <a:rect l="l" t="t" r="r" b="b"/>
              <a:pathLst>
                <a:path w="2419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75" y="3235"/>
                  </a:cubicBezTo>
                  <a:cubicBezTo>
                    <a:pt x="15310" y="3235"/>
                    <a:pt x="15137" y="3203"/>
                    <a:pt x="14955" y="3131"/>
                  </a:cubicBezTo>
                  <a:cubicBezTo>
                    <a:pt x="14013" y="2493"/>
                    <a:pt x="13375" y="1247"/>
                    <a:pt x="12433" y="305"/>
                  </a:cubicBezTo>
                  <a:cubicBezTo>
                    <a:pt x="12062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9" y="3223"/>
                    <a:pt x="1399" y="6262"/>
                    <a:pt x="1" y="8846"/>
                  </a:cubicBezTo>
                  <a:cubicBezTo>
                    <a:pt x="913" y="9028"/>
                    <a:pt x="1612" y="9454"/>
                    <a:pt x="1612" y="9454"/>
                  </a:cubicBezTo>
                  <a:cubicBezTo>
                    <a:pt x="3709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5" y="1825"/>
                    <a:pt x="7965" y="4834"/>
                    <a:pt x="10305" y="5046"/>
                  </a:cubicBezTo>
                  <a:cubicBezTo>
                    <a:pt x="10409" y="5056"/>
                    <a:pt x="10510" y="5060"/>
                    <a:pt x="10606" y="5060"/>
                  </a:cubicBezTo>
                  <a:cubicBezTo>
                    <a:pt x="12677" y="5060"/>
                    <a:pt x="13010" y="2979"/>
                    <a:pt x="13010" y="2979"/>
                  </a:cubicBezTo>
                  <a:cubicBezTo>
                    <a:pt x="13010" y="2979"/>
                    <a:pt x="13952" y="4530"/>
                    <a:pt x="15685" y="4682"/>
                  </a:cubicBezTo>
                  <a:cubicBezTo>
                    <a:pt x="15753" y="4688"/>
                    <a:pt x="15818" y="4690"/>
                    <a:pt x="15881" y="4690"/>
                  </a:cubicBezTo>
                  <a:cubicBezTo>
                    <a:pt x="17408" y="4690"/>
                    <a:pt x="17296" y="2980"/>
                    <a:pt x="17296" y="2979"/>
                  </a:cubicBezTo>
                  <a:lnTo>
                    <a:pt x="17296" y="2979"/>
                  </a:lnTo>
                  <a:cubicBezTo>
                    <a:pt x="18222" y="4147"/>
                    <a:pt x="18935" y="4473"/>
                    <a:pt x="19442" y="4473"/>
                  </a:cubicBezTo>
                  <a:cubicBezTo>
                    <a:pt x="20084" y="4473"/>
                    <a:pt x="20396" y="3952"/>
                    <a:pt x="20396" y="3952"/>
                  </a:cubicBezTo>
                  <a:cubicBezTo>
                    <a:pt x="20396" y="3952"/>
                    <a:pt x="20396" y="8815"/>
                    <a:pt x="22038" y="8998"/>
                  </a:cubicBezTo>
                  <a:cubicBezTo>
                    <a:pt x="22123" y="9007"/>
                    <a:pt x="22203" y="9012"/>
                    <a:pt x="22280" y="9012"/>
                  </a:cubicBezTo>
                  <a:cubicBezTo>
                    <a:pt x="23682" y="9012"/>
                    <a:pt x="23709" y="7508"/>
                    <a:pt x="23709" y="7508"/>
                  </a:cubicBezTo>
                  <a:cubicBezTo>
                    <a:pt x="23801" y="7539"/>
                    <a:pt x="23884" y="7554"/>
                    <a:pt x="23964" y="7554"/>
                  </a:cubicBezTo>
                  <a:cubicBezTo>
                    <a:pt x="24044" y="7554"/>
                    <a:pt x="24120" y="7539"/>
                    <a:pt x="24196" y="7508"/>
                  </a:cubicBezTo>
                  <a:cubicBezTo>
                    <a:pt x="22676" y="6353"/>
                    <a:pt x="22129" y="3831"/>
                    <a:pt x="21855" y="1551"/>
                  </a:cubicBezTo>
                  <a:cubicBezTo>
                    <a:pt x="21559" y="2284"/>
                    <a:pt x="21067" y="2540"/>
                    <a:pt x="20531" y="2540"/>
                  </a:cubicBezTo>
                  <a:cubicBezTo>
                    <a:pt x="19910" y="2540"/>
                    <a:pt x="19230" y="2197"/>
                    <a:pt x="1872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4" name="Google Shape;1834;p61"/>
            <p:cNvSpPr/>
            <p:nvPr/>
          </p:nvSpPr>
          <p:spPr>
            <a:xfrm>
              <a:off x="6305265" y="724913"/>
              <a:ext cx="1459416" cy="667507"/>
            </a:xfrm>
            <a:custGeom>
              <a:avLst/>
              <a:gdLst/>
              <a:ahLst/>
              <a:cxnLst/>
              <a:rect l="l" t="t" r="r" b="b"/>
              <a:pathLst>
                <a:path w="29059" h="13291" extrusionOk="0">
                  <a:moveTo>
                    <a:pt x="14078" y="1"/>
                  </a:moveTo>
                  <a:cubicBezTo>
                    <a:pt x="9972" y="1"/>
                    <a:pt x="5532" y="3230"/>
                    <a:pt x="5532" y="3230"/>
                  </a:cubicBezTo>
                  <a:cubicBezTo>
                    <a:pt x="5532" y="3230"/>
                    <a:pt x="6262" y="616"/>
                    <a:pt x="4955" y="525"/>
                  </a:cubicBezTo>
                  <a:cubicBezTo>
                    <a:pt x="4930" y="522"/>
                    <a:pt x="4906" y="521"/>
                    <a:pt x="4883" y="521"/>
                  </a:cubicBezTo>
                  <a:cubicBezTo>
                    <a:pt x="3676" y="521"/>
                    <a:pt x="4407" y="3595"/>
                    <a:pt x="4407" y="3595"/>
                  </a:cubicBezTo>
                  <a:cubicBezTo>
                    <a:pt x="4407" y="3595"/>
                    <a:pt x="3460" y="2182"/>
                    <a:pt x="2675" y="2182"/>
                  </a:cubicBezTo>
                  <a:cubicBezTo>
                    <a:pt x="2437" y="2182"/>
                    <a:pt x="2214" y="2312"/>
                    <a:pt x="2037" y="2652"/>
                  </a:cubicBezTo>
                  <a:cubicBezTo>
                    <a:pt x="1246" y="4111"/>
                    <a:pt x="3739" y="5540"/>
                    <a:pt x="3739" y="5540"/>
                  </a:cubicBezTo>
                  <a:cubicBezTo>
                    <a:pt x="3459" y="5667"/>
                    <a:pt x="3276" y="5702"/>
                    <a:pt x="3136" y="5702"/>
                  </a:cubicBezTo>
                  <a:cubicBezTo>
                    <a:pt x="2968" y="5702"/>
                    <a:pt x="2863" y="5651"/>
                    <a:pt x="2727" y="5651"/>
                  </a:cubicBezTo>
                  <a:cubicBezTo>
                    <a:pt x="2573" y="5651"/>
                    <a:pt x="2379" y="5717"/>
                    <a:pt x="2006" y="5996"/>
                  </a:cubicBezTo>
                  <a:cubicBezTo>
                    <a:pt x="274" y="7607"/>
                    <a:pt x="1581" y="10008"/>
                    <a:pt x="1581" y="10008"/>
                  </a:cubicBezTo>
                  <a:cubicBezTo>
                    <a:pt x="0" y="11589"/>
                    <a:pt x="1581" y="13200"/>
                    <a:pt x="1581" y="13200"/>
                  </a:cubicBezTo>
                  <a:cubicBezTo>
                    <a:pt x="1648" y="13194"/>
                    <a:pt x="1714" y="13192"/>
                    <a:pt x="1778" y="13192"/>
                  </a:cubicBezTo>
                  <a:cubicBezTo>
                    <a:pt x="2067" y="13192"/>
                    <a:pt x="2336" y="13241"/>
                    <a:pt x="2584" y="13291"/>
                  </a:cubicBezTo>
                  <a:cubicBezTo>
                    <a:pt x="3982" y="10707"/>
                    <a:pt x="3952" y="7668"/>
                    <a:pt x="5015" y="5054"/>
                  </a:cubicBezTo>
                  <a:cubicBezTo>
                    <a:pt x="6711" y="6012"/>
                    <a:pt x="9680" y="7886"/>
                    <a:pt x="11965" y="7886"/>
                  </a:cubicBezTo>
                  <a:cubicBezTo>
                    <a:pt x="13449" y="7886"/>
                    <a:pt x="14645" y="7095"/>
                    <a:pt x="15016" y="4750"/>
                  </a:cubicBezTo>
                  <a:cubicBezTo>
                    <a:pt x="15958" y="5692"/>
                    <a:pt x="16596" y="6938"/>
                    <a:pt x="17538" y="7546"/>
                  </a:cubicBezTo>
                  <a:cubicBezTo>
                    <a:pt x="17727" y="7624"/>
                    <a:pt x="17907" y="7660"/>
                    <a:pt x="18078" y="7660"/>
                  </a:cubicBezTo>
                  <a:cubicBezTo>
                    <a:pt x="19304" y="7660"/>
                    <a:pt x="20031" y="5803"/>
                    <a:pt x="20031" y="4415"/>
                  </a:cubicBezTo>
                  <a:cubicBezTo>
                    <a:pt x="20031" y="5358"/>
                    <a:pt x="20973" y="5692"/>
                    <a:pt x="21307" y="6300"/>
                  </a:cubicBezTo>
                  <a:cubicBezTo>
                    <a:pt x="21810" y="6640"/>
                    <a:pt x="22486" y="6972"/>
                    <a:pt x="23104" y="6972"/>
                  </a:cubicBezTo>
                  <a:cubicBezTo>
                    <a:pt x="23645" y="6972"/>
                    <a:pt x="24141" y="6719"/>
                    <a:pt x="24438" y="5996"/>
                  </a:cubicBezTo>
                  <a:cubicBezTo>
                    <a:pt x="24712" y="8276"/>
                    <a:pt x="25259" y="10798"/>
                    <a:pt x="26779" y="11953"/>
                  </a:cubicBezTo>
                  <a:cubicBezTo>
                    <a:pt x="27265" y="11801"/>
                    <a:pt x="27630" y="11224"/>
                    <a:pt x="27630" y="11224"/>
                  </a:cubicBezTo>
                  <a:cubicBezTo>
                    <a:pt x="29058" y="8701"/>
                    <a:pt x="27143" y="8093"/>
                    <a:pt x="27143" y="8093"/>
                  </a:cubicBezTo>
                  <a:cubicBezTo>
                    <a:pt x="27287" y="5286"/>
                    <a:pt x="24974" y="5205"/>
                    <a:pt x="24706" y="5205"/>
                  </a:cubicBezTo>
                  <a:cubicBezTo>
                    <a:pt x="24690" y="5205"/>
                    <a:pt x="24681" y="5206"/>
                    <a:pt x="24681" y="5206"/>
                  </a:cubicBezTo>
                  <a:cubicBezTo>
                    <a:pt x="24129" y="2520"/>
                    <a:pt x="21571" y="2018"/>
                    <a:pt x="19738" y="2018"/>
                  </a:cubicBezTo>
                  <a:cubicBezTo>
                    <a:pt x="18647" y="2018"/>
                    <a:pt x="17812" y="2196"/>
                    <a:pt x="17812" y="2196"/>
                  </a:cubicBezTo>
                  <a:cubicBezTo>
                    <a:pt x="17812" y="2196"/>
                    <a:pt x="18572" y="160"/>
                    <a:pt x="14408" y="8"/>
                  </a:cubicBezTo>
                  <a:cubicBezTo>
                    <a:pt x="14298" y="3"/>
                    <a:pt x="14188" y="1"/>
                    <a:pt x="14078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5" name="Google Shape;1835;p61"/>
            <p:cNvSpPr/>
            <p:nvPr/>
          </p:nvSpPr>
          <p:spPr>
            <a:xfrm>
              <a:off x="6730250" y="789650"/>
              <a:ext cx="277278" cy="274114"/>
            </a:xfrm>
            <a:custGeom>
              <a:avLst/>
              <a:gdLst/>
              <a:ahLst/>
              <a:cxnLst/>
              <a:rect l="l" t="t" r="r" b="b"/>
              <a:pathLst>
                <a:path w="5521" h="5458" extrusionOk="0">
                  <a:moveTo>
                    <a:pt x="4065" y="1"/>
                  </a:moveTo>
                  <a:cubicBezTo>
                    <a:pt x="3982" y="1"/>
                    <a:pt x="3902" y="129"/>
                    <a:pt x="4000" y="178"/>
                  </a:cubicBezTo>
                  <a:cubicBezTo>
                    <a:pt x="4608" y="695"/>
                    <a:pt x="4851" y="1515"/>
                    <a:pt x="5034" y="2275"/>
                  </a:cubicBezTo>
                  <a:cubicBezTo>
                    <a:pt x="5201" y="3025"/>
                    <a:pt x="5062" y="4004"/>
                    <a:pt x="4155" y="4004"/>
                  </a:cubicBezTo>
                  <a:cubicBezTo>
                    <a:pt x="4070" y="4004"/>
                    <a:pt x="3978" y="3996"/>
                    <a:pt x="3879" y="3977"/>
                  </a:cubicBezTo>
                  <a:cubicBezTo>
                    <a:pt x="3301" y="3856"/>
                    <a:pt x="2785" y="3369"/>
                    <a:pt x="2481" y="2883"/>
                  </a:cubicBezTo>
                  <a:cubicBezTo>
                    <a:pt x="2463" y="2856"/>
                    <a:pt x="2437" y="2845"/>
                    <a:pt x="2411" y="2845"/>
                  </a:cubicBezTo>
                  <a:cubicBezTo>
                    <a:pt x="2346" y="2845"/>
                    <a:pt x="2277" y="2910"/>
                    <a:pt x="2298" y="2974"/>
                  </a:cubicBezTo>
                  <a:cubicBezTo>
                    <a:pt x="2541" y="3521"/>
                    <a:pt x="2663" y="4099"/>
                    <a:pt x="2572" y="4676"/>
                  </a:cubicBezTo>
                  <a:cubicBezTo>
                    <a:pt x="2504" y="5031"/>
                    <a:pt x="2249" y="5151"/>
                    <a:pt x="1967" y="5151"/>
                  </a:cubicBezTo>
                  <a:cubicBezTo>
                    <a:pt x="1742" y="5151"/>
                    <a:pt x="1501" y="5075"/>
                    <a:pt x="1326" y="4980"/>
                  </a:cubicBezTo>
                  <a:cubicBezTo>
                    <a:pt x="748" y="4676"/>
                    <a:pt x="383" y="4038"/>
                    <a:pt x="170" y="3491"/>
                  </a:cubicBezTo>
                  <a:cubicBezTo>
                    <a:pt x="158" y="3453"/>
                    <a:pt x="124" y="3436"/>
                    <a:pt x="91" y="3436"/>
                  </a:cubicBezTo>
                  <a:cubicBezTo>
                    <a:pt x="45" y="3436"/>
                    <a:pt x="1" y="3468"/>
                    <a:pt x="19" y="3521"/>
                  </a:cubicBezTo>
                  <a:cubicBezTo>
                    <a:pt x="169" y="4074"/>
                    <a:pt x="1109" y="5457"/>
                    <a:pt x="1945" y="5457"/>
                  </a:cubicBezTo>
                  <a:cubicBezTo>
                    <a:pt x="2121" y="5457"/>
                    <a:pt x="2292" y="5396"/>
                    <a:pt x="2450" y="5254"/>
                  </a:cubicBezTo>
                  <a:cubicBezTo>
                    <a:pt x="2754" y="4980"/>
                    <a:pt x="2785" y="4585"/>
                    <a:pt x="2785" y="4190"/>
                  </a:cubicBezTo>
                  <a:cubicBezTo>
                    <a:pt x="2785" y="3937"/>
                    <a:pt x="2732" y="3683"/>
                    <a:pt x="2676" y="3454"/>
                  </a:cubicBezTo>
                  <a:lnTo>
                    <a:pt x="2676" y="3454"/>
                  </a:lnTo>
                  <a:cubicBezTo>
                    <a:pt x="3046" y="3822"/>
                    <a:pt x="3768" y="4214"/>
                    <a:pt x="4356" y="4214"/>
                  </a:cubicBezTo>
                  <a:cubicBezTo>
                    <a:pt x="4753" y="4214"/>
                    <a:pt x="5089" y="4036"/>
                    <a:pt x="5216" y="3552"/>
                  </a:cubicBezTo>
                  <a:cubicBezTo>
                    <a:pt x="5520" y="2458"/>
                    <a:pt x="5064" y="725"/>
                    <a:pt x="4122" y="26"/>
                  </a:cubicBezTo>
                  <a:cubicBezTo>
                    <a:pt x="4104" y="8"/>
                    <a:pt x="4084" y="1"/>
                    <a:pt x="406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6" name="Google Shape;1836;p61"/>
            <p:cNvSpPr/>
            <p:nvPr/>
          </p:nvSpPr>
          <p:spPr>
            <a:xfrm>
              <a:off x="7394245" y="975574"/>
              <a:ext cx="156694" cy="142280"/>
            </a:xfrm>
            <a:custGeom>
              <a:avLst/>
              <a:gdLst/>
              <a:ahLst/>
              <a:cxnLst/>
              <a:rect l="l" t="t" r="r" b="b"/>
              <a:pathLst>
                <a:path w="3120" h="2833" extrusionOk="0">
                  <a:moveTo>
                    <a:pt x="85" y="1"/>
                  </a:moveTo>
                  <a:cubicBezTo>
                    <a:pt x="44" y="1"/>
                    <a:pt x="0" y="34"/>
                    <a:pt x="20" y="93"/>
                  </a:cubicBezTo>
                  <a:cubicBezTo>
                    <a:pt x="263" y="1035"/>
                    <a:pt x="628" y="2707"/>
                    <a:pt x="1813" y="2829"/>
                  </a:cubicBezTo>
                  <a:cubicBezTo>
                    <a:pt x="1838" y="2831"/>
                    <a:pt x="1862" y="2832"/>
                    <a:pt x="1886" y="2832"/>
                  </a:cubicBezTo>
                  <a:cubicBezTo>
                    <a:pt x="2774" y="2832"/>
                    <a:pt x="3120" y="1230"/>
                    <a:pt x="3120" y="579"/>
                  </a:cubicBezTo>
                  <a:cubicBezTo>
                    <a:pt x="3120" y="519"/>
                    <a:pt x="3074" y="488"/>
                    <a:pt x="3025" y="488"/>
                  </a:cubicBezTo>
                  <a:cubicBezTo>
                    <a:pt x="2976" y="488"/>
                    <a:pt x="2922" y="519"/>
                    <a:pt x="2907" y="579"/>
                  </a:cubicBezTo>
                  <a:cubicBezTo>
                    <a:pt x="2653" y="1173"/>
                    <a:pt x="2688" y="2580"/>
                    <a:pt x="1815" y="2580"/>
                  </a:cubicBezTo>
                  <a:cubicBezTo>
                    <a:pt x="1749" y="2580"/>
                    <a:pt x="1677" y="2572"/>
                    <a:pt x="1600" y="2555"/>
                  </a:cubicBezTo>
                  <a:cubicBezTo>
                    <a:pt x="658" y="2373"/>
                    <a:pt x="536" y="731"/>
                    <a:pt x="141" y="32"/>
                  </a:cubicBezTo>
                  <a:cubicBezTo>
                    <a:pt x="130" y="11"/>
                    <a:pt x="108" y="1"/>
                    <a:pt x="8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7" name="Google Shape;1837;p61"/>
            <p:cNvSpPr/>
            <p:nvPr/>
          </p:nvSpPr>
          <p:spPr>
            <a:xfrm>
              <a:off x="6418467" y="1170338"/>
              <a:ext cx="129524" cy="157548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1960" y="0"/>
                  </a:moveTo>
                  <a:cubicBezTo>
                    <a:pt x="1897" y="0"/>
                    <a:pt x="1832" y="47"/>
                    <a:pt x="1850" y="136"/>
                  </a:cubicBezTo>
                  <a:cubicBezTo>
                    <a:pt x="2062" y="744"/>
                    <a:pt x="2153" y="1413"/>
                    <a:pt x="2093" y="2051"/>
                  </a:cubicBezTo>
                  <a:cubicBezTo>
                    <a:pt x="2062" y="2476"/>
                    <a:pt x="1910" y="2872"/>
                    <a:pt x="1454" y="2932"/>
                  </a:cubicBezTo>
                  <a:cubicBezTo>
                    <a:pt x="1432" y="2935"/>
                    <a:pt x="1409" y="2936"/>
                    <a:pt x="1387" y="2936"/>
                  </a:cubicBezTo>
                  <a:cubicBezTo>
                    <a:pt x="870" y="2936"/>
                    <a:pt x="438" y="2282"/>
                    <a:pt x="117" y="1990"/>
                  </a:cubicBezTo>
                  <a:cubicBezTo>
                    <a:pt x="111" y="1985"/>
                    <a:pt x="104" y="1982"/>
                    <a:pt x="95" y="1982"/>
                  </a:cubicBezTo>
                  <a:cubicBezTo>
                    <a:pt x="57" y="1982"/>
                    <a:pt x="1" y="2032"/>
                    <a:pt x="26" y="2081"/>
                  </a:cubicBezTo>
                  <a:cubicBezTo>
                    <a:pt x="288" y="2475"/>
                    <a:pt x="944" y="3136"/>
                    <a:pt x="1507" y="3136"/>
                  </a:cubicBezTo>
                  <a:cubicBezTo>
                    <a:pt x="1726" y="3136"/>
                    <a:pt x="1931" y="3036"/>
                    <a:pt x="2093" y="2780"/>
                  </a:cubicBezTo>
                  <a:cubicBezTo>
                    <a:pt x="2579" y="2051"/>
                    <a:pt x="2366" y="866"/>
                    <a:pt x="2062" y="75"/>
                  </a:cubicBezTo>
                  <a:cubicBezTo>
                    <a:pt x="2050" y="24"/>
                    <a:pt x="2005" y="0"/>
                    <a:pt x="1960" y="0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8" name="Google Shape;1838;p61"/>
            <p:cNvSpPr/>
            <p:nvPr/>
          </p:nvSpPr>
          <p:spPr>
            <a:xfrm>
              <a:off x="7157043" y="1382780"/>
              <a:ext cx="107677" cy="105668"/>
            </a:xfrm>
            <a:custGeom>
              <a:avLst/>
              <a:gdLst/>
              <a:ahLst/>
              <a:cxnLst/>
              <a:rect l="l" t="t" r="r" b="b"/>
              <a:pathLst>
                <a:path w="2144" h="2104" extrusionOk="0">
                  <a:moveTo>
                    <a:pt x="1024" y="1"/>
                  </a:moveTo>
                  <a:cubicBezTo>
                    <a:pt x="988" y="1"/>
                    <a:pt x="951" y="4"/>
                    <a:pt x="913" y="9"/>
                  </a:cubicBezTo>
                  <a:cubicBezTo>
                    <a:pt x="1" y="131"/>
                    <a:pt x="1" y="1347"/>
                    <a:pt x="62" y="2046"/>
                  </a:cubicBezTo>
                  <a:cubicBezTo>
                    <a:pt x="62" y="2079"/>
                    <a:pt x="89" y="2103"/>
                    <a:pt x="119" y="2103"/>
                  </a:cubicBezTo>
                  <a:cubicBezTo>
                    <a:pt x="143" y="2103"/>
                    <a:pt x="170" y="2087"/>
                    <a:pt x="183" y="2046"/>
                  </a:cubicBezTo>
                  <a:cubicBezTo>
                    <a:pt x="214" y="1438"/>
                    <a:pt x="62" y="465"/>
                    <a:pt x="791" y="192"/>
                  </a:cubicBezTo>
                  <a:cubicBezTo>
                    <a:pt x="874" y="165"/>
                    <a:pt x="950" y="153"/>
                    <a:pt x="1021" y="153"/>
                  </a:cubicBezTo>
                  <a:cubicBezTo>
                    <a:pt x="1678" y="153"/>
                    <a:pt x="1842" y="1215"/>
                    <a:pt x="2007" y="1681"/>
                  </a:cubicBezTo>
                  <a:cubicBezTo>
                    <a:pt x="2022" y="1727"/>
                    <a:pt x="2060" y="1750"/>
                    <a:pt x="2091" y="1750"/>
                  </a:cubicBezTo>
                  <a:cubicBezTo>
                    <a:pt x="2121" y="1750"/>
                    <a:pt x="2144" y="1727"/>
                    <a:pt x="2129" y="1681"/>
                  </a:cubicBezTo>
                  <a:cubicBezTo>
                    <a:pt x="2100" y="1103"/>
                    <a:pt x="1740" y="1"/>
                    <a:pt x="102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9" name="Google Shape;1839;p61"/>
            <p:cNvSpPr/>
            <p:nvPr/>
          </p:nvSpPr>
          <p:spPr>
            <a:xfrm>
              <a:off x="6761690" y="1382780"/>
              <a:ext cx="108430" cy="105065"/>
            </a:xfrm>
            <a:custGeom>
              <a:avLst/>
              <a:gdLst/>
              <a:ahLst/>
              <a:cxnLst/>
              <a:rect l="l" t="t" r="r" b="b"/>
              <a:pathLst>
                <a:path w="2159" h="2092" extrusionOk="0">
                  <a:moveTo>
                    <a:pt x="1135" y="1"/>
                  </a:moveTo>
                  <a:cubicBezTo>
                    <a:pt x="419" y="1"/>
                    <a:pt x="58" y="1103"/>
                    <a:pt x="0" y="1681"/>
                  </a:cubicBezTo>
                  <a:cubicBezTo>
                    <a:pt x="0" y="1727"/>
                    <a:pt x="31" y="1750"/>
                    <a:pt x="65" y="1750"/>
                  </a:cubicBezTo>
                  <a:cubicBezTo>
                    <a:pt x="99" y="1750"/>
                    <a:pt x="137" y="1727"/>
                    <a:pt x="152" y="1681"/>
                  </a:cubicBezTo>
                  <a:cubicBezTo>
                    <a:pt x="317" y="1215"/>
                    <a:pt x="482" y="153"/>
                    <a:pt x="1117" y="153"/>
                  </a:cubicBezTo>
                  <a:cubicBezTo>
                    <a:pt x="1185" y="153"/>
                    <a:pt x="1258" y="165"/>
                    <a:pt x="1338" y="192"/>
                  </a:cubicBezTo>
                  <a:cubicBezTo>
                    <a:pt x="2067" y="435"/>
                    <a:pt x="1915" y="1438"/>
                    <a:pt x="1976" y="2046"/>
                  </a:cubicBezTo>
                  <a:cubicBezTo>
                    <a:pt x="1976" y="2076"/>
                    <a:pt x="1999" y="2092"/>
                    <a:pt x="2026" y="2092"/>
                  </a:cubicBezTo>
                  <a:cubicBezTo>
                    <a:pt x="2052" y="2092"/>
                    <a:pt x="2083" y="2076"/>
                    <a:pt x="2098" y="2046"/>
                  </a:cubicBezTo>
                  <a:cubicBezTo>
                    <a:pt x="2159" y="1347"/>
                    <a:pt x="2159" y="131"/>
                    <a:pt x="1247" y="9"/>
                  </a:cubicBezTo>
                  <a:cubicBezTo>
                    <a:pt x="1209" y="4"/>
                    <a:pt x="1171" y="1"/>
                    <a:pt x="11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0" name="Google Shape;1840;p61"/>
            <p:cNvSpPr/>
            <p:nvPr/>
          </p:nvSpPr>
          <p:spPr>
            <a:xfrm>
              <a:off x="6245701" y="1886967"/>
              <a:ext cx="332825" cy="407656"/>
            </a:xfrm>
            <a:custGeom>
              <a:avLst/>
              <a:gdLst/>
              <a:ahLst/>
              <a:cxnLst/>
              <a:rect l="l" t="t" r="r" b="b"/>
              <a:pathLst>
                <a:path w="6627" h="8117" extrusionOk="0">
                  <a:moveTo>
                    <a:pt x="1" y="1"/>
                  </a:moveTo>
                  <a:cubicBezTo>
                    <a:pt x="1794" y="3557"/>
                    <a:pt x="4134" y="6870"/>
                    <a:pt x="5745" y="8117"/>
                  </a:cubicBezTo>
                  <a:lnTo>
                    <a:pt x="6627" y="1217"/>
                  </a:lnTo>
                  <a:lnTo>
                    <a:pt x="6627" y="1217"/>
                  </a:lnTo>
                  <a:cubicBezTo>
                    <a:pt x="6081" y="1315"/>
                    <a:pt x="5543" y="1361"/>
                    <a:pt x="5013" y="1361"/>
                  </a:cubicBezTo>
                  <a:cubicBezTo>
                    <a:pt x="3243" y="1361"/>
                    <a:pt x="1568" y="843"/>
                    <a:pt x="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1" name="Google Shape;1841;p61"/>
            <p:cNvSpPr/>
            <p:nvPr/>
          </p:nvSpPr>
          <p:spPr>
            <a:xfrm>
              <a:off x="6076250" y="1204590"/>
              <a:ext cx="505339" cy="750776"/>
            </a:xfrm>
            <a:custGeom>
              <a:avLst/>
              <a:gdLst/>
              <a:ahLst/>
              <a:cxnLst/>
              <a:rect l="l" t="t" r="r" b="b"/>
              <a:pathLst>
                <a:path w="10062" h="14949" extrusionOk="0">
                  <a:moveTo>
                    <a:pt x="3548" y="0"/>
                  </a:moveTo>
                  <a:cubicBezTo>
                    <a:pt x="3541" y="0"/>
                    <a:pt x="3534" y="0"/>
                    <a:pt x="3527" y="1"/>
                  </a:cubicBezTo>
                  <a:cubicBezTo>
                    <a:pt x="2919" y="92"/>
                    <a:pt x="3405" y="2402"/>
                    <a:pt x="3405" y="2402"/>
                  </a:cubicBezTo>
                  <a:cubicBezTo>
                    <a:pt x="3405" y="2402"/>
                    <a:pt x="2862" y="86"/>
                    <a:pt x="2274" y="86"/>
                  </a:cubicBezTo>
                  <a:cubicBezTo>
                    <a:pt x="2256" y="86"/>
                    <a:pt x="2238" y="88"/>
                    <a:pt x="2220" y="92"/>
                  </a:cubicBezTo>
                  <a:cubicBezTo>
                    <a:pt x="1642" y="214"/>
                    <a:pt x="2068" y="2433"/>
                    <a:pt x="2159" y="2767"/>
                  </a:cubicBezTo>
                  <a:cubicBezTo>
                    <a:pt x="2070" y="2440"/>
                    <a:pt x="1661" y="545"/>
                    <a:pt x="1160" y="545"/>
                  </a:cubicBezTo>
                  <a:cubicBezTo>
                    <a:pt x="1149" y="545"/>
                    <a:pt x="1137" y="546"/>
                    <a:pt x="1125" y="548"/>
                  </a:cubicBezTo>
                  <a:cubicBezTo>
                    <a:pt x="578" y="609"/>
                    <a:pt x="1" y="4409"/>
                    <a:pt x="1612" y="9333"/>
                  </a:cubicBezTo>
                  <a:cubicBezTo>
                    <a:pt x="2068" y="10731"/>
                    <a:pt x="2676" y="12159"/>
                    <a:pt x="3375" y="13588"/>
                  </a:cubicBezTo>
                  <a:cubicBezTo>
                    <a:pt x="4942" y="14430"/>
                    <a:pt x="6635" y="14948"/>
                    <a:pt x="8400" y="14948"/>
                  </a:cubicBezTo>
                  <a:cubicBezTo>
                    <a:pt x="8927" y="14948"/>
                    <a:pt x="9462" y="14902"/>
                    <a:pt x="10001" y="14804"/>
                  </a:cubicBezTo>
                  <a:lnTo>
                    <a:pt x="10062" y="14257"/>
                  </a:lnTo>
                  <a:cubicBezTo>
                    <a:pt x="10062" y="14257"/>
                    <a:pt x="6201" y="9333"/>
                    <a:pt x="5442" y="7205"/>
                  </a:cubicBezTo>
                  <a:cubicBezTo>
                    <a:pt x="4712" y="5077"/>
                    <a:pt x="4712" y="4682"/>
                    <a:pt x="4712" y="4682"/>
                  </a:cubicBezTo>
                  <a:cubicBezTo>
                    <a:pt x="4712" y="4682"/>
                    <a:pt x="5928" y="2372"/>
                    <a:pt x="5229" y="1916"/>
                  </a:cubicBezTo>
                  <a:cubicBezTo>
                    <a:pt x="5118" y="1844"/>
                    <a:pt x="5023" y="1814"/>
                    <a:pt x="4941" y="1814"/>
                  </a:cubicBezTo>
                  <a:cubicBezTo>
                    <a:pt x="4503" y="1814"/>
                    <a:pt x="4439" y="2676"/>
                    <a:pt x="4439" y="2676"/>
                  </a:cubicBezTo>
                  <a:cubicBezTo>
                    <a:pt x="4439" y="2676"/>
                    <a:pt x="4171" y="0"/>
                    <a:pt x="354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2" name="Google Shape;1842;p61"/>
            <p:cNvSpPr/>
            <p:nvPr/>
          </p:nvSpPr>
          <p:spPr>
            <a:xfrm>
              <a:off x="6529660" y="2224363"/>
              <a:ext cx="906817" cy="830781"/>
            </a:xfrm>
            <a:custGeom>
              <a:avLst/>
              <a:gdLst/>
              <a:ahLst/>
              <a:cxnLst/>
              <a:rect l="l" t="t" r="r" b="b"/>
              <a:pathLst>
                <a:path w="18056" h="16542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851"/>
                    <a:pt x="61" y="1520"/>
                    <a:pt x="243" y="1824"/>
                  </a:cubicBezTo>
                  <a:cubicBezTo>
                    <a:pt x="456" y="2158"/>
                    <a:pt x="730" y="2523"/>
                    <a:pt x="1034" y="2858"/>
                  </a:cubicBezTo>
                  <a:cubicBezTo>
                    <a:pt x="1794" y="3709"/>
                    <a:pt x="2645" y="4408"/>
                    <a:pt x="2645" y="4408"/>
                  </a:cubicBezTo>
                  <a:cubicBezTo>
                    <a:pt x="2645" y="4408"/>
                    <a:pt x="2493" y="5350"/>
                    <a:pt x="2250" y="6657"/>
                  </a:cubicBezTo>
                  <a:cubicBezTo>
                    <a:pt x="2067" y="7630"/>
                    <a:pt x="1885" y="8785"/>
                    <a:pt x="1672" y="9970"/>
                  </a:cubicBezTo>
                  <a:cubicBezTo>
                    <a:pt x="1490" y="11095"/>
                    <a:pt x="1277" y="12219"/>
                    <a:pt x="1125" y="13131"/>
                  </a:cubicBezTo>
                  <a:cubicBezTo>
                    <a:pt x="946" y="14327"/>
                    <a:pt x="796" y="15199"/>
                    <a:pt x="820" y="15199"/>
                  </a:cubicBezTo>
                  <a:cubicBezTo>
                    <a:pt x="820" y="15199"/>
                    <a:pt x="820" y="15199"/>
                    <a:pt x="821" y="15198"/>
                  </a:cubicBezTo>
                  <a:cubicBezTo>
                    <a:pt x="822" y="15198"/>
                    <a:pt x="825" y="15198"/>
                    <a:pt x="827" y="15198"/>
                  </a:cubicBezTo>
                  <a:cubicBezTo>
                    <a:pt x="1061" y="15198"/>
                    <a:pt x="6028" y="16445"/>
                    <a:pt x="9362" y="16536"/>
                  </a:cubicBezTo>
                  <a:cubicBezTo>
                    <a:pt x="9509" y="16540"/>
                    <a:pt x="9659" y="16542"/>
                    <a:pt x="9812" y="16542"/>
                  </a:cubicBezTo>
                  <a:cubicBezTo>
                    <a:pt x="13161" y="16542"/>
                    <a:pt x="17717" y="15600"/>
                    <a:pt x="17630" y="14408"/>
                  </a:cubicBezTo>
                  <a:cubicBezTo>
                    <a:pt x="17630" y="14195"/>
                    <a:pt x="18055" y="13891"/>
                    <a:pt x="18025" y="13405"/>
                  </a:cubicBezTo>
                  <a:cubicBezTo>
                    <a:pt x="17964" y="12615"/>
                    <a:pt x="17934" y="11946"/>
                    <a:pt x="17812" y="10760"/>
                  </a:cubicBezTo>
                  <a:cubicBezTo>
                    <a:pt x="17751" y="10396"/>
                    <a:pt x="17721" y="10001"/>
                    <a:pt x="17691" y="9605"/>
                  </a:cubicBezTo>
                  <a:cubicBezTo>
                    <a:pt x="11277" y="7599"/>
                    <a:pt x="5168" y="4134"/>
                    <a:pt x="6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3" name="Google Shape;1843;p61"/>
            <p:cNvSpPr/>
            <p:nvPr/>
          </p:nvSpPr>
          <p:spPr>
            <a:xfrm>
              <a:off x="6532724" y="1909868"/>
              <a:ext cx="1051810" cy="796931"/>
            </a:xfrm>
            <a:custGeom>
              <a:avLst/>
              <a:gdLst/>
              <a:ahLst/>
              <a:cxnLst/>
              <a:rect l="l" t="t" r="r" b="b"/>
              <a:pathLst>
                <a:path w="20943" h="15868" extrusionOk="0">
                  <a:moveTo>
                    <a:pt x="1003" y="1"/>
                  </a:moveTo>
                  <a:cubicBezTo>
                    <a:pt x="1003" y="1"/>
                    <a:pt x="790" y="974"/>
                    <a:pt x="547" y="2281"/>
                  </a:cubicBezTo>
                  <a:cubicBezTo>
                    <a:pt x="365" y="3223"/>
                    <a:pt x="182" y="4317"/>
                    <a:pt x="91" y="5320"/>
                  </a:cubicBezTo>
                  <a:cubicBezTo>
                    <a:pt x="30" y="5654"/>
                    <a:pt x="0" y="5958"/>
                    <a:pt x="0" y="6262"/>
                  </a:cubicBezTo>
                  <a:cubicBezTo>
                    <a:pt x="5107" y="10396"/>
                    <a:pt x="11216" y="13861"/>
                    <a:pt x="17630" y="15867"/>
                  </a:cubicBezTo>
                  <a:cubicBezTo>
                    <a:pt x="17508" y="14925"/>
                    <a:pt x="17417" y="13952"/>
                    <a:pt x="17356" y="13253"/>
                  </a:cubicBezTo>
                  <a:cubicBezTo>
                    <a:pt x="17204" y="11977"/>
                    <a:pt x="16961" y="10852"/>
                    <a:pt x="16961" y="10852"/>
                  </a:cubicBezTo>
                  <a:cubicBezTo>
                    <a:pt x="19332" y="10427"/>
                    <a:pt x="20943" y="8329"/>
                    <a:pt x="20943" y="8329"/>
                  </a:cubicBezTo>
                  <a:cubicBezTo>
                    <a:pt x="20791" y="8025"/>
                    <a:pt x="20608" y="7691"/>
                    <a:pt x="20426" y="7387"/>
                  </a:cubicBezTo>
                  <a:cubicBezTo>
                    <a:pt x="19940" y="6566"/>
                    <a:pt x="19393" y="5715"/>
                    <a:pt x="18785" y="4955"/>
                  </a:cubicBezTo>
                  <a:cubicBezTo>
                    <a:pt x="18359" y="4408"/>
                    <a:pt x="17934" y="3922"/>
                    <a:pt x="17508" y="3496"/>
                  </a:cubicBezTo>
                  <a:cubicBezTo>
                    <a:pt x="17174" y="3162"/>
                    <a:pt x="16839" y="2858"/>
                    <a:pt x="16505" y="2645"/>
                  </a:cubicBezTo>
                  <a:cubicBezTo>
                    <a:pt x="15259" y="1791"/>
                    <a:pt x="14149" y="1614"/>
                    <a:pt x="13443" y="1614"/>
                  </a:cubicBezTo>
                  <a:cubicBezTo>
                    <a:pt x="12943" y="1614"/>
                    <a:pt x="12645" y="1703"/>
                    <a:pt x="12645" y="1703"/>
                  </a:cubicBezTo>
                  <a:cubicBezTo>
                    <a:pt x="11806" y="2433"/>
                    <a:pt x="10840" y="2651"/>
                    <a:pt x="9984" y="2651"/>
                  </a:cubicBezTo>
                  <a:cubicBezTo>
                    <a:pt x="8699" y="2651"/>
                    <a:pt x="7660" y="2159"/>
                    <a:pt x="7660" y="2159"/>
                  </a:cubicBezTo>
                  <a:lnTo>
                    <a:pt x="5471" y="1855"/>
                  </a:lnTo>
                  <a:cubicBezTo>
                    <a:pt x="4955" y="1429"/>
                    <a:pt x="1003" y="1"/>
                    <a:pt x="1003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4" name="Google Shape;1844;p61"/>
            <p:cNvSpPr/>
            <p:nvPr/>
          </p:nvSpPr>
          <p:spPr>
            <a:xfrm>
              <a:off x="6787655" y="2222806"/>
              <a:ext cx="482437" cy="461645"/>
            </a:xfrm>
            <a:custGeom>
              <a:avLst/>
              <a:gdLst/>
              <a:ahLst/>
              <a:cxnLst/>
              <a:rect l="l" t="t" r="r" b="b"/>
              <a:pathLst>
                <a:path w="9606" h="9192" extrusionOk="0">
                  <a:moveTo>
                    <a:pt x="4256" y="1"/>
                  </a:moveTo>
                  <a:cubicBezTo>
                    <a:pt x="3465" y="1"/>
                    <a:pt x="3070" y="3071"/>
                    <a:pt x="3070" y="3071"/>
                  </a:cubicBezTo>
                  <a:cubicBezTo>
                    <a:pt x="3070" y="3071"/>
                    <a:pt x="274" y="3588"/>
                    <a:pt x="152" y="4287"/>
                  </a:cubicBezTo>
                  <a:cubicBezTo>
                    <a:pt x="0" y="5016"/>
                    <a:pt x="2797" y="5898"/>
                    <a:pt x="2797" y="5898"/>
                  </a:cubicBezTo>
                  <a:cubicBezTo>
                    <a:pt x="2797" y="5898"/>
                    <a:pt x="1976" y="9059"/>
                    <a:pt x="2462" y="9180"/>
                  </a:cubicBezTo>
                  <a:cubicBezTo>
                    <a:pt x="2495" y="9188"/>
                    <a:pt x="2530" y="9191"/>
                    <a:pt x="2567" y="9191"/>
                  </a:cubicBezTo>
                  <a:cubicBezTo>
                    <a:pt x="3454" y="9191"/>
                    <a:pt x="5471" y="7174"/>
                    <a:pt x="5471" y="7174"/>
                  </a:cubicBezTo>
                  <a:cubicBezTo>
                    <a:pt x="5471" y="7174"/>
                    <a:pt x="7686" y="8362"/>
                    <a:pt x="8613" y="8362"/>
                  </a:cubicBezTo>
                  <a:cubicBezTo>
                    <a:pt x="8755" y="8362"/>
                    <a:pt x="8868" y="8333"/>
                    <a:pt x="8936" y="8269"/>
                  </a:cubicBezTo>
                  <a:cubicBezTo>
                    <a:pt x="9453" y="7813"/>
                    <a:pt x="7569" y="5107"/>
                    <a:pt x="7569" y="5107"/>
                  </a:cubicBezTo>
                  <a:cubicBezTo>
                    <a:pt x="7569" y="5107"/>
                    <a:pt x="9605" y="3709"/>
                    <a:pt x="9423" y="2980"/>
                  </a:cubicBezTo>
                  <a:cubicBezTo>
                    <a:pt x="9240" y="2281"/>
                    <a:pt x="6201" y="2220"/>
                    <a:pt x="6201" y="2220"/>
                  </a:cubicBezTo>
                  <a:cubicBezTo>
                    <a:pt x="6201" y="2220"/>
                    <a:pt x="5015" y="31"/>
                    <a:pt x="42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5" name="Google Shape;1845;p61"/>
            <p:cNvSpPr/>
            <p:nvPr/>
          </p:nvSpPr>
          <p:spPr>
            <a:xfrm>
              <a:off x="6653309" y="3329565"/>
              <a:ext cx="355726" cy="322177"/>
            </a:xfrm>
            <a:custGeom>
              <a:avLst/>
              <a:gdLst/>
              <a:ahLst/>
              <a:cxnLst/>
              <a:rect l="l" t="t" r="r" b="b"/>
              <a:pathLst>
                <a:path w="7083" h="6415" extrusionOk="0">
                  <a:moveTo>
                    <a:pt x="6292" y="1"/>
                  </a:moveTo>
                  <a:lnTo>
                    <a:pt x="0" y="2159"/>
                  </a:lnTo>
                  <a:lnTo>
                    <a:pt x="2158" y="6414"/>
                  </a:lnTo>
                  <a:cubicBezTo>
                    <a:pt x="3557" y="4894"/>
                    <a:pt x="5228" y="3618"/>
                    <a:pt x="7083" y="2554"/>
                  </a:cubicBezTo>
                  <a:lnTo>
                    <a:pt x="6292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6" name="Google Shape;1846;p61"/>
            <p:cNvSpPr/>
            <p:nvPr/>
          </p:nvSpPr>
          <p:spPr>
            <a:xfrm>
              <a:off x="6763196" y="3457834"/>
              <a:ext cx="369487" cy="471740"/>
            </a:xfrm>
            <a:custGeom>
              <a:avLst/>
              <a:gdLst/>
              <a:ahLst/>
              <a:cxnLst/>
              <a:rect l="l" t="t" r="r" b="b"/>
              <a:pathLst>
                <a:path w="7357" h="9393" extrusionOk="0">
                  <a:moveTo>
                    <a:pt x="4895" y="0"/>
                  </a:moveTo>
                  <a:cubicBezTo>
                    <a:pt x="3040" y="1064"/>
                    <a:pt x="1369" y="2340"/>
                    <a:pt x="1" y="3860"/>
                  </a:cubicBezTo>
                  <a:lnTo>
                    <a:pt x="2797" y="9392"/>
                  </a:lnTo>
                  <a:lnTo>
                    <a:pt x="7357" y="7903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7" name="Google Shape;1847;p61"/>
            <p:cNvSpPr/>
            <p:nvPr/>
          </p:nvSpPr>
          <p:spPr>
            <a:xfrm>
              <a:off x="6818492" y="3830085"/>
              <a:ext cx="326044" cy="392188"/>
            </a:xfrm>
            <a:custGeom>
              <a:avLst/>
              <a:gdLst/>
              <a:ahLst/>
              <a:cxnLst/>
              <a:rect l="l" t="t" r="r" b="b"/>
              <a:pathLst>
                <a:path w="6492" h="7809" extrusionOk="0">
                  <a:moveTo>
                    <a:pt x="6127" y="1"/>
                  </a:moveTo>
                  <a:cubicBezTo>
                    <a:pt x="6048" y="1"/>
                    <a:pt x="6492" y="1950"/>
                    <a:pt x="1757" y="2193"/>
                  </a:cubicBezTo>
                  <a:cubicBezTo>
                    <a:pt x="1757" y="2193"/>
                    <a:pt x="1" y="7808"/>
                    <a:pt x="2340" y="7808"/>
                  </a:cubicBezTo>
                  <a:cubicBezTo>
                    <a:pt x="2500" y="7808"/>
                    <a:pt x="2680" y="7782"/>
                    <a:pt x="2882" y="7725"/>
                  </a:cubicBezTo>
                  <a:cubicBezTo>
                    <a:pt x="6408" y="6692"/>
                    <a:pt x="6377" y="430"/>
                    <a:pt x="6377" y="430"/>
                  </a:cubicBezTo>
                  <a:cubicBezTo>
                    <a:pt x="6200" y="124"/>
                    <a:pt x="6147" y="1"/>
                    <a:pt x="61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8" name="Google Shape;1848;p61"/>
            <p:cNvSpPr/>
            <p:nvPr/>
          </p:nvSpPr>
          <p:spPr>
            <a:xfrm>
              <a:off x="6867007" y="3844047"/>
              <a:ext cx="264170" cy="262613"/>
            </a:xfrm>
            <a:custGeom>
              <a:avLst/>
              <a:gdLst/>
              <a:ahLst/>
              <a:cxnLst/>
              <a:rect l="l" t="t" r="r" b="b"/>
              <a:pathLst>
                <a:path w="5260" h="5229" extrusionOk="0">
                  <a:moveTo>
                    <a:pt x="5198" y="0"/>
                  </a:moveTo>
                  <a:lnTo>
                    <a:pt x="5198" y="0"/>
                  </a:lnTo>
                  <a:cubicBezTo>
                    <a:pt x="3739" y="851"/>
                    <a:pt x="669" y="1550"/>
                    <a:pt x="669" y="1550"/>
                  </a:cubicBezTo>
                  <a:cubicBezTo>
                    <a:pt x="669" y="1550"/>
                    <a:pt x="1" y="3617"/>
                    <a:pt x="31" y="5228"/>
                  </a:cubicBezTo>
                  <a:cubicBezTo>
                    <a:pt x="1399" y="4316"/>
                    <a:pt x="2980" y="3921"/>
                    <a:pt x="4621" y="3860"/>
                  </a:cubicBezTo>
                  <a:cubicBezTo>
                    <a:pt x="5259" y="1976"/>
                    <a:pt x="5198" y="0"/>
                    <a:pt x="519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9" name="Google Shape;1849;p61"/>
            <p:cNvSpPr/>
            <p:nvPr/>
          </p:nvSpPr>
          <p:spPr>
            <a:xfrm>
              <a:off x="6844105" y="3806731"/>
              <a:ext cx="227056" cy="146298"/>
            </a:xfrm>
            <a:custGeom>
              <a:avLst/>
              <a:gdLst/>
              <a:ahLst/>
              <a:cxnLst/>
              <a:rect l="l" t="t" r="r" b="b"/>
              <a:pathLst>
                <a:path w="4521" h="2913" extrusionOk="0">
                  <a:moveTo>
                    <a:pt x="1370" y="368"/>
                  </a:moveTo>
                  <a:cubicBezTo>
                    <a:pt x="1707" y="368"/>
                    <a:pt x="2202" y="1382"/>
                    <a:pt x="2250" y="1503"/>
                  </a:cubicBezTo>
                  <a:cubicBezTo>
                    <a:pt x="2327" y="1718"/>
                    <a:pt x="2388" y="1933"/>
                    <a:pt x="2446" y="2148"/>
                  </a:cubicBezTo>
                  <a:lnTo>
                    <a:pt x="2446" y="2148"/>
                  </a:lnTo>
                  <a:cubicBezTo>
                    <a:pt x="2448" y="2162"/>
                    <a:pt x="2451" y="2175"/>
                    <a:pt x="2454" y="2188"/>
                  </a:cubicBezTo>
                  <a:lnTo>
                    <a:pt x="2454" y="2188"/>
                  </a:lnTo>
                  <a:cubicBezTo>
                    <a:pt x="2285" y="2054"/>
                    <a:pt x="2115" y="1915"/>
                    <a:pt x="1946" y="1777"/>
                  </a:cubicBezTo>
                  <a:cubicBezTo>
                    <a:pt x="1703" y="1533"/>
                    <a:pt x="1004" y="986"/>
                    <a:pt x="1156" y="591"/>
                  </a:cubicBezTo>
                  <a:cubicBezTo>
                    <a:pt x="1211" y="432"/>
                    <a:pt x="1286" y="368"/>
                    <a:pt x="1370" y="368"/>
                  </a:cubicBezTo>
                  <a:close/>
                  <a:moveTo>
                    <a:pt x="3160" y="456"/>
                  </a:moveTo>
                  <a:cubicBezTo>
                    <a:pt x="3303" y="456"/>
                    <a:pt x="3431" y="554"/>
                    <a:pt x="3466" y="713"/>
                  </a:cubicBezTo>
                  <a:cubicBezTo>
                    <a:pt x="3567" y="1266"/>
                    <a:pt x="3250" y="1862"/>
                    <a:pt x="2914" y="2378"/>
                  </a:cubicBezTo>
                  <a:lnTo>
                    <a:pt x="2914" y="2378"/>
                  </a:lnTo>
                  <a:cubicBezTo>
                    <a:pt x="2831" y="2035"/>
                    <a:pt x="2743" y="1678"/>
                    <a:pt x="2767" y="1321"/>
                  </a:cubicBezTo>
                  <a:cubicBezTo>
                    <a:pt x="2767" y="1108"/>
                    <a:pt x="2736" y="834"/>
                    <a:pt x="2858" y="622"/>
                  </a:cubicBezTo>
                  <a:cubicBezTo>
                    <a:pt x="2947" y="507"/>
                    <a:pt x="3058" y="456"/>
                    <a:pt x="3160" y="456"/>
                  </a:cubicBezTo>
                  <a:close/>
                  <a:moveTo>
                    <a:pt x="1479" y="0"/>
                  </a:moveTo>
                  <a:cubicBezTo>
                    <a:pt x="1322" y="0"/>
                    <a:pt x="1154" y="68"/>
                    <a:pt x="973" y="226"/>
                  </a:cubicBezTo>
                  <a:cubicBezTo>
                    <a:pt x="1" y="1047"/>
                    <a:pt x="2068" y="2445"/>
                    <a:pt x="2615" y="2871"/>
                  </a:cubicBezTo>
                  <a:cubicBezTo>
                    <a:pt x="2655" y="2900"/>
                    <a:pt x="2702" y="2912"/>
                    <a:pt x="2748" y="2912"/>
                  </a:cubicBezTo>
                  <a:cubicBezTo>
                    <a:pt x="2920" y="2912"/>
                    <a:pt x="3096" y="2741"/>
                    <a:pt x="3005" y="2616"/>
                  </a:cubicBezTo>
                  <a:lnTo>
                    <a:pt x="3005" y="2616"/>
                  </a:lnTo>
                  <a:cubicBezTo>
                    <a:pt x="3607" y="1911"/>
                    <a:pt x="4520" y="438"/>
                    <a:pt x="3344" y="74"/>
                  </a:cubicBezTo>
                  <a:cubicBezTo>
                    <a:pt x="3297" y="60"/>
                    <a:pt x="3250" y="53"/>
                    <a:pt x="3203" y="53"/>
                  </a:cubicBezTo>
                  <a:cubicBezTo>
                    <a:pt x="2865" y="53"/>
                    <a:pt x="2573" y="411"/>
                    <a:pt x="2493" y="652"/>
                  </a:cubicBezTo>
                  <a:cubicBezTo>
                    <a:pt x="2463" y="744"/>
                    <a:pt x="2438" y="836"/>
                    <a:pt x="2419" y="928"/>
                  </a:cubicBezTo>
                  <a:lnTo>
                    <a:pt x="2419" y="928"/>
                  </a:lnTo>
                  <a:cubicBezTo>
                    <a:pt x="2180" y="419"/>
                    <a:pt x="1866" y="0"/>
                    <a:pt x="147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0" name="Google Shape;1850;p61"/>
            <p:cNvSpPr/>
            <p:nvPr/>
          </p:nvSpPr>
          <p:spPr>
            <a:xfrm>
              <a:off x="6868564" y="4037906"/>
              <a:ext cx="230521" cy="165734"/>
            </a:xfrm>
            <a:custGeom>
              <a:avLst/>
              <a:gdLst/>
              <a:ahLst/>
              <a:cxnLst/>
              <a:rect l="l" t="t" r="r" b="b"/>
              <a:pathLst>
                <a:path w="4590" h="3300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2949" y="61"/>
                    <a:pt x="1368" y="456"/>
                    <a:pt x="0" y="1399"/>
                  </a:cubicBezTo>
                  <a:cubicBezTo>
                    <a:pt x="26" y="2438"/>
                    <a:pt x="319" y="3300"/>
                    <a:pt x="1239" y="3300"/>
                  </a:cubicBezTo>
                  <a:cubicBezTo>
                    <a:pt x="1395" y="3300"/>
                    <a:pt x="1569" y="3275"/>
                    <a:pt x="1763" y="3222"/>
                  </a:cubicBezTo>
                  <a:cubicBezTo>
                    <a:pt x="3283" y="2766"/>
                    <a:pt x="4134" y="1429"/>
                    <a:pt x="459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1" name="Google Shape;1851;p61"/>
            <p:cNvSpPr/>
            <p:nvPr/>
          </p:nvSpPr>
          <p:spPr>
            <a:xfrm>
              <a:off x="6901058" y="3926412"/>
              <a:ext cx="191950" cy="64536"/>
            </a:xfrm>
            <a:custGeom>
              <a:avLst/>
              <a:gdLst/>
              <a:ahLst/>
              <a:cxnLst/>
              <a:rect l="l" t="t" r="r" b="b"/>
              <a:pathLst>
                <a:path w="3822" h="1285" extrusionOk="0">
                  <a:moveTo>
                    <a:pt x="3647" y="0"/>
                  </a:moveTo>
                  <a:cubicBezTo>
                    <a:pt x="2372" y="0"/>
                    <a:pt x="1183" y="682"/>
                    <a:pt x="52" y="1217"/>
                  </a:cubicBezTo>
                  <a:cubicBezTo>
                    <a:pt x="0" y="1217"/>
                    <a:pt x="15" y="1284"/>
                    <a:pt x="59" y="1284"/>
                  </a:cubicBezTo>
                  <a:cubicBezTo>
                    <a:pt x="66" y="1284"/>
                    <a:pt x="74" y="1282"/>
                    <a:pt x="83" y="1278"/>
                  </a:cubicBezTo>
                  <a:cubicBezTo>
                    <a:pt x="1298" y="792"/>
                    <a:pt x="2393" y="214"/>
                    <a:pt x="3730" y="123"/>
                  </a:cubicBezTo>
                  <a:cubicBezTo>
                    <a:pt x="3791" y="123"/>
                    <a:pt x="3821" y="1"/>
                    <a:pt x="3730" y="1"/>
                  </a:cubicBezTo>
                  <a:cubicBezTo>
                    <a:pt x="3703" y="1"/>
                    <a:pt x="3675" y="0"/>
                    <a:pt x="364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2" name="Google Shape;1852;p61"/>
            <p:cNvSpPr/>
            <p:nvPr/>
          </p:nvSpPr>
          <p:spPr>
            <a:xfrm>
              <a:off x="6896437" y="3973621"/>
              <a:ext cx="192001" cy="64636"/>
            </a:xfrm>
            <a:custGeom>
              <a:avLst/>
              <a:gdLst/>
              <a:ahLst/>
              <a:cxnLst/>
              <a:rect l="l" t="t" r="r" b="b"/>
              <a:pathLst>
                <a:path w="3823" h="1287" extrusionOk="0">
                  <a:moveTo>
                    <a:pt x="3571" y="0"/>
                  </a:moveTo>
                  <a:cubicBezTo>
                    <a:pt x="2324" y="0"/>
                    <a:pt x="1161" y="664"/>
                    <a:pt x="53" y="1189"/>
                  </a:cubicBezTo>
                  <a:cubicBezTo>
                    <a:pt x="1" y="1215"/>
                    <a:pt x="16" y="1286"/>
                    <a:pt x="60" y="1286"/>
                  </a:cubicBezTo>
                  <a:cubicBezTo>
                    <a:pt x="67" y="1286"/>
                    <a:pt x="75" y="1285"/>
                    <a:pt x="83" y="1280"/>
                  </a:cubicBezTo>
                  <a:cubicBezTo>
                    <a:pt x="1299" y="764"/>
                    <a:pt x="2394" y="186"/>
                    <a:pt x="3731" y="125"/>
                  </a:cubicBezTo>
                  <a:cubicBezTo>
                    <a:pt x="3792" y="125"/>
                    <a:pt x="3822" y="4"/>
                    <a:pt x="3731" y="4"/>
                  </a:cubicBezTo>
                  <a:cubicBezTo>
                    <a:pt x="3677" y="1"/>
                    <a:pt x="3624" y="0"/>
                    <a:pt x="357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3" name="Google Shape;1853;p61"/>
            <p:cNvSpPr/>
            <p:nvPr/>
          </p:nvSpPr>
          <p:spPr>
            <a:xfrm>
              <a:off x="6961677" y="3430312"/>
              <a:ext cx="332825" cy="238205"/>
            </a:xfrm>
            <a:custGeom>
              <a:avLst/>
              <a:gdLst/>
              <a:ahLst/>
              <a:cxnLst/>
              <a:rect l="l" t="t" r="r" b="b"/>
              <a:pathLst>
                <a:path w="6627" h="4743" extrusionOk="0">
                  <a:moveTo>
                    <a:pt x="0" y="1"/>
                  </a:moveTo>
                  <a:lnTo>
                    <a:pt x="669" y="4743"/>
                  </a:lnTo>
                  <a:cubicBezTo>
                    <a:pt x="2462" y="3770"/>
                    <a:pt x="4468" y="3071"/>
                    <a:pt x="6566" y="2676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4" name="Google Shape;1854;p61"/>
            <p:cNvSpPr/>
            <p:nvPr/>
          </p:nvSpPr>
          <p:spPr>
            <a:xfrm>
              <a:off x="6995225" y="3564657"/>
              <a:ext cx="296212" cy="415290"/>
            </a:xfrm>
            <a:custGeom>
              <a:avLst/>
              <a:gdLst/>
              <a:ahLst/>
              <a:cxnLst/>
              <a:rect l="l" t="t" r="r" b="b"/>
              <a:pathLst>
                <a:path w="5898" h="8269" extrusionOk="0">
                  <a:moveTo>
                    <a:pt x="5898" y="1"/>
                  </a:moveTo>
                  <a:cubicBezTo>
                    <a:pt x="3800" y="426"/>
                    <a:pt x="1794" y="1095"/>
                    <a:pt x="1" y="2098"/>
                  </a:cubicBezTo>
                  <a:lnTo>
                    <a:pt x="882" y="8208"/>
                  </a:lnTo>
                  <a:lnTo>
                    <a:pt x="5655" y="8268"/>
                  </a:lnTo>
                  <a:lnTo>
                    <a:pt x="5898" y="1"/>
                  </a:ln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5" name="Google Shape;1855;p61"/>
            <p:cNvSpPr/>
            <p:nvPr/>
          </p:nvSpPr>
          <p:spPr>
            <a:xfrm>
              <a:off x="6839535" y="3955139"/>
              <a:ext cx="447332" cy="313589"/>
            </a:xfrm>
            <a:custGeom>
              <a:avLst/>
              <a:gdLst/>
              <a:ahLst/>
              <a:cxnLst/>
              <a:rect l="l" t="t" r="r" b="b"/>
              <a:pathLst>
                <a:path w="8907" h="6244" extrusionOk="0">
                  <a:moveTo>
                    <a:pt x="8798" y="1"/>
                  </a:moveTo>
                  <a:cubicBezTo>
                    <a:pt x="8735" y="1"/>
                    <a:pt x="8589" y="1093"/>
                    <a:pt x="6613" y="1093"/>
                  </a:cubicBezTo>
                  <a:cubicBezTo>
                    <a:pt x="5952" y="1093"/>
                    <a:pt x="5087" y="971"/>
                    <a:pt x="3952" y="645"/>
                  </a:cubicBezTo>
                  <a:cubicBezTo>
                    <a:pt x="3952" y="645"/>
                    <a:pt x="1" y="6086"/>
                    <a:pt x="3253" y="6238"/>
                  </a:cubicBezTo>
                  <a:cubicBezTo>
                    <a:pt x="3317" y="6242"/>
                    <a:pt x="3380" y="6244"/>
                    <a:pt x="3443" y="6244"/>
                  </a:cubicBezTo>
                  <a:cubicBezTo>
                    <a:pt x="6970" y="6244"/>
                    <a:pt x="8907" y="493"/>
                    <a:pt x="8907" y="493"/>
                  </a:cubicBezTo>
                  <a:cubicBezTo>
                    <a:pt x="8831" y="134"/>
                    <a:pt x="8819" y="1"/>
                    <a:pt x="879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6" name="Google Shape;1856;p61"/>
            <p:cNvSpPr/>
            <p:nvPr/>
          </p:nvSpPr>
          <p:spPr>
            <a:xfrm>
              <a:off x="6949472" y="3967695"/>
              <a:ext cx="329761" cy="175578"/>
            </a:xfrm>
            <a:custGeom>
              <a:avLst/>
              <a:gdLst/>
              <a:ahLst/>
              <a:cxnLst/>
              <a:rect l="l" t="t" r="r" b="b"/>
              <a:pathLst>
                <a:path w="6566" h="3496" extrusionOk="0">
                  <a:moveTo>
                    <a:pt x="1763" y="0"/>
                  </a:moveTo>
                  <a:cubicBezTo>
                    <a:pt x="1763" y="0"/>
                    <a:pt x="486" y="1763"/>
                    <a:pt x="0" y="3313"/>
                  </a:cubicBezTo>
                  <a:cubicBezTo>
                    <a:pt x="661" y="3135"/>
                    <a:pt x="1332" y="3053"/>
                    <a:pt x="2003" y="3053"/>
                  </a:cubicBezTo>
                  <a:cubicBezTo>
                    <a:pt x="2937" y="3053"/>
                    <a:pt x="3870" y="3213"/>
                    <a:pt x="4772" y="3496"/>
                  </a:cubicBezTo>
                  <a:cubicBezTo>
                    <a:pt x="5958" y="1885"/>
                    <a:pt x="6566" y="0"/>
                    <a:pt x="6566" y="0"/>
                  </a:cubicBezTo>
                  <a:lnTo>
                    <a:pt x="6566" y="0"/>
                  </a:lnTo>
                  <a:cubicBezTo>
                    <a:pt x="6018" y="122"/>
                    <a:pt x="5302" y="162"/>
                    <a:pt x="4591" y="162"/>
                  </a:cubicBezTo>
                  <a:cubicBezTo>
                    <a:pt x="3168" y="162"/>
                    <a:pt x="1763" y="0"/>
                    <a:pt x="1763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7" name="Google Shape;1857;p61"/>
            <p:cNvSpPr/>
            <p:nvPr/>
          </p:nvSpPr>
          <p:spPr>
            <a:xfrm>
              <a:off x="7005923" y="3864437"/>
              <a:ext cx="224896" cy="161465"/>
            </a:xfrm>
            <a:custGeom>
              <a:avLst/>
              <a:gdLst/>
              <a:ahLst/>
              <a:cxnLst/>
              <a:rect l="l" t="t" r="r" b="b"/>
              <a:pathLst>
                <a:path w="4478" h="3215" extrusionOk="0">
                  <a:moveTo>
                    <a:pt x="1455" y="323"/>
                  </a:moveTo>
                  <a:cubicBezTo>
                    <a:pt x="1827" y="323"/>
                    <a:pt x="1976" y="1564"/>
                    <a:pt x="1976" y="1691"/>
                  </a:cubicBezTo>
                  <a:cubicBezTo>
                    <a:pt x="1976" y="1934"/>
                    <a:pt x="1968" y="2169"/>
                    <a:pt x="1955" y="2399"/>
                  </a:cubicBezTo>
                  <a:lnTo>
                    <a:pt x="1955" y="2399"/>
                  </a:lnTo>
                  <a:cubicBezTo>
                    <a:pt x="1836" y="2214"/>
                    <a:pt x="1720" y="2028"/>
                    <a:pt x="1612" y="1843"/>
                  </a:cubicBezTo>
                  <a:cubicBezTo>
                    <a:pt x="1460" y="1539"/>
                    <a:pt x="973" y="810"/>
                    <a:pt x="1217" y="476"/>
                  </a:cubicBezTo>
                  <a:cubicBezTo>
                    <a:pt x="1304" y="368"/>
                    <a:pt x="1384" y="323"/>
                    <a:pt x="1455" y="323"/>
                  </a:cubicBezTo>
                  <a:close/>
                  <a:moveTo>
                    <a:pt x="3072" y="991"/>
                  </a:moveTo>
                  <a:cubicBezTo>
                    <a:pt x="3254" y="991"/>
                    <a:pt x="3396" y="1144"/>
                    <a:pt x="3375" y="1357"/>
                  </a:cubicBezTo>
                  <a:cubicBezTo>
                    <a:pt x="3299" y="1910"/>
                    <a:pt x="2809" y="2359"/>
                    <a:pt x="2332" y="2738"/>
                  </a:cubicBezTo>
                  <a:lnTo>
                    <a:pt x="2332" y="2738"/>
                  </a:lnTo>
                  <a:cubicBezTo>
                    <a:pt x="2338" y="2653"/>
                    <a:pt x="2344" y="2557"/>
                    <a:pt x="2349" y="2453"/>
                  </a:cubicBezTo>
                  <a:lnTo>
                    <a:pt x="2349" y="2453"/>
                  </a:lnTo>
                  <a:cubicBezTo>
                    <a:pt x="2374" y="2193"/>
                    <a:pt x="2418" y="1937"/>
                    <a:pt x="2524" y="1691"/>
                  </a:cubicBezTo>
                  <a:cubicBezTo>
                    <a:pt x="2584" y="1509"/>
                    <a:pt x="2645" y="1205"/>
                    <a:pt x="2828" y="1083"/>
                  </a:cubicBezTo>
                  <a:cubicBezTo>
                    <a:pt x="2910" y="1020"/>
                    <a:pt x="2995" y="991"/>
                    <a:pt x="3072" y="991"/>
                  </a:cubicBezTo>
                  <a:close/>
                  <a:moveTo>
                    <a:pt x="1546" y="0"/>
                  </a:moveTo>
                  <a:cubicBezTo>
                    <a:pt x="1440" y="0"/>
                    <a:pt x="1321" y="26"/>
                    <a:pt x="1186" y="80"/>
                  </a:cubicBezTo>
                  <a:cubicBezTo>
                    <a:pt x="1" y="536"/>
                    <a:pt x="1490" y="2542"/>
                    <a:pt x="1885" y="3120"/>
                  </a:cubicBezTo>
                  <a:cubicBezTo>
                    <a:pt x="1933" y="3187"/>
                    <a:pt x="2008" y="3215"/>
                    <a:pt x="2084" y="3215"/>
                  </a:cubicBezTo>
                  <a:cubicBezTo>
                    <a:pt x="2227" y="3215"/>
                    <a:pt x="2372" y="3115"/>
                    <a:pt x="2338" y="2993"/>
                  </a:cubicBezTo>
                  <a:lnTo>
                    <a:pt x="2338" y="2993"/>
                  </a:lnTo>
                  <a:cubicBezTo>
                    <a:pt x="3124" y="2540"/>
                    <a:pt x="4478" y="1419"/>
                    <a:pt x="3466" y="688"/>
                  </a:cubicBezTo>
                  <a:cubicBezTo>
                    <a:pt x="3384" y="631"/>
                    <a:pt x="3286" y="607"/>
                    <a:pt x="3184" y="607"/>
                  </a:cubicBezTo>
                  <a:cubicBezTo>
                    <a:pt x="2907" y="607"/>
                    <a:pt x="2596" y="784"/>
                    <a:pt x="2463" y="962"/>
                  </a:cubicBezTo>
                  <a:cubicBezTo>
                    <a:pt x="2412" y="1034"/>
                    <a:pt x="2366" y="1108"/>
                    <a:pt x="2325" y="1184"/>
                  </a:cubicBezTo>
                  <a:lnTo>
                    <a:pt x="2325" y="1184"/>
                  </a:lnTo>
                  <a:cubicBezTo>
                    <a:pt x="2249" y="549"/>
                    <a:pt x="2042" y="0"/>
                    <a:pt x="154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8" name="Google Shape;1858;p61"/>
            <p:cNvSpPr/>
            <p:nvPr/>
          </p:nvSpPr>
          <p:spPr>
            <a:xfrm>
              <a:off x="6929584" y="4121025"/>
              <a:ext cx="259600" cy="129222"/>
            </a:xfrm>
            <a:custGeom>
              <a:avLst/>
              <a:gdLst/>
              <a:ahLst/>
              <a:cxnLst/>
              <a:rect l="l" t="t" r="r" b="b"/>
              <a:pathLst>
                <a:path w="5169" h="2573" extrusionOk="0">
                  <a:moveTo>
                    <a:pt x="2399" y="0"/>
                  </a:moveTo>
                  <a:cubicBezTo>
                    <a:pt x="1728" y="0"/>
                    <a:pt x="1057" y="82"/>
                    <a:pt x="396" y="260"/>
                  </a:cubicBezTo>
                  <a:cubicBezTo>
                    <a:pt x="1" y="1446"/>
                    <a:pt x="62" y="2479"/>
                    <a:pt x="1460" y="2570"/>
                  </a:cubicBezTo>
                  <a:cubicBezTo>
                    <a:pt x="1506" y="2572"/>
                    <a:pt x="1551" y="2573"/>
                    <a:pt x="1596" y="2573"/>
                  </a:cubicBezTo>
                  <a:cubicBezTo>
                    <a:pt x="3112" y="2573"/>
                    <a:pt x="4312" y="1594"/>
                    <a:pt x="5168" y="443"/>
                  </a:cubicBezTo>
                  <a:cubicBezTo>
                    <a:pt x="4266" y="160"/>
                    <a:pt x="3333" y="0"/>
                    <a:pt x="239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9" name="Google Shape;1859;p61"/>
            <p:cNvSpPr/>
            <p:nvPr/>
          </p:nvSpPr>
          <p:spPr>
            <a:xfrm>
              <a:off x="7016670" y="4020680"/>
              <a:ext cx="202547" cy="19034"/>
            </a:xfrm>
            <a:custGeom>
              <a:avLst/>
              <a:gdLst/>
              <a:ahLst/>
              <a:cxnLst/>
              <a:rect l="l" t="t" r="r" b="b"/>
              <a:pathLst>
                <a:path w="4033" h="379" extrusionOk="0">
                  <a:moveTo>
                    <a:pt x="2380" y="1"/>
                  </a:moveTo>
                  <a:cubicBezTo>
                    <a:pt x="1606" y="1"/>
                    <a:pt x="812" y="132"/>
                    <a:pt x="60" y="222"/>
                  </a:cubicBezTo>
                  <a:cubicBezTo>
                    <a:pt x="8" y="222"/>
                    <a:pt x="1" y="289"/>
                    <a:pt x="57" y="289"/>
                  </a:cubicBezTo>
                  <a:cubicBezTo>
                    <a:pt x="67" y="289"/>
                    <a:pt x="78" y="287"/>
                    <a:pt x="91" y="283"/>
                  </a:cubicBezTo>
                  <a:cubicBezTo>
                    <a:pt x="828" y="248"/>
                    <a:pt x="1537" y="166"/>
                    <a:pt x="2244" y="166"/>
                  </a:cubicBezTo>
                  <a:cubicBezTo>
                    <a:pt x="2789" y="166"/>
                    <a:pt x="3334" y="215"/>
                    <a:pt x="3890" y="374"/>
                  </a:cubicBezTo>
                  <a:cubicBezTo>
                    <a:pt x="3900" y="377"/>
                    <a:pt x="3910" y="379"/>
                    <a:pt x="3919" y="379"/>
                  </a:cubicBezTo>
                  <a:cubicBezTo>
                    <a:pt x="3993" y="379"/>
                    <a:pt x="4032" y="279"/>
                    <a:pt x="3951" y="252"/>
                  </a:cubicBezTo>
                  <a:cubicBezTo>
                    <a:pt x="3451" y="65"/>
                    <a:pt x="2921" y="1"/>
                    <a:pt x="238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0" name="Google Shape;1860;p61"/>
            <p:cNvSpPr/>
            <p:nvPr/>
          </p:nvSpPr>
          <p:spPr>
            <a:xfrm>
              <a:off x="6998289" y="4064374"/>
              <a:ext cx="200940" cy="18130"/>
            </a:xfrm>
            <a:custGeom>
              <a:avLst/>
              <a:gdLst/>
              <a:ahLst/>
              <a:cxnLst/>
              <a:rect l="l" t="t" r="r" b="b"/>
              <a:pathLst>
                <a:path w="4001" h="361" extrusionOk="0">
                  <a:moveTo>
                    <a:pt x="2284" y="0"/>
                  </a:moveTo>
                  <a:cubicBezTo>
                    <a:pt x="1543" y="0"/>
                    <a:pt x="788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800" y="242"/>
                    <a:pt x="1510" y="162"/>
                    <a:pt x="2224" y="162"/>
                  </a:cubicBezTo>
                  <a:cubicBezTo>
                    <a:pt x="2772" y="162"/>
                    <a:pt x="3323" y="209"/>
                    <a:pt x="3891" y="355"/>
                  </a:cubicBezTo>
                  <a:cubicBezTo>
                    <a:pt x="3900" y="359"/>
                    <a:pt x="3908" y="361"/>
                    <a:pt x="3916" y="361"/>
                  </a:cubicBezTo>
                  <a:cubicBezTo>
                    <a:pt x="3966" y="361"/>
                    <a:pt x="4000" y="290"/>
                    <a:pt x="3922" y="264"/>
                  </a:cubicBezTo>
                  <a:cubicBezTo>
                    <a:pt x="3398" y="67"/>
                    <a:pt x="2845" y="0"/>
                    <a:pt x="228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1" name="Google Shape;1861;p61"/>
            <p:cNvSpPr/>
            <p:nvPr/>
          </p:nvSpPr>
          <p:spPr>
            <a:xfrm>
              <a:off x="7627228" y="2717450"/>
              <a:ext cx="270247" cy="548078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81" y="2797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2" name="Google Shape;1862;p61"/>
            <p:cNvSpPr/>
            <p:nvPr/>
          </p:nvSpPr>
          <p:spPr>
            <a:xfrm>
              <a:off x="6514393" y="3186078"/>
              <a:ext cx="148106" cy="992296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3" name="Google Shape;1863;p61"/>
            <p:cNvSpPr/>
            <p:nvPr/>
          </p:nvSpPr>
          <p:spPr>
            <a:xfrm>
              <a:off x="6633471" y="3186078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4" name="Google Shape;1864;p61"/>
            <p:cNvSpPr/>
            <p:nvPr/>
          </p:nvSpPr>
          <p:spPr>
            <a:xfrm>
              <a:off x="7663891" y="3172368"/>
              <a:ext cx="122141" cy="1006007"/>
            </a:xfrm>
            <a:custGeom>
              <a:avLst/>
              <a:gdLst/>
              <a:ahLst/>
              <a:cxnLst/>
              <a:rect l="l" t="t" r="r" b="b"/>
              <a:pathLst>
                <a:path w="2432" h="20031" extrusionOk="0">
                  <a:moveTo>
                    <a:pt x="0" y="0"/>
                  </a:moveTo>
                  <a:lnTo>
                    <a:pt x="547" y="20031"/>
                  </a:lnTo>
                  <a:lnTo>
                    <a:pt x="2432" y="20031"/>
                  </a:lnTo>
                  <a:lnTo>
                    <a:pt x="1885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5" name="Google Shape;1865;p61"/>
            <p:cNvSpPr/>
            <p:nvPr/>
          </p:nvSpPr>
          <p:spPr>
            <a:xfrm>
              <a:off x="7758511" y="3085332"/>
              <a:ext cx="96226" cy="1093042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6" name="Google Shape;1866;p61"/>
            <p:cNvSpPr/>
            <p:nvPr/>
          </p:nvSpPr>
          <p:spPr>
            <a:xfrm>
              <a:off x="7750877" y="3163327"/>
              <a:ext cx="311480" cy="140372"/>
            </a:xfrm>
            <a:custGeom>
              <a:avLst/>
              <a:gdLst/>
              <a:ahLst/>
              <a:cxnLst/>
              <a:rect l="l" t="t" r="r" b="b"/>
              <a:pathLst>
                <a:path w="6202" h="2795" extrusionOk="0">
                  <a:moveTo>
                    <a:pt x="3766" y="0"/>
                  </a:moveTo>
                  <a:cubicBezTo>
                    <a:pt x="3505" y="0"/>
                    <a:pt x="3223" y="36"/>
                    <a:pt x="2919" y="119"/>
                  </a:cubicBezTo>
                  <a:cubicBezTo>
                    <a:pt x="730" y="758"/>
                    <a:pt x="1" y="2794"/>
                    <a:pt x="1" y="2794"/>
                  </a:cubicBezTo>
                  <a:lnTo>
                    <a:pt x="1095" y="2399"/>
                  </a:lnTo>
                  <a:cubicBezTo>
                    <a:pt x="1095" y="2399"/>
                    <a:pt x="1490" y="1396"/>
                    <a:pt x="3253" y="1001"/>
                  </a:cubicBezTo>
                  <a:cubicBezTo>
                    <a:pt x="3521" y="944"/>
                    <a:pt x="3763" y="921"/>
                    <a:pt x="3981" y="921"/>
                  </a:cubicBezTo>
                  <a:cubicBezTo>
                    <a:pt x="5050" y="921"/>
                    <a:pt x="5533" y="1487"/>
                    <a:pt x="5533" y="1487"/>
                  </a:cubicBezTo>
                  <a:lnTo>
                    <a:pt x="6202" y="1426"/>
                  </a:lnTo>
                  <a:cubicBezTo>
                    <a:pt x="6202" y="1426"/>
                    <a:pt x="5409" y="0"/>
                    <a:pt x="376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7" name="Google Shape;1867;p61"/>
            <p:cNvSpPr/>
            <p:nvPr/>
          </p:nvSpPr>
          <p:spPr>
            <a:xfrm>
              <a:off x="7552447" y="3228918"/>
              <a:ext cx="702261" cy="1086463"/>
            </a:xfrm>
            <a:custGeom>
              <a:avLst/>
              <a:gdLst/>
              <a:ahLst/>
              <a:cxnLst/>
              <a:rect l="l" t="t" r="r" b="b"/>
              <a:pathLst>
                <a:path w="13983" h="21633" extrusionOk="0">
                  <a:moveTo>
                    <a:pt x="8538" y="0"/>
                  </a:moveTo>
                  <a:cubicBezTo>
                    <a:pt x="7778" y="0"/>
                    <a:pt x="6843" y="95"/>
                    <a:pt x="5684" y="303"/>
                  </a:cubicBezTo>
                  <a:cubicBezTo>
                    <a:pt x="5684" y="303"/>
                    <a:pt x="0" y="1275"/>
                    <a:pt x="274" y="5136"/>
                  </a:cubicBezTo>
                  <a:cubicBezTo>
                    <a:pt x="548" y="9026"/>
                    <a:pt x="152" y="17902"/>
                    <a:pt x="1946" y="21032"/>
                  </a:cubicBezTo>
                  <a:cubicBezTo>
                    <a:pt x="2196" y="21462"/>
                    <a:pt x="3041" y="21633"/>
                    <a:pt x="4151" y="21633"/>
                  </a:cubicBezTo>
                  <a:cubicBezTo>
                    <a:pt x="6415" y="21633"/>
                    <a:pt x="9777" y="20925"/>
                    <a:pt x="11429" y="20273"/>
                  </a:cubicBezTo>
                  <a:cubicBezTo>
                    <a:pt x="13891" y="19300"/>
                    <a:pt x="13982" y="16716"/>
                    <a:pt x="13739" y="14102"/>
                  </a:cubicBezTo>
                  <a:cubicBezTo>
                    <a:pt x="13496" y="11458"/>
                    <a:pt x="12827" y="5257"/>
                    <a:pt x="12037" y="2461"/>
                  </a:cubicBezTo>
                  <a:cubicBezTo>
                    <a:pt x="11662" y="1077"/>
                    <a:pt x="11105" y="0"/>
                    <a:pt x="8538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8" name="Google Shape;1868;p61"/>
            <p:cNvSpPr/>
            <p:nvPr/>
          </p:nvSpPr>
          <p:spPr>
            <a:xfrm>
              <a:off x="7618088" y="3232836"/>
              <a:ext cx="703768" cy="1085610"/>
            </a:xfrm>
            <a:custGeom>
              <a:avLst/>
              <a:gdLst/>
              <a:ahLst/>
              <a:cxnLst/>
              <a:rect l="l" t="t" r="r" b="b"/>
              <a:pathLst>
                <a:path w="14013" h="21616" extrusionOk="0">
                  <a:moveTo>
                    <a:pt x="8589" y="1"/>
                  </a:moveTo>
                  <a:cubicBezTo>
                    <a:pt x="7827" y="1"/>
                    <a:pt x="6886" y="98"/>
                    <a:pt x="5715" y="316"/>
                  </a:cubicBezTo>
                  <a:cubicBezTo>
                    <a:pt x="5715" y="316"/>
                    <a:pt x="0" y="1258"/>
                    <a:pt x="274" y="5149"/>
                  </a:cubicBezTo>
                  <a:cubicBezTo>
                    <a:pt x="578" y="9009"/>
                    <a:pt x="152" y="17884"/>
                    <a:pt x="1976" y="21015"/>
                  </a:cubicBezTo>
                  <a:cubicBezTo>
                    <a:pt x="2216" y="21445"/>
                    <a:pt x="3058" y="21615"/>
                    <a:pt x="4168" y="21615"/>
                  </a:cubicBezTo>
                  <a:cubicBezTo>
                    <a:pt x="6431" y="21615"/>
                    <a:pt x="9808" y="20908"/>
                    <a:pt x="11460" y="20255"/>
                  </a:cubicBezTo>
                  <a:cubicBezTo>
                    <a:pt x="13922" y="19283"/>
                    <a:pt x="14013" y="16729"/>
                    <a:pt x="13770" y="14085"/>
                  </a:cubicBezTo>
                  <a:cubicBezTo>
                    <a:pt x="13527" y="11471"/>
                    <a:pt x="12858" y="5240"/>
                    <a:pt x="12068" y="2444"/>
                  </a:cubicBezTo>
                  <a:cubicBezTo>
                    <a:pt x="11670" y="1087"/>
                    <a:pt x="11129" y="1"/>
                    <a:pt x="858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9" name="Google Shape;1869;p61"/>
            <p:cNvSpPr/>
            <p:nvPr/>
          </p:nvSpPr>
          <p:spPr>
            <a:xfrm>
              <a:off x="7682222" y="3752139"/>
              <a:ext cx="607592" cy="189891"/>
            </a:xfrm>
            <a:custGeom>
              <a:avLst/>
              <a:gdLst/>
              <a:ahLst/>
              <a:cxnLst/>
              <a:rect l="l" t="t" r="r" b="b"/>
              <a:pathLst>
                <a:path w="12098" h="3781" extrusionOk="0">
                  <a:moveTo>
                    <a:pt x="9093" y="0"/>
                  </a:moveTo>
                  <a:cubicBezTo>
                    <a:pt x="8136" y="0"/>
                    <a:pt x="6812" y="123"/>
                    <a:pt x="4955" y="402"/>
                  </a:cubicBezTo>
                  <a:cubicBezTo>
                    <a:pt x="4955" y="402"/>
                    <a:pt x="608" y="1374"/>
                    <a:pt x="0" y="3259"/>
                  </a:cubicBezTo>
                  <a:cubicBezTo>
                    <a:pt x="1431" y="3616"/>
                    <a:pt x="2878" y="3781"/>
                    <a:pt x="4326" y="3781"/>
                  </a:cubicBezTo>
                  <a:cubicBezTo>
                    <a:pt x="6938" y="3781"/>
                    <a:pt x="9556" y="3246"/>
                    <a:pt x="12098" y="2347"/>
                  </a:cubicBezTo>
                  <a:cubicBezTo>
                    <a:pt x="11946" y="1800"/>
                    <a:pt x="11794" y="1313"/>
                    <a:pt x="11611" y="949"/>
                  </a:cubicBezTo>
                  <a:cubicBezTo>
                    <a:pt x="11303" y="370"/>
                    <a:pt x="10750" y="0"/>
                    <a:pt x="9093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0" name="Google Shape;1870;p61"/>
            <p:cNvSpPr/>
            <p:nvPr/>
          </p:nvSpPr>
          <p:spPr>
            <a:xfrm>
              <a:off x="7671525" y="3869962"/>
              <a:ext cx="625923" cy="137007"/>
            </a:xfrm>
            <a:custGeom>
              <a:avLst/>
              <a:gdLst/>
              <a:ahLst/>
              <a:cxnLst/>
              <a:rect l="l" t="t" r="r" b="b"/>
              <a:pathLst>
                <a:path w="12463" h="2728" extrusionOk="0">
                  <a:moveTo>
                    <a:pt x="12311" y="1"/>
                  </a:moveTo>
                  <a:cubicBezTo>
                    <a:pt x="9769" y="900"/>
                    <a:pt x="7151" y="1435"/>
                    <a:pt x="4539" y="1435"/>
                  </a:cubicBezTo>
                  <a:cubicBezTo>
                    <a:pt x="3091" y="1435"/>
                    <a:pt x="1644" y="1270"/>
                    <a:pt x="213" y="913"/>
                  </a:cubicBezTo>
                  <a:cubicBezTo>
                    <a:pt x="213" y="1004"/>
                    <a:pt x="183" y="1095"/>
                    <a:pt x="152" y="1186"/>
                  </a:cubicBezTo>
                  <a:cubicBezTo>
                    <a:pt x="122" y="1581"/>
                    <a:pt x="61" y="2037"/>
                    <a:pt x="0" y="2554"/>
                  </a:cubicBezTo>
                  <a:cubicBezTo>
                    <a:pt x="943" y="2668"/>
                    <a:pt x="1907" y="2727"/>
                    <a:pt x="2883" y="2727"/>
                  </a:cubicBezTo>
                  <a:cubicBezTo>
                    <a:pt x="6063" y="2727"/>
                    <a:pt x="9369" y="2102"/>
                    <a:pt x="12463" y="730"/>
                  </a:cubicBezTo>
                  <a:cubicBezTo>
                    <a:pt x="12402" y="487"/>
                    <a:pt x="12371" y="244"/>
                    <a:pt x="12311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1" name="Google Shape;1871;p61"/>
            <p:cNvSpPr/>
            <p:nvPr/>
          </p:nvSpPr>
          <p:spPr>
            <a:xfrm>
              <a:off x="7668461" y="3906624"/>
              <a:ext cx="662585" cy="316653"/>
            </a:xfrm>
            <a:custGeom>
              <a:avLst/>
              <a:gdLst/>
              <a:ahLst/>
              <a:cxnLst/>
              <a:rect l="l" t="t" r="r" b="b"/>
              <a:pathLst>
                <a:path w="13193" h="6305" extrusionOk="0">
                  <a:moveTo>
                    <a:pt x="12524" y="0"/>
                  </a:moveTo>
                  <a:cubicBezTo>
                    <a:pt x="9430" y="1372"/>
                    <a:pt x="6124" y="1997"/>
                    <a:pt x="2944" y="1997"/>
                  </a:cubicBezTo>
                  <a:cubicBezTo>
                    <a:pt x="1968" y="1997"/>
                    <a:pt x="1004" y="1938"/>
                    <a:pt x="61" y="1824"/>
                  </a:cubicBezTo>
                  <a:cubicBezTo>
                    <a:pt x="61" y="2037"/>
                    <a:pt x="31" y="2250"/>
                    <a:pt x="0" y="2462"/>
                  </a:cubicBezTo>
                  <a:cubicBezTo>
                    <a:pt x="2841" y="5278"/>
                    <a:pt x="6695" y="6304"/>
                    <a:pt x="10546" y="6304"/>
                  </a:cubicBezTo>
                  <a:cubicBezTo>
                    <a:pt x="11268" y="6304"/>
                    <a:pt x="11991" y="6268"/>
                    <a:pt x="12706" y="6201"/>
                  </a:cubicBezTo>
                  <a:cubicBezTo>
                    <a:pt x="13192" y="5563"/>
                    <a:pt x="13192" y="4803"/>
                    <a:pt x="13071" y="4043"/>
                  </a:cubicBezTo>
                  <a:cubicBezTo>
                    <a:pt x="12949" y="3192"/>
                    <a:pt x="12797" y="1490"/>
                    <a:pt x="1252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2" name="Google Shape;1872;p61"/>
            <p:cNvSpPr/>
            <p:nvPr/>
          </p:nvSpPr>
          <p:spPr>
            <a:xfrm>
              <a:off x="7660827" y="4030273"/>
              <a:ext cx="645761" cy="304047"/>
            </a:xfrm>
            <a:custGeom>
              <a:avLst/>
              <a:gdLst/>
              <a:ahLst/>
              <a:cxnLst/>
              <a:rect l="l" t="t" r="r" b="b"/>
              <a:pathLst>
                <a:path w="12858" h="605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0" y="2098"/>
                    <a:pt x="61" y="4712"/>
                    <a:pt x="1338" y="5836"/>
                  </a:cubicBezTo>
                  <a:cubicBezTo>
                    <a:pt x="1513" y="5989"/>
                    <a:pt x="2005" y="6053"/>
                    <a:pt x="2688" y="6053"/>
                  </a:cubicBezTo>
                  <a:cubicBezTo>
                    <a:pt x="4852" y="6053"/>
                    <a:pt x="8926" y="5410"/>
                    <a:pt x="10821" y="4924"/>
                  </a:cubicBezTo>
                  <a:cubicBezTo>
                    <a:pt x="11885" y="4620"/>
                    <a:pt x="12524" y="4225"/>
                    <a:pt x="12858" y="3739"/>
                  </a:cubicBezTo>
                  <a:lnTo>
                    <a:pt x="12858" y="3739"/>
                  </a:lnTo>
                  <a:cubicBezTo>
                    <a:pt x="12143" y="3806"/>
                    <a:pt x="11420" y="3842"/>
                    <a:pt x="10698" y="3842"/>
                  </a:cubicBezTo>
                  <a:cubicBezTo>
                    <a:pt x="6847" y="3842"/>
                    <a:pt x="2993" y="2816"/>
                    <a:pt x="152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3" name="Google Shape;1873;p61"/>
            <p:cNvSpPr/>
            <p:nvPr/>
          </p:nvSpPr>
          <p:spPr>
            <a:xfrm>
              <a:off x="7854687" y="3424636"/>
              <a:ext cx="177135" cy="197676"/>
            </a:xfrm>
            <a:custGeom>
              <a:avLst/>
              <a:gdLst/>
              <a:ahLst/>
              <a:cxnLst/>
              <a:rect l="l" t="t" r="r" b="b"/>
              <a:pathLst>
                <a:path w="3527" h="3936" extrusionOk="0">
                  <a:moveTo>
                    <a:pt x="2143" y="1115"/>
                  </a:moveTo>
                  <a:cubicBezTo>
                    <a:pt x="2257" y="1115"/>
                    <a:pt x="2342" y="1469"/>
                    <a:pt x="2372" y="1907"/>
                  </a:cubicBezTo>
                  <a:cubicBezTo>
                    <a:pt x="2372" y="2363"/>
                    <a:pt x="2311" y="2758"/>
                    <a:pt x="2189" y="2758"/>
                  </a:cubicBezTo>
                  <a:cubicBezTo>
                    <a:pt x="2098" y="2758"/>
                    <a:pt x="1976" y="2394"/>
                    <a:pt x="1976" y="1938"/>
                  </a:cubicBezTo>
                  <a:cubicBezTo>
                    <a:pt x="1946" y="1482"/>
                    <a:pt x="2037" y="1117"/>
                    <a:pt x="2128" y="1117"/>
                  </a:cubicBezTo>
                  <a:cubicBezTo>
                    <a:pt x="2133" y="1116"/>
                    <a:pt x="2138" y="1115"/>
                    <a:pt x="2143" y="1115"/>
                  </a:cubicBezTo>
                  <a:close/>
                  <a:moveTo>
                    <a:pt x="1247" y="1360"/>
                  </a:moveTo>
                  <a:cubicBezTo>
                    <a:pt x="1369" y="1360"/>
                    <a:pt x="1460" y="1694"/>
                    <a:pt x="1490" y="2150"/>
                  </a:cubicBezTo>
                  <a:cubicBezTo>
                    <a:pt x="1490" y="2606"/>
                    <a:pt x="1429" y="3001"/>
                    <a:pt x="1308" y="3001"/>
                  </a:cubicBezTo>
                  <a:cubicBezTo>
                    <a:pt x="1304" y="3003"/>
                    <a:pt x="1301" y="3003"/>
                    <a:pt x="1297" y="3003"/>
                  </a:cubicBezTo>
                  <a:cubicBezTo>
                    <a:pt x="1207" y="3003"/>
                    <a:pt x="1095" y="2649"/>
                    <a:pt x="1095" y="2211"/>
                  </a:cubicBezTo>
                  <a:cubicBezTo>
                    <a:pt x="1065" y="1755"/>
                    <a:pt x="1156" y="1360"/>
                    <a:pt x="1247" y="1360"/>
                  </a:cubicBezTo>
                  <a:close/>
                  <a:moveTo>
                    <a:pt x="1645" y="0"/>
                  </a:moveTo>
                  <a:cubicBezTo>
                    <a:pt x="1581" y="0"/>
                    <a:pt x="1515" y="40"/>
                    <a:pt x="1460" y="114"/>
                  </a:cubicBezTo>
                  <a:lnTo>
                    <a:pt x="62" y="2120"/>
                  </a:lnTo>
                  <a:cubicBezTo>
                    <a:pt x="1" y="2211"/>
                    <a:pt x="1" y="2394"/>
                    <a:pt x="92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46"/>
                  </a:lnTo>
                  <a:cubicBezTo>
                    <a:pt x="3527" y="1725"/>
                    <a:pt x="3527" y="1573"/>
                    <a:pt x="3435" y="1482"/>
                  </a:cubicBezTo>
                  <a:lnTo>
                    <a:pt x="1764" y="53"/>
                  </a:lnTo>
                  <a:cubicBezTo>
                    <a:pt x="1728" y="17"/>
                    <a:pt x="1687" y="0"/>
                    <a:pt x="1645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4" name="Google Shape;1874;p61"/>
            <p:cNvSpPr/>
            <p:nvPr/>
          </p:nvSpPr>
          <p:spPr>
            <a:xfrm>
              <a:off x="7859258" y="3417003"/>
              <a:ext cx="178692" cy="197676"/>
            </a:xfrm>
            <a:custGeom>
              <a:avLst/>
              <a:gdLst/>
              <a:ahLst/>
              <a:cxnLst/>
              <a:rect l="l" t="t" r="r" b="b"/>
              <a:pathLst>
                <a:path w="3558" h="3936" extrusionOk="0">
                  <a:moveTo>
                    <a:pt x="2159" y="1087"/>
                  </a:moveTo>
                  <a:cubicBezTo>
                    <a:pt x="2250" y="1087"/>
                    <a:pt x="2341" y="1451"/>
                    <a:pt x="2372" y="1907"/>
                  </a:cubicBezTo>
                  <a:cubicBezTo>
                    <a:pt x="2372" y="2363"/>
                    <a:pt x="2311" y="2728"/>
                    <a:pt x="2189" y="2758"/>
                  </a:cubicBezTo>
                  <a:cubicBezTo>
                    <a:pt x="2098" y="2758"/>
                    <a:pt x="2007" y="2394"/>
                    <a:pt x="1977" y="1938"/>
                  </a:cubicBezTo>
                  <a:cubicBezTo>
                    <a:pt x="1977" y="1482"/>
                    <a:pt x="2037" y="1117"/>
                    <a:pt x="2159" y="1087"/>
                  </a:cubicBezTo>
                  <a:close/>
                  <a:moveTo>
                    <a:pt x="1288" y="1358"/>
                  </a:moveTo>
                  <a:cubicBezTo>
                    <a:pt x="1378" y="1358"/>
                    <a:pt x="1490" y="1712"/>
                    <a:pt x="1490" y="2150"/>
                  </a:cubicBezTo>
                  <a:cubicBezTo>
                    <a:pt x="1521" y="2606"/>
                    <a:pt x="1430" y="3001"/>
                    <a:pt x="1338" y="3001"/>
                  </a:cubicBezTo>
                  <a:cubicBezTo>
                    <a:pt x="1217" y="3001"/>
                    <a:pt x="1126" y="2667"/>
                    <a:pt x="1095" y="2211"/>
                  </a:cubicBezTo>
                  <a:cubicBezTo>
                    <a:pt x="1095" y="1755"/>
                    <a:pt x="1156" y="1360"/>
                    <a:pt x="1278" y="1360"/>
                  </a:cubicBezTo>
                  <a:cubicBezTo>
                    <a:pt x="1281" y="1359"/>
                    <a:pt x="1285" y="1358"/>
                    <a:pt x="1288" y="1358"/>
                  </a:cubicBezTo>
                  <a:close/>
                  <a:moveTo>
                    <a:pt x="1667" y="0"/>
                  </a:moveTo>
                  <a:cubicBezTo>
                    <a:pt x="1597" y="0"/>
                    <a:pt x="1527" y="40"/>
                    <a:pt x="1490" y="114"/>
                  </a:cubicBezTo>
                  <a:lnTo>
                    <a:pt x="92" y="2120"/>
                  </a:lnTo>
                  <a:cubicBezTo>
                    <a:pt x="1" y="2211"/>
                    <a:pt x="31" y="2363"/>
                    <a:pt x="123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16"/>
                  </a:lnTo>
                  <a:cubicBezTo>
                    <a:pt x="3557" y="1725"/>
                    <a:pt x="3527" y="1573"/>
                    <a:pt x="3436" y="1482"/>
                  </a:cubicBezTo>
                  <a:lnTo>
                    <a:pt x="1794" y="53"/>
                  </a:lnTo>
                  <a:cubicBezTo>
                    <a:pt x="1758" y="17"/>
                    <a:pt x="1713" y="0"/>
                    <a:pt x="1667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5" name="Google Shape;1875;p61"/>
            <p:cNvSpPr/>
            <p:nvPr/>
          </p:nvSpPr>
          <p:spPr>
            <a:xfrm>
              <a:off x="6056412" y="3265481"/>
              <a:ext cx="1586127" cy="164880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6" name="Google Shape;1876;p61"/>
            <p:cNvSpPr/>
            <p:nvPr/>
          </p:nvSpPr>
          <p:spPr>
            <a:xfrm>
              <a:off x="7627228" y="2900612"/>
              <a:ext cx="238205" cy="529747"/>
            </a:xfrm>
            <a:custGeom>
              <a:avLst/>
              <a:gdLst/>
              <a:ahLst/>
              <a:cxnLst/>
              <a:rect l="l" t="t" r="r" b="b"/>
              <a:pathLst>
                <a:path w="4743" h="10548" extrusionOk="0">
                  <a:moveTo>
                    <a:pt x="4743" y="1"/>
                  </a:moveTo>
                  <a:lnTo>
                    <a:pt x="1" y="7265"/>
                  </a:lnTo>
                  <a:lnTo>
                    <a:pt x="305" y="10548"/>
                  </a:lnTo>
                  <a:lnTo>
                    <a:pt x="4743" y="2858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7" name="Google Shape;1877;p61"/>
            <p:cNvSpPr/>
            <p:nvPr/>
          </p:nvSpPr>
          <p:spPr>
            <a:xfrm>
              <a:off x="6118989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8" name="Google Shape;1878;p61"/>
            <p:cNvSpPr/>
            <p:nvPr/>
          </p:nvSpPr>
          <p:spPr>
            <a:xfrm>
              <a:off x="6238067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9" name="Google Shape;1879;p61"/>
            <p:cNvSpPr/>
            <p:nvPr/>
          </p:nvSpPr>
          <p:spPr>
            <a:xfrm>
              <a:off x="7411974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0" name="Google Shape;1880;p61"/>
            <p:cNvSpPr/>
            <p:nvPr/>
          </p:nvSpPr>
          <p:spPr>
            <a:xfrm>
              <a:off x="7531052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1" name="Google Shape;1881;p61"/>
            <p:cNvSpPr/>
            <p:nvPr/>
          </p:nvSpPr>
          <p:spPr>
            <a:xfrm>
              <a:off x="5935827" y="3106726"/>
              <a:ext cx="441205" cy="158804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2" name="Google Shape;1882;p61"/>
            <p:cNvSpPr/>
            <p:nvPr/>
          </p:nvSpPr>
          <p:spPr>
            <a:xfrm>
              <a:off x="6267096" y="3106726"/>
              <a:ext cx="235142" cy="158804"/>
            </a:xfrm>
            <a:custGeom>
              <a:avLst/>
              <a:gdLst/>
              <a:ahLst/>
              <a:cxnLst/>
              <a:rect l="l" t="t" r="r" b="b"/>
              <a:pathLst>
                <a:path w="4682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81" y="3161"/>
                  </a:lnTo>
                  <a:cubicBezTo>
                    <a:pt x="3982" y="2249"/>
                    <a:pt x="3070" y="882"/>
                    <a:pt x="2341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3" name="Google Shape;1883;p61"/>
            <p:cNvSpPr/>
            <p:nvPr/>
          </p:nvSpPr>
          <p:spPr>
            <a:xfrm>
              <a:off x="6384617" y="3106726"/>
              <a:ext cx="259550" cy="158804"/>
            </a:xfrm>
            <a:custGeom>
              <a:avLst/>
              <a:gdLst/>
              <a:ahLst/>
              <a:cxnLst/>
              <a:rect l="l" t="t" r="r" b="b"/>
              <a:pathLst>
                <a:path w="5168" h="3162" extrusionOk="0">
                  <a:moveTo>
                    <a:pt x="1" y="0"/>
                  </a:moveTo>
                  <a:cubicBezTo>
                    <a:pt x="730" y="882"/>
                    <a:pt x="1672" y="2249"/>
                    <a:pt x="2341" y="3161"/>
                  </a:cubicBezTo>
                  <a:lnTo>
                    <a:pt x="5168" y="3161"/>
                  </a:lnTo>
                  <a:cubicBezTo>
                    <a:pt x="4682" y="2249"/>
                    <a:pt x="3861" y="882"/>
                    <a:pt x="3375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4" name="Google Shape;1884;p61"/>
            <p:cNvSpPr/>
            <p:nvPr/>
          </p:nvSpPr>
          <p:spPr>
            <a:xfrm>
              <a:off x="6773894" y="3106726"/>
              <a:ext cx="874776" cy="158804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87" y="942"/>
                    <a:pt x="1308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5" name="Google Shape;1885;p61"/>
            <p:cNvSpPr/>
            <p:nvPr/>
          </p:nvSpPr>
          <p:spPr>
            <a:xfrm>
              <a:off x="6554069" y="3106726"/>
              <a:ext cx="314544" cy="158804"/>
            </a:xfrm>
            <a:custGeom>
              <a:avLst/>
              <a:gdLst/>
              <a:ahLst/>
              <a:cxnLst/>
              <a:rect l="l" t="t" r="r" b="b"/>
              <a:pathLst>
                <a:path w="6263" h="3162" extrusionOk="0">
                  <a:moveTo>
                    <a:pt x="1" y="0"/>
                  </a:moveTo>
                  <a:cubicBezTo>
                    <a:pt x="487" y="912"/>
                    <a:pt x="1308" y="2249"/>
                    <a:pt x="1794" y="3161"/>
                  </a:cubicBezTo>
                  <a:lnTo>
                    <a:pt x="6262" y="3161"/>
                  </a:lnTo>
                  <a:cubicBezTo>
                    <a:pt x="5685" y="2219"/>
                    <a:pt x="4864" y="942"/>
                    <a:pt x="437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6" name="Google Shape;1886;p61"/>
            <p:cNvSpPr/>
            <p:nvPr/>
          </p:nvSpPr>
          <p:spPr>
            <a:xfrm>
              <a:off x="5940397" y="2686914"/>
              <a:ext cx="1961641" cy="419860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7" name="Google Shape;1887;p61"/>
            <p:cNvSpPr/>
            <p:nvPr/>
          </p:nvSpPr>
          <p:spPr>
            <a:xfrm>
              <a:off x="6622773" y="2718957"/>
              <a:ext cx="596945" cy="351156"/>
            </a:xfrm>
            <a:custGeom>
              <a:avLst/>
              <a:gdLst/>
              <a:ahLst/>
              <a:cxnLst/>
              <a:rect l="l" t="t" r="r" b="b"/>
              <a:pathLst>
                <a:path w="11886" h="6992" extrusionOk="0">
                  <a:moveTo>
                    <a:pt x="10730" y="578"/>
                  </a:moveTo>
                  <a:cubicBezTo>
                    <a:pt x="10912" y="578"/>
                    <a:pt x="11064" y="700"/>
                    <a:pt x="11064" y="852"/>
                  </a:cubicBezTo>
                  <a:cubicBezTo>
                    <a:pt x="11095" y="1004"/>
                    <a:pt x="10943" y="1125"/>
                    <a:pt x="10760" y="1156"/>
                  </a:cubicBezTo>
                  <a:cubicBezTo>
                    <a:pt x="10578" y="1156"/>
                    <a:pt x="10426" y="1034"/>
                    <a:pt x="10426" y="882"/>
                  </a:cubicBezTo>
                  <a:cubicBezTo>
                    <a:pt x="10396" y="730"/>
                    <a:pt x="10548" y="608"/>
                    <a:pt x="10730" y="578"/>
                  </a:cubicBezTo>
                  <a:close/>
                  <a:moveTo>
                    <a:pt x="10122" y="2888"/>
                  </a:moveTo>
                  <a:cubicBezTo>
                    <a:pt x="10305" y="2888"/>
                    <a:pt x="10457" y="2979"/>
                    <a:pt x="10457" y="3162"/>
                  </a:cubicBezTo>
                  <a:cubicBezTo>
                    <a:pt x="10457" y="3314"/>
                    <a:pt x="10305" y="3435"/>
                    <a:pt x="10122" y="3435"/>
                  </a:cubicBezTo>
                  <a:cubicBezTo>
                    <a:pt x="9940" y="3435"/>
                    <a:pt x="9788" y="3314"/>
                    <a:pt x="9788" y="3162"/>
                  </a:cubicBezTo>
                  <a:cubicBezTo>
                    <a:pt x="9788" y="3010"/>
                    <a:pt x="9940" y="2888"/>
                    <a:pt x="10122" y="2888"/>
                  </a:cubicBezTo>
                  <a:close/>
                  <a:moveTo>
                    <a:pt x="9180" y="5624"/>
                  </a:moveTo>
                  <a:cubicBezTo>
                    <a:pt x="9362" y="5624"/>
                    <a:pt x="9514" y="5745"/>
                    <a:pt x="9514" y="5897"/>
                  </a:cubicBezTo>
                  <a:cubicBezTo>
                    <a:pt x="9514" y="6049"/>
                    <a:pt x="9362" y="6171"/>
                    <a:pt x="9180" y="6171"/>
                  </a:cubicBezTo>
                  <a:cubicBezTo>
                    <a:pt x="8998" y="6171"/>
                    <a:pt x="8846" y="6049"/>
                    <a:pt x="8846" y="5897"/>
                  </a:cubicBezTo>
                  <a:cubicBezTo>
                    <a:pt x="8846" y="5745"/>
                    <a:pt x="8998" y="5624"/>
                    <a:pt x="9180" y="5624"/>
                  </a:cubicBezTo>
                  <a:close/>
                  <a:moveTo>
                    <a:pt x="11885" y="1"/>
                  </a:moveTo>
                  <a:lnTo>
                    <a:pt x="3010" y="153"/>
                  </a:lnTo>
                  <a:lnTo>
                    <a:pt x="0" y="6992"/>
                  </a:lnTo>
                  <a:lnTo>
                    <a:pt x="9849" y="6840"/>
                  </a:lnTo>
                  <a:lnTo>
                    <a:pt x="11885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8" name="Google Shape;1888;p61"/>
            <p:cNvSpPr/>
            <p:nvPr/>
          </p:nvSpPr>
          <p:spPr>
            <a:xfrm>
              <a:off x="7027870" y="2731563"/>
              <a:ext cx="98687" cy="312685"/>
            </a:xfrm>
            <a:custGeom>
              <a:avLst/>
              <a:gdLst/>
              <a:ahLst/>
              <a:cxnLst/>
              <a:rect l="l" t="t" r="r" b="b"/>
              <a:pathLst>
                <a:path w="1965" h="6226" extrusionOk="0">
                  <a:moveTo>
                    <a:pt x="1878" y="0"/>
                  </a:moveTo>
                  <a:cubicBezTo>
                    <a:pt x="1851" y="0"/>
                    <a:pt x="1825" y="18"/>
                    <a:pt x="1813" y="54"/>
                  </a:cubicBezTo>
                  <a:cubicBezTo>
                    <a:pt x="1084" y="2029"/>
                    <a:pt x="506" y="4127"/>
                    <a:pt x="20" y="6133"/>
                  </a:cubicBezTo>
                  <a:cubicBezTo>
                    <a:pt x="0" y="6192"/>
                    <a:pt x="44" y="6225"/>
                    <a:pt x="85" y="6225"/>
                  </a:cubicBezTo>
                  <a:cubicBezTo>
                    <a:pt x="108" y="6225"/>
                    <a:pt x="130" y="6215"/>
                    <a:pt x="141" y="6193"/>
                  </a:cubicBezTo>
                  <a:cubicBezTo>
                    <a:pt x="871" y="4248"/>
                    <a:pt x="1509" y="2151"/>
                    <a:pt x="1965" y="114"/>
                  </a:cubicBezTo>
                  <a:cubicBezTo>
                    <a:pt x="1965" y="41"/>
                    <a:pt x="1920" y="0"/>
                    <a:pt x="187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9" name="Google Shape;1889;p61"/>
            <p:cNvSpPr/>
            <p:nvPr/>
          </p:nvSpPr>
          <p:spPr>
            <a:xfrm>
              <a:off x="6682287" y="2960126"/>
              <a:ext cx="415290" cy="18984"/>
            </a:xfrm>
            <a:custGeom>
              <a:avLst/>
              <a:gdLst/>
              <a:ahLst/>
              <a:cxnLst/>
              <a:rect l="l" t="t" r="r" b="b"/>
              <a:pathLst>
                <a:path w="8269" h="378" extrusionOk="0">
                  <a:moveTo>
                    <a:pt x="6414" y="0"/>
                  </a:moveTo>
                  <a:cubicBezTo>
                    <a:pt x="4314" y="0"/>
                    <a:pt x="1666" y="98"/>
                    <a:pt x="92" y="214"/>
                  </a:cubicBezTo>
                  <a:cubicBezTo>
                    <a:pt x="1" y="214"/>
                    <a:pt x="1" y="335"/>
                    <a:pt x="92" y="335"/>
                  </a:cubicBezTo>
                  <a:cubicBezTo>
                    <a:pt x="732" y="364"/>
                    <a:pt x="1552" y="377"/>
                    <a:pt x="2442" y="377"/>
                  </a:cubicBezTo>
                  <a:cubicBezTo>
                    <a:pt x="4425" y="377"/>
                    <a:pt x="6750" y="309"/>
                    <a:pt x="8177" y="183"/>
                  </a:cubicBezTo>
                  <a:cubicBezTo>
                    <a:pt x="8268" y="183"/>
                    <a:pt x="8268" y="31"/>
                    <a:pt x="8177" y="31"/>
                  </a:cubicBezTo>
                  <a:cubicBezTo>
                    <a:pt x="7677" y="10"/>
                    <a:pt x="7072" y="0"/>
                    <a:pt x="6414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0" name="Google Shape;1890;p61"/>
            <p:cNvSpPr/>
            <p:nvPr/>
          </p:nvSpPr>
          <p:spPr>
            <a:xfrm>
              <a:off x="6694542" y="2902069"/>
              <a:ext cx="416797" cy="19034"/>
            </a:xfrm>
            <a:custGeom>
              <a:avLst/>
              <a:gdLst/>
              <a:ahLst/>
              <a:cxnLst/>
              <a:rect l="l" t="t" r="r" b="b"/>
              <a:pathLst>
                <a:path w="8299" h="379" extrusionOk="0">
                  <a:moveTo>
                    <a:pt x="6385" y="1"/>
                  </a:moveTo>
                  <a:cubicBezTo>
                    <a:pt x="4304" y="1"/>
                    <a:pt x="1677" y="92"/>
                    <a:pt x="91" y="184"/>
                  </a:cubicBezTo>
                  <a:cubicBezTo>
                    <a:pt x="0" y="184"/>
                    <a:pt x="30" y="336"/>
                    <a:pt x="122" y="336"/>
                  </a:cubicBezTo>
                  <a:cubicBezTo>
                    <a:pt x="761" y="365"/>
                    <a:pt x="1579" y="378"/>
                    <a:pt x="2465" y="378"/>
                  </a:cubicBezTo>
                  <a:cubicBezTo>
                    <a:pt x="4442" y="378"/>
                    <a:pt x="6759" y="310"/>
                    <a:pt x="8207" y="184"/>
                  </a:cubicBezTo>
                  <a:cubicBezTo>
                    <a:pt x="8298" y="184"/>
                    <a:pt x="8298" y="32"/>
                    <a:pt x="8176" y="32"/>
                  </a:cubicBezTo>
                  <a:cubicBezTo>
                    <a:pt x="7672" y="10"/>
                    <a:pt x="7057" y="1"/>
                    <a:pt x="638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1" name="Google Shape;1891;p61"/>
            <p:cNvSpPr/>
            <p:nvPr/>
          </p:nvSpPr>
          <p:spPr>
            <a:xfrm>
              <a:off x="6734218" y="285249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378" y="0"/>
                  </a:moveTo>
                  <a:cubicBezTo>
                    <a:pt x="4374" y="0"/>
                    <a:pt x="1655" y="99"/>
                    <a:pt x="91" y="199"/>
                  </a:cubicBezTo>
                  <a:cubicBezTo>
                    <a:pt x="0" y="229"/>
                    <a:pt x="0" y="320"/>
                    <a:pt x="91" y="351"/>
                  </a:cubicBezTo>
                  <a:cubicBezTo>
                    <a:pt x="570" y="366"/>
                    <a:pt x="1159" y="374"/>
                    <a:pt x="1803" y="374"/>
                  </a:cubicBezTo>
                  <a:cubicBezTo>
                    <a:pt x="3735" y="374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2" y="5"/>
                    <a:pt x="6828" y="0"/>
                    <a:pt x="637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2" name="Google Shape;1892;p61"/>
            <p:cNvSpPr/>
            <p:nvPr/>
          </p:nvSpPr>
          <p:spPr>
            <a:xfrm>
              <a:off x="6741852" y="280518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402" y="0"/>
                  </a:moveTo>
                  <a:cubicBezTo>
                    <a:pt x="4395" y="0"/>
                    <a:pt x="1656" y="104"/>
                    <a:pt x="61" y="229"/>
                  </a:cubicBezTo>
                  <a:cubicBezTo>
                    <a:pt x="0" y="229"/>
                    <a:pt x="0" y="350"/>
                    <a:pt x="91" y="350"/>
                  </a:cubicBezTo>
                  <a:cubicBezTo>
                    <a:pt x="570" y="366"/>
                    <a:pt x="1159" y="373"/>
                    <a:pt x="1803" y="373"/>
                  </a:cubicBezTo>
                  <a:cubicBezTo>
                    <a:pt x="3735" y="373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9" y="5"/>
                    <a:pt x="6843" y="0"/>
                    <a:pt x="6402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3" name="Google Shape;1893;p61"/>
            <p:cNvSpPr/>
            <p:nvPr/>
          </p:nvSpPr>
          <p:spPr>
            <a:xfrm>
              <a:off x="6755562" y="2757277"/>
              <a:ext cx="387818" cy="18783"/>
            </a:xfrm>
            <a:custGeom>
              <a:avLst/>
              <a:gdLst/>
              <a:ahLst/>
              <a:cxnLst/>
              <a:rect l="l" t="t" r="r" b="b"/>
              <a:pathLst>
                <a:path w="7722" h="374" extrusionOk="0">
                  <a:moveTo>
                    <a:pt x="6158" y="0"/>
                  </a:moveTo>
                  <a:cubicBezTo>
                    <a:pt x="4179" y="0"/>
                    <a:pt x="1599" y="115"/>
                    <a:pt x="92" y="210"/>
                  </a:cubicBezTo>
                  <a:cubicBezTo>
                    <a:pt x="1" y="210"/>
                    <a:pt x="1" y="332"/>
                    <a:pt x="92" y="332"/>
                  </a:cubicBezTo>
                  <a:cubicBezTo>
                    <a:pt x="685" y="360"/>
                    <a:pt x="1447" y="374"/>
                    <a:pt x="2274" y="374"/>
                  </a:cubicBezTo>
                  <a:cubicBezTo>
                    <a:pt x="4118" y="374"/>
                    <a:pt x="6287" y="306"/>
                    <a:pt x="7630" y="180"/>
                  </a:cubicBezTo>
                  <a:cubicBezTo>
                    <a:pt x="7721" y="180"/>
                    <a:pt x="7691" y="28"/>
                    <a:pt x="7600" y="28"/>
                  </a:cubicBezTo>
                  <a:cubicBezTo>
                    <a:pt x="7185" y="8"/>
                    <a:pt x="6694" y="0"/>
                    <a:pt x="615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4" name="Google Shape;1894;p61"/>
            <p:cNvSpPr/>
            <p:nvPr/>
          </p:nvSpPr>
          <p:spPr>
            <a:xfrm>
              <a:off x="7384502" y="2328173"/>
              <a:ext cx="288578" cy="348092"/>
            </a:xfrm>
            <a:custGeom>
              <a:avLst/>
              <a:gdLst/>
              <a:ahLst/>
              <a:cxnLst/>
              <a:rect l="l" t="t" r="r" b="b"/>
              <a:pathLst>
                <a:path w="5746" h="6931" extrusionOk="0">
                  <a:moveTo>
                    <a:pt x="3983" y="0"/>
                  </a:moveTo>
                  <a:cubicBezTo>
                    <a:pt x="2980" y="973"/>
                    <a:pt x="1" y="2523"/>
                    <a:pt x="1" y="2523"/>
                  </a:cubicBezTo>
                  <a:cubicBezTo>
                    <a:pt x="1" y="2523"/>
                    <a:pt x="913" y="6049"/>
                    <a:pt x="974" y="6930"/>
                  </a:cubicBezTo>
                  <a:cubicBezTo>
                    <a:pt x="2585" y="6475"/>
                    <a:pt x="4135" y="5684"/>
                    <a:pt x="5746" y="5441"/>
                  </a:cubicBezTo>
                  <a:cubicBezTo>
                    <a:pt x="5229" y="4043"/>
                    <a:pt x="3983" y="0"/>
                    <a:pt x="398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5" name="Google Shape;1895;p61"/>
            <p:cNvSpPr/>
            <p:nvPr/>
          </p:nvSpPr>
          <p:spPr>
            <a:xfrm>
              <a:off x="6886845" y="2825831"/>
              <a:ext cx="32142" cy="30184"/>
            </a:xfrm>
            <a:custGeom>
              <a:avLst/>
              <a:gdLst/>
              <a:ahLst/>
              <a:cxnLst/>
              <a:rect l="l" t="t" r="r" b="b"/>
              <a:pathLst>
                <a:path w="640" h="601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243"/>
                    <a:pt x="1" y="426"/>
                    <a:pt x="92" y="517"/>
                  </a:cubicBezTo>
                  <a:cubicBezTo>
                    <a:pt x="138" y="578"/>
                    <a:pt x="221" y="601"/>
                    <a:pt x="320" y="601"/>
                  </a:cubicBezTo>
                  <a:cubicBezTo>
                    <a:pt x="419" y="601"/>
                    <a:pt x="533" y="578"/>
                    <a:pt x="639" y="547"/>
                  </a:cubicBezTo>
                  <a:cubicBezTo>
                    <a:pt x="548" y="365"/>
                    <a:pt x="335" y="122"/>
                    <a:pt x="62" y="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6" name="Google Shape;1896;p61"/>
            <p:cNvSpPr/>
            <p:nvPr/>
          </p:nvSpPr>
          <p:spPr>
            <a:xfrm>
              <a:off x="6905176" y="2566279"/>
              <a:ext cx="271804" cy="221431"/>
            </a:xfrm>
            <a:custGeom>
              <a:avLst/>
              <a:gdLst/>
              <a:ahLst/>
              <a:cxnLst/>
              <a:rect l="l" t="t" r="r" b="b"/>
              <a:pathLst>
                <a:path w="5412" h="4409" extrusionOk="0">
                  <a:moveTo>
                    <a:pt x="4256" y="1"/>
                  </a:moveTo>
                  <a:lnTo>
                    <a:pt x="31" y="4226"/>
                  </a:lnTo>
                  <a:cubicBezTo>
                    <a:pt x="31" y="4226"/>
                    <a:pt x="31" y="4226"/>
                    <a:pt x="1" y="4256"/>
                  </a:cubicBezTo>
                  <a:cubicBezTo>
                    <a:pt x="61" y="4317"/>
                    <a:pt x="92" y="4348"/>
                    <a:pt x="153" y="4408"/>
                  </a:cubicBezTo>
                  <a:cubicBezTo>
                    <a:pt x="1186" y="3284"/>
                    <a:pt x="2554" y="1855"/>
                    <a:pt x="3982" y="1126"/>
                  </a:cubicBezTo>
                  <a:cubicBezTo>
                    <a:pt x="4119" y="1057"/>
                    <a:pt x="4256" y="1026"/>
                    <a:pt x="4391" y="1026"/>
                  </a:cubicBezTo>
                  <a:cubicBezTo>
                    <a:pt x="4676" y="1026"/>
                    <a:pt x="4951" y="1163"/>
                    <a:pt x="5198" y="1369"/>
                  </a:cubicBezTo>
                  <a:lnTo>
                    <a:pt x="5411" y="1156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7" name="Google Shape;1897;p61"/>
            <p:cNvSpPr/>
            <p:nvPr/>
          </p:nvSpPr>
          <p:spPr>
            <a:xfrm>
              <a:off x="6912810" y="2617808"/>
              <a:ext cx="253473" cy="218719"/>
            </a:xfrm>
            <a:custGeom>
              <a:avLst/>
              <a:gdLst/>
              <a:ahLst/>
              <a:cxnLst/>
              <a:rect l="l" t="t" r="r" b="b"/>
              <a:pathLst>
                <a:path w="5047" h="4355" extrusionOk="0">
                  <a:moveTo>
                    <a:pt x="4239" y="0"/>
                  </a:moveTo>
                  <a:cubicBezTo>
                    <a:pt x="4104" y="0"/>
                    <a:pt x="3967" y="31"/>
                    <a:pt x="3830" y="100"/>
                  </a:cubicBezTo>
                  <a:cubicBezTo>
                    <a:pt x="2402" y="829"/>
                    <a:pt x="1034" y="2258"/>
                    <a:pt x="1" y="3382"/>
                  </a:cubicBezTo>
                  <a:cubicBezTo>
                    <a:pt x="61" y="3504"/>
                    <a:pt x="122" y="3626"/>
                    <a:pt x="122" y="3626"/>
                  </a:cubicBezTo>
                  <a:cubicBezTo>
                    <a:pt x="160" y="3619"/>
                    <a:pt x="196" y="3616"/>
                    <a:pt x="228" y="3616"/>
                  </a:cubicBezTo>
                  <a:cubicBezTo>
                    <a:pt x="665" y="3616"/>
                    <a:pt x="639" y="4142"/>
                    <a:pt x="639" y="4142"/>
                  </a:cubicBezTo>
                  <a:cubicBezTo>
                    <a:pt x="661" y="4139"/>
                    <a:pt x="683" y="4138"/>
                    <a:pt x="703" y="4138"/>
                  </a:cubicBezTo>
                  <a:cubicBezTo>
                    <a:pt x="877" y="4138"/>
                    <a:pt x="980" y="4246"/>
                    <a:pt x="1034" y="4355"/>
                  </a:cubicBezTo>
                  <a:lnTo>
                    <a:pt x="5046" y="343"/>
                  </a:lnTo>
                  <a:cubicBezTo>
                    <a:pt x="4799" y="137"/>
                    <a:pt x="4524" y="0"/>
                    <a:pt x="4239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8" name="Google Shape;1898;p61"/>
            <p:cNvSpPr/>
            <p:nvPr/>
          </p:nvSpPr>
          <p:spPr>
            <a:xfrm>
              <a:off x="6896035" y="2780027"/>
              <a:ext cx="16825" cy="26015"/>
            </a:xfrm>
            <a:custGeom>
              <a:avLst/>
              <a:gdLst/>
              <a:ahLst/>
              <a:cxnLst/>
              <a:rect l="l" t="t" r="r" b="b"/>
              <a:pathLst>
                <a:path w="335" h="518" extrusionOk="0">
                  <a:moveTo>
                    <a:pt x="183" y="0"/>
                  </a:moveTo>
                  <a:cubicBezTo>
                    <a:pt x="152" y="92"/>
                    <a:pt x="91" y="304"/>
                    <a:pt x="0" y="517"/>
                  </a:cubicBezTo>
                  <a:cubicBezTo>
                    <a:pt x="122" y="396"/>
                    <a:pt x="213" y="274"/>
                    <a:pt x="335" y="152"/>
                  </a:cubicBezTo>
                  <a:cubicBezTo>
                    <a:pt x="274" y="122"/>
                    <a:pt x="243" y="61"/>
                    <a:pt x="183" y="0"/>
                  </a:cubicBez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9" name="Google Shape;1899;p61"/>
            <p:cNvSpPr/>
            <p:nvPr/>
          </p:nvSpPr>
          <p:spPr>
            <a:xfrm>
              <a:off x="6889908" y="2787661"/>
              <a:ext cx="74882" cy="65691"/>
            </a:xfrm>
            <a:custGeom>
              <a:avLst/>
              <a:gdLst/>
              <a:ahLst/>
              <a:cxnLst/>
              <a:rect l="l" t="t" r="r" b="b"/>
              <a:pathLst>
                <a:path w="1491" h="1308" extrusionOk="0">
                  <a:moveTo>
                    <a:pt x="457" y="0"/>
                  </a:moveTo>
                  <a:cubicBezTo>
                    <a:pt x="335" y="122"/>
                    <a:pt x="244" y="244"/>
                    <a:pt x="122" y="365"/>
                  </a:cubicBezTo>
                  <a:cubicBezTo>
                    <a:pt x="61" y="517"/>
                    <a:pt x="31" y="669"/>
                    <a:pt x="1" y="760"/>
                  </a:cubicBezTo>
                  <a:cubicBezTo>
                    <a:pt x="274" y="882"/>
                    <a:pt x="487" y="1125"/>
                    <a:pt x="578" y="1307"/>
                  </a:cubicBezTo>
                  <a:cubicBezTo>
                    <a:pt x="821" y="1247"/>
                    <a:pt x="1399" y="1034"/>
                    <a:pt x="1490" y="973"/>
                  </a:cubicBezTo>
                  <a:cubicBezTo>
                    <a:pt x="1436" y="864"/>
                    <a:pt x="1333" y="756"/>
                    <a:pt x="1159" y="756"/>
                  </a:cubicBezTo>
                  <a:cubicBezTo>
                    <a:pt x="1139" y="756"/>
                    <a:pt x="1117" y="757"/>
                    <a:pt x="1095" y="760"/>
                  </a:cubicBezTo>
                  <a:cubicBezTo>
                    <a:pt x="1095" y="760"/>
                    <a:pt x="1121" y="234"/>
                    <a:pt x="684" y="234"/>
                  </a:cubicBezTo>
                  <a:cubicBezTo>
                    <a:pt x="652" y="234"/>
                    <a:pt x="616" y="237"/>
                    <a:pt x="578" y="244"/>
                  </a:cubicBezTo>
                  <a:cubicBezTo>
                    <a:pt x="578" y="244"/>
                    <a:pt x="517" y="122"/>
                    <a:pt x="457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0" name="Google Shape;1900;p61"/>
            <p:cNvSpPr/>
            <p:nvPr/>
          </p:nvSpPr>
          <p:spPr>
            <a:xfrm>
              <a:off x="7125001" y="2541620"/>
              <a:ext cx="53487" cy="35407"/>
            </a:xfrm>
            <a:custGeom>
              <a:avLst/>
              <a:gdLst/>
              <a:ahLst/>
              <a:cxnLst/>
              <a:rect l="l" t="t" r="r" b="b"/>
              <a:pathLst>
                <a:path w="1065" h="705" extrusionOk="0">
                  <a:moveTo>
                    <a:pt x="527" y="1"/>
                  </a:moveTo>
                  <a:cubicBezTo>
                    <a:pt x="470" y="1"/>
                    <a:pt x="413" y="19"/>
                    <a:pt x="365" y="66"/>
                  </a:cubicBezTo>
                  <a:lnTo>
                    <a:pt x="31" y="340"/>
                  </a:lnTo>
                  <a:cubicBezTo>
                    <a:pt x="1" y="370"/>
                    <a:pt x="31" y="462"/>
                    <a:pt x="61" y="522"/>
                  </a:cubicBezTo>
                  <a:lnTo>
                    <a:pt x="244" y="705"/>
                  </a:lnTo>
                  <a:cubicBezTo>
                    <a:pt x="435" y="486"/>
                    <a:pt x="700" y="366"/>
                    <a:pt x="972" y="366"/>
                  </a:cubicBezTo>
                  <a:cubicBezTo>
                    <a:pt x="1003" y="366"/>
                    <a:pt x="1034" y="367"/>
                    <a:pt x="1064" y="370"/>
                  </a:cubicBezTo>
                  <a:lnTo>
                    <a:pt x="821" y="127"/>
                  </a:lnTo>
                  <a:cubicBezTo>
                    <a:pt x="780" y="86"/>
                    <a:pt x="652" y="1"/>
                    <a:pt x="527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1" name="Google Shape;1901;p61"/>
            <p:cNvSpPr/>
            <p:nvPr/>
          </p:nvSpPr>
          <p:spPr>
            <a:xfrm>
              <a:off x="7137205" y="2559951"/>
              <a:ext cx="70261" cy="57756"/>
            </a:xfrm>
            <a:custGeom>
              <a:avLst/>
              <a:gdLst/>
              <a:ahLst/>
              <a:cxnLst/>
              <a:rect l="l" t="t" r="r" b="b"/>
              <a:pathLst>
                <a:path w="1399" h="1150" extrusionOk="0">
                  <a:moveTo>
                    <a:pt x="729" y="1"/>
                  </a:moveTo>
                  <a:cubicBezTo>
                    <a:pt x="462" y="1"/>
                    <a:pt x="219" y="118"/>
                    <a:pt x="1" y="309"/>
                  </a:cubicBezTo>
                  <a:lnTo>
                    <a:pt x="274" y="583"/>
                  </a:lnTo>
                  <a:lnTo>
                    <a:pt x="335" y="644"/>
                  </a:lnTo>
                  <a:lnTo>
                    <a:pt x="791" y="1100"/>
                  </a:lnTo>
                  <a:cubicBezTo>
                    <a:pt x="827" y="1135"/>
                    <a:pt x="862" y="1150"/>
                    <a:pt x="898" y="1150"/>
                  </a:cubicBezTo>
                  <a:cubicBezTo>
                    <a:pt x="923" y="1150"/>
                    <a:pt x="948" y="1143"/>
                    <a:pt x="973" y="1130"/>
                  </a:cubicBezTo>
                  <a:lnTo>
                    <a:pt x="1247" y="826"/>
                  </a:lnTo>
                  <a:cubicBezTo>
                    <a:pt x="1399" y="674"/>
                    <a:pt x="1217" y="431"/>
                    <a:pt x="1186" y="370"/>
                  </a:cubicBezTo>
                  <a:lnTo>
                    <a:pt x="882" y="66"/>
                  </a:lnTo>
                  <a:lnTo>
                    <a:pt x="821" y="5"/>
                  </a:lnTo>
                  <a:cubicBezTo>
                    <a:pt x="790" y="2"/>
                    <a:pt x="760" y="1"/>
                    <a:pt x="729" y="1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2" name="Google Shape;1902;p61"/>
            <p:cNvSpPr/>
            <p:nvPr/>
          </p:nvSpPr>
          <p:spPr>
            <a:xfrm>
              <a:off x="7120431" y="2558696"/>
              <a:ext cx="21395" cy="21395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52" y="0"/>
                  </a:moveTo>
                  <a:lnTo>
                    <a:pt x="0" y="152"/>
                  </a:lnTo>
                  <a:lnTo>
                    <a:pt x="274" y="426"/>
                  </a:lnTo>
                  <a:cubicBezTo>
                    <a:pt x="304" y="365"/>
                    <a:pt x="365" y="304"/>
                    <a:pt x="426" y="274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3" name="Google Shape;1903;p61"/>
            <p:cNvSpPr/>
            <p:nvPr/>
          </p:nvSpPr>
          <p:spPr>
            <a:xfrm>
              <a:off x="7134141" y="2572407"/>
              <a:ext cx="51980" cy="51930"/>
            </a:xfrm>
            <a:custGeom>
              <a:avLst/>
              <a:gdLst/>
              <a:ahLst/>
              <a:cxnLst/>
              <a:rect l="l" t="t" r="r" b="b"/>
              <a:pathLst>
                <a:path w="1035" h="1034" extrusionOk="0">
                  <a:moveTo>
                    <a:pt x="153" y="1"/>
                  </a:moveTo>
                  <a:cubicBezTo>
                    <a:pt x="92" y="31"/>
                    <a:pt x="31" y="92"/>
                    <a:pt x="1" y="153"/>
                  </a:cubicBezTo>
                  <a:lnTo>
                    <a:pt x="852" y="1034"/>
                  </a:lnTo>
                  <a:lnTo>
                    <a:pt x="1034" y="882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4" name="Google Shape;1904;p61"/>
            <p:cNvSpPr/>
            <p:nvPr/>
          </p:nvSpPr>
          <p:spPr>
            <a:xfrm>
              <a:off x="6954043" y="2720463"/>
              <a:ext cx="760268" cy="177788"/>
            </a:xfrm>
            <a:custGeom>
              <a:avLst/>
              <a:gdLst/>
              <a:ahLst/>
              <a:cxnLst/>
              <a:rect l="l" t="t" r="r" b="b"/>
              <a:pathLst>
                <a:path w="15138" h="3540" extrusionOk="0">
                  <a:moveTo>
                    <a:pt x="15016" y="1"/>
                  </a:moveTo>
                  <a:cubicBezTo>
                    <a:pt x="11583" y="1608"/>
                    <a:pt x="7800" y="2473"/>
                    <a:pt x="4071" y="2473"/>
                  </a:cubicBezTo>
                  <a:cubicBezTo>
                    <a:pt x="3145" y="2473"/>
                    <a:pt x="2221" y="2420"/>
                    <a:pt x="1307" y="2311"/>
                  </a:cubicBezTo>
                  <a:lnTo>
                    <a:pt x="1307" y="2311"/>
                  </a:lnTo>
                  <a:cubicBezTo>
                    <a:pt x="1429" y="2341"/>
                    <a:pt x="1520" y="2372"/>
                    <a:pt x="1520" y="2372"/>
                  </a:cubicBezTo>
                  <a:cubicBezTo>
                    <a:pt x="1520" y="2372"/>
                    <a:pt x="0" y="2767"/>
                    <a:pt x="943" y="3192"/>
                  </a:cubicBezTo>
                  <a:cubicBezTo>
                    <a:pt x="1353" y="3385"/>
                    <a:pt x="3470" y="3540"/>
                    <a:pt x="5928" y="3540"/>
                  </a:cubicBezTo>
                  <a:cubicBezTo>
                    <a:pt x="9293" y="3540"/>
                    <a:pt x="13297" y="3250"/>
                    <a:pt x="14438" y="2372"/>
                  </a:cubicBezTo>
                  <a:cubicBezTo>
                    <a:pt x="15046" y="1885"/>
                    <a:pt x="15137" y="1004"/>
                    <a:pt x="15016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5" name="Google Shape;1905;p61"/>
            <p:cNvSpPr/>
            <p:nvPr/>
          </p:nvSpPr>
          <p:spPr>
            <a:xfrm>
              <a:off x="6945404" y="2599878"/>
              <a:ext cx="761273" cy="244835"/>
            </a:xfrm>
            <a:custGeom>
              <a:avLst/>
              <a:gdLst/>
              <a:ahLst/>
              <a:cxnLst/>
              <a:rect l="l" t="t" r="r" b="b"/>
              <a:pathLst>
                <a:path w="15158" h="4875" extrusionOk="0">
                  <a:moveTo>
                    <a:pt x="14489" y="1"/>
                  </a:moveTo>
                  <a:cubicBezTo>
                    <a:pt x="12878" y="274"/>
                    <a:pt x="11328" y="1065"/>
                    <a:pt x="9686" y="1520"/>
                  </a:cubicBezTo>
                  <a:cubicBezTo>
                    <a:pt x="9717" y="1581"/>
                    <a:pt x="9717" y="1642"/>
                    <a:pt x="9717" y="1703"/>
                  </a:cubicBezTo>
                  <a:cubicBezTo>
                    <a:pt x="9717" y="2094"/>
                    <a:pt x="8622" y="2205"/>
                    <a:pt x="7372" y="2205"/>
                  </a:cubicBezTo>
                  <a:cubicBezTo>
                    <a:pt x="5704" y="2205"/>
                    <a:pt x="3759" y="2007"/>
                    <a:pt x="3759" y="2007"/>
                  </a:cubicBezTo>
                  <a:cubicBezTo>
                    <a:pt x="3759" y="2007"/>
                    <a:pt x="3394" y="1399"/>
                    <a:pt x="2513" y="1034"/>
                  </a:cubicBezTo>
                  <a:cubicBezTo>
                    <a:pt x="2413" y="989"/>
                    <a:pt x="2334" y="970"/>
                    <a:pt x="2272" y="970"/>
                  </a:cubicBezTo>
                  <a:cubicBezTo>
                    <a:pt x="1787" y="970"/>
                    <a:pt x="2361" y="2189"/>
                    <a:pt x="2361" y="2189"/>
                  </a:cubicBezTo>
                  <a:cubicBezTo>
                    <a:pt x="2361" y="2189"/>
                    <a:pt x="2341" y="2189"/>
                    <a:pt x="2305" y="2189"/>
                  </a:cubicBezTo>
                  <a:cubicBezTo>
                    <a:pt x="1948" y="2189"/>
                    <a:pt x="1" y="2214"/>
                    <a:pt x="415" y="2767"/>
                  </a:cubicBezTo>
                  <a:cubicBezTo>
                    <a:pt x="804" y="3350"/>
                    <a:pt x="1598" y="3375"/>
                    <a:pt x="1733" y="3375"/>
                  </a:cubicBezTo>
                  <a:cubicBezTo>
                    <a:pt x="1746" y="3375"/>
                    <a:pt x="1753" y="3375"/>
                    <a:pt x="1753" y="3375"/>
                  </a:cubicBezTo>
                  <a:lnTo>
                    <a:pt x="1753" y="3375"/>
                  </a:lnTo>
                  <a:cubicBezTo>
                    <a:pt x="1753" y="3375"/>
                    <a:pt x="142" y="3831"/>
                    <a:pt x="537" y="4195"/>
                  </a:cubicBezTo>
                  <a:cubicBezTo>
                    <a:pt x="780" y="4469"/>
                    <a:pt x="1236" y="4621"/>
                    <a:pt x="1479" y="4712"/>
                  </a:cubicBezTo>
                  <a:cubicBezTo>
                    <a:pt x="2393" y="4821"/>
                    <a:pt x="3317" y="4874"/>
                    <a:pt x="4243" y="4874"/>
                  </a:cubicBezTo>
                  <a:cubicBezTo>
                    <a:pt x="7971" y="4874"/>
                    <a:pt x="11749" y="4009"/>
                    <a:pt x="15157" y="2402"/>
                  </a:cubicBezTo>
                  <a:cubicBezTo>
                    <a:pt x="15066" y="1612"/>
                    <a:pt x="14793" y="791"/>
                    <a:pt x="1448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906" name="Google Shape;1906;p61"/>
          <p:cNvSpPr txBox="1">
            <a:spLocks noGrp="1"/>
          </p:cNvSpPr>
          <p:nvPr>
            <p:ph type="subTitle" idx="1"/>
          </p:nvPr>
        </p:nvSpPr>
        <p:spPr>
          <a:xfrm>
            <a:off x="1702875" y="1190787"/>
            <a:ext cx="4646900" cy="5532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id-ID" sz="2000" b="1" dirty="0">
                <a:latin typeface="Century Gothic" panose="020B0502020202020204" pitchFamily="34" charset="0"/>
              </a:rPr>
              <a:t>Ngagunakeun kecap kudu béntés</a:t>
            </a:r>
          </a:p>
          <a:p>
            <a:pPr marL="0" indent="0"/>
            <a:endParaRPr sz="2000" b="1" dirty="0">
              <a:latin typeface="Century Gothic" panose="020B0502020202020204" pitchFamily="34" charset="0"/>
            </a:endParaRPr>
          </a:p>
        </p:txBody>
      </p:sp>
      <p:sp>
        <p:nvSpPr>
          <p:cNvPr id="1913" name="Google Shape;1913;p61">
            <a:hlinkClick r:id="" action="ppaction://noaction"/>
          </p:cNvPr>
          <p:cNvSpPr/>
          <p:nvPr/>
        </p:nvSpPr>
        <p:spPr>
          <a:xfrm>
            <a:off x="692693" y="1179493"/>
            <a:ext cx="574485" cy="507953"/>
          </a:xfrm>
          <a:prstGeom prst="roundRect">
            <a:avLst>
              <a:gd name="adj" fmla="val 3021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 dirty="0">
                <a:latin typeface="Lato"/>
                <a:ea typeface="Lato"/>
                <a:cs typeface="Lato"/>
                <a:sym typeface="Lato"/>
              </a:rPr>
              <a:t>1</a:t>
            </a:r>
            <a:endParaRPr sz="3333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913;p61">
            <a:hlinkClick r:id="" action="ppaction://noaction"/>
          </p:cNvPr>
          <p:cNvSpPr/>
          <p:nvPr/>
        </p:nvSpPr>
        <p:spPr>
          <a:xfrm>
            <a:off x="703151" y="1895534"/>
            <a:ext cx="574485" cy="507953"/>
          </a:xfrm>
          <a:prstGeom prst="roundRect">
            <a:avLst>
              <a:gd name="adj" fmla="val 3021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 dirty="0">
                <a:latin typeface="Lato"/>
                <a:ea typeface="Lato"/>
                <a:cs typeface="Lato"/>
                <a:sym typeface="Lato"/>
              </a:rPr>
              <a:t>2</a:t>
            </a:r>
            <a:endParaRPr sz="3333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913;p61">
            <a:hlinkClick r:id="" action="ppaction://noaction"/>
          </p:cNvPr>
          <p:cNvSpPr/>
          <p:nvPr/>
        </p:nvSpPr>
        <p:spPr>
          <a:xfrm>
            <a:off x="703150" y="2521652"/>
            <a:ext cx="574485" cy="507953"/>
          </a:xfrm>
          <a:prstGeom prst="roundRect">
            <a:avLst>
              <a:gd name="adj" fmla="val 3021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 dirty="0">
                <a:latin typeface="Lato"/>
                <a:ea typeface="Lato"/>
                <a:cs typeface="Lato"/>
                <a:sym typeface="Lato"/>
              </a:rPr>
              <a:t>3</a:t>
            </a:r>
            <a:endParaRPr sz="3333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913;p61">
            <a:hlinkClick r:id="" action="ppaction://noaction"/>
          </p:cNvPr>
          <p:cNvSpPr/>
          <p:nvPr/>
        </p:nvSpPr>
        <p:spPr>
          <a:xfrm>
            <a:off x="720860" y="3167360"/>
            <a:ext cx="574485" cy="507953"/>
          </a:xfrm>
          <a:prstGeom prst="roundRect">
            <a:avLst>
              <a:gd name="adj" fmla="val 3021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 dirty="0">
                <a:latin typeface="Lato"/>
                <a:ea typeface="Lato"/>
                <a:cs typeface="Lato"/>
                <a:sym typeface="Lato"/>
              </a:rPr>
              <a:t>4</a:t>
            </a:r>
            <a:endParaRPr sz="3333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913;p61">
            <a:hlinkClick r:id="" action="ppaction://noaction"/>
          </p:cNvPr>
          <p:cNvSpPr/>
          <p:nvPr/>
        </p:nvSpPr>
        <p:spPr>
          <a:xfrm>
            <a:off x="720860" y="3838693"/>
            <a:ext cx="574485" cy="507953"/>
          </a:xfrm>
          <a:prstGeom prst="roundRect">
            <a:avLst>
              <a:gd name="adj" fmla="val 30219"/>
            </a:avLst>
          </a:prstGeom>
          <a:solidFill>
            <a:schemeClr val="accent3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 dirty="0">
                <a:latin typeface="Lato"/>
                <a:ea typeface="Lato"/>
                <a:cs typeface="Lato"/>
                <a:sym typeface="Lato"/>
              </a:rPr>
              <a:t>5</a:t>
            </a:r>
            <a:endParaRPr sz="3333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913;p61">
            <a:hlinkClick r:id="" action="ppaction://noaction"/>
          </p:cNvPr>
          <p:cNvSpPr/>
          <p:nvPr/>
        </p:nvSpPr>
        <p:spPr>
          <a:xfrm>
            <a:off x="720860" y="4545132"/>
            <a:ext cx="574485" cy="507953"/>
          </a:xfrm>
          <a:prstGeom prst="roundRect">
            <a:avLst>
              <a:gd name="adj" fmla="val 3021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 dirty="0">
                <a:latin typeface="Lato"/>
                <a:ea typeface="Lato"/>
                <a:cs typeface="Lato"/>
                <a:sym typeface="Lato"/>
              </a:rPr>
              <a:t>6</a:t>
            </a:r>
            <a:endParaRPr sz="3333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906;p61"/>
          <p:cNvSpPr txBox="1">
            <a:spLocks/>
          </p:cNvSpPr>
          <p:nvPr/>
        </p:nvSpPr>
        <p:spPr>
          <a:xfrm>
            <a:off x="1681576" y="1859437"/>
            <a:ext cx="4646900" cy="5532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None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id-ID" sz="2000" b="1" dirty="0">
                <a:latin typeface="Century Gothic" panose="020B0502020202020204" pitchFamily="34" charset="0"/>
              </a:rPr>
              <a:t>Ngagunakeun intonasi anu wajar</a:t>
            </a:r>
          </a:p>
        </p:txBody>
      </p:sp>
      <p:sp>
        <p:nvSpPr>
          <p:cNvPr id="126" name="Google Shape;1906;p61"/>
          <p:cNvSpPr txBox="1">
            <a:spLocks/>
          </p:cNvSpPr>
          <p:nvPr/>
        </p:nvSpPr>
        <p:spPr>
          <a:xfrm>
            <a:off x="1709940" y="2515603"/>
            <a:ext cx="4646900" cy="5532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None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600" b="1" dirty="0">
                <a:latin typeface="Century Gothic" panose="020B0502020202020204" pitchFamily="34" charset="0"/>
              </a:rPr>
              <a:t>Ngawasa kana tanda baca (.) , (,) , (?) , (!)</a:t>
            </a:r>
          </a:p>
        </p:txBody>
      </p:sp>
      <p:sp>
        <p:nvSpPr>
          <p:cNvPr id="127" name="Google Shape;1906;p61"/>
          <p:cNvSpPr txBox="1">
            <a:spLocks/>
          </p:cNvSpPr>
          <p:nvPr/>
        </p:nvSpPr>
        <p:spPr>
          <a:xfrm>
            <a:off x="1702875" y="3151376"/>
            <a:ext cx="4646900" cy="553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None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id-ID" sz="1600" b="1" dirty="0">
                <a:latin typeface="Century Gothic" panose="020B0502020202020204" pitchFamily="34" charset="0"/>
              </a:rPr>
              <a:t>Maca kudu béntés dibarengan ku éksprési</a:t>
            </a:r>
          </a:p>
        </p:txBody>
      </p:sp>
      <p:sp>
        <p:nvSpPr>
          <p:cNvPr id="128" name="Google Shape;1906;p61"/>
          <p:cNvSpPr txBox="1">
            <a:spLocks/>
          </p:cNvSpPr>
          <p:nvPr/>
        </p:nvSpPr>
        <p:spPr>
          <a:xfrm>
            <a:off x="1704821" y="3807542"/>
            <a:ext cx="4646900" cy="553205"/>
          </a:xfrm>
          <a:prstGeom prst="rect">
            <a:avLst/>
          </a:prstGeom>
          <a:solidFill>
            <a:schemeClr val="accent3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None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id-ID" sz="1400" b="1" dirty="0">
                <a:latin typeface="Century Gothic" panose="020B0502020202020204" pitchFamily="34" charset="0"/>
              </a:rPr>
              <a:t>Maca teu rundag-randeg / arapap-eureupeup dibarengan ku éksprési anu hadé, rasa;</a:t>
            </a:r>
          </a:p>
        </p:txBody>
      </p:sp>
      <p:sp>
        <p:nvSpPr>
          <p:cNvPr id="129" name="Google Shape;1906;p61"/>
          <p:cNvSpPr txBox="1">
            <a:spLocks/>
          </p:cNvSpPr>
          <p:nvPr/>
        </p:nvSpPr>
        <p:spPr>
          <a:xfrm>
            <a:off x="1716767" y="4519674"/>
            <a:ext cx="4646900" cy="5532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None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id-ID" sz="2400" b="1" dirty="0">
                <a:latin typeface="Century Gothic" panose="020B0502020202020204" pitchFamily="34" charset="0"/>
              </a:rPr>
              <a:t>Ngarti kana eusi bacaan</a:t>
            </a:r>
          </a:p>
        </p:txBody>
      </p:sp>
      <p:sp>
        <p:nvSpPr>
          <p:cNvPr id="130" name="Google Shape;1913;p61">
            <a:hlinkClick r:id="" action="ppaction://noaction"/>
          </p:cNvPr>
          <p:cNvSpPr/>
          <p:nvPr/>
        </p:nvSpPr>
        <p:spPr>
          <a:xfrm>
            <a:off x="720860" y="5234172"/>
            <a:ext cx="574485" cy="507953"/>
          </a:xfrm>
          <a:prstGeom prst="roundRect">
            <a:avLst>
              <a:gd name="adj" fmla="val 30219"/>
            </a:avLst>
          </a:prstGeom>
          <a:solidFill>
            <a:srgbClr val="00B0F0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 dirty="0">
                <a:latin typeface="Lato"/>
                <a:ea typeface="Lato"/>
                <a:cs typeface="Lato"/>
                <a:sym typeface="Lato"/>
              </a:rPr>
              <a:t>7</a:t>
            </a:r>
            <a:endParaRPr sz="3333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913;p61">
            <a:hlinkClick r:id="" action="ppaction://noaction"/>
          </p:cNvPr>
          <p:cNvSpPr/>
          <p:nvPr/>
        </p:nvSpPr>
        <p:spPr>
          <a:xfrm>
            <a:off x="720860" y="5892183"/>
            <a:ext cx="574485" cy="507953"/>
          </a:xfrm>
          <a:prstGeom prst="roundRect">
            <a:avLst>
              <a:gd name="adj" fmla="val 3021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 dirty="0">
                <a:latin typeface="Lato"/>
                <a:ea typeface="Lato"/>
                <a:cs typeface="Lato"/>
                <a:sym typeface="Lato"/>
              </a:rPr>
              <a:t>8</a:t>
            </a:r>
            <a:endParaRPr sz="3333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906;p61"/>
          <p:cNvSpPr txBox="1">
            <a:spLocks/>
          </p:cNvSpPr>
          <p:nvPr/>
        </p:nvSpPr>
        <p:spPr>
          <a:xfrm>
            <a:off x="1699144" y="5207925"/>
            <a:ext cx="4646900" cy="553205"/>
          </a:xfrm>
          <a:prstGeom prst="rect">
            <a:avLst/>
          </a:prstGeom>
          <a:solidFill>
            <a:srgbClr val="00B0F0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None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id-ID" sz="1800" b="1" dirty="0">
                <a:latin typeface="Century Gothic" panose="020B0502020202020204" pitchFamily="34" charset="0"/>
              </a:rPr>
              <a:t>Ngawasa / nyangkem bahan bacaan</a:t>
            </a:r>
          </a:p>
        </p:txBody>
      </p:sp>
      <p:sp>
        <p:nvSpPr>
          <p:cNvPr id="133" name="Google Shape;1906;p61"/>
          <p:cNvSpPr txBox="1">
            <a:spLocks/>
          </p:cNvSpPr>
          <p:nvPr/>
        </p:nvSpPr>
        <p:spPr>
          <a:xfrm>
            <a:off x="1684139" y="5896176"/>
            <a:ext cx="4646900" cy="553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None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id-ID" sz="1600" b="1" dirty="0">
                <a:latin typeface="Century Gothic" panose="020B0502020202020204" pitchFamily="34" charset="0"/>
              </a:rPr>
              <a:t>Panon kudu bisa neuteup tilu kecap sadetik</a:t>
            </a:r>
          </a:p>
        </p:txBody>
      </p:sp>
    </p:spTree>
    <p:extLst>
      <p:ext uri="{BB962C8B-B14F-4D97-AF65-F5344CB8AC3E}">
        <p14:creationId xmlns:p14="http://schemas.microsoft.com/office/powerpoint/2010/main" val="1281705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410;p38"/>
          <p:cNvGrpSpPr/>
          <p:nvPr/>
        </p:nvGrpSpPr>
        <p:grpSpPr>
          <a:xfrm>
            <a:off x="592909" y="85709"/>
            <a:ext cx="997786" cy="1089111"/>
            <a:chOff x="5926225" y="921350"/>
            <a:chExt cx="517800" cy="504350"/>
          </a:xfrm>
        </p:grpSpPr>
        <p:sp>
          <p:nvSpPr>
            <p:cNvPr id="9" name="Google Shape;1411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0" name="Google Shape;1412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1" name="Google Shape;1413;p38"/>
          <p:cNvSpPr/>
          <p:nvPr/>
        </p:nvSpPr>
        <p:spPr>
          <a:xfrm>
            <a:off x="950054" y="584386"/>
            <a:ext cx="1165522" cy="62999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417;p38"/>
          <p:cNvSpPr/>
          <p:nvPr/>
        </p:nvSpPr>
        <p:spPr>
          <a:xfrm>
            <a:off x="9660313" y="1435599"/>
            <a:ext cx="833276" cy="46341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13;p38"/>
          <p:cNvSpPr/>
          <p:nvPr/>
        </p:nvSpPr>
        <p:spPr>
          <a:xfrm>
            <a:off x="9590905" y="1711279"/>
            <a:ext cx="671236" cy="42303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446;p40"/>
          <p:cNvGrpSpPr/>
          <p:nvPr/>
        </p:nvGrpSpPr>
        <p:grpSpPr>
          <a:xfrm>
            <a:off x="0" y="5221804"/>
            <a:ext cx="12192000" cy="1637222"/>
            <a:chOff x="6554550" y="3707188"/>
            <a:chExt cx="7127831" cy="1637222"/>
          </a:xfrm>
        </p:grpSpPr>
        <p:sp>
          <p:nvSpPr>
            <p:cNvPr id="285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751;p80"/>
          <p:cNvGrpSpPr/>
          <p:nvPr/>
        </p:nvGrpSpPr>
        <p:grpSpPr>
          <a:xfrm>
            <a:off x="8918917" y="4379457"/>
            <a:ext cx="1140653" cy="2422774"/>
            <a:chOff x="207975" y="6471313"/>
            <a:chExt cx="790300" cy="1669450"/>
          </a:xfrm>
        </p:grpSpPr>
        <p:sp>
          <p:nvSpPr>
            <p:cNvPr id="400" name="Google Shape;3752;p80"/>
            <p:cNvSpPr/>
            <p:nvPr/>
          </p:nvSpPr>
          <p:spPr>
            <a:xfrm>
              <a:off x="207975" y="6817863"/>
              <a:ext cx="790300" cy="315400"/>
            </a:xfrm>
            <a:custGeom>
              <a:avLst/>
              <a:gdLst/>
              <a:ahLst/>
              <a:cxnLst/>
              <a:rect l="l" t="t" r="r" b="b"/>
              <a:pathLst>
                <a:path w="31612" h="12616" extrusionOk="0">
                  <a:moveTo>
                    <a:pt x="3891" y="0"/>
                  </a:moveTo>
                  <a:cubicBezTo>
                    <a:pt x="3891" y="0"/>
                    <a:pt x="3100" y="3283"/>
                    <a:pt x="1550" y="4651"/>
                  </a:cubicBezTo>
                  <a:cubicBezTo>
                    <a:pt x="0" y="6049"/>
                    <a:pt x="243" y="7447"/>
                    <a:pt x="1550" y="8055"/>
                  </a:cubicBezTo>
                  <a:cubicBezTo>
                    <a:pt x="1727" y="8137"/>
                    <a:pt x="1891" y="8173"/>
                    <a:pt x="2042" y="8173"/>
                  </a:cubicBezTo>
                  <a:cubicBezTo>
                    <a:pt x="3010" y="8173"/>
                    <a:pt x="3465" y="6718"/>
                    <a:pt x="3465" y="6718"/>
                  </a:cubicBezTo>
                  <a:lnTo>
                    <a:pt x="3465" y="6718"/>
                  </a:lnTo>
                  <a:cubicBezTo>
                    <a:pt x="3465" y="6718"/>
                    <a:pt x="3283" y="10973"/>
                    <a:pt x="6383" y="11672"/>
                  </a:cubicBezTo>
                  <a:cubicBezTo>
                    <a:pt x="6843" y="11776"/>
                    <a:pt x="7258" y="11823"/>
                    <a:pt x="7632" y="11823"/>
                  </a:cubicBezTo>
                  <a:cubicBezTo>
                    <a:pt x="10655" y="11823"/>
                    <a:pt x="11064" y="8815"/>
                    <a:pt x="11064" y="8815"/>
                  </a:cubicBezTo>
                  <a:cubicBezTo>
                    <a:pt x="11064" y="8815"/>
                    <a:pt x="12645" y="12523"/>
                    <a:pt x="16383" y="12615"/>
                  </a:cubicBezTo>
                  <a:cubicBezTo>
                    <a:pt x="16413" y="12615"/>
                    <a:pt x="16442" y="12615"/>
                    <a:pt x="16471" y="12615"/>
                  </a:cubicBezTo>
                  <a:cubicBezTo>
                    <a:pt x="20153" y="12615"/>
                    <a:pt x="22098" y="8815"/>
                    <a:pt x="22098" y="8815"/>
                  </a:cubicBezTo>
                  <a:cubicBezTo>
                    <a:pt x="22098" y="8815"/>
                    <a:pt x="23088" y="12319"/>
                    <a:pt x="24882" y="12319"/>
                  </a:cubicBezTo>
                  <a:cubicBezTo>
                    <a:pt x="25051" y="12319"/>
                    <a:pt x="25228" y="12288"/>
                    <a:pt x="25411" y="12219"/>
                  </a:cubicBezTo>
                  <a:cubicBezTo>
                    <a:pt x="28571" y="11051"/>
                    <a:pt x="27137" y="8002"/>
                    <a:pt x="26724" y="7252"/>
                  </a:cubicBezTo>
                  <a:lnTo>
                    <a:pt x="26724" y="7252"/>
                  </a:lnTo>
                  <a:cubicBezTo>
                    <a:pt x="26942" y="7599"/>
                    <a:pt x="27512" y="8363"/>
                    <a:pt x="28318" y="8363"/>
                  </a:cubicBezTo>
                  <a:cubicBezTo>
                    <a:pt x="28739" y="8363"/>
                    <a:pt x="29224" y="8155"/>
                    <a:pt x="29757" y="7569"/>
                  </a:cubicBezTo>
                  <a:cubicBezTo>
                    <a:pt x="31612" y="5502"/>
                    <a:pt x="27387" y="1733"/>
                    <a:pt x="27812" y="274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753;p80"/>
            <p:cNvSpPr/>
            <p:nvPr/>
          </p:nvSpPr>
          <p:spPr>
            <a:xfrm>
              <a:off x="425300" y="6991863"/>
              <a:ext cx="339700" cy="462150"/>
            </a:xfrm>
            <a:custGeom>
              <a:avLst/>
              <a:gdLst/>
              <a:ahLst/>
              <a:cxnLst/>
              <a:rect l="l" t="t" r="r" b="b"/>
              <a:pathLst>
                <a:path w="13588" h="18486" extrusionOk="0">
                  <a:moveTo>
                    <a:pt x="7017" y="1"/>
                  </a:moveTo>
                  <a:cubicBezTo>
                    <a:pt x="6959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6" y="1"/>
                    <a:pt x="1185" y="58"/>
                    <a:pt x="1155" y="3345"/>
                  </a:cubicBezTo>
                  <a:cubicBezTo>
                    <a:pt x="1094" y="6779"/>
                    <a:pt x="0" y="14409"/>
                    <a:pt x="1490" y="17387"/>
                  </a:cubicBezTo>
                  <a:cubicBezTo>
                    <a:pt x="1889" y="18186"/>
                    <a:pt x="4468" y="18485"/>
                    <a:pt x="6945" y="18485"/>
                  </a:cubicBezTo>
                  <a:cubicBezTo>
                    <a:pt x="8426" y="18485"/>
                    <a:pt x="9870" y="18379"/>
                    <a:pt x="1079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26" y="10883"/>
                    <a:pt x="13374" y="5381"/>
                    <a:pt x="12827" y="2828"/>
                  </a:cubicBezTo>
                  <a:cubicBezTo>
                    <a:pt x="12497" y="1236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754;p80"/>
            <p:cNvSpPr/>
            <p:nvPr/>
          </p:nvSpPr>
          <p:spPr>
            <a:xfrm>
              <a:off x="440500" y="6992613"/>
              <a:ext cx="339700" cy="462200"/>
            </a:xfrm>
            <a:custGeom>
              <a:avLst/>
              <a:gdLst/>
              <a:ahLst/>
              <a:cxnLst/>
              <a:rect l="l" t="t" r="r" b="b"/>
              <a:pathLst>
                <a:path w="13588" h="18488" extrusionOk="0">
                  <a:moveTo>
                    <a:pt x="7017" y="1"/>
                  </a:moveTo>
                  <a:cubicBezTo>
                    <a:pt x="6958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9" y="1"/>
                    <a:pt x="1185" y="58"/>
                    <a:pt x="1155" y="3375"/>
                  </a:cubicBezTo>
                  <a:cubicBezTo>
                    <a:pt x="1125" y="6780"/>
                    <a:pt x="0" y="14409"/>
                    <a:pt x="1520" y="17418"/>
                  </a:cubicBezTo>
                  <a:cubicBezTo>
                    <a:pt x="1899" y="18195"/>
                    <a:pt x="4449" y="18487"/>
                    <a:pt x="6921" y="18487"/>
                  </a:cubicBezTo>
                  <a:cubicBezTo>
                    <a:pt x="8415" y="18487"/>
                    <a:pt x="9882" y="18380"/>
                    <a:pt x="1082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57" y="10883"/>
                    <a:pt x="13405" y="5381"/>
                    <a:pt x="12858" y="2828"/>
                  </a:cubicBezTo>
                  <a:cubicBezTo>
                    <a:pt x="12497" y="1237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755;p80"/>
            <p:cNvSpPr/>
            <p:nvPr/>
          </p:nvSpPr>
          <p:spPr>
            <a:xfrm>
              <a:off x="280150" y="6780938"/>
              <a:ext cx="99575" cy="63575"/>
            </a:xfrm>
            <a:custGeom>
              <a:avLst/>
              <a:gdLst/>
              <a:ahLst/>
              <a:cxnLst/>
              <a:rect l="l" t="t" r="r" b="b"/>
              <a:pathLst>
                <a:path w="3983" h="2543" extrusionOk="0">
                  <a:moveTo>
                    <a:pt x="2192" y="0"/>
                  </a:moveTo>
                  <a:cubicBezTo>
                    <a:pt x="1417" y="0"/>
                    <a:pt x="643" y="231"/>
                    <a:pt x="1" y="687"/>
                  </a:cubicBezTo>
                  <a:cubicBezTo>
                    <a:pt x="138" y="1623"/>
                    <a:pt x="892" y="2542"/>
                    <a:pt x="2328" y="2542"/>
                  </a:cubicBezTo>
                  <a:cubicBezTo>
                    <a:pt x="2804" y="2542"/>
                    <a:pt x="3355" y="2441"/>
                    <a:pt x="3982" y="2207"/>
                  </a:cubicBezTo>
                  <a:lnTo>
                    <a:pt x="3982" y="444"/>
                  </a:lnTo>
                  <a:cubicBezTo>
                    <a:pt x="3429" y="147"/>
                    <a:pt x="2810" y="0"/>
                    <a:pt x="21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756;p80"/>
            <p:cNvSpPr/>
            <p:nvPr/>
          </p:nvSpPr>
          <p:spPr>
            <a:xfrm>
              <a:off x="277125" y="6745213"/>
              <a:ext cx="102600" cy="52925"/>
            </a:xfrm>
            <a:custGeom>
              <a:avLst/>
              <a:gdLst/>
              <a:ahLst/>
              <a:cxnLst/>
              <a:rect l="l" t="t" r="r" b="b"/>
              <a:pathLst>
                <a:path w="4104" h="2117" extrusionOk="0">
                  <a:moveTo>
                    <a:pt x="2149" y="1"/>
                  </a:moveTo>
                  <a:cubicBezTo>
                    <a:pt x="1737" y="1"/>
                    <a:pt x="1293" y="95"/>
                    <a:pt x="851" y="353"/>
                  </a:cubicBezTo>
                  <a:cubicBezTo>
                    <a:pt x="243" y="688"/>
                    <a:pt x="0" y="1387"/>
                    <a:pt x="122" y="2116"/>
                  </a:cubicBezTo>
                  <a:cubicBezTo>
                    <a:pt x="764" y="1660"/>
                    <a:pt x="1538" y="1429"/>
                    <a:pt x="2313" y="1429"/>
                  </a:cubicBezTo>
                  <a:cubicBezTo>
                    <a:pt x="2931" y="1429"/>
                    <a:pt x="3550" y="1576"/>
                    <a:pt x="4103" y="1873"/>
                  </a:cubicBezTo>
                  <a:lnTo>
                    <a:pt x="4103" y="657"/>
                  </a:lnTo>
                  <a:cubicBezTo>
                    <a:pt x="4103" y="657"/>
                    <a:pt x="3239" y="1"/>
                    <a:pt x="214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757;p80"/>
            <p:cNvSpPr/>
            <p:nvPr/>
          </p:nvSpPr>
          <p:spPr>
            <a:xfrm>
              <a:off x="309800" y="6783488"/>
              <a:ext cx="62325" cy="52825"/>
            </a:xfrm>
            <a:custGeom>
              <a:avLst/>
              <a:gdLst/>
              <a:ahLst/>
              <a:cxnLst/>
              <a:rect l="l" t="t" r="r" b="b"/>
              <a:pathLst>
                <a:path w="2493" h="2113" extrusionOk="0">
                  <a:moveTo>
                    <a:pt x="1064" y="0"/>
                  </a:moveTo>
                  <a:cubicBezTo>
                    <a:pt x="699" y="0"/>
                    <a:pt x="319" y="84"/>
                    <a:pt x="0" y="160"/>
                  </a:cubicBezTo>
                  <a:cubicBezTo>
                    <a:pt x="0" y="160"/>
                    <a:pt x="0" y="220"/>
                    <a:pt x="30" y="220"/>
                  </a:cubicBezTo>
                  <a:cubicBezTo>
                    <a:pt x="365" y="220"/>
                    <a:pt x="752" y="137"/>
                    <a:pt x="1113" y="137"/>
                  </a:cubicBezTo>
                  <a:cubicBezTo>
                    <a:pt x="1474" y="137"/>
                    <a:pt x="1809" y="220"/>
                    <a:pt x="2037" y="555"/>
                  </a:cubicBezTo>
                  <a:cubicBezTo>
                    <a:pt x="2341" y="980"/>
                    <a:pt x="2310" y="1558"/>
                    <a:pt x="2310" y="2044"/>
                  </a:cubicBezTo>
                  <a:cubicBezTo>
                    <a:pt x="2310" y="2090"/>
                    <a:pt x="2348" y="2113"/>
                    <a:pt x="2386" y="2113"/>
                  </a:cubicBezTo>
                  <a:cubicBezTo>
                    <a:pt x="2424" y="2113"/>
                    <a:pt x="2462" y="2090"/>
                    <a:pt x="2462" y="2044"/>
                  </a:cubicBezTo>
                  <a:cubicBezTo>
                    <a:pt x="2493" y="1497"/>
                    <a:pt x="2462" y="768"/>
                    <a:pt x="2037" y="342"/>
                  </a:cubicBezTo>
                  <a:cubicBezTo>
                    <a:pt x="1778" y="84"/>
                    <a:pt x="1429" y="0"/>
                    <a:pt x="106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758;p80"/>
            <p:cNvSpPr/>
            <p:nvPr/>
          </p:nvSpPr>
          <p:spPr>
            <a:xfrm>
              <a:off x="335900" y="6798488"/>
              <a:ext cx="36050" cy="21425"/>
            </a:xfrm>
            <a:custGeom>
              <a:avLst/>
              <a:gdLst/>
              <a:ahLst/>
              <a:cxnLst/>
              <a:rect l="l" t="t" r="r" b="b"/>
              <a:pathLst>
                <a:path w="1442" h="857" extrusionOk="0">
                  <a:moveTo>
                    <a:pt x="502" y="0"/>
                  </a:moveTo>
                  <a:cubicBezTo>
                    <a:pt x="354" y="0"/>
                    <a:pt x="201" y="50"/>
                    <a:pt x="50" y="168"/>
                  </a:cubicBezTo>
                  <a:cubicBezTo>
                    <a:pt x="1" y="217"/>
                    <a:pt x="32" y="267"/>
                    <a:pt x="78" y="267"/>
                  </a:cubicBezTo>
                  <a:cubicBezTo>
                    <a:pt x="89" y="267"/>
                    <a:pt x="100" y="264"/>
                    <a:pt x="111" y="259"/>
                  </a:cubicBezTo>
                  <a:cubicBezTo>
                    <a:pt x="242" y="201"/>
                    <a:pt x="372" y="163"/>
                    <a:pt x="499" y="163"/>
                  </a:cubicBezTo>
                  <a:cubicBezTo>
                    <a:pt x="639" y="163"/>
                    <a:pt x="774" y="208"/>
                    <a:pt x="901" y="320"/>
                  </a:cubicBezTo>
                  <a:cubicBezTo>
                    <a:pt x="1053" y="472"/>
                    <a:pt x="1145" y="684"/>
                    <a:pt x="1297" y="836"/>
                  </a:cubicBezTo>
                  <a:cubicBezTo>
                    <a:pt x="1311" y="850"/>
                    <a:pt x="1326" y="856"/>
                    <a:pt x="1342" y="856"/>
                  </a:cubicBezTo>
                  <a:cubicBezTo>
                    <a:pt x="1393" y="856"/>
                    <a:pt x="1441" y="792"/>
                    <a:pt x="1418" y="745"/>
                  </a:cubicBezTo>
                  <a:cubicBezTo>
                    <a:pt x="1242" y="349"/>
                    <a:pt x="890" y="0"/>
                    <a:pt x="50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759;p80"/>
            <p:cNvSpPr/>
            <p:nvPr/>
          </p:nvSpPr>
          <p:spPr>
            <a:xfrm>
              <a:off x="833350" y="6780938"/>
              <a:ext cx="100325" cy="63575"/>
            </a:xfrm>
            <a:custGeom>
              <a:avLst/>
              <a:gdLst/>
              <a:ahLst/>
              <a:cxnLst/>
              <a:rect l="l" t="t" r="r" b="b"/>
              <a:pathLst>
                <a:path w="4013" h="2543" extrusionOk="0">
                  <a:moveTo>
                    <a:pt x="1794" y="0"/>
                  </a:moveTo>
                  <a:cubicBezTo>
                    <a:pt x="1173" y="0"/>
                    <a:pt x="554" y="147"/>
                    <a:pt x="1" y="444"/>
                  </a:cubicBezTo>
                  <a:lnTo>
                    <a:pt x="1" y="2207"/>
                  </a:lnTo>
                  <a:cubicBezTo>
                    <a:pt x="628" y="2441"/>
                    <a:pt x="1181" y="2542"/>
                    <a:pt x="1660" y="2542"/>
                  </a:cubicBezTo>
                  <a:cubicBezTo>
                    <a:pt x="3104" y="2542"/>
                    <a:pt x="3876" y="1623"/>
                    <a:pt x="4013" y="687"/>
                  </a:cubicBezTo>
                  <a:cubicBezTo>
                    <a:pt x="3354" y="231"/>
                    <a:pt x="2572" y="0"/>
                    <a:pt x="179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760;p80"/>
            <p:cNvSpPr/>
            <p:nvPr/>
          </p:nvSpPr>
          <p:spPr>
            <a:xfrm>
              <a:off x="833350" y="6745213"/>
              <a:ext cx="102625" cy="52925"/>
            </a:xfrm>
            <a:custGeom>
              <a:avLst/>
              <a:gdLst/>
              <a:ahLst/>
              <a:cxnLst/>
              <a:rect l="l" t="t" r="r" b="b"/>
              <a:pathLst>
                <a:path w="4105" h="2117" extrusionOk="0">
                  <a:moveTo>
                    <a:pt x="1955" y="1"/>
                  </a:moveTo>
                  <a:cubicBezTo>
                    <a:pt x="865" y="1"/>
                    <a:pt x="1" y="657"/>
                    <a:pt x="1" y="657"/>
                  </a:cubicBezTo>
                  <a:lnTo>
                    <a:pt x="1" y="1873"/>
                  </a:lnTo>
                  <a:cubicBezTo>
                    <a:pt x="554" y="1576"/>
                    <a:pt x="1173" y="1429"/>
                    <a:pt x="1794" y="1429"/>
                  </a:cubicBezTo>
                  <a:cubicBezTo>
                    <a:pt x="2572" y="1429"/>
                    <a:pt x="3354" y="1660"/>
                    <a:pt x="4013" y="2116"/>
                  </a:cubicBezTo>
                  <a:cubicBezTo>
                    <a:pt x="4104" y="1387"/>
                    <a:pt x="3861" y="688"/>
                    <a:pt x="3253" y="353"/>
                  </a:cubicBezTo>
                  <a:cubicBezTo>
                    <a:pt x="2811" y="95"/>
                    <a:pt x="2367" y="1"/>
                    <a:pt x="195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761;p80"/>
            <p:cNvSpPr/>
            <p:nvPr/>
          </p:nvSpPr>
          <p:spPr>
            <a:xfrm>
              <a:off x="840950" y="6783563"/>
              <a:ext cx="63100" cy="52750"/>
            </a:xfrm>
            <a:custGeom>
              <a:avLst/>
              <a:gdLst/>
              <a:ahLst/>
              <a:cxnLst/>
              <a:rect l="l" t="t" r="r" b="b"/>
              <a:pathLst>
                <a:path w="2524" h="2110" extrusionOk="0">
                  <a:moveTo>
                    <a:pt x="1453" y="1"/>
                  </a:moveTo>
                  <a:cubicBezTo>
                    <a:pt x="1080" y="1"/>
                    <a:pt x="721" y="90"/>
                    <a:pt x="457" y="369"/>
                  </a:cubicBezTo>
                  <a:cubicBezTo>
                    <a:pt x="31" y="795"/>
                    <a:pt x="1" y="1494"/>
                    <a:pt x="31" y="2041"/>
                  </a:cubicBezTo>
                  <a:cubicBezTo>
                    <a:pt x="31" y="2087"/>
                    <a:pt x="69" y="2110"/>
                    <a:pt x="107" y="2110"/>
                  </a:cubicBezTo>
                  <a:cubicBezTo>
                    <a:pt x="145" y="2110"/>
                    <a:pt x="183" y="2087"/>
                    <a:pt x="183" y="2041"/>
                  </a:cubicBezTo>
                  <a:cubicBezTo>
                    <a:pt x="183" y="1555"/>
                    <a:pt x="153" y="977"/>
                    <a:pt x="457" y="552"/>
                  </a:cubicBezTo>
                  <a:cubicBezTo>
                    <a:pt x="685" y="217"/>
                    <a:pt x="1019" y="134"/>
                    <a:pt x="1380" y="134"/>
                  </a:cubicBezTo>
                  <a:cubicBezTo>
                    <a:pt x="1741" y="134"/>
                    <a:pt x="2128" y="217"/>
                    <a:pt x="2463" y="217"/>
                  </a:cubicBezTo>
                  <a:cubicBezTo>
                    <a:pt x="2493" y="217"/>
                    <a:pt x="2524" y="157"/>
                    <a:pt x="2493" y="157"/>
                  </a:cubicBezTo>
                  <a:cubicBezTo>
                    <a:pt x="2181" y="82"/>
                    <a:pt x="1811" y="1"/>
                    <a:pt x="14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762;p80"/>
            <p:cNvSpPr/>
            <p:nvPr/>
          </p:nvSpPr>
          <p:spPr>
            <a:xfrm>
              <a:off x="841125" y="6798488"/>
              <a:ext cx="36200" cy="21425"/>
            </a:xfrm>
            <a:custGeom>
              <a:avLst/>
              <a:gdLst/>
              <a:ahLst/>
              <a:cxnLst/>
              <a:rect l="l" t="t" r="r" b="b"/>
              <a:pathLst>
                <a:path w="1448" h="857" extrusionOk="0">
                  <a:moveTo>
                    <a:pt x="957" y="0"/>
                  </a:moveTo>
                  <a:cubicBezTo>
                    <a:pt x="564" y="0"/>
                    <a:pt x="222" y="349"/>
                    <a:pt x="24" y="745"/>
                  </a:cubicBezTo>
                  <a:cubicBezTo>
                    <a:pt x="1" y="792"/>
                    <a:pt x="49" y="856"/>
                    <a:pt x="100" y="856"/>
                  </a:cubicBezTo>
                  <a:cubicBezTo>
                    <a:pt x="116" y="856"/>
                    <a:pt x="132" y="850"/>
                    <a:pt x="146" y="836"/>
                  </a:cubicBezTo>
                  <a:cubicBezTo>
                    <a:pt x="298" y="684"/>
                    <a:pt x="389" y="472"/>
                    <a:pt x="541" y="320"/>
                  </a:cubicBezTo>
                  <a:cubicBezTo>
                    <a:pt x="668" y="208"/>
                    <a:pt x="803" y="163"/>
                    <a:pt x="943" y="163"/>
                  </a:cubicBezTo>
                  <a:cubicBezTo>
                    <a:pt x="1070" y="163"/>
                    <a:pt x="1201" y="201"/>
                    <a:pt x="1331" y="259"/>
                  </a:cubicBezTo>
                  <a:cubicBezTo>
                    <a:pt x="1342" y="264"/>
                    <a:pt x="1353" y="267"/>
                    <a:pt x="1364" y="267"/>
                  </a:cubicBezTo>
                  <a:cubicBezTo>
                    <a:pt x="1411" y="267"/>
                    <a:pt x="1447" y="217"/>
                    <a:pt x="1422" y="168"/>
                  </a:cubicBezTo>
                  <a:cubicBezTo>
                    <a:pt x="1263" y="50"/>
                    <a:pt x="1107" y="0"/>
                    <a:pt x="95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763;p80"/>
            <p:cNvSpPr/>
            <p:nvPr/>
          </p:nvSpPr>
          <p:spPr>
            <a:xfrm>
              <a:off x="559025" y="7005563"/>
              <a:ext cx="117050" cy="59350"/>
            </a:xfrm>
            <a:custGeom>
              <a:avLst/>
              <a:gdLst/>
              <a:ahLst/>
              <a:cxnLst/>
              <a:rect l="l" t="t" r="r" b="b"/>
              <a:pathLst>
                <a:path w="4682" h="2374" extrusionOk="0">
                  <a:moveTo>
                    <a:pt x="4682" y="0"/>
                  </a:moveTo>
                  <a:lnTo>
                    <a:pt x="4682" y="0"/>
                  </a:lnTo>
                  <a:cubicBezTo>
                    <a:pt x="3132" y="91"/>
                    <a:pt x="1642" y="365"/>
                    <a:pt x="183" y="851"/>
                  </a:cubicBezTo>
                  <a:cubicBezTo>
                    <a:pt x="153" y="1034"/>
                    <a:pt x="92" y="1186"/>
                    <a:pt x="1" y="1307"/>
                  </a:cubicBezTo>
                  <a:cubicBezTo>
                    <a:pt x="1" y="1307"/>
                    <a:pt x="1022" y="2374"/>
                    <a:pt x="2527" y="2374"/>
                  </a:cubicBezTo>
                  <a:cubicBezTo>
                    <a:pt x="3162" y="2374"/>
                    <a:pt x="3884" y="2183"/>
                    <a:pt x="4651" y="1642"/>
                  </a:cubicBezTo>
                  <a:cubicBezTo>
                    <a:pt x="4651" y="1642"/>
                    <a:pt x="4591" y="912"/>
                    <a:pt x="468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764;p80"/>
            <p:cNvSpPr/>
            <p:nvPr/>
          </p:nvSpPr>
          <p:spPr>
            <a:xfrm>
              <a:off x="559025" y="6961488"/>
              <a:ext cx="125425" cy="65375"/>
            </a:xfrm>
            <a:custGeom>
              <a:avLst/>
              <a:gdLst/>
              <a:ahLst/>
              <a:cxnLst/>
              <a:rect l="l" t="t" r="r" b="b"/>
              <a:pathLst>
                <a:path w="5017" h="2615" extrusionOk="0">
                  <a:moveTo>
                    <a:pt x="5016" y="0"/>
                  </a:moveTo>
                  <a:lnTo>
                    <a:pt x="1" y="426"/>
                  </a:lnTo>
                  <a:cubicBezTo>
                    <a:pt x="1" y="426"/>
                    <a:pt x="396" y="1642"/>
                    <a:pt x="183" y="2614"/>
                  </a:cubicBezTo>
                  <a:cubicBezTo>
                    <a:pt x="1642" y="2128"/>
                    <a:pt x="3132" y="1854"/>
                    <a:pt x="4682" y="1763"/>
                  </a:cubicBezTo>
                  <a:cubicBezTo>
                    <a:pt x="4712" y="1186"/>
                    <a:pt x="4834" y="547"/>
                    <a:pt x="501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765;p80"/>
            <p:cNvSpPr/>
            <p:nvPr/>
          </p:nvSpPr>
          <p:spPr>
            <a:xfrm>
              <a:off x="368950" y="6516663"/>
              <a:ext cx="484175" cy="456825"/>
            </a:xfrm>
            <a:custGeom>
              <a:avLst/>
              <a:gdLst/>
              <a:ahLst/>
              <a:cxnLst/>
              <a:rect l="l" t="t" r="r" b="b"/>
              <a:pathLst>
                <a:path w="19367" h="18273" extrusionOk="0">
                  <a:moveTo>
                    <a:pt x="7303" y="1"/>
                  </a:moveTo>
                  <a:cubicBezTo>
                    <a:pt x="3504" y="1"/>
                    <a:pt x="1" y="1938"/>
                    <a:pt x="187" y="9191"/>
                  </a:cubicBezTo>
                  <a:cubicBezTo>
                    <a:pt x="187" y="9191"/>
                    <a:pt x="66" y="12596"/>
                    <a:pt x="886" y="14298"/>
                  </a:cubicBezTo>
                  <a:cubicBezTo>
                    <a:pt x="1707" y="15969"/>
                    <a:pt x="4473" y="17884"/>
                    <a:pt x="8151" y="18219"/>
                  </a:cubicBezTo>
                  <a:cubicBezTo>
                    <a:pt x="8549" y="18255"/>
                    <a:pt x="8962" y="18273"/>
                    <a:pt x="9382" y="18273"/>
                  </a:cubicBezTo>
                  <a:cubicBezTo>
                    <a:pt x="12844" y="18273"/>
                    <a:pt x="16841" y="17051"/>
                    <a:pt x="17817" y="14693"/>
                  </a:cubicBezTo>
                  <a:cubicBezTo>
                    <a:pt x="18941" y="12018"/>
                    <a:pt x="19367" y="10194"/>
                    <a:pt x="19033" y="7489"/>
                  </a:cubicBezTo>
                  <a:cubicBezTo>
                    <a:pt x="18698" y="4754"/>
                    <a:pt x="18546" y="3568"/>
                    <a:pt x="16023" y="2352"/>
                  </a:cubicBezTo>
                  <a:cubicBezTo>
                    <a:pt x="14807" y="1759"/>
                    <a:pt x="10921" y="1"/>
                    <a:pt x="73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766;p80"/>
            <p:cNvSpPr/>
            <p:nvPr/>
          </p:nvSpPr>
          <p:spPr>
            <a:xfrm>
              <a:off x="480000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8" y="1"/>
                  </a:moveTo>
                  <a:cubicBezTo>
                    <a:pt x="244" y="1"/>
                    <a:pt x="1" y="305"/>
                    <a:pt x="1" y="670"/>
                  </a:cubicBezTo>
                  <a:cubicBezTo>
                    <a:pt x="1" y="1034"/>
                    <a:pt x="244" y="1308"/>
                    <a:pt x="548" y="1308"/>
                  </a:cubicBezTo>
                  <a:cubicBezTo>
                    <a:pt x="852" y="1308"/>
                    <a:pt x="1095" y="1034"/>
                    <a:pt x="1095" y="670"/>
                  </a:cubicBezTo>
                  <a:cubicBezTo>
                    <a:pt x="1095" y="305"/>
                    <a:pt x="852" y="31"/>
                    <a:pt x="54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767;p80"/>
            <p:cNvSpPr/>
            <p:nvPr/>
          </p:nvSpPr>
          <p:spPr>
            <a:xfrm>
              <a:off x="703425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7" y="1"/>
                  </a:moveTo>
                  <a:cubicBezTo>
                    <a:pt x="243" y="1"/>
                    <a:pt x="0" y="305"/>
                    <a:pt x="0" y="670"/>
                  </a:cubicBezTo>
                  <a:cubicBezTo>
                    <a:pt x="0" y="1034"/>
                    <a:pt x="243" y="1308"/>
                    <a:pt x="547" y="1308"/>
                  </a:cubicBezTo>
                  <a:cubicBezTo>
                    <a:pt x="851" y="1308"/>
                    <a:pt x="1094" y="1034"/>
                    <a:pt x="1094" y="670"/>
                  </a:cubicBezTo>
                  <a:cubicBezTo>
                    <a:pt x="1094" y="305"/>
                    <a:pt x="851" y="31"/>
                    <a:pt x="54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768;p80"/>
            <p:cNvSpPr/>
            <p:nvPr/>
          </p:nvSpPr>
          <p:spPr>
            <a:xfrm>
              <a:off x="590200" y="6745863"/>
              <a:ext cx="34200" cy="58450"/>
            </a:xfrm>
            <a:custGeom>
              <a:avLst/>
              <a:gdLst/>
              <a:ahLst/>
              <a:cxnLst/>
              <a:rect l="l" t="t" r="r" b="b"/>
              <a:pathLst>
                <a:path w="1368" h="2338" extrusionOk="0">
                  <a:moveTo>
                    <a:pt x="315" y="0"/>
                  </a:moveTo>
                  <a:cubicBezTo>
                    <a:pt x="304" y="0"/>
                    <a:pt x="289" y="8"/>
                    <a:pt x="274" y="23"/>
                  </a:cubicBezTo>
                  <a:cubicBezTo>
                    <a:pt x="182" y="327"/>
                    <a:pt x="152" y="662"/>
                    <a:pt x="91" y="935"/>
                  </a:cubicBezTo>
                  <a:cubicBezTo>
                    <a:pt x="61" y="1148"/>
                    <a:pt x="0" y="1391"/>
                    <a:pt x="122" y="1573"/>
                  </a:cubicBezTo>
                  <a:cubicBezTo>
                    <a:pt x="182" y="1695"/>
                    <a:pt x="304" y="1817"/>
                    <a:pt x="456" y="1817"/>
                  </a:cubicBezTo>
                  <a:cubicBezTo>
                    <a:pt x="547" y="1786"/>
                    <a:pt x="608" y="1756"/>
                    <a:pt x="699" y="1695"/>
                  </a:cubicBezTo>
                  <a:cubicBezTo>
                    <a:pt x="730" y="1695"/>
                    <a:pt x="760" y="1634"/>
                    <a:pt x="821" y="1604"/>
                  </a:cubicBezTo>
                  <a:cubicBezTo>
                    <a:pt x="857" y="1576"/>
                    <a:pt x="888" y="1563"/>
                    <a:pt x="914" y="1563"/>
                  </a:cubicBezTo>
                  <a:cubicBezTo>
                    <a:pt x="973" y="1563"/>
                    <a:pt x="1003" y="1637"/>
                    <a:pt x="1003" y="1786"/>
                  </a:cubicBezTo>
                  <a:cubicBezTo>
                    <a:pt x="1125" y="1999"/>
                    <a:pt x="1094" y="2121"/>
                    <a:pt x="882" y="2151"/>
                  </a:cubicBezTo>
                  <a:cubicBezTo>
                    <a:pt x="771" y="2206"/>
                    <a:pt x="811" y="2337"/>
                    <a:pt x="888" y="2337"/>
                  </a:cubicBezTo>
                  <a:cubicBezTo>
                    <a:pt x="896" y="2337"/>
                    <a:pt x="904" y="2336"/>
                    <a:pt x="912" y="2333"/>
                  </a:cubicBezTo>
                  <a:cubicBezTo>
                    <a:pt x="1155" y="2242"/>
                    <a:pt x="1368" y="2029"/>
                    <a:pt x="1368" y="1756"/>
                  </a:cubicBezTo>
                  <a:cubicBezTo>
                    <a:pt x="1337" y="1543"/>
                    <a:pt x="1155" y="1391"/>
                    <a:pt x="942" y="1391"/>
                  </a:cubicBezTo>
                  <a:cubicBezTo>
                    <a:pt x="790" y="1421"/>
                    <a:pt x="730" y="1513"/>
                    <a:pt x="608" y="1573"/>
                  </a:cubicBezTo>
                  <a:cubicBezTo>
                    <a:pt x="533" y="1604"/>
                    <a:pt x="472" y="1618"/>
                    <a:pt x="422" y="1618"/>
                  </a:cubicBezTo>
                  <a:cubicBezTo>
                    <a:pt x="125" y="1618"/>
                    <a:pt x="217" y="1143"/>
                    <a:pt x="243" y="935"/>
                  </a:cubicBezTo>
                  <a:cubicBezTo>
                    <a:pt x="304" y="662"/>
                    <a:pt x="486" y="266"/>
                    <a:pt x="334" y="23"/>
                  </a:cubicBezTo>
                  <a:cubicBezTo>
                    <a:pt x="334" y="8"/>
                    <a:pt x="327" y="0"/>
                    <a:pt x="31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769;p80"/>
            <p:cNvSpPr/>
            <p:nvPr/>
          </p:nvSpPr>
          <p:spPr>
            <a:xfrm>
              <a:off x="585625" y="6838388"/>
              <a:ext cx="49425" cy="24375"/>
            </a:xfrm>
            <a:custGeom>
              <a:avLst/>
              <a:gdLst/>
              <a:ahLst/>
              <a:cxnLst/>
              <a:rect l="l" t="t" r="r" b="b"/>
              <a:pathLst>
                <a:path w="1977" h="975" extrusionOk="0">
                  <a:moveTo>
                    <a:pt x="1881" y="0"/>
                  </a:moveTo>
                  <a:cubicBezTo>
                    <a:pt x="1832" y="0"/>
                    <a:pt x="1779" y="31"/>
                    <a:pt x="1764" y="91"/>
                  </a:cubicBezTo>
                  <a:cubicBezTo>
                    <a:pt x="1733" y="517"/>
                    <a:pt x="1429" y="790"/>
                    <a:pt x="1004" y="790"/>
                  </a:cubicBezTo>
                  <a:cubicBezTo>
                    <a:pt x="821" y="760"/>
                    <a:pt x="609" y="699"/>
                    <a:pt x="487" y="578"/>
                  </a:cubicBezTo>
                  <a:cubicBezTo>
                    <a:pt x="335" y="456"/>
                    <a:pt x="305" y="304"/>
                    <a:pt x="183" y="152"/>
                  </a:cubicBezTo>
                  <a:cubicBezTo>
                    <a:pt x="183" y="152"/>
                    <a:pt x="153" y="152"/>
                    <a:pt x="153" y="183"/>
                  </a:cubicBezTo>
                  <a:cubicBezTo>
                    <a:pt x="1" y="638"/>
                    <a:pt x="669" y="973"/>
                    <a:pt x="1034" y="973"/>
                  </a:cubicBezTo>
                  <a:cubicBezTo>
                    <a:pt x="1054" y="974"/>
                    <a:pt x="1074" y="975"/>
                    <a:pt x="1094" y="975"/>
                  </a:cubicBezTo>
                  <a:cubicBezTo>
                    <a:pt x="1583" y="975"/>
                    <a:pt x="1976" y="617"/>
                    <a:pt x="1976" y="91"/>
                  </a:cubicBezTo>
                  <a:cubicBezTo>
                    <a:pt x="1976" y="31"/>
                    <a:pt x="1931" y="0"/>
                    <a:pt x="18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770;p80"/>
            <p:cNvSpPr/>
            <p:nvPr/>
          </p:nvSpPr>
          <p:spPr>
            <a:xfrm>
              <a:off x="438200" y="6683338"/>
              <a:ext cx="45625" cy="32275"/>
            </a:xfrm>
            <a:custGeom>
              <a:avLst/>
              <a:gdLst/>
              <a:ahLst/>
              <a:cxnLst/>
              <a:rect l="l" t="t" r="r" b="b"/>
              <a:pathLst>
                <a:path w="1825" h="1291" extrusionOk="0">
                  <a:moveTo>
                    <a:pt x="1656" y="0"/>
                  </a:moveTo>
                  <a:cubicBezTo>
                    <a:pt x="1020" y="0"/>
                    <a:pt x="120" y="595"/>
                    <a:pt x="1" y="1248"/>
                  </a:cubicBezTo>
                  <a:cubicBezTo>
                    <a:pt x="1" y="1269"/>
                    <a:pt x="31" y="1291"/>
                    <a:pt x="49" y="1291"/>
                  </a:cubicBezTo>
                  <a:cubicBezTo>
                    <a:pt x="57" y="1291"/>
                    <a:pt x="62" y="1287"/>
                    <a:pt x="62" y="1278"/>
                  </a:cubicBezTo>
                  <a:cubicBezTo>
                    <a:pt x="518" y="670"/>
                    <a:pt x="1004" y="305"/>
                    <a:pt x="1734" y="153"/>
                  </a:cubicBezTo>
                  <a:cubicBezTo>
                    <a:pt x="1825" y="153"/>
                    <a:pt x="1794" y="1"/>
                    <a:pt x="1703" y="1"/>
                  </a:cubicBezTo>
                  <a:cubicBezTo>
                    <a:pt x="1688" y="1"/>
                    <a:pt x="1672" y="0"/>
                    <a:pt x="16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771;p80"/>
            <p:cNvSpPr/>
            <p:nvPr/>
          </p:nvSpPr>
          <p:spPr>
            <a:xfrm>
              <a:off x="707975" y="6678163"/>
              <a:ext cx="49675" cy="21875"/>
            </a:xfrm>
            <a:custGeom>
              <a:avLst/>
              <a:gdLst/>
              <a:ahLst/>
              <a:cxnLst/>
              <a:rect l="l" t="t" r="r" b="b"/>
              <a:pathLst>
                <a:path w="1987" h="875" extrusionOk="0">
                  <a:moveTo>
                    <a:pt x="330" y="1"/>
                  </a:moveTo>
                  <a:cubicBezTo>
                    <a:pt x="237" y="1"/>
                    <a:pt x="147" y="9"/>
                    <a:pt x="61" y="26"/>
                  </a:cubicBezTo>
                  <a:cubicBezTo>
                    <a:pt x="0" y="26"/>
                    <a:pt x="31" y="117"/>
                    <a:pt x="61" y="117"/>
                  </a:cubicBezTo>
                  <a:cubicBezTo>
                    <a:pt x="700" y="269"/>
                    <a:pt x="1307" y="360"/>
                    <a:pt x="1763" y="847"/>
                  </a:cubicBezTo>
                  <a:cubicBezTo>
                    <a:pt x="1783" y="867"/>
                    <a:pt x="1806" y="875"/>
                    <a:pt x="1828" y="875"/>
                  </a:cubicBezTo>
                  <a:cubicBezTo>
                    <a:pt x="1909" y="875"/>
                    <a:pt x="1987" y="766"/>
                    <a:pt x="1915" y="695"/>
                  </a:cubicBezTo>
                  <a:cubicBezTo>
                    <a:pt x="1576" y="303"/>
                    <a:pt x="899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772;p80"/>
            <p:cNvSpPr/>
            <p:nvPr/>
          </p:nvSpPr>
          <p:spPr>
            <a:xfrm>
              <a:off x="4389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0" y="760"/>
                    <a:pt x="0" y="1703"/>
                  </a:cubicBezTo>
                  <a:cubicBezTo>
                    <a:pt x="0" y="2645"/>
                    <a:pt x="821" y="3405"/>
                    <a:pt x="1794" y="3405"/>
                  </a:cubicBezTo>
                  <a:cubicBezTo>
                    <a:pt x="2797" y="3405"/>
                    <a:pt x="3617" y="2645"/>
                    <a:pt x="3617" y="1703"/>
                  </a:cubicBezTo>
                  <a:cubicBezTo>
                    <a:pt x="3617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773;p80"/>
            <p:cNvSpPr/>
            <p:nvPr/>
          </p:nvSpPr>
          <p:spPr>
            <a:xfrm>
              <a:off x="6851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1" y="760"/>
                    <a:pt x="1" y="1703"/>
                  </a:cubicBezTo>
                  <a:cubicBezTo>
                    <a:pt x="1" y="2645"/>
                    <a:pt x="821" y="3405"/>
                    <a:pt x="1794" y="3405"/>
                  </a:cubicBezTo>
                  <a:cubicBezTo>
                    <a:pt x="2797" y="3405"/>
                    <a:pt x="3618" y="2645"/>
                    <a:pt x="3618" y="1703"/>
                  </a:cubicBezTo>
                  <a:cubicBezTo>
                    <a:pt x="3618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774;p80"/>
            <p:cNvSpPr/>
            <p:nvPr/>
          </p:nvSpPr>
          <p:spPr>
            <a:xfrm>
              <a:off x="338675" y="6502513"/>
              <a:ext cx="576025" cy="253075"/>
            </a:xfrm>
            <a:custGeom>
              <a:avLst/>
              <a:gdLst/>
              <a:ahLst/>
              <a:cxnLst/>
              <a:rect l="l" t="t" r="r" b="b"/>
              <a:pathLst>
                <a:path w="23041" h="10123" extrusionOk="0">
                  <a:moveTo>
                    <a:pt x="6930" y="0"/>
                  </a:moveTo>
                  <a:cubicBezTo>
                    <a:pt x="6566" y="91"/>
                    <a:pt x="6201" y="183"/>
                    <a:pt x="5836" y="304"/>
                  </a:cubicBezTo>
                  <a:cubicBezTo>
                    <a:pt x="4529" y="3769"/>
                    <a:pt x="2675" y="7052"/>
                    <a:pt x="0" y="9696"/>
                  </a:cubicBezTo>
                  <a:cubicBezTo>
                    <a:pt x="395" y="9696"/>
                    <a:pt x="851" y="9818"/>
                    <a:pt x="1246" y="10122"/>
                  </a:cubicBezTo>
                  <a:cubicBezTo>
                    <a:pt x="1246" y="10122"/>
                    <a:pt x="5958" y="6657"/>
                    <a:pt x="7629" y="3496"/>
                  </a:cubicBezTo>
                  <a:cubicBezTo>
                    <a:pt x="7629" y="3496"/>
                    <a:pt x="16079" y="9636"/>
                    <a:pt x="20365" y="10031"/>
                  </a:cubicBezTo>
                  <a:cubicBezTo>
                    <a:pt x="20365" y="10031"/>
                    <a:pt x="20926" y="9783"/>
                    <a:pt x="21698" y="9783"/>
                  </a:cubicBezTo>
                  <a:cubicBezTo>
                    <a:pt x="22104" y="9783"/>
                    <a:pt x="22568" y="9852"/>
                    <a:pt x="23040" y="10061"/>
                  </a:cubicBezTo>
                  <a:cubicBezTo>
                    <a:pt x="23040" y="10061"/>
                    <a:pt x="22979" y="8359"/>
                    <a:pt x="22706" y="6353"/>
                  </a:cubicBezTo>
                  <a:cubicBezTo>
                    <a:pt x="16870" y="6292"/>
                    <a:pt x="11125" y="4195"/>
                    <a:pt x="6930" y="0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775;p80"/>
            <p:cNvSpPr/>
            <p:nvPr/>
          </p:nvSpPr>
          <p:spPr>
            <a:xfrm>
              <a:off x="293075" y="6509988"/>
              <a:ext cx="191525" cy="240275"/>
            </a:xfrm>
            <a:custGeom>
              <a:avLst/>
              <a:gdLst/>
              <a:ahLst/>
              <a:cxnLst/>
              <a:rect l="l" t="t" r="r" b="b"/>
              <a:pathLst>
                <a:path w="7661" h="9611" extrusionOk="0">
                  <a:moveTo>
                    <a:pt x="5033" y="1"/>
                  </a:moveTo>
                  <a:cubicBezTo>
                    <a:pt x="3945" y="1"/>
                    <a:pt x="2529" y="364"/>
                    <a:pt x="1459" y="1920"/>
                  </a:cubicBezTo>
                  <a:cubicBezTo>
                    <a:pt x="0" y="4048"/>
                    <a:pt x="639" y="4777"/>
                    <a:pt x="487" y="9610"/>
                  </a:cubicBezTo>
                  <a:cubicBezTo>
                    <a:pt x="487" y="9610"/>
                    <a:pt x="1025" y="9395"/>
                    <a:pt x="1671" y="9395"/>
                  </a:cubicBezTo>
                  <a:cubicBezTo>
                    <a:pt x="1712" y="9395"/>
                    <a:pt x="1753" y="9396"/>
                    <a:pt x="1794" y="9397"/>
                  </a:cubicBezTo>
                  <a:cubicBezTo>
                    <a:pt x="4499" y="6753"/>
                    <a:pt x="6353" y="3470"/>
                    <a:pt x="7660" y="5"/>
                  </a:cubicBezTo>
                  <a:lnTo>
                    <a:pt x="7660" y="5"/>
                  </a:lnTo>
                  <a:cubicBezTo>
                    <a:pt x="7326" y="66"/>
                    <a:pt x="7022" y="188"/>
                    <a:pt x="6687" y="279"/>
                  </a:cubicBezTo>
                  <a:cubicBezTo>
                    <a:pt x="6687" y="279"/>
                    <a:pt x="5986" y="1"/>
                    <a:pt x="50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776;p80"/>
            <p:cNvSpPr/>
            <p:nvPr/>
          </p:nvSpPr>
          <p:spPr>
            <a:xfrm>
              <a:off x="511925" y="6471313"/>
              <a:ext cx="394400" cy="189275"/>
            </a:xfrm>
            <a:custGeom>
              <a:avLst/>
              <a:gdLst/>
              <a:ahLst/>
              <a:cxnLst/>
              <a:rect l="l" t="t" r="r" b="b"/>
              <a:pathLst>
                <a:path w="15776" h="7571" extrusionOk="0">
                  <a:moveTo>
                    <a:pt x="8007" y="1"/>
                  </a:moveTo>
                  <a:cubicBezTo>
                    <a:pt x="6046" y="1"/>
                    <a:pt x="3485" y="338"/>
                    <a:pt x="0" y="1248"/>
                  </a:cubicBezTo>
                  <a:cubicBezTo>
                    <a:pt x="4195" y="5443"/>
                    <a:pt x="9940" y="7540"/>
                    <a:pt x="15776" y="7571"/>
                  </a:cubicBezTo>
                  <a:cubicBezTo>
                    <a:pt x="15441" y="5017"/>
                    <a:pt x="14742" y="1947"/>
                    <a:pt x="13435" y="1248"/>
                  </a:cubicBezTo>
                  <a:cubicBezTo>
                    <a:pt x="12183" y="605"/>
                    <a:pt x="10632" y="1"/>
                    <a:pt x="8007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777;p80"/>
            <p:cNvSpPr/>
            <p:nvPr/>
          </p:nvSpPr>
          <p:spPr>
            <a:xfrm>
              <a:off x="366775" y="6471338"/>
              <a:ext cx="479525" cy="224975"/>
            </a:xfrm>
            <a:custGeom>
              <a:avLst/>
              <a:gdLst/>
              <a:ahLst/>
              <a:cxnLst/>
              <a:rect l="l" t="t" r="r" b="b"/>
              <a:pathLst>
                <a:path w="19181" h="8999" extrusionOk="0">
                  <a:moveTo>
                    <a:pt x="10006" y="1"/>
                  </a:moveTo>
                  <a:cubicBezTo>
                    <a:pt x="5091" y="1"/>
                    <a:pt x="1091" y="2573"/>
                    <a:pt x="426" y="5685"/>
                  </a:cubicBezTo>
                  <a:cubicBezTo>
                    <a:pt x="31" y="7357"/>
                    <a:pt x="1" y="8329"/>
                    <a:pt x="92" y="8694"/>
                  </a:cubicBezTo>
                  <a:cubicBezTo>
                    <a:pt x="639" y="7235"/>
                    <a:pt x="2341" y="3709"/>
                    <a:pt x="5624" y="2311"/>
                  </a:cubicBezTo>
                  <a:cubicBezTo>
                    <a:pt x="6908" y="1757"/>
                    <a:pt x="8209" y="1520"/>
                    <a:pt x="9456" y="1520"/>
                  </a:cubicBezTo>
                  <a:cubicBezTo>
                    <a:pt x="12314" y="1520"/>
                    <a:pt x="14894" y="2763"/>
                    <a:pt x="16354" y="4287"/>
                  </a:cubicBezTo>
                  <a:cubicBezTo>
                    <a:pt x="18147" y="6171"/>
                    <a:pt x="18481" y="7266"/>
                    <a:pt x="18937" y="8998"/>
                  </a:cubicBezTo>
                  <a:cubicBezTo>
                    <a:pt x="19180" y="8877"/>
                    <a:pt x="19089" y="7326"/>
                    <a:pt x="18451" y="5685"/>
                  </a:cubicBezTo>
                  <a:cubicBezTo>
                    <a:pt x="17509" y="3223"/>
                    <a:pt x="15047" y="31"/>
                    <a:pt x="10092" y="1"/>
                  </a:cubicBezTo>
                  <a:cubicBezTo>
                    <a:pt x="10063" y="1"/>
                    <a:pt x="10034" y="1"/>
                    <a:pt x="10006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778;p80"/>
            <p:cNvSpPr/>
            <p:nvPr/>
          </p:nvSpPr>
          <p:spPr>
            <a:xfrm>
              <a:off x="369050" y="6509313"/>
              <a:ext cx="471175" cy="187200"/>
            </a:xfrm>
            <a:custGeom>
              <a:avLst/>
              <a:gdLst/>
              <a:ahLst/>
              <a:cxnLst/>
              <a:rect l="l" t="t" r="r" b="b"/>
              <a:pathLst>
                <a:path w="18847" h="7488" extrusionOk="0">
                  <a:moveTo>
                    <a:pt x="9365" y="1"/>
                  </a:moveTo>
                  <a:cubicBezTo>
                    <a:pt x="8118" y="1"/>
                    <a:pt x="6817" y="238"/>
                    <a:pt x="5533" y="792"/>
                  </a:cubicBezTo>
                  <a:cubicBezTo>
                    <a:pt x="2220" y="2190"/>
                    <a:pt x="548" y="5716"/>
                    <a:pt x="1" y="7175"/>
                  </a:cubicBezTo>
                  <a:cubicBezTo>
                    <a:pt x="28" y="7322"/>
                    <a:pt x="83" y="7392"/>
                    <a:pt x="153" y="7392"/>
                  </a:cubicBezTo>
                  <a:cubicBezTo>
                    <a:pt x="242" y="7392"/>
                    <a:pt x="354" y="7276"/>
                    <a:pt x="457" y="7054"/>
                  </a:cubicBezTo>
                  <a:cubicBezTo>
                    <a:pt x="457" y="7054"/>
                    <a:pt x="3010" y="1127"/>
                    <a:pt x="8177" y="701"/>
                  </a:cubicBezTo>
                  <a:cubicBezTo>
                    <a:pt x="8427" y="682"/>
                    <a:pt x="8675" y="672"/>
                    <a:pt x="8921" y="672"/>
                  </a:cubicBezTo>
                  <a:cubicBezTo>
                    <a:pt x="13715" y="672"/>
                    <a:pt x="17547" y="4221"/>
                    <a:pt x="18299" y="6476"/>
                  </a:cubicBezTo>
                  <a:cubicBezTo>
                    <a:pt x="18521" y="7196"/>
                    <a:pt x="18692" y="7487"/>
                    <a:pt x="18812" y="7487"/>
                  </a:cubicBezTo>
                  <a:cubicBezTo>
                    <a:pt x="18824" y="7487"/>
                    <a:pt x="18835" y="7485"/>
                    <a:pt x="18846" y="7479"/>
                  </a:cubicBezTo>
                  <a:cubicBezTo>
                    <a:pt x="18390" y="5716"/>
                    <a:pt x="18056" y="4652"/>
                    <a:pt x="16263" y="2768"/>
                  </a:cubicBezTo>
                  <a:cubicBezTo>
                    <a:pt x="14803" y="1244"/>
                    <a:pt x="12223" y="1"/>
                    <a:pt x="9365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779;p80"/>
            <p:cNvSpPr/>
            <p:nvPr/>
          </p:nvSpPr>
          <p:spPr>
            <a:xfrm>
              <a:off x="445800" y="7778363"/>
              <a:ext cx="145175" cy="62200"/>
            </a:xfrm>
            <a:custGeom>
              <a:avLst/>
              <a:gdLst/>
              <a:ahLst/>
              <a:cxnLst/>
              <a:rect l="l" t="t" r="r" b="b"/>
              <a:pathLst>
                <a:path w="5807" h="2488" extrusionOk="0">
                  <a:moveTo>
                    <a:pt x="5806" y="0"/>
                  </a:moveTo>
                  <a:lnTo>
                    <a:pt x="5806" y="0"/>
                  </a:lnTo>
                  <a:cubicBezTo>
                    <a:pt x="3952" y="943"/>
                    <a:pt x="2037" y="1794"/>
                    <a:pt x="1" y="2037"/>
                  </a:cubicBezTo>
                  <a:cubicBezTo>
                    <a:pt x="1" y="2067"/>
                    <a:pt x="1" y="2128"/>
                    <a:pt x="1" y="2159"/>
                  </a:cubicBezTo>
                  <a:cubicBezTo>
                    <a:pt x="1302" y="2365"/>
                    <a:pt x="2617" y="2487"/>
                    <a:pt x="3918" y="2487"/>
                  </a:cubicBezTo>
                  <a:cubicBezTo>
                    <a:pt x="4531" y="2487"/>
                    <a:pt x="5142" y="2460"/>
                    <a:pt x="5746" y="2402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780;p80"/>
            <p:cNvSpPr/>
            <p:nvPr/>
          </p:nvSpPr>
          <p:spPr>
            <a:xfrm>
              <a:off x="445800" y="7830788"/>
              <a:ext cx="144425" cy="241850"/>
            </a:xfrm>
            <a:custGeom>
              <a:avLst/>
              <a:gdLst/>
              <a:ahLst/>
              <a:cxnLst/>
              <a:rect l="l" t="t" r="r" b="b"/>
              <a:pathLst>
                <a:path w="5777" h="9674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983"/>
                    <a:pt x="487" y="8967"/>
                    <a:pt x="639" y="9332"/>
                  </a:cubicBezTo>
                  <a:cubicBezTo>
                    <a:pt x="639" y="9332"/>
                    <a:pt x="1710" y="9674"/>
                    <a:pt x="3008" y="9674"/>
                  </a:cubicBezTo>
                  <a:cubicBezTo>
                    <a:pt x="3830" y="9674"/>
                    <a:pt x="4743" y="9537"/>
                    <a:pt x="5533" y="9089"/>
                  </a:cubicBezTo>
                  <a:lnTo>
                    <a:pt x="5776" y="305"/>
                  </a:lnTo>
                  <a:lnTo>
                    <a:pt x="5776" y="305"/>
                  </a:lnTo>
                  <a:cubicBezTo>
                    <a:pt x="5257" y="355"/>
                    <a:pt x="4729" y="377"/>
                    <a:pt x="4197" y="377"/>
                  </a:cubicBezTo>
                  <a:cubicBezTo>
                    <a:pt x="2796" y="377"/>
                    <a:pt x="1367" y="221"/>
                    <a:pt x="1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781;p80"/>
            <p:cNvSpPr/>
            <p:nvPr/>
          </p:nvSpPr>
          <p:spPr>
            <a:xfrm>
              <a:off x="448850" y="7861188"/>
              <a:ext cx="141125" cy="15150"/>
            </a:xfrm>
            <a:custGeom>
              <a:avLst/>
              <a:gdLst/>
              <a:ahLst/>
              <a:cxnLst/>
              <a:rect l="l" t="t" r="r" b="b"/>
              <a:pathLst>
                <a:path w="5645" h="606" extrusionOk="0">
                  <a:moveTo>
                    <a:pt x="61" y="1"/>
                  </a:moveTo>
                  <a:cubicBezTo>
                    <a:pt x="31" y="1"/>
                    <a:pt x="0" y="61"/>
                    <a:pt x="31" y="61"/>
                  </a:cubicBezTo>
                  <a:cubicBezTo>
                    <a:pt x="897" y="440"/>
                    <a:pt x="1887" y="605"/>
                    <a:pt x="2880" y="605"/>
                  </a:cubicBezTo>
                  <a:cubicBezTo>
                    <a:pt x="3802" y="605"/>
                    <a:pt x="4728" y="462"/>
                    <a:pt x="5563" y="213"/>
                  </a:cubicBezTo>
                  <a:cubicBezTo>
                    <a:pt x="5644" y="186"/>
                    <a:pt x="5629" y="87"/>
                    <a:pt x="5560" y="87"/>
                  </a:cubicBezTo>
                  <a:cubicBezTo>
                    <a:pt x="5552" y="87"/>
                    <a:pt x="5542" y="88"/>
                    <a:pt x="5533" y="92"/>
                  </a:cubicBezTo>
                  <a:cubicBezTo>
                    <a:pt x="4622" y="283"/>
                    <a:pt x="3746" y="389"/>
                    <a:pt x="2876" y="389"/>
                  </a:cubicBezTo>
                  <a:cubicBezTo>
                    <a:pt x="1945" y="389"/>
                    <a:pt x="1019" y="268"/>
                    <a:pt x="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782;p80"/>
            <p:cNvSpPr/>
            <p:nvPr/>
          </p:nvSpPr>
          <p:spPr>
            <a:xfrm>
              <a:off x="452650" y="7833263"/>
              <a:ext cx="6100" cy="30150"/>
            </a:xfrm>
            <a:custGeom>
              <a:avLst/>
              <a:gdLst/>
              <a:ahLst/>
              <a:cxnLst/>
              <a:rect l="l" t="t" r="r" b="b"/>
              <a:pathLst>
                <a:path w="244" h="1206" extrusionOk="0">
                  <a:moveTo>
                    <a:pt x="133" y="1"/>
                  </a:moveTo>
                  <a:cubicBezTo>
                    <a:pt x="122" y="1"/>
                    <a:pt x="107" y="8"/>
                    <a:pt x="92" y="23"/>
                  </a:cubicBezTo>
                  <a:cubicBezTo>
                    <a:pt x="31" y="145"/>
                    <a:pt x="61" y="327"/>
                    <a:pt x="61" y="449"/>
                  </a:cubicBezTo>
                  <a:cubicBezTo>
                    <a:pt x="61" y="692"/>
                    <a:pt x="0" y="935"/>
                    <a:pt x="61" y="1148"/>
                  </a:cubicBezTo>
                  <a:cubicBezTo>
                    <a:pt x="78" y="1181"/>
                    <a:pt x="113" y="1206"/>
                    <a:pt x="146" y="1206"/>
                  </a:cubicBezTo>
                  <a:cubicBezTo>
                    <a:pt x="173" y="1206"/>
                    <a:pt x="200" y="1189"/>
                    <a:pt x="213" y="1148"/>
                  </a:cubicBezTo>
                  <a:cubicBezTo>
                    <a:pt x="244" y="935"/>
                    <a:pt x="213" y="692"/>
                    <a:pt x="213" y="449"/>
                  </a:cubicBezTo>
                  <a:cubicBezTo>
                    <a:pt x="213" y="327"/>
                    <a:pt x="213" y="145"/>
                    <a:pt x="152" y="23"/>
                  </a:cubicBezTo>
                  <a:cubicBezTo>
                    <a:pt x="152" y="8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783;p80"/>
            <p:cNvSpPr/>
            <p:nvPr/>
          </p:nvSpPr>
          <p:spPr>
            <a:xfrm>
              <a:off x="474675" y="7836863"/>
              <a:ext cx="4975" cy="32900"/>
            </a:xfrm>
            <a:custGeom>
              <a:avLst/>
              <a:gdLst/>
              <a:ahLst/>
              <a:cxnLst/>
              <a:rect l="l" t="t" r="r" b="b"/>
              <a:pathLst>
                <a:path w="199" h="1316" extrusionOk="0">
                  <a:moveTo>
                    <a:pt x="119" y="1"/>
                  </a:moveTo>
                  <a:cubicBezTo>
                    <a:pt x="77" y="1"/>
                    <a:pt x="31" y="31"/>
                    <a:pt x="31" y="92"/>
                  </a:cubicBezTo>
                  <a:cubicBezTo>
                    <a:pt x="1" y="457"/>
                    <a:pt x="31" y="852"/>
                    <a:pt x="31" y="1247"/>
                  </a:cubicBezTo>
                  <a:cubicBezTo>
                    <a:pt x="31" y="1293"/>
                    <a:pt x="62" y="1316"/>
                    <a:pt x="92" y="1316"/>
                  </a:cubicBezTo>
                  <a:cubicBezTo>
                    <a:pt x="123" y="1316"/>
                    <a:pt x="153" y="1293"/>
                    <a:pt x="153" y="1247"/>
                  </a:cubicBezTo>
                  <a:cubicBezTo>
                    <a:pt x="183" y="852"/>
                    <a:pt x="183" y="457"/>
                    <a:pt x="183" y="92"/>
                  </a:cubicBezTo>
                  <a:cubicBezTo>
                    <a:pt x="199" y="31"/>
                    <a:pt x="161" y="1"/>
                    <a:pt x="11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784;p80"/>
            <p:cNvSpPr/>
            <p:nvPr/>
          </p:nvSpPr>
          <p:spPr>
            <a:xfrm>
              <a:off x="496725" y="7838388"/>
              <a:ext cx="6100" cy="33850"/>
            </a:xfrm>
            <a:custGeom>
              <a:avLst/>
              <a:gdLst/>
              <a:ahLst/>
              <a:cxnLst/>
              <a:rect l="l" t="t" r="r" b="b"/>
              <a:pathLst>
                <a:path w="244" h="1354" extrusionOk="0">
                  <a:moveTo>
                    <a:pt x="118" y="1"/>
                  </a:moveTo>
                  <a:cubicBezTo>
                    <a:pt x="84" y="1"/>
                    <a:pt x="46" y="31"/>
                    <a:pt x="31" y="92"/>
                  </a:cubicBezTo>
                  <a:cubicBezTo>
                    <a:pt x="0" y="457"/>
                    <a:pt x="31" y="913"/>
                    <a:pt x="61" y="1308"/>
                  </a:cubicBezTo>
                  <a:cubicBezTo>
                    <a:pt x="61" y="1338"/>
                    <a:pt x="92" y="1353"/>
                    <a:pt x="122" y="1353"/>
                  </a:cubicBezTo>
                  <a:cubicBezTo>
                    <a:pt x="152" y="1353"/>
                    <a:pt x="183" y="1338"/>
                    <a:pt x="183" y="1308"/>
                  </a:cubicBezTo>
                  <a:cubicBezTo>
                    <a:pt x="213" y="913"/>
                    <a:pt x="244" y="457"/>
                    <a:pt x="183" y="92"/>
                  </a:cubicBezTo>
                  <a:cubicBezTo>
                    <a:pt x="183" y="31"/>
                    <a:pt x="152" y="1"/>
                    <a:pt x="1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785;p80"/>
            <p:cNvSpPr/>
            <p:nvPr/>
          </p:nvSpPr>
          <p:spPr>
            <a:xfrm>
              <a:off x="520275" y="7839913"/>
              <a:ext cx="6875" cy="33800"/>
            </a:xfrm>
            <a:custGeom>
              <a:avLst/>
              <a:gdLst/>
              <a:ahLst/>
              <a:cxnLst/>
              <a:rect l="l" t="t" r="r" b="b"/>
              <a:pathLst>
                <a:path w="275" h="1352" extrusionOk="0">
                  <a:moveTo>
                    <a:pt x="153" y="1"/>
                  </a:moveTo>
                  <a:cubicBezTo>
                    <a:pt x="107" y="1"/>
                    <a:pt x="61" y="31"/>
                    <a:pt x="61" y="92"/>
                  </a:cubicBezTo>
                  <a:cubicBezTo>
                    <a:pt x="61" y="487"/>
                    <a:pt x="1" y="912"/>
                    <a:pt x="61" y="1338"/>
                  </a:cubicBezTo>
                  <a:cubicBezTo>
                    <a:pt x="61" y="1348"/>
                    <a:pt x="68" y="1351"/>
                    <a:pt x="77" y="1351"/>
                  </a:cubicBezTo>
                  <a:cubicBezTo>
                    <a:pt x="95" y="1351"/>
                    <a:pt x="122" y="1338"/>
                    <a:pt x="122" y="1338"/>
                  </a:cubicBezTo>
                  <a:cubicBezTo>
                    <a:pt x="274" y="973"/>
                    <a:pt x="244" y="487"/>
                    <a:pt x="244" y="92"/>
                  </a:cubicBezTo>
                  <a:cubicBezTo>
                    <a:pt x="244" y="31"/>
                    <a:pt x="198" y="1"/>
                    <a:pt x="15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786;p80"/>
            <p:cNvSpPr/>
            <p:nvPr/>
          </p:nvSpPr>
          <p:spPr>
            <a:xfrm>
              <a:off x="546125" y="7841238"/>
              <a:ext cx="6100" cy="30725"/>
            </a:xfrm>
            <a:custGeom>
              <a:avLst/>
              <a:gdLst/>
              <a:ahLst/>
              <a:cxnLst/>
              <a:rect l="l" t="t" r="r" b="b"/>
              <a:pathLst>
                <a:path w="244" h="1229" extrusionOk="0">
                  <a:moveTo>
                    <a:pt x="76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0" y="434"/>
                    <a:pt x="31" y="829"/>
                    <a:pt x="61" y="1194"/>
                  </a:cubicBezTo>
                  <a:cubicBezTo>
                    <a:pt x="78" y="1211"/>
                    <a:pt x="116" y="1229"/>
                    <a:pt x="145" y="1229"/>
                  </a:cubicBezTo>
                  <a:cubicBezTo>
                    <a:pt x="166" y="1229"/>
                    <a:pt x="183" y="1219"/>
                    <a:pt x="183" y="1194"/>
                  </a:cubicBezTo>
                  <a:cubicBezTo>
                    <a:pt x="243" y="829"/>
                    <a:pt x="183" y="464"/>
                    <a:pt x="152" y="69"/>
                  </a:cubicBezTo>
                  <a:cubicBezTo>
                    <a:pt x="152" y="24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787;p80"/>
            <p:cNvSpPr/>
            <p:nvPr/>
          </p:nvSpPr>
          <p:spPr>
            <a:xfrm>
              <a:off x="565125" y="7840313"/>
              <a:ext cx="9125" cy="27850"/>
            </a:xfrm>
            <a:custGeom>
              <a:avLst/>
              <a:gdLst/>
              <a:ahLst/>
              <a:cxnLst/>
              <a:rect l="l" t="t" r="r" b="b"/>
              <a:pathLst>
                <a:path w="365" h="1114" extrusionOk="0">
                  <a:moveTo>
                    <a:pt x="230" y="0"/>
                  </a:moveTo>
                  <a:cubicBezTo>
                    <a:pt x="202" y="0"/>
                    <a:pt x="173" y="14"/>
                    <a:pt x="152" y="45"/>
                  </a:cubicBezTo>
                  <a:cubicBezTo>
                    <a:pt x="0" y="349"/>
                    <a:pt x="182" y="744"/>
                    <a:pt x="182" y="1079"/>
                  </a:cubicBezTo>
                  <a:cubicBezTo>
                    <a:pt x="182" y="1096"/>
                    <a:pt x="203" y="1114"/>
                    <a:pt x="226" y="1114"/>
                  </a:cubicBezTo>
                  <a:cubicBezTo>
                    <a:pt x="242" y="1114"/>
                    <a:pt x="261" y="1104"/>
                    <a:pt x="274" y="1079"/>
                  </a:cubicBezTo>
                  <a:cubicBezTo>
                    <a:pt x="365" y="775"/>
                    <a:pt x="243" y="410"/>
                    <a:pt x="334" y="106"/>
                  </a:cubicBezTo>
                  <a:cubicBezTo>
                    <a:pt x="334" y="47"/>
                    <a:pt x="283" y="0"/>
                    <a:pt x="23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788;p80"/>
            <p:cNvSpPr/>
            <p:nvPr/>
          </p:nvSpPr>
          <p:spPr>
            <a:xfrm>
              <a:off x="444500" y="7829113"/>
              <a:ext cx="147975" cy="14075"/>
            </a:xfrm>
            <a:custGeom>
              <a:avLst/>
              <a:gdLst/>
              <a:ahLst/>
              <a:cxnLst/>
              <a:rect l="l" t="t" r="r" b="b"/>
              <a:pathLst>
                <a:path w="5919" h="563" extrusionOk="0">
                  <a:moveTo>
                    <a:pt x="60" y="1"/>
                  </a:moveTo>
                  <a:cubicBezTo>
                    <a:pt x="16" y="1"/>
                    <a:pt x="1" y="72"/>
                    <a:pt x="53" y="98"/>
                  </a:cubicBezTo>
                  <a:cubicBezTo>
                    <a:pt x="1132" y="458"/>
                    <a:pt x="2286" y="562"/>
                    <a:pt x="3438" y="562"/>
                  </a:cubicBezTo>
                  <a:cubicBezTo>
                    <a:pt x="4234" y="562"/>
                    <a:pt x="5028" y="513"/>
                    <a:pt x="5798" y="463"/>
                  </a:cubicBezTo>
                  <a:cubicBezTo>
                    <a:pt x="5911" y="463"/>
                    <a:pt x="5919" y="278"/>
                    <a:pt x="5820" y="278"/>
                  </a:cubicBezTo>
                  <a:cubicBezTo>
                    <a:pt x="5813" y="278"/>
                    <a:pt x="5806" y="279"/>
                    <a:pt x="5798" y="281"/>
                  </a:cubicBezTo>
                  <a:cubicBezTo>
                    <a:pt x="5149" y="311"/>
                    <a:pt x="4511" y="331"/>
                    <a:pt x="3877" y="331"/>
                  </a:cubicBezTo>
                  <a:cubicBezTo>
                    <a:pt x="2610" y="331"/>
                    <a:pt x="1360" y="250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789;p80"/>
            <p:cNvSpPr/>
            <p:nvPr/>
          </p:nvSpPr>
          <p:spPr>
            <a:xfrm>
              <a:off x="440500" y="7703888"/>
              <a:ext cx="152750" cy="125400"/>
            </a:xfrm>
            <a:custGeom>
              <a:avLst/>
              <a:gdLst/>
              <a:ahLst/>
              <a:cxnLst/>
              <a:rect l="l" t="t" r="r" b="b"/>
              <a:pathLst>
                <a:path w="6110" h="5016" extrusionOk="0">
                  <a:moveTo>
                    <a:pt x="6110" y="1"/>
                  </a:moveTo>
                  <a:lnTo>
                    <a:pt x="0" y="122"/>
                  </a:lnTo>
                  <a:cubicBezTo>
                    <a:pt x="0" y="122"/>
                    <a:pt x="91" y="2311"/>
                    <a:pt x="213" y="5016"/>
                  </a:cubicBezTo>
                  <a:cubicBezTo>
                    <a:pt x="2249" y="4773"/>
                    <a:pt x="4164" y="3922"/>
                    <a:pt x="6018" y="2979"/>
                  </a:cubicBezTo>
                  <a:lnTo>
                    <a:pt x="611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790;p80"/>
            <p:cNvSpPr/>
            <p:nvPr/>
          </p:nvSpPr>
          <p:spPr>
            <a:xfrm>
              <a:off x="372850" y="8103313"/>
              <a:ext cx="212300" cy="37450"/>
            </a:xfrm>
            <a:custGeom>
              <a:avLst/>
              <a:gdLst/>
              <a:ahLst/>
              <a:cxnLst/>
              <a:rect l="l" t="t" r="r" b="b"/>
              <a:pathLst>
                <a:path w="8492" h="1498" extrusionOk="0">
                  <a:moveTo>
                    <a:pt x="6156" y="0"/>
                  </a:moveTo>
                  <a:cubicBezTo>
                    <a:pt x="3673" y="0"/>
                    <a:pt x="92" y="194"/>
                    <a:pt x="92" y="194"/>
                  </a:cubicBezTo>
                  <a:cubicBezTo>
                    <a:pt x="92" y="194"/>
                    <a:pt x="1" y="893"/>
                    <a:pt x="1095" y="1167"/>
                  </a:cubicBezTo>
                  <a:cubicBezTo>
                    <a:pt x="1852" y="1340"/>
                    <a:pt x="3101" y="1497"/>
                    <a:pt x="4371" y="1497"/>
                  </a:cubicBezTo>
                  <a:cubicBezTo>
                    <a:pt x="4887" y="1497"/>
                    <a:pt x="5406" y="1471"/>
                    <a:pt x="5898" y="1410"/>
                  </a:cubicBezTo>
                  <a:cubicBezTo>
                    <a:pt x="7600" y="1167"/>
                    <a:pt x="8360" y="984"/>
                    <a:pt x="8360" y="984"/>
                  </a:cubicBezTo>
                  <a:cubicBezTo>
                    <a:pt x="8360" y="984"/>
                    <a:pt x="8451" y="680"/>
                    <a:pt x="8481" y="225"/>
                  </a:cubicBezTo>
                  <a:cubicBezTo>
                    <a:pt x="8492" y="55"/>
                    <a:pt x="7480" y="0"/>
                    <a:pt x="61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791;p80"/>
            <p:cNvSpPr/>
            <p:nvPr/>
          </p:nvSpPr>
          <p:spPr>
            <a:xfrm>
              <a:off x="372100" y="8076238"/>
              <a:ext cx="79825" cy="55500"/>
            </a:xfrm>
            <a:custGeom>
              <a:avLst/>
              <a:gdLst/>
              <a:ahLst/>
              <a:cxnLst/>
              <a:rect l="l" t="t" r="r" b="b"/>
              <a:pathLst>
                <a:path w="3193" h="2220" extrusionOk="0">
                  <a:moveTo>
                    <a:pt x="2007" y="1"/>
                  </a:moveTo>
                  <a:cubicBezTo>
                    <a:pt x="1156" y="304"/>
                    <a:pt x="244" y="760"/>
                    <a:pt x="122" y="1277"/>
                  </a:cubicBezTo>
                  <a:cubicBezTo>
                    <a:pt x="1" y="1794"/>
                    <a:pt x="1429" y="2128"/>
                    <a:pt x="3192" y="2219"/>
                  </a:cubicBezTo>
                  <a:cubicBezTo>
                    <a:pt x="2979" y="1429"/>
                    <a:pt x="2584" y="669"/>
                    <a:pt x="2007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792;p80"/>
            <p:cNvSpPr/>
            <p:nvPr/>
          </p:nvSpPr>
          <p:spPr>
            <a:xfrm>
              <a:off x="422250" y="8058013"/>
              <a:ext cx="167975" cy="74375"/>
            </a:xfrm>
            <a:custGeom>
              <a:avLst/>
              <a:gdLst/>
              <a:ahLst/>
              <a:cxnLst/>
              <a:rect l="l" t="t" r="r" b="b"/>
              <a:pathLst>
                <a:path w="6719" h="2975" extrusionOk="0">
                  <a:moveTo>
                    <a:pt x="6445" y="0"/>
                  </a:moveTo>
                  <a:cubicBezTo>
                    <a:pt x="6445" y="0"/>
                    <a:pt x="5268" y="539"/>
                    <a:pt x="3573" y="539"/>
                  </a:cubicBezTo>
                  <a:cubicBezTo>
                    <a:pt x="2957" y="539"/>
                    <a:pt x="2272" y="468"/>
                    <a:pt x="1551" y="274"/>
                  </a:cubicBezTo>
                  <a:cubicBezTo>
                    <a:pt x="1551" y="274"/>
                    <a:pt x="791" y="426"/>
                    <a:pt x="1" y="730"/>
                  </a:cubicBezTo>
                  <a:cubicBezTo>
                    <a:pt x="578" y="1398"/>
                    <a:pt x="973" y="2158"/>
                    <a:pt x="1186" y="2948"/>
                  </a:cubicBezTo>
                  <a:cubicBezTo>
                    <a:pt x="1522" y="2966"/>
                    <a:pt x="1871" y="2974"/>
                    <a:pt x="2225" y="2974"/>
                  </a:cubicBezTo>
                  <a:cubicBezTo>
                    <a:pt x="3759" y="2974"/>
                    <a:pt x="5383" y="2814"/>
                    <a:pt x="6445" y="2492"/>
                  </a:cubicBezTo>
                  <a:cubicBezTo>
                    <a:pt x="6445" y="2492"/>
                    <a:pt x="6718" y="1033"/>
                    <a:pt x="64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793;p80"/>
            <p:cNvSpPr/>
            <p:nvPr/>
          </p:nvSpPr>
          <p:spPr>
            <a:xfrm>
              <a:off x="415950" y="8029113"/>
              <a:ext cx="42750" cy="46950"/>
            </a:xfrm>
            <a:custGeom>
              <a:avLst/>
              <a:gdLst/>
              <a:ahLst/>
              <a:cxnLst/>
              <a:rect l="l" t="t" r="r" b="b"/>
              <a:pathLst>
                <a:path w="1710" h="1878" extrusionOk="0">
                  <a:moveTo>
                    <a:pt x="1062" y="183"/>
                  </a:moveTo>
                  <a:cubicBezTo>
                    <a:pt x="1089" y="183"/>
                    <a:pt x="1123" y="193"/>
                    <a:pt x="1165" y="214"/>
                  </a:cubicBezTo>
                  <a:cubicBezTo>
                    <a:pt x="1377" y="335"/>
                    <a:pt x="1347" y="852"/>
                    <a:pt x="1377" y="1034"/>
                  </a:cubicBezTo>
                  <a:cubicBezTo>
                    <a:pt x="1377" y="1156"/>
                    <a:pt x="1377" y="1277"/>
                    <a:pt x="1373" y="1399"/>
                  </a:cubicBezTo>
                  <a:lnTo>
                    <a:pt x="1373" y="1399"/>
                  </a:lnTo>
                  <a:cubicBezTo>
                    <a:pt x="1301" y="1283"/>
                    <a:pt x="1229" y="1163"/>
                    <a:pt x="1165" y="1034"/>
                  </a:cubicBezTo>
                  <a:cubicBezTo>
                    <a:pt x="1137" y="980"/>
                    <a:pt x="813" y="183"/>
                    <a:pt x="1062" y="183"/>
                  </a:cubicBezTo>
                  <a:close/>
                  <a:moveTo>
                    <a:pt x="573" y="909"/>
                  </a:moveTo>
                  <a:cubicBezTo>
                    <a:pt x="587" y="909"/>
                    <a:pt x="601" y="910"/>
                    <a:pt x="617" y="913"/>
                  </a:cubicBezTo>
                  <a:cubicBezTo>
                    <a:pt x="739" y="943"/>
                    <a:pt x="861" y="1095"/>
                    <a:pt x="921" y="1156"/>
                  </a:cubicBezTo>
                  <a:cubicBezTo>
                    <a:pt x="1007" y="1241"/>
                    <a:pt x="1085" y="1340"/>
                    <a:pt x="1158" y="1446"/>
                  </a:cubicBezTo>
                  <a:lnTo>
                    <a:pt x="1158" y="1446"/>
                  </a:lnTo>
                  <a:cubicBezTo>
                    <a:pt x="1199" y="1520"/>
                    <a:pt x="1239" y="1588"/>
                    <a:pt x="1273" y="1647"/>
                  </a:cubicBezTo>
                  <a:lnTo>
                    <a:pt x="1273" y="1647"/>
                  </a:lnTo>
                  <a:cubicBezTo>
                    <a:pt x="962" y="1566"/>
                    <a:pt x="636" y="1454"/>
                    <a:pt x="465" y="1186"/>
                  </a:cubicBezTo>
                  <a:cubicBezTo>
                    <a:pt x="382" y="1048"/>
                    <a:pt x="426" y="909"/>
                    <a:pt x="573" y="909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45" y="33"/>
                    <a:pt x="705" y="453"/>
                    <a:pt x="882" y="886"/>
                  </a:cubicBezTo>
                  <a:lnTo>
                    <a:pt x="882" y="886"/>
                  </a:lnTo>
                  <a:cubicBezTo>
                    <a:pt x="836" y="852"/>
                    <a:pt x="789" y="820"/>
                    <a:pt x="739" y="791"/>
                  </a:cubicBezTo>
                  <a:cubicBezTo>
                    <a:pt x="684" y="750"/>
                    <a:pt x="593" y="722"/>
                    <a:pt x="504" y="722"/>
                  </a:cubicBezTo>
                  <a:cubicBezTo>
                    <a:pt x="394" y="722"/>
                    <a:pt x="286" y="765"/>
                    <a:pt x="253" y="882"/>
                  </a:cubicBezTo>
                  <a:cubicBezTo>
                    <a:pt x="1" y="1470"/>
                    <a:pt x="884" y="1749"/>
                    <a:pt x="1357" y="1813"/>
                  </a:cubicBezTo>
                  <a:lnTo>
                    <a:pt x="1357" y="1813"/>
                  </a:lnTo>
                  <a:cubicBezTo>
                    <a:pt x="1377" y="1856"/>
                    <a:pt x="1423" y="1878"/>
                    <a:pt x="1468" y="1878"/>
                  </a:cubicBezTo>
                  <a:cubicBezTo>
                    <a:pt x="1529" y="1878"/>
                    <a:pt x="1590" y="1840"/>
                    <a:pt x="1590" y="1764"/>
                  </a:cubicBezTo>
                  <a:cubicBezTo>
                    <a:pt x="1590" y="1373"/>
                    <a:pt x="1709" y="1"/>
                    <a:pt x="109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794;p80"/>
            <p:cNvSpPr/>
            <p:nvPr/>
          </p:nvSpPr>
          <p:spPr>
            <a:xfrm>
              <a:off x="703425" y="7753288"/>
              <a:ext cx="147425" cy="88650"/>
            </a:xfrm>
            <a:custGeom>
              <a:avLst/>
              <a:gdLst/>
              <a:ahLst/>
              <a:cxnLst/>
              <a:rect l="l" t="t" r="r" b="b"/>
              <a:pathLst>
                <a:path w="5897" h="3546" extrusionOk="0">
                  <a:moveTo>
                    <a:pt x="5441" y="0"/>
                  </a:moveTo>
                  <a:cubicBezTo>
                    <a:pt x="3830" y="1247"/>
                    <a:pt x="1976" y="2280"/>
                    <a:pt x="0" y="2918"/>
                  </a:cubicBezTo>
                  <a:lnTo>
                    <a:pt x="122" y="3466"/>
                  </a:lnTo>
                  <a:cubicBezTo>
                    <a:pt x="709" y="3521"/>
                    <a:pt x="1298" y="3545"/>
                    <a:pt x="1886" y="3545"/>
                  </a:cubicBezTo>
                  <a:cubicBezTo>
                    <a:pt x="3248" y="3545"/>
                    <a:pt x="4602" y="3413"/>
                    <a:pt x="5897" y="3222"/>
                  </a:cubicBezTo>
                  <a:cubicBezTo>
                    <a:pt x="5897" y="3162"/>
                    <a:pt x="5866" y="3131"/>
                    <a:pt x="5866" y="3070"/>
                  </a:cubicBezTo>
                  <a:cubicBezTo>
                    <a:pt x="5714" y="1915"/>
                    <a:pt x="5562" y="851"/>
                    <a:pt x="544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795;p80"/>
            <p:cNvSpPr/>
            <p:nvPr/>
          </p:nvSpPr>
          <p:spPr>
            <a:xfrm>
              <a:off x="677575" y="7707688"/>
              <a:ext cx="161875" cy="118575"/>
            </a:xfrm>
            <a:custGeom>
              <a:avLst/>
              <a:gdLst/>
              <a:ahLst/>
              <a:cxnLst/>
              <a:rect l="l" t="t" r="r" b="b"/>
              <a:pathLst>
                <a:path w="6475" h="4743" extrusionOk="0">
                  <a:moveTo>
                    <a:pt x="1" y="1"/>
                  </a:moveTo>
                  <a:lnTo>
                    <a:pt x="639" y="2919"/>
                  </a:lnTo>
                  <a:lnTo>
                    <a:pt x="1034" y="4742"/>
                  </a:lnTo>
                  <a:cubicBezTo>
                    <a:pt x="3010" y="4074"/>
                    <a:pt x="4894" y="3071"/>
                    <a:pt x="6475" y="1824"/>
                  </a:cubicBezTo>
                  <a:cubicBezTo>
                    <a:pt x="6323" y="761"/>
                    <a:pt x="6232" y="92"/>
                    <a:pt x="6232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796;p80"/>
            <p:cNvSpPr/>
            <p:nvPr/>
          </p:nvSpPr>
          <p:spPr>
            <a:xfrm>
              <a:off x="705700" y="7832313"/>
              <a:ext cx="174025" cy="238475"/>
            </a:xfrm>
            <a:custGeom>
              <a:avLst/>
              <a:gdLst/>
              <a:ahLst/>
              <a:cxnLst/>
              <a:rect l="l" t="t" r="r" b="b"/>
              <a:pathLst>
                <a:path w="6961" h="9539" extrusionOk="0">
                  <a:moveTo>
                    <a:pt x="5806" y="1"/>
                  </a:moveTo>
                  <a:cubicBezTo>
                    <a:pt x="4440" y="221"/>
                    <a:pt x="3026" y="377"/>
                    <a:pt x="1611" y="377"/>
                  </a:cubicBezTo>
                  <a:cubicBezTo>
                    <a:pt x="1073" y="377"/>
                    <a:pt x="536" y="355"/>
                    <a:pt x="0" y="305"/>
                  </a:cubicBezTo>
                  <a:lnTo>
                    <a:pt x="0" y="305"/>
                  </a:lnTo>
                  <a:lnTo>
                    <a:pt x="1854" y="8967"/>
                  </a:lnTo>
                  <a:cubicBezTo>
                    <a:pt x="2742" y="9405"/>
                    <a:pt x="3699" y="9539"/>
                    <a:pt x="4537" y="9539"/>
                  </a:cubicBezTo>
                  <a:cubicBezTo>
                    <a:pt x="5850" y="9539"/>
                    <a:pt x="6870" y="9210"/>
                    <a:pt x="6870" y="9210"/>
                  </a:cubicBezTo>
                  <a:cubicBezTo>
                    <a:pt x="6961" y="8815"/>
                    <a:pt x="6323" y="3922"/>
                    <a:pt x="580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797;p80"/>
            <p:cNvSpPr/>
            <p:nvPr/>
          </p:nvSpPr>
          <p:spPr>
            <a:xfrm>
              <a:off x="711150" y="7861938"/>
              <a:ext cx="142750" cy="15225"/>
            </a:xfrm>
            <a:custGeom>
              <a:avLst/>
              <a:gdLst/>
              <a:ahLst/>
              <a:cxnLst/>
              <a:rect l="l" t="t" r="r" b="b"/>
              <a:pathLst>
                <a:path w="5710" h="609" extrusionOk="0">
                  <a:moveTo>
                    <a:pt x="5618" y="1"/>
                  </a:moveTo>
                  <a:cubicBezTo>
                    <a:pt x="4691" y="275"/>
                    <a:pt x="3787" y="389"/>
                    <a:pt x="2879" y="389"/>
                  </a:cubicBezTo>
                  <a:cubicBezTo>
                    <a:pt x="1971" y="389"/>
                    <a:pt x="1059" y="275"/>
                    <a:pt x="117" y="92"/>
                  </a:cubicBezTo>
                  <a:cubicBezTo>
                    <a:pt x="108" y="89"/>
                    <a:pt x="101" y="88"/>
                    <a:pt x="93" y="88"/>
                  </a:cubicBezTo>
                  <a:cubicBezTo>
                    <a:pt x="21" y="88"/>
                    <a:pt x="1" y="214"/>
                    <a:pt x="56" y="214"/>
                  </a:cubicBezTo>
                  <a:cubicBezTo>
                    <a:pt x="922" y="457"/>
                    <a:pt x="1902" y="609"/>
                    <a:pt x="2875" y="609"/>
                  </a:cubicBezTo>
                  <a:cubicBezTo>
                    <a:pt x="3848" y="609"/>
                    <a:pt x="4813" y="457"/>
                    <a:pt x="5649" y="92"/>
                  </a:cubicBezTo>
                  <a:cubicBezTo>
                    <a:pt x="5709" y="62"/>
                    <a:pt x="5679" y="1"/>
                    <a:pt x="56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798;p80"/>
            <p:cNvSpPr/>
            <p:nvPr/>
          </p:nvSpPr>
          <p:spPr>
            <a:xfrm>
              <a:off x="839425" y="7834788"/>
              <a:ext cx="9150" cy="29775"/>
            </a:xfrm>
            <a:custGeom>
              <a:avLst/>
              <a:gdLst/>
              <a:ahLst/>
              <a:cxnLst/>
              <a:rect l="l" t="t" r="r" b="b"/>
              <a:pathLst>
                <a:path w="366" h="1191" extrusionOk="0">
                  <a:moveTo>
                    <a:pt x="62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145"/>
                    <a:pt x="62" y="297"/>
                    <a:pt x="62" y="418"/>
                  </a:cubicBezTo>
                  <a:cubicBezTo>
                    <a:pt x="92" y="631"/>
                    <a:pt x="122" y="905"/>
                    <a:pt x="183" y="1148"/>
                  </a:cubicBezTo>
                  <a:cubicBezTo>
                    <a:pt x="197" y="1175"/>
                    <a:pt x="229" y="1190"/>
                    <a:pt x="260" y="1190"/>
                  </a:cubicBezTo>
                  <a:cubicBezTo>
                    <a:pt x="298" y="1190"/>
                    <a:pt x="335" y="1168"/>
                    <a:pt x="335" y="1117"/>
                  </a:cubicBezTo>
                  <a:cubicBezTo>
                    <a:pt x="366" y="905"/>
                    <a:pt x="274" y="631"/>
                    <a:pt x="214" y="418"/>
                  </a:cubicBezTo>
                  <a:cubicBezTo>
                    <a:pt x="183" y="297"/>
                    <a:pt x="183" y="114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799;p80"/>
            <p:cNvSpPr/>
            <p:nvPr/>
          </p:nvSpPr>
          <p:spPr>
            <a:xfrm>
              <a:off x="817725" y="7837988"/>
              <a:ext cx="9575" cy="32425"/>
            </a:xfrm>
            <a:custGeom>
              <a:avLst/>
              <a:gdLst/>
              <a:ahLst/>
              <a:cxnLst/>
              <a:rect l="l" t="t" r="r" b="b"/>
              <a:pathLst>
                <a:path w="383" h="1297" extrusionOk="0">
                  <a:moveTo>
                    <a:pt x="103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09" y="473"/>
                    <a:pt x="170" y="868"/>
                    <a:pt x="261" y="1263"/>
                  </a:cubicBezTo>
                  <a:cubicBezTo>
                    <a:pt x="273" y="1286"/>
                    <a:pt x="293" y="1296"/>
                    <a:pt x="314" y="1296"/>
                  </a:cubicBezTo>
                  <a:cubicBezTo>
                    <a:pt x="348" y="1296"/>
                    <a:pt x="383" y="1270"/>
                    <a:pt x="383" y="1233"/>
                  </a:cubicBezTo>
                  <a:cubicBezTo>
                    <a:pt x="322" y="837"/>
                    <a:pt x="261" y="442"/>
                    <a:pt x="200" y="78"/>
                  </a:cubicBezTo>
                  <a:cubicBezTo>
                    <a:pt x="187" y="24"/>
                    <a:pt x="144" y="0"/>
                    <a:pt x="10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800;p80"/>
            <p:cNvSpPr/>
            <p:nvPr/>
          </p:nvSpPr>
          <p:spPr>
            <a:xfrm>
              <a:off x="796125" y="7839988"/>
              <a:ext cx="9150" cy="33000"/>
            </a:xfrm>
            <a:custGeom>
              <a:avLst/>
              <a:gdLst/>
              <a:ahLst/>
              <a:cxnLst/>
              <a:rect l="l" t="t" r="r" b="b"/>
              <a:pathLst>
                <a:path w="366" h="1320" extrusionOk="0">
                  <a:moveTo>
                    <a:pt x="75" y="1"/>
                  </a:moveTo>
                  <a:cubicBezTo>
                    <a:pt x="37" y="1"/>
                    <a:pt x="0" y="25"/>
                    <a:pt x="0" y="58"/>
                  </a:cubicBezTo>
                  <a:cubicBezTo>
                    <a:pt x="31" y="484"/>
                    <a:pt x="122" y="909"/>
                    <a:pt x="243" y="1274"/>
                  </a:cubicBezTo>
                  <a:cubicBezTo>
                    <a:pt x="243" y="1305"/>
                    <a:pt x="274" y="1320"/>
                    <a:pt x="304" y="1320"/>
                  </a:cubicBezTo>
                  <a:cubicBezTo>
                    <a:pt x="335" y="1320"/>
                    <a:pt x="365" y="1305"/>
                    <a:pt x="365" y="1274"/>
                  </a:cubicBezTo>
                  <a:cubicBezTo>
                    <a:pt x="304" y="879"/>
                    <a:pt x="243" y="423"/>
                    <a:pt x="152" y="58"/>
                  </a:cubicBezTo>
                  <a:cubicBezTo>
                    <a:pt x="139" y="17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801;p80"/>
            <p:cNvSpPr/>
            <p:nvPr/>
          </p:nvSpPr>
          <p:spPr>
            <a:xfrm>
              <a:off x="770600" y="7841088"/>
              <a:ext cx="11100" cy="33550"/>
            </a:xfrm>
            <a:custGeom>
              <a:avLst/>
              <a:gdLst/>
              <a:ahLst/>
              <a:cxnLst/>
              <a:rect l="l" t="t" r="r" b="b"/>
              <a:pathLst>
                <a:path w="444" h="1342" extrusionOk="0">
                  <a:moveTo>
                    <a:pt x="123" y="0"/>
                  </a:moveTo>
                  <a:cubicBezTo>
                    <a:pt x="65" y="0"/>
                    <a:pt x="1" y="47"/>
                    <a:pt x="18" y="136"/>
                  </a:cubicBezTo>
                  <a:cubicBezTo>
                    <a:pt x="79" y="501"/>
                    <a:pt x="140" y="987"/>
                    <a:pt x="353" y="1321"/>
                  </a:cubicBezTo>
                  <a:cubicBezTo>
                    <a:pt x="365" y="1334"/>
                    <a:pt x="383" y="1341"/>
                    <a:pt x="400" y="1341"/>
                  </a:cubicBezTo>
                  <a:cubicBezTo>
                    <a:pt x="423" y="1341"/>
                    <a:pt x="444" y="1327"/>
                    <a:pt x="444" y="1291"/>
                  </a:cubicBezTo>
                  <a:cubicBezTo>
                    <a:pt x="413" y="896"/>
                    <a:pt x="261" y="470"/>
                    <a:pt x="201" y="75"/>
                  </a:cubicBezTo>
                  <a:cubicBezTo>
                    <a:pt x="201" y="24"/>
                    <a:pt x="164" y="0"/>
                    <a:pt x="12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802;p80"/>
            <p:cNvSpPr/>
            <p:nvPr/>
          </p:nvSpPr>
          <p:spPr>
            <a:xfrm>
              <a:off x="747025" y="7842763"/>
              <a:ext cx="7325" cy="30225"/>
            </a:xfrm>
            <a:custGeom>
              <a:avLst/>
              <a:gdLst/>
              <a:ahLst/>
              <a:cxnLst/>
              <a:rect l="l" t="t" r="r" b="b"/>
              <a:pathLst>
                <a:path w="293" h="1209" extrusionOk="0">
                  <a:moveTo>
                    <a:pt x="96" y="1"/>
                  </a:moveTo>
                  <a:cubicBezTo>
                    <a:pt x="48" y="1"/>
                    <a:pt x="1" y="45"/>
                    <a:pt x="19" y="99"/>
                  </a:cubicBezTo>
                  <a:cubicBezTo>
                    <a:pt x="49" y="464"/>
                    <a:pt x="80" y="829"/>
                    <a:pt x="201" y="1163"/>
                  </a:cubicBezTo>
                  <a:cubicBezTo>
                    <a:pt x="201" y="1194"/>
                    <a:pt x="224" y="1209"/>
                    <a:pt x="247" y="1209"/>
                  </a:cubicBezTo>
                  <a:cubicBezTo>
                    <a:pt x="270" y="1209"/>
                    <a:pt x="293" y="1194"/>
                    <a:pt x="293" y="1163"/>
                  </a:cubicBezTo>
                  <a:cubicBezTo>
                    <a:pt x="262" y="798"/>
                    <a:pt x="232" y="403"/>
                    <a:pt x="171" y="69"/>
                  </a:cubicBezTo>
                  <a:cubicBezTo>
                    <a:pt x="159" y="20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803;p80"/>
            <p:cNvSpPr/>
            <p:nvPr/>
          </p:nvSpPr>
          <p:spPr>
            <a:xfrm>
              <a:off x="722850" y="7841238"/>
              <a:ext cx="9475" cy="27900"/>
            </a:xfrm>
            <a:custGeom>
              <a:avLst/>
              <a:gdLst/>
              <a:ahLst/>
              <a:cxnLst/>
              <a:rect l="l" t="t" r="r" b="b"/>
              <a:pathLst>
                <a:path w="379" h="1116" extrusionOk="0">
                  <a:moveTo>
                    <a:pt x="126" y="1"/>
                  </a:moveTo>
                  <a:cubicBezTo>
                    <a:pt x="64" y="1"/>
                    <a:pt x="1" y="65"/>
                    <a:pt x="44" y="130"/>
                  </a:cubicBezTo>
                  <a:cubicBezTo>
                    <a:pt x="196" y="434"/>
                    <a:pt x="135" y="799"/>
                    <a:pt x="287" y="1103"/>
                  </a:cubicBezTo>
                  <a:cubicBezTo>
                    <a:pt x="296" y="1111"/>
                    <a:pt x="307" y="1115"/>
                    <a:pt x="318" y="1115"/>
                  </a:cubicBezTo>
                  <a:cubicBezTo>
                    <a:pt x="345" y="1115"/>
                    <a:pt x="369" y="1094"/>
                    <a:pt x="348" y="1072"/>
                  </a:cubicBezTo>
                  <a:cubicBezTo>
                    <a:pt x="287" y="738"/>
                    <a:pt x="378" y="343"/>
                    <a:pt x="196" y="39"/>
                  </a:cubicBezTo>
                  <a:cubicBezTo>
                    <a:pt x="178" y="12"/>
                    <a:pt x="152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804;p80"/>
            <p:cNvSpPr/>
            <p:nvPr/>
          </p:nvSpPr>
          <p:spPr>
            <a:xfrm>
              <a:off x="703425" y="7830638"/>
              <a:ext cx="148750" cy="14050"/>
            </a:xfrm>
            <a:custGeom>
              <a:avLst/>
              <a:gdLst/>
              <a:ahLst/>
              <a:cxnLst/>
              <a:rect l="l" t="t" r="r" b="b"/>
              <a:pathLst>
                <a:path w="5950" h="562" extrusionOk="0">
                  <a:moveTo>
                    <a:pt x="5890" y="1"/>
                  </a:moveTo>
                  <a:cubicBezTo>
                    <a:pt x="5883" y="1"/>
                    <a:pt x="5875" y="3"/>
                    <a:pt x="5866" y="7"/>
                  </a:cubicBezTo>
                  <a:cubicBezTo>
                    <a:pt x="4652" y="238"/>
                    <a:pt x="3451" y="323"/>
                    <a:pt x="2238" y="323"/>
                  </a:cubicBezTo>
                  <a:cubicBezTo>
                    <a:pt x="1538" y="323"/>
                    <a:pt x="834" y="294"/>
                    <a:pt x="122" y="250"/>
                  </a:cubicBezTo>
                  <a:cubicBezTo>
                    <a:pt x="0" y="250"/>
                    <a:pt x="0" y="432"/>
                    <a:pt x="122" y="463"/>
                  </a:cubicBezTo>
                  <a:cubicBezTo>
                    <a:pt x="891" y="512"/>
                    <a:pt x="1691" y="562"/>
                    <a:pt x="2492" y="562"/>
                  </a:cubicBezTo>
                  <a:cubicBezTo>
                    <a:pt x="3653" y="562"/>
                    <a:pt x="4818" y="458"/>
                    <a:pt x="5897" y="98"/>
                  </a:cubicBezTo>
                  <a:cubicBezTo>
                    <a:pt x="5949" y="72"/>
                    <a:pt x="5934" y="1"/>
                    <a:pt x="589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805;p80"/>
            <p:cNvSpPr/>
            <p:nvPr/>
          </p:nvSpPr>
          <p:spPr>
            <a:xfrm>
              <a:off x="759400" y="8100813"/>
              <a:ext cx="219125" cy="36475"/>
            </a:xfrm>
            <a:custGeom>
              <a:avLst/>
              <a:gdLst/>
              <a:ahLst/>
              <a:cxnLst/>
              <a:rect l="l" t="t" r="r" b="b"/>
              <a:pathLst>
                <a:path w="8765" h="1459" extrusionOk="0">
                  <a:moveTo>
                    <a:pt x="2193" y="0"/>
                  </a:moveTo>
                  <a:cubicBezTo>
                    <a:pt x="932" y="0"/>
                    <a:pt x="0" y="51"/>
                    <a:pt x="41" y="203"/>
                  </a:cubicBezTo>
                  <a:cubicBezTo>
                    <a:pt x="162" y="659"/>
                    <a:pt x="314" y="963"/>
                    <a:pt x="314" y="963"/>
                  </a:cubicBezTo>
                  <a:cubicBezTo>
                    <a:pt x="314" y="963"/>
                    <a:pt x="1135" y="1145"/>
                    <a:pt x="2898" y="1358"/>
                  </a:cubicBezTo>
                  <a:cubicBezTo>
                    <a:pt x="3414" y="1429"/>
                    <a:pt x="3951" y="1459"/>
                    <a:pt x="4480" y="1459"/>
                  </a:cubicBezTo>
                  <a:cubicBezTo>
                    <a:pt x="5755" y="1459"/>
                    <a:pt x="6979" y="1287"/>
                    <a:pt x="7731" y="1115"/>
                  </a:cubicBezTo>
                  <a:cubicBezTo>
                    <a:pt x="8764" y="872"/>
                    <a:pt x="8552" y="203"/>
                    <a:pt x="8552" y="203"/>
                  </a:cubicBezTo>
                  <a:cubicBezTo>
                    <a:pt x="8552" y="203"/>
                    <a:pt x="4715" y="0"/>
                    <a:pt x="219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806;p80"/>
            <p:cNvSpPr/>
            <p:nvPr/>
          </p:nvSpPr>
          <p:spPr>
            <a:xfrm>
              <a:off x="899475" y="8073188"/>
              <a:ext cx="79050" cy="55500"/>
            </a:xfrm>
            <a:custGeom>
              <a:avLst/>
              <a:gdLst/>
              <a:ahLst/>
              <a:cxnLst/>
              <a:rect l="l" t="t" r="r" b="b"/>
              <a:pathLst>
                <a:path w="3162" h="2220" extrusionOk="0">
                  <a:moveTo>
                    <a:pt x="790" y="1"/>
                  </a:moveTo>
                  <a:cubicBezTo>
                    <a:pt x="334" y="670"/>
                    <a:pt x="91" y="1430"/>
                    <a:pt x="0" y="2220"/>
                  </a:cubicBezTo>
                  <a:cubicBezTo>
                    <a:pt x="1793" y="2129"/>
                    <a:pt x="3161" y="1794"/>
                    <a:pt x="2949" y="1308"/>
                  </a:cubicBezTo>
                  <a:cubicBezTo>
                    <a:pt x="2736" y="761"/>
                    <a:pt x="1733" y="305"/>
                    <a:pt x="79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807;p80"/>
            <p:cNvSpPr/>
            <p:nvPr/>
          </p:nvSpPr>
          <p:spPr>
            <a:xfrm>
              <a:off x="750525" y="8056488"/>
              <a:ext cx="168725" cy="72850"/>
            </a:xfrm>
            <a:custGeom>
              <a:avLst/>
              <a:gdLst/>
              <a:ahLst/>
              <a:cxnLst/>
              <a:rect l="l" t="t" r="r" b="b"/>
              <a:pathLst>
                <a:path w="6749" h="2914" extrusionOk="0">
                  <a:moveTo>
                    <a:pt x="92" y="0"/>
                  </a:moveTo>
                  <a:cubicBezTo>
                    <a:pt x="1" y="1003"/>
                    <a:pt x="548" y="2432"/>
                    <a:pt x="548" y="2432"/>
                  </a:cubicBezTo>
                  <a:cubicBezTo>
                    <a:pt x="1684" y="2753"/>
                    <a:pt x="3362" y="2913"/>
                    <a:pt x="4913" y="2913"/>
                  </a:cubicBezTo>
                  <a:cubicBezTo>
                    <a:pt x="5271" y="2913"/>
                    <a:pt x="5622" y="2905"/>
                    <a:pt x="5958" y="2888"/>
                  </a:cubicBezTo>
                  <a:cubicBezTo>
                    <a:pt x="6049" y="2098"/>
                    <a:pt x="6292" y="1338"/>
                    <a:pt x="6748" y="669"/>
                  </a:cubicBezTo>
                  <a:cubicBezTo>
                    <a:pt x="5897" y="395"/>
                    <a:pt x="5107" y="243"/>
                    <a:pt x="5107" y="243"/>
                  </a:cubicBezTo>
                  <a:cubicBezTo>
                    <a:pt x="4394" y="442"/>
                    <a:pt x="3697" y="515"/>
                    <a:pt x="3060" y="515"/>
                  </a:cubicBezTo>
                  <a:cubicBezTo>
                    <a:pt x="1362" y="515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808;p80"/>
            <p:cNvSpPr/>
            <p:nvPr/>
          </p:nvSpPr>
          <p:spPr>
            <a:xfrm>
              <a:off x="873825" y="8027588"/>
              <a:ext cx="50700" cy="46200"/>
            </a:xfrm>
            <a:custGeom>
              <a:avLst/>
              <a:gdLst/>
              <a:ahLst/>
              <a:cxnLst/>
              <a:rect l="l" t="t" r="r" b="b"/>
              <a:pathLst>
                <a:path w="2028" h="1848" extrusionOk="0">
                  <a:moveTo>
                    <a:pt x="725" y="183"/>
                  </a:moveTo>
                  <a:cubicBezTo>
                    <a:pt x="955" y="183"/>
                    <a:pt x="780" y="950"/>
                    <a:pt x="753" y="1004"/>
                  </a:cubicBezTo>
                  <a:cubicBezTo>
                    <a:pt x="704" y="1135"/>
                    <a:pt x="655" y="1257"/>
                    <a:pt x="606" y="1375"/>
                  </a:cubicBezTo>
                  <a:lnTo>
                    <a:pt x="606" y="1375"/>
                  </a:lnTo>
                  <a:cubicBezTo>
                    <a:pt x="578" y="1251"/>
                    <a:pt x="555" y="1128"/>
                    <a:pt x="540" y="1004"/>
                  </a:cubicBezTo>
                  <a:cubicBezTo>
                    <a:pt x="540" y="822"/>
                    <a:pt x="418" y="336"/>
                    <a:pt x="631" y="214"/>
                  </a:cubicBezTo>
                  <a:cubicBezTo>
                    <a:pt x="668" y="192"/>
                    <a:pt x="699" y="183"/>
                    <a:pt x="725" y="183"/>
                  </a:cubicBezTo>
                  <a:close/>
                  <a:moveTo>
                    <a:pt x="1360" y="901"/>
                  </a:moveTo>
                  <a:cubicBezTo>
                    <a:pt x="1481" y="901"/>
                    <a:pt x="1561" y="1051"/>
                    <a:pt x="1482" y="1156"/>
                  </a:cubicBezTo>
                  <a:cubicBezTo>
                    <a:pt x="1356" y="1434"/>
                    <a:pt x="1041" y="1544"/>
                    <a:pt x="729" y="1626"/>
                  </a:cubicBezTo>
                  <a:lnTo>
                    <a:pt x="729" y="1626"/>
                  </a:lnTo>
                  <a:cubicBezTo>
                    <a:pt x="739" y="1603"/>
                    <a:pt x="750" y="1578"/>
                    <a:pt x="762" y="1552"/>
                  </a:cubicBezTo>
                  <a:lnTo>
                    <a:pt x="762" y="1552"/>
                  </a:lnTo>
                  <a:cubicBezTo>
                    <a:pt x="837" y="1410"/>
                    <a:pt x="925" y="1268"/>
                    <a:pt x="1026" y="1126"/>
                  </a:cubicBezTo>
                  <a:cubicBezTo>
                    <a:pt x="1087" y="1065"/>
                    <a:pt x="1178" y="943"/>
                    <a:pt x="1300" y="913"/>
                  </a:cubicBezTo>
                  <a:cubicBezTo>
                    <a:pt x="1320" y="905"/>
                    <a:pt x="1341" y="901"/>
                    <a:pt x="1360" y="901"/>
                  </a:cubicBezTo>
                  <a:close/>
                  <a:moveTo>
                    <a:pt x="640" y="1"/>
                  </a:moveTo>
                  <a:cubicBezTo>
                    <a:pt x="1" y="1"/>
                    <a:pt x="358" y="1343"/>
                    <a:pt x="449" y="1734"/>
                  </a:cubicBezTo>
                  <a:cubicBezTo>
                    <a:pt x="464" y="1810"/>
                    <a:pt x="532" y="1848"/>
                    <a:pt x="593" y="1848"/>
                  </a:cubicBezTo>
                  <a:cubicBezTo>
                    <a:pt x="639" y="1848"/>
                    <a:pt x="681" y="1826"/>
                    <a:pt x="692" y="1782"/>
                  </a:cubicBezTo>
                  <a:lnTo>
                    <a:pt x="692" y="1782"/>
                  </a:lnTo>
                  <a:cubicBezTo>
                    <a:pt x="1185" y="1717"/>
                    <a:pt x="2027" y="1439"/>
                    <a:pt x="1664" y="852"/>
                  </a:cubicBezTo>
                  <a:cubicBezTo>
                    <a:pt x="1597" y="735"/>
                    <a:pt x="1484" y="692"/>
                    <a:pt x="1370" y="692"/>
                  </a:cubicBezTo>
                  <a:cubicBezTo>
                    <a:pt x="1278" y="692"/>
                    <a:pt x="1185" y="720"/>
                    <a:pt x="1117" y="761"/>
                  </a:cubicBezTo>
                  <a:cubicBezTo>
                    <a:pt x="1083" y="785"/>
                    <a:pt x="1049" y="812"/>
                    <a:pt x="1018" y="840"/>
                  </a:cubicBezTo>
                  <a:lnTo>
                    <a:pt x="1018" y="840"/>
                  </a:lnTo>
                  <a:cubicBezTo>
                    <a:pt x="1119" y="420"/>
                    <a:pt x="1100" y="17"/>
                    <a:pt x="661" y="1"/>
                  </a:cubicBezTo>
                  <a:cubicBezTo>
                    <a:pt x="654" y="1"/>
                    <a:pt x="647" y="1"/>
                    <a:pt x="64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3809;p80"/>
            <p:cNvSpPr/>
            <p:nvPr/>
          </p:nvSpPr>
          <p:spPr>
            <a:xfrm>
              <a:off x="347620" y="7445277"/>
              <a:ext cx="534225" cy="306175"/>
            </a:xfrm>
            <a:custGeom>
              <a:avLst/>
              <a:gdLst/>
              <a:ahLst/>
              <a:cxnLst/>
              <a:rect l="l" t="t" r="r" b="b"/>
              <a:pathLst>
                <a:path w="21369" h="12247" extrusionOk="0">
                  <a:moveTo>
                    <a:pt x="3952" y="0"/>
                  </a:moveTo>
                  <a:lnTo>
                    <a:pt x="1004" y="7812"/>
                  </a:lnTo>
                  <a:cubicBezTo>
                    <a:pt x="1004" y="7812"/>
                    <a:pt x="0" y="9301"/>
                    <a:pt x="1490" y="9696"/>
                  </a:cubicBezTo>
                  <a:cubicBezTo>
                    <a:pt x="3010" y="10091"/>
                    <a:pt x="2159" y="10000"/>
                    <a:pt x="4469" y="11459"/>
                  </a:cubicBezTo>
                  <a:cubicBezTo>
                    <a:pt x="5429" y="12066"/>
                    <a:pt x="6369" y="12247"/>
                    <a:pt x="7283" y="12247"/>
                  </a:cubicBezTo>
                  <a:cubicBezTo>
                    <a:pt x="8567" y="12247"/>
                    <a:pt x="9801" y="11890"/>
                    <a:pt x="10973" y="11854"/>
                  </a:cubicBezTo>
                  <a:cubicBezTo>
                    <a:pt x="11130" y="11847"/>
                    <a:pt x="11286" y="11844"/>
                    <a:pt x="11441" y="11844"/>
                  </a:cubicBezTo>
                  <a:cubicBezTo>
                    <a:pt x="12524" y="11844"/>
                    <a:pt x="13591" y="11992"/>
                    <a:pt x="14657" y="11992"/>
                  </a:cubicBezTo>
                  <a:cubicBezTo>
                    <a:pt x="15435" y="11992"/>
                    <a:pt x="16211" y="11914"/>
                    <a:pt x="16992" y="11642"/>
                  </a:cubicBezTo>
                  <a:cubicBezTo>
                    <a:pt x="19028" y="10912"/>
                    <a:pt x="19363" y="10699"/>
                    <a:pt x="20487" y="10243"/>
                  </a:cubicBezTo>
                  <a:cubicBezTo>
                    <a:pt x="21095" y="9970"/>
                    <a:pt x="21369" y="9848"/>
                    <a:pt x="21308" y="9088"/>
                  </a:cubicBezTo>
                  <a:cubicBezTo>
                    <a:pt x="14560" y="8298"/>
                    <a:pt x="8086" y="5350"/>
                    <a:pt x="395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3810;p80"/>
            <p:cNvSpPr/>
            <p:nvPr/>
          </p:nvSpPr>
          <p:spPr>
            <a:xfrm>
              <a:off x="411625" y="7037863"/>
              <a:ext cx="468100" cy="636425"/>
            </a:xfrm>
            <a:custGeom>
              <a:avLst/>
              <a:gdLst/>
              <a:ahLst/>
              <a:cxnLst/>
              <a:rect l="l" t="t" r="r" b="b"/>
              <a:pathLst>
                <a:path w="18724" h="25457" extrusionOk="0">
                  <a:moveTo>
                    <a:pt x="5476" y="1"/>
                  </a:moveTo>
                  <a:cubicBezTo>
                    <a:pt x="5099" y="1"/>
                    <a:pt x="4541" y="33"/>
                    <a:pt x="4104" y="198"/>
                  </a:cubicBezTo>
                  <a:cubicBezTo>
                    <a:pt x="4096" y="197"/>
                    <a:pt x="4089" y="197"/>
                    <a:pt x="4081" y="197"/>
                  </a:cubicBezTo>
                  <a:cubicBezTo>
                    <a:pt x="3560" y="197"/>
                    <a:pt x="1677" y="1201"/>
                    <a:pt x="0" y="5274"/>
                  </a:cubicBezTo>
                  <a:cubicBezTo>
                    <a:pt x="1186" y="6398"/>
                    <a:pt x="2249" y="7675"/>
                    <a:pt x="3131" y="9073"/>
                  </a:cubicBezTo>
                  <a:cubicBezTo>
                    <a:pt x="3135" y="9065"/>
                    <a:pt x="3140" y="9061"/>
                    <a:pt x="3144" y="9061"/>
                  </a:cubicBezTo>
                  <a:cubicBezTo>
                    <a:pt x="3241" y="9061"/>
                    <a:pt x="3435" y="10775"/>
                    <a:pt x="3435" y="10775"/>
                  </a:cubicBezTo>
                  <a:lnTo>
                    <a:pt x="1368" y="16398"/>
                  </a:lnTo>
                  <a:cubicBezTo>
                    <a:pt x="5502" y="21718"/>
                    <a:pt x="11976" y="24666"/>
                    <a:pt x="18724" y="25456"/>
                  </a:cubicBezTo>
                  <a:cubicBezTo>
                    <a:pt x="18663" y="24848"/>
                    <a:pt x="18389" y="23876"/>
                    <a:pt x="17903" y="22143"/>
                  </a:cubicBezTo>
                  <a:cubicBezTo>
                    <a:pt x="17022" y="19012"/>
                    <a:pt x="14803" y="13207"/>
                    <a:pt x="13861" y="10806"/>
                  </a:cubicBezTo>
                  <a:cubicBezTo>
                    <a:pt x="13891" y="10775"/>
                    <a:pt x="13952" y="8648"/>
                    <a:pt x="13952" y="8648"/>
                  </a:cubicBezTo>
                  <a:cubicBezTo>
                    <a:pt x="14438" y="6945"/>
                    <a:pt x="15228" y="5304"/>
                    <a:pt x="16292" y="3845"/>
                  </a:cubicBezTo>
                  <a:cubicBezTo>
                    <a:pt x="15441" y="2204"/>
                    <a:pt x="14590" y="1261"/>
                    <a:pt x="13952" y="745"/>
                  </a:cubicBezTo>
                  <a:cubicBezTo>
                    <a:pt x="13952" y="714"/>
                    <a:pt x="13952" y="714"/>
                    <a:pt x="13952" y="684"/>
                  </a:cubicBezTo>
                  <a:lnTo>
                    <a:pt x="13891" y="684"/>
                  </a:lnTo>
                  <a:cubicBezTo>
                    <a:pt x="13445" y="349"/>
                    <a:pt x="13075" y="194"/>
                    <a:pt x="12877" y="194"/>
                  </a:cubicBezTo>
                  <a:cubicBezTo>
                    <a:pt x="12859" y="194"/>
                    <a:pt x="12842" y="195"/>
                    <a:pt x="12827" y="198"/>
                  </a:cubicBezTo>
                  <a:cubicBezTo>
                    <a:pt x="12554" y="113"/>
                    <a:pt x="12230" y="83"/>
                    <a:pt x="11914" y="83"/>
                  </a:cubicBezTo>
                  <a:cubicBezTo>
                    <a:pt x="11212" y="83"/>
                    <a:pt x="10547" y="228"/>
                    <a:pt x="10547" y="228"/>
                  </a:cubicBezTo>
                  <a:cubicBezTo>
                    <a:pt x="10547" y="228"/>
                    <a:pt x="9976" y="898"/>
                    <a:pt x="8715" y="898"/>
                  </a:cubicBezTo>
                  <a:cubicBezTo>
                    <a:pt x="8003" y="898"/>
                    <a:pt x="7071" y="684"/>
                    <a:pt x="5897" y="15"/>
                  </a:cubicBezTo>
                  <a:cubicBezTo>
                    <a:pt x="5897" y="15"/>
                    <a:pt x="5727" y="1"/>
                    <a:pt x="547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811;p80"/>
            <p:cNvSpPr/>
            <p:nvPr/>
          </p:nvSpPr>
          <p:spPr>
            <a:xfrm>
              <a:off x="762675" y="7598338"/>
              <a:ext cx="57775" cy="49350"/>
            </a:xfrm>
            <a:custGeom>
              <a:avLst/>
              <a:gdLst/>
              <a:ahLst/>
              <a:cxnLst/>
              <a:rect l="l" t="t" r="r" b="b"/>
              <a:pathLst>
                <a:path w="2311" h="1974" extrusionOk="0">
                  <a:moveTo>
                    <a:pt x="1544" y="1"/>
                  </a:moveTo>
                  <a:cubicBezTo>
                    <a:pt x="1078" y="1"/>
                    <a:pt x="1156" y="1244"/>
                    <a:pt x="1156" y="1244"/>
                  </a:cubicBezTo>
                  <a:cubicBezTo>
                    <a:pt x="1156" y="1244"/>
                    <a:pt x="1012" y="339"/>
                    <a:pt x="707" y="339"/>
                  </a:cubicBezTo>
                  <a:cubicBezTo>
                    <a:pt x="641" y="339"/>
                    <a:pt x="568" y="382"/>
                    <a:pt x="487" y="484"/>
                  </a:cubicBezTo>
                  <a:cubicBezTo>
                    <a:pt x="1" y="1062"/>
                    <a:pt x="1490" y="1973"/>
                    <a:pt x="1490" y="1973"/>
                  </a:cubicBezTo>
                  <a:cubicBezTo>
                    <a:pt x="1490" y="1973"/>
                    <a:pt x="2311" y="241"/>
                    <a:pt x="1673" y="28"/>
                  </a:cubicBezTo>
                  <a:cubicBezTo>
                    <a:pt x="1626" y="9"/>
                    <a:pt x="1583" y="1"/>
                    <a:pt x="15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812;p80"/>
            <p:cNvSpPr/>
            <p:nvPr/>
          </p:nvSpPr>
          <p:spPr>
            <a:xfrm>
              <a:off x="597800" y="7653288"/>
              <a:ext cx="60800" cy="46825"/>
            </a:xfrm>
            <a:custGeom>
              <a:avLst/>
              <a:gdLst/>
              <a:ahLst/>
              <a:cxnLst/>
              <a:rect l="l" t="t" r="r" b="b"/>
              <a:pathLst>
                <a:path w="2432" h="1873" extrusionOk="0">
                  <a:moveTo>
                    <a:pt x="1724" y="0"/>
                  </a:moveTo>
                  <a:cubicBezTo>
                    <a:pt x="1317" y="0"/>
                    <a:pt x="1064" y="1082"/>
                    <a:pt x="1064" y="1082"/>
                  </a:cubicBezTo>
                  <a:cubicBezTo>
                    <a:pt x="1064" y="1082"/>
                    <a:pt x="1202" y="67"/>
                    <a:pt x="836" y="67"/>
                  </a:cubicBezTo>
                  <a:cubicBezTo>
                    <a:pt x="782" y="67"/>
                    <a:pt x="717" y="89"/>
                    <a:pt x="638" y="140"/>
                  </a:cubicBezTo>
                  <a:cubicBezTo>
                    <a:pt x="0" y="566"/>
                    <a:pt x="1125" y="1873"/>
                    <a:pt x="1125" y="1873"/>
                  </a:cubicBezTo>
                  <a:cubicBezTo>
                    <a:pt x="1125" y="1873"/>
                    <a:pt x="2432" y="475"/>
                    <a:pt x="1915" y="79"/>
                  </a:cubicBezTo>
                  <a:cubicBezTo>
                    <a:pt x="1848" y="24"/>
                    <a:pt x="1784" y="0"/>
                    <a:pt x="172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813;p80"/>
            <p:cNvSpPr/>
            <p:nvPr/>
          </p:nvSpPr>
          <p:spPr>
            <a:xfrm>
              <a:off x="448850" y="7586638"/>
              <a:ext cx="59300" cy="45850"/>
            </a:xfrm>
            <a:custGeom>
              <a:avLst/>
              <a:gdLst/>
              <a:ahLst/>
              <a:cxnLst/>
              <a:rect l="l" t="t" r="r" b="b"/>
              <a:pathLst>
                <a:path w="2372" h="1834" extrusionOk="0">
                  <a:moveTo>
                    <a:pt x="844" y="1"/>
                  </a:moveTo>
                  <a:cubicBezTo>
                    <a:pt x="796" y="1"/>
                    <a:pt x="738" y="13"/>
                    <a:pt x="669" y="40"/>
                  </a:cubicBezTo>
                  <a:cubicBezTo>
                    <a:pt x="0" y="314"/>
                    <a:pt x="821" y="1834"/>
                    <a:pt x="821" y="1834"/>
                  </a:cubicBezTo>
                  <a:cubicBezTo>
                    <a:pt x="821" y="1834"/>
                    <a:pt x="2371" y="739"/>
                    <a:pt x="1946" y="223"/>
                  </a:cubicBezTo>
                  <a:cubicBezTo>
                    <a:pt x="1876" y="137"/>
                    <a:pt x="1800" y="102"/>
                    <a:pt x="1724" y="102"/>
                  </a:cubicBezTo>
                  <a:cubicBezTo>
                    <a:pt x="1336" y="102"/>
                    <a:pt x="912" y="1013"/>
                    <a:pt x="912" y="1013"/>
                  </a:cubicBezTo>
                  <a:cubicBezTo>
                    <a:pt x="912" y="1013"/>
                    <a:pt x="1283" y="1"/>
                    <a:pt x="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814;p80"/>
            <p:cNvSpPr/>
            <p:nvPr/>
          </p:nvSpPr>
          <p:spPr>
            <a:xfrm>
              <a:off x="539275" y="7506038"/>
              <a:ext cx="54750" cy="49700"/>
            </a:xfrm>
            <a:custGeom>
              <a:avLst/>
              <a:gdLst/>
              <a:ahLst/>
              <a:cxnLst/>
              <a:rect l="l" t="t" r="r" b="b"/>
              <a:pathLst>
                <a:path w="2190" h="1988" extrusionOk="0">
                  <a:moveTo>
                    <a:pt x="1491" y="1"/>
                  </a:moveTo>
                  <a:cubicBezTo>
                    <a:pt x="964" y="1"/>
                    <a:pt x="1156" y="1288"/>
                    <a:pt x="1156" y="1288"/>
                  </a:cubicBezTo>
                  <a:cubicBezTo>
                    <a:pt x="1156" y="1288"/>
                    <a:pt x="936" y="428"/>
                    <a:pt x="625" y="428"/>
                  </a:cubicBezTo>
                  <a:cubicBezTo>
                    <a:pt x="553" y="428"/>
                    <a:pt x="476" y="475"/>
                    <a:pt x="396" y="589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18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815;p80"/>
            <p:cNvSpPr/>
            <p:nvPr/>
          </p:nvSpPr>
          <p:spPr>
            <a:xfrm>
              <a:off x="721650" y="7101013"/>
              <a:ext cx="55500" cy="49700"/>
            </a:xfrm>
            <a:custGeom>
              <a:avLst/>
              <a:gdLst/>
              <a:ahLst/>
              <a:cxnLst/>
              <a:rect l="l" t="t" r="r" b="b"/>
              <a:pathLst>
                <a:path w="2220" h="1988" extrusionOk="0">
                  <a:moveTo>
                    <a:pt x="1491" y="1"/>
                  </a:moveTo>
                  <a:cubicBezTo>
                    <a:pt x="967" y="1"/>
                    <a:pt x="1186" y="1289"/>
                    <a:pt x="1186" y="1289"/>
                  </a:cubicBezTo>
                  <a:cubicBezTo>
                    <a:pt x="1186" y="1289"/>
                    <a:pt x="946" y="428"/>
                    <a:pt x="644" y="428"/>
                  </a:cubicBezTo>
                  <a:cubicBezTo>
                    <a:pt x="574" y="428"/>
                    <a:pt x="501" y="475"/>
                    <a:pt x="426" y="590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21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3816;p80"/>
            <p:cNvSpPr/>
            <p:nvPr/>
          </p:nvSpPr>
          <p:spPr>
            <a:xfrm>
              <a:off x="686700" y="7467063"/>
              <a:ext cx="60800" cy="46875"/>
            </a:xfrm>
            <a:custGeom>
              <a:avLst/>
              <a:gdLst/>
              <a:ahLst/>
              <a:cxnLst/>
              <a:rect l="l" t="t" r="r" b="b"/>
              <a:pathLst>
                <a:path w="2432" h="1875" extrusionOk="0">
                  <a:moveTo>
                    <a:pt x="1728" y="1"/>
                  </a:moveTo>
                  <a:cubicBezTo>
                    <a:pt x="1331" y="1"/>
                    <a:pt x="1034" y="1054"/>
                    <a:pt x="1034" y="1054"/>
                  </a:cubicBezTo>
                  <a:cubicBezTo>
                    <a:pt x="1034" y="1054"/>
                    <a:pt x="1194" y="68"/>
                    <a:pt x="838" y="68"/>
                  </a:cubicBezTo>
                  <a:cubicBezTo>
                    <a:pt x="784" y="68"/>
                    <a:pt x="718" y="90"/>
                    <a:pt x="639" y="142"/>
                  </a:cubicBezTo>
                  <a:cubicBezTo>
                    <a:pt x="0" y="507"/>
                    <a:pt x="1064" y="1875"/>
                    <a:pt x="1064" y="1875"/>
                  </a:cubicBezTo>
                  <a:cubicBezTo>
                    <a:pt x="1064" y="1875"/>
                    <a:pt x="2432" y="507"/>
                    <a:pt x="1915" y="81"/>
                  </a:cubicBezTo>
                  <a:cubicBezTo>
                    <a:pt x="1851" y="25"/>
                    <a:pt x="1788" y="1"/>
                    <a:pt x="172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817;p80"/>
            <p:cNvSpPr/>
            <p:nvPr/>
          </p:nvSpPr>
          <p:spPr>
            <a:xfrm>
              <a:off x="590200" y="7254263"/>
              <a:ext cx="56250" cy="49950"/>
            </a:xfrm>
            <a:custGeom>
              <a:avLst/>
              <a:gdLst/>
              <a:ahLst/>
              <a:cxnLst/>
              <a:rect l="l" t="t" r="r" b="b"/>
              <a:pathLst>
                <a:path w="2250" h="1998" extrusionOk="0">
                  <a:moveTo>
                    <a:pt x="1522" y="1"/>
                  </a:moveTo>
                  <a:cubicBezTo>
                    <a:pt x="1023" y="1"/>
                    <a:pt x="1155" y="1268"/>
                    <a:pt x="1155" y="1268"/>
                  </a:cubicBezTo>
                  <a:cubicBezTo>
                    <a:pt x="1155" y="1268"/>
                    <a:pt x="973" y="380"/>
                    <a:pt x="660" y="380"/>
                  </a:cubicBezTo>
                  <a:cubicBezTo>
                    <a:pt x="588" y="380"/>
                    <a:pt x="510" y="426"/>
                    <a:pt x="426" y="539"/>
                  </a:cubicBezTo>
                  <a:cubicBezTo>
                    <a:pt x="0" y="1116"/>
                    <a:pt x="1489" y="1998"/>
                    <a:pt x="1489" y="1998"/>
                  </a:cubicBezTo>
                  <a:cubicBezTo>
                    <a:pt x="1489" y="1998"/>
                    <a:pt x="2249" y="235"/>
                    <a:pt x="1641" y="22"/>
                  </a:cubicBezTo>
                  <a:cubicBezTo>
                    <a:pt x="1598" y="7"/>
                    <a:pt x="1558" y="1"/>
                    <a:pt x="15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818;p80"/>
            <p:cNvSpPr/>
            <p:nvPr/>
          </p:nvSpPr>
          <p:spPr>
            <a:xfrm>
              <a:off x="635775" y="7163563"/>
              <a:ext cx="60825" cy="46425"/>
            </a:xfrm>
            <a:custGeom>
              <a:avLst/>
              <a:gdLst/>
              <a:ahLst/>
              <a:cxnLst/>
              <a:rect l="l" t="t" r="r" b="b"/>
              <a:pathLst>
                <a:path w="2433" h="1857" extrusionOk="0">
                  <a:moveTo>
                    <a:pt x="840" y="0"/>
                  </a:moveTo>
                  <a:cubicBezTo>
                    <a:pt x="786" y="0"/>
                    <a:pt x="719" y="19"/>
                    <a:pt x="639" y="63"/>
                  </a:cubicBezTo>
                  <a:cubicBezTo>
                    <a:pt x="1" y="428"/>
                    <a:pt x="1004" y="1857"/>
                    <a:pt x="1004" y="1857"/>
                  </a:cubicBezTo>
                  <a:cubicBezTo>
                    <a:pt x="1004" y="1857"/>
                    <a:pt x="2432" y="550"/>
                    <a:pt x="1946" y="94"/>
                  </a:cubicBezTo>
                  <a:cubicBezTo>
                    <a:pt x="1878" y="30"/>
                    <a:pt x="1810" y="2"/>
                    <a:pt x="1745" y="2"/>
                  </a:cubicBezTo>
                  <a:cubicBezTo>
                    <a:pt x="1341" y="2"/>
                    <a:pt x="1004" y="1036"/>
                    <a:pt x="1004" y="1036"/>
                  </a:cubicBezTo>
                  <a:cubicBezTo>
                    <a:pt x="1004" y="1036"/>
                    <a:pt x="1239" y="0"/>
                    <a:pt x="84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3819;p80"/>
            <p:cNvSpPr/>
            <p:nvPr/>
          </p:nvSpPr>
          <p:spPr>
            <a:xfrm>
              <a:off x="540800" y="7098288"/>
              <a:ext cx="60050" cy="47875"/>
            </a:xfrm>
            <a:custGeom>
              <a:avLst/>
              <a:gdLst/>
              <a:ahLst/>
              <a:cxnLst/>
              <a:rect l="l" t="t" r="r" b="b"/>
              <a:pathLst>
                <a:path w="2402" h="1915" extrusionOk="0">
                  <a:moveTo>
                    <a:pt x="1688" y="1"/>
                  </a:moveTo>
                  <a:cubicBezTo>
                    <a:pt x="1279" y="1"/>
                    <a:pt x="1064" y="1124"/>
                    <a:pt x="1064" y="1124"/>
                  </a:cubicBezTo>
                  <a:cubicBezTo>
                    <a:pt x="1064" y="1124"/>
                    <a:pt x="1154" y="119"/>
                    <a:pt x="796" y="119"/>
                  </a:cubicBezTo>
                  <a:cubicBezTo>
                    <a:pt x="737" y="119"/>
                    <a:pt x="665" y="147"/>
                    <a:pt x="578" y="212"/>
                  </a:cubicBezTo>
                  <a:cubicBezTo>
                    <a:pt x="0" y="668"/>
                    <a:pt x="1186" y="1914"/>
                    <a:pt x="1186" y="1914"/>
                  </a:cubicBezTo>
                  <a:cubicBezTo>
                    <a:pt x="1186" y="1914"/>
                    <a:pt x="2402" y="425"/>
                    <a:pt x="1855" y="60"/>
                  </a:cubicBezTo>
                  <a:cubicBezTo>
                    <a:pt x="1796" y="19"/>
                    <a:pt x="1741" y="1"/>
                    <a:pt x="16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3820;p80"/>
            <p:cNvSpPr/>
            <p:nvPr/>
          </p:nvSpPr>
          <p:spPr>
            <a:xfrm>
              <a:off x="511150" y="7374738"/>
              <a:ext cx="55500" cy="44975"/>
            </a:xfrm>
            <a:custGeom>
              <a:avLst/>
              <a:gdLst/>
              <a:ahLst/>
              <a:cxnLst/>
              <a:rect l="l" t="t" r="r" b="b"/>
              <a:pathLst>
                <a:path w="2220" h="1799" extrusionOk="0">
                  <a:moveTo>
                    <a:pt x="839" y="0"/>
                  </a:moveTo>
                  <a:cubicBezTo>
                    <a:pt x="815" y="0"/>
                    <a:pt x="789" y="2"/>
                    <a:pt x="761" y="5"/>
                  </a:cubicBezTo>
                  <a:cubicBezTo>
                    <a:pt x="1" y="127"/>
                    <a:pt x="457" y="1799"/>
                    <a:pt x="457" y="1799"/>
                  </a:cubicBezTo>
                  <a:cubicBezTo>
                    <a:pt x="457" y="1799"/>
                    <a:pt x="2220" y="1100"/>
                    <a:pt x="1946" y="522"/>
                  </a:cubicBezTo>
                  <a:cubicBezTo>
                    <a:pt x="1888" y="393"/>
                    <a:pt x="1800" y="342"/>
                    <a:pt x="1696" y="342"/>
                  </a:cubicBezTo>
                  <a:cubicBezTo>
                    <a:pt x="1314" y="342"/>
                    <a:pt x="730" y="1039"/>
                    <a:pt x="730" y="1039"/>
                  </a:cubicBezTo>
                  <a:cubicBezTo>
                    <a:pt x="730" y="1039"/>
                    <a:pt x="1432" y="0"/>
                    <a:pt x="8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821;p80"/>
            <p:cNvSpPr/>
            <p:nvPr/>
          </p:nvSpPr>
          <p:spPr>
            <a:xfrm>
              <a:off x="649450" y="7349663"/>
              <a:ext cx="58550" cy="49550"/>
            </a:xfrm>
            <a:custGeom>
              <a:avLst/>
              <a:gdLst/>
              <a:ahLst/>
              <a:cxnLst/>
              <a:rect l="l" t="t" r="r" b="b"/>
              <a:pathLst>
                <a:path w="2342" h="1982" extrusionOk="0">
                  <a:moveTo>
                    <a:pt x="1588" y="1"/>
                  </a:moveTo>
                  <a:cubicBezTo>
                    <a:pt x="1126" y="1"/>
                    <a:pt x="1126" y="1191"/>
                    <a:pt x="1126" y="1191"/>
                  </a:cubicBezTo>
                  <a:cubicBezTo>
                    <a:pt x="1126" y="1191"/>
                    <a:pt x="1042" y="269"/>
                    <a:pt x="718" y="269"/>
                  </a:cubicBezTo>
                  <a:cubicBezTo>
                    <a:pt x="651" y="269"/>
                    <a:pt x="575" y="308"/>
                    <a:pt x="487" y="401"/>
                  </a:cubicBezTo>
                  <a:cubicBezTo>
                    <a:pt x="1" y="948"/>
                    <a:pt x="1399" y="1981"/>
                    <a:pt x="1399" y="1981"/>
                  </a:cubicBezTo>
                  <a:cubicBezTo>
                    <a:pt x="1399" y="1981"/>
                    <a:pt x="2341" y="309"/>
                    <a:pt x="1734" y="36"/>
                  </a:cubicBezTo>
                  <a:cubicBezTo>
                    <a:pt x="1680" y="12"/>
                    <a:pt x="1632" y="1"/>
                    <a:pt x="15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822;p80"/>
            <p:cNvSpPr/>
            <p:nvPr/>
          </p:nvSpPr>
          <p:spPr>
            <a:xfrm>
              <a:off x="451125" y="7125888"/>
              <a:ext cx="60825" cy="46875"/>
            </a:xfrm>
            <a:custGeom>
              <a:avLst/>
              <a:gdLst/>
              <a:ahLst/>
              <a:cxnLst/>
              <a:rect l="l" t="t" r="r" b="b"/>
              <a:pathLst>
                <a:path w="2433" h="1875" extrusionOk="0">
                  <a:moveTo>
                    <a:pt x="1757" y="0"/>
                  </a:moveTo>
                  <a:cubicBezTo>
                    <a:pt x="1355" y="0"/>
                    <a:pt x="1034" y="1054"/>
                    <a:pt x="1034" y="1054"/>
                  </a:cubicBezTo>
                  <a:cubicBezTo>
                    <a:pt x="1034" y="1054"/>
                    <a:pt x="1219" y="38"/>
                    <a:pt x="844" y="38"/>
                  </a:cubicBezTo>
                  <a:cubicBezTo>
                    <a:pt x="789" y="38"/>
                    <a:pt x="721" y="60"/>
                    <a:pt x="639" y="111"/>
                  </a:cubicBezTo>
                  <a:cubicBezTo>
                    <a:pt x="1" y="506"/>
                    <a:pt x="1065" y="1874"/>
                    <a:pt x="1065" y="1874"/>
                  </a:cubicBezTo>
                  <a:cubicBezTo>
                    <a:pt x="1065" y="1874"/>
                    <a:pt x="2432" y="506"/>
                    <a:pt x="1946" y="81"/>
                  </a:cubicBezTo>
                  <a:cubicBezTo>
                    <a:pt x="1882" y="25"/>
                    <a:pt x="1819" y="0"/>
                    <a:pt x="175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3823;p80"/>
            <p:cNvSpPr/>
            <p:nvPr/>
          </p:nvSpPr>
          <p:spPr>
            <a:xfrm>
              <a:off x="308275" y="7169688"/>
              <a:ext cx="181625" cy="368750"/>
            </a:xfrm>
            <a:custGeom>
              <a:avLst/>
              <a:gdLst/>
              <a:ahLst/>
              <a:cxnLst/>
              <a:rect l="l" t="t" r="r" b="b"/>
              <a:pathLst>
                <a:path w="7265" h="14750" extrusionOk="0">
                  <a:moveTo>
                    <a:pt x="4134" y="1"/>
                  </a:moveTo>
                  <a:cubicBezTo>
                    <a:pt x="3800" y="821"/>
                    <a:pt x="3465" y="1794"/>
                    <a:pt x="3131" y="2888"/>
                  </a:cubicBezTo>
                  <a:cubicBezTo>
                    <a:pt x="3131" y="2919"/>
                    <a:pt x="608" y="12220"/>
                    <a:pt x="608" y="12220"/>
                  </a:cubicBezTo>
                  <a:cubicBezTo>
                    <a:pt x="608" y="12220"/>
                    <a:pt x="0" y="13983"/>
                    <a:pt x="395" y="14256"/>
                  </a:cubicBezTo>
                  <a:cubicBezTo>
                    <a:pt x="430" y="14285"/>
                    <a:pt x="467" y="14299"/>
                    <a:pt x="505" y="14299"/>
                  </a:cubicBezTo>
                  <a:cubicBezTo>
                    <a:pt x="860" y="14299"/>
                    <a:pt x="1307" y="13132"/>
                    <a:pt x="1307" y="13132"/>
                  </a:cubicBezTo>
                  <a:lnTo>
                    <a:pt x="1307" y="13132"/>
                  </a:lnTo>
                  <a:cubicBezTo>
                    <a:pt x="1307" y="13132"/>
                    <a:pt x="1064" y="14651"/>
                    <a:pt x="1520" y="14712"/>
                  </a:cubicBezTo>
                  <a:cubicBezTo>
                    <a:pt x="1529" y="14713"/>
                    <a:pt x="1537" y="14714"/>
                    <a:pt x="1545" y="14714"/>
                  </a:cubicBezTo>
                  <a:cubicBezTo>
                    <a:pt x="1956" y="14714"/>
                    <a:pt x="2219" y="13284"/>
                    <a:pt x="2219" y="13283"/>
                  </a:cubicBezTo>
                  <a:lnTo>
                    <a:pt x="2219" y="13283"/>
                  </a:lnTo>
                  <a:cubicBezTo>
                    <a:pt x="2219" y="13284"/>
                    <a:pt x="2022" y="14749"/>
                    <a:pt x="2523" y="14749"/>
                  </a:cubicBezTo>
                  <a:cubicBezTo>
                    <a:pt x="2542" y="14749"/>
                    <a:pt x="2563" y="14747"/>
                    <a:pt x="2584" y="14742"/>
                  </a:cubicBezTo>
                  <a:cubicBezTo>
                    <a:pt x="3131" y="14621"/>
                    <a:pt x="3222" y="12706"/>
                    <a:pt x="3222" y="12706"/>
                  </a:cubicBezTo>
                  <a:cubicBezTo>
                    <a:pt x="3222" y="12706"/>
                    <a:pt x="3641" y="13032"/>
                    <a:pt x="4072" y="13032"/>
                  </a:cubicBezTo>
                  <a:cubicBezTo>
                    <a:pt x="4133" y="13032"/>
                    <a:pt x="4195" y="13025"/>
                    <a:pt x="4256" y="13010"/>
                  </a:cubicBezTo>
                  <a:cubicBezTo>
                    <a:pt x="4742" y="12888"/>
                    <a:pt x="3830" y="11399"/>
                    <a:pt x="3830" y="11399"/>
                  </a:cubicBezTo>
                  <a:lnTo>
                    <a:pt x="5411" y="7296"/>
                  </a:lnTo>
                  <a:cubicBezTo>
                    <a:pt x="5380" y="7265"/>
                    <a:pt x="6323" y="5533"/>
                    <a:pt x="7265" y="3800"/>
                  </a:cubicBezTo>
                  <a:cubicBezTo>
                    <a:pt x="6383" y="2402"/>
                    <a:pt x="5320" y="1125"/>
                    <a:pt x="4134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3824;p80"/>
            <p:cNvSpPr/>
            <p:nvPr/>
          </p:nvSpPr>
          <p:spPr>
            <a:xfrm>
              <a:off x="757375" y="7133988"/>
              <a:ext cx="180875" cy="404450"/>
            </a:xfrm>
            <a:custGeom>
              <a:avLst/>
              <a:gdLst/>
              <a:ahLst/>
              <a:cxnLst/>
              <a:rect l="l" t="t" r="r" b="b"/>
              <a:pathLst>
                <a:path w="7235" h="16178" extrusionOk="0">
                  <a:moveTo>
                    <a:pt x="2432" y="0"/>
                  </a:moveTo>
                  <a:cubicBezTo>
                    <a:pt x="1307" y="1581"/>
                    <a:pt x="486" y="3374"/>
                    <a:pt x="0" y="5258"/>
                  </a:cubicBezTo>
                  <a:cubicBezTo>
                    <a:pt x="942" y="6991"/>
                    <a:pt x="1854" y="8693"/>
                    <a:pt x="1824" y="8724"/>
                  </a:cubicBezTo>
                  <a:lnTo>
                    <a:pt x="3435" y="12827"/>
                  </a:lnTo>
                  <a:cubicBezTo>
                    <a:pt x="3435" y="12827"/>
                    <a:pt x="2493" y="14316"/>
                    <a:pt x="2979" y="14438"/>
                  </a:cubicBezTo>
                  <a:cubicBezTo>
                    <a:pt x="3040" y="14453"/>
                    <a:pt x="3101" y="14460"/>
                    <a:pt x="3163" y="14460"/>
                  </a:cubicBezTo>
                  <a:cubicBezTo>
                    <a:pt x="3593" y="14460"/>
                    <a:pt x="4012" y="14134"/>
                    <a:pt x="4012" y="14134"/>
                  </a:cubicBezTo>
                  <a:cubicBezTo>
                    <a:pt x="4012" y="14134"/>
                    <a:pt x="4104" y="16049"/>
                    <a:pt x="4651" y="16170"/>
                  </a:cubicBezTo>
                  <a:cubicBezTo>
                    <a:pt x="4672" y="16175"/>
                    <a:pt x="4692" y="16177"/>
                    <a:pt x="4712" y="16177"/>
                  </a:cubicBezTo>
                  <a:cubicBezTo>
                    <a:pt x="5213" y="16177"/>
                    <a:pt x="5015" y="14712"/>
                    <a:pt x="5015" y="14711"/>
                  </a:cubicBezTo>
                  <a:lnTo>
                    <a:pt x="5015" y="14711"/>
                  </a:lnTo>
                  <a:cubicBezTo>
                    <a:pt x="5015" y="14712"/>
                    <a:pt x="5278" y="16142"/>
                    <a:pt x="5689" y="16142"/>
                  </a:cubicBezTo>
                  <a:cubicBezTo>
                    <a:pt x="5698" y="16142"/>
                    <a:pt x="5706" y="16141"/>
                    <a:pt x="5715" y="16140"/>
                  </a:cubicBezTo>
                  <a:cubicBezTo>
                    <a:pt x="6170" y="16079"/>
                    <a:pt x="5927" y="14560"/>
                    <a:pt x="5927" y="14560"/>
                  </a:cubicBezTo>
                  <a:lnTo>
                    <a:pt x="5927" y="14560"/>
                  </a:lnTo>
                  <a:cubicBezTo>
                    <a:pt x="5927" y="14560"/>
                    <a:pt x="6374" y="15727"/>
                    <a:pt x="6730" y="15727"/>
                  </a:cubicBezTo>
                  <a:cubicBezTo>
                    <a:pt x="6767" y="15727"/>
                    <a:pt x="6804" y="15713"/>
                    <a:pt x="6839" y="15684"/>
                  </a:cubicBezTo>
                  <a:cubicBezTo>
                    <a:pt x="7234" y="15411"/>
                    <a:pt x="6626" y="13648"/>
                    <a:pt x="6626" y="13648"/>
                  </a:cubicBezTo>
                  <a:cubicBezTo>
                    <a:pt x="6626" y="13648"/>
                    <a:pt x="4104" y="4347"/>
                    <a:pt x="4104" y="4316"/>
                  </a:cubicBezTo>
                  <a:cubicBezTo>
                    <a:pt x="3587" y="2523"/>
                    <a:pt x="3009" y="1094"/>
                    <a:pt x="243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3825;p80"/>
            <p:cNvSpPr/>
            <p:nvPr/>
          </p:nvSpPr>
          <p:spPr>
            <a:xfrm>
              <a:off x="469375" y="7035488"/>
              <a:ext cx="91975" cy="325725"/>
            </a:xfrm>
            <a:custGeom>
              <a:avLst/>
              <a:gdLst/>
              <a:ahLst/>
              <a:cxnLst/>
              <a:rect l="l" t="t" r="r" b="b"/>
              <a:pathLst>
                <a:path w="3679" h="13029" extrusionOk="0">
                  <a:moveTo>
                    <a:pt x="2696" y="0"/>
                  </a:moveTo>
                  <a:cubicBezTo>
                    <a:pt x="2137" y="0"/>
                    <a:pt x="1399" y="246"/>
                    <a:pt x="638" y="718"/>
                  </a:cubicBezTo>
                  <a:cubicBezTo>
                    <a:pt x="638" y="718"/>
                    <a:pt x="1246" y="3241"/>
                    <a:pt x="1155" y="4791"/>
                  </a:cubicBezTo>
                  <a:cubicBezTo>
                    <a:pt x="1034" y="6341"/>
                    <a:pt x="274" y="9898"/>
                    <a:pt x="274" y="9898"/>
                  </a:cubicBezTo>
                  <a:cubicBezTo>
                    <a:pt x="274" y="9898"/>
                    <a:pt x="0" y="11934"/>
                    <a:pt x="122" y="13028"/>
                  </a:cubicBezTo>
                  <a:cubicBezTo>
                    <a:pt x="1915" y="10840"/>
                    <a:pt x="3253" y="9290"/>
                    <a:pt x="3526" y="5308"/>
                  </a:cubicBezTo>
                  <a:cubicBezTo>
                    <a:pt x="3678" y="3393"/>
                    <a:pt x="3192" y="1052"/>
                    <a:pt x="2949" y="19"/>
                  </a:cubicBezTo>
                  <a:cubicBezTo>
                    <a:pt x="2869" y="6"/>
                    <a:pt x="2785" y="0"/>
                    <a:pt x="269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3826;p80"/>
            <p:cNvSpPr/>
            <p:nvPr/>
          </p:nvSpPr>
          <p:spPr>
            <a:xfrm>
              <a:off x="472400" y="7035963"/>
              <a:ext cx="110975" cy="339675"/>
            </a:xfrm>
            <a:custGeom>
              <a:avLst/>
              <a:gdLst/>
              <a:ahLst/>
              <a:cxnLst/>
              <a:rect l="l" t="t" r="r" b="b"/>
              <a:pathLst>
                <a:path w="4439" h="13587" extrusionOk="0">
                  <a:moveTo>
                    <a:pt x="2828" y="0"/>
                  </a:moveTo>
                  <a:lnTo>
                    <a:pt x="2828" y="0"/>
                  </a:lnTo>
                  <a:cubicBezTo>
                    <a:pt x="3071" y="1033"/>
                    <a:pt x="3557" y="3374"/>
                    <a:pt x="3405" y="5289"/>
                  </a:cubicBezTo>
                  <a:cubicBezTo>
                    <a:pt x="3101" y="9271"/>
                    <a:pt x="1794" y="10821"/>
                    <a:pt x="1" y="13009"/>
                  </a:cubicBezTo>
                  <a:cubicBezTo>
                    <a:pt x="31" y="13283"/>
                    <a:pt x="62" y="13496"/>
                    <a:pt x="153" y="13587"/>
                  </a:cubicBezTo>
                  <a:cubicBezTo>
                    <a:pt x="153" y="13587"/>
                    <a:pt x="2980" y="11155"/>
                    <a:pt x="3709" y="7417"/>
                  </a:cubicBezTo>
                  <a:cubicBezTo>
                    <a:pt x="4439" y="3708"/>
                    <a:pt x="3618" y="1064"/>
                    <a:pt x="3405" y="395"/>
                  </a:cubicBezTo>
                  <a:cubicBezTo>
                    <a:pt x="3344" y="182"/>
                    <a:pt x="3132" y="30"/>
                    <a:pt x="282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3827;p80"/>
            <p:cNvSpPr/>
            <p:nvPr/>
          </p:nvSpPr>
          <p:spPr>
            <a:xfrm>
              <a:off x="681375" y="7035488"/>
              <a:ext cx="91225" cy="325725"/>
            </a:xfrm>
            <a:custGeom>
              <a:avLst/>
              <a:gdLst/>
              <a:ahLst/>
              <a:cxnLst/>
              <a:rect l="l" t="t" r="r" b="b"/>
              <a:pathLst>
                <a:path w="3649" h="13029" extrusionOk="0">
                  <a:moveTo>
                    <a:pt x="973" y="0"/>
                  </a:moveTo>
                  <a:cubicBezTo>
                    <a:pt x="887" y="0"/>
                    <a:pt x="805" y="6"/>
                    <a:pt x="730" y="19"/>
                  </a:cubicBezTo>
                  <a:cubicBezTo>
                    <a:pt x="487" y="1052"/>
                    <a:pt x="1" y="3393"/>
                    <a:pt x="122" y="5308"/>
                  </a:cubicBezTo>
                  <a:cubicBezTo>
                    <a:pt x="426" y="9290"/>
                    <a:pt x="1733" y="10840"/>
                    <a:pt x="3557" y="13028"/>
                  </a:cubicBezTo>
                  <a:cubicBezTo>
                    <a:pt x="3648" y="11934"/>
                    <a:pt x="3405" y="9898"/>
                    <a:pt x="3405" y="9898"/>
                  </a:cubicBezTo>
                  <a:cubicBezTo>
                    <a:pt x="3405" y="9898"/>
                    <a:pt x="2645" y="6341"/>
                    <a:pt x="2523" y="4791"/>
                  </a:cubicBezTo>
                  <a:cubicBezTo>
                    <a:pt x="2402" y="3241"/>
                    <a:pt x="3040" y="718"/>
                    <a:pt x="3040" y="718"/>
                  </a:cubicBezTo>
                  <a:cubicBezTo>
                    <a:pt x="2280" y="246"/>
                    <a:pt x="1519" y="0"/>
                    <a:pt x="973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3828;p80"/>
            <p:cNvSpPr/>
            <p:nvPr/>
          </p:nvSpPr>
          <p:spPr>
            <a:xfrm>
              <a:off x="659350" y="7035963"/>
              <a:ext cx="110950" cy="339675"/>
            </a:xfrm>
            <a:custGeom>
              <a:avLst/>
              <a:gdLst/>
              <a:ahLst/>
              <a:cxnLst/>
              <a:rect l="l" t="t" r="r" b="b"/>
              <a:pathLst>
                <a:path w="4438" h="13587" extrusionOk="0">
                  <a:moveTo>
                    <a:pt x="1611" y="0"/>
                  </a:moveTo>
                  <a:lnTo>
                    <a:pt x="1611" y="0"/>
                  </a:lnTo>
                  <a:cubicBezTo>
                    <a:pt x="1307" y="30"/>
                    <a:pt x="1094" y="182"/>
                    <a:pt x="1034" y="395"/>
                  </a:cubicBezTo>
                  <a:cubicBezTo>
                    <a:pt x="821" y="1064"/>
                    <a:pt x="0" y="3708"/>
                    <a:pt x="730" y="7417"/>
                  </a:cubicBezTo>
                  <a:cubicBezTo>
                    <a:pt x="1459" y="11155"/>
                    <a:pt x="4286" y="13587"/>
                    <a:pt x="4286" y="13587"/>
                  </a:cubicBezTo>
                  <a:cubicBezTo>
                    <a:pt x="4377" y="13496"/>
                    <a:pt x="4407" y="13283"/>
                    <a:pt x="4438" y="13009"/>
                  </a:cubicBezTo>
                  <a:cubicBezTo>
                    <a:pt x="2614" y="10821"/>
                    <a:pt x="1307" y="9271"/>
                    <a:pt x="1034" y="5289"/>
                  </a:cubicBezTo>
                  <a:cubicBezTo>
                    <a:pt x="882" y="3374"/>
                    <a:pt x="1368" y="1033"/>
                    <a:pt x="161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3966;p80"/>
          <p:cNvGrpSpPr/>
          <p:nvPr/>
        </p:nvGrpSpPr>
        <p:grpSpPr>
          <a:xfrm>
            <a:off x="10402237" y="4300314"/>
            <a:ext cx="1210020" cy="2503272"/>
            <a:chOff x="1608450" y="6283988"/>
            <a:chExt cx="857950" cy="1857075"/>
          </a:xfrm>
        </p:grpSpPr>
        <p:sp>
          <p:nvSpPr>
            <p:cNvPr id="478" name="Google Shape;3967;p80"/>
            <p:cNvSpPr/>
            <p:nvPr/>
          </p:nvSpPr>
          <p:spPr>
            <a:xfrm>
              <a:off x="1796150" y="6841363"/>
              <a:ext cx="449875" cy="498975"/>
            </a:xfrm>
            <a:custGeom>
              <a:avLst/>
              <a:gdLst/>
              <a:ahLst/>
              <a:cxnLst/>
              <a:rect l="l" t="t" r="r" b="b"/>
              <a:pathLst>
                <a:path w="17995" h="19959" extrusionOk="0">
                  <a:moveTo>
                    <a:pt x="7679" y="1"/>
                  </a:moveTo>
                  <a:cubicBezTo>
                    <a:pt x="7562" y="1"/>
                    <a:pt x="7444" y="1"/>
                    <a:pt x="7325" y="3"/>
                  </a:cubicBezTo>
                  <a:cubicBezTo>
                    <a:pt x="7325" y="3"/>
                    <a:pt x="7324" y="3"/>
                    <a:pt x="7321" y="3"/>
                  </a:cubicBezTo>
                  <a:cubicBezTo>
                    <a:pt x="7128" y="3"/>
                    <a:pt x="1215" y="32"/>
                    <a:pt x="1186" y="3650"/>
                  </a:cubicBezTo>
                  <a:cubicBezTo>
                    <a:pt x="1155" y="7328"/>
                    <a:pt x="0" y="15596"/>
                    <a:pt x="1641" y="18818"/>
                  </a:cubicBezTo>
                  <a:cubicBezTo>
                    <a:pt x="2054" y="19642"/>
                    <a:pt x="6015" y="19958"/>
                    <a:pt x="9618" y="19958"/>
                  </a:cubicBezTo>
                  <a:cubicBezTo>
                    <a:pt x="11858" y="19958"/>
                    <a:pt x="13960" y="19836"/>
                    <a:pt x="14985" y="19638"/>
                  </a:cubicBezTo>
                  <a:cubicBezTo>
                    <a:pt x="17660" y="19122"/>
                    <a:pt x="17994" y="16720"/>
                    <a:pt x="17964" y="14228"/>
                  </a:cubicBezTo>
                  <a:cubicBezTo>
                    <a:pt x="17934" y="11705"/>
                    <a:pt x="17751" y="5778"/>
                    <a:pt x="17143" y="3042"/>
                  </a:cubicBezTo>
                  <a:cubicBezTo>
                    <a:pt x="16757" y="1318"/>
                    <a:pt x="12910" y="1"/>
                    <a:pt x="767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3968;p80"/>
            <p:cNvSpPr/>
            <p:nvPr/>
          </p:nvSpPr>
          <p:spPr>
            <a:xfrm>
              <a:off x="1812850" y="6842163"/>
              <a:ext cx="449900" cy="498925"/>
            </a:xfrm>
            <a:custGeom>
              <a:avLst/>
              <a:gdLst/>
              <a:ahLst/>
              <a:cxnLst/>
              <a:rect l="l" t="t" r="r" b="b"/>
              <a:pathLst>
                <a:path w="17996" h="19957" extrusionOk="0">
                  <a:moveTo>
                    <a:pt x="7481" y="1"/>
                  </a:moveTo>
                  <a:cubicBezTo>
                    <a:pt x="7420" y="1"/>
                    <a:pt x="7358" y="1"/>
                    <a:pt x="7296" y="1"/>
                  </a:cubicBezTo>
                  <a:cubicBezTo>
                    <a:pt x="7296" y="1"/>
                    <a:pt x="7294" y="1"/>
                    <a:pt x="7291" y="1"/>
                  </a:cubicBezTo>
                  <a:cubicBezTo>
                    <a:pt x="7100" y="1"/>
                    <a:pt x="1216" y="31"/>
                    <a:pt x="1186" y="3649"/>
                  </a:cubicBezTo>
                  <a:cubicBezTo>
                    <a:pt x="1156" y="7326"/>
                    <a:pt x="1" y="15594"/>
                    <a:pt x="1612" y="18816"/>
                  </a:cubicBezTo>
                  <a:cubicBezTo>
                    <a:pt x="2043" y="19641"/>
                    <a:pt x="6011" y="19957"/>
                    <a:pt x="9617" y="19957"/>
                  </a:cubicBezTo>
                  <a:cubicBezTo>
                    <a:pt x="11859" y="19957"/>
                    <a:pt x="13961" y="19835"/>
                    <a:pt x="14986" y="19637"/>
                  </a:cubicBezTo>
                  <a:cubicBezTo>
                    <a:pt x="17661" y="19120"/>
                    <a:pt x="17995" y="16719"/>
                    <a:pt x="17965" y="14226"/>
                  </a:cubicBezTo>
                  <a:cubicBezTo>
                    <a:pt x="17934" y="11703"/>
                    <a:pt x="17721" y="5776"/>
                    <a:pt x="17144" y="3041"/>
                  </a:cubicBezTo>
                  <a:cubicBezTo>
                    <a:pt x="16753" y="1298"/>
                    <a:pt x="12828" y="1"/>
                    <a:pt x="748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3969;p80"/>
            <p:cNvSpPr/>
            <p:nvPr/>
          </p:nvSpPr>
          <p:spPr>
            <a:xfrm>
              <a:off x="1866800" y="7749488"/>
              <a:ext cx="156575" cy="67100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2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3970;p80"/>
            <p:cNvSpPr/>
            <p:nvPr/>
          </p:nvSpPr>
          <p:spPr>
            <a:xfrm>
              <a:off x="186680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8" y="9666"/>
                    <a:pt x="670" y="10091"/>
                  </a:cubicBezTo>
                  <a:cubicBezTo>
                    <a:pt x="670" y="10091"/>
                    <a:pt x="1793" y="10433"/>
                    <a:pt x="3165" y="10433"/>
                  </a:cubicBezTo>
                  <a:cubicBezTo>
                    <a:pt x="4072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60" y="364"/>
                    <a:pt x="5078" y="390"/>
                    <a:pt x="4492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3971;p80"/>
            <p:cNvSpPr/>
            <p:nvPr/>
          </p:nvSpPr>
          <p:spPr>
            <a:xfrm>
              <a:off x="1869850" y="7839163"/>
              <a:ext cx="152000" cy="16000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4" y="488"/>
                    <a:pt x="5988" y="213"/>
                  </a:cubicBezTo>
                  <a:cubicBezTo>
                    <a:pt x="6080" y="182"/>
                    <a:pt x="6049" y="61"/>
                    <a:pt x="5958" y="61"/>
                  </a:cubicBezTo>
                  <a:cubicBezTo>
                    <a:pt x="4955" y="285"/>
                    <a:pt x="3997" y="407"/>
                    <a:pt x="3042" y="407"/>
                  </a:cubicBezTo>
                  <a:cubicBezTo>
                    <a:pt x="2059" y="407"/>
                    <a:pt x="1080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3972;p80"/>
            <p:cNvSpPr/>
            <p:nvPr/>
          </p:nvSpPr>
          <p:spPr>
            <a:xfrm>
              <a:off x="1874400" y="7808938"/>
              <a:ext cx="6100" cy="32700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2" y="1240"/>
                  </a:cubicBezTo>
                  <a:cubicBezTo>
                    <a:pt x="62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4" y="1240"/>
                  </a:cubicBezTo>
                  <a:cubicBezTo>
                    <a:pt x="244" y="996"/>
                    <a:pt x="214" y="723"/>
                    <a:pt x="183" y="480"/>
                  </a:cubicBezTo>
                  <a:cubicBezTo>
                    <a:pt x="183" y="328"/>
                    <a:pt x="214" y="145"/>
                    <a:pt x="153" y="24"/>
                  </a:cubicBezTo>
                  <a:cubicBezTo>
                    <a:pt x="153" y="8"/>
                    <a:pt x="138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3973;p80"/>
            <p:cNvSpPr/>
            <p:nvPr/>
          </p:nvSpPr>
          <p:spPr>
            <a:xfrm>
              <a:off x="1897975" y="7812563"/>
              <a:ext cx="4575" cy="35350"/>
            </a:xfrm>
            <a:custGeom>
              <a:avLst/>
              <a:gdLst/>
              <a:ahLst/>
              <a:cxnLst/>
              <a:rect l="l" t="t" r="r" b="b"/>
              <a:pathLst>
                <a:path w="183" h="1414" extrusionOk="0">
                  <a:moveTo>
                    <a:pt x="91" y="0"/>
                  </a:moveTo>
                  <a:cubicBezTo>
                    <a:pt x="46" y="0"/>
                    <a:pt x="0" y="31"/>
                    <a:pt x="0" y="91"/>
                  </a:cubicBezTo>
                  <a:cubicBezTo>
                    <a:pt x="0" y="517"/>
                    <a:pt x="30" y="943"/>
                    <a:pt x="30" y="1368"/>
                  </a:cubicBezTo>
                  <a:cubicBezTo>
                    <a:pt x="30" y="1398"/>
                    <a:pt x="61" y="1414"/>
                    <a:pt x="91" y="1414"/>
                  </a:cubicBezTo>
                  <a:cubicBezTo>
                    <a:pt x="122" y="1414"/>
                    <a:pt x="152" y="1398"/>
                    <a:pt x="152" y="1368"/>
                  </a:cubicBezTo>
                  <a:cubicBezTo>
                    <a:pt x="182" y="943"/>
                    <a:pt x="152" y="517"/>
                    <a:pt x="182" y="91"/>
                  </a:cubicBezTo>
                  <a:cubicBezTo>
                    <a:pt x="182" y="31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3974;p80"/>
            <p:cNvSpPr/>
            <p:nvPr/>
          </p:nvSpPr>
          <p:spPr>
            <a:xfrm>
              <a:off x="192152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6" y="1"/>
                  </a:moveTo>
                  <a:cubicBezTo>
                    <a:pt x="92" y="1"/>
                    <a:pt x="61" y="24"/>
                    <a:pt x="61" y="69"/>
                  </a:cubicBezTo>
                  <a:cubicBezTo>
                    <a:pt x="0" y="495"/>
                    <a:pt x="31" y="951"/>
                    <a:pt x="61" y="1376"/>
                  </a:cubicBezTo>
                  <a:cubicBezTo>
                    <a:pt x="61" y="1422"/>
                    <a:pt x="92" y="1445"/>
                    <a:pt x="122" y="1445"/>
                  </a:cubicBezTo>
                  <a:cubicBezTo>
                    <a:pt x="152" y="1445"/>
                    <a:pt x="183" y="1422"/>
                    <a:pt x="183" y="1376"/>
                  </a:cubicBezTo>
                  <a:cubicBezTo>
                    <a:pt x="213" y="981"/>
                    <a:pt x="244" y="495"/>
                    <a:pt x="213" y="69"/>
                  </a:cubicBezTo>
                  <a:cubicBezTo>
                    <a:pt x="198" y="24"/>
                    <a:pt x="160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3975;p80"/>
            <p:cNvSpPr/>
            <p:nvPr/>
          </p:nvSpPr>
          <p:spPr>
            <a:xfrm>
              <a:off x="1946600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8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92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3976;p80"/>
            <p:cNvSpPr/>
            <p:nvPr/>
          </p:nvSpPr>
          <p:spPr>
            <a:xfrm>
              <a:off x="1974725" y="7817113"/>
              <a:ext cx="6100" cy="33525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1" y="1"/>
                  </a:moveTo>
                  <a:cubicBezTo>
                    <a:pt x="46" y="1"/>
                    <a:pt x="0" y="31"/>
                    <a:pt x="0" y="92"/>
                  </a:cubicBezTo>
                  <a:cubicBezTo>
                    <a:pt x="0" y="487"/>
                    <a:pt x="30" y="882"/>
                    <a:pt x="91" y="1277"/>
                  </a:cubicBezTo>
                  <a:cubicBezTo>
                    <a:pt x="91" y="1315"/>
                    <a:pt x="126" y="1341"/>
                    <a:pt x="160" y="1341"/>
                  </a:cubicBezTo>
                  <a:cubicBezTo>
                    <a:pt x="181" y="1341"/>
                    <a:pt x="201" y="1331"/>
                    <a:pt x="213" y="1308"/>
                  </a:cubicBezTo>
                  <a:cubicBezTo>
                    <a:pt x="243" y="913"/>
                    <a:pt x="182" y="487"/>
                    <a:pt x="182" y="92"/>
                  </a:cubicBezTo>
                  <a:cubicBezTo>
                    <a:pt x="182" y="31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3977;p80"/>
            <p:cNvSpPr/>
            <p:nvPr/>
          </p:nvSpPr>
          <p:spPr>
            <a:xfrm>
              <a:off x="1995225" y="7816013"/>
              <a:ext cx="9150" cy="30375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43" y="1"/>
                  </a:moveTo>
                  <a:cubicBezTo>
                    <a:pt x="217" y="1"/>
                    <a:pt x="193" y="14"/>
                    <a:pt x="183" y="45"/>
                  </a:cubicBezTo>
                  <a:cubicBezTo>
                    <a:pt x="1" y="409"/>
                    <a:pt x="214" y="805"/>
                    <a:pt x="183" y="1169"/>
                  </a:cubicBezTo>
                  <a:cubicBezTo>
                    <a:pt x="183" y="1200"/>
                    <a:pt x="206" y="1215"/>
                    <a:pt x="229" y="1215"/>
                  </a:cubicBezTo>
                  <a:cubicBezTo>
                    <a:pt x="252" y="1215"/>
                    <a:pt x="274" y="1200"/>
                    <a:pt x="274" y="1169"/>
                  </a:cubicBezTo>
                  <a:cubicBezTo>
                    <a:pt x="365" y="835"/>
                    <a:pt x="244" y="470"/>
                    <a:pt x="335" y="136"/>
                  </a:cubicBezTo>
                  <a:cubicBezTo>
                    <a:pt x="355" y="55"/>
                    <a:pt x="295" y="1"/>
                    <a:pt x="24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3978;p80"/>
            <p:cNvSpPr/>
            <p:nvPr/>
          </p:nvSpPr>
          <p:spPr>
            <a:xfrm>
              <a:off x="18645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1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3" y="487"/>
                  </a:cubicBezTo>
                  <a:cubicBezTo>
                    <a:pt x="6406" y="487"/>
                    <a:pt x="6414" y="302"/>
                    <a:pt x="6315" y="302"/>
                  </a:cubicBezTo>
                  <a:cubicBezTo>
                    <a:pt x="6308" y="302"/>
                    <a:pt x="6301" y="303"/>
                    <a:pt x="6293" y="305"/>
                  </a:cubicBezTo>
                  <a:cubicBezTo>
                    <a:pt x="5609" y="344"/>
                    <a:pt x="4933" y="368"/>
                    <a:pt x="4260" y="368"/>
                  </a:cubicBezTo>
                  <a:cubicBezTo>
                    <a:pt x="2869" y="368"/>
                    <a:pt x="1495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3979;p80"/>
            <p:cNvSpPr/>
            <p:nvPr/>
          </p:nvSpPr>
          <p:spPr>
            <a:xfrm>
              <a:off x="1860725" y="7668938"/>
              <a:ext cx="164925" cy="135275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7" y="1"/>
                  </a:moveTo>
                  <a:lnTo>
                    <a:pt x="1" y="122"/>
                  </a:lnTo>
                  <a:cubicBezTo>
                    <a:pt x="1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7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3980;p80"/>
            <p:cNvSpPr/>
            <p:nvPr/>
          </p:nvSpPr>
          <p:spPr>
            <a:xfrm>
              <a:off x="1787775" y="8100138"/>
              <a:ext cx="229275" cy="40925"/>
            </a:xfrm>
            <a:custGeom>
              <a:avLst/>
              <a:gdLst/>
              <a:ahLst/>
              <a:cxnLst/>
              <a:rect l="l" t="t" r="r" b="b"/>
              <a:pathLst>
                <a:path w="9171" h="1637" extrusionOk="0">
                  <a:moveTo>
                    <a:pt x="6828" y="0"/>
                  </a:moveTo>
                  <a:cubicBezTo>
                    <a:pt x="4145" y="0"/>
                    <a:pt x="92" y="230"/>
                    <a:pt x="92" y="230"/>
                  </a:cubicBezTo>
                  <a:cubicBezTo>
                    <a:pt x="92" y="230"/>
                    <a:pt x="1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208" y="1263"/>
                    <a:pt x="9028" y="1081"/>
                    <a:pt x="9028" y="1081"/>
                  </a:cubicBezTo>
                  <a:cubicBezTo>
                    <a:pt x="9028" y="1081"/>
                    <a:pt x="911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3981;p80"/>
            <p:cNvSpPr/>
            <p:nvPr/>
          </p:nvSpPr>
          <p:spPr>
            <a:xfrm>
              <a:off x="1787025" y="8070913"/>
              <a:ext cx="85900" cy="60050"/>
            </a:xfrm>
            <a:custGeom>
              <a:avLst/>
              <a:gdLst/>
              <a:ahLst/>
              <a:cxnLst/>
              <a:rect l="l" t="t" r="r" b="b"/>
              <a:pathLst>
                <a:path w="3436" h="2402" extrusionOk="0">
                  <a:moveTo>
                    <a:pt x="2158" y="1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7" y="730"/>
                    <a:pt x="2158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3982;p80"/>
            <p:cNvSpPr/>
            <p:nvPr/>
          </p:nvSpPr>
          <p:spPr>
            <a:xfrm>
              <a:off x="1841725" y="8051163"/>
              <a:ext cx="180125" cy="80450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8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9" y="1520"/>
                    <a:pt x="1004" y="2311"/>
                    <a:pt x="1247" y="3192"/>
                  </a:cubicBezTo>
                  <a:cubicBezTo>
                    <a:pt x="1604" y="3209"/>
                    <a:pt x="1973" y="3217"/>
                    <a:pt x="2348" y="3217"/>
                  </a:cubicBezTo>
                  <a:cubicBezTo>
                    <a:pt x="4019" y="3217"/>
                    <a:pt x="5789" y="3048"/>
                    <a:pt x="6931" y="2675"/>
                  </a:cubicBezTo>
                  <a:cubicBezTo>
                    <a:pt x="6931" y="2675"/>
                    <a:pt x="7205" y="1125"/>
                    <a:pt x="6931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3983;p80"/>
            <p:cNvSpPr/>
            <p:nvPr/>
          </p:nvSpPr>
          <p:spPr>
            <a:xfrm>
              <a:off x="1833925" y="8020763"/>
              <a:ext cx="46525" cy="50000"/>
            </a:xfrm>
            <a:custGeom>
              <a:avLst/>
              <a:gdLst/>
              <a:ahLst/>
              <a:cxnLst/>
              <a:rect l="l" t="t" r="r" b="b"/>
              <a:pathLst>
                <a:path w="1861" h="2000" extrusionOk="0">
                  <a:moveTo>
                    <a:pt x="1155" y="184"/>
                  </a:moveTo>
                  <a:cubicBezTo>
                    <a:pt x="1181" y="184"/>
                    <a:pt x="1214" y="193"/>
                    <a:pt x="1255" y="213"/>
                  </a:cubicBezTo>
                  <a:cubicBezTo>
                    <a:pt x="1498" y="335"/>
                    <a:pt x="1468" y="882"/>
                    <a:pt x="1498" y="1095"/>
                  </a:cubicBezTo>
                  <a:cubicBezTo>
                    <a:pt x="1498" y="1229"/>
                    <a:pt x="1498" y="1357"/>
                    <a:pt x="1495" y="1484"/>
                  </a:cubicBezTo>
                  <a:lnTo>
                    <a:pt x="1495" y="1484"/>
                  </a:lnTo>
                  <a:cubicBezTo>
                    <a:pt x="1420" y="1362"/>
                    <a:pt x="1348" y="1237"/>
                    <a:pt x="1285" y="1095"/>
                  </a:cubicBezTo>
                  <a:cubicBezTo>
                    <a:pt x="1230" y="1012"/>
                    <a:pt x="902" y="184"/>
                    <a:pt x="1155" y="184"/>
                  </a:cubicBezTo>
                  <a:close/>
                  <a:moveTo>
                    <a:pt x="609" y="961"/>
                  </a:moveTo>
                  <a:cubicBezTo>
                    <a:pt x="630" y="961"/>
                    <a:pt x="653" y="965"/>
                    <a:pt x="678" y="973"/>
                  </a:cubicBezTo>
                  <a:cubicBezTo>
                    <a:pt x="799" y="1004"/>
                    <a:pt x="921" y="1156"/>
                    <a:pt x="1012" y="1247"/>
                  </a:cubicBezTo>
                  <a:cubicBezTo>
                    <a:pt x="1097" y="1320"/>
                    <a:pt x="1172" y="1407"/>
                    <a:pt x="1241" y="1501"/>
                  </a:cubicBezTo>
                  <a:lnTo>
                    <a:pt x="1241" y="1501"/>
                  </a:lnTo>
                  <a:cubicBezTo>
                    <a:pt x="1297" y="1602"/>
                    <a:pt x="1351" y="1694"/>
                    <a:pt x="1395" y="1770"/>
                  </a:cubicBezTo>
                  <a:lnTo>
                    <a:pt x="1395" y="1770"/>
                  </a:lnTo>
                  <a:cubicBezTo>
                    <a:pt x="1055" y="1680"/>
                    <a:pt x="699" y="1545"/>
                    <a:pt x="526" y="1247"/>
                  </a:cubicBezTo>
                  <a:cubicBezTo>
                    <a:pt x="420" y="1115"/>
                    <a:pt x="474" y="961"/>
                    <a:pt x="609" y="961"/>
                  </a:cubicBezTo>
                  <a:close/>
                  <a:moveTo>
                    <a:pt x="1185" y="0"/>
                  </a:moveTo>
                  <a:cubicBezTo>
                    <a:pt x="1178" y="0"/>
                    <a:pt x="1171" y="0"/>
                    <a:pt x="1164" y="1"/>
                  </a:cubicBezTo>
                  <a:cubicBezTo>
                    <a:pt x="716" y="16"/>
                    <a:pt x="770" y="447"/>
                    <a:pt x="952" y="903"/>
                  </a:cubicBezTo>
                  <a:lnTo>
                    <a:pt x="952" y="903"/>
                  </a:lnTo>
                  <a:cubicBezTo>
                    <a:pt x="912" y="873"/>
                    <a:pt x="871" y="846"/>
                    <a:pt x="830" y="821"/>
                  </a:cubicBezTo>
                  <a:cubicBezTo>
                    <a:pt x="748" y="780"/>
                    <a:pt x="642" y="752"/>
                    <a:pt x="544" y="752"/>
                  </a:cubicBezTo>
                  <a:cubicBezTo>
                    <a:pt x="423" y="752"/>
                    <a:pt x="316" y="795"/>
                    <a:pt x="282" y="913"/>
                  </a:cubicBezTo>
                  <a:cubicBezTo>
                    <a:pt x="1" y="1561"/>
                    <a:pt x="973" y="1869"/>
                    <a:pt x="1480" y="1935"/>
                  </a:cubicBezTo>
                  <a:lnTo>
                    <a:pt x="1480" y="1935"/>
                  </a:lnTo>
                  <a:cubicBezTo>
                    <a:pt x="1502" y="1978"/>
                    <a:pt x="1553" y="1999"/>
                    <a:pt x="1605" y="1999"/>
                  </a:cubicBezTo>
                  <a:cubicBezTo>
                    <a:pt x="1673" y="1999"/>
                    <a:pt x="1741" y="1961"/>
                    <a:pt x="1741" y="1885"/>
                  </a:cubicBezTo>
                  <a:cubicBezTo>
                    <a:pt x="1741" y="1464"/>
                    <a:pt x="1861" y="0"/>
                    <a:pt x="118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3984;p80"/>
            <p:cNvSpPr/>
            <p:nvPr/>
          </p:nvSpPr>
          <p:spPr>
            <a:xfrm>
              <a:off x="2103125" y="7749488"/>
              <a:ext cx="157325" cy="67100"/>
            </a:xfrm>
            <a:custGeom>
              <a:avLst/>
              <a:gdLst/>
              <a:ahLst/>
              <a:cxnLst/>
              <a:rect l="l" t="t" r="r" b="b"/>
              <a:pathLst>
                <a:path w="6293" h="2684" extrusionOk="0">
                  <a:moveTo>
                    <a:pt x="1" y="0"/>
                  </a:moveTo>
                  <a:lnTo>
                    <a:pt x="92" y="2584"/>
                  </a:lnTo>
                  <a:cubicBezTo>
                    <a:pt x="748" y="2653"/>
                    <a:pt x="1409" y="2683"/>
                    <a:pt x="2075" y="2683"/>
                  </a:cubicBezTo>
                  <a:cubicBezTo>
                    <a:pt x="3476" y="2683"/>
                    <a:pt x="4891" y="2547"/>
                    <a:pt x="6293" y="2341"/>
                  </a:cubicBezTo>
                  <a:cubicBezTo>
                    <a:pt x="6293" y="2280"/>
                    <a:pt x="6293" y="2250"/>
                    <a:pt x="6293" y="2189"/>
                  </a:cubicBezTo>
                  <a:cubicBezTo>
                    <a:pt x="4104" y="1946"/>
                    <a:pt x="2037" y="1034"/>
                    <a:pt x="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3985;p80"/>
            <p:cNvSpPr/>
            <p:nvPr/>
          </p:nvSpPr>
          <p:spPr>
            <a:xfrm>
              <a:off x="210465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6232" y="0"/>
                  </a:moveTo>
                  <a:cubicBezTo>
                    <a:pt x="4768" y="219"/>
                    <a:pt x="3241" y="390"/>
                    <a:pt x="1741" y="390"/>
                  </a:cubicBezTo>
                  <a:cubicBezTo>
                    <a:pt x="1155" y="390"/>
                    <a:pt x="573" y="364"/>
                    <a:pt x="1" y="304"/>
                  </a:cubicBezTo>
                  <a:lnTo>
                    <a:pt x="1" y="304"/>
                  </a:lnTo>
                  <a:lnTo>
                    <a:pt x="274" y="9787"/>
                  </a:lnTo>
                  <a:cubicBezTo>
                    <a:pt x="1145" y="10284"/>
                    <a:pt x="2156" y="10433"/>
                    <a:pt x="3058" y="10433"/>
                  </a:cubicBezTo>
                  <a:cubicBezTo>
                    <a:pt x="4420" y="10433"/>
                    <a:pt x="5533" y="10091"/>
                    <a:pt x="5533" y="10091"/>
                  </a:cubicBezTo>
                  <a:cubicBezTo>
                    <a:pt x="5715" y="9666"/>
                    <a:pt x="6019" y="4286"/>
                    <a:pt x="6232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3986;p80"/>
            <p:cNvSpPr/>
            <p:nvPr/>
          </p:nvSpPr>
          <p:spPr>
            <a:xfrm>
              <a:off x="2104650" y="7839163"/>
              <a:ext cx="152775" cy="16000"/>
            </a:xfrm>
            <a:custGeom>
              <a:avLst/>
              <a:gdLst/>
              <a:ahLst/>
              <a:cxnLst/>
              <a:rect l="l" t="t" r="r" b="b"/>
              <a:pathLst>
                <a:path w="6111" h="640" extrusionOk="0">
                  <a:moveTo>
                    <a:pt x="6019" y="0"/>
                  </a:moveTo>
                  <a:cubicBezTo>
                    <a:pt x="5001" y="278"/>
                    <a:pt x="4022" y="407"/>
                    <a:pt x="3038" y="407"/>
                  </a:cubicBezTo>
                  <a:cubicBezTo>
                    <a:pt x="2084" y="407"/>
                    <a:pt x="1125" y="285"/>
                    <a:pt x="122" y="61"/>
                  </a:cubicBezTo>
                  <a:cubicBezTo>
                    <a:pt x="31" y="61"/>
                    <a:pt x="1" y="182"/>
                    <a:pt x="92" y="213"/>
                  </a:cubicBezTo>
                  <a:cubicBezTo>
                    <a:pt x="977" y="488"/>
                    <a:pt x="1965" y="639"/>
                    <a:pt x="2952" y="639"/>
                  </a:cubicBezTo>
                  <a:cubicBezTo>
                    <a:pt x="4033" y="639"/>
                    <a:pt x="5112" y="458"/>
                    <a:pt x="6049" y="61"/>
                  </a:cubicBezTo>
                  <a:cubicBezTo>
                    <a:pt x="6110" y="61"/>
                    <a:pt x="6080" y="0"/>
                    <a:pt x="601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3987;p80"/>
            <p:cNvSpPr/>
            <p:nvPr/>
          </p:nvSpPr>
          <p:spPr>
            <a:xfrm>
              <a:off x="2246000" y="7808938"/>
              <a:ext cx="6850" cy="32700"/>
            </a:xfrm>
            <a:custGeom>
              <a:avLst/>
              <a:gdLst/>
              <a:ahLst/>
              <a:cxnLst/>
              <a:rect l="l" t="t" r="r" b="b"/>
              <a:pathLst>
                <a:path w="274" h="1308" extrusionOk="0">
                  <a:moveTo>
                    <a:pt x="137" y="1"/>
                  </a:moveTo>
                  <a:cubicBezTo>
                    <a:pt x="122" y="1"/>
                    <a:pt x="107" y="8"/>
                    <a:pt x="92" y="24"/>
                  </a:cubicBezTo>
                  <a:cubicBezTo>
                    <a:pt x="31" y="145"/>
                    <a:pt x="61" y="328"/>
                    <a:pt x="61" y="480"/>
                  </a:cubicBezTo>
                  <a:cubicBezTo>
                    <a:pt x="61" y="723"/>
                    <a:pt x="0" y="996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74" y="1027"/>
                    <a:pt x="213" y="723"/>
                    <a:pt x="213" y="480"/>
                  </a:cubicBezTo>
                  <a:cubicBezTo>
                    <a:pt x="213" y="328"/>
                    <a:pt x="243" y="145"/>
                    <a:pt x="183" y="24"/>
                  </a:cubicBezTo>
                  <a:cubicBezTo>
                    <a:pt x="168" y="8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3988;p80"/>
            <p:cNvSpPr/>
            <p:nvPr/>
          </p:nvSpPr>
          <p:spPr>
            <a:xfrm>
              <a:off x="2223950" y="7812563"/>
              <a:ext cx="5350" cy="35350"/>
            </a:xfrm>
            <a:custGeom>
              <a:avLst/>
              <a:gdLst/>
              <a:ahLst/>
              <a:cxnLst/>
              <a:rect l="l" t="t" r="r" b="b"/>
              <a:pathLst>
                <a:path w="21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31" y="517"/>
                    <a:pt x="1" y="943"/>
                    <a:pt x="31" y="1368"/>
                  </a:cubicBezTo>
                  <a:cubicBezTo>
                    <a:pt x="46" y="1398"/>
                    <a:pt x="77" y="1414"/>
                    <a:pt x="107" y="1414"/>
                  </a:cubicBezTo>
                  <a:cubicBezTo>
                    <a:pt x="138" y="1414"/>
                    <a:pt x="168" y="1398"/>
                    <a:pt x="183" y="1368"/>
                  </a:cubicBezTo>
                  <a:cubicBezTo>
                    <a:pt x="183" y="943"/>
                    <a:pt x="214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3989;p80"/>
            <p:cNvSpPr/>
            <p:nvPr/>
          </p:nvSpPr>
          <p:spPr>
            <a:xfrm>
              <a:off x="219887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38" y="1"/>
                  </a:moveTo>
                  <a:cubicBezTo>
                    <a:pt x="100" y="1"/>
                    <a:pt x="62" y="24"/>
                    <a:pt x="62" y="69"/>
                  </a:cubicBezTo>
                  <a:cubicBezTo>
                    <a:pt x="1" y="495"/>
                    <a:pt x="31" y="951"/>
                    <a:pt x="62" y="1376"/>
                  </a:cubicBezTo>
                  <a:cubicBezTo>
                    <a:pt x="62" y="1422"/>
                    <a:pt x="92" y="1445"/>
                    <a:pt x="122" y="1445"/>
                  </a:cubicBezTo>
                  <a:cubicBezTo>
                    <a:pt x="153" y="1445"/>
                    <a:pt x="183" y="1422"/>
                    <a:pt x="183" y="1376"/>
                  </a:cubicBezTo>
                  <a:cubicBezTo>
                    <a:pt x="244" y="981"/>
                    <a:pt x="244" y="495"/>
                    <a:pt x="214" y="69"/>
                  </a:cubicBezTo>
                  <a:cubicBezTo>
                    <a:pt x="214" y="24"/>
                    <a:pt x="176" y="1"/>
                    <a:pt x="13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3990;p80"/>
            <p:cNvSpPr/>
            <p:nvPr/>
          </p:nvSpPr>
          <p:spPr>
            <a:xfrm>
              <a:off x="2172275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38" y="0"/>
                  </a:moveTo>
                  <a:cubicBezTo>
                    <a:pt x="85" y="0"/>
                    <a:pt x="31" y="38"/>
                    <a:pt x="31" y="114"/>
                  </a:cubicBezTo>
                  <a:cubicBezTo>
                    <a:pt x="31" y="510"/>
                    <a:pt x="1" y="1057"/>
                    <a:pt x="153" y="1452"/>
                  </a:cubicBezTo>
                  <a:cubicBezTo>
                    <a:pt x="173" y="1452"/>
                    <a:pt x="207" y="1465"/>
                    <a:pt x="227" y="1465"/>
                  </a:cubicBezTo>
                  <a:cubicBezTo>
                    <a:pt x="237" y="1465"/>
                    <a:pt x="244" y="1462"/>
                    <a:pt x="244" y="1452"/>
                  </a:cubicBezTo>
                  <a:cubicBezTo>
                    <a:pt x="305" y="996"/>
                    <a:pt x="244" y="540"/>
                    <a:pt x="244" y="114"/>
                  </a:cubicBezTo>
                  <a:cubicBezTo>
                    <a:pt x="244" y="38"/>
                    <a:pt x="191" y="0"/>
                    <a:pt x="13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3991;p80"/>
            <p:cNvSpPr/>
            <p:nvPr/>
          </p:nvSpPr>
          <p:spPr>
            <a:xfrm>
              <a:off x="2145700" y="7817688"/>
              <a:ext cx="6850" cy="32950"/>
            </a:xfrm>
            <a:custGeom>
              <a:avLst/>
              <a:gdLst/>
              <a:ahLst/>
              <a:cxnLst/>
              <a:rect l="l" t="t" r="r" b="b"/>
              <a:pathLst>
                <a:path w="274" h="1318" extrusionOk="0">
                  <a:moveTo>
                    <a:pt x="182" y="0"/>
                  </a:moveTo>
                  <a:cubicBezTo>
                    <a:pt x="137" y="0"/>
                    <a:pt x="91" y="23"/>
                    <a:pt x="91" y="69"/>
                  </a:cubicBezTo>
                  <a:cubicBezTo>
                    <a:pt x="61" y="464"/>
                    <a:pt x="0" y="890"/>
                    <a:pt x="61" y="1285"/>
                  </a:cubicBezTo>
                  <a:cubicBezTo>
                    <a:pt x="61" y="1308"/>
                    <a:pt x="74" y="1318"/>
                    <a:pt x="92" y="1318"/>
                  </a:cubicBezTo>
                  <a:cubicBezTo>
                    <a:pt x="122" y="1318"/>
                    <a:pt x="164" y="1292"/>
                    <a:pt x="182" y="1254"/>
                  </a:cubicBezTo>
                  <a:cubicBezTo>
                    <a:pt x="213" y="890"/>
                    <a:pt x="274" y="464"/>
                    <a:pt x="274" y="69"/>
                  </a:cubicBezTo>
                  <a:cubicBezTo>
                    <a:pt x="274" y="23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3992;p80"/>
            <p:cNvSpPr/>
            <p:nvPr/>
          </p:nvSpPr>
          <p:spPr>
            <a:xfrm>
              <a:off x="2122125" y="7815988"/>
              <a:ext cx="9150" cy="30400"/>
            </a:xfrm>
            <a:custGeom>
              <a:avLst/>
              <a:gdLst/>
              <a:ahLst/>
              <a:cxnLst/>
              <a:rect l="l" t="t" r="r" b="b"/>
              <a:pathLst>
                <a:path w="366" h="1216" extrusionOk="0">
                  <a:moveTo>
                    <a:pt x="128" y="1"/>
                  </a:moveTo>
                  <a:cubicBezTo>
                    <a:pt x="69" y="1"/>
                    <a:pt x="11" y="47"/>
                    <a:pt x="31" y="106"/>
                  </a:cubicBezTo>
                  <a:cubicBezTo>
                    <a:pt x="122" y="471"/>
                    <a:pt x="1" y="836"/>
                    <a:pt x="92" y="1170"/>
                  </a:cubicBezTo>
                  <a:cubicBezTo>
                    <a:pt x="107" y="1201"/>
                    <a:pt x="130" y="1216"/>
                    <a:pt x="149" y="1216"/>
                  </a:cubicBezTo>
                  <a:cubicBezTo>
                    <a:pt x="168" y="1216"/>
                    <a:pt x="183" y="1201"/>
                    <a:pt x="183" y="1170"/>
                  </a:cubicBezTo>
                  <a:cubicBezTo>
                    <a:pt x="183" y="806"/>
                    <a:pt x="366" y="380"/>
                    <a:pt x="214" y="46"/>
                  </a:cubicBezTo>
                  <a:cubicBezTo>
                    <a:pt x="192" y="14"/>
                    <a:pt x="160" y="1"/>
                    <a:pt x="12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3993;p80"/>
            <p:cNvSpPr/>
            <p:nvPr/>
          </p:nvSpPr>
          <p:spPr>
            <a:xfrm>
              <a:off x="21016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6322" y="1"/>
                  </a:moveTo>
                  <a:cubicBezTo>
                    <a:pt x="4929" y="267"/>
                    <a:pt x="3563" y="368"/>
                    <a:pt x="2178" y="368"/>
                  </a:cubicBezTo>
                  <a:cubicBezTo>
                    <a:pt x="1509" y="368"/>
                    <a:pt x="835" y="344"/>
                    <a:pt x="152" y="305"/>
                  </a:cubicBezTo>
                  <a:cubicBezTo>
                    <a:pt x="142" y="303"/>
                    <a:pt x="133" y="302"/>
                    <a:pt x="124" y="302"/>
                  </a:cubicBezTo>
                  <a:cubicBezTo>
                    <a:pt x="1" y="302"/>
                    <a:pt x="10" y="487"/>
                    <a:pt x="152" y="487"/>
                  </a:cubicBezTo>
                  <a:cubicBezTo>
                    <a:pt x="1001" y="551"/>
                    <a:pt x="1876" y="609"/>
                    <a:pt x="2751" y="609"/>
                  </a:cubicBezTo>
                  <a:cubicBezTo>
                    <a:pt x="3975" y="609"/>
                    <a:pt x="5200" y="495"/>
                    <a:pt x="6353" y="123"/>
                  </a:cubicBezTo>
                  <a:cubicBezTo>
                    <a:pt x="6414" y="92"/>
                    <a:pt x="638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3994;p80"/>
            <p:cNvSpPr/>
            <p:nvPr/>
          </p:nvSpPr>
          <p:spPr>
            <a:xfrm>
              <a:off x="2100850" y="7668938"/>
              <a:ext cx="165700" cy="135275"/>
            </a:xfrm>
            <a:custGeom>
              <a:avLst/>
              <a:gdLst/>
              <a:ahLst/>
              <a:cxnLst/>
              <a:rect l="l" t="t" r="r" b="b"/>
              <a:pathLst>
                <a:path w="6628" h="5411" extrusionOk="0">
                  <a:moveTo>
                    <a:pt x="1" y="1"/>
                  </a:moveTo>
                  <a:lnTo>
                    <a:pt x="92" y="3222"/>
                  </a:lnTo>
                  <a:cubicBezTo>
                    <a:pt x="2128" y="4256"/>
                    <a:pt x="4195" y="5168"/>
                    <a:pt x="6384" y="5411"/>
                  </a:cubicBezTo>
                  <a:cubicBezTo>
                    <a:pt x="6505" y="2493"/>
                    <a:pt x="6627" y="122"/>
                    <a:pt x="6627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3995;p80"/>
            <p:cNvSpPr/>
            <p:nvPr/>
          </p:nvSpPr>
          <p:spPr>
            <a:xfrm>
              <a:off x="2109725" y="8100138"/>
              <a:ext cx="229000" cy="40925"/>
            </a:xfrm>
            <a:custGeom>
              <a:avLst/>
              <a:gdLst/>
              <a:ahLst/>
              <a:cxnLst/>
              <a:rect l="l" t="t" r="r" b="b"/>
              <a:pathLst>
                <a:path w="9160" h="1637" extrusionOk="0">
                  <a:moveTo>
                    <a:pt x="2345" y="0"/>
                  </a:moveTo>
                  <a:cubicBezTo>
                    <a:pt x="1003" y="0"/>
                    <a:pt x="0" y="58"/>
                    <a:pt x="10" y="230"/>
                  </a:cubicBezTo>
                  <a:cubicBezTo>
                    <a:pt x="71" y="747"/>
                    <a:pt x="132" y="1081"/>
                    <a:pt x="132" y="1081"/>
                  </a:cubicBezTo>
                  <a:cubicBezTo>
                    <a:pt x="132" y="1081"/>
                    <a:pt x="983" y="1263"/>
                    <a:pt x="2807" y="1537"/>
                  </a:cubicBezTo>
                  <a:cubicBezTo>
                    <a:pt x="3334" y="1607"/>
                    <a:pt x="3892" y="1637"/>
                    <a:pt x="4448" y="1637"/>
                  </a:cubicBezTo>
                  <a:cubicBezTo>
                    <a:pt x="5813" y="1637"/>
                    <a:pt x="7162" y="1458"/>
                    <a:pt x="8005" y="1263"/>
                  </a:cubicBezTo>
                  <a:cubicBezTo>
                    <a:pt x="9160" y="990"/>
                    <a:pt x="9068" y="230"/>
                    <a:pt x="9068" y="230"/>
                  </a:cubicBezTo>
                  <a:cubicBezTo>
                    <a:pt x="9068" y="230"/>
                    <a:pt x="5029" y="0"/>
                    <a:pt x="234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3996;p80"/>
            <p:cNvSpPr/>
            <p:nvPr/>
          </p:nvSpPr>
          <p:spPr>
            <a:xfrm>
              <a:off x="2253600" y="80709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1"/>
                  </a:moveTo>
                  <a:cubicBezTo>
                    <a:pt x="669" y="730"/>
                    <a:pt x="243" y="1521"/>
                    <a:pt x="0" y="2402"/>
                  </a:cubicBezTo>
                  <a:cubicBezTo>
                    <a:pt x="1915" y="2311"/>
                    <a:pt x="3435" y="1946"/>
                    <a:pt x="3313" y="1399"/>
                  </a:cubicBezTo>
                  <a:cubicBezTo>
                    <a:pt x="3192" y="821"/>
                    <a:pt x="2189" y="335"/>
                    <a:pt x="1277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3997;p80"/>
            <p:cNvSpPr/>
            <p:nvPr/>
          </p:nvSpPr>
          <p:spPr>
            <a:xfrm>
              <a:off x="2104650" y="8051163"/>
              <a:ext cx="180875" cy="80450"/>
            </a:xfrm>
            <a:custGeom>
              <a:avLst/>
              <a:gdLst/>
              <a:ahLst/>
              <a:cxnLst/>
              <a:rect l="l" t="t" r="r" b="b"/>
              <a:pathLst>
                <a:path w="7235" h="3218" extrusionOk="0">
                  <a:moveTo>
                    <a:pt x="305" y="0"/>
                  </a:moveTo>
                  <a:cubicBezTo>
                    <a:pt x="1" y="1125"/>
                    <a:pt x="305" y="2675"/>
                    <a:pt x="305" y="2675"/>
                  </a:cubicBezTo>
                  <a:cubicBezTo>
                    <a:pt x="1447" y="3048"/>
                    <a:pt x="3197" y="3217"/>
                    <a:pt x="4860" y="3217"/>
                  </a:cubicBezTo>
                  <a:cubicBezTo>
                    <a:pt x="5233" y="3217"/>
                    <a:pt x="5602" y="3209"/>
                    <a:pt x="5958" y="3192"/>
                  </a:cubicBezTo>
                  <a:cubicBezTo>
                    <a:pt x="6201" y="2311"/>
                    <a:pt x="6627" y="1520"/>
                    <a:pt x="7235" y="791"/>
                  </a:cubicBezTo>
                  <a:cubicBezTo>
                    <a:pt x="6384" y="487"/>
                    <a:pt x="5563" y="304"/>
                    <a:pt x="5563" y="304"/>
                  </a:cubicBezTo>
                  <a:cubicBezTo>
                    <a:pt x="4789" y="514"/>
                    <a:pt x="4055" y="591"/>
                    <a:pt x="3396" y="591"/>
                  </a:cubicBezTo>
                  <a:cubicBezTo>
                    <a:pt x="1568" y="591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3998;p80"/>
            <p:cNvSpPr/>
            <p:nvPr/>
          </p:nvSpPr>
          <p:spPr>
            <a:xfrm>
              <a:off x="2246050" y="8020763"/>
              <a:ext cx="46575" cy="50000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714" y="184"/>
                  </a:moveTo>
                  <a:cubicBezTo>
                    <a:pt x="985" y="184"/>
                    <a:pt x="634" y="1012"/>
                    <a:pt x="606" y="1095"/>
                  </a:cubicBezTo>
                  <a:cubicBezTo>
                    <a:pt x="553" y="1215"/>
                    <a:pt x="493" y="1324"/>
                    <a:pt x="431" y="1429"/>
                  </a:cubicBezTo>
                  <a:lnTo>
                    <a:pt x="431" y="1429"/>
                  </a:lnTo>
                  <a:cubicBezTo>
                    <a:pt x="414" y="1452"/>
                    <a:pt x="398" y="1475"/>
                    <a:pt x="382" y="1499"/>
                  </a:cubicBezTo>
                  <a:lnTo>
                    <a:pt x="382" y="1499"/>
                  </a:lnTo>
                  <a:cubicBezTo>
                    <a:pt x="378" y="1367"/>
                    <a:pt x="378" y="1235"/>
                    <a:pt x="393" y="1095"/>
                  </a:cubicBezTo>
                  <a:cubicBezTo>
                    <a:pt x="393" y="882"/>
                    <a:pt x="393" y="335"/>
                    <a:pt x="606" y="213"/>
                  </a:cubicBezTo>
                  <a:cubicBezTo>
                    <a:pt x="650" y="193"/>
                    <a:pt x="685" y="184"/>
                    <a:pt x="714" y="184"/>
                  </a:cubicBezTo>
                  <a:close/>
                  <a:moveTo>
                    <a:pt x="1262" y="961"/>
                  </a:moveTo>
                  <a:cubicBezTo>
                    <a:pt x="1410" y="961"/>
                    <a:pt x="1445" y="1115"/>
                    <a:pt x="1366" y="1247"/>
                  </a:cubicBezTo>
                  <a:cubicBezTo>
                    <a:pt x="1169" y="1543"/>
                    <a:pt x="811" y="1679"/>
                    <a:pt x="472" y="1768"/>
                  </a:cubicBezTo>
                  <a:lnTo>
                    <a:pt x="472" y="1768"/>
                  </a:lnTo>
                  <a:cubicBezTo>
                    <a:pt x="589" y="1577"/>
                    <a:pt x="711" y="1386"/>
                    <a:pt x="849" y="1247"/>
                  </a:cubicBezTo>
                  <a:cubicBezTo>
                    <a:pt x="941" y="1156"/>
                    <a:pt x="1062" y="1004"/>
                    <a:pt x="1184" y="973"/>
                  </a:cubicBezTo>
                  <a:cubicBezTo>
                    <a:pt x="1213" y="965"/>
                    <a:pt x="1239" y="961"/>
                    <a:pt x="1262" y="961"/>
                  </a:cubicBezTo>
                  <a:close/>
                  <a:moveTo>
                    <a:pt x="706" y="0"/>
                  </a:moveTo>
                  <a:cubicBezTo>
                    <a:pt x="1" y="0"/>
                    <a:pt x="120" y="1464"/>
                    <a:pt x="150" y="1885"/>
                  </a:cubicBezTo>
                  <a:cubicBezTo>
                    <a:pt x="150" y="1961"/>
                    <a:pt x="211" y="1999"/>
                    <a:pt x="272" y="1999"/>
                  </a:cubicBezTo>
                  <a:cubicBezTo>
                    <a:pt x="318" y="1999"/>
                    <a:pt x="363" y="1978"/>
                    <a:pt x="383" y="1935"/>
                  </a:cubicBezTo>
                  <a:lnTo>
                    <a:pt x="383" y="1935"/>
                  </a:lnTo>
                  <a:cubicBezTo>
                    <a:pt x="890" y="1869"/>
                    <a:pt x="1863" y="1560"/>
                    <a:pt x="1609" y="913"/>
                  </a:cubicBezTo>
                  <a:cubicBezTo>
                    <a:pt x="1559" y="795"/>
                    <a:pt x="1444" y="752"/>
                    <a:pt x="1325" y="752"/>
                  </a:cubicBezTo>
                  <a:cubicBezTo>
                    <a:pt x="1229" y="752"/>
                    <a:pt x="1130" y="780"/>
                    <a:pt x="1062" y="821"/>
                  </a:cubicBezTo>
                  <a:cubicBezTo>
                    <a:pt x="1014" y="847"/>
                    <a:pt x="967" y="877"/>
                    <a:pt x="922" y="909"/>
                  </a:cubicBezTo>
                  <a:lnTo>
                    <a:pt x="922" y="909"/>
                  </a:lnTo>
                  <a:cubicBezTo>
                    <a:pt x="1113" y="451"/>
                    <a:pt x="1177" y="16"/>
                    <a:pt x="728" y="1"/>
                  </a:cubicBezTo>
                  <a:cubicBezTo>
                    <a:pt x="720" y="0"/>
                    <a:pt x="713" y="0"/>
                    <a:pt x="706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3999;p80"/>
            <p:cNvSpPr/>
            <p:nvPr/>
          </p:nvSpPr>
          <p:spPr>
            <a:xfrm>
              <a:off x="1840225" y="7405275"/>
              <a:ext cx="395150" cy="138210"/>
            </a:xfrm>
            <a:custGeom>
              <a:avLst/>
              <a:gdLst/>
              <a:ahLst/>
              <a:cxnLst/>
              <a:rect l="l" t="t" r="r" b="b"/>
              <a:pathLst>
                <a:path w="15806" h="5411" extrusionOk="0">
                  <a:moveTo>
                    <a:pt x="15441" y="0"/>
                  </a:moveTo>
                  <a:lnTo>
                    <a:pt x="730" y="456"/>
                  </a:lnTo>
                  <a:cubicBezTo>
                    <a:pt x="730" y="456"/>
                    <a:pt x="365" y="2705"/>
                    <a:pt x="0" y="5411"/>
                  </a:cubicBezTo>
                  <a:cubicBezTo>
                    <a:pt x="5380" y="4985"/>
                    <a:pt x="10730" y="3739"/>
                    <a:pt x="15806" y="1824"/>
                  </a:cubicBezTo>
                  <a:cubicBezTo>
                    <a:pt x="15593" y="699"/>
                    <a:pt x="15441" y="0"/>
                    <a:pt x="1544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4000;p80"/>
            <p:cNvSpPr/>
            <p:nvPr/>
          </p:nvSpPr>
          <p:spPr>
            <a:xfrm>
              <a:off x="1820450" y="7450088"/>
              <a:ext cx="471925" cy="341975"/>
            </a:xfrm>
            <a:custGeom>
              <a:avLst/>
              <a:gdLst/>
              <a:ahLst/>
              <a:cxnLst/>
              <a:rect l="l" t="t" r="r" b="b"/>
              <a:pathLst>
                <a:path w="18877" h="13679" extrusionOk="0">
                  <a:moveTo>
                    <a:pt x="16627" y="1"/>
                  </a:moveTo>
                  <a:cubicBezTo>
                    <a:pt x="11521" y="1946"/>
                    <a:pt x="6201" y="3192"/>
                    <a:pt x="791" y="3618"/>
                  </a:cubicBezTo>
                  <a:cubicBezTo>
                    <a:pt x="365" y="6992"/>
                    <a:pt x="1" y="11095"/>
                    <a:pt x="457" y="12584"/>
                  </a:cubicBezTo>
                  <a:cubicBezTo>
                    <a:pt x="673" y="13377"/>
                    <a:pt x="2022" y="13679"/>
                    <a:pt x="3971" y="13679"/>
                  </a:cubicBezTo>
                  <a:cubicBezTo>
                    <a:pt x="5309" y="13679"/>
                    <a:pt x="6931" y="13537"/>
                    <a:pt x="8664" y="13314"/>
                  </a:cubicBezTo>
                  <a:lnTo>
                    <a:pt x="8208" y="6627"/>
                  </a:lnTo>
                  <a:lnTo>
                    <a:pt x="8208" y="6627"/>
                  </a:lnTo>
                  <a:cubicBezTo>
                    <a:pt x="8208" y="6627"/>
                    <a:pt x="9161" y="7094"/>
                    <a:pt x="10071" y="7094"/>
                  </a:cubicBezTo>
                  <a:cubicBezTo>
                    <a:pt x="10299" y="7094"/>
                    <a:pt x="10524" y="7065"/>
                    <a:pt x="10730" y="6992"/>
                  </a:cubicBezTo>
                  <a:lnTo>
                    <a:pt x="10730" y="6992"/>
                  </a:lnTo>
                  <a:lnTo>
                    <a:pt x="10609" y="13314"/>
                  </a:lnTo>
                  <a:cubicBezTo>
                    <a:pt x="10609" y="13314"/>
                    <a:pt x="11988" y="13477"/>
                    <a:pt x="13605" y="13477"/>
                  </a:cubicBezTo>
                  <a:cubicBezTo>
                    <a:pt x="15685" y="13477"/>
                    <a:pt x="18158" y="13207"/>
                    <a:pt x="18603" y="11976"/>
                  </a:cubicBezTo>
                  <a:cubicBezTo>
                    <a:pt x="18876" y="11247"/>
                    <a:pt x="17357" y="3587"/>
                    <a:pt x="166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4001;p80"/>
            <p:cNvSpPr/>
            <p:nvPr/>
          </p:nvSpPr>
          <p:spPr>
            <a:xfrm>
              <a:off x="1961800" y="7610438"/>
              <a:ext cx="189225" cy="8000"/>
            </a:xfrm>
            <a:custGeom>
              <a:avLst/>
              <a:gdLst/>
              <a:ahLst/>
              <a:cxnLst/>
              <a:rect l="l" t="t" r="r" b="b"/>
              <a:pathLst>
                <a:path w="7569" h="320" extrusionOk="0">
                  <a:moveTo>
                    <a:pt x="0" y="0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0"/>
                  </a:cubicBezTo>
                  <a:close/>
                  <a:moveTo>
                    <a:pt x="1134" y="46"/>
                  </a:moveTo>
                  <a:cubicBezTo>
                    <a:pt x="2920" y="139"/>
                    <a:pt x="4796" y="320"/>
                    <a:pt x="6657" y="320"/>
                  </a:cubicBezTo>
                  <a:cubicBezTo>
                    <a:pt x="6962" y="320"/>
                    <a:pt x="7266" y="315"/>
                    <a:pt x="7569" y="304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4002;p80"/>
            <p:cNvSpPr/>
            <p:nvPr/>
          </p:nvSpPr>
          <p:spPr>
            <a:xfrm>
              <a:off x="1956475" y="7606638"/>
              <a:ext cx="200650" cy="18300"/>
            </a:xfrm>
            <a:custGeom>
              <a:avLst/>
              <a:gdLst/>
              <a:ahLst/>
              <a:cxnLst/>
              <a:rect l="l" t="t" r="r" b="b"/>
              <a:pathLst>
                <a:path w="8026" h="732" extrusionOk="0">
                  <a:moveTo>
                    <a:pt x="213" y="0"/>
                  </a:moveTo>
                  <a:cubicBezTo>
                    <a:pt x="1" y="0"/>
                    <a:pt x="1" y="304"/>
                    <a:pt x="213" y="334"/>
                  </a:cubicBezTo>
                  <a:cubicBezTo>
                    <a:pt x="2095" y="403"/>
                    <a:pt x="4063" y="732"/>
                    <a:pt x="5975" y="732"/>
                  </a:cubicBezTo>
                  <a:cubicBezTo>
                    <a:pt x="6595" y="732"/>
                    <a:pt x="7209" y="697"/>
                    <a:pt x="7812" y="608"/>
                  </a:cubicBezTo>
                  <a:cubicBezTo>
                    <a:pt x="8025" y="578"/>
                    <a:pt x="7964" y="274"/>
                    <a:pt x="7782" y="274"/>
                  </a:cubicBezTo>
                  <a:cubicBezTo>
                    <a:pt x="5289" y="30"/>
                    <a:pt x="2706" y="0"/>
                    <a:pt x="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4003;p80"/>
            <p:cNvSpPr/>
            <p:nvPr/>
          </p:nvSpPr>
          <p:spPr>
            <a:xfrm>
              <a:off x="1840486" y="7161672"/>
              <a:ext cx="327525" cy="276025"/>
            </a:xfrm>
            <a:custGeom>
              <a:avLst/>
              <a:gdLst/>
              <a:ahLst/>
              <a:cxnLst/>
              <a:rect l="l" t="t" r="r" b="b"/>
              <a:pathLst>
                <a:path w="13101" h="11041" extrusionOk="0">
                  <a:moveTo>
                    <a:pt x="791" y="0"/>
                  </a:moveTo>
                  <a:lnTo>
                    <a:pt x="0" y="9970"/>
                  </a:lnTo>
                  <a:cubicBezTo>
                    <a:pt x="0" y="9970"/>
                    <a:pt x="4585" y="11041"/>
                    <a:pt x="9307" y="11041"/>
                  </a:cubicBezTo>
                  <a:cubicBezTo>
                    <a:pt x="10591" y="11041"/>
                    <a:pt x="11886" y="10962"/>
                    <a:pt x="13101" y="10760"/>
                  </a:cubicBezTo>
                  <a:cubicBezTo>
                    <a:pt x="8481" y="7721"/>
                    <a:pt x="4256" y="4255"/>
                    <a:pt x="79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4004;p80"/>
            <p:cNvSpPr/>
            <p:nvPr/>
          </p:nvSpPr>
          <p:spPr>
            <a:xfrm>
              <a:off x="1873650" y="7038988"/>
              <a:ext cx="306250" cy="49625"/>
            </a:xfrm>
            <a:custGeom>
              <a:avLst/>
              <a:gdLst/>
              <a:ahLst/>
              <a:cxnLst/>
              <a:rect l="l" t="t" r="r" b="b"/>
              <a:pathLst>
                <a:path w="12250" h="1985" extrusionOk="0">
                  <a:moveTo>
                    <a:pt x="11733" y="1"/>
                  </a:moveTo>
                  <a:cubicBezTo>
                    <a:pt x="7873" y="365"/>
                    <a:pt x="4013" y="639"/>
                    <a:pt x="122" y="700"/>
                  </a:cubicBezTo>
                  <a:cubicBezTo>
                    <a:pt x="92" y="1095"/>
                    <a:pt x="61" y="1460"/>
                    <a:pt x="0" y="1794"/>
                  </a:cubicBezTo>
                  <a:cubicBezTo>
                    <a:pt x="2183" y="1924"/>
                    <a:pt x="4366" y="1985"/>
                    <a:pt x="6553" y="1985"/>
                  </a:cubicBezTo>
                  <a:cubicBezTo>
                    <a:pt x="8448" y="1985"/>
                    <a:pt x="10345" y="1939"/>
                    <a:pt x="12250" y="1855"/>
                  </a:cubicBezTo>
                  <a:cubicBezTo>
                    <a:pt x="12068" y="1368"/>
                    <a:pt x="11885" y="760"/>
                    <a:pt x="117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4005;p80"/>
            <p:cNvSpPr/>
            <p:nvPr/>
          </p:nvSpPr>
          <p:spPr>
            <a:xfrm>
              <a:off x="1858450" y="7131688"/>
              <a:ext cx="350325" cy="80825"/>
            </a:xfrm>
            <a:custGeom>
              <a:avLst/>
              <a:gdLst/>
              <a:ahLst/>
              <a:cxnLst/>
              <a:rect l="l" t="t" r="r" b="b"/>
              <a:pathLst>
                <a:path w="14013" h="3233" extrusionOk="0">
                  <a:moveTo>
                    <a:pt x="122" y="1"/>
                  </a:moveTo>
                  <a:cubicBezTo>
                    <a:pt x="122" y="62"/>
                    <a:pt x="92" y="92"/>
                    <a:pt x="92" y="122"/>
                  </a:cubicBezTo>
                  <a:lnTo>
                    <a:pt x="1" y="1247"/>
                  </a:lnTo>
                  <a:cubicBezTo>
                    <a:pt x="183" y="1490"/>
                    <a:pt x="396" y="1733"/>
                    <a:pt x="608" y="1977"/>
                  </a:cubicBezTo>
                  <a:cubicBezTo>
                    <a:pt x="4736" y="2683"/>
                    <a:pt x="8942" y="3232"/>
                    <a:pt x="13080" y="3232"/>
                  </a:cubicBezTo>
                  <a:cubicBezTo>
                    <a:pt x="13392" y="3232"/>
                    <a:pt x="13702" y="3229"/>
                    <a:pt x="14013" y="3223"/>
                  </a:cubicBezTo>
                  <a:lnTo>
                    <a:pt x="13648" y="518"/>
                  </a:lnTo>
                  <a:cubicBezTo>
                    <a:pt x="12132" y="610"/>
                    <a:pt x="10612" y="661"/>
                    <a:pt x="9091" y="661"/>
                  </a:cubicBezTo>
                  <a:cubicBezTo>
                    <a:pt x="6099" y="661"/>
                    <a:pt x="3104" y="464"/>
                    <a:pt x="122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4006;p80"/>
            <p:cNvSpPr/>
            <p:nvPr/>
          </p:nvSpPr>
          <p:spPr>
            <a:xfrm>
              <a:off x="1873650" y="7181088"/>
              <a:ext cx="362500" cy="250800"/>
            </a:xfrm>
            <a:custGeom>
              <a:avLst/>
              <a:gdLst/>
              <a:ahLst/>
              <a:cxnLst/>
              <a:rect l="l" t="t" r="r" b="b"/>
              <a:pathLst>
                <a:path w="14500" h="10032" extrusionOk="0">
                  <a:moveTo>
                    <a:pt x="0" y="1"/>
                  </a:moveTo>
                  <a:cubicBezTo>
                    <a:pt x="3344" y="3891"/>
                    <a:pt x="7356" y="7174"/>
                    <a:pt x="11703" y="10031"/>
                  </a:cubicBezTo>
                  <a:cubicBezTo>
                    <a:pt x="12706" y="9849"/>
                    <a:pt x="13648" y="9606"/>
                    <a:pt x="14499" y="9241"/>
                  </a:cubicBezTo>
                  <a:lnTo>
                    <a:pt x="13405" y="1247"/>
                  </a:lnTo>
                  <a:cubicBezTo>
                    <a:pt x="13094" y="1253"/>
                    <a:pt x="12784" y="1256"/>
                    <a:pt x="12472" y="1256"/>
                  </a:cubicBezTo>
                  <a:cubicBezTo>
                    <a:pt x="8334" y="1256"/>
                    <a:pt x="4128" y="707"/>
                    <a:pt x="0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4007;p80"/>
            <p:cNvSpPr/>
            <p:nvPr/>
          </p:nvSpPr>
          <p:spPr>
            <a:xfrm>
              <a:off x="1861500" y="7083813"/>
              <a:ext cx="338175" cy="64075"/>
            </a:xfrm>
            <a:custGeom>
              <a:avLst/>
              <a:gdLst/>
              <a:ahLst/>
              <a:cxnLst/>
              <a:rect l="l" t="t" r="r" b="b"/>
              <a:pathLst>
                <a:path w="13527" h="2563" extrusionOk="0">
                  <a:moveTo>
                    <a:pt x="486" y="1"/>
                  </a:moveTo>
                  <a:cubicBezTo>
                    <a:pt x="365" y="730"/>
                    <a:pt x="213" y="1399"/>
                    <a:pt x="0" y="1916"/>
                  </a:cubicBezTo>
                  <a:cubicBezTo>
                    <a:pt x="3001" y="2379"/>
                    <a:pt x="5989" y="2562"/>
                    <a:pt x="8972" y="2562"/>
                  </a:cubicBezTo>
                  <a:cubicBezTo>
                    <a:pt x="10491" y="2562"/>
                    <a:pt x="12008" y="2515"/>
                    <a:pt x="13526" y="2433"/>
                  </a:cubicBezTo>
                  <a:lnTo>
                    <a:pt x="13405" y="1460"/>
                  </a:lnTo>
                  <a:cubicBezTo>
                    <a:pt x="13405" y="1460"/>
                    <a:pt x="13070" y="1034"/>
                    <a:pt x="12736" y="62"/>
                  </a:cubicBezTo>
                  <a:cubicBezTo>
                    <a:pt x="10831" y="146"/>
                    <a:pt x="8934" y="192"/>
                    <a:pt x="7039" y="192"/>
                  </a:cubicBezTo>
                  <a:cubicBezTo>
                    <a:pt x="4852" y="192"/>
                    <a:pt x="2669" y="131"/>
                    <a:pt x="486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4008;p80"/>
            <p:cNvSpPr/>
            <p:nvPr/>
          </p:nvSpPr>
          <p:spPr>
            <a:xfrm>
              <a:off x="1876700" y="6904663"/>
              <a:ext cx="291050" cy="151825"/>
            </a:xfrm>
            <a:custGeom>
              <a:avLst/>
              <a:gdLst/>
              <a:ahLst/>
              <a:cxnLst/>
              <a:rect l="l" t="t" r="r" b="b"/>
              <a:pathLst>
                <a:path w="11642" h="6073" extrusionOk="0">
                  <a:moveTo>
                    <a:pt x="4269" y="0"/>
                  </a:moveTo>
                  <a:cubicBezTo>
                    <a:pt x="3121" y="0"/>
                    <a:pt x="2249" y="14"/>
                    <a:pt x="2219" y="54"/>
                  </a:cubicBezTo>
                  <a:cubicBezTo>
                    <a:pt x="2158" y="176"/>
                    <a:pt x="0" y="480"/>
                    <a:pt x="0" y="480"/>
                  </a:cubicBezTo>
                  <a:cubicBezTo>
                    <a:pt x="0" y="480"/>
                    <a:pt x="213" y="3428"/>
                    <a:pt x="0" y="6073"/>
                  </a:cubicBezTo>
                  <a:cubicBezTo>
                    <a:pt x="3891" y="6012"/>
                    <a:pt x="7781" y="5738"/>
                    <a:pt x="11642" y="5374"/>
                  </a:cubicBezTo>
                  <a:cubicBezTo>
                    <a:pt x="11398" y="4127"/>
                    <a:pt x="11277" y="2486"/>
                    <a:pt x="11459" y="389"/>
                  </a:cubicBezTo>
                  <a:lnTo>
                    <a:pt x="9970" y="54"/>
                  </a:lnTo>
                  <a:cubicBezTo>
                    <a:pt x="9970" y="54"/>
                    <a:pt x="6565" y="0"/>
                    <a:pt x="4269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4009;p80"/>
            <p:cNvSpPr/>
            <p:nvPr/>
          </p:nvSpPr>
          <p:spPr>
            <a:xfrm>
              <a:off x="1932150" y="6812538"/>
              <a:ext cx="196850" cy="93500"/>
            </a:xfrm>
            <a:custGeom>
              <a:avLst/>
              <a:gdLst/>
              <a:ahLst/>
              <a:cxnLst/>
              <a:rect l="l" t="t" r="r" b="b"/>
              <a:pathLst>
                <a:path w="7874" h="3740" extrusionOk="0">
                  <a:moveTo>
                    <a:pt x="7873" y="1"/>
                  </a:moveTo>
                  <a:lnTo>
                    <a:pt x="1" y="244"/>
                  </a:lnTo>
                  <a:cubicBezTo>
                    <a:pt x="1" y="244"/>
                    <a:pt x="730" y="2645"/>
                    <a:pt x="974" y="3739"/>
                  </a:cubicBezTo>
                  <a:cubicBezTo>
                    <a:pt x="3010" y="2858"/>
                    <a:pt x="5259" y="2220"/>
                    <a:pt x="7478" y="1946"/>
                  </a:cubicBezTo>
                  <a:cubicBezTo>
                    <a:pt x="7569" y="1186"/>
                    <a:pt x="7691" y="548"/>
                    <a:pt x="7873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4010;p80"/>
            <p:cNvSpPr/>
            <p:nvPr/>
          </p:nvSpPr>
          <p:spPr>
            <a:xfrm>
              <a:off x="1944325" y="6861188"/>
              <a:ext cx="199950" cy="132225"/>
            </a:xfrm>
            <a:custGeom>
              <a:avLst/>
              <a:gdLst/>
              <a:ahLst/>
              <a:cxnLst/>
              <a:rect l="l" t="t" r="r" b="b"/>
              <a:pathLst>
                <a:path w="7998" h="5289" extrusionOk="0">
                  <a:moveTo>
                    <a:pt x="6991" y="0"/>
                  </a:moveTo>
                  <a:lnTo>
                    <a:pt x="6991" y="0"/>
                  </a:lnTo>
                  <a:cubicBezTo>
                    <a:pt x="4772" y="274"/>
                    <a:pt x="2523" y="912"/>
                    <a:pt x="487" y="1793"/>
                  </a:cubicBezTo>
                  <a:cubicBezTo>
                    <a:pt x="547" y="2067"/>
                    <a:pt x="608" y="2280"/>
                    <a:pt x="578" y="2310"/>
                  </a:cubicBezTo>
                  <a:lnTo>
                    <a:pt x="547" y="2310"/>
                  </a:lnTo>
                  <a:cubicBezTo>
                    <a:pt x="547" y="2310"/>
                    <a:pt x="493" y="2301"/>
                    <a:pt x="418" y="2301"/>
                  </a:cubicBezTo>
                  <a:cubicBezTo>
                    <a:pt x="256" y="2301"/>
                    <a:pt x="0" y="2344"/>
                    <a:pt x="0" y="2614"/>
                  </a:cubicBezTo>
                  <a:cubicBezTo>
                    <a:pt x="0" y="2979"/>
                    <a:pt x="1672" y="5289"/>
                    <a:pt x="3192" y="5289"/>
                  </a:cubicBezTo>
                  <a:cubicBezTo>
                    <a:pt x="6292" y="5289"/>
                    <a:pt x="7295" y="3009"/>
                    <a:pt x="7721" y="2310"/>
                  </a:cubicBezTo>
                  <a:cubicBezTo>
                    <a:pt x="7997" y="1876"/>
                    <a:pt x="7606" y="1788"/>
                    <a:pt x="7257" y="1788"/>
                  </a:cubicBezTo>
                  <a:cubicBezTo>
                    <a:pt x="7069" y="1788"/>
                    <a:pt x="6892" y="1813"/>
                    <a:pt x="6839" y="1824"/>
                  </a:cubicBezTo>
                  <a:cubicBezTo>
                    <a:pt x="6870" y="1155"/>
                    <a:pt x="6930" y="547"/>
                    <a:pt x="699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4011;p80"/>
            <p:cNvSpPr/>
            <p:nvPr/>
          </p:nvSpPr>
          <p:spPr>
            <a:xfrm>
              <a:off x="16776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2262" y="1"/>
                  </a:moveTo>
                  <a:cubicBezTo>
                    <a:pt x="1467" y="1"/>
                    <a:pt x="669" y="230"/>
                    <a:pt x="0" y="698"/>
                  </a:cubicBezTo>
                  <a:cubicBezTo>
                    <a:pt x="137" y="1679"/>
                    <a:pt x="925" y="2626"/>
                    <a:pt x="2414" y="2626"/>
                  </a:cubicBezTo>
                  <a:cubicBezTo>
                    <a:pt x="2910" y="2626"/>
                    <a:pt x="3482" y="2521"/>
                    <a:pt x="4134" y="2279"/>
                  </a:cubicBezTo>
                  <a:lnTo>
                    <a:pt x="4134" y="455"/>
                  </a:lnTo>
                  <a:cubicBezTo>
                    <a:pt x="3560" y="154"/>
                    <a:pt x="2912" y="1"/>
                    <a:pt x="226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4012;p80"/>
            <p:cNvSpPr/>
            <p:nvPr/>
          </p:nvSpPr>
          <p:spPr>
            <a:xfrm>
              <a:off x="1674550" y="6595338"/>
              <a:ext cx="106425" cy="54625"/>
            </a:xfrm>
            <a:custGeom>
              <a:avLst/>
              <a:gdLst/>
              <a:ahLst/>
              <a:cxnLst/>
              <a:rect l="l" t="t" r="r" b="b"/>
              <a:pathLst>
                <a:path w="4257" h="2185" extrusionOk="0">
                  <a:moveTo>
                    <a:pt x="2228" y="0"/>
                  </a:moveTo>
                  <a:cubicBezTo>
                    <a:pt x="1803" y="0"/>
                    <a:pt x="1344" y="97"/>
                    <a:pt x="882" y="360"/>
                  </a:cubicBezTo>
                  <a:cubicBezTo>
                    <a:pt x="274" y="725"/>
                    <a:pt x="1" y="1455"/>
                    <a:pt x="122" y="2184"/>
                  </a:cubicBezTo>
                  <a:cubicBezTo>
                    <a:pt x="791" y="1716"/>
                    <a:pt x="1589" y="1487"/>
                    <a:pt x="2384" y="1487"/>
                  </a:cubicBezTo>
                  <a:cubicBezTo>
                    <a:pt x="3034" y="1487"/>
                    <a:pt x="3682" y="1640"/>
                    <a:pt x="4256" y="1941"/>
                  </a:cubicBezTo>
                  <a:lnTo>
                    <a:pt x="4256" y="695"/>
                  </a:lnTo>
                  <a:cubicBezTo>
                    <a:pt x="4256" y="695"/>
                    <a:pt x="3368" y="0"/>
                    <a:pt x="222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4013;p80"/>
            <p:cNvSpPr/>
            <p:nvPr/>
          </p:nvSpPr>
          <p:spPr>
            <a:xfrm>
              <a:off x="1708000" y="6635388"/>
              <a:ext cx="64600" cy="54275"/>
            </a:xfrm>
            <a:custGeom>
              <a:avLst/>
              <a:gdLst/>
              <a:ahLst/>
              <a:cxnLst/>
              <a:rect l="l" t="t" r="r" b="b"/>
              <a:pathLst>
                <a:path w="2584" h="2171" extrusionOk="0">
                  <a:moveTo>
                    <a:pt x="1111" y="1"/>
                  </a:moveTo>
                  <a:cubicBezTo>
                    <a:pt x="743" y="1"/>
                    <a:pt x="358" y="82"/>
                    <a:pt x="31" y="157"/>
                  </a:cubicBezTo>
                  <a:cubicBezTo>
                    <a:pt x="0" y="157"/>
                    <a:pt x="0" y="217"/>
                    <a:pt x="61" y="217"/>
                  </a:cubicBezTo>
                  <a:cubicBezTo>
                    <a:pt x="395" y="217"/>
                    <a:pt x="790" y="134"/>
                    <a:pt x="1163" y="134"/>
                  </a:cubicBezTo>
                  <a:cubicBezTo>
                    <a:pt x="1535" y="134"/>
                    <a:pt x="1885" y="217"/>
                    <a:pt x="2128" y="552"/>
                  </a:cubicBezTo>
                  <a:cubicBezTo>
                    <a:pt x="2462" y="1008"/>
                    <a:pt x="2401" y="1585"/>
                    <a:pt x="2432" y="2102"/>
                  </a:cubicBezTo>
                  <a:cubicBezTo>
                    <a:pt x="2432" y="2147"/>
                    <a:pt x="2462" y="2170"/>
                    <a:pt x="2496" y="2170"/>
                  </a:cubicBezTo>
                  <a:cubicBezTo>
                    <a:pt x="2531" y="2170"/>
                    <a:pt x="2569" y="2147"/>
                    <a:pt x="2584" y="2102"/>
                  </a:cubicBezTo>
                  <a:cubicBezTo>
                    <a:pt x="2584" y="1524"/>
                    <a:pt x="2584" y="795"/>
                    <a:pt x="2128" y="369"/>
                  </a:cubicBezTo>
                  <a:cubicBezTo>
                    <a:pt x="1864" y="90"/>
                    <a:pt x="1497" y="1"/>
                    <a:pt x="111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4014;p80"/>
            <p:cNvSpPr/>
            <p:nvPr/>
          </p:nvSpPr>
          <p:spPr>
            <a:xfrm>
              <a:off x="1735550" y="6650738"/>
              <a:ext cx="37375" cy="22200"/>
            </a:xfrm>
            <a:custGeom>
              <a:avLst/>
              <a:gdLst/>
              <a:ahLst/>
              <a:cxnLst/>
              <a:rect l="l" t="t" r="r" b="b"/>
              <a:pathLst>
                <a:path w="1495" h="888" extrusionOk="0">
                  <a:moveTo>
                    <a:pt x="528" y="0"/>
                  </a:moveTo>
                  <a:cubicBezTo>
                    <a:pt x="374" y="0"/>
                    <a:pt x="214" y="54"/>
                    <a:pt x="53" y="181"/>
                  </a:cubicBezTo>
                  <a:cubicBezTo>
                    <a:pt x="1" y="207"/>
                    <a:pt x="39" y="278"/>
                    <a:pt x="89" y="278"/>
                  </a:cubicBezTo>
                  <a:cubicBezTo>
                    <a:pt x="97" y="278"/>
                    <a:pt x="106" y="276"/>
                    <a:pt x="114" y="272"/>
                  </a:cubicBezTo>
                  <a:cubicBezTo>
                    <a:pt x="260" y="199"/>
                    <a:pt x="392" y="154"/>
                    <a:pt x="520" y="154"/>
                  </a:cubicBezTo>
                  <a:cubicBezTo>
                    <a:pt x="659" y="154"/>
                    <a:pt x="793" y="207"/>
                    <a:pt x="935" y="333"/>
                  </a:cubicBezTo>
                  <a:cubicBezTo>
                    <a:pt x="1087" y="485"/>
                    <a:pt x="1178" y="698"/>
                    <a:pt x="1330" y="850"/>
                  </a:cubicBezTo>
                  <a:cubicBezTo>
                    <a:pt x="1348" y="876"/>
                    <a:pt x="1371" y="887"/>
                    <a:pt x="1393" y="887"/>
                  </a:cubicBezTo>
                  <a:cubicBezTo>
                    <a:pt x="1446" y="887"/>
                    <a:pt x="1494" y="823"/>
                    <a:pt x="1451" y="758"/>
                  </a:cubicBezTo>
                  <a:cubicBezTo>
                    <a:pt x="1276" y="363"/>
                    <a:pt x="926" y="0"/>
                    <a:pt x="52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4015;p80"/>
            <p:cNvSpPr/>
            <p:nvPr/>
          </p:nvSpPr>
          <p:spPr>
            <a:xfrm>
              <a:off x="22498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1873" y="1"/>
                  </a:moveTo>
                  <a:cubicBezTo>
                    <a:pt x="1223" y="1"/>
                    <a:pt x="575" y="154"/>
                    <a:pt x="0" y="455"/>
                  </a:cubicBezTo>
                  <a:lnTo>
                    <a:pt x="0" y="2279"/>
                  </a:lnTo>
                  <a:cubicBezTo>
                    <a:pt x="652" y="2521"/>
                    <a:pt x="1225" y="2626"/>
                    <a:pt x="1720" y="2626"/>
                  </a:cubicBezTo>
                  <a:cubicBezTo>
                    <a:pt x="3210" y="2626"/>
                    <a:pt x="3997" y="1679"/>
                    <a:pt x="4134" y="698"/>
                  </a:cubicBezTo>
                  <a:cubicBezTo>
                    <a:pt x="3465" y="230"/>
                    <a:pt x="2668" y="1"/>
                    <a:pt x="187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4016;p80"/>
            <p:cNvSpPr/>
            <p:nvPr/>
          </p:nvSpPr>
          <p:spPr>
            <a:xfrm>
              <a:off x="2249800" y="6595338"/>
              <a:ext cx="106400" cy="54625"/>
            </a:xfrm>
            <a:custGeom>
              <a:avLst/>
              <a:gdLst/>
              <a:ahLst/>
              <a:cxnLst/>
              <a:rect l="l" t="t" r="r" b="b"/>
              <a:pathLst>
                <a:path w="4256" h="2185" extrusionOk="0">
                  <a:moveTo>
                    <a:pt x="2029" y="0"/>
                  </a:moveTo>
                  <a:cubicBezTo>
                    <a:pt x="888" y="0"/>
                    <a:pt x="0" y="695"/>
                    <a:pt x="0" y="695"/>
                  </a:cubicBezTo>
                  <a:lnTo>
                    <a:pt x="0" y="1941"/>
                  </a:lnTo>
                  <a:cubicBezTo>
                    <a:pt x="575" y="1640"/>
                    <a:pt x="1223" y="1487"/>
                    <a:pt x="1873" y="1487"/>
                  </a:cubicBezTo>
                  <a:cubicBezTo>
                    <a:pt x="2668" y="1487"/>
                    <a:pt x="3465" y="1716"/>
                    <a:pt x="4134" y="2184"/>
                  </a:cubicBezTo>
                  <a:cubicBezTo>
                    <a:pt x="4256" y="1455"/>
                    <a:pt x="3982" y="725"/>
                    <a:pt x="3374" y="360"/>
                  </a:cubicBezTo>
                  <a:cubicBezTo>
                    <a:pt x="2913" y="97"/>
                    <a:pt x="2453" y="0"/>
                    <a:pt x="202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4017;p80"/>
            <p:cNvSpPr/>
            <p:nvPr/>
          </p:nvSpPr>
          <p:spPr>
            <a:xfrm>
              <a:off x="2258150" y="6635388"/>
              <a:ext cx="64625" cy="54275"/>
            </a:xfrm>
            <a:custGeom>
              <a:avLst/>
              <a:gdLst/>
              <a:ahLst/>
              <a:cxnLst/>
              <a:rect l="l" t="t" r="r" b="b"/>
              <a:pathLst>
                <a:path w="2585" h="2171" extrusionOk="0">
                  <a:moveTo>
                    <a:pt x="1473" y="1"/>
                  </a:moveTo>
                  <a:cubicBezTo>
                    <a:pt x="1088" y="1"/>
                    <a:pt x="721" y="90"/>
                    <a:pt x="457" y="369"/>
                  </a:cubicBezTo>
                  <a:cubicBezTo>
                    <a:pt x="1" y="795"/>
                    <a:pt x="1" y="1524"/>
                    <a:pt x="1" y="2102"/>
                  </a:cubicBezTo>
                  <a:cubicBezTo>
                    <a:pt x="16" y="2147"/>
                    <a:pt x="54" y="2170"/>
                    <a:pt x="88" y="2170"/>
                  </a:cubicBezTo>
                  <a:cubicBezTo>
                    <a:pt x="122" y="2170"/>
                    <a:pt x="153" y="2147"/>
                    <a:pt x="153" y="2102"/>
                  </a:cubicBezTo>
                  <a:cubicBezTo>
                    <a:pt x="183" y="1585"/>
                    <a:pt x="153" y="1008"/>
                    <a:pt x="457" y="552"/>
                  </a:cubicBezTo>
                  <a:cubicBezTo>
                    <a:pt x="680" y="210"/>
                    <a:pt x="1019" y="122"/>
                    <a:pt x="1390" y="122"/>
                  </a:cubicBezTo>
                  <a:cubicBezTo>
                    <a:pt x="1777" y="122"/>
                    <a:pt x="2197" y="217"/>
                    <a:pt x="2554" y="217"/>
                  </a:cubicBezTo>
                  <a:cubicBezTo>
                    <a:pt x="2554" y="217"/>
                    <a:pt x="2584" y="157"/>
                    <a:pt x="2554" y="157"/>
                  </a:cubicBezTo>
                  <a:cubicBezTo>
                    <a:pt x="2227" y="82"/>
                    <a:pt x="1842" y="1"/>
                    <a:pt x="147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4018;p80"/>
            <p:cNvSpPr/>
            <p:nvPr/>
          </p:nvSpPr>
          <p:spPr>
            <a:xfrm>
              <a:off x="2257850" y="6650738"/>
              <a:ext cx="37350" cy="22200"/>
            </a:xfrm>
            <a:custGeom>
              <a:avLst/>
              <a:gdLst/>
              <a:ahLst/>
              <a:cxnLst/>
              <a:rect l="l" t="t" r="r" b="b"/>
              <a:pathLst>
                <a:path w="1494" h="888" extrusionOk="0">
                  <a:moveTo>
                    <a:pt x="967" y="0"/>
                  </a:moveTo>
                  <a:cubicBezTo>
                    <a:pt x="568" y="0"/>
                    <a:pt x="219" y="363"/>
                    <a:pt x="43" y="758"/>
                  </a:cubicBezTo>
                  <a:cubicBezTo>
                    <a:pt x="0" y="823"/>
                    <a:pt x="48" y="887"/>
                    <a:pt x="102" y="887"/>
                  </a:cubicBezTo>
                  <a:cubicBezTo>
                    <a:pt x="124" y="887"/>
                    <a:pt x="147" y="876"/>
                    <a:pt x="165" y="850"/>
                  </a:cubicBezTo>
                  <a:cubicBezTo>
                    <a:pt x="286" y="698"/>
                    <a:pt x="408" y="485"/>
                    <a:pt x="560" y="333"/>
                  </a:cubicBezTo>
                  <a:cubicBezTo>
                    <a:pt x="702" y="207"/>
                    <a:pt x="836" y="154"/>
                    <a:pt x="974" y="154"/>
                  </a:cubicBezTo>
                  <a:cubicBezTo>
                    <a:pt x="1102" y="154"/>
                    <a:pt x="1234" y="199"/>
                    <a:pt x="1380" y="272"/>
                  </a:cubicBezTo>
                  <a:cubicBezTo>
                    <a:pt x="1389" y="276"/>
                    <a:pt x="1397" y="278"/>
                    <a:pt x="1406" y="278"/>
                  </a:cubicBezTo>
                  <a:cubicBezTo>
                    <a:pt x="1456" y="278"/>
                    <a:pt x="1494" y="207"/>
                    <a:pt x="1441" y="181"/>
                  </a:cubicBezTo>
                  <a:cubicBezTo>
                    <a:pt x="1281" y="54"/>
                    <a:pt x="1120" y="0"/>
                    <a:pt x="96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4019;p80"/>
            <p:cNvSpPr/>
            <p:nvPr/>
          </p:nvSpPr>
          <p:spPr>
            <a:xfrm>
              <a:off x="1769425" y="6359363"/>
              <a:ext cx="500900" cy="472000"/>
            </a:xfrm>
            <a:custGeom>
              <a:avLst/>
              <a:gdLst/>
              <a:ahLst/>
              <a:cxnLst/>
              <a:rect l="l" t="t" r="r" b="b"/>
              <a:pathLst>
                <a:path w="20036" h="18880" extrusionOk="0">
                  <a:moveTo>
                    <a:pt x="7566" y="1"/>
                  </a:moveTo>
                  <a:cubicBezTo>
                    <a:pt x="3633" y="1"/>
                    <a:pt x="1" y="1999"/>
                    <a:pt x="188" y="9495"/>
                  </a:cubicBezTo>
                  <a:cubicBezTo>
                    <a:pt x="188" y="9495"/>
                    <a:pt x="96" y="13021"/>
                    <a:pt x="947" y="14784"/>
                  </a:cubicBezTo>
                  <a:cubicBezTo>
                    <a:pt x="1799" y="16517"/>
                    <a:pt x="4625" y="18462"/>
                    <a:pt x="8425" y="18827"/>
                  </a:cubicBezTo>
                  <a:cubicBezTo>
                    <a:pt x="8828" y="18862"/>
                    <a:pt x="9245" y="18880"/>
                    <a:pt x="9670" y="18880"/>
                  </a:cubicBezTo>
                  <a:cubicBezTo>
                    <a:pt x="13251" y="18880"/>
                    <a:pt x="17393" y="17625"/>
                    <a:pt x="18425" y="15179"/>
                  </a:cubicBezTo>
                  <a:cubicBezTo>
                    <a:pt x="19580" y="12413"/>
                    <a:pt x="20036" y="10529"/>
                    <a:pt x="19671" y="7732"/>
                  </a:cubicBezTo>
                  <a:cubicBezTo>
                    <a:pt x="19337" y="4906"/>
                    <a:pt x="19185" y="3659"/>
                    <a:pt x="16571" y="2413"/>
                  </a:cubicBezTo>
                  <a:cubicBezTo>
                    <a:pt x="15312" y="1806"/>
                    <a:pt x="11303" y="1"/>
                    <a:pt x="756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4020;p80"/>
            <p:cNvSpPr/>
            <p:nvPr/>
          </p:nvSpPr>
          <p:spPr>
            <a:xfrm>
              <a:off x="1998275" y="6596163"/>
              <a:ext cx="35725" cy="60700"/>
            </a:xfrm>
            <a:custGeom>
              <a:avLst/>
              <a:gdLst/>
              <a:ahLst/>
              <a:cxnLst/>
              <a:rect l="l" t="t" r="r" b="b"/>
              <a:pathLst>
                <a:path w="1429" h="2428" extrusionOk="0">
                  <a:moveTo>
                    <a:pt x="323" y="1"/>
                  </a:moveTo>
                  <a:cubicBezTo>
                    <a:pt x="312" y="1"/>
                    <a:pt x="304" y="8"/>
                    <a:pt x="304" y="23"/>
                  </a:cubicBezTo>
                  <a:cubicBezTo>
                    <a:pt x="213" y="327"/>
                    <a:pt x="183" y="662"/>
                    <a:pt x="122" y="966"/>
                  </a:cubicBezTo>
                  <a:cubicBezTo>
                    <a:pt x="61" y="1178"/>
                    <a:pt x="0" y="1422"/>
                    <a:pt x="122" y="1634"/>
                  </a:cubicBezTo>
                  <a:cubicBezTo>
                    <a:pt x="183" y="1786"/>
                    <a:pt x="335" y="1877"/>
                    <a:pt x="487" y="1877"/>
                  </a:cubicBezTo>
                  <a:cubicBezTo>
                    <a:pt x="578" y="1877"/>
                    <a:pt x="639" y="1817"/>
                    <a:pt x="699" y="1756"/>
                  </a:cubicBezTo>
                  <a:cubicBezTo>
                    <a:pt x="760" y="1756"/>
                    <a:pt x="791" y="1695"/>
                    <a:pt x="851" y="1695"/>
                  </a:cubicBezTo>
                  <a:cubicBezTo>
                    <a:pt x="892" y="1655"/>
                    <a:pt x="926" y="1634"/>
                    <a:pt x="953" y="1634"/>
                  </a:cubicBezTo>
                  <a:cubicBezTo>
                    <a:pt x="1007" y="1634"/>
                    <a:pt x="1034" y="1715"/>
                    <a:pt x="1034" y="1877"/>
                  </a:cubicBezTo>
                  <a:cubicBezTo>
                    <a:pt x="1186" y="2060"/>
                    <a:pt x="1125" y="2181"/>
                    <a:pt x="912" y="2242"/>
                  </a:cubicBezTo>
                  <a:cubicBezTo>
                    <a:pt x="800" y="2270"/>
                    <a:pt x="843" y="2428"/>
                    <a:pt x="922" y="2428"/>
                  </a:cubicBezTo>
                  <a:cubicBezTo>
                    <a:pt x="929" y="2428"/>
                    <a:pt x="936" y="2427"/>
                    <a:pt x="943" y="2425"/>
                  </a:cubicBezTo>
                  <a:cubicBezTo>
                    <a:pt x="1186" y="2333"/>
                    <a:pt x="1429" y="2121"/>
                    <a:pt x="1399" y="1817"/>
                  </a:cubicBezTo>
                  <a:cubicBezTo>
                    <a:pt x="1368" y="1604"/>
                    <a:pt x="1186" y="1452"/>
                    <a:pt x="973" y="1452"/>
                  </a:cubicBezTo>
                  <a:cubicBezTo>
                    <a:pt x="821" y="1452"/>
                    <a:pt x="760" y="1574"/>
                    <a:pt x="639" y="1634"/>
                  </a:cubicBezTo>
                  <a:cubicBezTo>
                    <a:pt x="562" y="1664"/>
                    <a:pt x="499" y="1677"/>
                    <a:pt x="447" y="1677"/>
                  </a:cubicBezTo>
                  <a:cubicBezTo>
                    <a:pt x="124" y="1677"/>
                    <a:pt x="217" y="1175"/>
                    <a:pt x="243" y="966"/>
                  </a:cubicBezTo>
                  <a:cubicBezTo>
                    <a:pt x="304" y="692"/>
                    <a:pt x="487" y="297"/>
                    <a:pt x="365" y="23"/>
                  </a:cubicBezTo>
                  <a:cubicBezTo>
                    <a:pt x="350" y="8"/>
                    <a:pt x="335" y="1"/>
                    <a:pt x="32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4021;p80"/>
            <p:cNvSpPr/>
            <p:nvPr/>
          </p:nvSpPr>
          <p:spPr>
            <a:xfrm>
              <a:off x="1977750" y="6662438"/>
              <a:ext cx="79050" cy="30125"/>
            </a:xfrm>
            <a:custGeom>
              <a:avLst/>
              <a:gdLst/>
              <a:ahLst/>
              <a:cxnLst/>
              <a:rect l="l" t="t" r="r" b="b"/>
              <a:pathLst>
                <a:path w="3162" h="1205" extrusionOk="0">
                  <a:moveTo>
                    <a:pt x="3048" y="0"/>
                  </a:moveTo>
                  <a:cubicBezTo>
                    <a:pt x="3005" y="0"/>
                    <a:pt x="2962" y="24"/>
                    <a:pt x="2949" y="78"/>
                  </a:cubicBezTo>
                  <a:cubicBezTo>
                    <a:pt x="2827" y="777"/>
                    <a:pt x="2189" y="1020"/>
                    <a:pt x="1551" y="1020"/>
                  </a:cubicBezTo>
                  <a:cubicBezTo>
                    <a:pt x="943" y="989"/>
                    <a:pt x="517" y="807"/>
                    <a:pt x="183" y="321"/>
                  </a:cubicBezTo>
                  <a:cubicBezTo>
                    <a:pt x="183" y="306"/>
                    <a:pt x="175" y="298"/>
                    <a:pt x="164" y="298"/>
                  </a:cubicBezTo>
                  <a:cubicBezTo>
                    <a:pt x="153" y="298"/>
                    <a:pt x="137" y="306"/>
                    <a:pt x="122" y="321"/>
                  </a:cubicBezTo>
                  <a:cubicBezTo>
                    <a:pt x="1" y="959"/>
                    <a:pt x="1125" y="1202"/>
                    <a:pt x="1551" y="1202"/>
                  </a:cubicBezTo>
                  <a:cubicBezTo>
                    <a:pt x="1584" y="1204"/>
                    <a:pt x="1616" y="1204"/>
                    <a:pt x="1649" y="1204"/>
                  </a:cubicBezTo>
                  <a:cubicBezTo>
                    <a:pt x="2350" y="1204"/>
                    <a:pt x="3075" y="892"/>
                    <a:pt x="3162" y="108"/>
                  </a:cubicBezTo>
                  <a:cubicBezTo>
                    <a:pt x="3162" y="40"/>
                    <a:pt x="3104" y="0"/>
                    <a:pt x="3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4022;p80"/>
            <p:cNvSpPr/>
            <p:nvPr/>
          </p:nvSpPr>
          <p:spPr>
            <a:xfrm>
              <a:off x="1849325" y="6556438"/>
              <a:ext cx="47150" cy="33225"/>
            </a:xfrm>
            <a:custGeom>
              <a:avLst/>
              <a:gdLst/>
              <a:ahLst/>
              <a:cxnLst/>
              <a:rect l="l" t="t" r="r" b="b"/>
              <a:pathLst>
                <a:path w="1886" h="1329" extrusionOk="0">
                  <a:moveTo>
                    <a:pt x="1719" y="0"/>
                  </a:moveTo>
                  <a:cubicBezTo>
                    <a:pt x="1081" y="0"/>
                    <a:pt x="149" y="625"/>
                    <a:pt x="1" y="1278"/>
                  </a:cubicBezTo>
                  <a:cubicBezTo>
                    <a:pt x="1" y="1314"/>
                    <a:pt x="22" y="1328"/>
                    <a:pt x="45" y="1328"/>
                  </a:cubicBezTo>
                  <a:cubicBezTo>
                    <a:pt x="62" y="1328"/>
                    <a:pt x="79" y="1321"/>
                    <a:pt x="92" y="1308"/>
                  </a:cubicBezTo>
                  <a:cubicBezTo>
                    <a:pt x="548" y="670"/>
                    <a:pt x="1034" y="336"/>
                    <a:pt x="1794" y="184"/>
                  </a:cubicBezTo>
                  <a:cubicBezTo>
                    <a:pt x="1885" y="153"/>
                    <a:pt x="1855" y="32"/>
                    <a:pt x="1764" y="1"/>
                  </a:cubicBezTo>
                  <a:cubicBezTo>
                    <a:pt x="1749" y="1"/>
                    <a:pt x="1734" y="0"/>
                    <a:pt x="171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4023;p80"/>
            <p:cNvSpPr/>
            <p:nvPr/>
          </p:nvSpPr>
          <p:spPr>
            <a:xfrm>
              <a:off x="2128975" y="6551263"/>
              <a:ext cx="51200" cy="22650"/>
            </a:xfrm>
            <a:custGeom>
              <a:avLst/>
              <a:gdLst/>
              <a:ahLst/>
              <a:cxnLst/>
              <a:rect l="l" t="t" r="r" b="b"/>
              <a:pathLst>
                <a:path w="2048" h="906" extrusionOk="0">
                  <a:moveTo>
                    <a:pt x="330" y="1"/>
                  </a:moveTo>
                  <a:cubicBezTo>
                    <a:pt x="237" y="1"/>
                    <a:pt x="146" y="9"/>
                    <a:pt x="61" y="26"/>
                  </a:cubicBezTo>
                  <a:cubicBezTo>
                    <a:pt x="0" y="26"/>
                    <a:pt x="0" y="117"/>
                    <a:pt x="61" y="117"/>
                  </a:cubicBezTo>
                  <a:cubicBezTo>
                    <a:pt x="699" y="300"/>
                    <a:pt x="1338" y="391"/>
                    <a:pt x="1794" y="877"/>
                  </a:cubicBezTo>
                  <a:cubicBezTo>
                    <a:pt x="1820" y="897"/>
                    <a:pt x="1848" y="905"/>
                    <a:pt x="1874" y="905"/>
                  </a:cubicBezTo>
                  <a:cubicBezTo>
                    <a:pt x="1970" y="905"/>
                    <a:pt x="2048" y="797"/>
                    <a:pt x="1976" y="725"/>
                  </a:cubicBezTo>
                  <a:cubicBezTo>
                    <a:pt x="1610" y="307"/>
                    <a:pt x="907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4024;p80"/>
            <p:cNvSpPr/>
            <p:nvPr/>
          </p:nvSpPr>
          <p:spPr>
            <a:xfrm>
              <a:off x="1842500" y="6671213"/>
              <a:ext cx="92725" cy="87400"/>
            </a:xfrm>
            <a:custGeom>
              <a:avLst/>
              <a:gdLst/>
              <a:ahLst/>
              <a:cxnLst/>
              <a:rect l="l" t="t" r="r" b="b"/>
              <a:pathLst>
                <a:path w="3709" h="3496" extrusionOk="0">
                  <a:moveTo>
                    <a:pt x="1854" y="0"/>
                  </a:moveTo>
                  <a:cubicBezTo>
                    <a:pt x="821" y="0"/>
                    <a:pt x="0" y="760"/>
                    <a:pt x="0" y="1733"/>
                  </a:cubicBezTo>
                  <a:cubicBezTo>
                    <a:pt x="0" y="2705"/>
                    <a:pt x="821" y="3496"/>
                    <a:pt x="1854" y="3496"/>
                  </a:cubicBezTo>
                  <a:cubicBezTo>
                    <a:pt x="2888" y="3496"/>
                    <a:pt x="3708" y="2705"/>
                    <a:pt x="3708" y="1733"/>
                  </a:cubicBezTo>
                  <a:cubicBezTo>
                    <a:pt x="3708" y="760"/>
                    <a:pt x="2888" y="0"/>
                    <a:pt x="185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4025;p80"/>
            <p:cNvSpPr/>
            <p:nvPr/>
          </p:nvSpPr>
          <p:spPr>
            <a:xfrm>
              <a:off x="2097050" y="6671213"/>
              <a:ext cx="92750" cy="87400"/>
            </a:xfrm>
            <a:custGeom>
              <a:avLst/>
              <a:gdLst/>
              <a:ahLst/>
              <a:cxnLst/>
              <a:rect l="l" t="t" r="r" b="b"/>
              <a:pathLst>
                <a:path w="3710" h="3496" extrusionOk="0">
                  <a:moveTo>
                    <a:pt x="1855" y="0"/>
                  </a:moveTo>
                  <a:cubicBezTo>
                    <a:pt x="821" y="0"/>
                    <a:pt x="1" y="760"/>
                    <a:pt x="1" y="1733"/>
                  </a:cubicBezTo>
                  <a:cubicBezTo>
                    <a:pt x="1" y="2705"/>
                    <a:pt x="821" y="3496"/>
                    <a:pt x="1855" y="3496"/>
                  </a:cubicBezTo>
                  <a:cubicBezTo>
                    <a:pt x="2888" y="3496"/>
                    <a:pt x="3709" y="2705"/>
                    <a:pt x="3709" y="1733"/>
                  </a:cubicBezTo>
                  <a:cubicBezTo>
                    <a:pt x="3709" y="760"/>
                    <a:pt x="2888" y="0"/>
                    <a:pt x="185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4026;p80"/>
            <p:cNvSpPr/>
            <p:nvPr/>
          </p:nvSpPr>
          <p:spPr>
            <a:xfrm>
              <a:off x="2007400" y="6699938"/>
              <a:ext cx="27175" cy="6725"/>
            </a:xfrm>
            <a:custGeom>
              <a:avLst/>
              <a:gdLst/>
              <a:ahLst/>
              <a:cxnLst/>
              <a:rect l="l" t="t" r="r" b="b"/>
              <a:pathLst>
                <a:path w="1087" h="269" extrusionOk="0">
                  <a:moveTo>
                    <a:pt x="1007" y="0"/>
                  </a:moveTo>
                  <a:cubicBezTo>
                    <a:pt x="997" y="0"/>
                    <a:pt x="985" y="2"/>
                    <a:pt x="973" y="6"/>
                  </a:cubicBezTo>
                  <a:cubicBezTo>
                    <a:pt x="810" y="88"/>
                    <a:pt x="664" y="117"/>
                    <a:pt x="512" y="117"/>
                  </a:cubicBezTo>
                  <a:cubicBezTo>
                    <a:pt x="382" y="117"/>
                    <a:pt x="246" y="95"/>
                    <a:pt x="91" y="67"/>
                  </a:cubicBezTo>
                  <a:cubicBezTo>
                    <a:pt x="61" y="67"/>
                    <a:pt x="0" y="158"/>
                    <a:pt x="61" y="158"/>
                  </a:cubicBezTo>
                  <a:cubicBezTo>
                    <a:pt x="206" y="231"/>
                    <a:pt x="372" y="269"/>
                    <a:pt x="535" y="269"/>
                  </a:cubicBezTo>
                  <a:cubicBezTo>
                    <a:pt x="714" y="269"/>
                    <a:pt x="891" y="223"/>
                    <a:pt x="1034" y="128"/>
                  </a:cubicBezTo>
                  <a:cubicBezTo>
                    <a:pt x="1086" y="75"/>
                    <a:pt x="1071" y="0"/>
                    <a:pt x="100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4027;p80"/>
            <p:cNvSpPr/>
            <p:nvPr/>
          </p:nvSpPr>
          <p:spPr>
            <a:xfrm>
              <a:off x="1907850" y="6601288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31"/>
                    <a:pt x="0" y="335"/>
                    <a:pt x="0" y="730"/>
                  </a:cubicBezTo>
                  <a:cubicBezTo>
                    <a:pt x="0" y="1125"/>
                    <a:pt x="274" y="1429"/>
                    <a:pt x="608" y="1429"/>
                  </a:cubicBezTo>
                  <a:cubicBezTo>
                    <a:pt x="943" y="1399"/>
                    <a:pt x="1186" y="1095"/>
                    <a:pt x="1186" y="700"/>
                  </a:cubicBezTo>
                  <a:cubicBezTo>
                    <a:pt x="1155" y="305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4028;p80"/>
            <p:cNvSpPr/>
            <p:nvPr/>
          </p:nvSpPr>
          <p:spPr>
            <a:xfrm>
              <a:off x="2090225" y="65959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1"/>
                    <a:pt x="0" y="335"/>
                    <a:pt x="0" y="730"/>
                  </a:cubicBezTo>
                  <a:cubicBezTo>
                    <a:pt x="31" y="1126"/>
                    <a:pt x="274" y="1430"/>
                    <a:pt x="608" y="1430"/>
                  </a:cubicBezTo>
                  <a:cubicBezTo>
                    <a:pt x="942" y="1399"/>
                    <a:pt x="1186" y="1095"/>
                    <a:pt x="1186" y="700"/>
                  </a:cubicBezTo>
                  <a:cubicBezTo>
                    <a:pt x="1155" y="305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4029;p80"/>
            <p:cNvSpPr/>
            <p:nvPr/>
          </p:nvSpPr>
          <p:spPr>
            <a:xfrm>
              <a:off x="1860725" y="6680313"/>
              <a:ext cx="8400" cy="9900"/>
            </a:xfrm>
            <a:custGeom>
              <a:avLst/>
              <a:gdLst/>
              <a:ahLst/>
              <a:cxnLst/>
              <a:rect l="l" t="t" r="r" b="b"/>
              <a:pathLst>
                <a:path w="336" h="39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305"/>
                    <a:pt x="61" y="396"/>
                    <a:pt x="18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3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4030;p80"/>
            <p:cNvSpPr/>
            <p:nvPr/>
          </p:nvSpPr>
          <p:spPr>
            <a:xfrm>
              <a:off x="1891875" y="6709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4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6" y="335"/>
                    <a:pt x="366" y="214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4031;p80"/>
            <p:cNvSpPr/>
            <p:nvPr/>
          </p:nvSpPr>
          <p:spPr>
            <a:xfrm>
              <a:off x="1853900" y="6729713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4032;p80"/>
            <p:cNvSpPr/>
            <p:nvPr/>
          </p:nvSpPr>
          <p:spPr>
            <a:xfrm>
              <a:off x="1913925" y="6672713"/>
              <a:ext cx="9150" cy="9925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92" y="1"/>
                    <a:pt x="0" y="92"/>
                    <a:pt x="0" y="214"/>
                  </a:cubicBezTo>
                  <a:cubicBezTo>
                    <a:pt x="0" y="305"/>
                    <a:pt x="92" y="396"/>
                    <a:pt x="183" y="396"/>
                  </a:cubicBezTo>
                  <a:cubicBezTo>
                    <a:pt x="274" y="396"/>
                    <a:pt x="365" y="305"/>
                    <a:pt x="365" y="214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4033;p80"/>
            <p:cNvSpPr/>
            <p:nvPr/>
          </p:nvSpPr>
          <p:spPr>
            <a:xfrm>
              <a:off x="1940525" y="6719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04"/>
                    <a:pt x="91" y="396"/>
                    <a:pt x="183" y="396"/>
                  </a:cubicBezTo>
                  <a:cubicBezTo>
                    <a:pt x="274" y="396"/>
                    <a:pt x="365" y="304"/>
                    <a:pt x="365" y="213"/>
                  </a:cubicBezTo>
                  <a:cubicBezTo>
                    <a:pt x="365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4034;p80"/>
            <p:cNvSpPr/>
            <p:nvPr/>
          </p:nvSpPr>
          <p:spPr>
            <a:xfrm>
              <a:off x="2092500" y="66803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4035;p80"/>
            <p:cNvSpPr/>
            <p:nvPr/>
          </p:nvSpPr>
          <p:spPr>
            <a:xfrm>
              <a:off x="2110725" y="67297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4036;p80"/>
            <p:cNvSpPr/>
            <p:nvPr/>
          </p:nvSpPr>
          <p:spPr>
            <a:xfrm>
              <a:off x="2148725" y="66826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4037;p80"/>
            <p:cNvSpPr/>
            <p:nvPr/>
          </p:nvSpPr>
          <p:spPr>
            <a:xfrm>
              <a:off x="2176075" y="67198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2"/>
                    <a:pt x="1" y="213"/>
                  </a:cubicBezTo>
                  <a:cubicBezTo>
                    <a:pt x="1" y="304"/>
                    <a:pt x="92" y="396"/>
                    <a:pt x="183" y="396"/>
                  </a:cubicBezTo>
                  <a:cubicBezTo>
                    <a:pt x="274" y="396"/>
                    <a:pt x="366" y="304"/>
                    <a:pt x="366" y="21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4038;p80"/>
            <p:cNvSpPr/>
            <p:nvPr/>
          </p:nvSpPr>
          <p:spPr>
            <a:xfrm>
              <a:off x="2138850" y="6714513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4039;p80"/>
            <p:cNvSpPr/>
            <p:nvPr/>
          </p:nvSpPr>
          <p:spPr>
            <a:xfrm>
              <a:off x="1815125" y="6333063"/>
              <a:ext cx="207475" cy="230250"/>
            </a:xfrm>
            <a:custGeom>
              <a:avLst/>
              <a:gdLst/>
              <a:ahLst/>
              <a:cxnLst/>
              <a:rect l="l" t="t" r="r" b="b"/>
              <a:pathLst>
                <a:path w="8299" h="9210" extrusionOk="0">
                  <a:moveTo>
                    <a:pt x="8299" y="0"/>
                  </a:moveTo>
                  <a:lnTo>
                    <a:pt x="8299" y="0"/>
                  </a:lnTo>
                  <a:cubicBezTo>
                    <a:pt x="7326" y="91"/>
                    <a:pt x="6262" y="122"/>
                    <a:pt x="5138" y="122"/>
                  </a:cubicBezTo>
                  <a:cubicBezTo>
                    <a:pt x="2767" y="2614"/>
                    <a:pt x="943" y="5593"/>
                    <a:pt x="1" y="8906"/>
                  </a:cubicBezTo>
                  <a:lnTo>
                    <a:pt x="62" y="9210"/>
                  </a:lnTo>
                  <a:cubicBezTo>
                    <a:pt x="62" y="9210"/>
                    <a:pt x="1399" y="8967"/>
                    <a:pt x="3132" y="8298"/>
                  </a:cubicBezTo>
                  <a:cubicBezTo>
                    <a:pt x="3375" y="8207"/>
                    <a:pt x="3588" y="8116"/>
                    <a:pt x="3800" y="7994"/>
                  </a:cubicBezTo>
                  <a:cubicBezTo>
                    <a:pt x="4530" y="5076"/>
                    <a:pt x="6293" y="2432"/>
                    <a:pt x="829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4040;p80"/>
            <p:cNvSpPr/>
            <p:nvPr/>
          </p:nvSpPr>
          <p:spPr>
            <a:xfrm>
              <a:off x="1910125" y="6283988"/>
              <a:ext cx="417975" cy="321900"/>
            </a:xfrm>
            <a:custGeom>
              <a:avLst/>
              <a:gdLst/>
              <a:ahLst/>
              <a:cxnLst/>
              <a:rect l="l" t="t" r="r" b="b"/>
              <a:pathLst>
                <a:path w="16719" h="12876" extrusionOk="0">
                  <a:moveTo>
                    <a:pt x="7596" y="1"/>
                  </a:moveTo>
                  <a:cubicBezTo>
                    <a:pt x="7501" y="1"/>
                    <a:pt x="7410" y="25"/>
                    <a:pt x="7326" y="79"/>
                  </a:cubicBezTo>
                  <a:cubicBezTo>
                    <a:pt x="6536" y="565"/>
                    <a:pt x="7691" y="1264"/>
                    <a:pt x="7691" y="1264"/>
                  </a:cubicBezTo>
                  <a:cubicBezTo>
                    <a:pt x="6809" y="1629"/>
                    <a:pt x="5715" y="1842"/>
                    <a:pt x="4499" y="1963"/>
                  </a:cubicBezTo>
                  <a:cubicBezTo>
                    <a:pt x="2493" y="4425"/>
                    <a:pt x="730" y="7039"/>
                    <a:pt x="0" y="9957"/>
                  </a:cubicBezTo>
                  <a:cubicBezTo>
                    <a:pt x="1490" y="9197"/>
                    <a:pt x="2857" y="7951"/>
                    <a:pt x="2858" y="7951"/>
                  </a:cubicBezTo>
                  <a:lnTo>
                    <a:pt x="2858" y="7951"/>
                  </a:lnTo>
                  <a:cubicBezTo>
                    <a:pt x="2128" y="8893"/>
                    <a:pt x="1855" y="9440"/>
                    <a:pt x="1855" y="9440"/>
                  </a:cubicBezTo>
                  <a:cubicBezTo>
                    <a:pt x="4560" y="9440"/>
                    <a:pt x="7873" y="6431"/>
                    <a:pt x="7873" y="6431"/>
                  </a:cubicBezTo>
                  <a:cubicBezTo>
                    <a:pt x="7873" y="6431"/>
                    <a:pt x="9324" y="9807"/>
                    <a:pt x="9712" y="9807"/>
                  </a:cubicBezTo>
                  <a:cubicBezTo>
                    <a:pt x="9717" y="9807"/>
                    <a:pt x="9722" y="9806"/>
                    <a:pt x="9727" y="9805"/>
                  </a:cubicBezTo>
                  <a:cubicBezTo>
                    <a:pt x="10061" y="9714"/>
                    <a:pt x="9940" y="8498"/>
                    <a:pt x="9940" y="8498"/>
                  </a:cubicBezTo>
                  <a:cubicBezTo>
                    <a:pt x="9940" y="8498"/>
                    <a:pt x="9970" y="8407"/>
                    <a:pt x="10001" y="8346"/>
                  </a:cubicBezTo>
                  <a:lnTo>
                    <a:pt x="10001" y="8346"/>
                  </a:lnTo>
                  <a:cubicBezTo>
                    <a:pt x="9941" y="8494"/>
                    <a:pt x="11178" y="11118"/>
                    <a:pt x="11384" y="11118"/>
                  </a:cubicBezTo>
                  <a:cubicBezTo>
                    <a:pt x="11390" y="11118"/>
                    <a:pt x="11395" y="11116"/>
                    <a:pt x="11399" y="11112"/>
                  </a:cubicBezTo>
                  <a:cubicBezTo>
                    <a:pt x="11581" y="10930"/>
                    <a:pt x="11672" y="10261"/>
                    <a:pt x="11672" y="10261"/>
                  </a:cubicBezTo>
                  <a:cubicBezTo>
                    <a:pt x="12645" y="12419"/>
                    <a:pt x="14165" y="12875"/>
                    <a:pt x="14165" y="12875"/>
                  </a:cubicBezTo>
                  <a:lnTo>
                    <a:pt x="14773" y="11872"/>
                  </a:lnTo>
                  <a:cubicBezTo>
                    <a:pt x="16718" y="8407"/>
                    <a:pt x="15685" y="5489"/>
                    <a:pt x="13223" y="3270"/>
                  </a:cubicBezTo>
                  <a:cubicBezTo>
                    <a:pt x="12402" y="2510"/>
                    <a:pt x="10335" y="2358"/>
                    <a:pt x="10335" y="2358"/>
                  </a:cubicBezTo>
                  <a:cubicBezTo>
                    <a:pt x="10335" y="2358"/>
                    <a:pt x="12493" y="565"/>
                    <a:pt x="11429" y="231"/>
                  </a:cubicBezTo>
                  <a:cubicBezTo>
                    <a:pt x="11334" y="200"/>
                    <a:pt x="11238" y="186"/>
                    <a:pt x="11143" y="186"/>
                  </a:cubicBezTo>
                  <a:cubicBezTo>
                    <a:pt x="10214" y="186"/>
                    <a:pt x="9362" y="1538"/>
                    <a:pt x="9362" y="1538"/>
                  </a:cubicBezTo>
                  <a:cubicBezTo>
                    <a:pt x="9362" y="1538"/>
                    <a:pt x="8354" y="1"/>
                    <a:pt x="75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4041;p80"/>
            <p:cNvSpPr/>
            <p:nvPr/>
          </p:nvSpPr>
          <p:spPr>
            <a:xfrm>
              <a:off x="1696600" y="6336038"/>
              <a:ext cx="246975" cy="272125"/>
            </a:xfrm>
            <a:custGeom>
              <a:avLst/>
              <a:gdLst/>
              <a:ahLst/>
              <a:cxnLst/>
              <a:rect l="l" t="t" r="r" b="b"/>
              <a:pathLst>
                <a:path w="9879" h="10885" extrusionOk="0">
                  <a:moveTo>
                    <a:pt x="8151" y="1"/>
                  </a:moveTo>
                  <a:cubicBezTo>
                    <a:pt x="5142" y="1"/>
                    <a:pt x="2615" y="1305"/>
                    <a:pt x="1338" y="5048"/>
                  </a:cubicBezTo>
                  <a:cubicBezTo>
                    <a:pt x="0" y="8878"/>
                    <a:pt x="3101" y="10884"/>
                    <a:pt x="3101" y="10884"/>
                  </a:cubicBezTo>
                  <a:cubicBezTo>
                    <a:pt x="3921" y="10884"/>
                    <a:pt x="4438" y="7571"/>
                    <a:pt x="4438" y="7571"/>
                  </a:cubicBezTo>
                  <a:lnTo>
                    <a:pt x="4742" y="8787"/>
                  </a:lnTo>
                  <a:cubicBezTo>
                    <a:pt x="5684" y="5474"/>
                    <a:pt x="7508" y="2495"/>
                    <a:pt x="9879" y="3"/>
                  </a:cubicBezTo>
                  <a:lnTo>
                    <a:pt x="8359" y="3"/>
                  </a:lnTo>
                  <a:cubicBezTo>
                    <a:pt x="8289" y="1"/>
                    <a:pt x="8220" y="1"/>
                    <a:pt x="815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4042;p80"/>
            <p:cNvSpPr/>
            <p:nvPr/>
          </p:nvSpPr>
          <p:spPr>
            <a:xfrm>
              <a:off x="2112250" y="6892738"/>
              <a:ext cx="112500" cy="400850"/>
            </a:xfrm>
            <a:custGeom>
              <a:avLst/>
              <a:gdLst/>
              <a:ahLst/>
              <a:cxnLst/>
              <a:rect l="l" t="t" r="r" b="b"/>
              <a:pathLst>
                <a:path w="4500" h="16034" extrusionOk="0">
                  <a:moveTo>
                    <a:pt x="1061" y="1"/>
                  </a:moveTo>
                  <a:cubicBezTo>
                    <a:pt x="897" y="1"/>
                    <a:pt x="745" y="15"/>
                    <a:pt x="609" y="45"/>
                  </a:cubicBezTo>
                  <a:cubicBezTo>
                    <a:pt x="396" y="1382"/>
                    <a:pt x="1" y="4361"/>
                    <a:pt x="365" y="6732"/>
                  </a:cubicBezTo>
                  <a:cubicBezTo>
                    <a:pt x="1125" y="11687"/>
                    <a:pt x="1976" y="13480"/>
                    <a:pt x="4469" y="16033"/>
                  </a:cubicBezTo>
                  <a:cubicBezTo>
                    <a:pt x="4499" y="14665"/>
                    <a:pt x="4104" y="10805"/>
                    <a:pt x="4104" y="10805"/>
                  </a:cubicBezTo>
                  <a:cubicBezTo>
                    <a:pt x="4104" y="10805"/>
                    <a:pt x="3618" y="7796"/>
                    <a:pt x="3314" y="5851"/>
                  </a:cubicBezTo>
                  <a:cubicBezTo>
                    <a:pt x="3010" y="3936"/>
                    <a:pt x="3557" y="714"/>
                    <a:pt x="3557" y="714"/>
                  </a:cubicBezTo>
                  <a:cubicBezTo>
                    <a:pt x="2627" y="249"/>
                    <a:pt x="1737" y="1"/>
                    <a:pt x="10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4043;p80"/>
            <p:cNvSpPr/>
            <p:nvPr/>
          </p:nvSpPr>
          <p:spPr>
            <a:xfrm>
              <a:off x="2085650" y="6893863"/>
              <a:ext cx="138325" cy="418700"/>
            </a:xfrm>
            <a:custGeom>
              <a:avLst/>
              <a:gdLst/>
              <a:ahLst/>
              <a:cxnLst/>
              <a:rect l="l" t="t" r="r" b="b"/>
              <a:pathLst>
                <a:path w="5533" h="16748" extrusionOk="0">
                  <a:moveTo>
                    <a:pt x="1673" y="0"/>
                  </a:moveTo>
                  <a:cubicBezTo>
                    <a:pt x="1308" y="91"/>
                    <a:pt x="1034" y="274"/>
                    <a:pt x="973" y="578"/>
                  </a:cubicBezTo>
                  <a:cubicBezTo>
                    <a:pt x="761" y="1429"/>
                    <a:pt x="1" y="4803"/>
                    <a:pt x="1277" y="9392"/>
                  </a:cubicBezTo>
                  <a:cubicBezTo>
                    <a:pt x="2554" y="13952"/>
                    <a:pt x="5381" y="16748"/>
                    <a:pt x="5381" y="16748"/>
                  </a:cubicBezTo>
                  <a:cubicBezTo>
                    <a:pt x="5472" y="16596"/>
                    <a:pt x="5533" y="16322"/>
                    <a:pt x="5533" y="15988"/>
                  </a:cubicBezTo>
                  <a:cubicBezTo>
                    <a:pt x="3040" y="13435"/>
                    <a:pt x="2189" y="11642"/>
                    <a:pt x="1429" y="6687"/>
                  </a:cubicBezTo>
                  <a:cubicBezTo>
                    <a:pt x="1065" y="4316"/>
                    <a:pt x="1460" y="1337"/>
                    <a:pt x="167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4044;p80"/>
            <p:cNvSpPr/>
            <p:nvPr/>
          </p:nvSpPr>
          <p:spPr>
            <a:xfrm>
              <a:off x="1844000" y="6896713"/>
              <a:ext cx="117050" cy="405225"/>
            </a:xfrm>
            <a:custGeom>
              <a:avLst/>
              <a:gdLst/>
              <a:ahLst/>
              <a:cxnLst/>
              <a:rect l="l" t="t" r="r" b="b"/>
              <a:pathLst>
                <a:path w="4682" h="16209" extrusionOk="0">
                  <a:moveTo>
                    <a:pt x="3665" y="0"/>
                  </a:moveTo>
                  <a:cubicBezTo>
                    <a:pt x="2999" y="0"/>
                    <a:pt x="2147" y="211"/>
                    <a:pt x="1278" y="646"/>
                  </a:cubicBezTo>
                  <a:cubicBezTo>
                    <a:pt x="1278" y="646"/>
                    <a:pt x="1703" y="3868"/>
                    <a:pt x="1338" y="5783"/>
                  </a:cubicBezTo>
                  <a:cubicBezTo>
                    <a:pt x="974" y="7667"/>
                    <a:pt x="366" y="10281"/>
                    <a:pt x="366" y="10281"/>
                  </a:cubicBezTo>
                  <a:cubicBezTo>
                    <a:pt x="366" y="10281"/>
                    <a:pt x="31" y="14871"/>
                    <a:pt x="1" y="16208"/>
                  </a:cubicBezTo>
                  <a:cubicBezTo>
                    <a:pt x="2554" y="13746"/>
                    <a:pt x="3314" y="11680"/>
                    <a:pt x="4256" y="6725"/>
                  </a:cubicBezTo>
                  <a:cubicBezTo>
                    <a:pt x="4682" y="4385"/>
                    <a:pt x="4408" y="1406"/>
                    <a:pt x="4256" y="68"/>
                  </a:cubicBezTo>
                  <a:cubicBezTo>
                    <a:pt x="4083" y="23"/>
                    <a:pt x="3884" y="0"/>
                    <a:pt x="366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4045;p80"/>
            <p:cNvSpPr/>
            <p:nvPr/>
          </p:nvSpPr>
          <p:spPr>
            <a:xfrm>
              <a:off x="1844000" y="6898413"/>
              <a:ext cx="143650" cy="422525"/>
            </a:xfrm>
            <a:custGeom>
              <a:avLst/>
              <a:gdLst/>
              <a:ahLst/>
              <a:cxnLst/>
              <a:rect l="l" t="t" r="r" b="b"/>
              <a:pathLst>
                <a:path w="5746" h="16901" extrusionOk="0">
                  <a:moveTo>
                    <a:pt x="4256" y="0"/>
                  </a:moveTo>
                  <a:cubicBezTo>
                    <a:pt x="4408" y="1338"/>
                    <a:pt x="4682" y="4317"/>
                    <a:pt x="4256" y="6687"/>
                  </a:cubicBezTo>
                  <a:cubicBezTo>
                    <a:pt x="3314" y="11612"/>
                    <a:pt x="2585" y="13678"/>
                    <a:pt x="1" y="16171"/>
                  </a:cubicBezTo>
                  <a:cubicBezTo>
                    <a:pt x="1" y="16505"/>
                    <a:pt x="31" y="16748"/>
                    <a:pt x="123" y="16900"/>
                  </a:cubicBezTo>
                  <a:cubicBezTo>
                    <a:pt x="123" y="16900"/>
                    <a:pt x="2889" y="13922"/>
                    <a:pt x="4317" y="9393"/>
                  </a:cubicBezTo>
                  <a:cubicBezTo>
                    <a:pt x="5746" y="4864"/>
                    <a:pt x="5107" y="1429"/>
                    <a:pt x="4925" y="578"/>
                  </a:cubicBezTo>
                  <a:cubicBezTo>
                    <a:pt x="4864" y="274"/>
                    <a:pt x="4621" y="92"/>
                    <a:pt x="42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4046;p80"/>
            <p:cNvSpPr/>
            <p:nvPr/>
          </p:nvSpPr>
          <p:spPr>
            <a:xfrm>
              <a:off x="1608450" y="6912088"/>
              <a:ext cx="325250" cy="420950"/>
            </a:xfrm>
            <a:custGeom>
              <a:avLst/>
              <a:gdLst/>
              <a:ahLst/>
              <a:cxnLst/>
              <a:rect l="l" t="t" r="r" b="b"/>
              <a:pathLst>
                <a:path w="13010" h="16838" extrusionOk="0">
                  <a:moveTo>
                    <a:pt x="10700" y="1"/>
                  </a:moveTo>
                  <a:cubicBezTo>
                    <a:pt x="10700" y="1"/>
                    <a:pt x="5168" y="3891"/>
                    <a:pt x="3040" y="6140"/>
                  </a:cubicBezTo>
                  <a:cubicBezTo>
                    <a:pt x="943" y="8420"/>
                    <a:pt x="0" y="11976"/>
                    <a:pt x="3040" y="13466"/>
                  </a:cubicBezTo>
                  <a:cubicBezTo>
                    <a:pt x="5259" y="14530"/>
                    <a:pt x="7356" y="15502"/>
                    <a:pt x="8329" y="15958"/>
                  </a:cubicBezTo>
                  <a:cubicBezTo>
                    <a:pt x="8481" y="16049"/>
                    <a:pt x="8633" y="16110"/>
                    <a:pt x="8724" y="16141"/>
                  </a:cubicBezTo>
                  <a:lnTo>
                    <a:pt x="8754" y="16141"/>
                  </a:lnTo>
                  <a:cubicBezTo>
                    <a:pt x="9413" y="16394"/>
                    <a:pt x="10705" y="16837"/>
                    <a:pt x="11469" y="16837"/>
                  </a:cubicBezTo>
                  <a:cubicBezTo>
                    <a:pt x="11622" y="16837"/>
                    <a:pt x="11753" y="16819"/>
                    <a:pt x="11855" y="16779"/>
                  </a:cubicBezTo>
                  <a:cubicBezTo>
                    <a:pt x="12675" y="16475"/>
                    <a:pt x="11125" y="15715"/>
                    <a:pt x="11125" y="15715"/>
                  </a:cubicBezTo>
                  <a:lnTo>
                    <a:pt x="11125" y="15715"/>
                  </a:lnTo>
                  <a:cubicBezTo>
                    <a:pt x="11125" y="15715"/>
                    <a:pt x="11384" y="15791"/>
                    <a:pt x="11691" y="15791"/>
                  </a:cubicBezTo>
                  <a:cubicBezTo>
                    <a:pt x="11999" y="15791"/>
                    <a:pt x="12356" y="15715"/>
                    <a:pt x="12554" y="15411"/>
                  </a:cubicBezTo>
                  <a:cubicBezTo>
                    <a:pt x="12949" y="14803"/>
                    <a:pt x="11490" y="14590"/>
                    <a:pt x="11490" y="14590"/>
                  </a:cubicBezTo>
                  <a:cubicBezTo>
                    <a:pt x="11490" y="14590"/>
                    <a:pt x="12432" y="14408"/>
                    <a:pt x="12706" y="13952"/>
                  </a:cubicBezTo>
                  <a:cubicBezTo>
                    <a:pt x="13010" y="13496"/>
                    <a:pt x="11125" y="12797"/>
                    <a:pt x="11125" y="12797"/>
                  </a:cubicBezTo>
                  <a:cubicBezTo>
                    <a:pt x="11125" y="12797"/>
                    <a:pt x="11855" y="11642"/>
                    <a:pt x="11490" y="11429"/>
                  </a:cubicBezTo>
                  <a:cubicBezTo>
                    <a:pt x="11460" y="11412"/>
                    <a:pt x="11424" y="11404"/>
                    <a:pt x="11384" y="11404"/>
                  </a:cubicBezTo>
                  <a:cubicBezTo>
                    <a:pt x="10938" y="11404"/>
                    <a:pt x="9940" y="12402"/>
                    <a:pt x="9940" y="12402"/>
                  </a:cubicBezTo>
                  <a:cubicBezTo>
                    <a:pt x="9362" y="12068"/>
                    <a:pt x="5836" y="11125"/>
                    <a:pt x="6596" y="10274"/>
                  </a:cubicBezTo>
                  <a:cubicBezTo>
                    <a:pt x="7386" y="9423"/>
                    <a:pt x="10760" y="6779"/>
                    <a:pt x="10760" y="6779"/>
                  </a:cubicBezTo>
                  <a:cubicBezTo>
                    <a:pt x="10760" y="6779"/>
                    <a:pt x="11368" y="2098"/>
                    <a:pt x="107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4047;p80"/>
            <p:cNvSpPr/>
            <p:nvPr/>
          </p:nvSpPr>
          <p:spPr>
            <a:xfrm>
              <a:off x="2141125" y="6912088"/>
              <a:ext cx="325275" cy="420950"/>
            </a:xfrm>
            <a:custGeom>
              <a:avLst/>
              <a:gdLst/>
              <a:ahLst/>
              <a:cxnLst/>
              <a:rect l="l" t="t" r="r" b="b"/>
              <a:pathLst>
                <a:path w="13011" h="16838" extrusionOk="0">
                  <a:moveTo>
                    <a:pt x="2311" y="1"/>
                  </a:moveTo>
                  <a:cubicBezTo>
                    <a:pt x="1642" y="2098"/>
                    <a:pt x="2250" y="6779"/>
                    <a:pt x="2250" y="6779"/>
                  </a:cubicBezTo>
                  <a:cubicBezTo>
                    <a:pt x="2250" y="6779"/>
                    <a:pt x="5624" y="9423"/>
                    <a:pt x="6384" y="10274"/>
                  </a:cubicBezTo>
                  <a:cubicBezTo>
                    <a:pt x="7174" y="11125"/>
                    <a:pt x="3618" y="12068"/>
                    <a:pt x="3071" y="12402"/>
                  </a:cubicBezTo>
                  <a:cubicBezTo>
                    <a:pt x="3071" y="12402"/>
                    <a:pt x="2047" y="11404"/>
                    <a:pt x="1620" y="11404"/>
                  </a:cubicBezTo>
                  <a:cubicBezTo>
                    <a:pt x="1582" y="11404"/>
                    <a:pt x="1548" y="11412"/>
                    <a:pt x="1521" y="11429"/>
                  </a:cubicBezTo>
                  <a:cubicBezTo>
                    <a:pt x="1156" y="11642"/>
                    <a:pt x="1885" y="12797"/>
                    <a:pt x="1885" y="12797"/>
                  </a:cubicBezTo>
                  <a:cubicBezTo>
                    <a:pt x="1885" y="12797"/>
                    <a:pt x="1" y="13496"/>
                    <a:pt x="305" y="13952"/>
                  </a:cubicBezTo>
                  <a:cubicBezTo>
                    <a:pt x="578" y="14408"/>
                    <a:pt x="1521" y="14590"/>
                    <a:pt x="1521" y="14590"/>
                  </a:cubicBezTo>
                  <a:cubicBezTo>
                    <a:pt x="1521" y="14590"/>
                    <a:pt x="62" y="14803"/>
                    <a:pt x="457" y="15411"/>
                  </a:cubicBezTo>
                  <a:cubicBezTo>
                    <a:pt x="639" y="15715"/>
                    <a:pt x="996" y="15791"/>
                    <a:pt x="1308" y="15791"/>
                  </a:cubicBezTo>
                  <a:cubicBezTo>
                    <a:pt x="1619" y="15791"/>
                    <a:pt x="1885" y="15715"/>
                    <a:pt x="1885" y="15715"/>
                  </a:cubicBezTo>
                  <a:lnTo>
                    <a:pt x="1885" y="15715"/>
                  </a:lnTo>
                  <a:cubicBezTo>
                    <a:pt x="1885" y="15715"/>
                    <a:pt x="335" y="16475"/>
                    <a:pt x="1156" y="16779"/>
                  </a:cubicBezTo>
                  <a:cubicBezTo>
                    <a:pt x="1257" y="16819"/>
                    <a:pt x="1389" y="16837"/>
                    <a:pt x="1542" y="16837"/>
                  </a:cubicBezTo>
                  <a:cubicBezTo>
                    <a:pt x="2306" y="16837"/>
                    <a:pt x="3598" y="16394"/>
                    <a:pt x="4256" y="16141"/>
                  </a:cubicBezTo>
                  <a:lnTo>
                    <a:pt x="4287" y="16141"/>
                  </a:lnTo>
                  <a:cubicBezTo>
                    <a:pt x="4378" y="16110"/>
                    <a:pt x="4530" y="16049"/>
                    <a:pt x="4682" y="15958"/>
                  </a:cubicBezTo>
                  <a:cubicBezTo>
                    <a:pt x="5654" y="15502"/>
                    <a:pt x="7721" y="14530"/>
                    <a:pt x="9940" y="13466"/>
                  </a:cubicBezTo>
                  <a:cubicBezTo>
                    <a:pt x="13010" y="11976"/>
                    <a:pt x="12068" y="8420"/>
                    <a:pt x="9940" y="6140"/>
                  </a:cubicBezTo>
                  <a:cubicBezTo>
                    <a:pt x="7843" y="3891"/>
                    <a:pt x="2311" y="1"/>
                    <a:pt x="231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227;p40"/>
          <p:cNvGrpSpPr/>
          <p:nvPr/>
        </p:nvGrpSpPr>
        <p:grpSpPr>
          <a:xfrm>
            <a:off x="6900025" y="3856896"/>
            <a:ext cx="1626090" cy="1574941"/>
            <a:chOff x="5293245" y="6083019"/>
            <a:chExt cx="1941885" cy="2248761"/>
          </a:xfrm>
        </p:grpSpPr>
        <p:sp>
          <p:nvSpPr>
            <p:cNvPr id="642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1906;p61"/>
          <p:cNvSpPr txBox="1">
            <a:spLocks noGrp="1"/>
          </p:cNvSpPr>
          <p:nvPr>
            <p:ph type="subTitle" idx="1"/>
          </p:nvPr>
        </p:nvSpPr>
        <p:spPr>
          <a:xfrm>
            <a:off x="1684540" y="1894062"/>
            <a:ext cx="4646900" cy="5532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n-US" sz="2000" b="1" dirty="0" err="1" smtClean="0">
                <a:latin typeface="Century Gothic" panose="020B0502020202020204" pitchFamily="34" charset="0"/>
              </a:rPr>
              <a:t>Ahad</a:t>
            </a:r>
            <a:r>
              <a:rPr lang="en-US" sz="2000" b="1" dirty="0" smtClean="0">
                <a:latin typeface="Century Gothic" panose="020B0502020202020204" pitchFamily="34" charset="0"/>
              </a:rPr>
              <a:t>		=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po</a:t>
            </a:r>
            <a:r>
              <a:rPr 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é</a:t>
            </a:r>
            <a:r>
              <a:rPr 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Minggu</a:t>
            </a:r>
            <a:endParaRPr sz="2000" b="1" dirty="0">
              <a:latin typeface="Century Gothic" panose="020B0502020202020204" pitchFamily="34" charset="0"/>
            </a:endParaRPr>
          </a:p>
        </p:txBody>
      </p:sp>
      <p:sp>
        <p:nvSpPr>
          <p:cNvPr id="560" name="Google Shape;1913;p61">
            <a:hlinkClick r:id="" action="ppaction://noaction"/>
          </p:cNvPr>
          <p:cNvSpPr/>
          <p:nvPr/>
        </p:nvSpPr>
        <p:spPr>
          <a:xfrm>
            <a:off x="767059" y="1862484"/>
            <a:ext cx="574485" cy="507953"/>
          </a:xfrm>
          <a:prstGeom prst="roundRect">
            <a:avLst>
              <a:gd name="adj" fmla="val 3021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3333" b="1" dirty="0" smtClean="0">
                <a:latin typeface="Lato"/>
                <a:ea typeface="Lato"/>
                <a:cs typeface="Lato"/>
                <a:sym typeface="Lato"/>
              </a:rPr>
              <a:t>1</a:t>
            </a:r>
            <a:endParaRPr sz="3333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1" name="Google Shape;1913;p61">
            <a:hlinkClick r:id="" action="ppaction://noaction"/>
          </p:cNvPr>
          <p:cNvSpPr/>
          <p:nvPr/>
        </p:nvSpPr>
        <p:spPr>
          <a:xfrm>
            <a:off x="767059" y="2857472"/>
            <a:ext cx="574485" cy="507953"/>
          </a:xfrm>
          <a:prstGeom prst="roundRect">
            <a:avLst>
              <a:gd name="adj" fmla="val 3021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3333" b="1" dirty="0" smtClean="0">
                <a:latin typeface="Lato"/>
                <a:ea typeface="Lato"/>
                <a:cs typeface="Lato"/>
                <a:sym typeface="Lato"/>
              </a:rPr>
              <a:t>2</a:t>
            </a:r>
            <a:endParaRPr sz="3333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2" name="Google Shape;1906;p61"/>
          <p:cNvSpPr txBox="1">
            <a:spLocks/>
          </p:cNvSpPr>
          <p:nvPr/>
        </p:nvSpPr>
        <p:spPr>
          <a:xfrm>
            <a:off x="1684540" y="2818417"/>
            <a:ext cx="4646900" cy="5532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 smtClean="0">
                <a:latin typeface="Century Gothic" panose="020B0502020202020204" pitchFamily="34" charset="0"/>
              </a:rPr>
              <a:t>Pakakas</a:t>
            </a:r>
            <a:r>
              <a:rPr lang="en-US" sz="2000" b="1" dirty="0" smtClean="0">
                <a:latin typeface="Century Gothic" panose="020B0502020202020204" pitchFamily="34" charset="0"/>
              </a:rPr>
              <a:t>	=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alat</a:t>
            </a:r>
            <a:r>
              <a:rPr lang="en-US" sz="2000" b="1" dirty="0" smtClean="0">
                <a:latin typeface="Century Gothic" panose="020B0502020202020204" pitchFamily="34" charset="0"/>
              </a:rPr>
              <a:t> -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alat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563" name="Google Shape;1906;p61"/>
          <p:cNvSpPr txBox="1">
            <a:spLocks/>
          </p:cNvSpPr>
          <p:nvPr/>
        </p:nvSpPr>
        <p:spPr>
          <a:xfrm>
            <a:off x="1671455" y="3706702"/>
            <a:ext cx="5080867" cy="553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b="1" dirty="0" err="1" smtClean="0">
                <a:latin typeface="Century Gothic" panose="020B0502020202020204" pitchFamily="34" charset="0"/>
              </a:rPr>
              <a:t>Ngagojod</a:t>
            </a:r>
            <a:r>
              <a:rPr lang="en-US" sz="1800" b="1" dirty="0" smtClean="0">
                <a:latin typeface="Century Gothic" panose="020B0502020202020204" pitchFamily="34" charset="0"/>
              </a:rPr>
              <a:t>	= </a:t>
            </a:r>
            <a:r>
              <a:rPr lang="en-US" sz="1800" b="1" dirty="0" err="1" smtClean="0">
                <a:latin typeface="Century Gothic" panose="020B0502020202020204" pitchFamily="34" charset="0"/>
              </a:rPr>
              <a:t>ngagol</a:t>
            </a:r>
            <a:r>
              <a:rPr 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ér</a:t>
            </a:r>
            <a:r>
              <a:rPr 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bari</a:t>
            </a:r>
            <a:r>
              <a:rPr 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disimbut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  <p:sp>
        <p:nvSpPr>
          <p:cNvPr id="564" name="Google Shape;1906;p61"/>
          <p:cNvSpPr txBox="1">
            <a:spLocks/>
          </p:cNvSpPr>
          <p:nvPr/>
        </p:nvSpPr>
        <p:spPr>
          <a:xfrm>
            <a:off x="1680035" y="4492432"/>
            <a:ext cx="4646900" cy="5532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 smtClean="0">
                <a:latin typeface="Century Gothic" panose="020B0502020202020204" pitchFamily="34" charset="0"/>
              </a:rPr>
              <a:t>Sasarap</a:t>
            </a:r>
            <a:r>
              <a:rPr lang="en-US" sz="2000" b="1" dirty="0" smtClean="0">
                <a:latin typeface="Century Gothic" panose="020B0502020202020204" pitchFamily="34" charset="0"/>
              </a:rPr>
              <a:t>	=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sarapan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565" name="Google Shape;1906;p61"/>
          <p:cNvSpPr txBox="1">
            <a:spLocks/>
          </p:cNvSpPr>
          <p:nvPr/>
        </p:nvSpPr>
        <p:spPr>
          <a:xfrm>
            <a:off x="1680035" y="5392834"/>
            <a:ext cx="4646900" cy="553205"/>
          </a:xfrm>
          <a:prstGeom prst="rect">
            <a:avLst/>
          </a:prstGeom>
          <a:solidFill>
            <a:schemeClr val="accent4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 smtClean="0">
                <a:latin typeface="Century Gothic" panose="020B0502020202020204" pitchFamily="34" charset="0"/>
              </a:rPr>
              <a:t>L</a:t>
            </a:r>
            <a:r>
              <a:rPr 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éos</a:t>
            </a:r>
            <a:r>
              <a:rPr 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		= </a:t>
            </a:r>
            <a:r>
              <a:rPr 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indit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566" name="Google Shape;1913;p61">
            <a:hlinkClick r:id="" action="ppaction://noaction"/>
          </p:cNvPr>
          <p:cNvSpPr/>
          <p:nvPr/>
        </p:nvSpPr>
        <p:spPr>
          <a:xfrm>
            <a:off x="766436" y="3705636"/>
            <a:ext cx="574485" cy="507953"/>
          </a:xfrm>
          <a:prstGeom prst="roundRect">
            <a:avLst>
              <a:gd name="adj" fmla="val 30219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3333" b="1" dirty="0" smtClean="0">
                <a:latin typeface="Lato"/>
                <a:ea typeface="Lato"/>
                <a:cs typeface="Lato"/>
                <a:sym typeface="Lato"/>
              </a:rPr>
              <a:t>3</a:t>
            </a:r>
            <a:endParaRPr sz="3333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7" name="Google Shape;1913;p61">
            <a:hlinkClick r:id="" action="ppaction://noaction"/>
          </p:cNvPr>
          <p:cNvSpPr/>
          <p:nvPr/>
        </p:nvSpPr>
        <p:spPr>
          <a:xfrm>
            <a:off x="762581" y="4494178"/>
            <a:ext cx="574485" cy="507953"/>
          </a:xfrm>
          <a:prstGeom prst="roundRect">
            <a:avLst>
              <a:gd name="adj" fmla="val 3021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3333" b="1" dirty="0" smtClean="0">
                <a:latin typeface="Lato"/>
                <a:ea typeface="Lato"/>
                <a:cs typeface="Lato"/>
                <a:sym typeface="Lato"/>
              </a:rPr>
              <a:t>4</a:t>
            </a:r>
            <a:endParaRPr sz="3333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8" name="Google Shape;1913;p61">
            <a:hlinkClick r:id="" action="ppaction://noaction"/>
          </p:cNvPr>
          <p:cNvSpPr/>
          <p:nvPr/>
        </p:nvSpPr>
        <p:spPr>
          <a:xfrm>
            <a:off x="746760" y="5323683"/>
            <a:ext cx="574485" cy="507953"/>
          </a:xfrm>
          <a:prstGeom prst="roundRect">
            <a:avLst>
              <a:gd name="adj" fmla="val 30219"/>
            </a:avLst>
          </a:prstGeom>
          <a:solidFill>
            <a:schemeClr val="accent4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3333" b="1" dirty="0" smtClean="0">
                <a:latin typeface="Lato"/>
                <a:ea typeface="Lato"/>
                <a:cs typeface="Lato"/>
                <a:sym typeface="Lato"/>
              </a:rPr>
              <a:t>5</a:t>
            </a:r>
            <a:endParaRPr sz="3333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9" name="Google Shape;1906;p61"/>
          <p:cNvSpPr txBox="1">
            <a:spLocks/>
          </p:cNvSpPr>
          <p:nvPr/>
        </p:nvSpPr>
        <p:spPr>
          <a:xfrm>
            <a:off x="3878553" y="445095"/>
            <a:ext cx="4646900" cy="729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>
                <a:latin typeface="Century Gothic" panose="020B0502020202020204" pitchFamily="34" charset="0"/>
              </a:rPr>
              <a:t>Harti</a:t>
            </a:r>
            <a:r>
              <a:rPr lang="en-US" sz="2000" b="1" dirty="0" smtClean="0">
                <a:latin typeface="Century Gothic" panose="020B0502020202020204" pitchFamily="34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Kecap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2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410;p38"/>
          <p:cNvGrpSpPr/>
          <p:nvPr/>
        </p:nvGrpSpPr>
        <p:grpSpPr>
          <a:xfrm>
            <a:off x="592909" y="85709"/>
            <a:ext cx="997786" cy="1089111"/>
            <a:chOff x="5926225" y="921350"/>
            <a:chExt cx="517800" cy="504350"/>
          </a:xfrm>
        </p:grpSpPr>
        <p:sp>
          <p:nvSpPr>
            <p:cNvPr id="9" name="Google Shape;1411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0" name="Google Shape;1412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1" name="Google Shape;1413;p38"/>
          <p:cNvSpPr/>
          <p:nvPr/>
        </p:nvSpPr>
        <p:spPr>
          <a:xfrm>
            <a:off x="950054" y="584386"/>
            <a:ext cx="1165522" cy="62999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417;p38"/>
          <p:cNvSpPr/>
          <p:nvPr/>
        </p:nvSpPr>
        <p:spPr>
          <a:xfrm>
            <a:off x="9660313" y="1435599"/>
            <a:ext cx="833276" cy="46341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13;p38"/>
          <p:cNvSpPr/>
          <p:nvPr/>
        </p:nvSpPr>
        <p:spPr>
          <a:xfrm>
            <a:off x="9590905" y="1711279"/>
            <a:ext cx="671236" cy="42303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446;p40"/>
          <p:cNvGrpSpPr/>
          <p:nvPr/>
        </p:nvGrpSpPr>
        <p:grpSpPr>
          <a:xfrm>
            <a:off x="0" y="5221804"/>
            <a:ext cx="12192000" cy="1637222"/>
            <a:chOff x="6554550" y="3707188"/>
            <a:chExt cx="7127831" cy="1637222"/>
          </a:xfrm>
        </p:grpSpPr>
        <p:sp>
          <p:nvSpPr>
            <p:cNvPr id="285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751;p80"/>
          <p:cNvGrpSpPr/>
          <p:nvPr/>
        </p:nvGrpSpPr>
        <p:grpSpPr>
          <a:xfrm>
            <a:off x="8918917" y="4379457"/>
            <a:ext cx="1140653" cy="2422774"/>
            <a:chOff x="207975" y="6471313"/>
            <a:chExt cx="790300" cy="1669450"/>
          </a:xfrm>
        </p:grpSpPr>
        <p:sp>
          <p:nvSpPr>
            <p:cNvPr id="400" name="Google Shape;3752;p80"/>
            <p:cNvSpPr/>
            <p:nvPr/>
          </p:nvSpPr>
          <p:spPr>
            <a:xfrm>
              <a:off x="207975" y="6817863"/>
              <a:ext cx="790300" cy="315400"/>
            </a:xfrm>
            <a:custGeom>
              <a:avLst/>
              <a:gdLst/>
              <a:ahLst/>
              <a:cxnLst/>
              <a:rect l="l" t="t" r="r" b="b"/>
              <a:pathLst>
                <a:path w="31612" h="12616" extrusionOk="0">
                  <a:moveTo>
                    <a:pt x="3891" y="0"/>
                  </a:moveTo>
                  <a:cubicBezTo>
                    <a:pt x="3891" y="0"/>
                    <a:pt x="3100" y="3283"/>
                    <a:pt x="1550" y="4651"/>
                  </a:cubicBezTo>
                  <a:cubicBezTo>
                    <a:pt x="0" y="6049"/>
                    <a:pt x="243" y="7447"/>
                    <a:pt x="1550" y="8055"/>
                  </a:cubicBezTo>
                  <a:cubicBezTo>
                    <a:pt x="1727" y="8137"/>
                    <a:pt x="1891" y="8173"/>
                    <a:pt x="2042" y="8173"/>
                  </a:cubicBezTo>
                  <a:cubicBezTo>
                    <a:pt x="3010" y="8173"/>
                    <a:pt x="3465" y="6718"/>
                    <a:pt x="3465" y="6718"/>
                  </a:cubicBezTo>
                  <a:lnTo>
                    <a:pt x="3465" y="6718"/>
                  </a:lnTo>
                  <a:cubicBezTo>
                    <a:pt x="3465" y="6718"/>
                    <a:pt x="3283" y="10973"/>
                    <a:pt x="6383" y="11672"/>
                  </a:cubicBezTo>
                  <a:cubicBezTo>
                    <a:pt x="6843" y="11776"/>
                    <a:pt x="7258" y="11823"/>
                    <a:pt x="7632" y="11823"/>
                  </a:cubicBezTo>
                  <a:cubicBezTo>
                    <a:pt x="10655" y="11823"/>
                    <a:pt x="11064" y="8815"/>
                    <a:pt x="11064" y="8815"/>
                  </a:cubicBezTo>
                  <a:cubicBezTo>
                    <a:pt x="11064" y="8815"/>
                    <a:pt x="12645" y="12523"/>
                    <a:pt x="16383" y="12615"/>
                  </a:cubicBezTo>
                  <a:cubicBezTo>
                    <a:pt x="16413" y="12615"/>
                    <a:pt x="16442" y="12615"/>
                    <a:pt x="16471" y="12615"/>
                  </a:cubicBezTo>
                  <a:cubicBezTo>
                    <a:pt x="20153" y="12615"/>
                    <a:pt x="22098" y="8815"/>
                    <a:pt x="22098" y="8815"/>
                  </a:cubicBezTo>
                  <a:cubicBezTo>
                    <a:pt x="22098" y="8815"/>
                    <a:pt x="23088" y="12319"/>
                    <a:pt x="24882" y="12319"/>
                  </a:cubicBezTo>
                  <a:cubicBezTo>
                    <a:pt x="25051" y="12319"/>
                    <a:pt x="25228" y="12288"/>
                    <a:pt x="25411" y="12219"/>
                  </a:cubicBezTo>
                  <a:cubicBezTo>
                    <a:pt x="28571" y="11051"/>
                    <a:pt x="27137" y="8002"/>
                    <a:pt x="26724" y="7252"/>
                  </a:cubicBezTo>
                  <a:lnTo>
                    <a:pt x="26724" y="7252"/>
                  </a:lnTo>
                  <a:cubicBezTo>
                    <a:pt x="26942" y="7599"/>
                    <a:pt x="27512" y="8363"/>
                    <a:pt x="28318" y="8363"/>
                  </a:cubicBezTo>
                  <a:cubicBezTo>
                    <a:pt x="28739" y="8363"/>
                    <a:pt x="29224" y="8155"/>
                    <a:pt x="29757" y="7569"/>
                  </a:cubicBezTo>
                  <a:cubicBezTo>
                    <a:pt x="31612" y="5502"/>
                    <a:pt x="27387" y="1733"/>
                    <a:pt x="27812" y="274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753;p80"/>
            <p:cNvSpPr/>
            <p:nvPr/>
          </p:nvSpPr>
          <p:spPr>
            <a:xfrm>
              <a:off x="425300" y="6991863"/>
              <a:ext cx="339700" cy="462150"/>
            </a:xfrm>
            <a:custGeom>
              <a:avLst/>
              <a:gdLst/>
              <a:ahLst/>
              <a:cxnLst/>
              <a:rect l="l" t="t" r="r" b="b"/>
              <a:pathLst>
                <a:path w="13588" h="18486" extrusionOk="0">
                  <a:moveTo>
                    <a:pt x="7017" y="1"/>
                  </a:moveTo>
                  <a:cubicBezTo>
                    <a:pt x="6959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6" y="1"/>
                    <a:pt x="1185" y="58"/>
                    <a:pt x="1155" y="3345"/>
                  </a:cubicBezTo>
                  <a:cubicBezTo>
                    <a:pt x="1094" y="6779"/>
                    <a:pt x="0" y="14409"/>
                    <a:pt x="1490" y="17387"/>
                  </a:cubicBezTo>
                  <a:cubicBezTo>
                    <a:pt x="1889" y="18186"/>
                    <a:pt x="4468" y="18485"/>
                    <a:pt x="6945" y="18485"/>
                  </a:cubicBezTo>
                  <a:cubicBezTo>
                    <a:pt x="8426" y="18485"/>
                    <a:pt x="9870" y="18379"/>
                    <a:pt x="1079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26" y="10883"/>
                    <a:pt x="13374" y="5381"/>
                    <a:pt x="12827" y="2828"/>
                  </a:cubicBezTo>
                  <a:cubicBezTo>
                    <a:pt x="12497" y="1236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754;p80"/>
            <p:cNvSpPr/>
            <p:nvPr/>
          </p:nvSpPr>
          <p:spPr>
            <a:xfrm>
              <a:off x="440500" y="6992613"/>
              <a:ext cx="339700" cy="462200"/>
            </a:xfrm>
            <a:custGeom>
              <a:avLst/>
              <a:gdLst/>
              <a:ahLst/>
              <a:cxnLst/>
              <a:rect l="l" t="t" r="r" b="b"/>
              <a:pathLst>
                <a:path w="13588" h="18488" extrusionOk="0">
                  <a:moveTo>
                    <a:pt x="7017" y="1"/>
                  </a:moveTo>
                  <a:cubicBezTo>
                    <a:pt x="6958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9" y="1"/>
                    <a:pt x="1185" y="58"/>
                    <a:pt x="1155" y="3375"/>
                  </a:cubicBezTo>
                  <a:cubicBezTo>
                    <a:pt x="1125" y="6780"/>
                    <a:pt x="0" y="14409"/>
                    <a:pt x="1520" y="17418"/>
                  </a:cubicBezTo>
                  <a:cubicBezTo>
                    <a:pt x="1899" y="18195"/>
                    <a:pt x="4449" y="18487"/>
                    <a:pt x="6921" y="18487"/>
                  </a:cubicBezTo>
                  <a:cubicBezTo>
                    <a:pt x="8415" y="18487"/>
                    <a:pt x="9882" y="18380"/>
                    <a:pt x="1082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57" y="10883"/>
                    <a:pt x="13405" y="5381"/>
                    <a:pt x="12858" y="2828"/>
                  </a:cubicBezTo>
                  <a:cubicBezTo>
                    <a:pt x="12497" y="1237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755;p80"/>
            <p:cNvSpPr/>
            <p:nvPr/>
          </p:nvSpPr>
          <p:spPr>
            <a:xfrm>
              <a:off x="280150" y="6780938"/>
              <a:ext cx="99575" cy="63575"/>
            </a:xfrm>
            <a:custGeom>
              <a:avLst/>
              <a:gdLst/>
              <a:ahLst/>
              <a:cxnLst/>
              <a:rect l="l" t="t" r="r" b="b"/>
              <a:pathLst>
                <a:path w="3983" h="2543" extrusionOk="0">
                  <a:moveTo>
                    <a:pt x="2192" y="0"/>
                  </a:moveTo>
                  <a:cubicBezTo>
                    <a:pt x="1417" y="0"/>
                    <a:pt x="643" y="231"/>
                    <a:pt x="1" y="687"/>
                  </a:cubicBezTo>
                  <a:cubicBezTo>
                    <a:pt x="138" y="1623"/>
                    <a:pt x="892" y="2542"/>
                    <a:pt x="2328" y="2542"/>
                  </a:cubicBezTo>
                  <a:cubicBezTo>
                    <a:pt x="2804" y="2542"/>
                    <a:pt x="3355" y="2441"/>
                    <a:pt x="3982" y="2207"/>
                  </a:cubicBezTo>
                  <a:lnTo>
                    <a:pt x="3982" y="444"/>
                  </a:lnTo>
                  <a:cubicBezTo>
                    <a:pt x="3429" y="147"/>
                    <a:pt x="2810" y="0"/>
                    <a:pt x="21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756;p80"/>
            <p:cNvSpPr/>
            <p:nvPr/>
          </p:nvSpPr>
          <p:spPr>
            <a:xfrm>
              <a:off x="277125" y="6745213"/>
              <a:ext cx="102600" cy="52925"/>
            </a:xfrm>
            <a:custGeom>
              <a:avLst/>
              <a:gdLst/>
              <a:ahLst/>
              <a:cxnLst/>
              <a:rect l="l" t="t" r="r" b="b"/>
              <a:pathLst>
                <a:path w="4104" h="2117" extrusionOk="0">
                  <a:moveTo>
                    <a:pt x="2149" y="1"/>
                  </a:moveTo>
                  <a:cubicBezTo>
                    <a:pt x="1737" y="1"/>
                    <a:pt x="1293" y="95"/>
                    <a:pt x="851" y="353"/>
                  </a:cubicBezTo>
                  <a:cubicBezTo>
                    <a:pt x="243" y="688"/>
                    <a:pt x="0" y="1387"/>
                    <a:pt x="122" y="2116"/>
                  </a:cubicBezTo>
                  <a:cubicBezTo>
                    <a:pt x="764" y="1660"/>
                    <a:pt x="1538" y="1429"/>
                    <a:pt x="2313" y="1429"/>
                  </a:cubicBezTo>
                  <a:cubicBezTo>
                    <a:pt x="2931" y="1429"/>
                    <a:pt x="3550" y="1576"/>
                    <a:pt x="4103" y="1873"/>
                  </a:cubicBezTo>
                  <a:lnTo>
                    <a:pt x="4103" y="657"/>
                  </a:lnTo>
                  <a:cubicBezTo>
                    <a:pt x="4103" y="657"/>
                    <a:pt x="3239" y="1"/>
                    <a:pt x="214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757;p80"/>
            <p:cNvSpPr/>
            <p:nvPr/>
          </p:nvSpPr>
          <p:spPr>
            <a:xfrm>
              <a:off x="309800" y="6783488"/>
              <a:ext cx="62325" cy="52825"/>
            </a:xfrm>
            <a:custGeom>
              <a:avLst/>
              <a:gdLst/>
              <a:ahLst/>
              <a:cxnLst/>
              <a:rect l="l" t="t" r="r" b="b"/>
              <a:pathLst>
                <a:path w="2493" h="2113" extrusionOk="0">
                  <a:moveTo>
                    <a:pt x="1064" y="0"/>
                  </a:moveTo>
                  <a:cubicBezTo>
                    <a:pt x="699" y="0"/>
                    <a:pt x="319" y="84"/>
                    <a:pt x="0" y="160"/>
                  </a:cubicBezTo>
                  <a:cubicBezTo>
                    <a:pt x="0" y="160"/>
                    <a:pt x="0" y="220"/>
                    <a:pt x="30" y="220"/>
                  </a:cubicBezTo>
                  <a:cubicBezTo>
                    <a:pt x="365" y="220"/>
                    <a:pt x="752" y="137"/>
                    <a:pt x="1113" y="137"/>
                  </a:cubicBezTo>
                  <a:cubicBezTo>
                    <a:pt x="1474" y="137"/>
                    <a:pt x="1809" y="220"/>
                    <a:pt x="2037" y="555"/>
                  </a:cubicBezTo>
                  <a:cubicBezTo>
                    <a:pt x="2341" y="980"/>
                    <a:pt x="2310" y="1558"/>
                    <a:pt x="2310" y="2044"/>
                  </a:cubicBezTo>
                  <a:cubicBezTo>
                    <a:pt x="2310" y="2090"/>
                    <a:pt x="2348" y="2113"/>
                    <a:pt x="2386" y="2113"/>
                  </a:cubicBezTo>
                  <a:cubicBezTo>
                    <a:pt x="2424" y="2113"/>
                    <a:pt x="2462" y="2090"/>
                    <a:pt x="2462" y="2044"/>
                  </a:cubicBezTo>
                  <a:cubicBezTo>
                    <a:pt x="2493" y="1497"/>
                    <a:pt x="2462" y="768"/>
                    <a:pt x="2037" y="342"/>
                  </a:cubicBezTo>
                  <a:cubicBezTo>
                    <a:pt x="1778" y="84"/>
                    <a:pt x="1429" y="0"/>
                    <a:pt x="106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758;p80"/>
            <p:cNvSpPr/>
            <p:nvPr/>
          </p:nvSpPr>
          <p:spPr>
            <a:xfrm>
              <a:off x="335900" y="6798488"/>
              <a:ext cx="36050" cy="21425"/>
            </a:xfrm>
            <a:custGeom>
              <a:avLst/>
              <a:gdLst/>
              <a:ahLst/>
              <a:cxnLst/>
              <a:rect l="l" t="t" r="r" b="b"/>
              <a:pathLst>
                <a:path w="1442" h="857" extrusionOk="0">
                  <a:moveTo>
                    <a:pt x="502" y="0"/>
                  </a:moveTo>
                  <a:cubicBezTo>
                    <a:pt x="354" y="0"/>
                    <a:pt x="201" y="50"/>
                    <a:pt x="50" y="168"/>
                  </a:cubicBezTo>
                  <a:cubicBezTo>
                    <a:pt x="1" y="217"/>
                    <a:pt x="32" y="267"/>
                    <a:pt x="78" y="267"/>
                  </a:cubicBezTo>
                  <a:cubicBezTo>
                    <a:pt x="89" y="267"/>
                    <a:pt x="100" y="264"/>
                    <a:pt x="111" y="259"/>
                  </a:cubicBezTo>
                  <a:cubicBezTo>
                    <a:pt x="242" y="201"/>
                    <a:pt x="372" y="163"/>
                    <a:pt x="499" y="163"/>
                  </a:cubicBezTo>
                  <a:cubicBezTo>
                    <a:pt x="639" y="163"/>
                    <a:pt x="774" y="208"/>
                    <a:pt x="901" y="320"/>
                  </a:cubicBezTo>
                  <a:cubicBezTo>
                    <a:pt x="1053" y="472"/>
                    <a:pt x="1145" y="684"/>
                    <a:pt x="1297" y="836"/>
                  </a:cubicBezTo>
                  <a:cubicBezTo>
                    <a:pt x="1311" y="850"/>
                    <a:pt x="1326" y="856"/>
                    <a:pt x="1342" y="856"/>
                  </a:cubicBezTo>
                  <a:cubicBezTo>
                    <a:pt x="1393" y="856"/>
                    <a:pt x="1441" y="792"/>
                    <a:pt x="1418" y="745"/>
                  </a:cubicBezTo>
                  <a:cubicBezTo>
                    <a:pt x="1242" y="349"/>
                    <a:pt x="890" y="0"/>
                    <a:pt x="50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759;p80"/>
            <p:cNvSpPr/>
            <p:nvPr/>
          </p:nvSpPr>
          <p:spPr>
            <a:xfrm>
              <a:off x="833350" y="6780938"/>
              <a:ext cx="100325" cy="63575"/>
            </a:xfrm>
            <a:custGeom>
              <a:avLst/>
              <a:gdLst/>
              <a:ahLst/>
              <a:cxnLst/>
              <a:rect l="l" t="t" r="r" b="b"/>
              <a:pathLst>
                <a:path w="4013" h="2543" extrusionOk="0">
                  <a:moveTo>
                    <a:pt x="1794" y="0"/>
                  </a:moveTo>
                  <a:cubicBezTo>
                    <a:pt x="1173" y="0"/>
                    <a:pt x="554" y="147"/>
                    <a:pt x="1" y="444"/>
                  </a:cubicBezTo>
                  <a:lnTo>
                    <a:pt x="1" y="2207"/>
                  </a:lnTo>
                  <a:cubicBezTo>
                    <a:pt x="628" y="2441"/>
                    <a:pt x="1181" y="2542"/>
                    <a:pt x="1660" y="2542"/>
                  </a:cubicBezTo>
                  <a:cubicBezTo>
                    <a:pt x="3104" y="2542"/>
                    <a:pt x="3876" y="1623"/>
                    <a:pt x="4013" y="687"/>
                  </a:cubicBezTo>
                  <a:cubicBezTo>
                    <a:pt x="3354" y="231"/>
                    <a:pt x="2572" y="0"/>
                    <a:pt x="179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760;p80"/>
            <p:cNvSpPr/>
            <p:nvPr/>
          </p:nvSpPr>
          <p:spPr>
            <a:xfrm>
              <a:off x="833350" y="6745213"/>
              <a:ext cx="102625" cy="52925"/>
            </a:xfrm>
            <a:custGeom>
              <a:avLst/>
              <a:gdLst/>
              <a:ahLst/>
              <a:cxnLst/>
              <a:rect l="l" t="t" r="r" b="b"/>
              <a:pathLst>
                <a:path w="4105" h="2117" extrusionOk="0">
                  <a:moveTo>
                    <a:pt x="1955" y="1"/>
                  </a:moveTo>
                  <a:cubicBezTo>
                    <a:pt x="865" y="1"/>
                    <a:pt x="1" y="657"/>
                    <a:pt x="1" y="657"/>
                  </a:cubicBezTo>
                  <a:lnTo>
                    <a:pt x="1" y="1873"/>
                  </a:lnTo>
                  <a:cubicBezTo>
                    <a:pt x="554" y="1576"/>
                    <a:pt x="1173" y="1429"/>
                    <a:pt x="1794" y="1429"/>
                  </a:cubicBezTo>
                  <a:cubicBezTo>
                    <a:pt x="2572" y="1429"/>
                    <a:pt x="3354" y="1660"/>
                    <a:pt x="4013" y="2116"/>
                  </a:cubicBezTo>
                  <a:cubicBezTo>
                    <a:pt x="4104" y="1387"/>
                    <a:pt x="3861" y="688"/>
                    <a:pt x="3253" y="353"/>
                  </a:cubicBezTo>
                  <a:cubicBezTo>
                    <a:pt x="2811" y="95"/>
                    <a:pt x="2367" y="1"/>
                    <a:pt x="195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761;p80"/>
            <p:cNvSpPr/>
            <p:nvPr/>
          </p:nvSpPr>
          <p:spPr>
            <a:xfrm>
              <a:off x="840950" y="6783563"/>
              <a:ext cx="63100" cy="52750"/>
            </a:xfrm>
            <a:custGeom>
              <a:avLst/>
              <a:gdLst/>
              <a:ahLst/>
              <a:cxnLst/>
              <a:rect l="l" t="t" r="r" b="b"/>
              <a:pathLst>
                <a:path w="2524" h="2110" extrusionOk="0">
                  <a:moveTo>
                    <a:pt x="1453" y="1"/>
                  </a:moveTo>
                  <a:cubicBezTo>
                    <a:pt x="1080" y="1"/>
                    <a:pt x="721" y="90"/>
                    <a:pt x="457" y="369"/>
                  </a:cubicBezTo>
                  <a:cubicBezTo>
                    <a:pt x="31" y="795"/>
                    <a:pt x="1" y="1494"/>
                    <a:pt x="31" y="2041"/>
                  </a:cubicBezTo>
                  <a:cubicBezTo>
                    <a:pt x="31" y="2087"/>
                    <a:pt x="69" y="2110"/>
                    <a:pt x="107" y="2110"/>
                  </a:cubicBezTo>
                  <a:cubicBezTo>
                    <a:pt x="145" y="2110"/>
                    <a:pt x="183" y="2087"/>
                    <a:pt x="183" y="2041"/>
                  </a:cubicBezTo>
                  <a:cubicBezTo>
                    <a:pt x="183" y="1555"/>
                    <a:pt x="153" y="977"/>
                    <a:pt x="457" y="552"/>
                  </a:cubicBezTo>
                  <a:cubicBezTo>
                    <a:pt x="685" y="217"/>
                    <a:pt x="1019" y="134"/>
                    <a:pt x="1380" y="134"/>
                  </a:cubicBezTo>
                  <a:cubicBezTo>
                    <a:pt x="1741" y="134"/>
                    <a:pt x="2128" y="217"/>
                    <a:pt x="2463" y="217"/>
                  </a:cubicBezTo>
                  <a:cubicBezTo>
                    <a:pt x="2493" y="217"/>
                    <a:pt x="2524" y="157"/>
                    <a:pt x="2493" y="157"/>
                  </a:cubicBezTo>
                  <a:cubicBezTo>
                    <a:pt x="2181" y="82"/>
                    <a:pt x="1811" y="1"/>
                    <a:pt x="14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762;p80"/>
            <p:cNvSpPr/>
            <p:nvPr/>
          </p:nvSpPr>
          <p:spPr>
            <a:xfrm>
              <a:off x="841125" y="6798488"/>
              <a:ext cx="36200" cy="21425"/>
            </a:xfrm>
            <a:custGeom>
              <a:avLst/>
              <a:gdLst/>
              <a:ahLst/>
              <a:cxnLst/>
              <a:rect l="l" t="t" r="r" b="b"/>
              <a:pathLst>
                <a:path w="1448" h="857" extrusionOk="0">
                  <a:moveTo>
                    <a:pt x="957" y="0"/>
                  </a:moveTo>
                  <a:cubicBezTo>
                    <a:pt x="564" y="0"/>
                    <a:pt x="222" y="349"/>
                    <a:pt x="24" y="745"/>
                  </a:cubicBezTo>
                  <a:cubicBezTo>
                    <a:pt x="1" y="792"/>
                    <a:pt x="49" y="856"/>
                    <a:pt x="100" y="856"/>
                  </a:cubicBezTo>
                  <a:cubicBezTo>
                    <a:pt x="116" y="856"/>
                    <a:pt x="132" y="850"/>
                    <a:pt x="146" y="836"/>
                  </a:cubicBezTo>
                  <a:cubicBezTo>
                    <a:pt x="298" y="684"/>
                    <a:pt x="389" y="472"/>
                    <a:pt x="541" y="320"/>
                  </a:cubicBezTo>
                  <a:cubicBezTo>
                    <a:pt x="668" y="208"/>
                    <a:pt x="803" y="163"/>
                    <a:pt x="943" y="163"/>
                  </a:cubicBezTo>
                  <a:cubicBezTo>
                    <a:pt x="1070" y="163"/>
                    <a:pt x="1201" y="201"/>
                    <a:pt x="1331" y="259"/>
                  </a:cubicBezTo>
                  <a:cubicBezTo>
                    <a:pt x="1342" y="264"/>
                    <a:pt x="1353" y="267"/>
                    <a:pt x="1364" y="267"/>
                  </a:cubicBezTo>
                  <a:cubicBezTo>
                    <a:pt x="1411" y="267"/>
                    <a:pt x="1447" y="217"/>
                    <a:pt x="1422" y="168"/>
                  </a:cubicBezTo>
                  <a:cubicBezTo>
                    <a:pt x="1263" y="50"/>
                    <a:pt x="1107" y="0"/>
                    <a:pt x="95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763;p80"/>
            <p:cNvSpPr/>
            <p:nvPr/>
          </p:nvSpPr>
          <p:spPr>
            <a:xfrm>
              <a:off x="559025" y="7005563"/>
              <a:ext cx="117050" cy="59350"/>
            </a:xfrm>
            <a:custGeom>
              <a:avLst/>
              <a:gdLst/>
              <a:ahLst/>
              <a:cxnLst/>
              <a:rect l="l" t="t" r="r" b="b"/>
              <a:pathLst>
                <a:path w="4682" h="2374" extrusionOk="0">
                  <a:moveTo>
                    <a:pt x="4682" y="0"/>
                  </a:moveTo>
                  <a:lnTo>
                    <a:pt x="4682" y="0"/>
                  </a:lnTo>
                  <a:cubicBezTo>
                    <a:pt x="3132" y="91"/>
                    <a:pt x="1642" y="365"/>
                    <a:pt x="183" y="851"/>
                  </a:cubicBezTo>
                  <a:cubicBezTo>
                    <a:pt x="153" y="1034"/>
                    <a:pt x="92" y="1186"/>
                    <a:pt x="1" y="1307"/>
                  </a:cubicBezTo>
                  <a:cubicBezTo>
                    <a:pt x="1" y="1307"/>
                    <a:pt x="1022" y="2374"/>
                    <a:pt x="2527" y="2374"/>
                  </a:cubicBezTo>
                  <a:cubicBezTo>
                    <a:pt x="3162" y="2374"/>
                    <a:pt x="3884" y="2183"/>
                    <a:pt x="4651" y="1642"/>
                  </a:cubicBezTo>
                  <a:cubicBezTo>
                    <a:pt x="4651" y="1642"/>
                    <a:pt x="4591" y="912"/>
                    <a:pt x="468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764;p80"/>
            <p:cNvSpPr/>
            <p:nvPr/>
          </p:nvSpPr>
          <p:spPr>
            <a:xfrm>
              <a:off x="559025" y="6961488"/>
              <a:ext cx="125425" cy="65375"/>
            </a:xfrm>
            <a:custGeom>
              <a:avLst/>
              <a:gdLst/>
              <a:ahLst/>
              <a:cxnLst/>
              <a:rect l="l" t="t" r="r" b="b"/>
              <a:pathLst>
                <a:path w="5017" h="2615" extrusionOk="0">
                  <a:moveTo>
                    <a:pt x="5016" y="0"/>
                  </a:moveTo>
                  <a:lnTo>
                    <a:pt x="1" y="426"/>
                  </a:lnTo>
                  <a:cubicBezTo>
                    <a:pt x="1" y="426"/>
                    <a:pt x="396" y="1642"/>
                    <a:pt x="183" y="2614"/>
                  </a:cubicBezTo>
                  <a:cubicBezTo>
                    <a:pt x="1642" y="2128"/>
                    <a:pt x="3132" y="1854"/>
                    <a:pt x="4682" y="1763"/>
                  </a:cubicBezTo>
                  <a:cubicBezTo>
                    <a:pt x="4712" y="1186"/>
                    <a:pt x="4834" y="547"/>
                    <a:pt x="501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765;p80"/>
            <p:cNvSpPr/>
            <p:nvPr/>
          </p:nvSpPr>
          <p:spPr>
            <a:xfrm>
              <a:off x="368950" y="6516663"/>
              <a:ext cx="484175" cy="456825"/>
            </a:xfrm>
            <a:custGeom>
              <a:avLst/>
              <a:gdLst/>
              <a:ahLst/>
              <a:cxnLst/>
              <a:rect l="l" t="t" r="r" b="b"/>
              <a:pathLst>
                <a:path w="19367" h="18273" extrusionOk="0">
                  <a:moveTo>
                    <a:pt x="7303" y="1"/>
                  </a:moveTo>
                  <a:cubicBezTo>
                    <a:pt x="3504" y="1"/>
                    <a:pt x="1" y="1938"/>
                    <a:pt x="187" y="9191"/>
                  </a:cubicBezTo>
                  <a:cubicBezTo>
                    <a:pt x="187" y="9191"/>
                    <a:pt x="66" y="12596"/>
                    <a:pt x="886" y="14298"/>
                  </a:cubicBezTo>
                  <a:cubicBezTo>
                    <a:pt x="1707" y="15969"/>
                    <a:pt x="4473" y="17884"/>
                    <a:pt x="8151" y="18219"/>
                  </a:cubicBezTo>
                  <a:cubicBezTo>
                    <a:pt x="8549" y="18255"/>
                    <a:pt x="8962" y="18273"/>
                    <a:pt x="9382" y="18273"/>
                  </a:cubicBezTo>
                  <a:cubicBezTo>
                    <a:pt x="12844" y="18273"/>
                    <a:pt x="16841" y="17051"/>
                    <a:pt x="17817" y="14693"/>
                  </a:cubicBezTo>
                  <a:cubicBezTo>
                    <a:pt x="18941" y="12018"/>
                    <a:pt x="19367" y="10194"/>
                    <a:pt x="19033" y="7489"/>
                  </a:cubicBezTo>
                  <a:cubicBezTo>
                    <a:pt x="18698" y="4754"/>
                    <a:pt x="18546" y="3568"/>
                    <a:pt x="16023" y="2352"/>
                  </a:cubicBezTo>
                  <a:cubicBezTo>
                    <a:pt x="14807" y="1759"/>
                    <a:pt x="10921" y="1"/>
                    <a:pt x="73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766;p80"/>
            <p:cNvSpPr/>
            <p:nvPr/>
          </p:nvSpPr>
          <p:spPr>
            <a:xfrm>
              <a:off x="480000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8" y="1"/>
                  </a:moveTo>
                  <a:cubicBezTo>
                    <a:pt x="244" y="1"/>
                    <a:pt x="1" y="305"/>
                    <a:pt x="1" y="670"/>
                  </a:cubicBezTo>
                  <a:cubicBezTo>
                    <a:pt x="1" y="1034"/>
                    <a:pt x="244" y="1308"/>
                    <a:pt x="548" y="1308"/>
                  </a:cubicBezTo>
                  <a:cubicBezTo>
                    <a:pt x="852" y="1308"/>
                    <a:pt x="1095" y="1034"/>
                    <a:pt x="1095" y="670"/>
                  </a:cubicBezTo>
                  <a:cubicBezTo>
                    <a:pt x="1095" y="305"/>
                    <a:pt x="852" y="31"/>
                    <a:pt x="54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767;p80"/>
            <p:cNvSpPr/>
            <p:nvPr/>
          </p:nvSpPr>
          <p:spPr>
            <a:xfrm>
              <a:off x="703425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7" y="1"/>
                  </a:moveTo>
                  <a:cubicBezTo>
                    <a:pt x="243" y="1"/>
                    <a:pt x="0" y="305"/>
                    <a:pt x="0" y="670"/>
                  </a:cubicBezTo>
                  <a:cubicBezTo>
                    <a:pt x="0" y="1034"/>
                    <a:pt x="243" y="1308"/>
                    <a:pt x="547" y="1308"/>
                  </a:cubicBezTo>
                  <a:cubicBezTo>
                    <a:pt x="851" y="1308"/>
                    <a:pt x="1094" y="1034"/>
                    <a:pt x="1094" y="670"/>
                  </a:cubicBezTo>
                  <a:cubicBezTo>
                    <a:pt x="1094" y="305"/>
                    <a:pt x="851" y="31"/>
                    <a:pt x="54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768;p80"/>
            <p:cNvSpPr/>
            <p:nvPr/>
          </p:nvSpPr>
          <p:spPr>
            <a:xfrm>
              <a:off x="590200" y="6745863"/>
              <a:ext cx="34200" cy="58450"/>
            </a:xfrm>
            <a:custGeom>
              <a:avLst/>
              <a:gdLst/>
              <a:ahLst/>
              <a:cxnLst/>
              <a:rect l="l" t="t" r="r" b="b"/>
              <a:pathLst>
                <a:path w="1368" h="2338" extrusionOk="0">
                  <a:moveTo>
                    <a:pt x="315" y="0"/>
                  </a:moveTo>
                  <a:cubicBezTo>
                    <a:pt x="304" y="0"/>
                    <a:pt x="289" y="8"/>
                    <a:pt x="274" y="23"/>
                  </a:cubicBezTo>
                  <a:cubicBezTo>
                    <a:pt x="182" y="327"/>
                    <a:pt x="152" y="662"/>
                    <a:pt x="91" y="935"/>
                  </a:cubicBezTo>
                  <a:cubicBezTo>
                    <a:pt x="61" y="1148"/>
                    <a:pt x="0" y="1391"/>
                    <a:pt x="122" y="1573"/>
                  </a:cubicBezTo>
                  <a:cubicBezTo>
                    <a:pt x="182" y="1695"/>
                    <a:pt x="304" y="1817"/>
                    <a:pt x="456" y="1817"/>
                  </a:cubicBezTo>
                  <a:cubicBezTo>
                    <a:pt x="547" y="1786"/>
                    <a:pt x="608" y="1756"/>
                    <a:pt x="699" y="1695"/>
                  </a:cubicBezTo>
                  <a:cubicBezTo>
                    <a:pt x="730" y="1695"/>
                    <a:pt x="760" y="1634"/>
                    <a:pt x="821" y="1604"/>
                  </a:cubicBezTo>
                  <a:cubicBezTo>
                    <a:pt x="857" y="1576"/>
                    <a:pt x="888" y="1563"/>
                    <a:pt x="914" y="1563"/>
                  </a:cubicBezTo>
                  <a:cubicBezTo>
                    <a:pt x="973" y="1563"/>
                    <a:pt x="1003" y="1637"/>
                    <a:pt x="1003" y="1786"/>
                  </a:cubicBezTo>
                  <a:cubicBezTo>
                    <a:pt x="1125" y="1999"/>
                    <a:pt x="1094" y="2121"/>
                    <a:pt x="882" y="2151"/>
                  </a:cubicBezTo>
                  <a:cubicBezTo>
                    <a:pt x="771" y="2206"/>
                    <a:pt x="811" y="2337"/>
                    <a:pt x="888" y="2337"/>
                  </a:cubicBezTo>
                  <a:cubicBezTo>
                    <a:pt x="896" y="2337"/>
                    <a:pt x="904" y="2336"/>
                    <a:pt x="912" y="2333"/>
                  </a:cubicBezTo>
                  <a:cubicBezTo>
                    <a:pt x="1155" y="2242"/>
                    <a:pt x="1368" y="2029"/>
                    <a:pt x="1368" y="1756"/>
                  </a:cubicBezTo>
                  <a:cubicBezTo>
                    <a:pt x="1337" y="1543"/>
                    <a:pt x="1155" y="1391"/>
                    <a:pt x="942" y="1391"/>
                  </a:cubicBezTo>
                  <a:cubicBezTo>
                    <a:pt x="790" y="1421"/>
                    <a:pt x="730" y="1513"/>
                    <a:pt x="608" y="1573"/>
                  </a:cubicBezTo>
                  <a:cubicBezTo>
                    <a:pt x="533" y="1604"/>
                    <a:pt x="472" y="1618"/>
                    <a:pt x="422" y="1618"/>
                  </a:cubicBezTo>
                  <a:cubicBezTo>
                    <a:pt x="125" y="1618"/>
                    <a:pt x="217" y="1143"/>
                    <a:pt x="243" y="935"/>
                  </a:cubicBezTo>
                  <a:cubicBezTo>
                    <a:pt x="304" y="662"/>
                    <a:pt x="486" y="266"/>
                    <a:pt x="334" y="23"/>
                  </a:cubicBezTo>
                  <a:cubicBezTo>
                    <a:pt x="334" y="8"/>
                    <a:pt x="327" y="0"/>
                    <a:pt x="31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769;p80"/>
            <p:cNvSpPr/>
            <p:nvPr/>
          </p:nvSpPr>
          <p:spPr>
            <a:xfrm>
              <a:off x="585625" y="6838388"/>
              <a:ext cx="49425" cy="24375"/>
            </a:xfrm>
            <a:custGeom>
              <a:avLst/>
              <a:gdLst/>
              <a:ahLst/>
              <a:cxnLst/>
              <a:rect l="l" t="t" r="r" b="b"/>
              <a:pathLst>
                <a:path w="1977" h="975" extrusionOk="0">
                  <a:moveTo>
                    <a:pt x="1881" y="0"/>
                  </a:moveTo>
                  <a:cubicBezTo>
                    <a:pt x="1832" y="0"/>
                    <a:pt x="1779" y="31"/>
                    <a:pt x="1764" y="91"/>
                  </a:cubicBezTo>
                  <a:cubicBezTo>
                    <a:pt x="1733" y="517"/>
                    <a:pt x="1429" y="790"/>
                    <a:pt x="1004" y="790"/>
                  </a:cubicBezTo>
                  <a:cubicBezTo>
                    <a:pt x="821" y="760"/>
                    <a:pt x="609" y="699"/>
                    <a:pt x="487" y="578"/>
                  </a:cubicBezTo>
                  <a:cubicBezTo>
                    <a:pt x="335" y="456"/>
                    <a:pt x="305" y="304"/>
                    <a:pt x="183" y="152"/>
                  </a:cubicBezTo>
                  <a:cubicBezTo>
                    <a:pt x="183" y="152"/>
                    <a:pt x="153" y="152"/>
                    <a:pt x="153" y="183"/>
                  </a:cubicBezTo>
                  <a:cubicBezTo>
                    <a:pt x="1" y="638"/>
                    <a:pt x="669" y="973"/>
                    <a:pt x="1034" y="973"/>
                  </a:cubicBezTo>
                  <a:cubicBezTo>
                    <a:pt x="1054" y="974"/>
                    <a:pt x="1074" y="975"/>
                    <a:pt x="1094" y="975"/>
                  </a:cubicBezTo>
                  <a:cubicBezTo>
                    <a:pt x="1583" y="975"/>
                    <a:pt x="1976" y="617"/>
                    <a:pt x="1976" y="91"/>
                  </a:cubicBezTo>
                  <a:cubicBezTo>
                    <a:pt x="1976" y="31"/>
                    <a:pt x="1931" y="0"/>
                    <a:pt x="18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770;p80"/>
            <p:cNvSpPr/>
            <p:nvPr/>
          </p:nvSpPr>
          <p:spPr>
            <a:xfrm>
              <a:off x="438200" y="6683338"/>
              <a:ext cx="45625" cy="32275"/>
            </a:xfrm>
            <a:custGeom>
              <a:avLst/>
              <a:gdLst/>
              <a:ahLst/>
              <a:cxnLst/>
              <a:rect l="l" t="t" r="r" b="b"/>
              <a:pathLst>
                <a:path w="1825" h="1291" extrusionOk="0">
                  <a:moveTo>
                    <a:pt x="1656" y="0"/>
                  </a:moveTo>
                  <a:cubicBezTo>
                    <a:pt x="1020" y="0"/>
                    <a:pt x="120" y="595"/>
                    <a:pt x="1" y="1248"/>
                  </a:cubicBezTo>
                  <a:cubicBezTo>
                    <a:pt x="1" y="1269"/>
                    <a:pt x="31" y="1291"/>
                    <a:pt x="49" y="1291"/>
                  </a:cubicBezTo>
                  <a:cubicBezTo>
                    <a:pt x="57" y="1291"/>
                    <a:pt x="62" y="1287"/>
                    <a:pt x="62" y="1278"/>
                  </a:cubicBezTo>
                  <a:cubicBezTo>
                    <a:pt x="518" y="670"/>
                    <a:pt x="1004" y="305"/>
                    <a:pt x="1734" y="153"/>
                  </a:cubicBezTo>
                  <a:cubicBezTo>
                    <a:pt x="1825" y="153"/>
                    <a:pt x="1794" y="1"/>
                    <a:pt x="1703" y="1"/>
                  </a:cubicBezTo>
                  <a:cubicBezTo>
                    <a:pt x="1688" y="1"/>
                    <a:pt x="1672" y="0"/>
                    <a:pt x="16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771;p80"/>
            <p:cNvSpPr/>
            <p:nvPr/>
          </p:nvSpPr>
          <p:spPr>
            <a:xfrm>
              <a:off x="707975" y="6678163"/>
              <a:ext cx="49675" cy="21875"/>
            </a:xfrm>
            <a:custGeom>
              <a:avLst/>
              <a:gdLst/>
              <a:ahLst/>
              <a:cxnLst/>
              <a:rect l="l" t="t" r="r" b="b"/>
              <a:pathLst>
                <a:path w="1987" h="875" extrusionOk="0">
                  <a:moveTo>
                    <a:pt x="330" y="1"/>
                  </a:moveTo>
                  <a:cubicBezTo>
                    <a:pt x="237" y="1"/>
                    <a:pt x="147" y="9"/>
                    <a:pt x="61" y="26"/>
                  </a:cubicBezTo>
                  <a:cubicBezTo>
                    <a:pt x="0" y="26"/>
                    <a:pt x="31" y="117"/>
                    <a:pt x="61" y="117"/>
                  </a:cubicBezTo>
                  <a:cubicBezTo>
                    <a:pt x="700" y="269"/>
                    <a:pt x="1307" y="360"/>
                    <a:pt x="1763" y="847"/>
                  </a:cubicBezTo>
                  <a:cubicBezTo>
                    <a:pt x="1783" y="867"/>
                    <a:pt x="1806" y="875"/>
                    <a:pt x="1828" y="875"/>
                  </a:cubicBezTo>
                  <a:cubicBezTo>
                    <a:pt x="1909" y="875"/>
                    <a:pt x="1987" y="766"/>
                    <a:pt x="1915" y="695"/>
                  </a:cubicBezTo>
                  <a:cubicBezTo>
                    <a:pt x="1576" y="303"/>
                    <a:pt x="899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772;p80"/>
            <p:cNvSpPr/>
            <p:nvPr/>
          </p:nvSpPr>
          <p:spPr>
            <a:xfrm>
              <a:off x="4389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0" y="760"/>
                    <a:pt x="0" y="1703"/>
                  </a:cubicBezTo>
                  <a:cubicBezTo>
                    <a:pt x="0" y="2645"/>
                    <a:pt x="821" y="3405"/>
                    <a:pt x="1794" y="3405"/>
                  </a:cubicBezTo>
                  <a:cubicBezTo>
                    <a:pt x="2797" y="3405"/>
                    <a:pt x="3617" y="2645"/>
                    <a:pt x="3617" y="1703"/>
                  </a:cubicBezTo>
                  <a:cubicBezTo>
                    <a:pt x="3617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773;p80"/>
            <p:cNvSpPr/>
            <p:nvPr/>
          </p:nvSpPr>
          <p:spPr>
            <a:xfrm>
              <a:off x="6851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1" y="760"/>
                    <a:pt x="1" y="1703"/>
                  </a:cubicBezTo>
                  <a:cubicBezTo>
                    <a:pt x="1" y="2645"/>
                    <a:pt x="821" y="3405"/>
                    <a:pt x="1794" y="3405"/>
                  </a:cubicBezTo>
                  <a:cubicBezTo>
                    <a:pt x="2797" y="3405"/>
                    <a:pt x="3618" y="2645"/>
                    <a:pt x="3618" y="1703"/>
                  </a:cubicBezTo>
                  <a:cubicBezTo>
                    <a:pt x="3618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774;p80"/>
            <p:cNvSpPr/>
            <p:nvPr/>
          </p:nvSpPr>
          <p:spPr>
            <a:xfrm>
              <a:off x="338675" y="6502513"/>
              <a:ext cx="576025" cy="253075"/>
            </a:xfrm>
            <a:custGeom>
              <a:avLst/>
              <a:gdLst/>
              <a:ahLst/>
              <a:cxnLst/>
              <a:rect l="l" t="t" r="r" b="b"/>
              <a:pathLst>
                <a:path w="23041" h="10123" extrusionOk="0">
                  <a:moveTo>
                    <a:pt x="6930" y="0"/>
                  </a:moveTo>
                  <a:cubicBezTo>
                    <a:pt x="6566" y="91"/>
                    <a:pt x="6201" y="183"/>
                    <a:pt x="5836" y="304"/>
                  </a:cubicBezTo>
                  <a:cubicBezTo>
                    <a:pt x="4529" y="3769"/>
                    <a:pt x="2675" y="7052"/>
                    <a:pt x="0" y="9696"/>
                  </a:cubicBezTo>
                  <a:cubicBezTo>
                    <a:pt x="395" y="9696"/>
                    <a:pt x="851" y="9818"/>
                    <a:pt x="1246" y="10122"/>
                  </a:cubicBezTo>
                  <a:cubicBezTo>
                    <a:pt x="1246" y="10122"/>
                    <a:pt x="5958" y="6657"/>
                    <a:pt x="7629" y="3496"/>
                  </a:cubicBezTo>
                  <a:cubicBezTo>
                    <a:pt x="7629" y="3496"/>
                    <a:pt x="16079" y="9636"/>
                    <a:pt x="20365" y="10031"/>
                  </a:cubicBezTo>
                  <a:cubicBezTo>
                    <a:pt x="20365" y="10031"/>
                    <a:pt x="20926" y="9783"/>
                    <a:pt x="21698" y="9783"/>
                  </a:cubicBezTo>
                  <a:cubicBezTo>
                    <a:pt x="22104" y="9783"/>
                    <a:pt x="22568" y="9852"/>
                    <a:pt x="23040" y="10061"/>
                  </a:cubicBezTo>
                  <a:cubicBezTo>
                    <a:pt x="23040" y="10061"/>
                    <a:pt x="22979" y="8359"/>
                    <a:pt x="22706" y="6353"/>
                  </a:cubicBezTo>
                  <a:cubicBezTo>
                    <a:pt x="16870" y="6292"/>
                    <a:pt x="11125" y="4195"/>
                    <a:pt x="6930" y="0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775;p80"/>
            <p:cNvSpPr/>
            <p:nvPr/>
          </p:nvSpPr>
          <p:spPr>
            <a:xfrm>
              <a:off x="293075" y="6509988"/>
              <a:ext cx="191525" cy="240275"/>
            </a:xfrm>
            <a:custGeom>
              <a:avLst/>
              <a:gdLst/>
              <a:ahLst/>
              <a:cxnLst/>
              <a:rect l="l" t="t" r="r" b="b"/>
              <a:pathLst>
                <a:path w="7661" h="9611" extrusionOk="0">
                  <a:moveTo>
                    <a:pt x="5033" y="1"/>
                  </a:moveTo>
                  <a:cubicBezTo>
                    <a:pt x="3945" y="1"/>
                    <a:pt x="2529" y="364"/>
                    <a:pt x="1459" y="1920"/>
                  </a:cubicBezTo>
                  <a:cubicBezTo>
                    <a:pt x="0" y="4048"/>
                    <a:pt x="639" y="4777"/>
                    <a:pt x="487" y="9610"/>
                  </a:cubicBezTo>
                  <a:cubicBezTo>
                    <a:pt x="487" y="9610"/>
                    <a:pt x="1025" y="9395"/>
                    <a:pt x="1671" y="9395"/>
                  </a:cubicBezTo>
                  <a:cubicBezTo>
                    <a:pt x="1712" y="9395"/>
                    <a:pt x="1753" y="9396"/>
                    <a:pt x="1794" y="9397"/>
                  </a:cubicBezTo>
                  <a:cubicBezTo>
                    <a:pt x="4499" y="6753"/>
                    <a:pt x="6353" y="3470"/>
                    <a:pt x="7660" y="5"/>
                  </a:cubicBezTo>
                  <a:lnTo>
                    <a:pt x="7660" y="5"/>
                  </a:lnTo>
                  <a:cubicBezTo>
                    <a:pt x="7326" y="66"/>
                    <a:pt x="7022" y="188"/>
                    <a:pt x="6687" y="279"/>
                  </a:cubicBezTo>
                  <a:cubicBezTo>
                    <a:pt x="6687" y="279"/>
                    <a:pt x="5986" y="1"/>
                    <a:pt x="50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776;p80"/>
            <p:cNvSpPr/>
            <p:nvPr/>
          </p:nvSpPr>
          <p:spPr>
            <a:xfrm>
              <a:off x="511925" y="6471313"/>
              <a:ext cx="394400" cy="189275"/>
            </a:xfrm>
            <a:custGeom>
              <a:avLst/>
              <a:gdLst/>
              <a:ahLst/>
              <a:cxnLst/>
              <a:rect l="l" t="t" r="r" b="b"/>
              <a:pathLst>
                <a:path w="15776" h="7571" extrusionOk="0">
                  <a:moveTo>
                    <a:pt x="8007" y="1"/>
                  </a:moveTo>
                  <a:cubicBezTo>
                    <a:pt x="6046" y="1"/>
                    <a:pt x="3485" y="338"/>
                    <a:pt x="0" y="1248"/>
                  </a:cubicBezTo>
                  <a:cubicBezTo>
                    <a:pt x="4195" y="5443"/>
                    <a:pt x="9940" y="7540"/>
                    <a:pt x="15776" y="7571"/>
                  </a:cubicBezTo>
                  <a:cubicBezTo>
                    <a:pt x="15441" y="5017"/>
                    <a:pt x="14742" y="1947"/>
                    <a:pt x="13435" y="1248"/>
                  </a:cubicBezTo>
                  <a:cubicBezTo>
                    <a:pt x="12183" y="605"/>
                    <a:pt x="10632" y="1"/>
                    <a:pt x="8007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777;p80"/>
            <p:cNvSpPr/>
            <p:nvPr/>
          </p:nvSpPr>
          <p:spPr>
            <a:xfrm>
              <a:off x="366775" y="6471338"/>
              <a:ext cx="479525" cy="224975"/>
            </a:xfrm>
            <a:custGeom>
              <a:avLst/>
              <a:gdLst/>
              <a:ahLst/>
              <a:cxnLst/>
              <a:rect l="l" t="t" r="r" b="b"/>
              <a:pathLst>
                <a:path w="19181" h="8999" extrusionOk="0">
                  <a:moveTo>
                    <a:pt x="10006" y="1"/>
                  </a:moveTo>
                  <a:cubicBezTo>
                    <a:pt x="5091" y="1"/>
                    <a:pt x="1091" y="2573"/>
                    <a:pt x="426" y="5685"/>
                  </a:cubicBezTo>
                  <a:cubicBezTo>
                    <a:pt x="31" y="7357"/>
                    <a:pt x="1" y="8329"/>
                    <a:pt x="92" y="8694"/>
                  </a:cubicBezTo>
                  <a:cubicBezTo>
                    <a:pt x="639" y="7235"/>
                    <a:pt x="2341" y="3709"/>
                    <a:pt x="5624" y="2311"/>
                  </a:cubicBezTo>
                  <a:cubicBezTo>
                    <a:pt x="6908" y="1757"/>
                    <a:pt x="8209" y="1520"/>
                    <a:pt x="9456" y="1520"/>
                  </a:cubicBezTo>
                  <a:cubicBezTo>
                    <a:pt x="12314" y="1520"/>
                    <a:pt x="14894" y="2763"/>
                    <a:pt x="16354" y="4287"/>
                  </a:cubicBezTo>
                  <a:cubicBezTo>
                    <a:pt x="18147" y="6171"/>
                    <a:pt x="18481" y="7266"/>
                    <a:pt x="18937" y="8998"/>
                  </a:cubicBezTo>
                  <a:cubicBezTo>
                    <a:pt x="19180" y="8877"/>
                    <a:pt x="19089" y="7326"/>
                    <a:pt x="18451" y="5685"/>
                  </a:cubicBezTo>
                  <a:cubicBezTo>
                    <a:pt x="17509" y="3223"/>
                    <a:pt x="15047" y="31"/>
                    <a:pt x="10092" y="1"/>
                  </a:cubicBezTo>
                  <a:cubicBezTo>
                    <a:pt x="10063" y="1"/>
                    <a:pt x="10034" y="1"/>
                    <a:pt x="10006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778;p80"/>
            <p:cNvSpPr/>
            <p:nvPr/>
          </p:nvSpPr>
          <p:spPr>
            <a:xfrm>
              <a:off x="369050" y="6509313"/>
              <a:ext cx="471175" cy="187200"/>
            </a:xfrm>
            <a:custGeom>
              <a:avLst/>
              <a:gdLst/>
              <a:ahLst/>
              <a:cxnLst/>
              <a:rect l="l" t="t" r="r" b="b"/>
              <a:pathLst>
                <a:path w="18847" h="7488" extrusionOk="0">
                  <a:moveTo>
                    <a:pt x="9365" y="1"/>
                  </a:moveTo>
                  <a:cubicBezTo>
                    <a:pt x="8118" y="1"/>
                    <a:pt x="6817" y="238"/>
                    <a:pt x="5533" y="792"/>
                  </a:cubicBezTo>
                  <a:cubicBezTo>
                    <a:pt x="2220" y="2190"/>
                    <a:pt x="548" y="5716"/>
                    <a:pt x="1" y="7175"/>
                  </a:cubicBezTo>
                  <a:cubicBezTo>
                    <a:pt x="28" y="7322"/>
                    <a:pt x="83" y="7392"/>
                    <a:pt x="153" y="7392"/>
                  </a:cubicBezTo>
                  <a:cubicBezTo>
                    <a:pt x="242" y="7392"/>
                    <a:pt x="354" y="7276"/>
                    <a:pt x="457" y="7054"/>
                  </a:cubicBezTo>
                  <a:cubicBezTo>
                    <a:pt x="457" y="7054"/>
                    <a:pt x="3010" y="1127"/>
                    <a:pt x="8177" y="701"/>
                  </a:cubicBezTo>
                  <a:cubicBezTo>
                    <a:pt x="8427" y="682"/>
                    <a:pt x="8675" y="672"/>
                    <a:pt x="8921" y="672"/>
                  </a:cubicBezTo>
                  <a:cubicBezTo>
                    <a:pt x="13715" y="672"/>
                    <a:pt x="17547" y="4221"/>
                    <a:pt x="18299" y="6476"/>
                  </a:cubicBezTo>
                  <a:cubicBezTo>
                    <a:pt x="18521" y="7196"/>
                    <a:pt x="18692" y="7487"/>
                    <a:pt x="18812" y="7487"/>
                  </a:cubicBezTo>
                  <a:cubicBezTo>
                    <a:pt x="18824" y="7487"/>
                    <a:pt x="18835" y="7485"/>
                    <a:pt x="18846" y="7479"/>
                  </a:cubicBezTo>
                  <a:cubicBezTo>
                    <a:pt x="18390" y="5716"/>
                    <a:pt x="18056" y="4652"/>
                    <a:pt x="16263" y="2768"/>
                  </a:cubicBezTo>
                  <a:cubicBezTo>
                    <a:pt x="14803" y="1244"/>
                    <a:pt x="12223" y="1"/>
                    <a:pt x="9365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779;p80"/>
            <p:cNvSpPr/>
            <p:nvPr/>
          </p:nvSpPr>
          <p:spPr>
            <a:xfrm>
              <a:off x="445800" y="7778363"/>
              <a:ext cx="145175" cy="62200"/>
            </a:xfrm>
            <a:custGeom>
              <a:avLst/>
              <a:gdLst/>
              <a:ahLst/>
              <a:cxnLst/>
              <a:rect l="l" t="t" r="r" b="b"/>
              <a:pathLst>
                <a:path w="5807" h="2488" extrusionOk="0">
                  <a:moveTo>
                    <a:pt x="5806" y="0"/>
                  </a:moveTo>
                  <a:lnTo>
                    <a:pt x="5806" y="0"/>
                  </a:lnTo>
                  <a:cubicBezTo>
                    <a:pt x="3952" y="943"/>
                    <a:pt x="2037" y="1794"/>
                    <a:pt x="1" y="2037"/>
                  </a:cubicBezTo>
                  <a:cubicBezTo>
                    <a:pt x="1" y="2067"/>
                    <a:pt x="1" y="2128"/>
                    <a:pt x="1" y="2159"/>
                  </a:cubicBezTo>
                  <a:cubicBezTo>
                    <a:pt x="1302" y="2365"/>
                    <a:pt x="2617" y="2487"/>
                    <a:pt x="3918" y="2487"/>
                  </a:cubicBezTo>
                  <a:cubicBezTo>
                    <a:pt x="4531" y="2487"/>
                    <a:pt x="5142" y="2460"/>
                    <a:pt x="5746" y="2402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780;p80"/>
            <p:cNvSpPr/>
            <p:nvPr/>
          </p:nvSpPr>
          <p:spPr>
            <a:xfrm>
              <a:off x="445800" y="7830788"/>
              <a:ext cx="144425" cy="241850"/>
            </a:xfrm>
            <a:custGeom>
              <a:avLst/>
              <a:gdLst/>
              <a:ahLst/>
              <a:cxnLst/>
              <a:rect l="l" t="t" r="r" b="b"/>
              <a:pathLst>
                <a:path w="5777" h="9674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983"/>
                    <a:pt x="487" y="8967"/>
                    <a:pt x="639" y="9332"/>
                  </a:cubicBezTo>
                  <a:cubicBezTo>
                    <a:pt x="639" y="9332"/>
                    <a:pt x="1710" y="9674"/>
                    <a:pt x="3008" y="9674"/>
                  </a:cubicBezTo>
                  <a:cubicBezTo>
                    <a:pt x="3830" y="9674"/>
                    <a:pt x="4743" y="9537"/>
                    <a:pt x="5533" y="9089"/>
                  </a:cubicBezTo>
                  <a:lnTo>
                    <a:pt x="5776" y="305"/>
                  </a:lnTo>
                  <a:lnTo>
                    <a:pt x="5776" y="305"/>
                  </a:lnTo>
                  <a:cubicBezTo>
                    <a:pt x="5257" y="355"/>
                    <a:pt x="4729" y="377"/>
                    <a:pt x="4197" y="377"/>
                  </a:cubicBezTo>
                  <a:cubicBezTo>
                    <a:pt x="2796" y="377"/>
                    <a:pt x="1367" y="221"/>
                    <a:pt x="1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781;p80"/>
            <p:cNvSpPr/>
            <p:nvPr/>
          </p:nvSpPr>
          <p:spPr>
            <a:xfrm>
              <a:off x="448850" y="7861188"/>
              <a:ext cx="141125" cy="15150"/>
            </a:xfrm>
            <a:custGeom>
              <a:avLst/>
              <a:gdLst/>
              <a:ahLst/>
              <a:cxnLst/>
              <a:rect l="l" t="t" r="r" b="b"/>
              <a:pathLst>
                <a:path w="5645" h="606" extrusionOk="0">
                  <a:moveTo>
                    <a:pt x="61" y="1"/>
                  </a:moveTo>
                  <a:cubicBezTo>
                    <a:pt x="31" y="1"/>
                    <a:pt x="0" y="61"/>
                    <a:pt x="31" y="61"/>
                  </a:cubicBezTo>
                  <a:cubicBezTo>
                    <a:pt x="897" y="440"/>
                    <a:pt x="1887" y="605"/>
                    <a:pt x="2880" y="605"/>
                  </a:cubicBezTo>
                  <a:cubicBezTo>
                    <a:pt x="3802" y="605"/>
                    <a:pt x="4728" y="462"/>
                    <a:pt x="5563" y="213"/>
                  </a:cubicBezTo>
                  <a:cubicBezTo>
                    <a:pt x="5644" y="186"/>
                    <a:pt x="5629" y="87"/>
                    <a:pt x="5560" y="87"/>
                  </a:cubicBezTo>
                  <a:cubicBezTo>
                    <a:pt x="5552" y="87"/>
                    <a:pt x="5542" y="88"/>
                    <a:pt x="5533" y="92"/>
                  </a:cubicBezTo>
                  <a:cubicBezTo>
                    <a:pt x="4622" y="283"/>
                    <a:pt x="3746" y="389"/>
                    <a:pt x="2876" y="389"/>
                  </a:cubicBezTo>
                  <a:cubicBezTo>
                    <a:pt x="1945" y="389"/>
                    <a:pt x="1019" y="268"/>
                    <a:pt x="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782;p80"/>
            <p:cNvSpPr/>
            <p:nvPr/>
          </p:nvSpPr>
          <p:spPr>
            <a:xfrm>
              <a:off x="452650" y="7833263"/>
              <a:ext cx="6100" cy="30150"/>
            </a:xfrm>
            <a:custGeom>
              <a:avLst/>
              <a:gdLst/>
              <a:ahLst/>
              <a:cxnLst/>
              <a:rect l="l" t="t" r="r" b="b"/>
              <a:pathLst>
                <a:path w="244" h="1206" extrusionOk="0">
                  <a:moveTo>
                    <a:pt x="133" y="1"/>
                  </a:moveTo>
                  <a:cubicBezTo>
                    <a:pt x="122" y="1"/>
                    <a:pt x="107" y="8"/>
                    <a:pt x="92" y="23"/>
                  </a:cubicBezTo>
                  <a:cubicBezTo>
                    <a:pt x="31" y="145"/>
                    <a:pt x="61" y="327"/>
                    <a:pt x="61" y="449"/>
                  </a:cubicBezTo>
                  <a:cubicBezTo>
                    <a:pt x="61" y="692"/>
                    <a:pt x="0" y="935"/>
                    <a:pt x="61" y="1148"/>
                  </a:cubicBezTo>
                  <a:cubicBezTo>
                    <a:pt x="78" y="1181"/>
                    <a:pt x="113" y="1206"/>
                    <a:pt x="146" y="1206"/>
                  </a:cubicBezTo>
                  <a:cubicBezTo>
                    <a:pt x="173" y="1206"/>
                    <a:pt x="200" y="1189"/>
                    <a:pt x="213" y="1148"/>
                  </a:cubicBezTo>
                  <a:cubicBezTo>
                    <a:pt x="244" y="935"/>
                    <a:pt x="213" y="692"/>
                    <a:pt x="213" y="449"/>
                  </a:cubicBezTo>
                  <a:cubicBezTo>
                    <a:pt x="213" y="327"/>
                    <a:pt x="213" y="145"/>
                    <a:pt x="152" y="23"/>
                  </a:cubicBezTo>
                  <a:cubicBezTo>
                    <a:pt x="152" y="8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783;p80"/>
            <p:cNvSpPr/>
            <p:nvPr/>
          </p:nvSpPr>
          <p:spPr>
            <a:xfrm>
              <a:off x="474675" y="7836863"/>
              <a:ext cx="4975" cy="32900"/>
            </a:xfrm>
            <a:custGeom>
              <a:avLst/>
              <a:gdLst/>
              <a:ahLst/>
              <a:cxnLst/>
              <a:rect l="l" t="t" r="r" b="b"/>
              <a:pathLst>
                <a:path w="199" h="1316" extrusionOk="0">
                  <a:moveTo>
                    <a:pt x="119" y="1"/>
                  </a:moveTo>
                  <a:cubicBezTo>
                    <a:pt x="77" y="1"/>
                    <a:pt x="31" y="31"/>
                    <a:pt x="31" y="92"/>
                  </a:cubicBezTo>
                  <a:cubicBezTo>
                    <a:pt x="1" y="457"/>
                    <a:pt x="31" y="852"/>
                    <a:pt x="31" y="1247"/>
                  </a:cubicBezTo>
                  <a:cubicBezTo>
                    <a:pt x="31" y="1293"/>
                    <a:pt x="62" y="1316"/>
                    <a:pt x="92" y="1316"/>
                  </a:cubicBezTo>
                  <a:cubicBezTo>
                    <a:pt x="123" y="1316"/>
                    <a:pt x="153" y="1293"/>
                    <a:pt x="153" y="1247"/>
                  </a:cubicBezTo>
                  <a:cubicBezTo>
                    <a:pt x="183" y="852"/>
                    <a:pt x="183" y="457"/>
                    <a:pt x="183" y="92"/>
                  </a:cubicBezTo>
                  <a:cubicBezTo>
                    <a:pt x="199" y="31"/>
                    <a:pt x="161" y="1"/>
                    <a:pt x="11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784;p80"/>
            <p:cNvSpPr/>
            <p:nvPr/>
          </p:nvSpPr>
          <p:spPr>
            <a:xfrm>
              <a:off x="496725" y="7838388"/>
              <a:ext cx="6100" cy="33850"/>
            </a:xfrm>
            <a:custGeom>
              <a:avLst/>
              <a:gdLst/>
              <a:ahLst/>
              <a:cxnLst/>
              <a:rect l="l" t="t" r="r" b="b"/>
              <a:pathLst>
                <a:path w="244" h="1354" extrusionOk="0">
                  <a:moveTo>
                    <a:pt x="118" y="1"/>
                  </a:moveTo>
                  <a:cubicBezTo>
                    <a:pt x="84" y="1"/>
                    <a:pt x="46" y="31"/>
                    <a:pt x="31" y="92"/>
                  </a:cubicBezTo>
                  <a:cubicBezTo>
                    <a:pt x="0" y="457"/>
                    <a:pt x="31" y="913"/>
                    <a:pt x="61" y="1308"/>
                  </a:cubicBezTo>
                  <a:cubicBezTo>
                    <a:pt x="61" y="1338"/>
                    <a:pt x="92" y="1353"/>
                    <a:pt x="122" y="1353"/>
                  </a:cubicBezTo>
                  <a:cubicBezTo>
                    <a:pt x="152" y="1353"/>
                    <a:pt x="183" y="1338"/>
                    <a:pt x="183" y="1308"/>
                  </a:cubicBezTo>
                  <a:cubicBezTo>
                    <a:pt x="213" y="913"/>
                    <a:pt x="244" y="457"/>
                    <a:pt x="183" y="92"/>
                  </a:cubicBezTo>
                  <a:cubicBezTo>
                    <a:pt x="183" y="31"/>
                    <a:pt x="152" y="1"/>
                    <a:pt x="1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785;p80"/>
            <p:cNvSpPr/>
            <p:nvPr/>
          </p:nvSpPr>
          <p:spPr>
            <a:xfrm>
              <a:off x="520275" y="7839913"/>
              <a:ext cx="6875" cy="33800"/>
            </a:xfrm>
            <a:custGeom>
              <a:avLst/>
              <a:gdLst/>
              <a:ahLst/>
              <a:cxnLst/>
              <a:rect l="l" t="t" r="r" b="b"/>
              <a:pathLst>
                <a:path w="275" h="1352" extrusionOk="0">
                  <a:moveTo>
                    <a:pt x="153" y="1"/>
                  </a:moveTo>
                  <a:cubicBezTo>
                    <a:pt x="107" y="1"/>
                    <a:pt x="61" y="31"/>
                    <a:pt x="61" y="92"/>
                  </a:cubicBezTo>
                  <a:cubicBezTo>
                    <a:pt x="61" y="487"/>
                    <a:pt x="1" y="912"/>
                    <a:pt x="61" y="1338"/>
                  </a:cubicBezTo>
                  <a:cubicBezTo>
                    <a:pt x="61" y="1348"/>
                    <a:pt x="68" y="1351"/>
                    <a:pt x="77" y="1351"/>
                  </a:cubicBezTo>
                  <a:cubicBezTo>
                    <a:pt x="95" y="1351"/>
                    <a:pt x="122" y="1338"/>
                    <a:pt x="122" y="1338"/>
                  </a:cubicBezTo>
                  <a:cubicBezTo>
                    <a:pt x="274" y="973"/>
                    <a:pt x="244" y="487"/>
                    <a:pt x="244" y="92"/>
                  </a:cubicBezTo>
                  <a:cubicBezTo>
                    <a:pt x="244" y="31"/>
                    <a:pt x="198" y="1"/>
                    <a:pt x="15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786;p80"/>
            <p:cNvSpPr/>
            <p:nvPr/>
          </p:nvSpPr>
          <p:spPr>
            <a:xfrm>
              <a:off x="546125" y="7841238"/>
              <a:ext cx="6100" cy="30725"/>
            </a:xfrm>
            <a:custGeom>
              <a:avLst/>
              <a:gdLst/>
              <a:ahLst/>
              <a:cxnLst/>
              <a:rect l="l" t="t" r="r" b="b"/>
              <a:pathLst>
                <a:path w="244" h="1229" extrusionOk="0">
                  <a:moveTo>
                    <a:pt x="76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0" y="434"/>
                    <a:pt x="31" y="829"/>
                    <a:pt x="61" y="1194"/>
                  </a:cubicBezTo>
                  <a:cubicBezTo>
                    <a:pt x="78" y="1211"/>
                    <a:pt x="116" y="1229"/>
                    <a:pt x="145" y="1229"/>
                  </a:cubicBezTo>
                  <a:cubicBezTo>
                    <a:pt x="166" y="1229"/>
                    <a:pt x="183" y="1219"/>
                    <a:pt x="183" y="1194"/>
                  </a:cubicBezTo>
                  <a:cubicBezTo>
                    <a:pt x="243" y="829"/>
                    <a:pt x="183" y="464"/>
                    <a:pt x="152" y="69"/>
                  </a:cubicBezTo>
                  <a:cubicBezTo>
                    <a:pt x="152" y="24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787;p80"/>
            <p:cNvSpPr/>
            <p:nvPr/>
          </p:nvSpPr>
          <p:spPr>
            <a:xfrm>
              <a:off x="565125" y="7840313"/>
              <a:ext cx="9125" cy="27850"/>
            </a:xfrm>
            <a:custGeom>
              <a:avLst/>
              <a:gdLst/>
              <a:ahLst/>
              <a:cxnLst/>
              <a:rect l="l" t="t" r="r" b="b"/>
              <a:pathLst>
                <a:path w="365" h="1114" extrusionOk="0">
                  <a:moveTo>
                    <a:pt x="230" y="0"/>
                  </a:moveTo>
                  <a:cubicBezTo>
                    <a:pt x="202" y="0"/>
                    <a:pt x="173" y="14"/>
                    <a:pt x="152" y="45"/>
                  </a:cubicBezTo>
                  <a:cubicBezTo>
                    <a:pt x="0" y="349"/>
                    <a:pt x="182" y="744"/>
                    <a:pt x="182" y="1079"/>
                  </a:cubicBezTo>
                  <a:cubicBezTo>
                    <a:pt x="182" y="1096"/>
                    <a:pt x="203" y="1114"/>
                    <a:pt x="226" y="1114"/>
                  </a:cubicBezTo>
                  <a:cubicBezTo>
                    <a:pt x="242" y="1114"/>
                    <a:pt x="261" y="1104"/>
                    <a:pt x="274" y="1079"/>
                  </a:cubicBezTo>
                  <a:cubicBezTo>
                    <a:pt x="365" y="775"/>
                    <a:pt x="243" y="410"/>
                    <a:pt x="334" y="106"/>
                  </a:cubicBezTo>
                  <a:cubicBezTo>
                    <a:pt x="334" y="47"/>
                    <a:pt x="283" y="0"/>
                    <a:pt x="23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788;p80"/>
            <p:cNvSpPr/>
            <p:nvPr/>
          </p:nvSpPr>
          <p:spPr>
            <a:xfrm>
              <a:off x="444500" y="7829113"/>
              <a:ext cx="147975" cy="14075"/>
            </a:xfrm>
            <a:custGeom>
              <a:avLst/>
              <a:gdLst/>
              <a:ahLst/>
              <a:cxnLst/>
              <a:rect l="l" t="t" r="r" b="b"/>
              <a:pathLst>
                <a:path w="5919" h="563" extrusionOk="0">
                  <a:moveTo>
                    <a:pt x="60" y="1"/>
                  </a:moveTo>
                  <a:cubicBezTo>
                    <a:pt x="16" y="1"/>
                    <a:pt x="1" y="72"/>
                    <a:pt x="53" y="98"/>
                  </a:cubicBezTo>
                  <a:cubicBezTo>
                    <a:pt x="1132" y="458"/>
                    <a:pt x="2286" y="562"/>
                    <a:pt x="3438" y="562"/>
                  </a:cubicBezTo>
                  <a:cubicBezTo>
                    <a:pt x="4234" y="562"/>
                    <a:pt x="5028" y="513"/>
                    <a:pt x="5798" y="463"/>
                  </a:cubicBezTo>
                  <a:cubicBezTo>
                    <a:pt x="5911" y="463"/>
                    <a:pt x="5919" y="278"/>
                    <a:pt x="5820" y="278"/>
                  </a:cubicBezTo>
                  <a:cubicBezTo>
                    <a:pt x="5813" y="278"/>
                    <a:pt x="5806" y="279"/>
                    <a:pt x="5798" y="281"/>
                  </a:cubicBezTo>
                  <a:cubicBezTo>
                    <a:pt x="5149" y="311"/>
                    <a:pt x="4511" y="331"/>
                    <a:pt x="3877" y="331"/>
                  </a:cubicBezTo>
                  <a:cubicBezTo>
                    <a:pt x="2610" y="331"/>
                    <a:pt x="1360" y="250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789;p80"/>
            <p:cNvSpPr/>
            <p:nvPr/>
          </p:nvSpPr>
          <p:spPr>
            <a:xfrm>
              <a:off x="440500" y="7703888"/>
              <a:ext cx="152750" cy="125400"/>
            </a:xfrm>
            <a:custGeom>
              <a:avLst/>
              <a:gdLst/>
              <a:ahLst/>
              <a:cxnLst/>
              <a:rect l="l" t="t" r="r" b="b"/>
              <a:pathLst>
                <a:path w="6110" h="5016" extrusionOk="0">
                  <a:moveTo>
                    <a:pt x="6110" y="1"/>
                  </a:moveTo>
                  <a:lnTo>
                    <a:pt x="0" y="122"/>
                  </a:lnTo>
                  <a:cubicBezTo>
                    <a:pt x="0" y="122"/>
                    <a:pt x="91" y="2311"/>
                    <a:pt x="213" y="5016"/>
                  </a:cubicBezTo>
                  <a:cubicBezTo>
                    <a:pt x="2249" y="4773"/>
                    <a:pt x="4164" y="3922"/>
                    <a:pt x="6018" y="2979"/>
                  </a:cubicBezTo>
                  <a:lnTo>
                    <a:pt x="611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790;p80"/>
            <p:cNvSpPr/>
            <p:nvPr/>
          </p:nvSpPr>
          <p:spPr>
            <a:xfrm>
              <a:off x="372850" y="8103313"/>
              <a:ext cx="212300" cy="37450"/>
            </a:xfrm>
            <a:custGeom>
              <a:avLst/>
              <a:gdLst/>
              <a:ahLst/>
              <a:cxnLst/>
              <a:rect l="l" t="t" r="r" b="b"/>
              <a:pathLst>
                <a:path w="8492" h="1498" extrusionOk="0">
                  <a:moveTo>
                    <a:pt x="6156" y="0"/>
                  </a:moveTo>
                  <a:cubicBezTo>
                    <a:pt x="3673" y="0"/>
                    <a:pt x="92" y="194"/>
                    <a:pt x="92" y="194"/>
                  </a:cubicBezTo>
                  <a:cubicBezTo>
                    <a:pt x="92" y="194"/>
                    <a:pt x="1" y="893"/>
                    <a:pt x="1095" y="1167"/>
                  </a:cubicBezTo>
                  <a:cubicBezTo>
                    <a:pt x="1852" y="1340"/>
                    <a:pt x="3101" y="1497"/>
                    <a:pt x="4371" y="1497"/>
                  </a:cubicBezTo>
                  <a:cubicBezTo>
                    <a:pt x="4887" y="1497"/>
                    <a:pt x="5406" y="1471"/>
                    <a:pt x="5898" y="1410"/>
                  </a:cubicBezTo>
                  <a:cubicBezTo>
                    <a:pt x="7600" y="1167"/>
                    <a:pt x="8360" y="984"/>
                    <a:pt x="8360" y="984"/>
                  </a:cubicBezTo>
                  <a:cubicBezTo>
                    <a:pt x="8360" y="984"/>
                    <a:pt x="8451" y="680"/>
                    <a:pt x="8481" y="225"/>
                  </a:cubicBezTo>
                  <a:cubicBezTo>
                    <a:pt x="8492" y="55"/>
                    <a:pt x="7480" y="0"/>
                    <a:pt x="61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791;p80"/>
            <p:cNvSpPr/>
            <p:nvPr/>
          </p:nvSpPr>
          <p:spPr>
            <a:xfrm>
              <a:off x="372100" y="8076238"/>
              <a:ext cx="79825" cy="55500"/>
            </a:xfrm>
            <a:custGeom>
              <a:avLst/>
              <a:gdLst/>
              <a:ahLst/>
              <a:cxnLst/>
              <a:rect l="l" t="t" r="r" b="b"/>
              <a:pathLst>
                <a:path w="3193" h="2220" extrusionOk="0">
                  <a:moveTo>
                    <a:pt x="2007" y="1"/>
                  </a:moveTo>
                  <a:cubicBezTo>
                    <a:pt x="1156" y="304"/>
                    <a:pt x="244" y="760"/>
                    <a:pt x="122" y="1277"/>
                  </a:cubicBezTo>
                  <a:cubicBezTo>
                    <a:pt x="1" y="1794"/>
                    <a:pt x="1429" y="2128"/>
                    <a:pt x="3192" y="2219"/>
                  </a:cubicBezTo>
                  <a:cubicBezTo>
                    <a:pt x="2979" y="1429"/>
                    <a:pt x="2584" y="669"/>
                    <a:pt x="2007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792;p80"/>
            <p:cNvSpPr/>
            <p:nvPr/>
          </p:nvSpPr>
          <p:spPr>
            <a:xfrm>
              <a:off x="422250" y="8058013"/>
              <a:ext cx="167975" cy="74375"/>
            </a:xfrm>
            <a:custGeom>
              <a:avLst/>
              <a:gdLst/>
              <a:ahLst/>
              <a:cxnLst/>
              <a:rect l="l" t="t" r="r" b="b"/>
              <a:pathLst>
                <a:path w="6719" h="2975" extrusionOk="0">
                  <a:moveTo>
                    <a:pt x="6445" y="0"/>
                  </a:moveTo>
                  <a:cubicBezTo>
                    <a:pt x="6445" y="0"/>
                    <a:pt x="5268" y="539"/>
                    <a:pt x="3573" y="539"/>
                  </a:cubicBezTo>
                  <a:cubicBezTo>
                    <a:pt x="2957" y="539"/>
                    <a:pt x="2272" y="468"/>
                    <a:pt x="1551" y="274"/>
                  </a:cubicBezTo>
                  <a:cubicBezTo>
                    <a:pt x="1551" y="274"/>
                    <a:pt x="791" y="426"/>
                    <a:pt x="1" y="730"/>
                  </a:cubicBezTo>
                  <a:cubicBezTo>
                    <a:pt x="578" y="1398"/>
                    <a:pt x="973" y="2158"/>
                    <a:pt x="1186" y="2948"/>
                  </a:cubicBezTo>
                  <a:cubicBezTo>
                    <a:pt x="1522" y="2966"/>
                    <a:pt x="1871" y="2974"/>
                    <a:pt x="2225" y="2974"/>
                  </a:cubicBezTo>
                  <a:cubicBezTo>
                    <a:pt x="3759" y="2974"/>
                    <a:pt x="5383" y="2814"/>
                    <a:pt x="6445" y="2492"/>
                  </a:cubicBezTo>
                  <a:cubicBezTo>
                    <a:pt x="6445" y="2492"/>
                    <a:pt x="6718" y="1033"/>
                    <a:pt x="64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793;p80"/>
            <p:cNvSpPr/>
            <p:nvPr/>
          </p:nvSpPr>
          <p:spPr>
            <a:xfrm>
              <a:off x="415950" y="8029113"/>
              <a:ext cx="42750" cy="46950"/>
            </a:xfrm>
            <a:custGeom>
              <a:avLst/>
              <a:gdLst/>
              <a:ahLst/>
              <a:cxnLst/>
              <a:rect l="l" t="t" r="r" b="b"/>
              <a:pathLst>
                <a:path w="1710" h="1878" extrusionOk="0">
                  <a:moveTo>
                    <a:pt x="1062" y="183"/>
                  </a:moveTo>
                  <a:cubicBezTo>
                    <a:pt x="1089" y="183"/>
                    <a:pt x="1123" y="193"/>
                    <a:pt x="1165" y="214"/>
                  </a:cubicBezTo>
                  <a:cubicBezTo>
                    <a:pt x="1377" y="335"/>
                    <a:pt x="1347" y="852"/>
                    <a:pt x="1377" y="1034"/>
                  </a:cubicBezTo>
                  <a:cubicBezTo>
                    <a:pt x="1377" y="1156"/>
                    <a:pt x="1377" y="1277"/>
                    <a:pt x="1373" y="1399"/>
                  </a:cubicBezTo>
                  <a:lnTo>
                    <a:pt x="1373" y="1399"/>
                  </a:lnTo>
                  <a:cubicBezTo>
                    <a:pt x="1301" y="1283"/>
                    <a:pt x="1229" y="1163"/>
                    <a:pt x="1165" y="1034"/>
                  </a:cubicBezTo>
                  <a:cubicBezTo>
                    <a:pt x="1137" y="980"/>
                    <a:pt x="813" y="183"/>
                    <a:pt x="1062" y="183"/>
                  </a:cubicBezTo>
                  <a:close/>
                  <a:moveTo>
                    <a:pt x="573" y="909"/>
                  </a:moveTo>
                  <a:cubicBezTo>
                    <a:pt x="587" y="909"/>
                    <a:pt x="601" y="910"/>
                    <a:pt x="617" y="913"/>
                  </a:cubicBezTo>
                  <a:cubicBezTo>
                    <a:pt x="739" y="943"/>
                    <a:pt x="861" y="1095"/>
                    <a:pt x="921" y="1156"/>
                  </a:cubicBezTo>
                  <a:cubicBezTo>
                    <a:pt x="1007" y="1241"/>
                    <a:pt x="1085" y="1340"/>
                    <a:pt x="1158" y="1446"/>
                  </a:cubicBezTo>
                  <a:lnTo>
                    <a:pt x="1158" y="1446"/>
                  </a:lnTo>
                  <a:cubicBezTo>
                    <a:pt x="1199" y="1520"/>
                    <a:pt x="1239" y="1588"/>
                    <a:pt x="1273" y="1647"/>
                  </a:cubicBezTo>
                  <a:lnTo>
                    <a:pt x="1273" y="1647"/>
                  </a:lnTo>
                  <a:cubicBezTo>
                    <a:pt x="962" y="1566"/>
                    <a:pt x="636" y="1454"/>
                    <a:pt x="465" y="1186"/>
                  </a:cubicBezTo>
                  <a:cubicBezTo>
                    <a:pt x="382" y="1048"/>
                    <a:pt x="426" y="909"/>
                    <a:pt x="573" y="909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45" y="33"/>
                    <a:pt x="705" y="453"/>
                    <a:pt x="882" y="886"/>
                  </a:cubicBezTo>
                  <a:lnTo>
                    <a:pt x="882" y="886"/>
                  </a:lnTo>
                  <a:cubicBezTo>
                    <a:pt x="836" y="852"/>
                    <a:pt x="789" y="820"/>
                    <a:pt x="739" y="791"/>
                  </a:cubicBezTo>
                  <a:cubicBezTo>
                    <a:pt x="684" y="750"/>
                    <a:pt x="593" y="722"/>
                    <a:pt x="504" y="722"/>
                  </a:cubicBezTo>
                  <a:cubicBezTo>
                    <a:pt x="394" y="722"/>
                    <a:pt x="286" y="765"/>
                    <a:pt x="253" y="882"/>
                  </a:cubicBezTo>
                  <a:cubicBezTo>
                    <a:pt x="1" y="1470"/>
                    <a:pt x="884" y="1749"/>
                    <a:pt x="1357" y="1813"/>
                  </a:cubicBezTo>
                  <a:lnTo>
                    <a:pt x="1357" y="1813"/>
                  </a:lnTo>
                  <a:cubicBezTo>
                    <a:pt x="1377" y="1856"/>
                    <a:pt x="1423" y="1878"/>
                    <a:pt x="1468" y="1878"/>
                  </a:cubicBezTo>
                  <a:cubicBezTo>
                    <a:pt x="1529" y="1878"/>
                    <a:pt x="1590" y="1840"/>
                    <a:pt x="1590" y="1764"/>
                  </a:cubicBezTo>
                  <a:cubicBezTo>
                    <a:pt x="1590" y="1373"/>
                    <a:pt x="1709" y="1"/>
                    <a:pt x="109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794;p80"/>
            <p:cNvSpPr/>
            <p:nvPr/>
          </p:nvSpPr>
          <p:spPr>
            <a:xfrm>
              <a:off x="703425" y="7753288"/>
              <a:ext cx="147425" cy="88650"/>
            </a:xfrm>
            <a:custGeom>
              <a:avLst/>
              <a:gdLst/>
              <a:ahLst/>
              <a:cxnLst/>
              <a:rect l="l" t="t" r="r" b="b"/>
              <a:pathLst>
                <a:path w="5897" h="3546" extrusionOk="0">
                  <a:moveTo>
                    <a:pt x="5441" y="0"/>
                  </a:moveTo>
                  <a:cubicBezTo>
                    <a:pt x="3830" y="1247"/>
                    <a:pt x="1976" y="2280"/>
                    <a:pt x="0" y="2918"/>
                  </a:cubicBezTo>
                  <a:lnTo>
                    <a:pt x="122" y="3466"/>
                  </a:lnTo>
                  <a:cubicBezTo>
                    <a:pt x="709" y="3521"/>
                    <a:pt x="1298" y="3545"/>
                    <a:pt x="1886" y="3545"/>
                  </a:cubicBezTo>
                  <a:cubicBezTo>
                    <a:pt x="3248" y="3545"/>
                    <a:pt x="4602" y="3413"/>
                    <a:pt x="5897" y="3222"/>
                  </a:cubicBezTo>
                  <a:cubicBezTo>
                    <a:pt x="5897" y="3162"/>
                    <a:pt x="5866" y="3131"/>
                    <a:pt x="5866" y="3070"/>
                  </a:cubicBezTo>
                  <a:cubicBezTo>
                    <a:pt x="5714" y="1915"/>
                    <a:pt x="5562" y="851"/>
                    <a:pt x="544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795;p80"/>
            <p:cNvSpPr/>
            <p:nvPr/>
          </p:nvSpPr>
          <p:spPr>
            <a:xfrm>
              <a:off x="677575" y="7707688"/>
              <a:ext cx="161875" cy="118575"/>
            </a:xfrm>
            <a:custGeom>
              <a:avLst/>
              <a:gdLst/>
              <a:ahLst/>
              <a:cxnLst/>
              <a:rect l="l" t="t" r="r" b="b"/>
              <a:pathLst>
                <a:path w="6475" h="4743" extrusionOk="0">
                  <a:moveTo>
                    <a:pt x="1" y="1"/>
                  </a:moveTo>
                  <a:lnTo>
                    <a:pt x="639" y="2919"/>
                  </a:lnTo>
                  <a:lnTo>
                    <a:pt x="1034" y="4742"/>
                  </a:lnTo>
                  <a:cubicBezTo>
                    <a:pt x="3010" y="4074"/>
                    <a:pt x="4894" y="3071"/>
                    <a:pt x="6475" y="1824"/>
                  </a:cubicBezTo>
                  <a:cubicBezTo>
                    <a:pt x="6323" y="761"/>
                    <a:pt x="6232" y="92"/>
                    <a:pt x="6232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796;p80"/>
            <p:cNvSpPr/>
            <p:nvPr/>
          </p:nvSpPr>
          <p:spPr>
            <a:xfrm>
              <a:off x="705700" y="7832313"/>
              <a:ext cx="174025" cy="238475"/>
            </a:xfrm>
            <a:custGeom>
              <a:avLst/>
              <a:gdLst/>
              <a:ahLst/>
              <a:cxnLst/>
              <a:rect l="l" t="t" r="r" b="b"/>
              <a:pathLst>
                <a:path w="6961" h="9539" extrusionOk="0">
                  <a:moveTo>
                    <a:pt x="5806" y="1"/>
                  </a:moveTo>
                  <a:cubicBezTo>
                    <a:pt x="4440" y="221"/>
                    <a:pt x="3026" y="377"/>
                    <a:pt x="1611" y="377"/>
                  </a:cubicBezTo>
                  <a:cubicBezTo>
                    <a:pt x="1073" y="377"/>
                    <a:pt x="536" y="355"/>
                    <a:pt x="0" y="305"/>
                  </a:cubicBezTo>
                  <a:lnTo>
                    <a:pt x="0" y="305"/>
                  </a:lnTo>
                  <a:lnTo>
                    <a:pt x="1854" y="8967"/>
                  </a:lnTo>
                  <a:cubicBezTo>
                    <a:pt x="2742" y="9405"/>
                    <a:pt x="3699" y="9539"/>
                    <a:pt x="4537" y="9539"/>
                  </a:cubicBezTo>
                  <a:cubicBezTo>
                    <a:pt x="5850" y="9539"/>
                    <a:pt x="6870" y="9210"/>
                    <a:pt x="6870" y="9210"/>
                  </a:cubicBezTo>
                  <a:cubicBezTo>
                    <a:pt x="6961" y="8815"/>
                    <a:pt x="6323" y="3922"/>
                    <a:pt x="580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797;p80"/>
            <p:cNvSpPr/>
            <p:nvPr/>
          </p:nvSpPr>
          <p:spPr>
            <a:xfrm>
              <a:off x="711150" y="7861938"/>
              <a:ext cx="142750" cy="15225"/>
            </a:xfrm>
            <a:custGeom>
              <a:avLst/>
              <a:gdLst/>
              <a:ahLst/>
              <a:cxnLst/>
              <a:rect l="l" t="t" r="r" b="b"/>
              <a:pathLst>
                <a:path w="5710" h="609" extrusionOk="0">
                  <a:moveTo>
                    <a:pt x="5618" y="1"/>
                  </a:moveTo>
                  <a:cubicBezTo>
                    <a:pt x="4691" y="275"/>
                    <a:pt x="3787" y="389"/>
                    <a:pt x="2879" y="389"/>
                  </a:cubicBezTo>
                  <a:cubicBezTo>
                    <a:pt x="1971" y="389"/>
                    <a:pt x="1059" y="275"/>
                    <a:pt x="117" y="92"/>
                  </a:cubicBezTo>
                  <a:cubicBezTo>
                    <a:pt x="108" y="89"/>
                    <a:pt x="101" y="88"/>
                    <a:pt x="93" y="88"/>
                  </a:cubicBezTo>
                  <a:cubicBezTo>
                    <a:pt x="21" y="88"/>
                    <a:pt x="1" y="214"/>
                    <a:pt x="56" y="214"/>
                  </a:cubicBezTo>
                  <a:cubicBezTo>
                    <a:pt x="922" y="457"/>
                    <a:pt x="1902" y="609"/>
                    <a:pt x="2875" y="609"/>
                  </a:cubicBezTo>
                  <a:cubicBezTo>
                    <a:pt x="3848" y="609"/>
                    <a:pt x="4813" y="457"/>
                    <a:pt x="5649" y="92"/>
                  </a:cubicBezTo>
                  <a:cubicBezTo>
                    <a:pt x="5709" y="62"/>
                    <a:pt x="5679" y="1"/>
                    <a:pt x="56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798;p80"/>
            <p:cNvSpPr/>
            <p:nvPr/>
          </p:nvSpPr>
          <p:spPr>
            <a:xfrm>
              <a:off x="839425" y="7834788"/>
              <a:ext cx="9150" cy="29775"/>
            </a:xfrm>
            <a:custGeom>
              <a:avLst/>
              <a:gdLst/>
              <a:ahLst/>
              <a:cxnLst/>
              <a:rect l="l" t="t" r="r" b="b"/>
              <a:pathLst>
                <a:path w="366" h="1191" extrusionOk="0">
                  <a:moveTo>
                    <a:pt x="62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145"/>
                    <a:pt x="62" y="297"/>
                    <a:pt x="62" y="418"/>
                  </a:cubicBezTo>
                  <a:cubicBezTo>
                    <a:pt x="92" y="631"/>
                    <a:pt x="122" y="905"/>
                    <a:pt x="183" y="1148"/>
                  </a:cubicBezTo>
                  <a:cubicBezTo>
                    <a:pt x="197" y="1175"/>
                    <a:pt x="229" y="1190"/>
                    <a:pt x="260" y="1190"/>
                  </a:cubicBezTo>
                  <a:cubicBezTo>
                    <a:pt x="298" y="1190"/>
                    <a:pt x="335" y="1168"/>
                    <a:pt x="335" y="1117"/>
                  </a:cubicBezTo>
                  <a:cubicBezTo>
                    <a:pt x="366" y="905"/>
                    <a:pt x="274" y="631"/>
                    <a:pt x="214" y="418"/>
                  </a:cubicBezTo>
                  <a:cubicBezTo>
                    <a:pt x="183" y="297"/>
                    <a:pt x="183" y="114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799;p80"/>
            <p:cNvSpPr/>
            <p:nvPr/>
          </p:nvSpPr>
          <p:spPr>
            <a:xfrm>
              <a:off x="817725" y="7837988"/>
              <a:ext cx="9575" cy="32425"/>
            </a:xfrm>
            <a:custGeom>
              <a:avLst/>
              <a:gdLst/>
              <a:ahLst/>
              <a:cxnLst/>
              <a:rect l="l" t="t" r="r" b="b"/>
              <a:pathLst>
                <a:path w="383" h="1297" extrusionOk="0">
                  <a:moveTo>
                    <a:pt x="103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09" y="473"/>
                    <a:pt x="170" y="868"/>
                    <a:pt x="261" y="1263"/>
                  </a:cubicBezTo>
                  <a:cubicBezTo>
                    <a:pt x="273" y="1286"/>
                    <a:pt x="293" y="1296"/>
                    <a:pt x="314" y="1296"/>
                  </a:cubicBezTo>
                  <a:cubicBezTo>
                    <a:pt x="348" y="1296"/>
                    <a:pt x="383" y="1270"/>
                    <a:pt x="383" y="1233"/>
                  </a:cubicBezTo>
                  <a:cubicBezTo>
                    <a:pt x="322" y="837"/>
                    <a:pt x="261" y="442"/>
                    <a:pt x="200" y="78"/>
                  </a:cubicBezTo>
                  <a:cubicBezTo>
                    <a:pt x="187" y="24"/>
                    <a:pt x="144" y="0"/>
                    <a:pt x="10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800;p80"/>
            <p:cNvSpPr/>
            <p:nvPr/>
          </p:nvSpPr>
          <p:spPr>
            <a:xfrm>
              <a:off x="796125" y="7839988"/>
              <a:ext cx="9150" cy="33000"/>
            </a:xfrm>
            <a:custGeom>
              <a:avLst/>
              <a:gdLst/>
              <a:ahLst/>
              <a:cxnLst/>
              <a:rect l="l" t="t" r="r" b="b"/>
              <a:pathLst>
                <a:path w="366" h="1320" extrusionOk="0">
                  <a:moveTo>
                    <a:pt x="75" y="1"/>
                  </a:moveTo>
                  <a:cubicBezTo>
                    <a:pt x="37" y="1"/>
                    <a:pt x="0" y="25"/>
                    <a:pt x="0" y="58"/>
                  </a:cubicBezTo>
                  <a:cubicBezTo>
                    <a:pt x="31" y="484"/>
                    <a:pt x="122" y="909"/>
                    <a:pt x="243" y="1274"/>
                  </a:cubicBezTo>
                  <a:cubicBezTo>
                    <a:pt x="243" y="1305"/>
                    <a:pt x="274" y="1320"/>
                    <a:pt x="304" y="1320"/>
                  </a:cubicBezTo>
                  <a:cubicBezTo>
                    <a:pt x="335" y="1320"/>
                    <a:pt x="365" y="1305"/>
                    <a:pt x="365" y="1274"/>
                  </a:cubicBezTo>
                  <a:cubicBezTo>
                    <a:pt x="304" y="879"/>
                    <a:pt x="243" y="423"/>
                    <a:pt x="152" y="58"/>
                  </a:cubicBezTo>
                  <a:cubicBezTo>
                    <a:pt x="139" y="17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801;p80"/>
            <p:cNvSpPr/>
            <p:nvPr/>
          </p:nvSpPr>
          <p:spPr>
            <a:xfrm>
              <a:off x="770600" y="7841088"/>
              <a:ext cx="11100" cy="33550"/>
            </a:xfrm>
            <a:custGeom>
              <a:avLst/>
              <a:gdLst/>
              <a:ahLst/>
              <a:cxnLst/>
              <a:rect l="l" t="t" r="r" b="b"/>
              <a:pathLst>
                <a:path w="444" h="1342" extrusionOk="0">
                  <a:moveTo>
                    <a:pt x="123" y="0"/>
                  </a:moveTo>
                  <a:cubicBezTo>
                    <a:pt x="65" y="0"/>
                    <a:pt x="1" y="47"/>
                    <a:pt x="18" y="136"/>
                  </a:cubicBezTo>
                  <a:cubicBezTo>
                    <a:pt x="79" y="501"/>
                    <a:pt x="140" y="987"/>
                    <a:pt x="353" y="1321"/>
                  </a:cubicBezTo>
                  <a:cubicBezTo>
                    <a:pt x="365" y="1334"/>
                    <a:pt x="383" y="1341"/>
                    <a:pt x="400" y="1341"/>
                  </a:cubicBezTo>
                  <a:cubicBezTo>
                    <a:pt x="423" y="1341"/>
                    <a:pt x="444" y="1327"/>
                    <a:pt x="444" y="1291"/>
                  </a:cubicBezTo>
                  <a:cubicBezTo>
                    <a:pt x="413" y="896"/>
                    <a:pt x="261" y="470"/>
                    <a:pt x="201" y="75"/>
                  </a:cubicBezTo>
                  <a:cubicBezTo>
                    <a:pt x="201" y="24"/>
                    <a:pt x="164" y="0"/>
                    <a:pt x="12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802;p80"/>
            <p:cNvSpPr/>
            <p:nvPr/>
          </p:nvSpPr>
          <p:spPr>
            <a:xfrm>
              <a:off x="747025" y="7842763"/>
              <a:ext cx="7325" cy="30225"/>
            </a:xfrm>
            <a:custGeom>
              <a:avLst/>
              <a:gdLst/>
              <a:ahLst/>
              <a:cxnLst/>
              <a:rect l="l" t="t" r="r" b="b"/>
              <a:pathLst>
                <a:path w="293" h="1209" extrusionOk="0">
                  <a:moveTo>
                    <a:pt x="96" y="1"/>
                  </a:moveTo>
                  <a:cubicBezTo>
                    <a:pt x="48" y="1"/>
                    <a:pt x="1" y="45"/>
                    <a:pt x="19" y="99"/>
                  </a:cubicBezTo>
                  <a:cubicBezTo>
                    <a:pt x="49" y="464"/>
                    <a:pt x="80" y="829"/>
                    <a:pt x="201" y="1163"/>
                  </a:cubicBezTo>
                  <a:cubicBezTo>
                    <a:pt x="201" y="1194"/>
                    <a:pt x="224" y="1209"/>
                    <a:pt x="247" y="1209"/>
                  </a:cubicBezTo>
                  <a:cubicBezTo>
                    <a:pt x="270" y="1209"/>
                    <a:pt x="293" y="1194"/>
                    <a:pt x="293" y="1163"/>
                  </a:cubicBezTo>
                  <a:cubicBezTo>
                    <a:pt x="262" y="798"/>
                    <a:pt x="232" y="403"/>
                    <a:pt x="171" y="69"/>
                  </a:cubicBezTo>
                  <a:cubicBezTo>
                    <a:pt x="159" y="20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803;p80"/>
            <p:cNvSpPr/>
            <p:nvPr/>
          </p:nvSpPr>
          <p:spPr>
            <a:xfrm>
              <a:off x="722850" y="7841238"/>
              <a:ext cx="9475" cy="27900"/>
            </a:xfrm>
            <a:custGeom>
              <a:avLst/>
              <a:gdLst/>
              <a:ahLst/>
              <a:cxnLst/>
              <a:rect l="l" t="t" r="r" b="b"/>
              <a:pathLst>
                <a:path w="379" h="1116" extrusionOk="0">
                  <a:moveTo>
                    <a:pt x="126" y="1"/>
                  </a:moveTo>
                  <a:cubicBezTo>
                    <a:pt x="64" y="1"/>
                    <a:pt x="1" y="65"/>
                    <a:pt x="44" y="130"/>
                  </a:cubicBezTo>
                  <a:cubicBezTo>
                    <a:pt x="196" y="434"/>
                    <a:pt x="135" y="799"/>
                    <a:pt x="287" y="1103"/>
                  </a:cubicBezTo>
                  <a:cubicBezTo>
                    <a:pt x="296" y="1111"/>
                    <a:pt x="307" y="1115"/>
                    <a:pt x="318" y="1115"/>
                  </a:cubicBezTo>
                  <a:cubicBezTo>
                    <a:pt x="345" y="1115"/>
                    <a:pt x="369" y="1094"/>
                    <a:pt x="348" y="1072"/>
                  </a:cubicBezTo>
                  <a:cubicBezTo>
                    <a:pt x="287" y="738"/>
                    <a:pt x="378" y="343"/>
                    <a:pt x="196" y="39"/>
                  </a:cubicBezTo>
                  <a:cubicBezTo>
                    <a:pt x="178" y="12"/>
                    <a:pt x="152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804;p80"/>
            <p:cNvSpPr/>
            <p:nvPr/>
          </p:nvSpPr>
          <p:spPr>
            <a:xfrm>
              <a:off x="703425" y="7830638"/>
              <a:ext cx="148750" cy="14050"/>
            </a:xfrm>
            <a:custGeom>
              <a:avLst/>
              <a:gdLst/>
              <a:ahLst/>
              <a:cxnLst/>
              <a:rect l="l" t="t" r="r" b="b"/>
              <a:pathLst>
                <a:path w="5950" h="562" extrusionOk="0">
                  <a:moveTo>
                    <a:pt x="5890" y="1"/>
                  </a:moveTo>
                  <a:cubicBezTo>
                    <a:pt x="5883" y="1"/>
                    <a:pt x="5875" y="3"/>
                    <a:pt x="5866" y="7"/>
                  </a:cubicBezTo>
                  <a:cubicBezTo>
                    <a:pt x="4652" y="238"/>
                    <a:pt x="3451" y="323"/>
                    <a:pt x="2238" y="323"/>
                  </a:cubicBezTo>
                  <a:cubicBezTo>
                    <a:pt x="1538" y="323"/>
                    <a:pt x="834" y="294"/>
                    <a:pt x="122" y="250"/>
                  </a:cubicBezTo>
                  <a:cubicBezTo>
                    <a:pt x="0" y="250"/>
                    <a:pt x="0" y="432"/>
                    <a:pt x="122" y="463"/>
                  </a:cubicBezTo>
                  <a:cubicBezTo>
                    <a:pt x="891" y="512"/>
                    <a:pt x="1691" y="562"/>
                    <a:pt x="2492" y="562"/>
                  </a:cubicBezTo>
                  <a:cubicBezTo>
                    <a:pt x="3653" y="562"/>
                    <a:pt x="4818" y="458"/>
                    <a:pt x="5897" y="98"/>
                  </a:cubicBezTo>
                  <a:cubicBezTo>
                    <a:pt x="5949" y="72"/>
                    <a:pt x="5934" y="1"/>
                    <a:pt x="589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805;p80"/>
            <p:cNvSpPr/>
            <p:nvPr/>
          </p:nvSpPr>
          <p:spPr>
            <a:xfrm>
              <a:off x="759400" y="8100813"/>
              <a:ext cx="219125" cy="36475"/>
            </a:xfrm>
            <a:custGeom>
              <a:avLst/>
              <a:gdLst/>
              <a:ahLst/>
              <a:cxnLst/>
              <a:rect l="l" t="t" r="r" b="b"/>
              <a:pathLst>
                <a:path w="8765" h="1459" extrusionOk="0">
                  <a:moveTo>
                    <a:pt x="2193" y="0"/>
                  </a:moveTo>
                  <a:cubicBezTo>
                    <a:pt x="932" y="0"/>
                    <a:pt x="0" y="51"/>
                    <a:pt x="41" y="203"/>
                  </a:cubicBezTo>
                  <a:cubicBezTo>
                    <a:pt x="162" y="659"/>
                    <a:pt x="314" y="963"/>
                    <a:pt x="314" y="963"/>
                  </a:cubicBezTo>
                  <a:cubicBezTo>
                    <a:pt x="314" y="963"/>
                    <a:pt x="1135" y="1145"/>
                    <a:pt x="2898" y="1358"/>
                  </a:cubicBezTo>
                  <a:cubicBezTo>
                    <a:pt x="3414" y="1429"/>
                    <a:pt x="3951" y="1459"/>
                    <a:pt x="4480" y="1459"/>
                  </a:cubicBezTo>
                  <a:cubicBezTo>
                    <a:pt x="5755" y="1459"/>
                    <a:pt x="6979" y="1287"/>
                    <a:pt x="7731" y="1115"/>
                  </a:cubicBezTo>
                  <a:cubicBezTo>
                    <a:pt x="8764" y="872"/>
                    <a:pt x="8552" y="203"/>
                    <a:pt x="8552" y="203"/>
                  </a:cubicBezTo>
                  <a:cubicBezTo>
                    <a:pt x="8552" y="203"/>
                    <a:pt x="4715" y="0"/>
                    <a:pt x="219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806;p80"/>
            <p:cNvSpPr/>
            <p:nvPr/>
          </p:nvSpPr>
          <p:spPr>
            <a:xfrm>
              <a:off x="899475" y="8073188"/>
              <a:ext cx="79050" cy="55500"/>
            </a:xfrm>
            <a:custGeom>
              <a:avLst/>
              <a:gdLst/>
              <a:ahLst/>
              <a:cxnLst/>
              <a:rect l="l" t="t" r="r" b="b"/>
              <a:pathLst>
                <a:path w="3162" h="2220" extrusionOk="0">
                  <a:moveTo>
                    <a:pt x="790" y="1"/>
                  </a:moveTo>
                  <a:cubicBezTo>
                    <a:pt x="334" y="670"/>
                    <a:pt x="91" y="1430"/>
                    <a:pt x="0" y="2220"/>
                  </a:cubicBezTo>
                  <a:cubicBezTo>
                    <a:pt x="1793" y="2129"/>
                    <a:pt x="3161" y="1794"/>
                    <a:pt x="2949" y="1308"/>
                  </a:cubicBezTo>
                  <a:cubicBezTo>
                    <a:pt x="2736" y="761"/>
                    <a:pt x="1733" y="305"/>
                    <a:pt x="79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807;p80"/>
            <p:cNvSpPr/>
            <p:nvPr/>
          </p:nvSpPr>
          <p:spPr>
            <a:xfrm>
              <a:off x="750525" y="8056488"/>
              <a:ext cx="168725" cy="72850"/>
            </a:xfrm>
            <a:custGeom>
              <a:avLst/>
              <a:gdLst/>
              <a:ahLst/>
              <a:cxnLst/>
              <a:rect l="l" t="t" r="r" b="b"/>
              <a:pathLst>
                <a:path w="6749" h="2914" extrusionOk="0">
                  <a:moveTo>
                    <a:pt x="92" y="0"/>
                  </a:moveTo>
                  <a:cubicBezTo>
                    <a:pt x="1" y="1003"/>
                    <a:pt x="548" y="2432"/>
                    <a:pt x="548" y="2432"/>
                  </a:cubicBezTo>
                  <a:cubicBezTo>
                    <a:pt x="1684" y="2753"/>
                    <a:pt x="3362" y="2913"/>
                    <a:pt x="4913" y="2913"/>
                  </a:cubicBezTo>
                  <a:cubicBezTo>
                    <a:pt x="5271" y="2913"/>
                    <a:pt x="5622" y="2905"/>
                    <a:pt x="5958" y="2888"/>
                  </a:cubicBezTo>
                  <a:cubicBezTo>
                    <a:pt x="6049" y="2098"/>
                    <a:pt x="6292" y="1338"/>
                    <a:pt x="6748" y="669"/>
                  </a:cubicBezTo>
                  <a:cubicBezTo>
                    <a:pt x="5897" y="395"/>
                    <a:pt x="5107" y="243"/>
                    <a:pt x="5107" y="243"/>
                  </a:cubicBezTo>
                  <a:cubicBezTo>
                    <a:pt x="4394" y="442"/>
                    <a:pt x="3697" y="515"/>
                    <a:pt x="3060" y="515"/>
                  </a:cubicBezTo>
                  <a:cubicBezTo>
                    <a:pt x="1362" y="515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808;p80"/>
            <p:cNvSpPr/>
            <p:nvPr/>
          </p:nvSpPr>
          <p:spPr>
            <a:xfrm>
              <a:off x="873825" y="8027588"/>
              <a:ext cx="50700" cy="46200"/>
            </a:xfrm>
            <a:custGeom>
              <a:avLst/>
              <a:gdLst/>
              <a:ahLst/>
              <a:cxnLst/>
              <a:rect l="l" t="t" r="r" b="b"/>
              <a:pathLst>
                <a:path w="2028" h="1848" extrusionOk="0">
                  <a:moveTo>
                    <a:pt x="725" y="183"/>
                  </a:moveTo>
                  <a:cubicBezTo>
                    <a:pt x="955" y="183"/>
                    <a:pt x="780" y="950"/>
                    <a:pt x="753" y="1004"/>
                  </a:cubicBezTo>
                  <a:cubicBezTo>
                    <a:pt x="704" y="1135"/>
                    <a:pt x="655" y="1257"/>
                    <a:pt x="606" y="1375"/>
                  </a:cubicBezTo>
                  <a:lnTo>
                    <a:pt x="606" y="1375"/>
                  </a:lnTo>
                  <a:cubicBezTo>
                    <a:pt x="578" y="1251"/>
                    <a:pt x="555" y="1128"/>
                    <a:pt x="540" y="1004"/>
                  </a:cubicBezTo>
                  <a:cubicBezTo>
                    <a:pt x="540" y="822"/>
                    <a:pt x="418" y="336"/>
                    <a:pt x="631" y="214"/>
                  </a:cubicBezTo>
                  <a:cubicBezTo>
                    <a:pt x="668" y="192"/>
                    <a:pt x="699" y="183"/>
                    <a:pt x="725" y="183"/>
                  </a:cubicBezTo>
                  <a:close/>
                  <a:moveTo>
                    <a:pt x="1360" y="901"/>
                  </a:moveTo>
                  <a:cubicBezTo>
                    <a:pt x="1481" y="901"/>
                    <a:pt x="1561" y="1051"/>
                    <a:pt x="1482" y="1156"/>
                  </a:cubicBezTo>
                  <a:cubicBezTo>
                    <a:pt x="1356" y="1434"/>
                    <a:pt x="1041" y="1544"/>
                    <a:pt x="729" y="1626"/>
                  </a:cubicBezTo>
                  <a:lnTo>
                    <a:pt x="729" y="1626"/>
                  </a:lnTo>
                  <a:cubicBezTo>
                    <a:pt x="739" y="1603"/>
                    <a:pt x="750" y="1578"/>
                    <a:pt x="762" y="1552"/>
                  </a:cubicBezTo>
                  <a:lnTo>
                    <a:pt x="762" y="1552"/>
                  </a:lnTo>
                  <a:cubicBezTo>
                    <a:pt x="837" y="1410"/>
                    <a:pt x="925" y="1268"/>
                    <a:pt x="1026" y="1126"/>
                  </a:cubicBezTo>
                  <a:cubicBezTo>
                    <a:pt x="1087" y="1065"/>
                    <a:pt x="1178" y="943"/>
                    <a:pt x="1300" y="913"/>
                  </a:cubicBezTo>
                  <a:cubicBezTo>
                    <a:pt x="1320" y="905"/>
                    <a:pt x="1341" y="901"/>
                    <a:pt x="1360" y="901"/>
                  </a:cubicBezTo>
                  <a:close/>
                  <a:moveTo>
                    <a:pt x="640" y="1"/>
                  </a:moveTo>
                  <a:cubicBezTo>
                    <a:pt x="1" y="1"/>
                    <a:pt x="358" y="1343"/>
                    <a:pt x="449" y="1734"/>
                  </a:cubicBezTo>
                  <a:cubicBezTo>
                    <a:pt x="464" y="1810"/>
                    <a:pt x="532" y="1848"/>
                    <a:pt x="593" y="1848"/>
                  </a:cubicBezTo>
                  <a:cubicBezTo>
                    <a:pt x="639" y="1848"/>
                    <a:pt x="681" y="1826"/>
                    <a:pt x="692" y="1782"/>
                  </a:cubicBezTo>
                  <a:lnTo>
                    <a:pt x="692" y="1782"/>
                  </a:lnTo>
                  <a:cubicBezTo>
                    <a:pt x="1185" y="1717"/>
                    <a:pt x="2027" y="1439"/>
                    <a:pt x="1664" y="852"/>
                  </a:cubicBezTo>
                  <a:cubicBezTo>
                    <a:pt x="1597" y="735"/>
                    <a:pt x="1484" y="692"/>
                    <a:pt x="1370" y="692"/>
                  </a:cubicBezTo>
                  <a:cubicBezTo>
                    <a:pt x="1278" y="692"/>
                    <a:pt x="1185" y="720"/>
                    <a:pt x="1117" y="761"/>
                  </a:cubicBezTo>
                  <a:cubicBezTo>
                    <a:pt x="1083" y="785"/>
                    <a:pt x="1049" y="812"/>
                    <a:pt x="1018" y="840"/>
                  </a:cubicBezTo>
                  <a:lnTo>
                    <a:pt x="1018" y="840"/>
                  </a:lnTo>
                  <a:cubicBezTo>
                    <a:pt x="1119" y="420"/>
                    <a:pt x="1100" y="17"/>
                    <a:pt x="661" y="1"/>
                  </a:cubicBezTo>
                  <a:cubicBezTo>
                    <a:pt x="654" y="1"/>
                    <a:pt x="647" y="1"/>
                    <a:pt x="64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3809;p80"/>
            <p:cNvSpPr/>
            <p:nvPr/>
          </p:nvSpPr>
          <p:spPr>
            <a:xfrm>
              <a:off x="347620" y="7445277"/>
              <a:ext cx="534225" cy="306175"/>
            </a:xfrm>
            <a:custGeom>
              <a:avLst/>
              <a:gdLst/>
              <a:ahLst/>
              <a:cxnLst/>
              <a:rect l="l" t="t" r="r" b="b"/>
              <a:pathLst>
                <a:path w="21369" h="12247" extrusionOk="0">
                  <a:moveTo>
                    <a:pt x="3952" y="0"/>
                  </a:moveTo>
                  <a:lnTo>
                    <a:pt x="1004" y="7812"/>
                  </a:lnTo>
                  <a:cubicBezTo>
                    <a:pt x="1004" y="7812"/>
                    <a:pt x="0" y="9301"/>
                    <a:pt x="1490" y="9696"/>
                  </a:cubicBezTo>
                  <a:cubicBezTo>
                    <a:pt x="3010" y="10091"/>
                    <a:pt x="2159" y="10000"/>
                    <a:pt x="4469" y="11459"/>
                  </a:cubicBezTo>
                  <a:cubicBezTo>
                    <a:pt x="5429" y="12066"/>
                    <a:pt x="6369" y="12247"/>
                    <a:pt x="7283" y="12247"/>
                  </a:cubicBezTo>
                  <a:cubicBezTo>
                    <a:pt x="8567" y="12247"/>
                    <a:pt x="9801" y="11890"/>
                    <a:pt x="10973" y="11854"/>
                  </a:cubicBezTo>
                  <a:cubicBezTo>
                    <a:pt x="11130" y="11847"/>
                    <a:pt x="11286" y="11844"/>
                    <a:pt x="11441" y="11844"/>
                  </a:cubicBezTo>
                  <a:cubicBezTo>
                    <a:pt x="12524" y="11844"/>
                    <a:pt x="13591" y="11992"/>
                    <a:pt x="14657" y="11992"/>
                  </a:cubicBezTo>
                  <a:cubicBezTo>
                    <a:pt x="15435" y="11992"/>
                    <a:pt x="16211" y="11914"/>
                    <a:pt x="16992" y="11642"/>
                  </a:cubicBezTo>
                  <a:cubicBezTo>
                    <a:pt x="19028" y="10912"/>
                    <a:pt x="19363" y="10699"/>
                    <a:pt x="20487" y="10243"/>
                  </a:cubicBezTo>
                  <a:cubicBezTo>
                    <a:pt x="21095" y="9970"/>
                    <a:pt x="21369" y="9848"/>
                    <a:pt x="21308" y="9088"/>
                  </a:cubicBezTo>
                  <a:cubicBezTo>
                    <a:pt x="14560" y="8298"/>
                    <a:pt x="8086" y="5350"/>
                    <a:pt x="395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3810;p80"/>
            <p:cNvSpPr/>
            <p:nvPr/>
          </p:nvSpPr>
          <p:spPr>
            <a:xfrm>
              <a:off x="411625" y="7037863"/>
              <a:ext cx="468100" cy="636425"/>
            </a:xfrm>
            <a:custGeom>
              <a:avLst/>
              <a:gdLst/>
              <a:ahLst/>
              <a:cxnLst/>
              <a:rect l="l" t="t" r="r" b="b"/>
              <a:pathLst>
                <a:path w="18724" h="25457" extrusionOk="0">
                  <a:moveTo>
                    <a:pt x="5476" y="1"/>
                  </a:moveTo>
                  <a:cubicBezTo>
                    <a:pt x="5099" y="1"/>
                    <a:pt x="4541" y="33"/>
                    <a:pt x="4104" y="198"/>
                  </a:cubicBezTo>
                  <a:cubicBezTo>
                    <a:pt x="4096" y="197"/>
                    <a:pt x="4089" y="197"/>
                    <a:pt x="4081" y="197"/>
                  </a:cubicBezTo>
                  <a:cubicBezTo>
                    <a:pt x="3560" y="197"/>
                    <a:pt x="1677" y="1201"/>
                    <a:pt x="0" y="5274"/>
                  </a:cubicBezTo>
                  <a:cubicBezTo>
                    <a:pt x="1186" y="6398"/>
                    <a:pt x="2249" y="7675"/>
                    <a:pt x="3131" y="9073"/>
                  </a:cubicBezTo>
                  <a:cubicBezTo>
                    <a:pt x="3135" y="9065"/>
                    <a:pt x="3140" y="9061"/>
                    <a:pt x="3144" y="9061"/>
                  </a:cubicBezTo>
                  <a:cubicBezTo>
                    <a:pt x="3241" y="9061"/>
                    <a:pt x="3435" y="10775"/>
                    <a:pt x="3435" y="10775"/>
                  </a:cubicBezTo>
                  <a:lnTo>
                    <a:pt x="1368" y="16398"/>
                  </a:lnTo>
                  <a:cubicBezTo>
                    <a:pt x="5502" y="21718"/>
                    <a:pt x="11976" y="24666"/>
                    <a:pt x="18724" y="25456"/>
                  </a:cubicBezTo>
                  <a:cubicBezTo>
                    <a:pt x="18663" y="24848"/>
                    <a:pt x="18389" y="23876"/>
                    <a:pt x="17903" y="22143"/>
                  </a:cubicBezTo>
                  <a:cubicBezTo>
                    <a:pt x="17022" y="19012"/>
                    <a:pt x="14803" y="13207"/>
                    <a:pt x="13861" y="10806"/>
                  </a:cubicBezTo>
                  <a:cubicBezTo>
                    <a:pt x="13891" y="10775"/>
                    <a:pt x="13952" y="8648"/>
                    <a:pt x="13952" y="8648"/>
                  </a:cubicBezTo>
                  <a:cubicBezTo>
                    <a:pt x="14438" y="6945"/>
                    <a:pt x="15228" y="5304"/>
                    <a:pt x="16292" y="3845"/>
                  </a:cubicBezTo>
                  <a:cubicBezTo>
                    <a:pt x="15441" y="2204"/>
                    <a:pt x="14590" y="1261"/>
                    <a:pt x="13952" y="745"/>
                  </a:cubicBezTo>
                  <a:cubicBezTo>
                    <a:pt x="13952" y="714"/>
                    <a:pt x="13952" y="714"/>
                    <a:pt x="13952" y="684"/>
                  </a:cubicBezTo>
                  <a:lnTo>
                    <a:pt x="13891" y="684"/>
                  </a:lnTo>
                  <a:cubicBezTo>
                    <a:pt x="13445" y="349"/>
                    <a:pt x="13075" y="194"/>
                    <a:pt x="12877" y="194"/>
                  </a:cubicBezTo>
                  <a:cubicBezTo>
                    <a:pt x="12859" y="194"/>
                    <a:pt x="12842" y="195"/>
                    <a:pt x="12827" y="198"/>
                  </a:cubicBezTo>
                  <a:cubicBezTo>
                    <a:pt x="12554" y="113"/>
                    <a:pt x="12230" y="83"/>
                    <a:pt x="11914" y="83"/>
                  </a:cubicBezTo>
                  <a:cubicBezTo>
                    <a:pt x="11212" y="83"/>
                    <a:pt x="10547" y="228"/>
                    <a:pt x="10547" y="228"/>
                  </a:cubicBezTo>
                  <a:cubicBezTo>
                    <a:pt x="10547" y="228"/>
                    <a:pt x="9976" y="898"/>
                    <a:pt x="8715" y="898"/>
                  </a:cubicBezTo>
                  <a:cubicBezTo>
                    <a:pt x="8003" y="898"/>
                    <a:pt x="7071" y="684"/>
                    <a:pt x="5897" y="15"/>
                  </a:cubicBezTo>
                  <a:cubicBezTo>
                    <a:pt x="5897" y="15"/>
                    <a:pt x="5727" y="1"/>
                    <a:pt x="547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811;p80"/>
            <p:cNvSpPr/>
            <p:nvPr/>
          </p:nvSpPr>
          <p:spPr>
            <a:xfrm>
              <a:off x="762675" y="7598338"/>
              <a:ext cx="57775" cy="49350"/>
            </a:xfrm>
            <a:custGeom>
              <a:avLst/>
              <a:gdLst/>
              <a:ahLst/>
              <a:cxnLst/>
              <a:rect l="l" t="t" r="r" b="b"/>
              <a:pathLst>
                <a:path w="2311" h="1974" extrusionOk="0">
                  <a:moveTo>
                    <a:pt x="1544" y="1"/>
                  </a:moveTo>
                  <a:cubicBezTo>
                    <a:pt x="1078" y="1"/>
                    <a:pt x="1156" y="1244"/>
                    <a:pt x="1156" y="1244"/>
                  </a:cubicBezTo>
                  <a:cubicBezTo>
                    <a:pt x="1156" y="1244"/>
                    <a:pt x="1012" y="339"/>
                    <a:pt x="707" y="339"/>
                  </a:cubicBezTo>
                  <a:cubicBezTo>
                    <a:pt x="641" y="339"/>
                    <a:pt x="568" y="382"/>
                    <a:pt x="487" y="484"/>
                  </a:cubicBezTo>
                  <a:cubicBezTo>
                    <a:pt x="1" y="1062"/>
                    <a:pt x="1490" y="1973"/>
                    <a:pt x="1490" y="1973"/>
                  </a:cubicBezTo>
                  <a:cubicBezTo>
                    <a:pt x="1490" y="1973"/>
                    <a:pt x="2311" y="241"/>
                    <a:pt x="1673" y="28"/>
                  </a:cubicBezTo>
                  <a:cubicBezTo>
                    <a:pt x="1626" y="9"/>
                    <a:pt x="1583" y="1"/>
                    <a:pt x="15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812;p80"/>
            <p:cNvSpPr/>
            <p:nvPr/>
          </p:nvSpPr>
          <p:spPr>
            <a:xfrm>
              <a:off x="597800" y="7653288"/>
              <a:ext cx="60800" cy="46825"/>
            </a:xfrm>
            <a:custGeom>
              <a:avLst/>
              <a:gdLst/>
              <a:ahLst/>
              <a:cxnLst/>
              <a:rect l="l" t="t" r="r" b="b"/>
              <a:pathLst>
                <a:path w="2432" h="1873" extrusionOk="0">
                  <a:moveTo>
                    <a:pt x="1724" y="0"/>
                  </a:moveTo>
                  <a:cubicBezTo>
                    <a:pt x="1317" y="0"/>
                    <a:pt x="1064" y="1082"/>
                    <a:pt x="1064" y="1082"/>
                  </a:cubicBezTo>
                  <a:cubicBezTo>
                    <a:pt x="1064" y="1082"/>
                    <a:pt x="1202" y="67"/>
                    <a:pt x="836" y="67"/>
                  </a:cubicBezTo>
                  <a:cubicBezTo>
                    <a:pt x="782" y="67"/>
                    <a:pt x="717" y="89"/>
                    <a:pt x="638" y="140"/>
                  </a:cubicBezTo>
                  <a:cubicBezTo>
                    <a:pt x="0" y="566"/>
                    <a:pt x="1125" y="1873"/>
                    <a:pt x="1125" y="1873"/>
                  </a:cubicBezTo>
                  <a:cubicBezTo>
                    <a:pt x="1125" y="1873"/>
                    <a:pt x="2432" y="475"/>
                    <a:pt x="1915" y="79"/>
                  </a:cubicBezTo>
                  <a:cubicBezTo>
                    <a:pt x="1848" y="24"/>
                    <a:pt x="1784" y="0"/>
                    <a:pt x="172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813;p80"/>
            <p:cNvSpPr/>
            <p:nvPr/>
          </p:nvSpPr>
          <p:spPr>
            <a:xfrm>
              <a:off x="448850" y="7586638"/>
              <a:ext cx="59300" cy="45850"/>
            </a:xfrm>
            <a:custGeom>
              <a:avLst/>
              <a:gdLst/>
              <a:ahLst/>
              <a:cxnLst/>
              <a:rect l="l" t="t" r="r" b="b"/>
              <a:pathLst>
                <a:path w="2372" h="1834" extrusionOk="0">
                  <a:moveTo>
                    <a:pt x="844" y="1"/>
                  </a:moveTo>
                  <a:cubicBezTo>
                    <a:pt x="796" y="1"/>
                    <a:pt x="738" y="13"/>
                    <a:pt x="669" y="40"/>
                  </a:cubicBezTo>
                  <a:cubicBezTo>
                    <a:pt x="0" y="314"/>
                    <a:pt x="821" y="1834"/>
                    <a:pt x="821" y="1834"/>
                  </a:cubicBezTo>
                  <a:cubicBezTo>
                    <a:pt x="821" y="1834"/>
                    <a:pt x="2371" y="739"/>
                    <a:pt x="1946" y="223"/>
                  </a:cubicBezTo>
                  <a:cubicBezTo>
                    <a:pt x="1876" y="137"/>
                    <a:pt x="1800" y="102"/>
                    <a:pt x="1724" y="102"/>
                  </a:cubicBezTo>
                  <a:cubicBezTo>
                    <a:pt x="1336" y="102"/>
                    <a:pt x="912" y="1013"/>
                    <a:pt x="912" y="1013"/>
                  </a:cubicBezTo>
                  <a:cubicBezTo>
                    <a:pt x="912" y="1013"/>
                    <a:pt x="1283" y="1"/>
                    <a:pt x="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814;p80"/>
            <p:cNvSpPr/>
            <p:nvPr/>
          </p:nvSpPr>
          <p:spPr>
            <a:xfrm>
              <a:off x="539275" y="7506038"/>
              <a:ext cx="54750" cy="49700"/>
            </a:xfrm>
            <a:custGeom>
              <a:avLst/>
              <a:gdLst/>
              <a:ahLst/>
              <a:cxnLst/>
              <a:rect l="l" t="t" r="r" b="b"/>
              <a:pathLst>
                <a:path w="2190" h="1988" extrusionOk="0">
                  <a:moveTo>
                    <a:pt x="1491" y="1"/>
                  </a:moveTo>
                  <a:cubicBezTo>
                    <a:pt x="964" y="1"/>
                    <a:pt x="1156" y="1288"/>
                    <a:pt x="1156" y="1288"/>
                  </a:cubicBezTo>
                  <a:cubicBezTo>
                    <a:pt x="1156" y="1288"/>
                    <a:pt x="936" y="428"/>
                    <a:pt x="625" y="428"/>
                  </a:cubicBezTo>
                  <a:cubicBezTo>
                    <a:pt x="553" y="428"/>
                    <a:pt x="476" y="475"/>
                    <a:pt x="396" y="589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18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815;p80"/>
            <p:cNvSpPr/>
            <p:nvPr/>
          </p:nvSpPr>
          <p:spPr>
            <a:xfrm>
              <a:off x="721650" y="7101013"/>
              <a:ext cx="55500" cy="49700"/>
            </a:xfrm>
            <a:custGeom>
              <a:avLst/>
              <a:gdLst/>
              <a:ahLst/>
              <a:cxnLst/>
              <a:rect l="l" t="t" r="r" b="b"/>
              <a:pathLst>
                <a:path w="2220" h="1988" extrusionOk="0">
                  <a:moveTo>
                    <a:pt x="1491" y="1"/>
                  </a:moveTo>
                  <a:cubicBezTo>
                    <a:pt x="967" y="1"/>
                    <a:pt x="1186" y="1289"/>
                    <a:pt x="1186" y="1289"/>
                  </a:cubicBezTo>
                  <a:cubicBezTo>
                    <a:pt x="1186" y="1289"/>
                    <a:pt x="946" y="428"/>
                    <a:pt x="644" y="428"/>
                  </a:cubicBezTo>
                  <a:cubicBezTo>
                    <a:pt x="574" y="428"/>
                    <a:pt x="501" y="475"/>
                    <a:pt x="426" y="590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21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3816;p80"/>
            <p:cNvSpPr/>
            <p:nvPr/>
          </p:nvSpPr>
          <p:spPr>
            <a:xfrm>
              <a:off x="686700" y="7467063"/>
              <a:ext cx="60800" cy="46875"/>
            </a:xfrm>
            <a:custGeom>
              <a:avLst/>
              <a:gdLst/>
              <a:ahLst/>
              <a:cxnLst/>
              <a:rect l="l" t="t" r="r" b="b"/>
              <a:pathLst>
                <a:path w="2432" h="1875" extrusionOk="0">
                  <a:moveTo>
                    <a:pt x="1728" y="1"/>
                  </a:moveTo>
                  <a:cubicBezTo>
                    <a:pt x="1331" y="1"/>
                    <a:pt x="1034" y="1054"/>
                    <a:pt x="1034" y="1054"/>
                  </a:cubicBezTo>
                  <a:cubicBezTo>
                    <a:pt x="1034" y="1054"/>
                    <a:pt x="1194" y="68"/>
                    <a:pt x="838" y="68"/>
                  </a:cubicBezTo>
                  <a:cubicBezTo>
                    <a:pt x="784" y="68"/>
                    <a:pt x="718" y="90"/>
                    <a:pt x="639" y="142"/>
                  </a:cubicBezTo>
                  <a:cubicBezTo>
                    <a:pt x="0" y="507"/>
                    <a:pt x="1064" y="1875"/>
                    <a:pt x="1064" y="1875"/>
                  </a:cubicBezTo>
                  <a:cubicBezTo>
                    <a:pt x="1064" y="1875"/>
                    <a:pt x="2432" y="507"/>
                    <a:pt x="1915" y="81"/>
                  </a:cubicBezTo>
                  <a:cubicBezTo>
                    <a:pt x="1851" y="25"/>
                    <a:pt x="1788" y="1"/>
                    <a:pt x="172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817;p80"/>
            <p:cNvSpPr/>
            <p:nvPr/>
          </p:nvSpPr>
          <p:spPr>
            <a:xfrm>
              <a:off x="590200" y="7254263"/>
              <a:ext cx="56250" cy="49950"/>
            </a:xfrm>
            <a:custGeom>
              <a:avLst/>
              <a:gdLst/>
              <a:ahLst/>
              <a:cxnLst/>
              <a:rect l="l" t="t" r="r" b="b"/>
              <a:pathLst>
                <a:path w="2250" h="1998" extrusionOk="0">
                  <a:moveTo>
                    <a:pt x="1522" y="1"/>
                  </a:moveTo>
                  <a:cubicBezTo>
                    <a:pt x="1023" y="1"/>
                    <a:pt x="1155" y="1268"/>
                    <a:pt x="1155" y="1268"/>
                  </a:cubicBezTo>
                  <a:cubicBezTo>
                    <a:pt x="1155" y="1268"/>
                    <a:pt x="973" y="380"/>
                    <a:pt x="660" y="380"/>
                  </a:cubicBezTo>
                  <a:cubicBezTo>
                    <a:pt x="588" y="380"/>
                    <a:pt x="510" y="426"/>
                    <a:pt x="426" y="539"/>
                  </a:cubicBezTo>
                  <a:cubicBezTo>
                    <a:pt x="0" y="1116"/>
                    <a:pt x="1489" y="1998"/>
                    <a:pt x="1489" y="1998"/>
                  </a:cubicBezTo>
                  <a:cubicBezTo>
                    <a:pt x="1489" y="1998"/>
                    <a:pt x="2249" y="235"/>
                    <a:pt x="1641" y="22"/>
                  </a:cubicBezTo>
                  <a:cubicBezTo>
                    <a:pt x="1598" y="7"/>
                    <a:pt x="1558" y="1"/>
                    <a:pt x="15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818;p80"/>
            <p:cNvSpPr/>
            <p:nvPr/>
          </p:nvSpPr>
          <p:spPr>
            <a:xfrm>
              <a:off x="635775" y="7163563"/>
              <a:ext cx="60825" cy="46425"/>
            </a:xfrm>
            <a:custGeom>
              <a:avLst/>
              <a:gdLst/>
              <a:ahLst/>
              <a:cxnLst/>
              <a:rect l="l" t="t" r="r" b="b"/>
              <a:pathLst>
                <a:path w="2433" h="1857" extrusionOk="0">
                  <a:moveTo>
                    <a:pt x="840" y="0"/>
                  </a:moveTo>
                  <a:cubicBezTo>
                    <a:pt x="786" y="0"/>
                    <a:pt x="719" y="19"/>
                    <a:pt x="639" y="63"/>
                  </a:cubicBezTo>
                  <a:cubicBezTo>
                    <a:pt x="1" y="428"/>
                    <a:pt x="1004" y="1857"/>
                    <a:pt x="1004" y="1857"/>
                  </a:cubicBezTo>
                  <a:cubicBezTo>
                    <a:pt x="1004" y="1857"/>
                    <a:pt x="2432" y="550"/>
                    <a:pt x="1946" y="94"/>
                  </a:cubicBezTo>
                  <a:cubicBezTo>
                    <a:pt x="1878" y="30"/>
                    <a:pt x="1810" y="2"/>
                    <a:pt x="1745" y="2"/>
                  </a:cubicBezTo>
                  <a:cubicBezTo>
                    <a:pt x="1341" y="2"/>
                    <a:pt x="1004" y="1036"/>
                    <a:pt x="1004" y="1036"/>
                  </a:cubicBezTo>
                  <a:cubicBezTo>
                    <a:pt x="1004" y="1036"/>
                    <a:pt x="1239" y="0"/>
                    <a:pt x="84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3819;p80"/>
            <p:cNvSpPr/>
            <p:nvPr/>
          </p:nvSpPr>
          <p:spPr>
            <a:xfrm>
              <a:off x="540800" y="7098288"/>
              <a:ext cx="60050" cy="47875"/>
            </a:xfrm>
            <a:custGeom>
              <a:avLst/>
              <a:gdLst/>
              <a:ahLst/>
              <a:cxnLst/>
              <a:rect l="l" t="t" r="r" b="b"/>
              <a:pathLst>
                <a:path w="2402" h="1915" extrusionOk="0">
                  <a:moveTo>
                    <a:pt x="1688" y="1"/>
                  </a:moveTo>
                  <a:cubicBezTo>
                    <a:pt x="1279" y="1"/>
                    <a:pt x="1064" y="1124"/>
                    <a:pt x="1064" y="1124"/>
                  </a:cubicBezTo>
                  <a:cubicBezTo>
                    <a:pt x="1064" y="1124"/>
                    <a:pt x="1154" y="119"/>
                    <a:pt x="796" y="119"/>
                  </a:cubicBezTo>
                  <a:cubicBezTo>
                    <a:pt x="737" y="119"/>
                    <a:pt x="665" y="147"/>
                    <a:pt x="578" y="212"/>
                  </a:cubicBezTo>
                  <a:cubicBezTo>
                    <a:pt x="0" y="668"/>
                    <a:pt x="1186" y="1914"/>
                    <a:pt x="1186" y="1914"/>
                  </a:cubicBezTo>
                  <a:cubicBezTo>
                    <a:pt x="1186" y="1914"/>
                    <a:pt x="2402" y="425"/>
                    <a:pt x="1855" y="60"/>
                  </a:cubicBezTo>
                  <a:cubicBezTo>
                    <a:pt x="1796" y="19"/>
                    <a:pt x="1741" y="1"/>
                    <a:pt x="16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3820;p80"/>
            <p:cNvSpPr/>
            <p:nvPr/>
          </p:nvSpPr>
          <p:spPr>
            <a:xfrm>
              <a:off x="511150" y="7374738"/>
              <a:ext cx="55500" cy="44975"/>
            </a:xfrm>
            <a:custGeom>
              <a:avLst/>
              <a:gdLst/>
              <a:ahLst/>
              <a:cxnLst/>
              <a:rect l="l" t="t" r="r" b="b"/>
              <a:pathLst>
                <a:path w="2220" h="1799" extrusionOk="0">
                  <a:moveTo>
                    <a:pt x="839" y="0"/>
                  </a:moveTo>
                  <a:cubicBezTo>
                    <a:pt x="815" y="0"/>
                    <a:pt x="789" y="2"/>
                    <a:pt x="761" y="5"/>
                  </a:cubicBezTo>
                  <a:cubicBezTo>
                    <a:pt x="1" y="127"/>
                    <a:pt x="457" y="1799"/>
                    <a:pt x="457" y="1799"/>
                  </a:cubicBezTo>
                  <a:cubicBezTo>
                    <a:pt x="457" y="1799"/>
                    <a:pt x="2220" y="1100"/>
                    <a:pt x="1946" y="522"/>
                  </a:cubicBezTo>
                  <a:cubicBezTo>
                    <a:pt x="1888" y="393"/>
                    <a:pt x="1800" y="342"/>
                    <a:pt x="1696" y="342"/>
                  </a:cubicBezTo>
                  <a:cubicBezTo>
                    <a:pt x="1314" y="342"/>
                    <a:pt x="730" y="1039"/>
                    <a:pt x="730" y="1039"/>
                  </a:cubicBezTo>
                  <a:cubicBezTo>
                    <a:pt x="730" y="1039"/>
                    <a:pt x="1432" y="0"/>
                    <a:pt x="8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821;p80"/>
            <p:cNvSpPr/>
            <p:nvPr/>
          </p:nvSpPr>
          <p:spPr>
            <a:xfrm>
              <a:off x="649450" y="7349663"/>
              <a:ext cx="58550" cy="49550"/>
            </a:xfrm>
            <a:custGeom>
              <a:avLst/>
              <a:gdLst/>
              <a:ahLst/>
              <a:cxnLst/>
              <a:rect l="l" t="t" r="r" b="b"/>
              <a:pathLst>
                <a:path w="2342" h="1982" extrusionOk="0">
                  <a:moveTo>
                    <a:pt x="1588" y="1"/>
                  </a:moveTo>
                  <a:cubicBezTo>
                    <a:pt x="1126" y="1"/>
                    <a:pt x="1126" y="1191"/>
                    <a:pt x="1126" y="1191"/>
                  </a:cubicBezTo>
                  <a:cubicBezTo>
                    <a:pt x="1126" y="1191"/>
                    <a:pt x="1042" y="269"/>
                    <a:pt x="718" y="269"/>
                  </a:cubicBezTo>
                  <a:cubicBezTo>
                    <a:pt x="651" y="269"/>
                    <a:pt x="575" y="308"/>
                    <a:pt x="487" y="401"/>
                  </a:cubicBezTo>
                  <a:cubicBezTo>
                    <a:pt x="1" y="948"/>
                    <a:pt x="1399" y="1981"/>
                    <a:pt x="1399" y="1981"/>
                  </a:cubicBezTo>
                  <a:cubicBezTo>
                    <a:pt x="1399" y="1981"/>
                    <a:pt x="2341" y="309"/>
                    <a:pt x="1734" y="36"/>
                  </a:cubicBezTo>
                  <a:cubicBezTo>
                    <a:pt x="1680" y="12"/>
                    <a:pt x="1632" y="1"/>
                    <a:pt x="15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822;p80"/>
            <p:cNvSpPr/>
            <p:nvPr/>
          </p:nvSpPr>
          <p:spPr>
            <a:xfrm>
              <a:off x="451125" y="7125888"/>
              <a:ext cx="60825" cy="46875"/>
            </a:xfrm>
            <a:custGeom>
              <a:avLst/>
              <a:gdLst/>
              <a:ahLst/>
              <a:cxnLst/>
              <a:rect l="l" t="t" r="r" b="b"/>
              <a:pathLst>
                <a:path w="2433" h="1875" extrusionOk="0">
                  <a:moveTo>
                    <a:pt x="1757" y="0"/>
                  </a:moveTo>
                  <a:cubicBezTo>
                    <a:pt x="1355" y="0"/>
                    <a:pt x="1034" y="1054"/>
                    <a:pt x="1034" y="1054"/>
                  </a:cubicBezTo>
                  <a:cubicBezTo>
                    <a:pt x="1034" y="1054"/>
                    <a:pt x="1219" y="38"/>
                    <a:pt x="844" y="38"/>
                  </a:cubicBezTo>
                  <a:cubicBezTo>
                    <a:pt x="789" y="38"/>
                    <a:pt x="721" y="60"/>
                    <a:pt x="639" y="111"/>
                  </a:cubicBezTo>
                  <a:cubicBezTo>
                    <a:pt x="1" y="506"/>
                    <a:pt x="1065" y="1874"/>
                    <a:pt x="1065" y="1874"/>
                  </a:cubicBezTo>
                  <a:cubicBezTo>
                    <a:pt x="1065" y="1874"/>
                    <a:pt x="2432" y="506"/>
                    <a:pt x="1946" y="81"/>
                  </a:cubicBezTo>
                  <a:cubicBezTo>
                    <a:pt x="1882" y="25"/>
                    <a:pt x="1819" y="0"/>
                    <a:pt x="175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3823;p80"/>
            <p:cNvSpPr/>
            <p:nvPr/>
          </p:nvSpPr>
          <p:spPr>
            <a:xfrm>
              <a:off x="308275" y="7169688"/>
              <a:ext cx="181625" cy="368750"/>
            </a:xfrm>
            <a:custGeom>
              <a:avLst/>
              <a:gdLst/>
              <a:ahLst/>
              <a:cxnLst/>
              <a:rect l="l" t="t" r="r" b="b"/>
              <a:pathLst>
                <a:path w="7265" h="14750" extrusionOk="0">
                  <a:moveTo>
                    <a:pt x="4134" y="1"/>
                  </a:moveTo>
                  <a:cubicBezTo>
                    <a:pt x="3800" y="821"/>
                    <a:pt x="3465" y="1794"/>
                    <a:pt x="3131" y="2888"/>
                  </a:cubicBezTo>
                  <a:cubicBezTo>
                    <a:pt x="3131" y="2919"/>
                    <a:pt x="608" y="12220"/>
                    <a:pt x="608" y="12220"/>
                  </a:cubicBezTo>
                  <a:cubicBezTo>
                    <a:pt x="608" y="12220"/>
                    <a:pt x="0" y="13983"/>
                    <a:pt x="395" y="14256"/>
                  </a:cubicBezTo>
                  <a:cubicBezTo>
                    <a:pt x="430" y="14285"/>
                    <a:pt x="467" y="14299"/>
                    <a:pt x="505" y="14299"/>
                  </a:cubicBezTo>
                  <a:cubicBezTo>
                    <a:pt x="860" y="14299"/>
                    <a:pt x="1307" y="13132"/>
                    <a:pt x="1307" y="13132"/>
                  </a:cubicBezTo>
                  <a:lnTo>
                    <a:pt x="1307" y="13132"/>
                  </a:lnTo>
                  <a:cubicBezTo>
                    <a:pt x="1307" y="13132"/>
                    <a:pt x="1064" y="14651"/>
                    <a:pt x="1520" y="14712"/>
                  </a:cubicBezTo>
                  <a:cubicBezTo>
                    <a:pt x="1529" y="14713"/>
                    <a:pt x="1537" y="14714"/>
                    <a:pt x="1545" y="14714"/>
                  </a:cubicBezTo>
                  <a:cubicBezTo>
                    <a:pt x="1956" y="14714"/>
                    <a:pt x="2219" y="13284"/>
                    <a:pt x="2219" y="13283"/>
                  </a:cubicBezTo>
                  <a:lnTo>
                    <a:pt x="2219" y="13283"/>
                  </a:lnTo>
                  <a:cubicBezTo>
                    <a:pt x="2219" y="13284"/>
                    <a:pt x="2022" y="14749"/>
                    <a:pt x="2523" y="14749"/>
                  </a:cubicBezTo>
                  <a:cubicBezTo>
                    <a:pt x="2542" y="14749"/>
                    <a:pt x="2563" y="14747"/>
                    <a:pt x="2584" y="14742"/>
                  </a:cubicBezTo>
                  <a:cubicBezTo>
                    <a:pt x="3131" y="14621"/>
                    <a:pt x="3222" y="12706"/>
                    <a:pt x="3222" y="12706"/>
                  </a:cubicBezTo>
                  <a:cubicBezTo>
                    <a:pt x="3222" y="12706"/>
                    <a:pt x="3641" y="13032"/>
                    <a:pt x="4072" y="13032"/>
                  </a:cubicBezTo>
                  <a:cubicBezTo>
                    <a:pt x="4133" y="13032"/>
                    <a:pt x="4195" y="13025"/>
                    <a:pt x="4256" y="13010"/>
                  </a:cubicBezTo>
                  <a:cubicBezTo>
                    <a:pt x="4742" y="12888"/>
                    <a:pt x="3830" y="11399"/>
                    <a:pt x="3830" y="11399"/>
                  </a:cubicBezTo>
                  <a:lnTo>
                    <a:pt x="5411" y="7296"/>
                  </a:lnTo>
                  <a:cubicBezTo>
                    <a:pt x="5380" y="7265"/>
                    <a:pt x="6323" y="5533"/>
                    <a:pt x="7265" y="3800"/>
                  </a:cubicBezTo>
                  <a:cubicBezTo>
                    <a:pt x="6383" y="2402"/>
                    <a:pt x="5320" y="1125"/>
                    <a:pt x="4134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3824;p80"/>
            <p:cNvSpPr/>
            <p:nvPr/>
          </p:nvSpPr>
          <p:spPr>
            <a:xfrm>
              <a:off x="757375" y="7133988"/>
              <a:ext cx="180875" cy="404450"/>
            </a:xfrm>
            <a:custGeom>
              <a:avLst/>
              <a:gdLst/>
              <a:ahLst/>
              <a:cxnLst/>
              <a:rect l="l" t="t" r="r" b="b"/>
              <a:pathLst>
                <a:path w="7235" h="16178" extrusionOk="0">
                  <a:moveTo>
                    <a:pt x="2432" y="0"/>
                  </a:moveTo>
                  <a:cubicBezTo>
                    <a:pt x="1307" y="1581"/>
                    <a:pt x="486" y="3374"/>
                    <a:pt x="0" y="5258"/>
                  </a:cubicBezTo>
                  <a:cubicBezTo>
                    <a:pt x="942" y="6991"/>
                    <a:pt x="1854" y="8693"/>
                    <a:pt x="1824" y="8724"/>
                  </a:cubicBezTo>
                  <a:lnTo>
                    <a:pt x="3435" y="12827"/>
                  </a:lnTo>
                  <a:cubicBezTo>
                    <a:pt x="3435" y="12827"/>
                    <a:pt x="2493" y="14316"/>
                    <a:pt x="2979" y="14438"/>
                  </a:cubicBezTo>
                  <a:cubicBezTo>
                    <a:pt x="3040" y="14453"/>
                    <a:pt x="3101" y="14460"/>
                    <a:pt x="3163" y="14460"/>
                  </a:cubicBezTo>
                  <a:cubicBezTo>
                    <a:pt x="3593" y="14460"/>
                    <a:pt x="4012" y="14134"/>
                    <a:pt x="4012" y="14134"/>
                  </a:cubicBezTo>
                  <a:cubicBezTo>
                    <a:pt x="4012" y="14134"/>
                    <a:pt x="4104" y="16049"/>
                    <a:pt x="4651" y="16170"/>
                  </a:cubicBezTo>
                  <a:cubicBezTo>
                    <a:pt x="4672" y="16175"/>
                    <a:pt x="4692" y="16177"/>
                    <a:pt x="4712" y="16177"/>
                  </a:cubicBezTo>
                  <a:cubicBezTo>
                    <a:pt x="5213" y="16177"/>
                    <a:pt x="5015" y="14712"/>
                    <a:pt x="5015" y="14711"/>
                  </a:cubicBezTo>
                  <a:lnTo>
                    <a:pt x="5015" y="14711"/>
                  </a:lnTo>
                  <a:cubicBezTo>
                    <a:pt x="5015" y="14712"/>
                    <a:pt x="5278" y="16142"/>
                    <a:pt x="5689" y="16142"/>
                  </a:cubicBezTo>
                  <a:cubicBezTo>
                    <a:pt x="5698" y="16142"/>
                    <a:pt x="5706" y="16141"/>
                    <a:pt x="5715" y="16140"/>
                  </a:cubicBezTo>
                  <a:cubicBezTo>
                    <a:pt x="6170" y="16079"/>
                    <a:pt x="5927" y="14560"/>
                    <a:pt x="5927" y="14560"/>
                  </a:cubicBezTo>
                  <a:lnTo>
                    <a:pt x="5927" y="14560"/>
                  </a:lnTo>
                  <a:cubicBezTo>
                    <a:pt x="5927" y="14560"/>
                    <a:pt x="6374" y="15727"/>
                    <a:pt x="6730" y="15727"/>
                  </a:cubicBezTo>
                  <a:cubicBezTo>
                    <a:pt x="6767" y="15727"/>
                    <a:pt x="6804" y="15713"/>
                    <a:pt x="6839" y="15684"/>
                  </a:cubicBezTo>
                  <a:cubicBezTo>
                    <a:pt x="7234" y="15411"/>
                    <a:pt x="6626" y="13648"/>
                    <a:pt x="6626" y="13648"/>
                  </a:cubicBezTo>
                  <a:cubicBezTo>
                    <a:pt x="6626" y="13648"/>
                    <a:pt x="4104" y="4347"/>
                    <a:pt x="4104" y="4316"/>
                  </a:cubicBezTo>
                  <a:cubicBezTo>
                    <a:pt x="3587" y="2523"/>
                    <a:pt x="3009" y="1094"/>
                    <a:pt x="243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3825;p80"/>
            <p:cNvSpPr/>
            <p:nvPr/>
          </p:nvSpPr>
          <p:spPr>
            <a:xfrm>
              <a:off x="469375" y="7035488"/>
              <a:ext cx="91975" cy="325725"/>
            </a:xfrm>
            <a:custGeom>
              <a:avLst/>
              <a:gdLst/>
              <a:ahLst/>
              <a:cxnLst/>
              <a:rect l="l" t="t" r="r" b="b"/>
              <a:pathLst>
                <a:path w="3679" h="13029" extrusionOk="0">
                  <a:moveTo>
                    <a:pt x="2696" y="0"/>
                  </a:moveTo>
                  <a:cubicBezTo>
                    <a:pt x="2137" y="0"/>
                    <a:pt x="1399" y="246"/>
                    <a:pt x="638" y="718"/>
                  </a:cubicBezTo>
                  <a:cubicBezTo>
                    <a:pt x="638" y="718"/>
                    <a:pt x="1246" y="3241"/>
                    <a:pt x="1155" y="4791"/>
                  </a:cubicBezTo>
                  <a:cubicBezTo>
                    <a:pt x="1034" y="6341"/>
                    <a:pt x="274" y="9898"/>
                    <a:pt x="274" y="9898"/>
                  </a:cubicBezTo>
                  <a:cubicBezTo>
                    <a:pt x="274" y="9898"/>
                    <a:pt x="0" y="11934"/>
                    <a:pt x="122" y="13028"/>
                  </a:cubicBezTo>
                  <a:cubicBezTo>
                    <a:pt x="1915" y="10840"/>
                    <a:pt x="3253" y="9290"/>
                    <a:pt x="3526" y="5308"/>
                  </a:cubicBezTo>
                  <a:cubicBezTo>
                    <a:pt x="3678" y="3393"/>
                    <a:pt x="3192" y="1052"/>
                    <a:pt x="2949" y="19"/>
                  </a:cubicBezTo>
                  <a:cubicBezTo>
                    <a:pt x="2869" y="6"/>
                    <a:pt x="2785" y="0"/>
                    <a:pt x="269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3826;p80"/>
            <p:cNvSpPr/>
            <p:nvPr/>
          </p:nvSpPr>
          <p:spPr>
            <a:xfrm>
              <a:off x="472400" y="7035963"/>
              <a:ext cx="110975" cy="339675"/>
            </a:xfrm>
            <a:custGeom>
              <a:avLst/>
              <a:gdLst/>
              <a:ahLst/>
              <a:cxnLst/>
              <a:rect l="l" t="t" r="r" b="b"/>
              <a:pathLst>
                <a:path w="4439" h="13587" extrusionOk="0">
                  <a:moveTo>
                    <a:pt x="2828" y="0"/>
                  </a:moveTo>
                  <a:lnTo>
                    <a:pt x="2828" y="0"/>
                  </a:lnTo>
                  <a:cubicBezTo>
                    <a:pt x="3071" y="1033"/>
                    <a:pt x="3557" y="3374"/>
                    <a:pt x="3405" y="5289"/>
                  </a:cubicBezTo>
                  <a:cubicBezTo>
                    <a:pt x="3101" y="9271"/>
                    <a:pt x="1794" y="10821"/>
                    <a:pt x="1" y="13009"/>
                  </a:cubicBezTo>
                  <a:cubicBezTo>
                    <a:pt x="31" y="13283"/>
                    <a:pt x="62" y="13496"/>
                    <a:pt x="153" y="13587"/>
                  </a:cubicBezTo>
                  <a:cubicBezTo>
                    <a:pt x="153" y="13587"/>
                    <a:pt x="2980" y="11155"/>
                    <a:pt x="3709" y="7417"/>
                  </a:cubicBezTo>
                  <a:cubicBezTo>
                    <a:pt x="4439" y="3708"/>
                    <a:pt x="3618" y="1064"/>
                    <a:pt x="3405" y="395"/>
                  </a:cubicBezTo>
                  <a:cubicBezTo>
                    <a:pt x="3344" y="182"/>
                    <a:pt x="3132" y="30"/>
                    <a:pt x="282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3827;p80"/>
            <p:cNvSpPr/>
            <p:nvPr/>
          </p:nvSpPr>
          <p:spPr>
            <a:xfrm>
              <a:off x="681375" y="7035488"/>
              <a:ext cx="91225" cy="325725"/>
            </a:xfrm>
            <a:custGeom>
              <a:avLst/>
              <a:gdLst/>
              <a:ahLst/>
              <a:cxnLst/>
              <a:rect l="l" t="t" r="r" b="b"/>
              <a:pathLst>
                <a:path w="3649" h="13029" extrusionOk="0">
                  <a:moveTo>
                    <a:pt x="973" y="0"/>
                  </a:moveTo>
                  <a:cubicBezTo>
                    <a:pt x="887" y="0"/>
                    <a:pt x="805" y="6"/>
                    <a:pt x="730" y="19"/>
                  </a:cubicBezTo>
                  <a:cubicBezTo>
                    <a:pt x="487" y="1052"/>
                    <a:pt x="1" y="3393"/>
                    <a:pt x="122" y="5308"/>
                  </a:cubicBezTo>
                  <a:cubicBezTo>
                    <a:pt x="426" y="9290"/>
                    <a:pt x="1733" y="10840"/>
                    <a:pt x="3557" y="13028"/>
                  </a:cubicBezTo>
                  <a:cubicBezTo>
                    <a:pt x="3648" y="11934"/>
                    <a:pt x="3405" y="9898"/>
                    <a:pt x="3405" y="9898"/>
                  </a:cubicBezTo>
                  <a:cubicBezTo>
                    <a:pt x="3405" y="9898"/>
                    <a:pt x="2645" y="6341"/>
                    <a:pt x="2523" y="4791"/>
                  </a:cubicBezTo>
                  <a:cubicBezTo>
                    <a:pt x="2402" y="3241"/>
                    <a:pt x="3040" y="718"/>
                    <a:pt x="3040" y="718"/>
                  </a:cubicBezTo>
                  <a:cubicBezTo>
                    <a:pt x="2280" y="246"/>
                    <a:pt x="1519" y="0"/>
                    <a:pt x="973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3828;p80"/>
            <p:cNvSpPr/>
            <p:nvPr/>
          </p:nvSpPr>
          <p:spPr>
            <a:xfrm>
              <a:off x="659350" y="7035963"/>
              <a:ext cx="110950" cy="339675"/>
            </a:xfrm>
            <a:custGeom>
              <a:avLst/>
              <a:gdLst/>
              <a:ahLst/>
              <a:cxnLst/>
              <a:rect l="l" t="t" r="r" b="b"/>
              <a:pathLst>
                <a:path w="4438" h="13587" extrusionOk="0">
                  <a:moveTo>
                    <a:pt x="1611" y="0"/>
                  </a:moveTo>
                  <a:lnTo>
                    <a:pt x="1611" y="0"/>
                  </a:lnTo>
                  <a:cubicBezTo>
                    <a:pt x="1307" y="30"/>
                    <a:pt x="1094" y="182"/>
                    <a:pt x="1034" y="395"/>
                  </a:cubicBezTo>
                  <a:cubicBezTo>
                    <a:pt x="821" y="1064"/>
                    <a:pt x="0" y="3708"/>
                    <a:pt x="730" y="7417"/>
                  </a:cubicBezTo>
                  <a:cubicBezTo>
                    <a:pt x="1459" y="11155"/>
                    <a:pt x="4286" y="13587"/>
                    <a:pt x="4286" y="13587"/>
                  </a:cubicBezTo>
                  <a:cubicBezTo>
                    <a:pt x="4377" y="13496"/>
                    <a:pt x="4407" y="13283"/>
                    <a:pt x="4438" y="13009"/>
                  </a:cubicBezTo>
                  <a:cubicBezTo>
                    <a:pt x="2614" y="10821"/>
                    <a:pt x="1307" y="9271"/>
                    <a:pt x="1034" y="5289"/>
                  </a:cubicBezTo>
                  <a:cubicBezTo>
                    <a:pt x="882" y="3374"/>
                    <a:pt x="1368" y="1033"/>
                    <a:pt x="161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3966;p80"/>
          <p:cNvGrpSpPr/>
          <p:nvPr/>
        </p:nvGrpSpPr>
        <p:grpSpPr>
          <a:xfrm>
            <a:off x="10402237" y="4300314"/>
            <a:ext cx="1210020" cy="2503272"/>
            <a:chOff x="1608450" y="6283988"/>
            <a:chExt cx="857950" cy="1857075"/>
          </a:xfrm>
        </p:grpSpPr>
        <p:sp>
          <p:nvSpPr>
            <p:cNvPr id="478" name="Google Shape;3967;p80"/>
            <p:cNvSpPr/>
            <p:nvPr/>
          </p:nvSpPr>
          <p:spPr>
            <a:xfrm>
              <a:off x="1796150" y="6841363"/>
              <a:ext cx="449875" cy="498975"/>
            </a:xfrm>
            <a:custGeom>
              <a:avLst/>
              <a:gdLst/>
              <a:ahLst/>
              <a:cxnLst/>
              <a:rect l="l" t="t" r="r" b="b"/>
              <a:pathLst>
                <a:path w="17995" h="19959" extrusionOk="0">
                  <a:moveTo>
                    <a:pt x="7679" y="1"/>
                  </a:moveTo>
                  <a:cubicBezTo>
                    <a:pt x="7562" y="1"/>
                    <a:pt x="7444" y="1"/>
                    <a:pt x="7325" y="3"/>
                  </a:cubicBezTo>
                  <a:cubicBezTo>
                    <a:pt x="7325" y="3"/>
                    <a:pt x="7324" y="3"/>
                    <a:pt x="7321" y="3"/>
                  </a:cubicBezTo>
                  <a:cubicBezTo>
                    <a:pt x="7128" y="3"/>
                    <a:pt x="1215" y="32"/>
                    <a:pt x="1186" y="3650"/>
                  </a:cubicBezTo>
                  <a:cubicBezTo>
                    <a:pt x="1155" y="7328"/>
                    <a:pt x="0" y="15596"/>
                    <a:pt x="1641" y="18818"/>
                  </a:cubicBezTo>
                  <a:cubicBezTo>
                    <a:pt x="2054" y="19642"/>
                    <a:pt x="6015" y="19958"/>
                    <a:pt x="9618" y="19958"/>
                  </a:cubicBezTo>
                  <a:cubicBezTo>
                    <a:pt x="11858" y="19958"/>
                    <a:pt x="13960" y="19836"/>
                    <a:pt x="14985" y="19638"/>
                  </a:cubicBezTo>
                  <a:cubicBezTo>
                    <a:pt x="17660" y="19122"/>
                    <a:pt x="17994" y="16720"/>
                    <a:pt x="17964" y="14228"/>
                  </a:cubicBezTo>
                  <a:cubicBezTo>
                    <a:pt x="17934" y="11705"/>
                    <a:pt x="17751" y="5778"/>
                    <a:pt x="17143" y="3042"/>
                  </a:cubicBezTo>
                  <a:cubicBezTo>
                    <a:pt x="16757" y="1318"/>
                    <a:pt x="12910" y="1"/>
                    <a:pt x="767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3968;p80"/>
            <p:cNvSpPr/>
            <p:nvPr/>
          </p:nvSpPr>
          <p:spPr>
            <a:xfrm>
              <a:off x="1812850" y="6842163"/>
              <a:ext cx="449900" cy="498925"/>
            </a:xfrm>
            <a:custGeom>
              <a:avLst/>
              <a:gdLst/>
              <a:ahLst/>
              <a:cxnLst/>
              <a:rect l="l" t="t" r="r" b="b"/>
              <a:pathLst>
                <a:path w="17996" h="19957" extrusionOk="0">
                  <a:moveTo>
                    <a:pt x="7481" y="1"/>
                  </a:moveTo>
                  <a:cubicBezTo>
                    <a:pt x="7420" y="1"/>
                    <a:pt x="7358" y="1"/>
                    <a:pt x="7296" y="1"/>
                  </a:cubicBezTo>
                  <a:cubicBezTo>
                    <a:pt x="7296" y="1"/>
                    <a:pt x="7294" y="1"/>
                    <a:pt x="7291" y="1"/>
                  </a:cubicBezTo>
                  <a:cubicBezTo>
                    <a:pt x="7100" y="1"/>
                    <a:pt x="1216" y="31"/>
                    <a:pt x="1186" y="3649"/>
                  </a:cubicBezTo>
                  <a:cubicBezTo>
                    <a:pt x="1156" y="7326"/>
                    <a:pt x="1" y="15594"/>
                    <a:pt x="1612" y="18816"/>
                  </a:cubicBezTo>
                  <a:cubicBezTo>
                    <a:pt x="2043" y="19641"/>
                    <a:pt x="6011" y="19957"/>
                    <a:pt x="9617" y="19957"/>
                  </a:cubicBezTo>
                  <a:cubicBezTo>
                    <a:pt x="11859" y="19957"/>
                    <a:pt x="13961" y="19835"/>
                    <a:pt x="14986" y="19637"/>
                  </a:cubicBezTo>
                  <a:cubicBezTo>
                    <a:pt x="17661" y="19120"/>
                    <a:pt x="17995" y="16719"/>
                    <a:pt x="17965" y="14226"/>
                  </a:cubicBezTo>
                  <a:cubicBezTo>
                    <a:pt x="17934" y="11703"/>
                    <a:pt x="17721" y="5776"/>
                    <a:pt x="17144" y="3041"/>
                  </a:cubicBezTo>
                  <a:cubicBezTo>
                    <a:pt x="16753" y="1298"/>
                    <a:pt x="12828" y="1"/>
                    <a:pt x="748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3969;p80"/>
            <p:cNvSpPr/>
            <p:nvPr/>
          </p:nvSpPr>
          <p:spPr>
            <a:xfrm>
              <a:off x="1866800" y="7749488"/>
              <a:ext cx="156575" cy="67100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2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3970;p80"/>
            <p:cNvSpPr/>
            <p:nvPr/>
          </p:nvSpPr>
          <p:spPr>
            <a:xfrm>
              <a:off x="186680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8" y="9666"/>
                    <a:pt x="670" y="10091"/>
                  </a:cubicBezTo>
                  <a:cubicBezTo>
                    <a:pt x="670" y="10091"/>
                    <a:pt x="1793" y="10433"/>
                    <a:pt x="3165" y="10433"/>
                  </a:cubicBezTo>
                  <a:cubicBezTo>
                    <a:pt x="4072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60" y="364"/>
                    <a:pt x="5078" y="390"/>
                    <a:pt x="4492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3971;p80"/>
            <p:cNvSpPr/>
            <p:nvPr/>
          </p:nvSpPr>
          <p:spPr>
            <a:xfrm>
              <a:off x="1869850" y="7839163"/>
              <a:ext cx="152000" cy="16000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4" y="488"/>
                    <a:pt x="5988" y="213"/>
                  </a:cubicBezTo>
                  <a:cubicBezTo>
                    <a:pt x="6080" y="182"/>
                    <a:pt x="6049" y="61"/>
                    <a:pt x="5958" y="61"/>
                  </a:cubicBezTo>
                  <a:cubicBezTo>
                    <a:pt x="4955" y="285"/>
                    <a:pt x="3997" y="407"/>
                    <a:pt x="3042" y="407"/>
                  </a:cubicBezTo>
                  <a:cubicBezTo>
                    <a:pt x="2059" y="407"/>
                    <a:pt x="1080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3972;p80"/>
            <p:cNvSpPr/>
            <p:nvPr/>
          </p:nvSpPr>
          <p:spPr>
            <a:xfrm>
              <a:off x="1874400" y="7808938"/>
              <a:ext cx="6100" cy="32700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2" y="1240"/>
                  </a:cubicBezTo>
                  <a:cubicBezTo>
                    <a:pt x="62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4" y="1240"/>
                  </a:cubicBezTo>
                  <a:cubicBezTo>
                    <a:pt x="244" y="996"/>
                    <a:pt x="214" y="723"/>
                    <a:pt x="183" y="480"/>
                  </a:cubicBezTo>
                  <a:cubicBezTo>
                    <a:pt x="183" y="328"/>
                    <a:pt x="214" y="145"/>
                    <a:pt x="153" y="24"/>
                  </a:cubicBezTo>
                  <a:cubicBezTo>
                    <a:pt x="153" y="8"/>
                    <a:pt x="138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3973;p80"/>
            <p:cNvSpPr/>
            <p:nvPr/>
          </p:nvSpPr>
          <p:spPr>
            <a:xfrm>
              <a:off x="1897975" y="7812563"/>
              <a:ext cx="4575" cy="35350"/>
            </a:xfrm>
            <a:custGeom>
              <a:avLst/>
              <a:gdLst/>
              <a:ahLst/>
              <a:cxnLst/>
              <a:rect l="l" t="t" r="r" b="b"/>
              <a:pathLst>
                <a:path w="183" h="1414" extrusionOk="0">
                  <a:moveTo>
                    <a:pt x="91" y="0"/>
                  </a:moveTo>
                  <a:cubicBezTo>
                    <a:pt x="46" y="0"/>
                    <a:pt x="0" y="31"/>
                    <a:pt x="0" y="91"/>
                  </a:cubicBezTo>
                  <a:cubicBezTo>
                    <a:pt x="0" y="517"/>
                    <a:pt x="30" y="943"/>
                    <a:pt x="30" y="1368"/>
                  </a:cubicBezTo>
                  <a:cubicBezTo>
                    <a:pt x="30" y="1398"/>
                    <a:pt x="61" y="1414"/>
                    <a:pt x="91" y="1414"/>
                  </a:cubicBezTo>
                  <a:cubicBezTo>
                    <a:pt x="122" y="1414"/>
                    <a:pt x="152" y="1398"/>
                    <a:pt x="152" y="1368"/>
                  </a:cubicBezTo>
                  <a:cubicBezTo>
                    <a:pt x="182" y="943"/>
                    <a:pt x="152" y="517"/>
                    <a:pt x="182" y="91"/>
                  </a:cubicBezTo>
                  <a:cubicBezTo>
                    <a:pt x="182" y="31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3974;p80"/>
            <p:cNvSpPr/>
            <p:nvPr/>
          </p:nvSpPr>
          <p:spPr>
            <a:xfrm>
              <a:off x="192152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6" y="1"/>
                  </a:moveTo>
                  <a:cubicBezTo>
                    <a:pt x="92" y="1"/>
                    <a:pt x="61" y="24"/>
                    <a:pt x="61" y="69"/>
                  </a:cubicBezTo>
                  <a:cubicBezTo>
                    <a:pt x="0" y="495"/>
                    <a:pt x="31" y="951"/>
                    <a:pt x="61" y="1376"/>
                  </a:cubicBezTo>
                  <a:cubicBezTo>
                    <a:pt x="61" y="1422"/>
                    <a:pt x="92" y="1445"/>
                    <a:pt x="122" y="1445"/>
                  </a:cubicBezTo>
                  <a:cubicBezTo>
                    <a:pt x="152" y="1445"/>
                    <a:pt x="183" y="1422"/>
                    <a:pt x="183" y="1376"/>
                  </a:cubicBezTo>
                  <a:cubicBezTo>
                    <a:pt x="213" y="981"/>
                    <a:pt x="244" y="495"/>
                    <a:pt x="213" y="69"/>
                  </a:cubicBezTo>
                  <a:cubicBezTo>
                    <a:pt x="198" y="24"/>
                    <a:pt x="160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3975;p80"/>
            <p:cNvSpPr/>
            <p:nvPr/>
          </p:nvSpPr>
          <p:spPr>
            <a:xfrm>
              <a:off x="1946600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8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92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3976;p80"/>
            <p:cNvSpPr/>
            <p:nvPr/>
          </p:nvSpPr>
          <p:spPr>
            <a:xfrm>
              <a:off x="1974725" y="7817113"/>
              <a:ext cx="6100" cy="33525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1" y="1"/>
                  </a:moveTo>
                  <a:cubicBezTo>
                    <a:pt x="46" y="1"/>
                    <a:pt x="0" y="31"/>
                    <a:pt x="0" y="92"/>
                  </a:cubicBezTo>
                  <a:cubicBezTo>
                    <a:pt x="0" y="487"/>
                    <a:pt x="30" y="882"/>
                    <a:pt x="91" y="1277"/>
                  </a:cubicBezTo>
                  <a:cubicBezTo>
                    <a:pt x="91" y="1315"/>
                    <a:pt x="126" y="1341"/>
                    <a:pt x="160" y="1341"/>
                  </a:cubicBezTo>
                  <a:cubicBezTo>
                    <a:pt x="181" y="1341"/>
                    <a:pt x="201" y="1331"/>
                    <a:pt x="213" y="1308"/>
                  </a:cubicBezTo>
                  <a:cubicBezTo>
                    <a:pt x="243" y="913"/>
                    <a:pt x="182" y="487"/>
                    <a:pt x="182" y="92"/>
                  </a:cubicBezTo>
                  <a:cubicBezTo>
                    <a:pt x="182" y="31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3977;p80"/>
            <p:cNvSpPr/>
            <p:nvPr/>
          </p:nvSpPr>
          <p:spPr>
            <a:xfrm>
              <a:off x="1995225" y="7816013"/>
              <a:ext cx="9150" cy="30375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43" y="1"/>
                  </a:moveTo>
                  <a:cubicBezTo>
                    <a:pt x="217" y="1"/>
                    <a:pt x="193" y="14"/>
                    <a:pt x="183" y="45"/>
                  </a:cubicBezTo>
                  <a:cubicBezTo>
                    <a:pt x="1" y="409"/>
                    <a:pt x="214" y="805"/>
                    <a:pt x="183" y="1169"/>
                  </a:cubicBezTo>
                  <a:cubicBezTo>
                    <a:pt x="183" y="1200"/>
                    <a:pt x="206" y="1215"/>
                    <a:pt x="229" y="1215"/>
                  </a:cubicBezTo>
                  <a:cubicBezTo>
                    <a:pt x="252" y="1215"/>
                    <a:pt x="274" y="1200"/>
                    <a:pt x="274" y="1169"/>
                  </a:cubicBezTo>
                  <a:cubicBezTo>
                    <a:pt x="365" y="835"/>
                    <a:pt x="244" y="470"/>
                    <a:pt x="335" y="136"/>
                  </a:cubicBezTo>
                  <a:cubicBezTo>
                    <a:pt x="355" y="55"/>
                    <a:pt x="295" y="1"/>
                    <a:pt x="24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3978;p80"/>
            <p:cNvSpPr/>
            <p:nvPr/>
          </p:nvSpPr>
          <p:spPr>
            <a:xfrm>
              <a:off x="18645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1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3" y="487"/>
                  </a:cubicBezTo>
                  <a:cubicBezTo>
                    <a:pt x="6406" y="487"/>
                    <a:pt x="6414" y="302"/>
                    <a:pt x="6315" y="302"/>
                  </a:cubicBezTo>
                  <a:cubicBezTo>
                    <a:pt x="6308" y="302"/>
                    <a:pt x="6301" y="303"/>
                    <a:pt x="6293" y="305"/>
                  </a:cubicBezTo>
                  <a:cubicBezTo>
                    <a:pt x="5609" y="344"/>
                    <a:pt x="4933" y="368"/>
                    <a:pt x="4260" y="368"/>
                  </a:cubicBezTo>
                  <a:cubicBezTo>
                    <a:pt x="2869" y="368"/>
                    <a:pt x="1495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3979;p80"/>
            <p:cNvSpPr/>
            <p:nvPr/>
          </p:nvSpPr>
          <p:spPr>
            <a:xfrm>
              <a:off x="1860725" y="7668938"/>
              <a:ext cx="164925" cy="135275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7" y="1"/>
                  </a:moveTo>
                  <a:lnTo>
                    <a:pt x="1" y="122"/>
                  </a:lnTo>
                  <a:cubicBezTo>
                    <a:pt x="1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7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3980;p80"/>
            <p:cNvSpPr/>
            <p:nvPr/>
          </p:nvSpPr>
          <p:spPr>
            <a:xfrm>
              <a:off x="1787775" y="8100138"/>
              <a:ext cx="229275" cy="40925"/>
            </a:xfrm>
            <a:custGeom>
              <a:avLst/>
              <a:gdLst/>
              <a:ahLst/>
              <a:cxnLst/>
              <a:rect l="l" t="t" r="r" b="b"/>
              <a:pathLst>
                <a:path w="9171" h="1637" extrusionOk="0">
                  <a:moveTo>
                    <a:pt x="6828" y="0"/>
                  </a:moveTo>
                  <a:cubicBezTo>
                    <a:pt x="4145" y="0"/>
                    <a:pt x="92" y="230"/>
                    <a:pt x="92" y="230"/>
                  </a:cubicBezTo>
                  <a:cubicBezTo>
                    <a:pt x="92" y="230"/>
                    <a:pt x="1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208" y="1263"/>
                    <a:pt x="9028" y="1081"/>
                    <a:pt x="9028" y="1081"/>
                  </a:cubicBezTo>
                  <a:cubicBezTo>
                    <a:pt x="9028" y="1081"/>
                    <a:pt x="911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3981;p80"/>
            <p:cNvSpPr/>
            <p:nvPr/>
          </p:nvSpPr>
          <p:spPr>
            <a:xfrm>
              <a:off x="1787025" y="8070913"/>
              <a:ext cx="85900" cy="60050"/>
            </a:xfrm>
            <a:custGeom>
              <a:avLst/>
              <a:gdLst/>
              <a:ahLst/>
              <a:cxnLst/>
              <a:rect l="l" t="t" r="r" b="b"/>
              <a:pathLst>
                <a:path w="3436" h="2402" extrusionOk="0">
                  <a:moveTo>
                    <a:pt x="2158" y="1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7" y="730"/>
                    <a:pt x="2158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3982;p80"/>
            <p:cNvSpPr/>
            <p:nvPr/>
          </p:nvSpPr>
          <p:spPr>
            <a:xfrm>
              <a:off x="1841725" y="8051163"/>
              <a:ext cx="180125" cy="80450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8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9" y="1520"/>
                    <a:pt x="1004" y="2311"/>
                    <a:pt x="1247" y="3192"/>
                  </a:cubicBezTo>
                  <a:cubicBezTo>
                    <a:pt x="1604" y="3209"/>
                    <a:pt x="1973" y="3217"/>
                    <a:pt x="2348" y="3217"/>
                  </a:cubicBezTo>
                  <a:cubicBezTo>
                    <a:pt x="4019" y="3217"/>
                    <a:pt x="5789" y="3048"/>
                    <a:pt x="6931" y="2675"/>
                  </a:cubicBezTo>
                  <a:cubicBezTo>
                    <a:pt x="6931" y="2675"/>
                    <a:pt x="7205" y="1125"/>
                    <a:pt x="6931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3983;p80"/>
            <p:cNvSpPr/>
            <p:nvPr/>
          </p:nvSpPr>
          <p:spPr>
            <a:xfrm>
              <a:off x="1833925" y="8020763"/>
              <a:ext cx="46525" cy="50000"/>
            </a:xfrm>
            <a:custGeom>
              <a:avLst/>
              <a:gdLst/>
              <a:ahLst/>
              <a:cxnLst/>
              <a:rect l="l" t="t" r="r" b="b"/>
              <a:pathLst>
                <a:path w="1861" h="2000" extrusionOk="0">
                  <a:moveTo>
                    <a:pt x="1155" y="184"/>
                  </a:moveTo>
                  <a:cubicBezTo>
                    <a:pt x="1181" y="184"/>
                    <a:pt x="1214" y="193"/>
                    <a:pt x="1255" y="213"/>
                  </a:cubicBezTo>
                  <a:cubicBezTo>
                    <a:pt x="1498" y="335"/>
                    <a:pt x="1468" y="882"/>
                    <a:pt x="1498" y="1095"/>
                  </a:cubicBezTo>
                  <a:cubicBezTo>
                    <a:pt x="1498" y="1229"/>
                    <a:pt x="1498" y="1357"/>
                    <a:pt x="1495" y="1484"/>
                  </a:cubicBezTo>
                  <a:lnTo>
                    <a:pt x="1495" y="1484"/>
                  </a:lnTo>
                  <a:cubicBezTo>
                    <a:pt x="1420" y="1362"/>
                    <a:pt x="1348" y="1237"/>
                    <a:pt x="1285" y="1095"/>
                  </a:cubicBezTo>
                  <a:cubicBezTo>
                    <a:pt x="1230" y="1012"/>
                    <a:pt x="902" y="184"/>
                    <a:pt x="1155" y="184"/>
                  </a:cubicBezTo>
                  <a:close/>
                  <a:moveTo>
                    <a:pt x="609" y="961"/>
                  </a:moveTo>
                  <a:cubicBezTo>
                    <a:pt x="630" y="961"/>
                    <a:pt x="653" y="965"/>
                    <a:pt x="678" y="973"/>
                  </a:cubicBezTo>
                  <a:cubicBezTo>
                    <a:pt x="799" y="1004"/>
                    <a:pt x="921" y="1156"/>
                    <a:pt x="1012" y="1247"/>
                  </a:cubicBezTo>
                  <a:cubicBezTo>
                    <a:pt x="1097" y="1320"/>
                    <a:pt x="1172" y="1407"/>
                    <a:pt x="1241" y="1501"/>
                  </a:cubicBezTo>
                  <a:lnTo>
                    <a:pt x="1241" y="1501"/>
                  </a:lnTo>
                  <a:cubicBezTo>
                    <a:pt x="1297" y="1602"/>
                    <a:pt x="1351" y="1694"/>
                    <a:pt x="1395" y="1770"/>
                  </a:cubicBezTo>
                  <a:lnTo>
                    <a:pt x="1395" y="1770"/>
                  </a:lnTo>
                  <a:cubicBezTo>
                    <a:pt x="1055" y="1680"/>
                    <a:pt x="699" y="1545"/>
                    <a:pt x="526" y="1247"/>
                  </a:cubicBezTo>
                  <a:cubicBezTo>
                    <a:pt x="420" y="1115"/>
                    <a:pt x="474" y="961"/>
                    <a:pt x="609" y="961"/>
                  </a:cubicBezTo>
                  <a:close/>
                  <a:moveTo>
                    <a:pt x="1185" y="0"/>
                  </a:moveTo>
                  <a:cubicBezTo>
                    <a:pt x="1178" y="0"/>
                    <a:pt x="1171" y="0"/>
                    <a:pt x="1164" y="1"/>
                  </a:cubicBezTo>
                  <a:cubicBezTo>
                    <a:pt x="716" y="16"/>
                    <a:pt x="770" y="447"/>
                    <a:pt x="952" y="903"/>
                  </a:cubicBezTo>
                  <a:lnTo>
                    <a:pt x="952" y="903"/>
                  </a:lnTo>
                  <a:cubicBezTo>
                    <a:pt x="912" y="873"/>
                    <a:pt x="871" y="846"/>
                    <a:pt x="830" y="821"/>
                  </a:cubicBezTo>
                  <a:cubicBezTo>
                    <a:pt x="748" y="780"/>
                    <a:pt x="642" y="752"/>
                    <a:pt x="544" y="752"/>
                  </a:cubicBezTo>
                  <a:cubicBezTo>
                    <a:pt x="423" y="752"/>
                    <a:pt x="316" y="795"/>
                    <a:pt x="282" y="913"/>
                  </a:cubicBezTo>
                  <a:cubicBezTo>
                    <a:pt x="1" y="1561"/>
                    <a:pt x="973" y="1869"/>
                    <a:pt x="1480" y="1935"/>
                  </a:cubicBezTo>
                  <a:lnTo>
                    <a:pt x="1480" y="1935"/>
                  </a:lnTo>
                  <a:cubicBezTo>
                    <a:pt x="1502" y="1978"/>
                    <a:pt x="1553" y="1999"/>
                    <a:pt x="1605" y="1999"/>
                  </a:cubicBezTo>
                  <a:cubicBezTo>
                    <a:pt x="1673" y="1999"/>
                    <a:pt x="1741" y="1961"/>
                    <a:pt x="1741" y="1885"/>
                  </a:cubicBezTo>
                  <a:cubicBezTo>
                    <a:pt x="1741" y="1464"/>
                    <a:pt x="1861" y="0"/>
                    <a:pt x="118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3984;p80"/>
            <p:cNvSpPr/>
            <p:nvPr/>
          </p:nvSpPr>
          <p:spPr>
            <a:xfrm>
              <a:off x="2103125" y="7749488"/>
              <a:ext cx="157325" cy="67100"/>
            </a:xfrm>
            <a:custGeom>
              <a:avLst/>
              <a:gdLst/>
              <a:ahLst/>
              <a:cxnLst/>
              <a:rect l="l" t="t" r="r" b="b"/>
              <a:pathLst>
                <a:path w="6293" h="2684" extrusionOk="0">
                  <a:moveTo>
                    <a:pt x="1" y="0"/>
                  </a:moveTo>
                  <a:lnTo>
                    <a:pt x="92" y="2584"/>
                  </a:lnTo>
                  <a:cubicBezTo>
                    <a:pt x="748" y="2653"/>
                    <a:pt x="1409" y="2683"/>
                    <a:pt x="2075" y="2683"/>
                  </a:cubicBezTo>
                  <a:cubicBezTo>
                    <a:pt x="3476" y="2683"/>
                    <a:pt x="4891" y="2547"/>
                    <a:pt x="6293" y="2341"/>
                  </a:cubicBezTo>
                  <a:cubicBezTo>
                    <a:pt x="6293" y="2280"/>
                    <a:pt x="6293" y="2250"/>
                    <a:pt x="6293" y="2189"/>
                  </a:cubicBezTo>
                  <a:cubicBezTo>
                    <a:pt x="4104" y="1946"/>
                    <a:pt x="2037" y="1034"/>
                    <a:pt x="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3985;p80"/>
            <p:cNvSpPr/>
            <p:nvPr/>
          </p:nvSpPr>
          <p:spPr>
            <a:xfrm>
              <a:off x="210465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6232" y="0"/>
                  </a:moveTo>
                  <a:cubicBezTo>
                    <a:pt x="4768" y="219"/>
                    <a:pt x="3241" y="390"/>
                    <a:pt x="1741" y="390"/>
                  </a:cubicBezTo>
                  <a:cubicBezTo>
                    <a:pt x="1155" y="390"/>
                    <a:pt x="573" y="364"/>
                    <a:pt x="1" y="304"/>
                  </a:cubicBezTo>
                  <a:lnTo>
                    <a:pt x="1" y="304"/>
                  </a:lnTo>
                  <a:lnTo>
                    <a:pt x="274" y="9787"/>
                  </a:lnTo>
                  <a:cubicBezTo>
                    <a:pt x="1145" y="10284"/>
                    <a:pt x="2156" y="10433"/>
                    <a:pt x="3058" y="10433"/>
                  </a:cubicBezTo>
                  <a:cubicBezTo>
                    <a:pt x="4420" y="10433"/>
                    <a:pt x="5533" y="10091"/>
                    <a:pt x="5533" y="10091"/>
                  </a:cubicBezTo>
                  <a:cubicBezTo>
                    <a:pt x="5715" y="9666"/>
                    <a:pt x="6019" y="4286"/>
                    <a:pt x="6232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3986;p80"/>
            <p:cNvSpPr/>
            <p:nvPr/>
          </p:nvSpPr>
          <p:spPr>
            <a:xfrm>
              <a:off x="2104650" y="7839163"/>
              <a:ext cx="152775" cy="16000"/>
            </a:xfrm>
            <a:custGeom>
              <a:avLst/>
              <a:gdLst/>
              <a:ahLst/>
              <a:cxnLst/>
              <a:rect l="l" t="t" r="r" b="b"/>
              <a:pathLst>
                <a:path w="6111" h="640" extrusionOk="0">
                  <a:moveTo>
                    <a:pt x="6019" y="0"/>
                  </a:moveTo>
                  <a:cubicBezTo>
                    <a:pt x="5001" y="278"/>
                    <a:pt x="4022" y="407"/>
                    <a:pt x="3038" y="407"/>
                  </a:cubicBezTo>
                  <a:cubicBezTo>
                    <a:pt x="2084" y="407"/>
                    <a:pt x="1125" y="285"/>
                    <a:pt x="122" y="61"/>
                  </a:cubicBezTo>
                  <a:cubicBezTo>
                    <a:pt x="31" y="61"/>
                    <a:pt x="1" y="182"/>
                    <a:pt x="92" y="213"/>
                  </a:cubicBezTo>
                  <a:cubicBezTo>
                    <a:pt x="977" y="488"/>
                    <a:pt x="1965" y="639"/>
                    <a:pt x="2952" y="639"/>
                  </a:cubicBezTo>
                  <a:cubicBezTo>
                    <a:pt x="4033" y="639"/>
                    <a:pt x="5112" y="458"/>
                    <a:pt x="6049" y="61"/>
                  </a:cubicBezTo>
                  <a:cubicBezTo>
                    <a:pt x="6110" y="61"/>
                    <a:pt x="6080" y="0"/>
                    <a:pt x="601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3987;p80"/>
            <p:cNvSpPr/>
            <p:nvPr/>
          </p:nvSpPr>
          <p:spPr>
            <a:xfrm>
              <a:off x="2246000" y="7808938"/>
              <a:ext cx="6850" cy="32700"/>
            </a:xfrm>
            <a:custGeom>
              <a:avLst/>
              <a:gdLst/>
              <a:ahLst/>
              <a:cxnLst/>
              <a:rect l="l" t="t" r="r" b="b"/>
              <a:pathLst>
                <a:path w="274" h="1308" extrusionOk="0">
                  <a:moveTo>
                    <a:pt x="137" y="1"/>
                  </a:moveTo>
                  <a:cubicBezTo>
                    <a:pt x="122" y="1"/>
                    <a:pt x="107" y="8"/>
                    <a:pt x="92" y="24"/>
                  </a:cubicBezTo>
                  <a:cubicBezTo>
                    <a:pt x="31" y="145"/>
                    <a:pt x="61" y="328"/>
                    <a:pt x="61" y="480"/>
                  </a:cubicBezTo>
                  <a:cubicBezTo>
                    <a:pt x="61" y="723"/>
                    <a:pt x="0" y="996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74" y="1027"/>
                    <a:pt x="213" y="723"/>
                    <a:pt x="213" y="480"/>
                  </a:cubicBezTo>
                  <a:cubicBezTo>
                    <a:pt x="213" y="328"/>
                    <a:pt x="243" y="145"/>
                    <a:pt x="183" y="24"/>
                  </a:cubicBezTo>
                  <a:cubicBezTo>
                    <a:pt x="168" y="8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3988;p80"/>
            <p:cNvSpPr/>
            <p:nvPr/>
          </p:nvSpPr>
          <p:spPr>
            <a:xfrm>
              <a:off x="2223950" y="7812563"/>
              <a:ext cx="5350" cy="35350"/>
            </a:xfrm>
            <a:custGeom>
              <a:avLst/>
              <a:gdLst/>
              <a:ahLst/>
              <a:cxnLst/>
              <a:rect l="l" t="t" r="r" b="b"/>
              <a:pathLst>
                <a:path w="21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31" y="517"/>
                    <a:pt x="1" y="943"/>
                    <a:pt x="31" y="1368"/>
                  </a:cubicBezTo>
                  <a:cubicBezTo>
                    <a:pt x="46" y="1398"/>
                    <a:pt x="77" y="1414"/>
                    <a:pt x="107" y="1414"/>
                  </a:cubicBezTo>
                  <a:cubicBezTo>
                    <a:pt x="138" y="1414"/>
                    <a:pt x="168" y="1398"/>
                    <a:pt x="183" y="1368"/>
                  </a:cubicBezTo>
                  <a:cubicBezTo>
                    <a:pt x="183" y="943"/>
                    <a:pt x="214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3989;p80"/>
            <p:cNvSpPr/>
            <p:nvPr/>
          </p:nvSpPr>
          <p:spPr>
            <a:xfrm>
              <a:off x="219887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38" y="1"/>
                  </a:moveTo>
                  <a:cubicBezTo>
                    <a:pt x="100" y="1"/>
                    <a:pt x="62" y="24"/>
                    <a:pt x="62" y="69"/>
                  </a:cubicBezTo>
                  <a:cubicBezTo>
                    <a:pt x="1" y="495"/>
                    <a:pt x="31" y="951"/>
                    <a:pt x="62" y="1376"/>
                  </a:cubicBezTo>
                  <a:cubicBezTo>
                    <a:pt x="62" y="1422"/>
                    <a:pt x="92" y="1445"/>
                    <a:pt x="122" y="1445"/>
                  </a:cubicBezTo>
                  <a:cubicBezTo>
                    <a:pt x="153" y="1445"/>
                    <a:pt x="183" y="1422"/>
                    <a:pt x="183" y="1376"/>
                  </a:cubicBezTo>
                  <a:cubicBezTo>
                    <a:pt x="244" y="981"/>
                    <a:pt x="244" y="495"/>
                    <a:pt x="214" y="69"/>
                  </a:cubicBezTo>
                  <a:cubicBezTo>
                    <a:pt x="214" y="24"/>
                    <a:pt x="176" y="1"/>
                    <a:pt x="13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3990;p80"/>
            <p:cNvSpPr/>
            <p:nvPr/>
          </p:nvSpPr>
          <p:spPr>
            <a:xfrm>
              <a:off x="2172275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38" y="0"/>
                  </a:moveTo>
                  <a:cubicBezTo>
                    <a:pt x="85" y="0"/>
                    <a:pt x="31" y="38"/>
                    <a:pt x="31" y="114"/>
                  </a:cubicBezTo>
                  <a:cubicBezTo>
                    <a:pt x="31" y="510"/>
                    <a:pt x="1" y="1057"/>
                    <a:pt x="153" y="1452"/>
                  </a:cubicBezTo>
                  <a:cubicBezTo>
                    <a:pt x="173" y="1452"/>
                    <a:pt x="207" y="1465"/>
                    <a:pt x="227" y="1465"/>
                  </a:cubicBezTo>
                  <a:cubicBezTo>
                    <a:pt x="237" y="1465"/>
                    <a:pt x="244" y="1462"/>
                    <a:pt x="244" y="1452"/>
                  </a:cubicBezTo>
                  <a:cubicBezTo>
                    <a:pt x="305" y="996"/>
                    <a:pt x="244" y="540"/>
                    <a:pt x="244" y="114"/>
                  </a:cubicBezTo>
                  <a:cubicBezTo>
                    <a:pt x="244" y="38"/>
                    <a:pt x="191" y="0"/>
                    <a:pt x="13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3991;p80"/>
            <p:cNvSpPr/>
            <p:nvPr/>
          </p:nvSpPr>
          <p:spPr>
            <a:xfrm>
              <a:off x="2145700" y="7817688"/>
              <a:ext cx="6850" cy="32950"/>
            </a:xfrm>
            <a:custGeom>
              <a:avLst/>
              <a:gdLst/>
              <a:ahLst/>
              <a:cxnLst/>
              <a:rect l="l" t="t" r="r" b="b"/>
              <a:pathLst>
                <a:path w="274" h="1318" extrusionOk="0">
                  <a:moveTo>
                    <a:pt x="182" y="0"/>
                  </a:moveTo>
                  <a:cubicBezTo>
                    <a:pt x="137" y="0"/>
                    <a:pt x="91" y="23"/>
                    <a:pt x="91" y="69"/>
                  </a:cubicBezTo>
                  <a:cubicBezTo>
                    <a:pt x="61" y="464"/>
                    <a:pt x="0" y="890"/>
                    <a:pt x="61" y="1285"/>
                  </a:cubicBezTo>
                  <a:cubicBezTo>
                    <a:pt x="61" y="1308"/>
                    <a:pt x="74" y="1318"/>
                    <a:pt x="92" y="1318"/>
                  </a:cubicBezTo>
                  <a:cubicBezTo>
                    <a:pt x="122" y="1318"/>
                    <a:pt x="164" y="1292"/>
                    <a:pt x="182" y="1254"/>
                  </a:cubicBezTo>
                  <a:cubicBezTo>
                    <a:pt x="213" y="890"/>
                    <a:pt x="274" y="464"/>
                    <a:pt x="274" y="69"/>
                  </a:cubicBezTo>
                  <a:cubicBezTo>
                    <a:pt x="274" y="23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3992;p80"/>
            <p:cNvSpPr/>
            <p:nvPr/>
          </p:nvSpPr>
          <p:spPr>
            <a:xfrm>
              <a:off x="2122125" y="7815988"/>
              <a:ext cx="9150" cy="30400"/>
            </a:xfrm>
            <a:custGeom>
              <a:avLst/>
              <a:gdLst/>
              <a:ahLst/>
              <a:cxnLst/>
              <a:rect l="l" t="t" r="r" b="b"/>
              <a:pathLst>
                <a:path w="366" h="1216" extrusionOk="0">
                  <a:moveTo>
                    <a:pt x="128" y="1"/>
                  </a:moveTo>
                  <a:cubicBezTo>
                    <a:pt x="69" y="1"/>
                    <a:pt x="11" y="47"/>
                    <a:pt x="31" y="106"/>
                  </a:cubicBezTo>
                  <a:cubicBezTo>
                    <a:pt x="122" y="471"/>
                    <a:pt x="1" y="836"/>
                    <a:pt x="92" y="1170"/>
                  </a:cubicBezTo>
                  <a:cubicBezTo>
                    <a:pt x="107" y="1201"/>
                    <a:pt x="130" y="1216"/>
                    <a:pt x="149" y="1216"/>
                  </a:cubicBezTo>
                  <a:cubicBezTo>
                    <a:pt x="168" y="1216"/>
                    <a:pt x="183" y="1201"/>
                    <a:pt x="183" y="1170"/>
                  </a:cubicBezTo>
                  <a:cubicBezTo>
                    <a:pt x="183" y="806"/>
                    <a:pt x="366" y="380"/>
                    <a:pt x="214" y="46"/>
                  </a:cubicBezTo>
                  <a:cubicBezTo>
                    <a:pt x="192" y="14"/>
                    <a:pt x="160" y="1"/>
                    <a:pt x="12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3993;p80"/>
            <p:cNvSpPr/>
            <p:nvPr/>
          </p:nvSpPr>
          <p:spPr>
            <a:xfrm>
              <a:off x="21016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6322" y="1"/>
                  </a:moveTo>
                  <a:cubicBezTo>
                    <a:pt x="4929" y="267"/>
                    <a:pt x="3563" y="368"/>
                    <a:pt x="2178" y="368"/>
                  </a:cubicBezTo>
                  <a:cubicBezTo>
                    <a:pt x="1509" y="368"/>
                    <a:pt x="835" y="344"/>
                    <a:pt x="152" y="305"/>
                  </a:cubicBezTo>
                  <a:cubicBezTo>
                    <a:pt x="142" y="303"/>
                    <a:pt x="133" y="302"/>
                    <a:pt x="124" y="302"/>
                  </a:cubicBezTo>
                  <a:cubicBezTo>
                    <a:pt x="1" y="302"/>
                    <a:pt x="10" y="487"/>
                    <a:pt x="152" y="487"/>
                  </a:cubicBezTo>
                  <a:cubicBezTo>
                    <a:pt x="1001" y="551"/>
                    <a:pt x="1876" y="609"/>
                    <a:pt x="2751" y="609"/>
                  </a:cubicBezTo>
                  <a:cubicBezTo>
                    <a:pt x="3975" y="609"/>
                    <a:pt x="5200" y="495"/>
                    <a:pt x="6353" y="123"/>
                  </a:cubicBezTo>
                  <a:cubicBezTo>
                    <a:pt x="6414" y="92"/>
                    <a:pt x="638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3994;p80"/>
            <p:cNvSpPr/>
            <p:nvPr/>
          </p:nvSpPr>
          <p:spPr>
            <a:xfrm>
              <a:off x="2100850" y="7668938"/>
              <a:ext cx="165700" cy="135275"/>
            </a:xfrm>
            <a:custGeom>
              <a:avLst/>
              <a:gdLst/>
              <a:ahLst/>
              <a:cxnLst/>
              <a:rect l="l" t="t" r="r" b="b"/>
              <a:pathLst>
                <a:path w="6628" h="5411" extrusionOk="0">
                  <a:moveTo>
                    <a:pt x="1" y="1"/>
                  </a:moveTo>
                  <a:lnTo>
                    <a:pt x="92" y="3222"/>
                  </a:lnTo>
                  <a:cubicBezTo>
                    <a:pt x="2128" y="4256"/>
                    <a:pt x="4195" y="5168"/>
                    <a:pt x="6384" y="5411"/>
                  </a:cubicBezTo>
                  <a:cubicBezTo>
                    <a:pt x="6505" y="2493"/>
                    <a:pt x="6627" y="122"/>
                    <a:pt x="6627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3995;p80"/>
            <p:cNvSpPr/>
            <p:nvPr/>
          </p:nvSpPr>
          <p:spPr>
            <a:xfrm>
              <a:off x="2109725" y="8100138"/>
              <a:ext cx="229000" cy="40925"/>
            </a:xfrm>
            <a:custGeom>
              <a:avLst/>
              <a:gdLst/>
              <a:ahLst/>
              <a:cxnLst/>
              <a:rect l="l" t="t" r="r" b="b"/>
              <a:pathLst>
                <a:path w="9160" h="1637" extrusionOk="0">
                  <a:moveTo>
                    <a:pt x="2345" y="0"/>
                  </a:moveTo>
                  <a:cubicBezTo>
                    <a:pt x="1003" y="0"/>
                    <a:pt x="0" y="58"/>
                    <a:pt x="10" y="230"/>
                  </a:cubicBezTo>
                  <a:cubicBezTo>
                    <a:pt x="71" y="747"/>
                    <a:pt x="132" y="1081"/>
                    <a:pt x="132" y="1081"/>
                  </a:cubicBezTo>
                  <a:cubicBezTo>
                    <a:pt x="132" y="1081"/>
                    <a:pt x="983" y="1263"/>
                    <a:pt x="2807" y="1537"/>
                  </a:cubicBezTo>
                  <a:cubicBezTo>
                    <a:pt x="3334" y="1607"/>
                    <a:pt x="3892" y="1637"/>
                    <a:pt x="4448" y="1637"/>
                  </a:cubicBezTo>
                  <a:cubicBezTo>
                    <a:pt x="5813" y="1637"/>
                    <a:pt x="7162" y="1458"/>
                    <a:pt x="8005" y="1263"/>
                  </a:cubicBezTo>
                  <a:cubicBezTo>
                    <a:pt x="9160" y="990"/>
                    <a:pt x="9068" y="230"/>
                    <a:pt x="9068" y="230"/>
                  </a:cubicBezTo>
                  <a:cubicBezTo>
                    <a:pt x="9068" y="230"/>
                    <a:pt x="5029" y="0"/>
                    <a:pt x="234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3996;p80"/>
            <p:cNvSpPr/>
            <p:nvPr/>
          </p:nvSpPr>
          <p:spPr>
            <a:xfrm>
              <a:off x="2253600" y="80709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1"/>
                  </a:moveTo>
                  <a:cubicBezTo>
                    <a:pt x="669" y="730"/>
                    <a:pt x="243" y="1521"/>
                    <a:pt x="0" y="2402"/>
                  </a:cubicBezTo>
                  <a:cubicBezTo>
                    <a:pt x="1915" y="2311"/>
                    <a:pt x="3435" y="1946"/>
                    <a:pt x="3313" y="1399"/>
                  </a:cubicBezTo>
                  <a:cubicBezTo>
                    <a:pt x="3192" y="821"/>
                    <a:pt x="2189" y="335"/>
                    <a:pt x="1277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3997;p80"/>
            <p:cNvSpPr/>
            <p:nvPr/>
          </p:nvSpPr>
          <p:spPr>
            <a:xfrm>
              <a:off x="2104650" y="8051163"/>
              <a:ext cx="180875" cy="80450"/>
            </a:xfrm>
            <a:custGeom>
              <a:avLst/>
              <a:gdLst/>
              <a:ahLst/>
              <a:cxnLst/>
              <a:rect l="l" t="t" r="r" b="b"/>
              <a:pathLst>
                <a:path w="7235" h="3218" extrusionOk="0">
                  <a:moveTo>
                    <a:pt x="305" y="0"/>
                  </a:moveTo>
                  <a:cubicBezTo>
                    <a:pt x="1" y="1125"/>
                    <a:pt x="305" y="2675"/>
                    <a:pt x="305" y="2675"/>
                  </a:cubicBezTo>
                  <a:cubicBezTo>
                    <a:pt x="1447" y="3048"/>
                    <a:pt x="3197" y="3217"/>
                    <a:pt x="4860" y="3217"/>
                  </a:cubicBezTo>
                  <a:cubicBezTo>
                    <a:pt x="5233" y="3217"/>
                    <a:pt x="5602" y="3209"/>
                    <a:pt x="5958" y="3192"/>
                  </a:cubicBezTo>
                  <a:cubicBezTo>
                    <a:pt x="6201" y="2311"/>
                    <a:pt x="6627" y="1520"/>
                    <a:pt x="7235" y="791"/>
                  </a:cubicBezTo>
                  <a:cubicBezTo>
                    <a:pt x="6384" y="487"/>
                    <a:pt x="5563" y="304"/>
                    <a:pt x="5563" y="304"/>
                  </a:cubicBezTo>
                  <a:cubicBezTo>
                    <a:pt x="4789" y="514"/>
                    <a:pt x="4055" y="591"/>
                    <a:pt x="3396" y="591"/>
                  </a:cubicBezTo>
                  <a:cubicBezTo>
                    <a:pt x="1568" y="591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3998;p80"/>
            <p:cNvSpPr/>
            <p:nvPr/>
          </p:nvSpPr>
          <p:spPr>
            <a:xfrm>
              <a:off x="2246050" y="8020763"/>
              <a:ext cx="46575" cy="50000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714" y="184"/>
                  </a:moveTo>
                  <a:cubicBezTo>
                    <a:pt x="985" y="184"/>
                    <a:pt x="634" y="1012"/>
                    <a:pt x="606" y="1095"/>
                  </a:cubicBezTo>
                  <a:cubicBezTo>
                    <a:pt x="553" y="1215"/>
                    <a:pt x="493" y="1324"/>
                    <a:pt x="431" y="1429"/>
                  </a:cubicBezTo>
                  <a:lnTo>
                    <a:pt x="431" y="1429"/>
                  </a:lnTo>
                  <a:cubicBezTo>
                    <a:pt x="414" y="1452"/>
                    <a:pt x="398" y="1475"/>
                    <a:pt x="382" y="1499"/>
                  </a:cubicBezTo>
                  <a:lnTo>
                    <a:pt x="382" y="1499"/>
                  </a:lnTo>
                  <a:cubicBezTo>
                    <a:pt x="378" y="1367"/>
                    <a:pt x="378" y="1235"/>
                    <a:pt x="393" y="1095"/>
                  </a:cubicBezTo>
                  <a:cubicBezTo>
                    <a:pt x="393" y="882"/>
                    <a:pt x="393" y="335"/>
                    <a:pt x="606" y="213"/>
                  </a:cubicBezTo>
                  <a:cubicBezTo>
                    <a:pt x="650" y="193"/>
                    <a:pt x="685" y="184"/>
                    <a:pt x="714" y="184"/>
                  </a:cubicBezTo>
                  <a:close/>
                  <a:moveTo>
                    <a:pt x="1262" y="961"/>
                  </a:moveTo>
                  <a:cubicBezTo>
                    <a:pt x="1410" y="961"/>
                    <a:pt x="1445" y="1115"/>
                    <a:pt x="1366" y="1247"/>
                  </a:cubicBezTo>
                  <a:cubicBezTo>
                    <a:pt x="1169" y="1543"/>
                    <a:pt x="811" y="1679"/>
                    <a:pt x="472" y="1768"/>
                  </a:cubicBezTo>
                  <a:lnTo>
                    <a:pt x="472" y="1768"/>
                  </a:lnTo>
                  <a:cubicBezTo>
                    <a:pt x="589" y="1577"/>
                    <a:pt x="711" y="1386"/>
                    <a:pt x="849" y="1247"/>
                  </a:cubicBezTo>
                  <a:cubicBezTo>
                    <a:pt x="941" y="1156"/>
                    <a:pt x="1062" y="1004"/>
                    <a:pt x="1184" y="973"/>
                  </a:cubicBezTo>
                  <a:cubicBezTo>
                    <a:pt x="1213" y="965"/>
                    <a:pt x="1239" y="961"/>
                    <a:pt x="1262" y="961"/>
                  </a:cubicBezTo>
                  <a:close/>
                  <a:moveTo>
                    <a:pt x="706" y="0"/>
                  </a:moveTo>
                  <a:cubicBezTo>
                    <a:pt x="1" y="0"/>
                    <a:pt x="120" y="1464"/>
                    <a:pt x="150" y="1885"/>
                  </a:cubicBezTo>
                  <a:cubicBezTo>
                    <a:pt x="150" y="1961"/>
                    <a:pt x="211" y="1999"/>
                    <a:pt x="272" y="1999"/>
                  </a:cubicBezTo>
                  <a:cubicBezTo>
                    <a:pt x="318" y="1999"/>
                    <a:pt x="363" y="1978"/>
                    <a:pt x="383" y="1935"/>
                  </a:cubicBezTo>
                  <a:lnTo>
                    <a:pt x="383" y="1935"/>
                  </a:lnTo>
                  <a:cubicBezTo>
                    <a:pt x="890" y="1869"/>
                    <a:pt x="1863" y="1560"/>
                    <a:pt x="1609" y="913"/>
                  </a:cubicBezTo>
                  <a:cubicBezTo>
                    <a:pt x="1559" y="795"/>
                    <a:pt x="1444" y="752"/>
                    <a:pt x="1325" y="752"/>
                  </a:cubicBezTo>
                  <a:cubicBezTo>
                    <a:pt x="1229" y="752"/>
                    <a:pt x="1130" y="780"/>
                    <a:pt x="1062" y="821"/>
                  </a:cubicBezTo>
                  <a:cubicBezTo>
                    <a:pt x="1014" y="847"/>
                    <a:pt x="967" y="877"/>
                    <a:pt x="922" y="909"/>
                  </a:cubicBezTo>
                  <a:lnTo>
                    <a:pt x="922" y="909"/>
                  </a:lnTo>
                  <a:cubicBezTo>
                    <a:pt x="1113" y="451"/>
                    <a:pt x="1177" y="16"/>
                    <a:pt x="728" y="1"/>
                  </a:cubicBezTo>
                  <a:cubicBezTo>
                    <a:pt x="720" y="0"/>
                    <a:pt x="713" y="0"/>
                    <a:pt x="706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3999;p80"/>
            <p:cNvSpPr/>
            <p:nvPr/>
          </p:nvSpPr>
          <p:spPr>
            <a:xfrm>
              <a:off x="1840225" y="7405275"/>
              <a:ext cx="395150" cy="138210"/>
            </a:xfrm>
            <a:custGeom>
              <a:avLst/>
              <a:gdLst/>
              <a:ahLst/>
              <a:cxnLst/>
              <a:rect l="l" t="t" r="r" b="b"/>
              <a:pathLst>
                <a:path w="15806" h="5411" extrusionOk="0">
                  <a:moveTo>
                    <a:pt x="15441" y="0"/>
                  </a:moveTo>
                  <a:lnTo>
                    <a:pt x="730" y="456"/>
                  </a:lnTo>
                  <a:cubicBezTo>
                    <a:pt x="730" y="456"/>
                    <a:pt x="365" y="2705"/>
                    <a:pt x="0" y="5411"/>
                  </a:cubicBezTo>
                  <a:cubicBezTo>
                    <a:pt x="5380" y="4985"/>
                    <a:pt x="10730" y="3739"/>
                    <a:pt x="15806" y="1824"/>
                  </a:cubicBezTo>
                  <a:cubicBezTo>
                    <a:pt x="15593" y="699"/>
                    <a:pt x="15441" y="0"/>
                    <a:pt x="1544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4000;p80"/>
            <p:cNvSpPr/>
            <p:nvPr/>
          </p:nvSpPr>
          <p:spPr>
            <a:xfrm>
              <a:off x="1820450" y="7450088"/>
              <a:ext cx="471925" cy="341975"/>
            </a:xfrm>
            <a:custGeom>
              <a:avLst/>
              <a:gdLst/>
              <a:ahLst/>
              <a:cxnLst/>
              <a:rect l="l" t="t" r="r" b="b"/>
              <a:pathLst>
                <a:path w="18877" h="13679" extrusionOk="0">
                  <a:moveTo>
                    <a:pt x="16627" y="1"/>
                  </a:moveTo>
                  <a:cubicBezTo>
                    <a:pt x="11521" y="1946"/>
                    <a:pt x="6201" y="3192"/>
                    <a:pt x="791" y="3618"/>
                  </a:cubicBezTo>
                  <a:cubicBezTo>
                    <a:pt x="365" y="6992"/>
                    <a:pt x="1" y="11095"/>
                    <a:pt x="457" y="12584"/>
                  </a:cubicBezTo>
                  <a:cubicBezTo>
                    <a:pt x="673" y="13377"/>
                    <a:pt x="2022" y="13679"/>
                    <a:pt x="3971" y="13679"/>
                  </a:cubicBezTo>
                  <a:cubicBezTo>
                    <a:pt x="5309" y="13679"/>
                    <a:pt x="6931" y="13537"/>
                    <a:pt x="8664" y="13314"/>
                  </a:cubicBezTo>
                  <a:lnTo>
                    <a:pt x="8208" y="6627"/>
                  </a:lnTo>
                  <a:lnTo>
                    <a:pt x="8208" y="6627"/>
                  </a:lnTo>
                  <a:cubicBezTo>
                    <a:pt x="8208" y="6627"/>
                    <a:pt x="9161" y="7094"/>
                    <a:pt x="10071" y="7094"/>
                  </a:cubicBezTo>
                  <a:cubicBezTo>
                    <a:pt x="10299" y="7094"/>
                    <a:pt x="10524" y="7065"/>
                    <a:pt x="10730" y="6992"/>
                  </a:cubicBezTo>
                  <a:lnTo>
                    <a:pt x="10730" y="6992"/>
                  </a:lnTo>
                  <a:lnTo>
                    <a:pt x="10609" y="13314"/>
                  </a:lnTo>
                  <a:cubicBezTo>
                    <a:pt x="10609" y="13314"/>
                    <a:pt x="11988" y="13477"/>
                    <a:pt x="13605" y="13477"/>
                  </a:cubicBezTo>
                  <a:cubicBezTo>
                    <a:pt x="15685" y="13477"/>
                    <a:pt x="18158" y="13207"/>
                    <a:pt x="18603" y="11976"/>
                  </a:cubicBezTo>
                  <a:cubicBezTo>
                    <a:pt x="18876" y="11247"/>
                    <a:pt x="17357" y="3587"/>
                    <a:pt x="166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4001;p80"/>
            <p:cNvSpPr/>
            <p:nvPr/>
          </p:nvSpPr>
          <p:spPr>
            <a:xfrm>
              <a:off x="1961800" y="7610438"/>
              <a:ext cx="189225" cy="8000"/>
            </a:xfrm>
            <a:custGeom>
              <a:avLst/>
              <a:gdLst/>
              <a:ahLst/>
              <a:cxnLst/>
              <a:rect l="l" t="t" r="r" b="b"/>
              <a:pathLst>
                <a:path w="7569" h="320" extrusionOk="0">
                  <a:moveTo>
                    <a:pt x="0" y="0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0"/>
                  </a:cubicBezTo>
                  <a:close/>
                  <a:moveTo>
                    <a:pt x="1134" y="46"/>
                  </a:moveTo>
                  <a:cubicBezTo>
                    <a:pt x="2920" y="139"/>
                    <a:pt x="4796" y="320"/>
                    <a:pt x="6657" y="320"/>
                  </a:cubicBezTo>
                  <a:cubicBezTo>
                    <a:pt x="6962" y="320"/>
                    <a:pt x="7266" y="315"/>
                    <a:pt x="7569" y="304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4002;p80"/>
            <p:cNvSpPr/>
            <p:nvPr/>
          </p:nvSpPr>
          <p:spPr>
            <a:xfrm>
              <a:off x="1956475" y="7606638"/>
              <a:ext cx="200650" cy="18300"/>
            </a:xfrm>
            <a:custGeom>
              <a:avLst/>
              <a:gdLst/>
              <a:ahLst/>
              <a:cxnLst/>
              <a:rect l="l" t="t" r="r" b="b"/>
              <a:pathLst>
                <a:path w="8026" h="732" extrusionOk="0">
                  <a:moveTo>
                    <a:pt x="213" y="0"/>
                  </a:moveTo>
                  <a:cubicBezTo>
                    <a:pt x="1" y="0"/>
                    <a:pt x="1" y="304"/>
                    <a:pt x="213" y="334"/>
                  </a:cubicBezTo>
                  <a:cubicBezTo>
                    <a:pt x="2095" y="403"/>
                    <a:pt x="4063" y="732"/>
                    <a:pt x="5975" y="732"/>
                  </a:cubicBezTo>
                  <a:cubicBezTo>
                    <a:pt x="6595" y="732"/>
                    <a:pt x="7209" y="697"/>
                    <a:pt x="7812" y="608"/>
                  </a:cubicBezTo>
                  <a:cubicBezTo>
                    <a:pt x="8025" y="578"/>
                    <a:pt x="7964" y="274"/>
                    <a:pt x="7782" y="274"/>
                  </a:cubicBezTo>
                  <a:cubicBezTo>
                    <a:pt x="5289" y="30"/>
                    <a:pt x="2706" y="0"/>
                    <a:pt x="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4003;p80"/>
            <p:cNvSpPr/>
            <p:nvPr/>
          </p:nvSpPr>
          <p:spPr>
            <a:xfrm>
              <a:off x="1840486" y="7161672"/>
              <a:ext cx="327525" cy="276025"/>
            </a:xfrm>
            <a:custGeom>
              <a:avLst/>
              <a:gdLst/>
              <a:ahLst/>
              <a:cxnLst/>
              <a:rect l="l" t="t" r="r" b="b"/>
              <a:pathLst>
                <a:path w="13101" h="11041" extrusionOk="0">
                  <a:moveTo>
                    <a:pt x="791" y="0"/>
                  </a:moveTo>
                  <a:lnTo>
                    <a:pt x="0" y="9970"/>
                  </a:lnTo>
                  <a:cubicBezTo>
                    <a:pt x="0" y="9970"/>
                    <a:pt x="4585" y="11041"/>
                    <a:pt x="9307" y="11041"/>
                  </a:cubicBezTo>
                  <a:cubicBezTo>
                    <a:pt x="10591" y="11041"/>
                    <a:pt x="11886" y="10962"/>
                    <a:pt x="13101" y="10760"/>
                  </a:cubicBezTo>
                  <a:cubicBezTo>
                    <a:pt x="8481" y="7721"/>
                    <a:pt x="4256" y="4255"/>
                    <a:pt x="79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4004;p80"/>
            <p:cNvSpPr/>
            <p:nvPr/>
          </p:nvSpPr>
          <p:spPr>
            <a:xfrm>
              <a:off x="1873650" y="7038988"/>
              <a:ext cx="306250" cy="49625"/>
            </a:xfrm>
            <a:custGeom>
              <a:avLst/>
              <a:gdLst/>
              <a:ahLst/>
              <a:cxnLst/>
              <a:rect l="l" t="t" r="r" b="b"/>
              <a:pathLst>
                <a:path w="12250" h="1985" extrusionOk="0">
                  <a:moveTo>
                    <a:pt x="11733" y="1"/>
                  </a:moveTo>
                  <a:cubicBezTo>
                    <a:pt x="7873" y="365"/>
                    <a:pt x="4013" y="639"/>
                    <a:pt x="122" y="700"/>
                  </a:cubicBezTo>
                  <a:cubicBezTo>
                    <a:pt x="92" y="1095"/>
                    <a:pt x="61" y="1460"/>
                    <a:pt x="0" y="1794"/>
                  </a:cubicBezTo>
                  <a:cubicBezTo>
                    <a:pt x="2183" y="1924"/>
                    <a:pt x="4366" y="1985"/>
                    <a:pt x="6553" y="1985"/>
                  </a:cubicBezTo>
                  <a:cubicBezTo>
                    <a:pt x="8448" y="1985"/>
                    <a:pt x="10345" y="1939"/>
                    <a:pt x="12250" y="1855"/>
                  </a:cubicBezTo>
                  <a:cubicBezTo>
                    <a:pt x="12068" y="1368"/>
                    <a:pt x="11885" y="760"/>
                    <a:pt x="117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4005;p80"/>
            <p:cNvSpPr/>
            <p:nvPr/>
          </p:nvSpPr>
          <p:spPr>
            <a:xfrm>
              <a:off x="1858450" y="7131688"/>
              <a:ext cx="350325" cy="80825"/>
            </a:xfrm>
            <a:custGeom>
              <a:avLst/>
              <a:gdLst/>
              <a:ahLst/>
              <a:cxnLst/>
              <a:rect l="l" t="t" r="r" b="b"/>
              <a:pathLst>
                <a:path w="14013" h="3233" extrusionOk="0">
                  <a:moveTo>
                    <a:pt x="122" y="1"/>
                  </a:moveTo>
                  <a:cubicBezTo>
                    <a:pt x="122" y="62"/>
                    <a:pt x="92" y="92"/>
                    <a:pt x="92" y="122"/>
                  </a:cubicBezTo>
                  <a:lnTo>
                    <a:pt x="1" y="1247"/>
                  </a:lnTo>
                  <a:cubicBezTo>
                    <a:pt x="183" y="1490"/>
                    <a:pt x="396" y="1733"/>
                    <a:pt x="608" y="1977"/>
                  </a:cubicBezTo>
                  <a:cubicBezTo>
                    <a:pt x="4736" y="2683"/>
                    <a:pt x="8942" y="3232"/>
                    <a:pt x="13080" y="3232"/>
                  </a:cubicBezTo>
                  <a:cubicBezTo>
                    <a:pt x="13392" y="3232"/>
                    <a:pt x="13702" y="3229"/>
                    <a:pt x="14013" y="3223"/>
                  </a:cubicBezTo>
                  <a:lnTo>
                    <a:pt x="13648" y="518"/>
                  </a:lnTo>
                  <a:cubicBezTo>
                    <a:pt x="12132" y="610"/>
                    <a:pt x="10612" y="661"/>
                    <a:pt x="9091" y="661"/>
                  </a:cubicBezTo>
                  <a:cubicBezTo>
                    <a:pt x="6099" y="661"/>
                    <a:pt x="3104" y="464"/>
                    <a:pt x="122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4006;p80"/>
            <p:cNvSpPr/>
            <p:nvPr/>
          </p:nvSpPr>
          <p:spPr>
            <a:xfrm>
              <a:off x="1873650" y="7181088"/>
              <a:ext cx="362500" cy="250800"/>
            </a:xfrm>
            <a:custGeom>
              <a:avLst/>
              <a:gdLst/>
              <a:ahLst/>
              <a:cxnLst/>
              <a:rect l="l" t="t" r="r" b="b"/>
              <a:pathLst>
                <a:path w="14500" h="10032" extrusionOk="0">
                  <a:moveTo>
                    <a:pt x="0" y="1"/>
                  </a:moveTo>
                  <a:cubicBezTo>
                    <a:pt x="3344" y="3891"/>
                    <a:pt x="7356" y="7174"/>
                    <a:pt x="11703" y="10031"/>
                  </a:cubicBezTo>
                  <a:cubicBezTo>
                    <a:pt x="12706" y="9849"/>
                    <a:pt x="13648" y="9606"/>
                    <a:pt x="14499" y="9241"/>
                  </a:cubicBezTo>
                  <a:lnTo>
                    <a:pt x="13405" y="1247"/>
                  </a:lnTo>
                  <a:cubicBezTo>
                    <a:pt x="13094" y="1253"/>
                    <a:pt x="12784" y="1256"/>
                    <a:pt x="12472" y="1256"/>
                  </a:cubicBezTo>
                  <a:cubicBezTo>
                    <a:pt x="8334" y="1256"/>
                    <a:pt x="4128" y="707"/>
                    <a:pt x="0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4007;p80"/>
            <p:cNvSpPr/>
            <p:nvPr/>
          </p:nvSpPr>
          <p:spPr>
            <a:xfrm>
              <a:off x="1861500" y="7083813"/>
              <a:ext cx="338175" cy="64075"/>
            </a:xfrm>
            <a:custGeom>
              <a:avLst/>
              <a:gdLst/>
              <a:ahLst/>
              <a:cxnLst/>
              <a:rect l="l" t="t" r="r" b="b"/>
              <a:pathLst>
                <a:path w="13527" h="2563" extrusionOk="0">
                  <a:moveTo>
                    <a:pt x="486" y="1"/>
                  </a:moveTo>
                  <a:cubicBezTo>
                    <a:pt x="365" y="730"/>
                    <a:pt x="213" y="1399"/>
                    <a:pt x="0" y="1916"/>
                  </a:cubicBezTo>
                  <a:cubicBezTo>
                    <a:pt x="3001" y="2379"/>
                    <a:pt x="5989" y="2562"/>
                    <a:pt x="8972" y="2562"/>
                  </a:cubicBezTo>
                  <a:cubicBezTo>
                    <a:pt x="10491" y="2562"/>
                    <a:pt x="12008" y="2515"/>
                    <a:pt x="13526" y="2433"/>
                  </a:cubicBezTo>
                  <a:lnTo>
                    <a:pt x="13405" y="1460"/>
                  </a:lnTo>
                  <a:cubicBezTo>
                    <a:pt x="13405" y="1460"/>
                    <a:pt x="13070" y="1034"/>
                    <a:pt x="12736" y="62"/>
                  </a:cubicBezTo>
                  <a:cubicBezTo>
                    <a:pt x="10831" y="146"/>
                    <a:pt x="8934" y="192"/>
                    <a:pt x="7039" y="192"/>
                  </a:cubicBezTo>
                  <a:cubicBezTo>
                    <a:pt x="4852" y="192"/>
                    <a:pt x="2669" y="131"/>
                    <a:pt x="486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4008;p80"/>
            <p:cNvSpPr/>
            <p:nvPr/>
          </p:nvSpPr>
          <p:spPr>
            <a:xfrm>
              <a:off x="1876700" y="6904663"/>
              <a:ext cx="291050" cy="151825"/>
            </a:xfrm>
            <a:custGeom>
              <a:avLst/>
              <a:gdLst/>
              <a:ahLst/>
              <a:cxnLst/>
              <a:rect l="l" t="t" r="r" b="b"/>
              <a:pathLst>
                <a:path w="11642" h="6073" extrusionOk="0">
                  <a:moveTo>
                    <a:pt x="4269" y="0"/>
                  </a:moveTo>
                  <a:cubicBezTo>
                    <a:pt x="3121" y="0"/>
                    <a:pt x="2249" y="14"/>
                    <a:pt x="2219" y="54"/>
                  </a:cubicBezTo>
                  <a:cubicBezTo>
                    <a:pt x="2158" y="176"/>
                    <a:pt x="0" y="480"/>
                    <a:pt x="0" y="480"/>
                  </a:cubicBezTo>
                  <a:cubicBezTo>
                    <a:pt x="0" y="480"/>
                    <a:pt x="213" y="3428"/>
                    <a:pt x="0" y="6073"/>
                  </a:cubicBezTo>
                  <a:cubicBezTo>
                    <a:pt x="3891" y="6012"/>
                    <a:pt x="7781" y="5738"/>
                    <a:pt x="11642" y="5374"/>
                  </a:cubicBezTo>
                  <a:cubicBezTo>
                    <a:pt x="11398" y="4127"/>
                    <a:pt x="11277" y="2486"/>
                    <a:pt x="11459" y="389"/>
                  </a:cubicBezTo>
                  <a:lnTo>
                    <a:pt x="9970" y="54"/>
                  </a:lnTo>
                  <a:cubicBezTo>
                    <a:pt x="9970" y="54"/>
                    <a:pt x="6565" y="0"/>
                    <a:pt x="4269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4009;p80"/>
            <p:cNvSpPr/>
            <p:nvPr/>
          </p:nvSpPr>
          <p:spPr>
            <a:xfrm>
              <a:off x="1932150" y="6812538"/>
              <a:ext cx="196850" cy="93500"/>
            </a:xfrm>
            <a:custGeom>
              <a:avLst/>
              <a:gdLst/>
              <a:ahLst/>
              <a:cxnLst/>
              <a:rect l="l" t="t" r="r" b="b"/>
              <a:pathLst>
                <a:path w="7874" h="3740" extrusionOk="0">
                  <a:moveTo>
                    <a:pt x="7873" y="1"/>
                  </a:moveTo>
                  <a:lnTo>
                    <a:pt x="1" y="244"/>
                  </a:lnTo>
                  <a:cubicBezTo>
                    <a:pt x="1" y="244"/>
                    <a:pt x="730" y="2645"/>
                    <a:pt x="974" y="3739"/>
                  </a:cubicBezTo>
                  <a:cubicBezTo>
                    <a:pt x="3010" y="2858"/>
                    <a:pt x="5259" y="2220"/>
                    <a:pt x="7478" y="1946"/>
                  </a:cubicBezTo>
                  <a:cubicBezTo>
                    <a:pt x="7569" y="1186"/>
                    <a:pt x="7691" y="548"/>
                    <a:pt x="7873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4010;p80"/>
            <p:cNvSpPr/>
            <p:nvPr/>
          </p:nvSpPr>
          <p:spPr>
            <a:xfrm>
              <a:off x="1944325" y="6861188"/>
              <a:ext cx="199950" cy="132225"/>
            </a:xfrm>
            <a:custGeom>
              <a:avLst/>
              <a:gdLst/>
              <a:ahLst/>
              <a:cxnLst/>
              <a:rect l="l" t="t" r="r" b="b"/>
              <a:pathLst>
                <a:path w="7998" h="5289" extrusionOk="0">
                  <a:moveTo>
                    <a:pt x="6991" y="0"/>
                  </a:moveTo>
                  <a:lnTo>
                    <a:pt x="6991" y="0"/>
                  </a:lnTo>
                  <a:cubicBezTo>
                    <a:pt x="4772" y="274"/>
                    <a:pt x="2523" y="912"/>
                    <a:pt x="487" y="1793"/>
                  </a:cubicBezTo>
                  <a:cubicBezTo>
                    <a:pt x="547" y="2067"/>
                    <a:pt x="608" y="2280"/>
                    <a:pt x="578" y="2310"/>
                  </a:cubicBezTo>
                  <a:lnTo>
                    <a:pt x="547" y="2310"/>
                  </a:lnTo>
                  <a:cubicBezTo>
                    <a:pt x="547" y="2310"/>
                    <a:pt x="493" y="2301"/>
                    <a:pt x="418" y="2301"/>
                  </a:cubicBezTo>
                  <a:cubicBezTo>
                    <a:pt x="256" y="2301"/>
                    <a:pt x="0" y="2344"/>
                    <a:pt x="0" y="2614"/>
                  </a:cubicBezTo>
                  <a:cubicBezTo>
                    <a:pt x="0" y="2979"/>
                    <a:pt x="1672" y="5289"/>
                    <a:pt x="3192" y="5289"/>
                  </a:cubicBezTo>
                  <a:cubicBezTo>
                    <a:pt x="6292" y="5289"/>
                    <a:pt x="7295" y="3009"/>
                    <a:pt x="7721" y="2310"/>
                  </a:cubicBezTo>
                  <a:cubicBezTo>
                    <a:pt x="7997" y="1876"/>
                    <a:pt x="7606" y="1788"/>
                    <a:pt x="7257" y="1788"/>
                  </a:cubicBezTo>
                  <a:cubicBezTo>
                    <a:pt x="7069" y="1788"/>
                    <a:pt x="6892" y="1813"/>
                    <a:pt x="6839" y="1824"/>
                  </a:cubicBezTo>
                  <a:cubicBezTo>
                    <a:pt x="6870" y="1155"/>
                    <a:pt x="6930" y="547"/>
                    <a:pt x="699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4011;p80"/>
            <p:cNvSpPr/>
            <p:nvPr/>
          </p:nvSpPr>
          <p:spPr>
            <a:xfrm>
              <a:off x="16776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2262" y="1"/>
                  </a:moveTo>
                  <a:cubicBezTo>
                    <a:pt x="1467" y="1"/>
                    <a:pt x="669" y="230"/>
                    <a:pt x="0" y="698"/>
                  </a:cubicBezTo>
                  <a:cubicBezTo>
                    <a:pt x="137" y="1679"/>
                    <a:pt x="925" y="2626"/>
                    <a:pt x="2414" y="2626"/>
                  </a:cubicBezTo>
                  <a:cubicBezTo>
                    <a:pt x="2910" y="2626"/>
                    <a:pt x="3482" y="2521"/>
                    <a:pt x="4134" y="2279"/>
                  </a:cubicBezTo>
                  <a:lnTo>
                    <a:pt x="4134" y="455"/>
                  </a:lnTo>
                  <a:cubicBezTo>
                    <a:pt x="3560" y="154"/>
                    <a:pt x="2912" y="1"/>
                    <a:pt x="226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4012;p80"/>
            <p:cNvSpPr/>
            <p:nvPr/>
          </p:nvSpPr>
          <p:spPr>
            <a:xfrm>
              <a:off x="1674550" y="6595338"/>
              <a:ext cx="106425" cy="54625"/>
            </a:xfrm>
            <a:custGeom>
              <a:avLst/>
              <a:gdLst/>
              <a:ahLst/>
              <a:cxnLst/>
              <a:rect l="l" t="t" r="r" b="b"/>
              <a:pathLst>
                <a:path w="4257" h="2185" extrusionOk="0">
                  <a:moveTo>
                    <a:pt x="2228" y="0"/>
                  </a:moveTo>
                  <a:cubicBezTo>
                    <a:pt x="1803" y="0"/>
                    <a:pt x="1344" y="97"/>
                    <a:pt x="882" y="360"/>
                  </a:cubicBezTo>
                  <a:cubicBezTo>
                    <a:pt x="274" y="725"/>
                    <a:pt x="1" y="1455"/>
                    <a:pt x="122" y="2184"/>
                  </a:cubicBezTo>
                  <a:cubicBezTo>
                    <a:pt x="791" y="1716"/>
                    <a:pt x="1589" y="1487"/>
                    <a:pt x="2384" y="1487"/>
                  </a:cubicBezTo>
                  <a:cubicBezTo>
                    <a:pt x="3034" y="1487"/>
                    <a:pt x="3682" y="1640"/>
                    <a:pt x="4256" y="1941"/>
                  </a:cubicBezTo>
                  <a:lnTo>
                    <a:pt x="4256" y="695"/>
                  </a:lnTo>
                  <a:cubicBezTo>
                    <a:pt x="4256" y="695"/>
                    <a:pt x="3368" y="0"/>
                    <a:pt x="222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4013;p80"/>
            <p:cNvSpPr/>
            <p:nvPr/>
          </p:nvSpPr>
          <p:spPr>
            <a:xfrm>
              <a:off x="1708000" y="6635388"/>
              <a:ext cx="64600" cy="54275"/>
            </a:xfrm>
            <a:custGeom>
              <a:avLst/>
              <a:gdLst/>
              <a:ahLst/>
              <a:cxnLst/>
              <a:rect l="l" t="t" r="r" b="b"/>
              <a:pathLst>
                <a:path w="2584" h="2171" extrusionOk="0">
                  <a:moveTo>
                    <a:pt x="1111" y="1"/>
                  </a:moveTo>
                  <a:cubicBezTo>
                    <a:pt x="743" y="1"/>
                    <a:pt x="358" y="82"/>
                    <a:pt x="31" y="157"/>
                  </a:cubicBezTo>
                  <a:cubicBezTo>
                    <a:pt x="0" y="157"/>
                    <a:pt x="0" y="217"/>
                    <a:pt x="61" y="217"/>
                  </a:cubicBezTo>
                  <a:cubicBezTo>
                    <a:pt x="395" y="217"/>
                    <a:pt x="790" y="134"/>
                    <a:pt x="1163" y="134"/>
                  </a:cubicBezTo>
                  <a:cubicBezTo>
                    <a:pt x="1535" y="134"/>
                    <a:pt x="1885" y="217"/>
                    <a:pt x="2128" y="552"/>
                  </a:cubicBezTo>
                  <a:cubicBezTo>
                    <a:pt x="2462" y="1008"/>
                    <a:pt x="2401" y="1585"/>
                    <a:pt x="2432" y="2102"/>
                  </a:cubicBezTo>
                  <a:cubicBezTo>
                    <a:pt x="2432" y="2147"/>
                    <a:pt x="2462" y="2170"/>
                    <a:pt x="2496" y="2170"/>
                  </a:cubicBezTo>
                  <a:cubicBezTo>
                    <a:pt x="2531" y="2170"/>
                    <a:pt x="2569" y="2147"/>
                    <a:pt x="2584" y="2102"/>
                  </a:cubicBezTo>
                  <a:cubicBezTo>
                    <a:pt x="2584" y="1524"/>
                    <a:pt x="2584" y="795"/>
                    <a:pt x="2128" y="369"/>
                  </a:cubicBezTo>
                  <a:cubicBezTo>
                    <a:pt x="1864" y="90"/>
                    <a:pt x="1497" y="1"/>
                    <a:pt x="111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4014;p80"/>
            <p:cNvSpPr/>
            <p:nvPr/>
          </p:nvSpPr>
          <p:spPr>
            <a:xfrm>
              <a:off x="1735550" y="6650738"/>
              <a:ext cx="37375" cy="22200"/>
            </a:xfrm>
            <a:custGeom>
              <a:avLst/>
              <a:gdLst/>
              <a:ahLst/>
              <a:cxnLst/>
              <a:rect l="l" t="t" r="r" b="b"/>
              <a:pathLst>
                <a:path w="1495" h="888" extrusionOk="0">
                  <a:moveTo>
                    <a:pt x="528" y="0"/>
                  </a:moveTo>
                  <a:cubicBezTo>
                    <a:pt x="374" y="0"/>
                    <a:pt x="214" y="54"/>
                    <a:pt x="53" y="181"/>
                  </a:cubicBezTo>
                  <a:cubicBezTo>
                    <a:pt x="1" y="207"/>
                    <a:pt x="39" y="278"/>
                    <a:pt x="89" y="278"/>
                  </a:cubicBezTo>
                  <a:cubicBezTo>
                    <a:pt x="97" y="278"/>
                    <a:pt x="106" y="276"/>
                    <a:pt x="114" y="272"/>
                  </a:cubicBezTo>
                  <a:cubicBezTo>
                    <a:pt x="260" y="199"/>
                    <a:pt x="392" y="154"/>
                    <a:pt x="520" y="154"/>
                  </a:cubicBezTo>
                  <a:cubicBezTo>
                    <a:pt x="659" y="154"/>
                    <a:pt x="793" y="207"/>
                    <a:pt x="935" y="333"/>
                  </a:cubicBezTo>
                  <a:cubicBezTo>
                    <a:pt x="1087" y="485"/>
                    <a:pt x="1178" y="698"/>
                    <a:pt x="1330" y="850"/>
                  </a:cubicBezTo>
                  <a:cubicBezTo>
                    <a:pt x="1348" y="876"/>
                    <a:pt x="1371" y="887"/>
                    <a:pt x="1393" y="887"/>
                  </a:cubicBezTo>
                  <a:cubicBezTo>
                    <a:pt x="1446" y="887"/>
                    <a:pt x="1494" y="823"/>
                    <a:pt x="1451" y="758"/>
                  </a:cubicBezTo>
                  <a:cubicBezTo>
                    <a:pt x="1276" y="363"/>
                    <a:pt x="926" y="0"/>
                    <a:pt x="52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4015;p80"/>
            <p:cNvSpPr/>
            <p:nvPr/>
          </p:nvSpPr>
          <p:spPr>
            <a:xfrm>
              <a:off x="22498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1873" y="1"/>
                  </a:moveTo>
                  <a:cubicBezTo>
                    <a:pt x="1223" y="1"/>
                    <a:pt x="575" y="154"/>
                    <a:pt x="0" y="455"/>
                  </a:cubicBezTo>
                  <a:lnTo>
                    <a:pt x="0" y="2279"/>
                  </a:lnTo>
                  <a:cubicBezTo>
                    <a:pt x="652" y="2521"/>
                    <a:pt x="1225" y="2626"/>
                    <a:pt x="1720" y="2626"/>
                  </a:cubicBezTo>
                  <a:cubicBezTo>
                    <a:pt x="3210" y="2626"/>
                    <a:pt x="3997" y="1679"/>
                    <a:pt x="4134" y="698"/>
                  </a:cubicBezTo>
                  <a:cubicBezTo>
                    <a:pt x="3465" y="230"/>
                    <a:pt x="2668" y="1"/>
                    <a:pt x="187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4016;p80"/>
            <p:cNvSpPr/>
            <p:nvPr/>
          </p:nvSpPr>
          <p:spPr>
            <a:xfrm>
              <a:off x="2249800" y="6595338"/>
              <a:ext cx="106400" cy="54625"/>
            </a:xfrm>
            <a:custGeom>
              <a:avLst/>
              <a:gdLst/>
              <a:ahLst/>
              <a:cxnLst/>
              <a:rect l="l" t="t" r="r" b="b"/>
              <a:pathLst>
                <a:path w="4256" h="2185" extrusionOk="0">
                  <a:moveTo>
                    <a:pt x="2029" y="0"/>
                  </a:moveTo>
                  <a:cubicBezTo>
                    <a:pt x="888" y="0"/>
                    <a:pt x="0" y="695"/>
                    <a:pt x="0" y="695"/>
                  </a:cubicBezTo>
                  <a:lnTo>
                    <a:pt x="0" y="1941"/>
                  </a:lnTo>
                  <a:cubicBezTo>
                    <a:pt x="575" y="1640"/>
                    <a:pt x="1223" y="1487"/>
                    <a:pt x="1873" y="1487"/>
                  </a:cubicBezTo>
                  <a:cubicBezTo>
                    <a:pt x="2668" y="1487"/>
                    <a:pt x="3465" y="1716"/>
                    <a:pt x="4134" y="2184"/>
                  </a:cubicBezTo>
                  <a:cubicBezTo>
                    <a:pt x="4256" y="1455"/>
                    <a:pt x="3982" y="725"/>
                    <a:pt x="3374" y="360"/>
                  </a:cubicBezTo>
                  <a:cubicBezTo>
                    <a:pt x="2913" y="97"/>
                    <a:pt x="2453" y="0"/>
                    <a:pt x="202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4017;p80"/>
            <p:cNvSpPr/>
            <p:nvPr/>
          </p:nvSpPr>
          <p:spPr>
            <a:xfrm>
              <a:off x="2258150" y="6635388"/>
              <a:ext cx="64625" cy="54275"/>
            </a:xfrm>
            <a:custGeom>
              <a:avLst/>
              <a:gdLst/>
              <a:ahLst/>
              <a:cxnLst/>
              <a:rect l="l" t="t" r="r" b="b"/>
              <a:pathLst>
                <a:path w="2585" h="2171" extrusionOk="0">
                  <a:moveTo>
                    <a:pt x="1473" y="1"/>
                  </a:moveTo>
                  <a:cubicBezTo>
                    <a:pt x="1088" y="1"/>
                    <a:pt x="721" y="90"/>
                    <a:pt x="457" y="369"/>
                  </a:cubicBezTo>
                  <a:cubicBezTo>
                    <a:pt x="1" y="795"/>
                    <a:pt x="1" y="1524"/>
                    <a:pt x="1" y="2102"/>
                  </a:cubicBezTo>
                  <a:cubicBezTo>
                    <a:pt x="16" y="2147"/>
                    <a:pt x="54" y="2170"/>
                    <a:pt x="88" y="2170"/>
                  </a:cubicBezTo>
                  <a:cubicBezTo>
                    <a:pt x="122" y="2170"/>
                    <a:pt x="153" y="2147"/>
                    <a:pt x="153" y="2102"/>
                  </a:cubicBezTo>
                  <a:cubicBezTo>
                    <a:pt x="183" y="1585"/>
                    <a:pt x="153" y="1008"/>
                    <a:pt x="457" y="552"/>
                  </a:cubicBezTo>
                  <a:cubicBezTo>
                    <a:pt x="680" y="210"/>
                    <a:pt x="1019" y="122"/>
                    <a:pt x="1390" y="122"/>
                  </a:cubicBezTo>
                  <a:cubicBezTo>
                    <a:pt x="1777" y="122"/>
                    <a:pt x="2197" y="217"/>
                    <a:pt x="2554" y="217"/>
                  </a:cubicBezTo>
                  <a:cubicBezTo>
                    <a:pt x="2554" y="217"/>
                    <a:pt x="2584" y="157"/>
                    <a:pt x="2554" y="157"/>
                  </a:cubicBezTo>
                  <a:cubicBezTo>
                    <a:pt x="2227" y="82"/>
                    <a:pt x="1842" y="1"/>
                    <a:pt x="147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4018;p80"/>
            <p:cNvSpPr/>
            <p:nvPr/>
          </p:nvSpPr>
          <p:spPr>
            <a:xfrm>
              <a:off x="2257850" y="6650738"/>
              <a:ext cx="37350" cy="22200"/>
            </a:xfrm>
            <a:custGeom>
              <a:avLst/>
              <a:gdLst/>
              <a:ahLst/>
              <a:cxnLst/>
              <a:rect l="l" t="t" r="r" b="b"/>
              <a:pathLst>
                <a:path w="1494" h="888" extrusionOk="0">
                  <a:moveTo>
                    <a:pt x="967" y="0"/>
                  </a:moveTo>
                  <a:cubicBezTo>
                    <a:pt x="568" y="0"/>
                    <a:pt x="219" y="363"/>
                    <a:pt x="43" y="758"/>
                  </a:cubicBezTo>
                  <a:cubicBezTo>
                    <a:pt x="0" y="823"/>
                    <a:pt x="48" y="887"/>
                    <a:pt x="102" y="887"/>
                  </a:cubicBezTo>
                  <a:cubicBezTo>
                    <a:pt x="124" y="887"/>
                    <a:pt x="147" y="876"/>
                    <a:pt x="165" y="850"/>
                  </a:cubicBezTo>
                  <a:cubicBezTo>
                    <a:pt x="286" y="698"/>
                    <a:pt x="408" y="485"/>
                    <a:pt x="560" y="333"/>
                  </a:cubicBezTo>
                  <a:cubicBezTo>
                    <a:pt x="702" y="207"/>
                    <a:pt x="836" y="154"/>
                    <a:pt x="974" y="154"/>
                  </a:cubicBezTo>
                  <a:cubicBezTo>
                    <a:pt x="1102" y="154"/>
                    <a:pt x="1234" y="199"/>
                    <a:pt x="1380" y="272"/>
                  </a:cubicBezTo>
                  <a:cubicBezTo>
                    <a:pt x="1389" y="276"/>
                    <a:pt x="1397" y="278"/>
                    <a:pt x="1406" y="278"/>
                  </a:cubicBezTo>
                  <a:cubicBezTo>
                    <a:pt x="1456" y="278"/>
                    <a:pt x="1494" y="207"/>
                    <a:pt x="1441" y="181"/>
                  </a:cubicBezTo>
                  <a:cubicBezTo>
                    <a:pt x="1281" y="54"/>
                    <a:pt x="1120" y="0"/>
                    <a:pt x="96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4019;p80"/>
            <p:cNvSpPr/>
            <p:nvPr/>
          </p:nvSpPr>
          <p:spPr>
            <a:xfrm>
              <a:off x="1769425" y="6359363"/>
              <a:ext cx="500900" cy="472000"/>
            </a:xfrm>
            <a:custGeom>
              <a:avLst/>
              <a:gdLst/>
              <a:ahLst/>
              <a:cxnLst/>
              <a:rect l="l" t="t" r="r" b="b"/>
              <a:pathLst>
                <a:path w="20036" h="18880" extrusionOk="0">
                  <a:moveTo>
                    <a:pt x="7566" y="1"/>
                  </a:moveTo>
                  <a:cubicBezTo>
                    <a:pt x="3633" y="1"/>
                    <a:pt x="1" y="1999"/>
                    <a:pt x="188" y="9495"/>
                  </a:cubicBezTo>
                  <a:cubicBezTo>
                    <a:pt x="188" y="9495"/>
                    <a:pt x="96" y="13021"/>
                    <a:pt x="947" y="14784"/>
                  </a:cubicBezTo>
                  <a:cubicBezTo>
                    <a:pt x="1799" y="16517"/>
                    <a:pt x="4625" y="18462"/>
                    <a:pt x="8425" y="18827"/>
                  </a:cubicBezTo>
                  <a:cubicBezTo>
                    <a:pt x="8828" y="18862"/>
                    <a:pt x="9245" y="18880"/>
                    <a:pt x="9670" y="18880"/>
                  </a:cubicBezTo>
                  <a:cubicBezTo>
                    <a:pt x="13251" y="18880"/>
                    <a:pt x="17393" y="17625"/>
                    <a:pt x="18425" y="15179"/>
                  </a:cubicBezTo>
                  <a:cubicBezTo>
                    <a:pt x="19580" y="12413"/>
                    <a:pt x="20036" y="10529"/>
                    <a:pt x="19671" y="7732"/>
                  </a:cubicBezTo>
                  <a:cubicBezTo>
                    <a:pt x="19337" y="4906"/>
                    <a:pt x="19185" y="3659"/>
                    <a:pt x="16571" y="2413"/>
                  </a:cubicBezTo>
                  <a:cubicBezTo>
                    <a:pt x="15312" y="1806"/>
                    <a:pt x="11303" y="1"/>
                    <a:pt x="756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4020;p80"/>
            <p:cNvSpPr/>
            <p:nvPr/>
          </p:nvSpPr>
          <p:spPr>
            <a:xfrm>
              <a:off x="1998275" y="6596163"/>
              <a:ext cx="35725" cy="60700"/>
            </a:xfrm>
            <a:custGeom>
              <a:avLst/>
              <a:gdLst/>
              <a:ahLst/>
              <a:cxnLst/>
              <a:rect l="l" t="t" r="r" b="b"/>
              <a:pathLst>
                <a:path w="1429" h="2428" extrusionOk="0">
                  <a:moveTo>
                    <a:pt x="323" y="1"/>
                  </a:moveTo>
                  <a:cubicBezTo>
                    <a:pt x="312" y="1"/>
                    <a:pt x="304" y="8"/>
                    <a:pt x="304" y="23"/>
                  </a:cubicBezTo>
                  <a:cubicBezTo>
                    <a:pt x="213" y="327"/>
                    <a:pt x="183" y="662"/>
                    <a:pt x="122" y="966"/>
                  </a:cubicBezTo>
                  <a:cubicBezTo>
                    <a:pt x="61" y="1178"/>
                    <a:pt x="0" y="1422"/>
                    <a:pt x="122" y="1634"/>
                  </a:cubicBezTo>
                  <a:cubicBezTo>
                    <a:pt x="183" y="1786"/>
                    <a:pt x="335" y="1877"/>
                    <a:pt x="487" y="1877"/>
                  </a:cubicBezTo>
                  <a:cubicBezTo>
                    <a:pt x="578" y="1877"/>
                    <a:pt x="639" y="1817"/>
                    <a:pt x="699" y="1756"/>
                  </a:cubicBezTo>
                  <a:cubicBezTo>
                    <a:pt x="760" y="1756"/>
                    <a:pt x="791" y="1695"/>
                    <a:pt x="851" y="1695"/>
                  </a:cubicBezTo>
                  <a:cubicBezTo>
                    <a:pt x="892" y="1655"/>
                    <a:pt x="926" y="1634"/>
                    <a:pt x="953" y="1634"/>
                  </a:cubicBezTo>
                  <a:cubicBezTo>
                    <a:pt x="1007" y="1634"/>
                    <a:pt x="1034" y="1715"/>
                    <a:pt x="1034" y="1877"/>
                  </a:cubicBezTo>
                  <a:cubicBezTo>
                    <a:pt x="1186" y="2060"/>
                    <a:pt x="1125" y="2181"/>
                    <a:pt x="912" y="2242"/>
                  </a:cubicBezTo>
                  <a:cubicBezTo>
                    <a:pt x="800" y="2270"/>
                    <a:pt x="843" y="2428"/>
                    <a:pt x="922" y="2428"/>
                  </a:cubicBezTo>
                  <a:cubicBezTo>
                    <a:pt x="929" y="2428"/>
                    <a:pt x="936" y="2427"/>
                    <a:pt x="943" y="2425"/>
                  </a:cubicBezTo>
                  <a:cubicBezTo>
                    <a:pt x="1186" y="2333"/>
                    <a:pt x="1429" y="2121"/>
                    <a:pt x="1399" y="1817"/>
                  </a:cubicBezTo>
                  <a:cubicBezTo>
                    <a:pt x="1368" y="1604"/>
                    <a:pt x="1186" y="1452"/>
                    <a:pt x="973" y="1452"/>
                  </a:cubicBezTo>
                  <a:cubicBezTo>
                    <a:pt x="821" y="1452"/>
                    <a:pt x="760" y="1574"/>
                    <a:pt x="639" y="1634"/>
                  </a:cubicBezTo>
                  <a:cubicBezTo>
                    <a:pt x="562" y="1664"/>
                    <a:pt x="499" y="1677"/>
                    <a:pt x="447" y="1677"/>
                  </a:cubicBezTo>
                  <a:cubicBezTo>
                    <a:pt x="124" y="1677"/>
                    <a:pt x="217" y="1175"/>
                    <a:pt x="243" y="966"/>
                  </a:cubicBezTo>
                  <a:cubicBezTo>
                    <a:pt x="304" y="692"/>
                    <a:pt x="487" y="297"/>
                    <a:pt x="365" y="23"/>
                  </a:cubicBezTo>
                  <a:cubicBezTo>
                    <a:pt x="350" y="8"/>
                    <a:pt x="335" y="1"/>
                    <a:pt x="32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4021;p80"/>
            <p:cNvSpPr/>
            <p:nvPr/>
          </p:nvSpPr>
          <p:spPr>
            <a:xfrm>
              <a:off x="1977750" y="6662438"/>
              <a:ext cx="79050" cy="30125"/>
            </a:xfrm>
            <a:custGeom>
              <a:avLst/>
              <a:gdLst/>
              <a:ahLst/>
              <a:cxnLst/>
              <a:rect l="l" t="t" r="r" b="b"/>
              <a:pathLst>
                <a:path w="3162" h="1205" extrusionOk="0">
                  <a:moveTo>
                    <a:pt x="3048" y="0"/>
                  </a:moveTo>
                  <a:cubicBezTo>
                    <a:pt x="3005" y="0"/>
                    <a:pt x="2962" y="24"/>
                    <a:pt x="2949" y="78"/>
                  </a:cubicBezTo>
                  <a:cubicBezTo>
                    <a:pt x="2827" y="777"/>
                    <a:pt x="2189" y="1020"/>
                    <a:pt x="1551" y="1020"/>
                  </a:cubicBezTo>
                  <a:cubicBezTo>
                    <a:pt x="943" y="989"/>
                    <a:pt x="517" y="807"/>
                    <a:pt x="183" y="321"/>
                  </a:cubicBezTo>
                  <a:cubicBezTo>
                    <a:pt x="183" y="306"/>
                    <a:pt x="175" y="298"/>
                    <a:pt x="164" y="298"/>
                  </a:cubicBezTo>
                  <a:cubicBezTo>
                    <a:pt x="153" y="298"/>
                    <a:pt x="137" y="306"/>
                    <a:pt x="122" y="321"/>
                  </a:cubicBezTo>
                  <a:cubicBezTo>
                    <a:pt x="1" y="959"/>
                    <a:pt x="1125" y="1202"/>
                    <a:pt x="1551" y="1202"/>
                  </a:cubicBezTo>
                  <a:cubicBezTo>
                    <a:pt x="1584" y="1204"/>
                    <a:pt x="1616" y="1204"/>
                    <a:pt x="1649" y="1204"/>
                  </a:cubicBezTo>
                  <a:cubicBezTo>
                    <a:pt x="2350" y="1204"/>
                    <a:pt x="3075" y="892"/>
                    <a:pt x="3162" y="108"/>
                  </a:cubicBezTo>
                  <a:cubicBezTo>
                    <a:pt x="3162" y="40"/>
                    <a:pt x="3104" y="0"/>
                    <a:pt x="3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4022;p80"/>
            <p:cNvSpPr/>
            <p:nvPr/>
          </p:nvSpPr>
          <p:spPr>
            <a:xfrm>
              <a:off x="1849325" y="6556438"/>
              <a:ext cx="47150" cy="33225"/>
            </a:xfrm>
            <a:custGeom>
              <a:avLst/>
              <a:gdLst/>
              <a:ahLst/>
              <a:cxnLst/>
              <a:rect l="l" t="t" r="r" b="b"/>
              <a:pathLst>
                <a:path w="1886" h="1329" extrusionOk="0">
                  <a:moveTo>
                    <a:pt x="1719" y="0"/>
                  </a:moveTo>
                  <a:cubicBezTo>
                    <a:pt x="1081" y="0"/>
                    <a:pt x="149" y="625"/>
                    <a:pt x="1" y="1278"/>
                  </a:cubicBezTo>
                  <a:cubicBezTo>
                    <a:pt x="1" y="1314"/>
                    <a:pt x="22" y="1328"/>
                    <a:pt x="45" y="1328"/>
                  </a:cubicBezTo>
                  <a:cubicBezTo>
                    <a:pt x="62" y="1328"/>
                    <a:pt x="79" y="1321"/>
                    <a:pt x="92" y="1308"/>
                  </a:cubicBezTo>
                  <a:cubicBezTo>
                    <a:pt x="548" y="670"/>
                    <a:pt x="1034" y="336"/>
                    <a:pt x="1794" y="184"/>
                  </a:cubicBezTo>
                  <a:cubicBezTo>
                    <a:pt x="1885" y="153"/>
                    <a:pt x="1855" y="32"/>
                    <a:pt x="1764" y="1"/>
                  </a:cubicBezTo>
                  <a:cubicBezTo>
                    <a:pt x="1749" y="1"/>
                    <a:pt x="1734" y="0"/>
                    <a:pt x="171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4023;p80"/>
            <p:cNvSpPr/>
            <p:nvPr/>
          </p:nvSpPr>
          <p:spPr>
            <a:xfrm>
              <a:off x="2128975" y="6551263"/>
              <a:ext cx="51200" cy="22650"/>
            </a:xfrm>
            <a:custGeom>
              <a:avLst/>
              <a:gdLst/>
              <a:ahLst/>
              <a:cxnLst/>
              <a:rect l="l" t="t" r="r" b="b"/>
              <a:pathLst>
                <a:path w="2048" h="906" extrusionOk="0">
                  <a:moveTo>
                    <a:pt x="330" y="1"/>
                  </a:moveTo>
                  <a:cubicBezTo>
                    <a:pt x="237" y="1"/>
                    <a:pt x="146" y="9"/>
                    <a:pt x="61" y="26"/>
                  </a:cubicBezTo>
                  <a:cubicBezTo>
                    <a:pt x="0" y="26"/>
                    <a:pt x="0" y="117"/>
                    <a:pt x="61" y="117"/>
                  </a:cubicBezTo>
                  <a:cubicBezTo>
                    <a:pt x="699" y="300"/>
                    <a:pt x="1338" y="391"/>
                    <a:pt x="1794" y="877"/>
                  </a:cubicBezTo>
                  <a:cubicBezTo>
                    <a:pt x="1820" y="897"/>
                    <a:pt x="1848" y="905"/>
                    <a:pt x="1874" y="905"/>
                  </a:cubicBezTo>
                  <a:cubicBezTo>
                    <a:pt x="1970" y="905"/>
                    <a:pt x="2048" y="797"/>
                    <a:pt x="1976" y="725"/>
                  </a:cubicBezTo>
                  <a:cubicBezTo>
                    <a:pt x="1610" y="307"/>
                    <a:pt x="907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4024;p80"/>
            <p:cNvSpPr/>
            <p:nvPr/>
          </p:nvSpPr>
          <p:spPr>
            <a:xfrm>
              <a:off x="1842500" y="6671213"/>
              <a:ext cx="92725" cy="87400"/>
            </a:xfrm>
            <a:custGeom>
              <a:avLst/>
              <a:gdLst/>
              <a:ahLst/>
              <a:cxnLst/>
              <a:rect l="l" t="t" r="r" b="b"/>
              <a:pathLst>
                <a:path w="3709" h="3496" extrusionOk="0">
                  <a:moveTo>
                    <a:pt x="1854" y="0"/>
                  </a:moveTo>
                  <a:cubicBezTo>
                    <a:pt x="821" y="0"/>
                    <a:pt x="0" y="760"/>
                    <a:pt x="0" y="1733"/>
                  </a:cubicBezTo>
                  <a:cubicBezTo>
                    <a:pt x="0" y="2705"/>
                    <a:pt x="821" y="3496"/>
                    <a:pt x="1854" y="3496"/>
                  </a:cubicBezTo>
                  <a:cubicBezTo>
                    <a:pt x="2888" y="3496"/>
                    <a:pt x="3708" y="2705"/>
                    <a:pt x="3708" y="1733"/>
                  </a:cubicBezTo>
                  <a:cubicBezTo>
                    <a:pt x="3708" y="760"/>
                    <a:pt x="2888" y="0"/>
                    <a:pt x="185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4025;p80"/>
            <p:cNvSpPr/>
            <p:nvPr/>
          </p:nvSpPr>
          <p:spPr>
            <a:xfrm>
              <a:off x="2097050" y="6671213"/>
              <a:ext cx="92750" cy="87400"/>
            </a:xfrm>
            <a:custGeom>
              <a:avLst/>
              <a:gdLst/>
              <a:ahLst/>
              <a:cxnLst/>
              <a:rect l="l" t="t" r="r" b="b"/>
              <a:pathLst>
                <a:path w="3710" h="3496" extrusionOk="0">
                  <a:moveTo>
                    <a:pt x="1855" y="0"/>
                  </a:moveTo>
                  <a:cubicBezTo>
                    <a:pt x="821" y="0"/>
                    <a:pt x="1" y="760"/>
                    <a:pt x="1" y="1733"/>
                  </a:cubicBezTo>
                  <a:cubicBezTo>
                    <a:pt x="1" y="2705"/>
                    <a:pt x="821" y="3496"/>
                    <a:pt x="1855" y="3496"/>
                  </a:cubicBezTo>
                  <a:cubicBezTo>
                    <a:pt x="2888" y="3496"/>
                    <a:pt x="3709" y="2705"/>
                    <a:pt x="3709" y="1733"/>
                  </a:cubicBezTo>
                  <a:cubicBezTo>
                    <a:pt x="3709" y="760"/>
                    <a:pt x="2888" y="0"/>
                    <a:pt x="185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4026;p80"/>
            <p:cNvSpPr/>
            <p:nvPr/>
          </p:nvSpPr>
          <p:spPr>
            <a:xfrm>
              <a:off x="2007400" y="6699938"/>
              <a:ext cx="27175" cy="6725"/>
            </a:xfrm>
            <a:custGeom>
              <a:avLst/>
              <a:gdLst/>
              <a:ahLst/>
              <a:cxnLst/>
              <a:rect l="l" t="t" r="r" b="b"/>
              <a:pathLst>
                <a:path w="1087" h="269" extrusionOk="0">
                  <a:moveTo>
                    <a:pt x="1007" y="0"/>
                  </a:moveTo>
                  <a:cubicBezTo>
                    <a:pt x="997" y="0"/>
                    <a:pt x="985" y="2"/>
                    <a:pt x="973" y="6"/>
                  </a:cubicBezTo>
                  <a:cubicBezTo>
                    <a:pt x="810" y="88"/>
                    <a:pt x="664" y="117"/>
                    <a:pt x="512" y="117"/>
                  </a:cubicBezTo>
                  <a:cubicBezTo>
                    <a:pt x="382" y="117"/>
                    <a:pt x="246" y="95"/>
                    <a:pt x="91" y="67"/>
                  </a:cubicBezTo>
                  <a:cubicBezTo>
                    <a:pt x="61" y="67"/>
                    <a:pt x="0" y="158"/>
                    <a:pt x="61" y="158"/>
                  </a:cubicBezTo>
                  <a:cubicBezTo>
                    <a:pt x="206" y="231"/>
                    <a:pt x="372" y="269"/>
                    <a:pt x="535" y="269"/>
                  </a:cubicBezTo>
                  <a:cubicBezTo>
                    <a:pt x="714" y="269"/>
                    <a:pt x="891" y="223"/>
                    <a:pt x="1034" y="128"/>
                  </a:cubicBezTo>
                  <a:cubicBezTo>
                    <a:pt x="1086" y="75"/>
                    <a:pt x="1071" y="0"/>
                    <a:pt x="100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4027;p80"/>
            <p:cNvSpPr/>
            <p:nvPr/>
          </p:nvSpPr>
          <p:spPr>
            <a:xfrm>
              <a:off x="1907850" y="6601288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31"/>
                    <a:pt x="0" y="335"/>
                    <a:pt x="0" y="730"/>
                  </a:cubicBezTo>
                  <a:cubicBezTo>
                    <a:pt x="0" y="1125"/>
                    <a:pt x="274" y="1429"/>
                    <a:pt x="608" y="1429"/>
                  </a:cubicBezTo>
                  <a:cubicBezTo>
                    <a:pt x="943" y="1399"/>
                    <a:pt x="1186" y="1095"/>
                    <a:pt x="1186" y="700"/>
                  </a:cubicBezTo>
                  <a:cubicBezTo>
                    <a:pt x="1155" y="305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4028;p80"/>
            <p:cNvSpPr/>
            <p:nvPr/>
          </p:nvSpPr>
          <p:spPr>
            <a:xfrm>
              <a:off x="2090225" y="65959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1"/>
                    <a:pt x="0" y="335"/>
                    <a:pt x="0" y="730"/>
                  </a:cubicBezTo>
                  <a:cubicBezTo>
                    <a:pt x="31" y="1126"/>
                    <a:pt x="274" y="1430"/>
                    <a:pt x="608" y="1430"/>
                  </a:cubicBezTo>
                  <a:cubicBezTo>
                    <a:pt x="942" y="1399"/>
                    <a:pt x="1186" y="1095"/>
                    <a:pt x="1186" y="700"/>
                  </a:cubicBezTo>
                  <a:cubicBezTo>
                    <a:pt x="1155" y="305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4029;p80"/>
            <p:cNvSpPr/>
            <p:nvPr/>
          </p:nvSpPr>
          <p:spPr>
            <a:xfrm>
              <a:off x="1860725" y="6680313"/>
              <a:ext cx="8400" cy="9900"/>
            </a:xfrm>
            <a:custGeom>
              <a:avLst/>
              <a:gdLst/>
              <a:ahLst/>
              <a:cxnLst/>
              <a:rect l="l" t="t" r="r" b="b"/>
              <a:pathLst>
                <a:path w="336" h="39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305"/>
                    <a:pt x="61" y="396"/>
                    <a:pt x="18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3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4030;p80"/>
            <p:cNvSpPr/>
            <p:nvPr/>
          </p:nvSpPr>
          <p:spPr>
            <a:xfrm>
              <a:off x="1891875" y="6709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4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6" y="335"/>
                    <a:pt x="366" y="214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4031;p80"/>
            <p:cNvSpPr/>
            <p:nvPr/>
          </p:nvSpPr>
          <p:spPr>
            <a:xfrm>
              <a:off x="1853900" y="6729713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4032;p80"/>
            <p:cNvSpPr/>
            <p:nvPr/>
          </p:nvSpPr>
          <p:spPr>
            <a:xfrm>
              <a:off x="1913925" y="6672713"/>
              <a:ext cx="9150" cy="9925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92" y="1"/>
                    <a:pt x="0" y="92"/>
                    <a:pt x="0" y="214"/>
                  </a:cubicBezTo>
                  <a:cubicBezTo>
                    <a:pt x="0" y="305"/>
                    <a:pt x="92" y="396"/>
                    <a:pt x="183" y="396"/>
                  </a:cubicBezTo>
                  <a:cubicBezTo>
                    <a:pt x="274" y="396"/>
                    <a:pt x="365" y="305"/>
                    <a:pt x="365" y="214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4033;p80"/>
            <p:cNvSpPr/>
            <p:nvPr/>
          </p:nvSpPr>
          <p:spPr>
            <a:xfrm>
              <a:off x="1940525" y="6719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04"/>
                    <a:pt x="91" y="396"/>
                    <a:pt x="183" y="396"/>
                  </a:cubicBezTo>
                  <a:cubicBezTo>
                    <a:pt x="274" y="396"/>
                    <a:pt x="365" y="304"/>
                    <a:pt x="365" y="213"/>
                  </a:cubicBezTo>
                  <a:cubicBezTo>
                    <a:pt x="365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4034;p80"/>
            <p:cNvSpPr/>
            <p:nvPr/>
          </p:nvSpPr>
          <p:spPr>
            <a:xfrm>
              <a:off x="2092500" y="66803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4035;p80"/>
            <p:cNvSpPr/>
            <p:nvPr/>
          </p:nvSpPr>
          <p:spPr>
            <a:xfrm>
              <a:off x="2110725" y="67297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4036;p80"/>
            <p:cNvSpPr/>
            <p:nvPr/>
          </p:nvSpPr>
          <p:spPr>
            <a:xfrm>
              <a:off x="2148725" y="66826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4037;p80"/>
            <p:cNvSpPr/>
            <p:nvPr/>
          </p:nvSpPr>
          <p:spPr>
            <a:xfrm>
              <a:off x="2176075" y="67198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2"/>
                    <a:pt x="1" y="213"/>
                  </a:cubicBezTo>
                  <a:cubicBezTo>
                    <a:pt x="1" y="304"/>
                    <a:pt x="92" y="396"/>
                    <a:pt x="183" y="396"/>
                  </a:cubicBezTo>
                  <a:cubicBezTo>
                    <a:pt x="274" y="396"/>
                    <a:pt x="366" y="304"/>
                    <a:pt x="366" y="21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4038;p80"/>
            <p:cNvSpPr/>
            <p:nvPr/>
          </p:nvSpPr>
          <p:spPr>
            <a:xfrm>
              <a:off x="2138850" y="6714513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4039;p80"/>
            <p:cNvSpPr/>
            <p:nvPr/>
          </p:nvSpPr>
          <p:spPr>
            <a:xfrm>
              <a:off x="1815125" y="6333063"/>
              <a:ext cx="207475" cy="230250"/>
            </a:xfrm>
            <a:custGeom>
              <a:avLst/>
              <a:gdLst/>
              <a:ahLst/>
              <a:cxnLst/>
              <a:rect l="l" t="t" r="r" b="b"/>
              <a:pathLst>
                <a:path w="8299" h="9210" extrusionOk="0">
                  <a:moveTo>
                    <a:pt x="8299" y="0"/>
                  </a:moveTo>
                  <a:lnTo>
                    <a:pt x="8299" y="0"/>
                  </a:lnTo>
                  <a:cubicBezTo>
                    <a:pt x="7326" y="91"/>
                    <a:pt x="6262" y="122"/>
                    <a:pt x="5138" y="122"/>
                  </a:cubicBezTo>
                  <a:cubicBezTo>
                    <a:pt x="2767" y="2614"/>
                    <a:pt x="943" y="5593"/>
                    <a:pt x="1" y="8906"/>
                  </a:cubicBezTo>
                  <a:lnTo>
                    <a:pt x="62" y="9210"/>
                  </a:lnTo>
                  <a:cubicBezTo>
                    <a:pt x="62" y="9210"/>
                    <a:pt x="1399" y="8967"/>
                    <a:pt x="3132" y="8298"/>
                  </a:cubicBezTo>
                  <a:cubicBezTo>
                    <a:pt x="3375" y="8207"/>
                    <a:pt x="3588" y="8116"/>
                    <a:pt x="3800" y="7994"/>
                  </a:cubicBezTo>
                  <a:cubicBezTo>
                    <a:pt x="4530" y="5076"/>
                    <a:pt x="6293" y="2432"/>
                    <a:pt x="829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4040;p80"/>
            <p:cNvSpPr/>
            <p:nvPr/>
          </p:nvSpPr>
          <p:spPr>
            <a:xfrm>
              <a:off x="1910125" y="6283988"/>
              <a:ext cx="417975" cy="321900"/>
            </a:xfrm>
            <a:custGeom>
              <a:avLst/>
              <a:gdLst/>
              <a:ahLst/>
              <a:cxnLst/>
              <a:rect l="l" t="t" r="r" b="b"/>
              <a:pathLst>
                <a:path w="16719" h="12876" extrusionOk="0">
                  <a:moveTo>
                    <a:pt x="7596" y="1"/>
                  </a:moveTo>
                  <a:cubicBezTo>
                    <a:pt x="7501" y="1"/>
                    <a:pt x="7410" y="25"/>
                    <a:pt x="7326" y="79"/>
                  </a:cubicBezTo>
                  <a:cubicBezTo>
                    <a:pt x="6536" y="565"/>
                    <a:pt x="7691" y="1264"/>
                    <a:pt x="7691" y="1264"/>
                  </a:cubicBezTo>
                  <a:cubicBezTo>
                    <a:pt x="6809" y="1629"/>
                    <a:pt x="5715" y="1842"/>
                    <a:pt x="4499" y="1963"/>
                  </a:cubicBezTo>
                  <a:cubicBezTo>
                    <a:pt x="2493" y="4425"/>
                    <a:pt x="730" y="7039"/>
                    <a:pt x="0" y="9957"/>
                  </a:cubicBezTo>
                  <a:cubicBezTo>
                    <a:pt x="1490" y="9197"/>
                    <a:pt x="2857" y="7951"/>
                    <a:pt x="2858" y="7951"/>
                  </a:cubicBezTo>
                  <a:lnTo>
                    <a:pt x="2858" y="7951"/>
                  </a:lnTo>
                  <a:cubicBezTo>
                    <a:pt x="2128" y="8893"/>
                    <a:pt x="1855" y="9440"/>
                    <a:pt x="1855" y="9440"/>
                  </a:cubicBezTo>
                  <a:cubicBezTo>
                    <a:pt x="4560" y="9440"/>
                    <a:pt x="7873" y="6431"/>
                    <a:pt x="7873" y="6431"/>
                  </a:cubicBezTo>
                  <a:cubicBezTo>
                    <a:pt x="7873" y="6431"/>
                    <a:pt x="9324" y="9807"/>
                    <a:pt x="9712" y="9807"/>
                  </a:cubicBezTo>
                  <a:cubicBezTo>
                    <a:pt x="9717" y="9807"/>
                    <a:pt x="9722" y="9806"/>
                    <a:pt x="9727" y="9805"/>
                  </a:cubicBezTo>
                  <a:cubicBezTo>
                    <a:pt x="10061" y="9714"/>
                    <a:pt x="9940" y="8498"/>
                    <a:pt x="9940" y="8498"/>
                  </a:cubicBezTo>
                  <a:cubicBezTo>
                    <a:pt x="9940" y="8498"/>
                    <a:pt x="9970" y="8407"/>
                    <a:pt x="10001" y="8346"/>
                  </a:cubicBezTo>
                  <a:lnTo>
                    <a:pt x="10001" y="8346"/>
                  </a:lnTo>
                  <a:cubicBezTo>
                    <a:pt x="9941" y="8494"/>
                    <a:pt x="11178" y="11118"/>
                    <a:pt x="11384" y="11118"/>
                  </a:cubicBezTo>
                  <a:cubicBezTo>
                    <a:pt x="11390" y="11118"/>
                    <a:pt x="11395" y="11116"/>
                    <a:pt x="11399" y="11112"/>
                  </a:cubicBezTo>
                  <a:cubicBezTo>
                    <a:pt x="11581" y="10930"/>
                    <a:pt x="11672" y="10261"/>
                    <a:pt x="11672" y="10261"/>
                  </a:cubicBezTo>
                  <a:cubicBezTo>
                    <a:pt x="12645" y="12419"/>
                    <a:pt x="14165" y="12875"/>
                    <a:pt x="14165" y="12875"/>
                  </a:cubicBezTo>
                  <a:lnTo>
                    <a:pt x="14773" y="11872"/>
                  </a:lnTo>
                  <a:cubicBezTo>
                    <a:pt x="16718" y="8407"/>
                    <a:pt x="15685" y="5489"/>
                    <a:pt x="13223" y="3270"/>
                  </a:cubicBezTo>
                  <a:cubicBezTo>
                    <a:pt x="12402" y="2510"/>
                    <a:pt x="10335" y="2358"/>
                    <a:pt x="10335" y="2358"/>
                  </a:cubicBezTo>
                  <a:cubicBezTo>
                    <a:pt x="10335" y="2358"/>
                    <a:pt x="12493" y="565"/>
                    <a:pt x="11429" y="231"/>
                  </a:cubicBezTo>
                  <a:cubicBezTo>
                    <a:pt x="11334" y="200"/>
                    <a:pt x="11238" y="186"/>
                    <a:pt x="11143" y="186"/>
                  </a:cubicBezTo>
                  <a:cubicBezTo>
                    <a:pt x="10214" y="186"/>
                    <a:pt x="9362" y="1538"/>
                    <a:pt x="9362" y="1538"/>
                  </a:cubicBezTo>
                  <a:cubicBezTo>
                    <a:pt x="9362" y="1538"/>
                    <a:pt x="8354" y="1"/>
                    <a:pt x="75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4041;p80"/>
            <p:cNvSpPr/>
            <p:nvPr/>
          </p:nvSpPr>
          <p:spPr>
            <a:xfrm>
              <a:off x="1696600" y="6336038"/>
              <a:ext cx="246975" cy="272125"/>
            </a:xfrm>
            <a:custGeom>
              <a:avLst/>
              <a:gdLst/>
              <a:ahLst/>
              <a:cxnLst/>
              <a:rect l="l" t="t" r="r" b="b"/>
              <a:pathLst>
                <a:path w="9879" h="10885" extrusionOk="0">
                  <a:moveTo>
                    <a:pt x="8151" y="1"/>
                  </a:moveTo>
                  <a:cubicBezTo>
                    <a:pt x="5142" y="1"/>
                    <a:pt x="2615" y="1305"/>
                    <a:pt x="1338" y="5048"/>
                  </a:cubicBezTo>
                  <a:cubicBezTo>
                    <a:pt x="0" y="8878"/>
                    <a:pt x="3101" y="10884"/>
                    <a:pt x="3101" y="10884"/>
                  </a:cubicBezTo>
                  <a:cubicBezTo>
                    <a:pt x="3921" y="10884"/>
                    <a:pt x="4438" y="7571"/>
                    <a:pt x="4438" y="7571"/>
                  </a:cubicBezTo>
                  <a:lnTo>
                    <a:pt x="4742" y="8787"/>
                  </a:lnTo>
                  <a:cubicBezTo>
                    <a:pt x="5684" y="5474"/>
                    <a:pt x="7508" y="2495"/>
                    <a:pt x="9879" y="3"/>
                  </a:cubicBezTo>
                  <a:lnTo>
                    <a:pt x="8359" y="3"/>
                  </a:lnTo>
                  <a:cubicBezTo>
                    <a:pt x="8289" y="1"/>
                    <a:pt x="8220" y="1"/>
                    <a:pt x="815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4042;p80"/>
            <p:cNvSpPr/>
            <p:nvPr/>
          </p:nvSpPr>
          <p:spPr>
            <a:xfrm>
              <a:off x="2112250" y="6892738"/>
              <a:ext cx="112500" cy="400850"/>
            </a:xfrm>
            <a:custGeom>
              <a:avLst/>
              <a:gdLst/>
              <a:ahLst/>
              <a:cxnLst/>
              <a:rect l="l" t="t" r="r" b="b"/>
              <a:pathLst>
                <a:path w="4500" h="16034" extrusionOk="0">
                  <a:moveTo>
                    <a:pt x="1061" y="1"/>
                  </a:moveTo>
                  <a:cubicBezTo>
                    <a:pt x="897" y="1"/>
                    <a:pt x="745" y="15"/>
                    <a:pt x="609" y="45"/>
                  </a:cubicBezTo>
                  <a:cubicBezTo>
                    <a:pt x="396" y="1382"/>
                    <a:pt x="1" y="4361"/>
                    <a:pt x="365" y="6732"/>
                  </a:cubicBezTo>
                  <a:cubicBezTo>
                    <a:pt x="1125" y="11687"/>
                    <a:pt x="1976" y="13480"/>
                    <a:pt x="4469" y="16033"/>
                  </a:cubicBezTo>
                  <a:cubicBezTo>
                    <a:pt x="4499" y="14665"/>
                    <a:pt x="4104" y="10805"/>
                    <a:pt x="4104" y="10805"/>
                  </a:cubicBezTo>
                  <a:cubicBezTo>
                    <a:pt x="4104" y="10805"/>
                    <a:pt x="3618" y="7796"/>
                    <a:pt x="3314" y="5851"/>
                  </a:cubicBezTo>
                  <a:cubicBezTo>
                    <a:pt x="3010" y="3936"/>
                    <a:pt x="3557" y="714"/>
                    <a:pt x="3557" y="714"/>
                  </a:cubicBezTo>
                  <a:cubicBezTo>
                    <a:pt x="2627" y="249"/>
                    <a:pt x="1737" y="1"/>
                    <a:pt x="10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4043;p80"/>
            <p:cNvSpPr/>
            <p:nvPr/>
          </p:nvSpPr>
          <p:spPr>
            <a:xfrm>
              <a:off x="2085650" y="6893863"/>
              <a:ext cx="138325" cy="418700"/>
            </a:xfrm>
            <a:custGeom>
              <a:avLst/>
              <a:gdLst/>
              <a:ahLst/>
              <a:cxnLst/>
              <a:rect l="l" t="t" r="r" b="b"/>
              <a:pathLst>
                <a:path w="5533" h="16748" extrusionOk="0">
                  <a:moveTo>
                    <a:pt x="1673" y="0"/>
                  </a:moveTo>
                  <a:cubicBezTo>
                    <a:pt x="1308" y="91"/>
                    <a:pt x="1034" y="274"/>
                    <a:pt x="973" y="578"/>
                  </a:cubicBezTo>
                  <a:cubicBezTo>
                    <a:pt x="761" y="1429"/>
                    <a:pt x="1" y="4803"/>
                    <a:pt x="1277" y="9392"/>
                  </a:cubicBezTo>
                  <a:cubicBezTo>
                    <a:pt x="2554" y="13952"/>
                    <a:pt x="5381" y="16748"/>
                    <a:pt x="5381" y="16748"/>
                  </a:cubicBezTo>
                  <a:cubicBezTo>
                    <a:pt x="5472" y="16596"/>
                    <a:pt x="5533" y="16322"/>
                    <a:pt x="5533" y="15988"/>
                  </a:cubicBezTo>
                  <a:cubicBezTo>
                    <a:pt x="3040" y="13435"/>
                    <a:pt x="2189" y="11642"/>
                    <a:pt x="1429" y="6687"/>
                  </a:cubicBezTo>
                  <a:cubicBezTo>
                    <a:pt x="1065" y="4316"/>
                    <a:pt x="1460" y="1337"/>
                    <a:pt x="167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4044;p80"/>
            <p:cNvSpPr/>
            <p:nvPr/>
          </p:nvSpPr>
          <p:spPr>
            <a:xfrm>
              <a:off x="1844000" y="6896713"/>
              <a:ext cx="117050" cy="405225"/>
            </a:xfrm>
            <a:custGeom>
              <a:avLst/>
              <a:gdLst/>
              <a:ahLst/>
              <a:cxnLst/>
              <a:rect l="l" t="t" r="r" b="b"/>
              <a:pathLst>
                <a:path w="4682" h="16209" extrusionOk="0">
                  <a:moveTo>
                    <a:pt x="3665" y="0"/>
                  </a:moveTo>
                  <a:cubicBezTo>
                    <a:pt x="2999" y="0"/>
                    <a:pt x="2147" y="211"/>
                    <a:pt x="1278" y="646"/>
                  </a:cubicBezTo>
                  <a:cubicBezTo>
                    <a:pt x="1278" y="646"/>
                    <a:pt x="1703" y="3868"/>
                    <a:pt x="1338" y="5783"/>
                  </a:cubicBezTo>
                  <a:cubicBezTo>
                    <a:pt x="974" y="7667"/>
                    <a:pt x="366" y="10281"/>
                    <a:pt x="366" y="10281"/>
                  </a:cubicBezTo>
                  <a:cubicBezTo>
                    <a:pt x="366" y="10281"/>
                    <a:pt x="31" y="14871"/>
                    <a:pt x="1" y="16208"/>
                  </a:cubicBezTo>
                  <a:cubicBezTo>
                    <a:pt x="2554" y="13746"/>
                    <a:pt x="3314" y="11680"/>
                    <a:pt x="4256" y="6725"/>
                  </a:cubicBezTo>
                  <a:cubicBezTo>
                    <a:pt x="4682" y="4385"/>
                    <a:pt x="4408" y="1406"/>
                    <a:pt x="4256" y="68"/>
                  </a:cubicBezTo>
                  <a:cubicBezTo>
                    <a:pt x="4083" y="23"/>
                    <a:pt x="3884" y="0"/>
                    <a:pt x="366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4045;p80"/>
            <p:cNvSpPr/>
            <p:nvPr/>
          </p:nvSpPr>
          <p:spPr>
            <a:xfrm>
              <a:off x="1844000" y="6898413"/>
              <a:ext cx="143650" cy="422525"/>
            </a:xfrm>
            <a:custGeom>
              <a:avLst/>
              <a:gdLst/>
              <a:ahLst/>
              <a:cxnLst/>
              <a:rect l="l" t="t" r="r" b="b"/>
              <a:pathLst>
                <a:path w="5746" h="16901" extrusionOk="0">
                  <a:moveTo>
                    <a:pt x="4256" y="0"/>
                  </a:moveTo>
                  <a:cubicBezTo>
                    <a:pt x="4408" y="1338"/>
                    <a:pt x="4682" y="4317"/>
                    <a:pt x="4256" y="6687"/>
                  </a:cubicBezTo>
                  <a:cubicBezTo>
                    <a:pt x="3314" y="11612"/>
                    <a:pt x="2585" y="13678"/>
                    <a:pt x="1" y="16171"/>
                  </a:cubicBezTo>
                  <a:cubicBezTo>
                    <a:pt x="1" y="16505"/>
                    <a:pt x="31" y="16748"/>
                    <a:pt x="123" y="16900"/>
                  </a:cubicBezTo>
                  <a:cubicBezTo>
                    <a:pt x="123" y="16900"/>
                    <a:pt x="2889" y="13922"/>
                    <a:pt x="4317" y="9393"/>
                  </a:cubicBezTo>
                  <a:cubicBezTo>
                    <a:pt x="5746" y="4864"/>
                    <a:pt x="5107" y="1429"/>
                    <a:pt x="4925" y="578"/>
                  </a:cubicBezTo>
                  <a:cubicBezTo>
                    <a:pt x="4864" y="274"/>
                    <a:pt x="4621" y="92"/>
                    <a:pt x="42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4046;p80"/>
            <p:cNvSpPr/>
            <p:nvPr/>
          </p:nvSpPr>
          <p:spPr>
            <a:xfrm>
              <a:off x="1608450" y="6912088"/>
              <a:ext cx="325250" cy="420950"/>
            </a:xfrm>
            <a:custGeom>
              <a:avLst/>
              <a:gdLst/>
              <a:ahLst/>
              <a:cxnLst/>
              <a:rect l="l" t="t" r="r" b="b"/>
              <a:pathLst>
                <a:path w="13010" h="16838" extrusionOk="0">
                  <a:moveTo>
                    <a:pt x="10700" y="1"/>
                  </a:moveTo>
                  <a:cubicBezTo>
                    <a:pt x="10700" y="1"/>
                    <a:pt x="5168" y="3891"/>
                    <a:pt x="3040" y="6140"/>
                  </a:cubicBezTo>
                  <a:cubicBezTo>
                    <a:pt x="943" y="8420"/>
                    <a:pt x="0" y="11976"/>
                    <a:pt x="3040" y="13466"/>
                  </a:cubicBezTo>
                  <a:cubicBezTo>
                    <a:pt x="5259" y="14530"/>
                    <a:pt x="7356" y="15502"/>
                    <a:pt x="8329" y="15958"/>
                  </a:cubicBezTo>
                  <a:cubicBezTo>
                    <a:pt x="8481" y="16049"/>
                    <a:pt x="8633" y="16110"/>
                    <a:pt x="8724" y="16141"/>
                  </a:cubicBezTo>
                  <a:lnTo>
                    <a:pt x="8754" y="16141"/>
                  </a:lnTo>
                  <a:cubicBezTo>
                    <a:pt x="9413" y="16394"/>
                    <a:pt x="10705" y="16837"/>
                    <a:pt x="11469" y="16837"/>
                  </a:cubicBezTo>
                  <a:cubicBezTo>
                    <a:pt x="11622" y="16837"/>
                    <a:pt x="11753" y="16819"/>
                    <a:pt x="11855" y="16779"/>
                  </a:cubicBezTo>
                  <a:cubicBezTo>
                    <a:pt x="12675" y="16475"/>
                    <a:pt x="11125" y="15715"/>
                    <a:pt x="11125" y="15715"/>
                  </a:cubicBezTo>
                  <a:lnTo>
                    <a:pt x="11125" y="15715"/>
                  </a:lnTo>
                  <a:cubicBezTo>
                    <a:pt x="11125" y="15715"/>
                    <a:pt x="11384" y="15791"/>
                    <a:pt x="11691" y="15791"/>
                  </a:cubicBezTo>
                  <a:cubicBezTo>
                    <a:pt x="11999" y="15791"/>
                    <a:pt x="12356" y="15715"/>
                    <a:pt x="12554" y="15411"/>
                  </a:cubicBezTo>
                  <a:cubicBezTo>
                    <a:pt x="12949" y="14803"/>
                    <a:pt x="11490" y="14590"/>
                    <a:pt x="11490" y="14590"/>
                  </a:cubicBezTo>
                  <a:cubicBezTo>
                    <a:pt x="11490" y="14590"/>
                    <a:pt x="12432" y="14408"/>
                    <a:pt x="12706" y="13952"/>
                  </a:cubicBezTo>
                  <a:cubicBezTo>
                    <a:pt x="13010" y="13496"/>
                    <a:pt x="11125" y="12797"/>
                    <a:pt x="11125" y="12797"/>
                  </a:cubicBezTo>
                  <a:cubicBezTo>
                    <a:pt x="11125" y="12797"/>
                    <a:pt x="11855" y="11642"/>
                    <a:pt x="11490" y="11429"/>
                  </a:cubicBezTo>
                  <a:cubicBezTo>
                    <a:pt x="11460" y="11412"/>
                    <a:pt x="11424" y="11404"/>
                    <a:pt x="11384" y="11404"/>
                  </a:cubicBezTo>
                  <a:cubicBezTo>
                    <a:pt x="10938" y="11404"/>
                    <a:pt x="9940" y="12402"/>
                    <a:pt x="9940" y="12402"/>
                  </a:cubicBezTo>
                  <a:cubicBezTo>
                    <a:pt x="9362" y="12068"/>
                    <a:pt x="5836" y="11125"/>
                    <a:pt x="6596" y="10274"/>
                  </a:cubicBezTo>
                  <a:cubicBezTo>
                    <a:pt x="7386" y="9423"/>
                    <a:pt x="10760" y="6779"/>
                    <a:pt x="10760" y="6779"/>
                  </a:cubicBezTo>
                  <a:cubicBezTo>
                    <a:pt x="10760" y="6779"/>
                    <a:pt x="11368" y="2098"/>
                    <a:pt x="107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4047;p80"/>
            <p:cNvSpPr/>
            <p:nvPr/>
          </p:nvSpPr>
          <p:spPr>
            <a:xfrm>
              <a:off x="2141125" y="6912088"/>
              <a:ext cx="325275" cy="420950"/>
            </a:xfrm>
            <a:custGeom>
              <a:avLst/>
              <a:gdLst/>
              <a:ahLst/>
              <a:cxnLst/>
              <a:rect l="l" t="t" r="r" b="b"/>
              <a:pathLst>
                <a:path w="13011" h="16838" extrusionOk="0">
                  <a:moveTo>
                    <a:pt x="2311" y="1"/>
                  </a:moveTo>
                  <a:cubicBezTo>
                    <a:pt x="1642" y="2098"/>
                    <a:pt x="2250" y="6779"/>
                    <a:pt x="2250" y="6779"/>
                  </a:cubicBezTo>
                  <a:cubicBezTo>
                    <a:pt x="2250" y="6779"/>
                    <a:pt x="5624" y="9423"/>
                    <a:pt x="6384" y="10274"/>
                  </a:cubicBezTo>
                  <a:cubicBezTo>
                    <a:pt x="7174" y="11125"/>
                    <a:pt x="3618" y="12068"/>
                    <a:pt x="3071" y="12402"/>
                  </a:cubicBezTo>
                  <a:cubicBezTo>
                    <a:pt x="3071" y="12402"/>
                    <a:pt x="2047" y="11404"/>
                    <a:pt x="1620" y="11404"/>
                  </a:cubicBezTo>
                  <a:cubicBezTo>
                    <a:pt x="1582" y="11404"/>
                    <a:pt x="1548" y="11412"/>
                    <a:pt x="1521" y="11429"/>
                  </a:cubicBezTo>
                  <a:cubicBezTo>
                    <a:pt x="1156" y="11642"/>
                    <a:pt x="1885" y="12797"/>
                    <a:pt x="1885" y="12797"/>
                  </a:cubicBezTo>
                  <a:cubicBezTo>
                    <a:pt x="1885" y="12797"/>
                    <a:pt x="1" y="13496"/>
                    <a:pt x="305" y="13952"/>
                  </a:cubicBezTo>
                  <a:cubicBezTo>
                    <a:pt x="578" y="14408"/>
                    <a:pt x="1521" y="14590"/>
                    <a:pt x="1521" y="14590"/>
                  </a:cubicBezTo>
                  <a:cubicBezTo>
                    <a:pt x="1521" y="14590"/>
                    <a:pt x="62" y="14803"/>
                    <a:pt x="457" y="15411"/>
                  </a:cubicBezTo>
                  <a:cubicBezTo>
                    <a:pt x="639" y="15715"/>
                    <a:pt x="996" y="15791"/>
                    <a:pt x="1308" y="15791"/>
                  </a:cubicBezTo>
                  <a:cubicBezTo>
                    <a:pt x="1619" y="15791"/>
                    <a:pt x="1885" y="15715"/>
                    <a:pt x="1885" y="15715"/>
                  </a:cubicBezTo>
                  <a:lnTo>
                    <a:pt x="1885" y="15715"/>
                  </a:lnTo>
                  <a:cubicBezTo>
                    <a:pt x="1885" y="15715"/>
                    <a:pt x="335" y="16475"/>
                    <a:pt x="1156" y="16779"/>
                  </a:cubicBezTo>
                  <a:cubicBezTo>
                    <a:pt x="1257" y="16819"/>
                    <a:pt x="1389" y="16837"/>
                    <a:pt x="1542" y="16837"/>
                  </a:cubicBezTo>
                  <a:cubicBezTo>
                    <a:pt x="2306" y="16837"/>
                    <a:pt x="3598" y="16394"/>
                    <a:pt x="4256" y="16141"/>
                  </a:cubicBezTo>
                  <a:lnTo>
                    <a:pt x="4287" y="16141"/>
                  </a:lnTo>
                  <a:cubicBezTo>
                    <a:pt x="4378" y="16110"/>
                    <a:pt x="4530" y="16049"/>
                    <a:pt x="4682" y="15958"/>
                  </a:cubicBezTo>
                  <a:cubicBezTo>
                    <a:pt x="5654" y="15502"/>
                    <a:pt x="7721" y="14530"/>
                    <a:pt x="9940" y="13466"/>
                  </a:cubicBezTo>
                  <a:cubicBezTo>
                    <a:pt x="13010" y="11976"/>
                    <a:pt x="12068" y="8420"/>
                    <a:pt x="9940" y="6140"/>
                  </a:cubicBezTo>
                  <a:cubicBezTo>
                    <a:pt x="7843" y="3891"/>
                    <a:pt x="2311" y="1"/>
                    <a:pt x="231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227;p40"/>
          <p:cNvGrpSpPr/>
          <p:nvPr/>
        </p:nvGrpSpPr>
        <p:grpSpPr>
          <a:xfrm>
            <a:off x="6900025" y="3856896"/>
            <a:ext cx="1626090" cy="1574941"/>
            <a:chOff x="5293245" y="6083019"/>
            <a:chExt cx="1941885" cy="2248761"/>
          </a:xfrm>
        </p:grpSpPr>
        <p:sp>
          <p:nvSpPr>
            <p:cNvPr id="642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1906;p61"/>
          <p:cNvSpPr txBox="1">
            <a:spLocks noGrp="1"/>
          </p:cNvSpPr>
          <p:nvPr>
            <p:ph type="subTitle" idx="1"/>
          </p:nvPr>
        </p:nvSpPr>
        <p:spPr>
          <a:xfrm>
            <a:off x="1684540" y="1894062"/>
            <a:ext cx="4646900" cy="5532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/>
            <a:r>
              <a:rPr lang="en-US" sz="2000" b="1" dirty="0" err="1" smtClean="0">
                <a:latin typeface="Century Gothic" panose="020B0502020202020204" pitchFamily="34" charset="0"/>
              </a:rPr>
              <a:t>Kasampak</a:t>
            </a:r>
            <a:r>
              <a:rPr lang="en-US" sz="2000" b="1" dirty="0" smtClean="0">
                <a:latin typeface="Century Gothic" panose="020B0502020202020204" pitchFamily="34" charset="0"/>
              </a:rPr>
              <a:t>	=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katingali</a:t>
            </a:r>
            <a:endParaRPr sz="2000" b="1" dirty="0">
              <a:latin typeface="Century Gothic" panose="020B0502020202020204" pitchFamily="34" charset="0"/>
            </a:endParaRPr>
          </a:p>
        </p:txBody>
      </p:sp>
      <p:sp>
        <p:nvSpPr>
          <p:cNvPr id="560" name="Google Shape;1913;p61">
            <a:hlinkClick r:id="" action="ppaction://noaction"/>
          </p:cNvPr>
          <p:cNvSpPr/>
          <p:nvPr/>
        </p:nvSpPr>
        <p:spPr>
          <a:xfrm>
            <a:off x="762581" y="1902077"/>
            <a:ext cx="574485" cy="507953"/>
          </a:xfrm>
          <a:prstGeom prst="roundRect">
            <a:avLst>
              <a:gd name="adj" fmla="val 3021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3333" b="1" dirty="0" smtClean="0">
                <a:latin typeface="Lato"/>
                <a:ea typeface="Lato"/>
                <a:cs typeface="Lato"/>
                <a:sym typeface="Lato"/>
              </a:rPr>
              <a:t>6</a:t>
            </a:r>
            <a:endParaRPr sz="3333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1" name="Google Shape;1913;p61">
            <a:hlinkClick r:id="" action="ppaction://noaction"/>
          </p:cNvPr>
          <p:cNvSpPr/>
          <p:nvPr/>
        </p:nvSpPr>
        <p:spPr>
          <a:xfrm>
            <a:off x="767059" y="2857472"/>
            <a:ext cx="574485" cy="507953"/>
          </a:xfrm>
          <a:prstGeom prst="roundRect">
            <a:avLst>
              <a:gd name="adj" fmla="val 3021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3333" b="1" dirty="0" smtClean="0">
                <a:latin typeface="Lato"/>
                <a:ea typeface="Lato"/>
                <a:cs typeface="Lato"/>
                <a:sym typeface="Lato"/>
              </a:rPr>
              <a:t>7</a:t>
            </a:r>
            <a:endParaRPr sz="3333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2" name="Google Shape;1906;p61"/>
          <p:cNvSpPr txBox="1">
            <a:spLocks/>
          </p:cNvSpPr>
          <p:nvPr/>
        </p:nvSpPr>
        <p:spPr>
          <a:xfrm>
            <a:off x="1684539" y="2818417"/>
            <a:ext cx="6541445" cy="5532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 smtClean="0">
                <a:ln w="0"/>
                <a:latin typeface="Century Gothic" panose="020B0502020202020204" pitchFamily="34" charset="0"/>
              </a:rPr>
              <a:t>Ngababad</a:t>
            </a:r>
            <a:r>
              <a:rPr lang="en-US" sz="2000" b="1" dirty="0">
                <a:ln w="0"/>
                <a:latin typeface="Century Gothic" panose="020B0502020202020204" pitchFamily="34" charset="0"/>
              </a:rPr>
              <a:t>	</a:t>
            </a:r>
            <a:r>
              <a:rPr lang="en-US" sz="2000" b="1" dirty="0" smtClean="0">
                <a:ln w="0"/>
                <a:latin typeface="Century Gothic" panose="020B0502020202020204" pitchFamily="34" charset="0"/>
              </a:rPr>
              <a:t>= </a:t>
            </a:r>
            <a:r>
              <a:rPr lang="en-US" sz="2000" b="1" dirty="0" err="1" smtClean="0">
                <a:ln w="0"/>
                <a:latin typeface="Century Gothic" panose="020B0502020202020204" pitchFamily="34" charset="0"/>
              </a:rPr>
              <a:t>istilah</a:t>
            </a:r>
            <a:r>
              <a:rPr lang="en-US" sz="2000" b="1" dirty="0" smtClean="0">
                <a:ln w="0"/>
                <a:latin typeface="Century Gothic" panose="020B0502020202020204" pitchFamily="34" charset="0"/>
              </a:rPr>
              <a:t> </a:t>
            </a:r>
            <a:r>
              <a:rPr lang="en-US" sz="2000" b="1" dirty="0" err="1" smtClean="0">
                <a:ln w="0"/>
                <a:latin typeface="Century Gothic" panose="020B0502020202020204" pitchFamily="34" charset="0"/>
              </a:rPr>
              <a:t>keur</a:t>
            </a:r>
            <a:r>
              <a:rPr lang="en-US" sz="2000" b="1" dirty="0" smtClean="0">
                <a:ln w="0"/>
                <a:latin typeface="Century Gothic" panose="020B0502020202020204" pitchFamily="34" charset="0"/>
              </a:rPr>
              <a:t> </a:t>
            </a:r>
            <a:r>
              <a:rPr lang="en-US" sz="2000" b="1" dirty="0" err="1" smtClean="0">
                <a:ln w="0"/>
                <a:latin typeface="Century Gothic" panose="020B0502020202020204" pitchFamily="34" charset="0"/>
              </a:rPr>
              <a:t>motong</a:t>
            </a:r>
            <a:r>
              <a:rPr lang="en-US" sz="2000" b="1" dirty="0" smtClean="0">
                <a:ln w="0"/>
                <a:latin typeface="Century Gothic" panose="020B0502020202020204" pitchFamily="34" charset="0"/>
              </a:rPr>
              <a:t> </a:t>
            </a:r>
            <a:r>
              <a:rPr lang="en-US" sz="2000" b="1" dirty="0" err="1" smtClean="0">
                <a:ln w="0"/>
                <a:latin typeface="Century Gothic" panose="020B0502020202020204" pitchFamily="34" charset="0"/>
              </a:rPr>
              <a:t>jukut</a:t>
            </a:r>
            <a:r>
              <a:rPr lang="en-US" sz="2000" b="1" dirty="0" smtClean="0">
                <a:ln w="0"/>
                <a:latin typeface="Century Gothic" panose="020B0502020202020204" pitchFamily="34" charset="0"/>
              </a:rPr>
              <a:t> (</a:t>
            </a:r>
            <a:r>
              <a:rPr lang="en-US" sz="2000" b="1" dirty="0" err="1" smtClean="0">
                <a:ln w="0"/>
                <a:latin typeface="Century Gothic" panose="020B0502020202020204" pitchFamily="34" charset="0"/>
              </a:rPr>
              <a:t>rumput</a:t>
            </a:r>
            <a:r>
              <a:rPr lang="en-US" sz="2000" b="1" dirty="0" smtClean="0">
                <a:ln w="0"/>
                <a:latin typeface="Century Gothic" panose="020B0502020202020204" pitchFamily="34" charset="0"/>
              </a:rPr>
              <a:t>)</a:t>
            </a:r>
            <a:endParaRPr lang="en-US" sz="2000" b="1" dirty="0">
              <a:ln w="0"/>
              <a:latin typeface="Century Gothic" panose="020B0502020202020204" pitchFamily="34" charset="0"/>
            </a:endParaRPr>
          </a:p>
        </p:txBody>
      </p:sp>
      <p:sp>
        <p:nvSpPr>
          <p:cNvPr id="563" name="Google Shape;1906;p61"/>
          <p:cNvSpPr txBox="1">
            <a:spLocks/>
          </p:cNvSpPr>
          <p:nvPr/>
        </p:nvSpPr>
        <p:spPr>
          <a:xfrm>
            <a:off x="1671456" y="3706702"/>
            <a:ext cx="4646900" cy="553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 smtClean="0">
                <a:latin typeface="Century Gothic" panose="020B0502020202020204" pitchFamily="34" charset="0"/>
              </a:rPr>
              <a:t>Kamalir</a:t>
            </a:r>
            <a:r>
              <a:rPr lang="en-US" sz="2000" b="1" dirty="0" smtClean="0">
                <a:latin typeface="Century Gothic" panose="020B0502020202020204" pitchFamily="34" charset="0"/>
              </a:rPr>
              <a:t>	=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balong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564" name="Google Shape;1906;p61"/>
          <p:cNvSpPr txBox="1">
            <a:spLocks/>
          </p:cNvSpPr>
          <p:nvPr/>
        </p:nvSpPr>
        <p:spPr>
          <a:xfrm>
            <a:off x="1680034" y="4492432"/>
            <a:ext cx="6860037" cy="553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 smtClean="0">
                <a:latin typeface="Century Gothic" panose="020B0502020202020204" pitchFamily="34" charset="0"/>
              </a:rPr>
              <a:t>Nyaeur</a:t>
            </a:r>
            <a:r>
              <a:rPr lang="en-US" sz="2000" b="1" dirty="0" smtClean="0">
                <a:latin typeface="Century Gothic" panose="020B0502020202020204" pitchFamily="34" charset="0"/>
              </a:rPr>
              <a:t>		=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ngaluhuran</a:t>
            </a:r>
            <a:r>
              <a:rPr lang="en-US" sz="2000" b="1" dirty="0" smtClean="0">
                <a:latin typeface="Century Gothic" panose="020B0502020202020204" pitchFamily="34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jalan</a:t>
            </a:r>
            <a:r>
              <a:rPr lang="en-US" sz="2000" b="1" dirty="0" smtClean="0">
                <a:latin typeface="Century Gothic" panose="020B0502020202020204" pitchFamily="34" charset="0"/>
              </a:rPr>
              <a:t> (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am</a:t>
            </a:r>
            <a:r>
              <a:rPr 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éh</a:t>
            </a:r>
            <a:r>
              <a:rPr 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teu</a:t>
            </a:r>
            <a:r>
              <a:rPr 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bécék</a:t>
            </a:r>
            <a:r>
              <a:rPr lang="en-US" sz="2000" b="1" dirty="0" smtClean="0">
                <a:latin typeface="Century Gothic" panose="020B0502020202020204" pitchFamily="34" charset="0"/>
              </a:rPr>
              <a:t>)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565" name="Google Shape;1906;p61"/>
          <p:cNvSpPr txBox="1">
            <a:spLocks/>
          </p:cNvSpPr>
          <p:nvPr/>
        </p:nvSpPr>
        <p:spPr>
          <a:xfrm>
            <a:off x="1680035" y="5392834"/>
            <a:ext cx="5192968" cy="5532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 smtClean="0">
                <a:latin typeface="Century Gothic" panose="020B0502020202020204" pitchFamily="34" charset="0"/>
              </a:rPr>
              <a:t>Sempal</a:t>
            </a:r>
            <a:r>
              <a:rPr lang="en-US" sz="2000" b="1" dirty="0" smtClean="0">
                <a:latin typeface="Century Gothic" panose="020B0502020202020204" pitchFamily="34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guyon</a:t>
            </a:r>
            <a:r>
              <a:rPr lang="en-US" sz="2000" b="1" dirty="0" smtClean="0">
                <a:latin typeface="Century Gothic" panose="020B0502020202020204" pitchFamily="34" charset="0"/>
              </a:rPr>
              <a:t>	=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gogonjakan</a:t>
            </a:r>
            <a:r>
              <a:rPr lang="en-US" sz="2000" b="1" dirty="0" smtClean="0">
                <a:latin typeface="Century Gothic" panose="020B0502020202020204" pitchFamily="34" charset="0"/>
              </a:rPr>
              <a:t>,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heureuy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566" name="Google Shape;1913;p61">
            <a:hlinkClick r:id="" action="ppaction://noaction"/>
          </p:cNvPr>
          <p:cNvSpPr/>
          <p:nvPr/>
        </p:nvSpPr>
        <p:spPr>
          <a:xfrm>
            <a:off x="766436" y="3705636"/>
            <a:ext cx="574485" cy="507953"/>
          </a:xfrm>
          <a:prstGeom prst="roundRect">
            <a:avLst>
              <a:gd name="adj" fmla="val 3021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3333" b="1" dirty="0" smtClean="0">
                <a:latin typeface="Lato"/>
                <a:ea typeface="Lato"/>
                <a:cs typeface="Lato"/>
                <a:sym typeface="Lato"/>
              </a:rPr>
              <a:t>8</a:t>
            </a:r>
            <a:endParaRPr sz="3333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7" name="Google Shape;1913;p61">
            <a:hlinkClick r:id="" action="ppaction://noaction"/>
          </p:cNvPr>
          <p:cNvSpPr/>
          <p:nvPr/>
        </p:nvSpPr>
        <p:spPr>
          <a:xfrm>
            <a:off x="762581" y="4494178"/>
            <a:ext cx="574485" cy="507953"/>
          </a:xfrm>
          <a:prstGeom prst="roundRect">
            <a:avLst>
              <a:gd name="adj" fmla="val 3021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3333" b="1" dirty="0" smtClean="0">
                <a:latin typeface="Lato"/>
                <a:ea typeface="Lato"/>
                <a:cs typeface="Lato"/>
                <a:sym typeface="Lato"/>
              </a:rPr>
              <a:t>9</a:t>
            </a:r>
            <a:endParaRPr sz="3333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8" name="Google Shape;1913;p61">
            <a:hlinkClick r:id="" action="ppaction://noaction"/>
          </p:cNvPr>
          <p:cNvSpPr/>
          <p:nvPr/>
        </p:nvSpPr>
        <p:spPr>
          <a:xfrm>
            <a:off x="749171" y="5434773"/>
            <a:ext cx="574485" cy="507953"/>
          </a:xfrm>
          <a:prstGeom prst="roundRect">
            <a:avLst>
              <a:gd name="adj" fmla="val 3021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 smtClean="0">
                <a:latin typeface="Lato"/>
                <a:ea typeface="Lato"/>
                <a:cs typeface="Lato"/>
                <a:sym typeface="Lato"/>
              </a:rPr>
              <a:t>10</a:t>
            </a:r>
            <a:endParaRPr sz="16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9" name="Google Shape;1906;p61"/>
          <p:cNvSpPr txBox="1">
            <a:spLocks/>
          </p:cNvSpPr>
          <p:nvPr/>
        </p:nvSpPr>
        <p:spPr>
          <a:xfrm>
            <a:off x="3878553" y="445095"/>
            <a:ext cx="4646900" cy="729725"/>
          </a:xfrm>
          <a:prstGeom prst="rect">
            <a:avLst/>
          </a:prstGeom>
          <a:solidFill>
            <a:schemeClr val="accent4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latin typeface="Century Gothic" panose="020B0502020202020204" pitchFamily="34" charset="0"/>
              </a:rPr>
              <a:t>Harti Kecap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678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410;p38"/>
          <p:cNvGrpSpPr/>
          <p:nvPr/>
        </p:nvGrpSpPr>
        <p:grpSpPr>
          <a:xfrm>
            <a:off x="592909" y="85709"/>
            <a:ext cx="997786" cy="1089111"/>
            <a:chOff x="5926225" y="921350"/>
            <a:chExt cx="517800" cy="504350"/>
          </a:xfrm>
        </p:grpSpPr>
        <p:sp>
          <p:nvSpPr>
            <p:cNvPr id="9" name="Google Shape;1411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0" name="Google Shape;1412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1" name="Google Shape;1413;p38"/>
          <p:cNvSpPr/>
          <p:nvPr/>
        </p:nvSpPr>
        <p:spPr>
          <a:xfrm>
            <a:off x="950054" y="584386"/>
            <a:ext cx="1165522" cy="62999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417;p38"/>
          <p:cNvSpPr/>
          <p:nvPr/>
        </p:nvSpPr>
        <p:spPr>
          <a:xfrm>
            <a:off x="9660313" y="1435599"/>
            <a:ext cx="833276" cy="46341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13;p38"/>
          <p:cNvSpPr/>
          <p:nvPr/>
        </p:nvSpPr>
        <p:spPr>
          <a:xfrm>
            <a:off x="9590905" y="1711279"/>
            <a:ext cx="671236" cy="42303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446;p40"/>
          <p:cNvGrpSpPr/>
          <p:nvPr/>
        </p:nvGrpSpPr>
        <p:grpSpPr>
          <a:xfrm>
            <a:off x="0" y="5221804"/>
            <a:ext cx="12192000" cy="1637222"/>
            <a:chOff x="6554550" y="3707188"/>
            <a:chExt cx="7127831" cy="1637222"/>
          </a:xfrm>
        </p:grpSpPr>
        <p:sp>
          <p:nvSpPr>
            <p:cNvPr id="285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751;p80"/>
          <p:cNvGrpSpPr/>
          <p:nvPr/>
        </p:nvGrpSpPr>
        <p:grpSpPr>
          <a:xfrm>
            <a:off x="8918917" y="4379457"/>
            <a:ext cx="1140653" cy="2422774"/>
            <a:chOff x="207975" y="6471313"/>
            <a:chExt cx="790300" cy="1669450"/>
          </a:xfrm>
        </p:grpSpPr>
        <p:sp>
          <p:nvSpPr>
            <p:cNvPr id="400" name="Google Shape;3752;p80"/>
            <p:cNvSpPr/>
            <p:nvPr/>
          </p:nvSpPr>
          <p:spPr>
            <a:xfrm>
              <a:off x="207975" y="6817863"/>
              <a:ext cx="790300" cy="315400"/>
            </a:xfrm>
            <a:custGeom>
              <a:avLst/>
              <a:gdLst/>
              <a:ahLst/>
              <a:cxnLst/>
              <a:rect l="l" t="t" r="r" b="b"/>
              <a:pathLst>
                <a:path w="31612" h="12616" extrusionOk="0">
                  <a:moveTo>
                    <a:pt x="3891" y="0"/>
                  </a:moveTo>
                  <a:cubicBezTo>
                    <a:pt x="3891" y="0"/>
                    <a:pt x="3100" y="3283"/>
                    <a:pt x="1550" y="4651"/>
                  </a:cubicBezTo>
                  <a:cubicBezTo>
                    <a:pt x="0" y="6049"/>
                    <a:pt x="243" y="7447"/>
                    <a:pt x="1550" y="8055"/>
                  </a:cubicBezTo>
                  <a:cubicBezTo>
                    <a:pt x="1727" y="8137"/>
                    <a:pt x="1891" y="8173"/>
                    <a:pt x="2042" y="8173"/>
                  </a:cubicBezTo>
                  <a:cubicBezTo>
                    <a:pt x="3010" y="8173"/>
                    <a:pt x="3465" y="6718"/>
                    <a:pt x="3465" y="6718"/>
                  </a:cubicBezTo>
                  <a:lnTo>
                    <a:pt x="3465" y="6718"/>
                  </a:lnTo>
                  <a:cubicBezTo>
                    <a:pt x="3465" y="6718"/>
                    <a:pt x="3283" y="10973"/>
                    <a:pt x="6383" y="11672"/>
                  </a:cubicBezTo>
                  <a:cubicBezTo>
                    <a:pt x="6843" y="11776"/>
                    <a:pt x="7258" y="11823"/>
                    <a:pt x="7632" y="11823"/>
                  </a:cubicBezTo>
                  <a:cubicBezTo>
                    <a:pt x="10655" y="11823"/>
                    <a:pt x="11064" y="8815"/>
                    <a:pt x="11064" y="8815"/>
                  </a:cubicBezTo>
                  <a:cubicBezTo>
                    <a:pt x="11064" y="8815"/>
                    <a:pt x="12645" y="12523"/>
                    <a:pt x="16383" y="12615"/>
                  </a:cubicBezTo>
                  <a:cubicBezTo>
                    <a:pt x="16413" y="12615"/>
                    <a:pt x="16442" y="12615"/>
                    <a:pt x="16471" y="12615"/>
                  </a:cubicBezTo>
                  <a:cubicBezTo>
                    <a:pt x="20153" y="12615"/>
                    <a:pt x="22098" y="8815"/>
                    <a:pt x="22098" y="8815"/>
                  </a:cubicBezTo>
                  <a:cubicBezTo>
                    <a:pt x="22098" y="8815"/>
                    <a:pt x="23088" y="12319"/>
                    <a:pt x="24882" y="12319"/>
                  </a:cubicBezTo>
                  <a:cubicBezTo>
                    <a:pt x="25051" y="12319"/>
                    <a:pt x="25228" y="12288"/>
                    <a:pt x="25411" y="12219"/>
                  </a:cubicBezTo>
                  <a:cubicBezTo>
                    <a:pt x="28571" y="11051"/>
                    <a:pt x="27137" y="8002"/>
                    <a:pt x="26724" y="7252"/>
                  </a:cubicBezTo>
                  <a:lnTo>
                    <a:pt x="26724" y="7252"/>
                  </a:lnTo>
                  <a:cubicBezTo>
                    <a:pt x="26942" y="7599"/>
                    <a:pt x="27512" y="8363"/>
                    <a:pt x="28318" y="8363"/>
                  </a:cubicBezTo>
                  <a:cubicBezTo>
                    <a:pt x="28739" y="8363"/>
                    <a:pt x="29224" y="8155"/>
                    <a:pt x="29757" y="7569"/>
                  </a:cubicBezTo>
                  <a:cubicBezTo>
                    <a:pt x="31612" y="5502"/>
                    <a:pt x="27387" y="1733"/>
                    <a:pt x="27812" y="274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753;p80"/>
            <p:cNvSpPr/>
            <p:nvPr/>
          </p:nvSpPr>
          <p:spPr>
            <a:xfrm>
              <a:off x="425300" y="6991863"/>
              <a:ext cx="339700" cy="462150"/>
            </a:xfrm>
            <a:custGeom>
              <a:avLst/>
              <a:gdLst/>
              <a:ahLst/>
              <a:cxnLst/>
              <a:rect l="l" t="t" r="r" b="b"/>
              <a:pathLst>
                <a:path w="13588" h="18486" extrusionOk="0">
                  <a:moveTo>
                    <a:pt x="7017" y="1"/>
                  </a:moveTo>
                  <a:cubicBezTo>
                    <a:pt x="6959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6" y="1"/>
                    <a:pt x="1185" y="58"/>
                    <a:pt x="1155" y="3345"/>
                  </a:cubicBezTo>
                  <a:cubicBezTo>
                    <a:pt x="1094" y="6779"/>
                    <a:pt x="0" y="14409"/>
                    <a:pt x="1490" y="17387"/>
                  </a:cubicBezTo>
                  <a:cubicBezTo>
                    <a:pt x="1889" y="18186"/>
                    <a:pt x="4468" y="18485"/>
                    <a:pt x="6945" y="18485"/>
                  </a:cubicBezTo>
                  <a:cubicBezTo>
                    <a:pt x="8426" y="18485"/>
                    <a:pt x="9870" y="18379"/>
                    <a:pt x="1079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26" y="10883"/>
                    <a:pt x="13374" y="5381"/>
                    <a:pt x="12827" y="2828"/>
                  </a:cubicBezTo>
                  <a:cubicBezTo>
                    <a:pt x="12497" y="1236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754;p80"/>
            <p:cNvSpPr/>
            <p:nvPr/>
          </p:nvSpPr>
          <p:spPr>
            <a:xfrm>
              <a:off x="440500" y="6992613"/>
              <a:ext cx="339700" cy="462200"/>
            </a:xfrm>
            <a:custGeom>
              <a:avLst/>
              <a:gdLst/>
              <a:ahLst/>
              <a:cxnLst/>
              <a:rect l="l" t="t" r="r" b="b"/>
              <a:pathLst>
                <a:path w="13588" h="18488" extrusionOk="0">
                  <a:moveTo>
                    <a:pt x="7017" y="1"/>
                  </a:moveTo>
                  <a:cubicBezTo>
                    <a:pt x="6958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9" y="1"/>
                    <a:pt x="1185" y="58"/>
                    <a:pt x="1155" y="3375"/>
                  </a:cubicBezTo>
                  <a:cubicBezTo>
                    <a:pt x="1125" y="6780"/>
                    <a:pt x="0" y="14409"/>
                    <a:pt x="1520" y="17418"/>
                  </a:cubicBezTo>
                  <a:cubicBezTo>
                    <a:pt x="1899" y="18195"/>
                    <a:pt x="4449" y="18487"/>
                    <a:pt x="6921" y="18487"/>
                  </a:cubicBezTo>
                  <a:cubicBezTo>
                    <a:pt x="8415" y="18487"/>
                    <a:pt x="9882" y="18380"/>
                    <a:pt x="1082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57" y="10883"/>
                    <a:pt x="13405" y="5381"/>
                    <a:pt x="12858" y="2828"/>
                  </a:cubicBezTo>
                  <a:cubicBezTo>
                    <a:pt x="12497" y="1237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755;p80"/>
            <p:cNvSpPr/>
            <p:nvPr/>
          </p:nvSpPr>
          <p:spPr>
            <a:xfrm>
              <a:off x="280150" y="6780938"/>
              <a:ext cx="99575" cy="63575"/>
            </a:xfrm>
            <a:custGeom>
              <a:avLst/>
              <a:gdLst/>
              <a:ahLst/>
              <a:cxnLst/>
              <a:rect l="l" t="t" r="r" b="b"/>
              <a:pathLst>
                <a:path w="3983" h="2543" extrusionOk="0">
                  <a:moveTo>
                    <a:pt x="2192" y="0"/>
                  </a:moveTo>
                  <a:cubicBezTo>
                    <a:pt x="1417" y="0"/>
                    <a:pt x="643" y="231"/>
                    <a:pt x="1" y="687"/>
                  </a:cubicBezTo>
                  <a:cubicBezTo>
                    <a:pt x="138" y="1623"/>
                    <a:pt x="892" y="2542"/>
                    <a:pt x="2328" y="2542"/>
                  </a:cubicBezTo>
                  <a:cubicBezTo>
                    <a:pt x="2804" y="2542"/>
                    <a:pt x="3355" y="2441"/>
                    <a:pt x="3982" y="2207"/>
                  </a:cubicBezTo>
                  <a:lnTo>
                    <a:pt x="3982" y="444"/>
                  </a:lnTo>
                  <a:cubicBezTo>
                    <a:pt x="3429" y="147"/>
                    <a:pt x="2810" y="0"/>
                    <a:pt x="21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756;p80"/>
            <p:cNvSpPr/>
            <p:nvPr/>
          </p:nvSpPr>
          <p:spPr>
            <a:xfrm>
              <a:off x="277125" y="6745213"/>
              <a:ext cx="102600" cy="52925"/>
            </a:xfrm>
            <a:custGeom>
              <a:avLst/>
              <a:gdLst/>
              <a:ahLst/>
              <a:cxnLst/>
              <a:rect l="l" t="t" r="r" b="b"/>
              <a:pathLst>
                <a:path w="4104" h="2117" extrusionOk="0">
                  <a:moveTo>
                    <a:pt x="2149" y="1"/>
                  </a:moveTo>
                  <a:cubicBezTo>
                    <a:pt x="1737" y="1"/>
                    <a:pt x="1293" y="95"/>
                    <a:pt x="851" y="353"/>
                  </a:cubicBezTo>
                  <a:cubicBezTo>
                    <a:pt x="243" y="688"/>
                    <a:pt x="0" y="1387"/>
                    <a:pt x="122" y="2116"/>
                  </a:cubicBezTo>
                  <a:cubicBezTo>
                    <a:pt x="764" y="1660"/>
                    <a:pt x="1538" y="1429"/>
                    <a:pt x="2313" y="1429"/>
                  </a:cubicBezTo>
                  <a:cubicBezTo>
                    <a:pt x="2931" y="1429"/>
                    <a:pt x="3550" y="1576"/>
                    <a:pt x="4103" y="1873"/>
                  </a:cubicBezTo>
                  <a:lnTo>
                    <a:pt x="4103" y="657"/>
                  </a:lnTo>
                  <a:cubicBezTo>
                    <a:pt x="4103" y="657"/>
                    <a:pt x="3239" y="1"/>
                    <a:pt x="214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757;p80"/>
            <p:cNvSpPr/>
            <p:nvPr/>
          </p:nvSpPr>
          <p:spPr>
            <a:xfrm>
              <a:off x="309800" y="6783488"/>
              <a:ext cx="62325" cy="52825"/>
            </a:xfrm>
            <a:custGeom>
              <a:avLst/>
              <a:gdLst/>
              <a:ahLst/>
              <a:cxnLst/>
              <a:rect l="l" t="t" r="r" b="b"/>
              <a:pathLst>
                <a:path w="2493" h="2113" extrusionOk="0">
                  <a:moveTo>
                    <a:pt x="1064" y="0"/>
                  </a:moveTo>
                  <a:cubicBezTo>
                    <a:pt x="699" y="0"/>
                    <a:pt x="319" y="84"/>
                    <a:pt x="0" y="160"/>
                  </a:cubicBezTo>
                  <a:cubicBezTo>
                    <a:pt x="0" y="160"/>
                    <a:pt x="0" y="220"/>
                    <a:pt x="30" y="220"/>
                  </a:cubicBezTo>
                  <a:cubicBezTo>
                    <a:pt x="365" y="220"/>
                    <a:pt x="752" y="137"/>
                    <a:pt x="1113" y="137"/>
                  </a:cubicBezTo>
                  <a:cubicBezTo>
                    <a:pt x="1474" y="137"/>
                    <a:pt x="1809" y="220"/>
                    <a:pt x="2037" y="555"/>
                  </a:cubicBezTo>
                  <a:cubicBezTo>
                    <a:pt x="2341" y="980"/>
                    <a:pt x="2310" y="1558"/>
                    <a:pt x="2310" y="2044"/>
                  </a:cubicBezTo>
                  <a:cubicBezTo>
                    <a:pt x="2310" y="2090"/>
                    <a:pt x="2348" y="2113"/>
                    <a:pt x="2386" y="2113"/>
                  </a:cubicBezTo>
                  <a:cubicBezTo>
                    <a:pt x="2424" y="2113"/>
                    <a:pt x="2462" y="2090"/>
                    <a:pt x="2462" y="2044"/>
                  </a:cubicBezTo>
                  <a:cubicBezTo>
                    <a:pt x="2493" y="1497"/>
                    <a:pt x="2462" y="768"/>
                    <a:pt x="2037" y="342"/>
                  </a:cubicBezTo>
                  <a:cubicBezTo>
                    <a:pt x="1778" y="84"/>
                    <a:pt x="1429" y="0"/>
                    <a:pt x="106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758;p80"/>
            <p:cNvSpPr/>
            <p:nvPr/>
          </p:nvSpPr>
          <p:spPr>
            <a:xfrm>
              <a:off x="335900" y="6798488"/>
              <a:ext cx="36050" cy="21425"/>
            </a:xfrm>
            <a:custGeom>
              <a:avLst/>
              <a:gdLst/>
              <a:ahLst/>
              <a:cxnLst/>
              <a:rect l="l" t="t" r="r" b="b"/>
              <a:pathLst>
                <a:path w="1442" h="857" extrusionOk="0">
                  <a:moveTo>
                    <a:pt x="502" y="0"/>
                  </a:moveTo>
                  <a:cubicBezTo>
                    <a:pt x="354" y="0"/>
                    <a:pt x="201" y="50"/>
                    <a:pt x="50" y="168"/>
                  </a:cubicBezTo>
                  <a:cubicBezTo>
                    <a:pt x="1" y="217"/>
                    <a:pt x="32" y="267"/>
                    <a:pt x="78" y="267"/>
                  </a:cubicBezTo>
                  <a:cubicBezTo>
                    <a:pt x="89" y="267"/>
                    <a:pt x="100" y="264"/>
                    <a:pt x="111" y="259"/>
                  </a:cubicBezTo>
                  <a:cubicBezTo>
                    <a:pt x="242" y="201"/>
                    <a:pt x="372" y="163"/>
                    <a:pt x="499" y="163"/>
                  </a:cubicBezTo>
                  <a:cubicBezTo>
                    <a:pt x="639" y="163"/>
                    <a:pt x="774" y="208"/>
                    <a:pt x="901" y="320"/>
                  </a:cubicBezTo>
                  <a:cubicBezTo>
                    <a:pt x="1053" y="472"/>
                    <a:pt x="1145" y="684"/>
                    <a:pt x="1297" y="836"/>
                  </a:cubicBezTo>
                  <a:cubicBezTo>
                    <a:pt x="1311" y="850"/>
                    <a:pt x="1326" y="856"/>
                    <a:pt x="1342" y="856"/>
                  </a:cubicBezTo>
                  <a:cubicBezTo>
                    <a:pt x="1393" y="856"/>
                    <a:pt x="1441" y="792"/>
                    <a:pt x="1418" y="745"/>
                  </a:cubicBezTo>
                  <a:cubicBezTo>
                    <a:pt x="1242" y="349"/>
                    <a:pt x="890" y="0"/>
                    <a:pt x="50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759;p80"/>
            <p:cNvSpPr/>
            <p:nvPr/>
          </p:nvSpPr>
          <p:spPr>
            <a:xfrm>
              <a:off x="833350" y="6780938"/>
              <a:ext cx="100325" cy="63575"/>
            </a:xfrm>
            <a:custGeom>
              <a:avLst/>
              <a:gdLst/>
              <a:ahLst/>
              <a:cxnLst/>
              <a:rect l="l" t="t" r="r" b="b"/>
              <a:pathLst>
                <a:path w="4013" h="2543" extrusionOk="0">
                  <a:moveTo>
                    <a:pt x="1794" y="0"/>
                  </a:moveTo>
                  <a:cubicBezTo>
                    <a:pt x="1173" y="0"/>
                    <a:pt x="554" y="147"/>
                    <a:pt x="1" y="444"/>
                  </a:cubicBezTo>
                  <a:lnTo>
                    <a:pt x="1" y="2207"/>
                  </a:lnTo>
                  <a:cubicBezTo>
                    <a:pt x="628" y="2441"/>
                    <a:pt x="1181" y="2542"/>
                    <a:pt x="1660" y="2542"/>
                  </a:cubicBezTo>
                  <a:cubicBezTo>
                    <a:pt x="3104" y="2542"/>
                    <a:pt x="3876" y="1623"/>
                    <a:pt x="4013" y="687"/>
                  </a:cubicBezTo>
                  <a:cubicBezTo>
                    <a:pt x="3354" y="231"/>
                    <a:pt x="2572" y="0"/>
                    <a:pt x="179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760;p80"/>
            <p:cNvSpPr/>
            <p:nvPr/>
          </p:nvSpPr>
          <p:spPr>
            <a:xfrm>
              <a:off x="833350" y="6745213"/>
              <a:ext cx="102625" cy="52925"/>
            </a:xfrm>
            <a:custGeom>
              <a:avLst/>
              <a:gdLst/>
              <a:ahLst/>
              <a:cxnLst/>
              <a:rect l="l" t="t" r="r" b="b"/>
              <a:pathLst>
                <a:path w="4105" h="2117" extrusionOk="0">
                  <a:moveTo>
                    <a:pt x="1955" y="1"/>
                  </a:moveTo>
                  <a:cubicBezTo>
                    <a:pt x="865" y="1"/>
                    <a:pt x="1" y="657"/>
                    <a:pt x="1" y="657"/>
                  </a:cubicBezTo>
                  <a:lnTo>
                    <a:pt x="1" y="1873"/>
                  </a:lnTo>
                  <a:cubicBezTo>
                    <a:pt x="554" y="1576"/>
                    <a:pt x="1173" y="1429"/>
                    <a:pt x="1794" y="1429"/>
                  </a:cubicBezTo>
                  <a:cubicBezTo>
                    <a:pt x="2572" y="1429"/>
                    <a:pt x="3354" y="1660"/>
                    <a:pt x="4013" y="2116"/>
                  </a:cubicBezTo>
                  <a:cubicBezTo>
                    <a:pt x="4104" y="1387"/>
                    <a:pt x="3861" y="688"/>
                    <a:pt x="3253" y="353"/>
                  </a:cubicBezTo>
                  <a:cubicBezTo>
                    <a:pt x="2811" y="95"/>
                    <a:pt x="2367" y="1"/>
                    <a:pt x="195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761;p80"/>
            <p:cNvSpPr/>
            <p:nvPr/>
          </p:nvSpPr>
          <p:spPr>
            <a:xfrm>
              <a:off x="840950" y="6783563"/>
              <a:ext cx="63100" cy="52750"/>
            </a:xfrm>
            <a:custGeom>
              <a:avLst/>
              <a:gdLst/>
              <a:ahLst/>
              <a:cxnLst/>
              <a:rect l="l" t="t" r="r" b="b"/>
              <a:pathLst>
                <a:path w="2524" h="2110" extrusionOk="0">
                  <a:moveTo>
                    <a:pt x="1453" y="1"/>
                  </a:moveTo>
                  <a:cubicBezTo>
                    <a:pt x="1080" y="1"/>
                    <a:pt x="721" y="90"/>
                    <a:pt x="457" y="369"/>
                  </a:cubicBezTo>
                  <a:cubicBezTo>
                    <a:pt x="31" y="795"/>
                    <a:pt x="1" y="1494"/>
                    <a:pt x="31" y="2041"/>
                  </a:cubicBezTo>
                  <a:cubicBezTo>
                    <a:pt x="31" y="2087"/>
                    <a:pt x="69" y="2110"/>
                    <a:pt x="107" y="2110"/>
                  </a:cubicBezTo>
                  <a:cubicBezTo>
                    <a:pt x="145" y="2110"/>
                    <a:pt x="183" y="2087"/>
                    <a:pt x="183" y="2041"/>
                  </a:cubicBezTo>
                  <a:cubicBezTo>
                    <a:pt x="183" y="1555"/>
                    <a:pt x="153" y="977"/>
                    <a:pt x="457" y="552"/>
                  </a:cubicBezTo>
                  <a:cubicBezTo>
                    <a:pt x="685" y="217"/>
                    <a:pt x="1019" y="134"/>
                    <a:pt x="1380" y="134"/>
                  </a:cubicBezTo>
                  <a:cubicBezTo>
                    <a:pt x="1741" y="134"/>
                    <a:pt x="2128" y="217"/>
                    <a:pt x="2463" y="217"/>
                  </a:cubicBezTo>
                  <a:cubicBezTo>
                    <a:pt x="2493" y="217"/>
                    <a:pt x="2524" y="157"/>
                    <a:pt x="2493" y="157"/>
                  </a:cubicBezTo>
                  <a:cubicBezTo>
                    <a:pt x="2181" y="82"/>
                    <a:pt x="1811" y="1"/>
                    <a:pt x="14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762;p80"/>
            <p:cNvSpPr/>
            <p:nvPr/>
          </p:nvSpPr>
          <p:spPr>
            <a:xfrm>
              <a:off x="841125" y="6798488"/>
              <a:ext cx="36200" cy="21425"/>
            </a:xfrm>
            <a:custGeom>
              <a:avLst/>
              <a:gdLst/>
              <a:ahLst/>
              <a:cxnLst/>
              <a:rect l="l" t="t" r="r" b="b"/>
              <a:pathLst>
                <a:path w="1448" h="857" extrusionOk="0">
                  <a:moveTo>
                    <a:pt x="957" y="0"/>
                  </a:moveTo>
                  <a:cubicBezTo>
                    <a:pt x="564" y="0"/>
                    <a:pt x="222" y="349"/>
                    <a:pt x="24" y="745"/>
                  </a:cubicBezTo>
                  <a:cubicBezTo>
                    <a:pt x="1" y="792"/>
                    <a:pt x="49" y="856"/>
                    <a:pt x="100" y="856"/>
                  </a:cubicBezTo>
                  <a:cubicBezTo>
                    <a:pt x="116" y="856"/>
                    <a:pt x="132" y="850"/>
                    <a:pt x="146" y="836"/>
                  </a:cubicBezTo>
                  <a:cubicBezTo>
                    <a:pt x="298" y="684"/>
                    <a:pt x="389" y="472"/>
                    <a:pt x="541" y="320"/>
                  </a:cubicBezTo>
                  <a:cubicBezTo>
                    <a:pt x="668" y="208"/>
                    <a:pt x="803" y="163"/>
                    <a:pt x="943" y="163"/>
                  </a:cubicBezTo>
                  <a:cubicBezTo>
                    <a:pt x="1070" y="163"/>
                    <a:pt x="1201" y="201"/>
                    <a:pt x="1331" y="259"/>
                  </a:cubicBezTo>
                  <a:cubicBezTo>
                    <a:pt x="1342" y="264"/>
                    <a:pt x="1353" y="267"/>
                    <a:pt x="1364" y="267"/>
                  </a:cubicBezTo>
                  <a:cubicBezTo>
                    <a:pt x="1411" y="267"/>
                    <a:pt x="1447" y="217"/>
                    <a:pt x="1422" y="168"/>
                  </a:cubicBezTo>
                  <a:cubicBezTo>
                    <a:pt x="1263" y="50"/>
                    <a:pt x="1107" y="0"/>
                    <a:pt x="95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763;p80"/>
            <p:cNvSpPr/>
            <p:nvPr/>
          </p:nvSpPr>
          <p:spPr>
            <a:xfrm>
              <a:off x="559025" y="7005563"/>
              <a:ext cx="117050" cy="59350"/>
            </a:xfrm>
            <a:custGeom>
              <a:avLst/>
              <a:gdLst/>
              <a:ahLst/>
              <a:cxnLst/>
              <a:rect l="l" t="t" r="r" b="b"/>
              <a:pathLst>
                <a:path w="4682" h="2374" extrusionOk="0">
                  <a:moveTo>
                    <a:pt x="4682" y="0"/>
                  </a:moveTo>
                  <a:lnTo>
                    <a:pt x="4682" y="0"/>
                  </a:lnTo>
                  <a:cubicBezTo>
                    <a:pt x="3132" y="91"/>
                    <a:pt x="1642" y="365"/>
                    <a:pt x="183" y="851"/>
                  </a:cubicBezTo>
                  <a:cubicBezTo>
                    <a:pt x="153" y="1034"/>
                    <a:pt x="92" y="1186"/>
                    <a:pt x="1" y="1307"/>
                  </a:cubicBezTo>
                  <a:cubicBezTo>
                    <a:pt x="1" y="1307"/>
                    <a:pt x="1022" y="2374"/>
                    <a:pt x="2527" y="2374"/>
                  </a:cubicBezTo>
                  <a:cubicBezTo>
                    <a:pt x="3162" y="2374"/>
                    <a:pt x="3884" y="2183"/>
                    <a:pt x="4651" y="1642"/>
                  </a:cubicBezTo>
                  <a:cubicBezTo>
                    <a:pt x="4651" y="1642"/>
                    <a:pt x="4591" y="912"/>
                    <a:pt x="468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764;p80"/>
            <p:cNvSpPr/>
            <p:nvPr/>
          </p:nvSpPr>
          <p:spPr>
            <a:xfrm>
              <a:off x="559025" y="6961488"/>
              <a:ext cx="125425" cy="65375"/>
            </a:xfrm>
            <a:custGeom>
              <a:avLst/>
              <a:gdLst/>
              <a:ahLst/>
              <a:cxnLst/>
              <a:rect l="l" t="t" r="r" b="b"/>
              <a:pathLst>
                <a:path w="5017" h="2615" extrusionOk="0">
                  <a:moveTo>
                    <a:pt x="5016" y="0"/>
                  </a:moveTo>
                  <a:lnTo>
                    <a:pt x="1" y="426"/>
                  </a:lnTo>
                  <a:cubicBezTo>
                    <a:pt x="1" y="426"/>
                    <a:pt x="396" y="1642"/>
                    <a:pt x="183" y="2614"/>
                  </a:cubicBezTo>
                  <a:cubicBezTo>
                    <a:pt x="1642" y="2128"/>
                    <a:pt x="3132" y="1854"/>
                    <a:pt x="4682" y="1763"/>
                  </a:cubicBezTo>
                  <a:cubicBezTo>
                    <a:pt x="4712" y="1186"/>
                    <a:pt x="4834" y="547"/>
                    <a:pt x="501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765;p80"/>
            <p:cNvSpPr/>
            <p:nvPr/>
          </p:nvSpPr>
          <p:spPr>
            <a:xfrm>
              <a:off x="368950" y="6516663"/>
              <a:ext cx="484175" cy="456825"/>
            </a:xfrm>
            <a:custGeom>
              <a:avLst/>
              <a:gdLst/>
              <a:ahLst/>
              <a:cxnLst/>
              <a:rect l="l" t="t" r="r" b="b"/>
              <a:pathLst>
                <a:path w="19367" h="18273" extrusionOk="0">
                  <a:moveTo>
                    <a:pt x="7303" y="1"/>
                  </a:moveTo>
                  <a:cubicBezTo>
                    <a:pt x="3504" y="1"/>
                    <a:pt x="1" y="1938"/>
                    <a:pt x="187" y="9191"/>
                  </a:cubicBezTo>
                  <a:cubicBezTo>
                    <a:pt x="187" y="9191"/>
                    <a:pt x="66" y="12596"/>
                    <a:pt x="886" y="14298"/>
                  </a:cubicBezTo>
                  <a:cubicBezTo>
                    <a:pt x="1707" y="15969"/>
                    <a:pt x="4473" y="17884"/>
                    <a:pt x="8151" y="18219"/>
                  </a:cubicBezTo>
                  <a:cubicBezTo>
                    <a:pt x="8549" y="18255"/>
                    <a:pt x="8962" y="18273"/>
                    <a:pt x="9382" y="18273"/>
                  </a:cubicBezTo>
                  <a:cubicBezTo>
                    <a:pt x="12844" y="18273"/>
                    <a:pt x="16841" y="17051"/>
                    <a:pt x="17817" y="14693"/>
                  </a:cubicBezTo>
                  <a:cubicBezTo>
                    <a:pt x="18941" y="12018"/>
                    <a:pt x="19367" y="10194"/>
                    <a:pt x="19033" y="7489"/>
                  </a:cubicBezTo>
                  <a:cubicBezTo>
                    <a:pt x="18698" y="4754"/>
                    <a:pt x="18546" y="3568"/>
                    <a:pt x="16023" y="2352"/>
                  </a:cubicBezTo>
                  <a:cubicBezTo>
                    <a:pt x="14807" y="1759"/>
                    <a:pt x="10921" y="1"/>
                    <a:pt x="73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766;p80"/>
            <p:cNvSpPr/>
            <p:nvPr/>
          </p:nvSpPr>
          <p:spPr>
            <a:xfrm>
              <a:off x="480000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8" y="1"/>
                  </a:moveTo>
                  <a:cubicBezTo>
                    <a:pt x="244" y="1"/>
                    <a:pt x="1" y="305"/>
                    <a:pt x="1" y="670"/>
                  </a:cubicBezTo>
                  <a:cubicBezTo>
                    <a:pt x="1" y="1034"/>
                    <a:pt x="244" y="1308"/>
                    <a:pt x="548" y="1308"/>
                  </a:cubicBezTo>
                  <a:cubicBezTo>
                    <a:pt x="852" y="1308"/>
                    <a:pt x="1095" y="1034"/>
                    <a:pt x="1095" y="670"/>
                  </a:cubicBezTo>
                  <a:cubicBezTo>
                    <a:pt x="1095" y="305"/>
                    <a:pt x="852" y="31"/>
                    <a:pt x="54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767;p80"/>
            <p:cNvSpPr/>
            <p:nvPr/>
          </p:nvSpPr>
          <p:spPr>
            <a:xfrm>
              <a:off x="703425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7" y="1"/>
                  </a:moveTo>
                  <a:cubicBezTo>
                    <a:pt x="243" y="1"/>
                    <a:pt x="0" y="305"/>
                    <a:pt x="0" y="670"/>
                  </a:cubicBezTo>
                  <a:cubicBezTo>
                    <a:pt x="0" y="1034"/>
                    <a:pt x="243" y="1308"/>
                    <a:pt x="547" y="1308"/>
                  </a:cubicBezTo>
                  <a:cubicBezTo>
                    <a:pt x="851" y="1308"/>
                    <a:pt x="1094" y="1034"/>
                    <a:pt x="1094" y="670"/>
                  </a:cubicBezTo>
                  <a:cubicBezTo>
                    <a:pt x="1094" y="305"/>
                    <a:pt x="851" y="31"/>
                    <a:pt x="54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768;p80"/>
            <p:cNvSpPr/>
            <p:nvPr/>
          </p:nvSpPr>
          <p:spPr>
            <a:xfrm>
              <a:off x="590200" y="6745863"/>
              <a:ext cx="34200" cy="58450"/>
            </a:xfrm>
            <a:custGeom>
              <a:avLst/>
              <a:gdLst/>
              <a:ahLst/>
              <a:cxnLst/>
              <a:rect l="l" t="t" r="r" b="b"/>
              <a:pathLst>
                <a:path w="1368" h="2338" extrusionOk="0">
                  <a:moveTo>
                    <a:pt x="315" y="0"/>
                  </a:moveTo>
                  <a:cubicBezTo>
                    <a:pt x="304" y="0"/>
                    <a:pt x="289" y="8"/>
                    <a:pt x="274" y="23"/>
                  </a:cubicBezTo>
                  <a:cubicBezTo>
                    <a:pt x="182" y="327"/>
                    <a:pt x="152" y="662"/>
                    <a:pt x="91" y="935"/>
                  </a:cubicBezTo>
                  <a:cubicBezTo>
                    <a:pt x="61" y="1148"/>
                    <a:pt x="0" y="1391"/>
                    <a:pt x="122" y="1573"/>
                  </a:cubicBezTo>
                  <a:cubicBezTo>
                    <a:pt x="182" y="1695"/>
                    <a:pt x="304" y="1817"/>
                    <a:pt x="456" y="1817"/>
                  </a:cubicBezTo>
                  <a:cubicBezTo>
                    <a:pt x="547" y="1786"/>
                    <a:pt x="608" y="1756"/>
                    <a:pt x="699" y="1695"/>
                  </a:cubicBezTo>
                  <a:cubicBezTo>
                    <a:pt x="730" y="1695"/>
                    <a:pt x="760" y="1634"/>
                    <a:pt x="821" y="1604"/>
                  </a:cubicBezTo>
                  <a:cubicBezTo>
                    <a:pt x="857" y="1576"/>
                    <a:pt x="888" y="1563"/>
                    <a:pt x="914" y="1563"/>
                  </a:cubicBezTo>
                  <a:cubicBezTo>
                    <a:pt x="973" y="1563"/>
                    <a:pt x="1003" y="1637"/>
                    <a:pt x="1003" y="1786"/>
                  </a:cubicBezTo>
                  <a:cubicBezTo>
                    <a:pt x="1125" y="1999"/>
                    <a:pt x="1094" y="2121"/>
                    <a:pt x="882" y="2151"/>
                  </a:cubicBezTo>
                  <a:cubicBezTo>
                    <a:pt x="771" y="2206"/>
                    <a:pt x="811" y="2337"/>
                    <a:pt x="888" y="2337"/>
                  </a:cubicBezTo>
                  <a:cubicBezTo>
                    <a:pt x="896" y="2337"/>
                    <a:pt x="904" y="2336"/>
                    <a:pt x="912" y="2333"/>
                  </a:cubicBezTo>
                  <a:cubicBezTo>
                    <a:pt x="1155" y="2242"/>
                    <a:pt x="1368" y="2029"/>
                    <a:pt x="1368" y="1756"/>
                  </a:cubicBezTo>
                  <a:cubicBezTo>
                    <a:pt x="1337" y="1543"/>
                    <a:pt x="1155" y="1391"/>
                    <a:pt x="942" y="1391"/>
                  </a:cubicBezTo>
                  <a:cubicBezTo>
                    <a:pt x="790" y="1421"/>
                    <a:pt x="730" y="1513"/>
                    <a:pt x="608" y="1573"/>
                  </a:cubicBezTo>
                  <a:cubicBezTo>
                    <a:pt x="533" y="1604"/>
                    <a:pt x="472" y="1618"/>
                    <a:pt x="422" y="1618"/>
                  </a:cubicBezTo>
                  <a:cubicBezTo>
                    <a:pt x="125" y="1618"/>
                    <a:pt x="217" y="1143"/>
                    <a:pt x="243" y="935"/>
                  </a:cubicBezTo>
                  <a:cubicBezTo>
                    <a:pt x="304" y="662"/>
                    <a:pt x="486" y="266"/>
                    <a:pt x="334" y="23"/>
                  </a:cubicBezTo>
                  <a:cubicBezTo>
                    <a:pt x="334" y="8"/>
                    <a:pt x="327" y="0"/>
                    <a:pt x="31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769;p80"/>
            <p:cNvSpPr/>
            <p:nvPr/>
          </p:nvSpPr>
          <p:spPr>
            <a:xfrm>
              <a:off x="585625" y="6838388"/>
              <a:ext cx="49425" cy="24375"/>
            </a:xfrm>
            <a:custGeom>
              <a:avLst/>
              <a:gdLst/>
              <a:ahLst/>
              <a:cxnLst/>
              <a:rect l="l" t="t" r="r" b="b"/>
              <a:pathLst>
                <a:path w="1977" h="975" extrusionOk="0">
                  <a:moveTo>
                    <a:pt x="1881" y="0"/>
                  </a:moveTo>
                  <a:cubicBezTo>
                    <a:pt x="1832" y="0"/>
                    <a:pt x="1779" y="31"/>
                    <a:pt x="1764" y="91"/>
                  </a:cubicBezTo>
                  <a:cubicBezTo>
                    <a:pt x="1733" y="517"/>
                    <a:pt x="1429" y="790"/>
                    <a:pt x="1004" y="790"/>
                  </a:cubicBezTo>
                  <a:cubicBezTo>
                    <a:pt x="821" y="760"/>
                    <a:pt x="609" y="699"/>
                    <a:pt x="487" y="578"/>
                  </a:cubicBezTo>
                  <a:cubicBezTo>
                    <a:pt x="335" y="456"/>
                    <a:pt x="305" y="304"/>
                    <a:pt x="183" y="152"/>
                  </a:cubicBezTo>
                  <a:cubicBezTo>
                    <a:pt x="183" y="152"/>
                    <a:pt x="153" y="152"/>
                    <a:pt x="153" y="183"/>
                  </a:cubicBezTo>
                  <a:cubicBezTo>
                    <a:pt x="1" y="638"/>
                    <a:pt x="669" y="973"/>
                    <a:pt x="1034" y="973"/>
                  </a:cubicBezTo>
                  <a:cubicBezTo>
                    <a:pt x="1054" y="974"/>
                    <a:pt x="1074" y="975"/>
                    <a:pt x="1094" y="975"/>
                  </a:cubicBezTo>
                  <a:cubicBezTo>
                    <a:pt x="1583" y="975"/>
                    <a:pt x="1976" y="617"/>
                    <a:pt x="1976" y="91"/>
                  </a:cubicBezTo>
                  <a:cubicBezTo>
                    <a:pt x="1976" y="31"/>
                    <a:pt x="1931" y="0"/>
                    <a:pt x="18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770;p80"/>
            <p:cNvSpPr/>
            <p:nvPr/>
          </p:nvSpPr>
          <p:spPr>
            <a:xfrm>
              <a:off x="438200" y="6683338"/>
              <a:ext cx="45625" cy="32275"/>
            </a:xfrm>
            <a:custGeom>
              <a:avLst/>
              <a:gdLst/>
              <a:ahLst/>
              <a:cxnLst/>
              <a:rect l="l" t="t" r="r" b="b"/>
              <a:pathLst>
                <a:path w="1825" h="1291" extrusionOk="0">
                  <a:moveTo>
                    <a:pt x="1656" y="0"/>
                  </a:moveTo>
                  <a:cubicBezTo>
                    <a:pt x="1020" y="0"/>
                    <a:pt x="120" y="595"/>
                    <a:pt x="1" y="1248"/>
                  </a:cubicBezTo>
                  <a:cubicBezTo>
                    <a:pt x="1" y="1269"/>
                    <a:pt x="31" y="1291"/>
                    <a:pt x="49" y="1291"/>
                  </a:cubicBezTo>
                  <a:cubicBezTo>
                    <a:pt x="57" y="1291"/>
                    <a:pt x="62" y="1287"/>
                    <a:pt x="62" y="1278"/>
                  </a:cubicBezTo>
                  <a:cubicBezTo>
                    <a:pt x="518" y="670"/>
                    <a:pt x="1004" y="305"/>
                    <a:pt x="1734" y="153"/>
                  </a:cubicBezTo>
                  <a:cubicBezTo>
                    <a:pt x="1825" y="153"/>
                    <a:pt x="1794" y="1"/>
                    <a:pt x="1703" y="1"/>
                  </a:cubicBezTo>
                  <a:cubicBezTo>
                    <a:pt x="1688" y="1"/>
                    <a:pt x="1672" y="0"/>
                    <a:pt x="16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771;p80"/>
            <p:cNvSpPr/>
            <p:nvPr/>
          </p:nvSpPr>
          <p:spPr>
            <a:xfrm>
              <a:off x="707975" y="6678163"/>
              <a:ext cx="49675" cy="21875"/>
            </a:xfrm>
            <a:custGeom>
              <a:avLst/>
              <a:gdLst/>
              <a:ahLst/>
              <a:cxnLst/>
              <a:rect l="l" t="t" r="r" b="b"/>
              <a:pathLst>
                <a:path w="1987" h="875" extrusionOk="0">
                  <a:moveTo>
                    <a:pt x="330" y="1"/>
                  </a:moveTo>
                  <a:cubicBezTo>
                    <a:pt x="237" y="1"/>
                    <a:pt x="147" y="9"/>
                    <a:pt x="61" y="26"/>
                  </a:cubicBezTo>
                  <a:cubicBezTo>
                    <a:pt x="0" y="26"/>
                    <a:pt x="31" y="117"/>
                    <a:pt x="61" y="117"/>
                  </a:cubicBezTo>
                  <a:cubicBezTo>
                    <a:pt x="700" y="269"/>
                    <a:pt x="1307" y="360"/>
                    <a:pt x="1763" y="847"/>
                  </a:cubicBezTo>
                  <a:cubicBezTo>
                    <a:pt x="1783" y="867"/>
                    <a:pt x="1806" y="875"/>
                    <a:pt x="1828" y="875"/>
                  </a:cubicBezTo>
                  <a:cubicBezTo>
                    <a:pt x="1909" y="875"/>
                    <a:pt x="1987" y="766"/>
                    <a:pt x="1915" y="695"/>
                  </a:cubicBezTo>
                  <a:cubicBezTo>
                    <a:pt x="1576" y="303"/>
                    <a:pt x="899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772;p80"/>
            <p:cNvSpPr/>
            <p:nvPr/>
          </p:nvSpPr>
          <p:spPr>
            <a:xfrm>
              <a:off x="4389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0" y="760"/>
                    <a:pt x="0" y="1703"/>
                  </a:cubicBezTo>
                  <a:cubicBezTo>
                    <a:pt x="0" y="2645"/>
                    <a:pt x="821" y="3405"/>
                    <a:pt x="1794" y="3405"/>
                  </a:cubicBezTo>
                  <a:cubicBezTo>
                    <a:pt x="2797" y="3405"/>
                    <a:pt x="3617" y="2645"/>
                    <a:pt x="3617" y="1703"/>
                  </a:cubicBezTo>
                  <a:cubicBezTo>
                    <a:pt x="3617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773;p80"/>
            <p:cNvSpPr/>
            <p:nvPr/>
          </p:nvSpPr>
          <p:spPr>
            <a:xfrm>
              <a:off x="6851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1" y="760"/>
                    <a:pt x="1" y="1703"/>
                  </a:cubicBezTo>
                  <a:cubicBezTo>
                    <a:pt x="1" y="2645"/>
                    <a:pt x="821" y="3405"/>
                    <a:pt x="1794" y="3405"/>
                  </a:cubicBezTo>
                  <a:cubicBezTo>
                    <a:pt x="2797" y="3405"/>
                    <a:pt x="3618" y="2645"/>
                    <a:pt x="3618" y="1703"/>
                  </a:cubicBezTo>
                  <a:cubicBezTo>
                    <a:pt x="3618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774;p80"/>
            <p:cNvSpPr/>
            <p:nvPr/>
          </p:nvSpPr>
          <p:spPr>
            <a:xfrm>
              <a:off x="338675" y="6502513"/>
              <a:ext cx="576025" cy="253075"/>
            </a:xfrm>
            <a:custGeom>
              <a:avLst/>
              <a:gdLst/>
              <a:ahLst/>
              <a:cxnLst/>
              <a:rect l="l" t="t" r="r" b="b"/>
              <a:pathLst>
                <a:path w="23041" h="10123" extrusionOk="0">
                  <a:moveTo>
                    <a:pt x="6930" y="0"/>
                  </a:moveTo>
                  <a:cubicBezTo>
                    <a:pt x="6566" y="91"/>
                    <a:pt x="6201" y="183"/>
                    <a:pt x="5836" y="304"/>
                  </a:cubicBezTo>
                  <a:cubicBezTo>
                    <a:pt x="4529" y="3769"/>
                    <a:pt x="2675" y="7052"/>
                    <a:pt x="0" y="9696"/>
                  </a:cubicBezTo>
                  <a:cubicBezTo>
                    <a:pt x="395" y="9696"/>
                    <a:pt x="851" y="9818"/>
                    <a:pt x="1246" y="10122"/>
                  </a:cubicBezTo>
                  <a:cubicBezTo>
                    <a:pt x="1246" y="10122"/>
                    <a:pt x="5958" y="6657"/>
                    <a:pt x="7629" y="3496"/>
                  </a:cubicBezTo>
                  <a:cubicBezTo>
                    <a:pt x="7629" y="3496"/>
                    <a:pt x="16079" y="9636"/>
                    <a:pt x="20365" y="10031"/>
                  </a:cubicBezTo>
                  <a:cubicBezTo>
                    <a:pt x="20365" y="10031"/>
                    <a:pt x="20926" y="9783"/>
                    <a:pt x="21698" y="9783"/>
                  </a:cubicBezTo>
                  <a:cubicBezTo>
                    <a:pt x="22104" y="9783"/>
                    <a:pt x="22568" y="9852"/>
                    <a:pt x="23040" y="10061"/>
                  </a:cubicBezTo>
                  <a:cubicBezTo>
                    <a:pt x="23040" y="10061"/>
                    <a:pt x="22979" y="8359"/>
                    <a:pt x="22706" y="6353"/>
                  </a:cubicBezTo>
                  <a:cubicBezTo>
                    <a:pt x="16870" y="6292"/>
                    <a:pt x="11125" y="4195"/>
                    <a:pt x="6930" y="0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775;p80"/>
            <p:cNvSpPr/>
            <p:nvPr/>
          </p:nvSpPr>
          <p:spPr>
            <a:xfrm>
              <a:off x="293075" y="6509988"/>
              <a:ext cx="191525" cy="240275"/>
            </a:xfrm>
            <a:custGeom>
              <a:avLst/>
              <a:gdLst/>
              <a:ahLst/>
              <a:cxnLst/>
              <a:rect l="l" t="t" r="r" b="b"/>
              <a:pathLst>
                <a:path w="7661" h="9611" extrusionOk="0">
                  <a:moveTo>
                    <a:pt x="5033" y="1"/>
                  </a:moveTo>
                  <a:cubicBezTo>
                    <a:pt x="3945" y="1"/>
                    <a:pt x="2529" y="364"/>
                    <a:pt x="1459" y="1920"/>
                  </a:cubicBezTo>
                  <a:cubicBezTo>
                    <a:pt x="0" y="4048"/>
                    <a:pt x="639" y="4777"/>
                    <a:pt x="487" y="9610"/>
                  </a:cubicBezTo>
                  <a:cubicBezTo>
                    <a:pt x="487" y="9610"/>
                    <a:pt x="1025" y="9395"/>
                    <a:pt x="1671" y="9395"/>
                  </a:cubicBezTo>
                  <a:cubicBezTo>
                    <a:pt x="1712" y="9395"/>
                    <a:pt x="1753" y="9396"/>
                    <a:pt x="1794" y="9397"/>
                  </a:cubicBezTo>
                  <a:cubicBezTo>
                    <a:pt x="4499" y="6753"/>
                    <a:pt x="6353" y="3470"/>
                    <a:pt x="7660" y="5"/>
                  </a:cubicBezTo>
                  <a:lnTo>
                    <a:pt x="7660" y="5"/>
                  </a:lnTo>
                  <a:cubicBezTo>
                    <a:pt x="7326" y="66"/>
                    <a:pt x="7022" y="188"/>
                    <a:pt x="6687" y="279"/>
                  </a:cubicBezTo>
                  <a:cubicBezTo>
                    <a:pt x="6687" y="279"/>
                    <a:pt x="5986" y="1"/>
                    <a:pt x="50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776;p80"/>
            <p:cNvSpPr/>
            <p:nvPr/>
          </p:nvSpPr>
          <p:spPr>
            <a:xfrm>
              <a:off x="511925" y="6471313"/>
              <a:ext cx="394400" cy="189275"/>
            </a:xfrm>
            <a:custGeom>
              <a:avLst/>
              <a:gdLst/>
              <a:ahLst/>
              <a:cxnLst/>
              <a:rect l="l" t="t" r="r" b="b"/>
              <a:pathLst>
                <a:path w="15776" h="7571" extrusionOk="0">
                  <a:moveTo>
                    <a:pt x="8007" y="1"/>
                  </a:moveTo>
                  <a:cubicBezTo>
                    <a:pt x="6046" y="1"/>
                    <a:pt x="3485" y="338"/>
                    <a:pt x="0" y="1248"/>
                  </a:cubicBezTo>
                  <a:cubicBezTo>
                    <a:pt x="4195" y="5443"/>
                    <a:pt x="9940" y="7540"/>
                    <a:pt x="15776" y="7571"/>
                  </a:cubicBezTo>
                  <a:cubicBezTo>
                    <a:pt x="15441" y="5017"/>
                    <a:pt x="14742" y="1947"/>
                    <a:pt x="13435" y="1248"/>
                  </a:cubicBezTo>
                  <a:cubicBezTo>
                    <a:pt x="12183" y="605"/>
                    <a:pt x="10632" y="1"/>
                    <a:pt x="8007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777;p80"/>
            <p:cNvSpPr/>
            <p:nvPr/>
          </p:nvSpPr>
          <p:spPr>
            <a:xfrm>
              <a:off x="366775" y="6471338"/>
              <a:ext cx="479525" cy="224975"/>
            </a:xfrm>
            <a:custGeom>
              <a:avLst/>
              <a:gdLst/>
              <a:ahLst/>
              <a:cxnLst/>
              <a:rect l="l" t="t" r="r" b="b"/>
              <a:pathLst>
                <a:path w="19181" h="8999" extrusionOk="0">
                  <a:moveTo>
                    <a:pt x="10006" y="1"/>
                  </a:moveTo>
                  <a:cubicBezTo>
                    <a:pt x="5091" y="1"/>
                    <a:pt x="1091" y="2573"/>
                    <a:pt x="426" y="5685"/>
                  </a:cubicBezTo>
                  <a:cubicBezTo>
                    <a:pt x="31" y="7357"/>
                    <a:pt x="1" y="8329"/>
                    <a:pt x="92" y="8694"/>
                  </a:cubicBezTo>
                  <a:cubicBezTo>
                    <a:pt x="639" y="7235"/>
                    <a:pt x="2341" y="3709"/>
                    <a:pt x="5624" y="2311"/>
                  </a:cubicBezTo>
                  <a:cubicBezTo>
                    <a:pt x="6908" y="1757"/>
                    <a:pt x="8209" y="1520"/>
                    <a:pt x="9456" y="1520"/>
                  </a:cubicBezTo>
                  <a:cubicBezTo>
                    <a:pt x="12314" y="1520"/>
                    <a:pt x="14894" y="2763"/>
                    <a:pt x="16354" y="4287"/>
                  </a:cubicBezTo>
                  <a:cubicBezTo>
                    <a:pt x="18147" y="6171"/>
                    <a:pt x="18481" y="7266"/>
                    <a:pt x="18937" y="8998"/>
                  </a:cubicBezTo>
                  <a:cubicBezTo>
                    <a:pt x="19180" y="8877"/>
                    <a:pt x="19089" y="7326"/>
                    <a:pt x="18451" y="5685"/>
                  </a:cubicBezTo>
                  <a:cubicBezTo>
                    <a:pt x="17509" y="3223"/>
                    <a:pt x="15047" y="31"/>
                    <a:pt x="10092" y="1"/>
                  </a:cubicBezTo>
                  <a:cubicBezTo>
                    <a:pt x="10063" y="1"/>
                    <a:pt x="10034" y="1"/>
                    <a:pt x="10006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778;p80"/>
            <p:cNvSpPr/>
            <p:nvPr/>
          </p:nvSpPr>
          <p:spPr>
            <a:xfrm>
              <a:off x="369050" y="6509313"/>
              <a:ext cx="471175" cy="187200"/>
            </a:xfrm>
            <a:custGeom>
              <a:avLst/>
              <a:gdLst/>
              <a:ahLst/>
              <a:cxnLst/>
              <a:rect l="l" t="t" r="r" b="b"/>
              <a:pathLst>
                <a:path w="18847" h="7488" extrusionOk="0">
                  <a:moveTo>
                    <a:pt x="9365" y="1"/>
                  </a:moveTo>
                  <a:cubicBezTo>
                    <a:pt x="8118" y="1"/>
                    <a:pt x="6817" y="238"/>
                    <a:pt x="5533" y="792"/>
                  </a:cubicBezTo>
                  <a:cubicBezTo>
                    <a:pt x="2220" y="2190"/>
                    <a:pt x="548" y="5716"/>
                    <a:pt x="1" y="7175"/>
                  </a:cubicBezTo>
                  <a:cubicBezTo>
                    <a:pt x="28" y="7322"/>
                    <a:pt x="83" y="7392"/>
                    <a:pt x="153" y="7392"/>
                  </a:cubicBezTo>
                  <a:cubicBezTo>
                    <a:pt x="242" y="7392"/>
                    <a:pt x="354" y="7276"/>
                    <a:pt x="457" y="7054"/>
                  </a:cubicBezTo>
                  <a:cubicBezTo>
                    <a:pt x="457" y="7054"/>
                    <a:pt x="3010" y="1127"/>
                    <a:pt x="8177" y="701"/>
                  </a:cubicBezTo>
                  <a:cubicBezTo>
                    <a:pt x="8427" y="682"/>
                    <a:pt x="8675" y="672"/>
                    <a:pt x="8921" y="672"/>
                  </a:cubicBezTo>
                  <a:cubicBezTo>
                    <a:pt x="13715" y="672"/>
                    <a:pt x="17547" y="4221"/>
                    <a:pt x="18299" y="6476"/>
                  </a:cubicBezTo>
                  <a:cubicBezTo>
                    <a:pt x="18521" y="7196"/>
                    <a:pt x="18692" y="7487"/>
                    <a:pt x="18812" y="7487"/>
                  </a:cubicBezTo>
                  <a:cubicBezTo>
                    <a:pt x="18824" y="7487"/>
                    <a:pt x="18835" y="7485"/>
                    <a:pt x="18846" y="7479"/>
                  </a:cubicBezTo>
                  <a:cubicBezTo>
                    <a:pt x="18390" y="5716"/>
                    <a:pt x="18056" y="4652"/>
                    <a:pt x="16263" y="2768"/>
                  </a:cubicBezTo>
                  <a:cubicBezTo>
                    <a:pt x="14803" y="1244"/>
                    <a:pt x="12223" y="1"/>
                    <a:pt x="9365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779;p80"/>
            <p:cNvSpPr/>
            <p:nvPr/>
          </p:nvSpPr>
          <p:spPr>
            <a:xfrm>
              <a:off x="445800" y="7778363"/>
              <a:ext cx="145175" cy="62200"/>
            </a:xfrm>
            <a:custGeom>
              <a:avLst/>
              <a:gdLst/>
              <a:ahLst/>
              <a:cxnLst/>
              <a:rect l="l" t="t" r="r" b="b"/>
              <a:pathLst>
                <a:path w="5807" h="2488" extrusionOk="0">
                  <a:moveTo>
                    <a:pt x="5806" y="0"/>
                  </a:moveTo>
                  <a:lnTo>
                    <a:pt x="5806" y="0"/>
                  </a:lnTo>
                  <a:cubicBezTo>
                    <a:pt x="3952" y="943"/>
                    <a:pt x="2037" y="1794"/>
                    <a:pt x="1" y="2037"/>
                  </a:cubicBezTo>
                  <a:cubicBezTo>
                    <a:pt x="1" y="2067"/>
                    <a:pt x="1" y="2128"/>
                    <a:pt x="1" y="2159"/>
                  </a:cubicBezTo>
                  <a:cubicBezTo>
                    <a:pt x="1302" y="2365"/>
                    <a:pt x="2617" y="2487"/>
                    <a:pt x="3918" y="2487"/>
                  </a:cubicBezTo>
                  <a:cubicBezTo>
                    <a:pt x="4531" y="2487"/>
                    <a:pt x="5142" y="2460"/>
                    <a:pt x="5746" y="2402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780;p80"/>
            <p:cNvSpPr/>
            <p:nvPr/>
          </p:nvSpPr>
          <p:spPr>
            <a:xfrm>
              <a:off x="445800" y="7830788"/>
              <a:ext cx="144425" cy="241850"/>
            </a:xfrm>
            <a:custGeom>
              <a:avLst/>
              <a:gdLst/>
              <a:ahLst/>
              <a:cxnLst/>
              <a:rect l="l" t="t" r="r" b="b"/>
              <a:pathLst>
                <a:path w="5777" h="9674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983"/>
                    <a:pt x="487" y="8967"/>
                    <a:pt x="639" y="9332"/>
                  </a:cubicBezTo>
                  <a:cubicBezTo>
                    <a:pt x="639" y="9332"/>
                    <a:pt x="1710" y="9674"/>
                    <a:pt x="3008" y="9674"/>
                  </a:cubicBezTo>
                  <a:cubicBezTo>
                    <a:pt x="3830" y="9674"/>
                    <a:pt x="4743" y="9537"/>
                    <a:pt x="5533" y="9089"/>
                  </a:cubicBezTo>
                  <a:lnTo>
                    <a:pt x="5776" y="305"/>
                  </a:lnTo>
                  <a:lnTo>
                    <a:pt x="5776" y="305"/>
                  </a:lnTo>
                  <a:cubicBezTo>
                    <a:pt x="5257" y="355"/>
                    <a:pt x="4729" y="377"/>
                    <a:pt x="4197" y="377"/>
                  </a:cubicBezTo>
                  <a:cubicBezTo>
                    <a:pt x="2796" y="377"/>
                    <a:pt x="1367" y="221"/>
                    <a:pt x="1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781;p80"/>
            <p:cNvSpPr/>
            <p:nvPr/>
          </p:nvSpPr>
          <p:spPr>
            <a:xfrm>
              <a:off x="448850" y="7861188"/>
              <a:ext cx="141125" cy="15150"/>
            </a:xfrm>
            <a:custGeom>
              <a:avLst/>
              <a:gdLst/>
              <a:ahLst/>
              <a:cxnLst/>
              <a:rect l="l" t="t" r="r" b="b"/>
              <a:pathLst>
                <a:path w="5645" h="606" extrusionOk="0">
                  <a:moveTo>
                    <a:pt x="61" y="1"/>
                  </a:moveTo>
                  <a:cubicBezTo>
                    <a:pt x="31" y="1"/>
                    <a:pt x="0" y="61"/>
                    <a:pt x="31" y="61"/>
                  </a:cubicBezTo>
                  <a:cubicBezTo>
                    <a:pt x="897" y="440"/>
                    <a:pt x="1887" y="605"/>
                    <a:pt x="2880" y="605"/>
                  </a:cubicBezTo>
                  <a:cubicBezTo>
                    <a:pt x="3802" y="605"/>
                    <a:pt x="4728" y="462"/>
                    <a:pt x="5563" y="213"/>
                  </a:cubicBezTo>
                  <a:cubicBezTo>
                    <a:pt x="5644" y="186"/>
                    <a:pt x="5629" y="87"/>
                    <a:pt x="5560" y="87"/>
                  </a:cubicBezTo>
                  <a:cubicBezTo>
                    <a:pt x="5552" y="87"/>
                    <a:pt x="5542" y="88"/>
                    <a:pt x="5533" y="92"/>
                  </a:cubicBezTo>
                  <a:cubicBezTo>
                    <a:pt x="4622" y="283"/>
                    <a:pt x="3746" y="389"/>
                    <a:pt x="2876" y="389"/>
                  </a:cubicBezTo>
                  <a:cubicBezTo>
                    <a:pt x="1945" y="389"/>
                    <a:pt x="1019" y="268"/>
                    <a:pt x="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782;p80"/>
            <p:cNvSpPr/>
            <p:nvPr/>
          </p:nvSpPr>
          <p:spPr>
            <a:xfrm>
              <a:off x="452650" y="7833263"/>
              <a:ext cx="6100" cy="30150"/>
            </a:xfrm>
            <a:custGeom>
              <a:avLst/>
              <a:gdLst/>
              <a:ahLst/>
              <a:cxnLst/>
              <a:rect l="l" t="t" r="r" b="b"/>
              <a:pathLst>
                <a:path w="244" h="1206" extrusionOk="0">
                  <a:moveTo>
                    <a:pt x="133" y="1"/>
                  </a:moveTo>
                  <a:cubicBezTo>
                    <a:pt x="122" y="1"/>
                    <a:pt x="107" y="8"/>
                    <a:pt x="92" y="23"/>
                  </a:cubicBezTo>
                  <a:cubicBezTo>
                    <a:pt x="31" y="145"/>
                    <a:pt x="61" y="327"/>
                    <a:pt x="61" y="449"/>
                  </a:cubicBezTo>
                  <a:cubicBezTo>
                    <a:pt x="61" y="692"/>
                    <a:pt x="0" y="935"/>
                    <a:pt x="61" y="1148"/>
                  </a:cubicBezTo>
                  <a:cubicBezTo>
                    <a:pt x="78" y="1181"/>
                    <a:pt x="113" y="1206"/>
                    <a:pt x="146" y="1206"/>
                  </a:cubicBezTo>
                  <a:cubicBezTo>
                    <a:pt x="173" y="1206"/>
                    <a:pt x="200" y="1189"/>
                    <a:pt x="213" y="1148"/>
                  </a:cubicBezTo>
                  <a:cubicBezTo>
                    <a:pt x="244" y="935"/>
                    <a:pt x="213" y="692"/>
                    <a:pt x="213" y="449"/>
                  </a:cubicBezTo>
                  <a:cubicBezTo>
                    <a:pt x="213" y="327"/>
                    <a:pt x="213" y="145"/>
                    <a:pt x="152" y="23"/>
                  </a:cubicBezTo>
                  <a:cubicBezTo>
                    <a:pt x="152" y="8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783;p80"/>
            <p:cNvSpPr/>
            <p:nvPr/>
          </p:nvSpPr>
          <p:spPr>
            <a:xfrm>
              <a:off x="474675" y="7836863"/>
              <a:ext cx="4975" cy="32900"/>
            </a:xfrm>
            <a:custGeom>
              <a:avLst/>
              <a:gdLst/>
              <a:ahLst/>
              <a:cxnLst/>
              <a:rect l="l" t="t" r="r" b="b"/>
              <a:pathLst>
                <a:path w="199" h="1316" extrusionOk="0">
                  <a:moveTo>
                    <a:pt x="119" y="1"/>
                  </a:moveTo>
                  <a:cubicBezTo>
                    <a:pt x="77" y="1"/>
                    <a:pt x="31" y="31"/>
                    <a:pt x="31" y="92"/>
                  </a:cubicBezTo>
                  <a:cubicBezTo>
                    <a:pt x="1" y="457"/>
                    <a:pt x="31" y="852"/>
                    <a:pt x="31" y="1247"/>
                  </a:cubicBezTo>
                  <a:cubicBezTo>
                    <a:pt x="31" y="1293"/>
                    <a:pt x="62" y="1316"/>
                    <a:pt x="92" y="1316"/>
                  </a:cubicBezTo>
                  <a:cubicBezTo>
                    <a:pt x="123" y="1316"/>
                    <a:pt x="153" y="1293"/>
                    <a:pt x="153" y="1247"/>
                  </a:cubicBezTo>
                  <a:cubicBezTo>
                    <a:pt x="183" y="852"/>
                    <a:pt x="183" y="457"/>
                    <a:pt x="183" y="92"/>
                  </a:cubicBezTo>
                  <a:cubicBezTo>
                    <a:pt x="199" y="31"/>
                    <a:pt x="161" y="1"/>
                    <a:pt x="11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784;p80"/>
            <p:cNvSpPr/>
            <p:nvPr/>
          </p:nvSpPr>
          <p:spPr>
            <a:xfrm>
              <a:off x="496725" y="7838388"/>
              <a:ext cx="6100" cy="33850"/>
            </a:xfrm>
            <a:custGeom>
              <a:avLst/>
              <a:gdLst/>
              <a:ahLst/>
              <a:cxnLst/>
              <a:rect l="l" t="t" r="r" b="b"/>
              <a:pathLst>
                <a:path w="244" h="1354" extrusionOk="0">
                  <a:moveTo>
                    <a:pt x="118" y="1"/>
                  </a:moveTo>
                  <a:cubicBezTo>
                    <a:pt x="84" y="1"/>
                    <a:pt x="46" y="31"/>
                    <a:pt x="31" y="92"/>
                  </a:cubicBezTo>
                  <a:cubicBezTo>
                    <a:pt x="0" y="457"/>
                    <a:pt x="31" y="913"/>
                    <a:pt x="61" y="1308"/>
                  </a:cubicBezTo>
                  <a:cubicBezTo>
                    <a:pt x="61" y="1338"/>
                    <a:pt x="92" y="1353"/>
                    <a:pt x="122" y="1353"/>
                  </a:cubicBezTo>
                  <a:cubicBezTo>
                    <a:pt x="152" y="1353"/>
                    <a:pt x="183" y="1338"/>
                    <a:pt x="183" y="1308"/>
                  </a:cubicBezTo>
                  <a:cubicBezTo>
                    <a:pt x="213" y="913"/>
                    <a:pt x="244" y="457"/>
                    <a:pt x="183" y="92"/>
                  </a:cubicBezTo>
                  <a:cubicBezTo>
                    <a:pt x="183" y="31"/>
                    <a:pt x="152" y="1"/>
                    <a:pt x="1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785;p80"/>
            <p:cNvSpPr/>
            <p:nvPr/>
          </p:nvSpPr>
          <p:spPr>
            <a:xfrm>
              <a:off x="520275" y="7839913"/>
              <a:ext cx="6875" cy="33800"/>
            </a:xfrm>
            <a:custGeom>
              <a:avLst/>
              <a:gdLst/>
              <a:ahLst/>
              <a:cxnLst/>
              <a:rect l="l" t="t" r="r" b="b"/>
              <a:pathLst>
                <a:path w="275" h="1352" extrusionOk="0">
                  <a:moveTo>
                    <a:pt x="153" y="1"/>
                  </a:moveTo>
                  <a:cubicBezTo>
                    <a:pt x="107" y="1"/>
                    <a:pt x="61" y="31"/>
                    <a:pt x="61" y="92"/>
                  </a:cubicBezTo>
                  <a:cubicBezTo>
                    <a:pt x="61" y="487"/>
                    <a:pt x="1" y="912"/>
                    <a:pt x="61" y="1338"/>
                  </a:cubicBezTo>
                  <a:cubicBezTo>
                    <a:pt x="61" y="1348"/>
                    <a:pt x="68" y="1351"/>
                    <a:pt x="77" y="1351"/>
                  </a:cubicBezTo>
                  <a:cubicBezTo>
                    <a:pt x="95" y="1351"/>
                    <a:pt x="122" y="1338"/>
                    <a:pt x="122" y="1338"/>
                  </a:cubicBezTo>
                  <a:cubicBezTo>
                    <a:pt x="274" y="973"/>
                    <a:pt x="244" y="487"/>
                    <a:pt x="244" y="92"/>
                  </a:cubicBezTo>
                  <a:cubicBezTo>
                    <a:pt x="244" y="31"/>
                    <a:pt x="198" y="1"/>
                    <a:pt x="15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786;p80"/>
            <p:cNvSpPr/>
            <p:nvPr/>
          </p:nvSpPr>
          <p:spPr>
            <a:xfrm>
              <a:off x="546125" y="7841238"/>
              <a:ext cx="6100" cy="30725"/>
            </a:xfrm>
            <a:custGeom>
              <a:avLst/>
              <a:gdLst/>
              <a:ahLst/>
              <a:cxnLst/>
              <a:rect l="l" t="t" r="r" b="b"/>
              <a:pathLst>
                <a:path w="244" h="1229" extrusionOk="0">
                  <a:moveTo>
                    <a:pt x="76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0" y="434"/>
                    <a:pt x="31" y="829"/>
                    <a:pt x="61" y="1194"/>
                  </a:cubicBezTo>
                  <a:cubicBezTo>
                    <a:pt x="78" y="1211"/>
                    <a:pt x="116" y="1229"/>
                    <a:pt x="145" y="1229"/>
                  </a:cubicBezTo>
                  <a:cubicBezTo>
                    <a:pt x="166" y="1229"/>
                    <a:pt x="183" y="1219"/>
                    <a:pt x="183" y="1194"/>
                  </a:cubicBezTo>
                  <a:cubicBezTo>
                    <a:pt x="243" y="829"/>
                    <a:pt x="183" y="464"/>
                    <a:pt x="152" y="69"/>
                  </a:cubicBezTo>
                  <a:cubicBezTo>
                    <a:pt x="152" y="24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787;p80"/>
            <p:cNvSpPr/>
            <p:nvPr/>
          </p:nvSpPr>
          <p:spPr>
            <a:xfrm>
              <a:off x="565125" y="7840313"/>
              <a:ext cx="9125" cy="27850"/>
            </a:xfrm>
            <a:custGeom>
              <a:avLst/>
              <a:gdLst/>
              <a:ahLst/>
              <a:cxnLst/>
              <a:rect l="l" t="t" r="r" b="b"/>
              <a:pathLst>
                <a:path w="365" h="1114" extrusionOk="0">
                  <a:moveTo>
                    <a:pt x="230" y="0"/>
                  </a:moveTo>
                  <a:cubicBezTo>
                    <a:pt x="202" y="0"/>
                    <a:pt x="173" y="14"/>
                    <a:pt x="152" y="45"/>
                  </a:cubicBezTo>
                  <a:cubicBezTo>
                    <a:pt x="0" y="349"/>
                    <a:pt x="182" y="744"/>
                    <a:pt x="182" y="1079"/>
                  </a:cubicBezTo>
                  <a:cubicBezTo>
                    <a:pt x="182" y="1096"/>
                    <a:pt x="203" y="1114"/>
                    <a:pt x="226" y="1114"/>
                  </a:cubicBezTo>
                  <a:cubicBezTo>
                    <a:pt x="242" y="1114"/>
                    <a:pt x="261" y="1104"/>
                    <a:pt x="274" y="1079"/>
                  </a:cubicBezTo>
                  <a:cubicBezTo>
                    <a:pt x="365" y="775"/>
                    <a:pt x="243" y="410"/>
                    <a:pt x="334" y="106"/>
                  </a:cubicBezTo>
                  <a:cubicBezTo>
                    <a:pt x="334" y="47"/>
                    <a:pt x="283" y="0"/>
                    <a:pt x="23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788;p80"/>
            <p:cNvSpPr/>
            <p:nvPr/>
          </p:nvSpPr>
          <p:spPr>
            <a:xfrm>
              <a:off x="444500" y="7829113"/>
              <a:ext cx="147975" cy="14075"/>
            </a:xfrm>
            <a:custGeom>
              <a:avLst/>
              <a:gdLst/>
              <a:ahLst/>
              <a:cxnLst/>
              <a:rect l="l" t="t" r="r" b="b"/>
              <a:pathLst>
                <a:path w="5919" h="563" extrusionOk="0">
                  <a:moveTo>
                    <a:pt x="60" y="1"/>
                  </a:moveTo>
                  <a:cubicBezTo>
                    <a:pt x="16" y="1"/>
                    <a:pt x="1" y="72"/>
                    <a:pt x="53" y="98"/>
                  </a:cubicBezTo>
                  <a:cubicBezTo>
                    <a:pt x="1132" y="458"/>
                    <a:pt x="2286" y="562"/>
                    <a:pt x="3438" y="562"/>
                  </a:cubicBezTo>
                  <a:cubicBezTo>
                    <a:pt x="4234" y="562"/>
                    <a:pt x="5028" y="513"/>
                    <a:pt x="5798" y="463"/>
                  </a:cubicBezTo>
                  <a:cubicBezTo>
                    <a:pt x="5911" y="463"/>
                    <a:pt x="5919" y="278"/>
                    <a:pt x="5820" y="278"/>
                  </a:cubicBezTo>
                  <a:cubicBezTo>
                    <a:pt x="5813" y="278"/>
                    <a:pt x="5806" y="279"/>
                    <a:pt x="5798" y="281"/>
                  </a:cubicBezTo>
                  <a:cubicBezTo>
                    <a:pt x="5149" y="311"/>
                    <a:pt x="4511" y="331"/>
                    <a:pt x="3877" y="331"/>
                  </a:cubicBezTo>
                  <a:cubicBezTo>
                    <a:pt x="2610" y="331"/>
                    <a:pt x="1360" y="250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789;p80"/>
            <p:cNvSpPr/>
            <p:nvPr/>
          </p:nvSpPr>
          <p:spPr>
            <a:xfrm>
              <a:off x="440500" y="7703888"/>
              <a:ext cx="152750" cy="125400"/>
            </a:xfrm>
            <a:custGeom>
              <a:avLst/>
              <a:gdLst/>
              <a:ahLst/>
              <a:cxnLst/>
              <a:rect l="l" t="t" r="r" b="b"/>
              <a:pathLst>
                <a:path w="6110" h="5016" extrusionOk="0">
                  <a:moveTo>
                    <a:pt x="6110" y="1"/>
                  </a:moveTo>
                  <a:lnTo>
                    <a:pt x="0" y="122"/>
                  </a:lnTo>
                  <a:cubicBezTo>
                    <a:pt x="0" y="122"/>
                    <a:pt x="91" y="2311"/>
                    <a:pt x="213" y="5016"/>
                  </a:cubicBezTo>
                  <a:cubicBezTo>
                    <a:pt x="2249" y="4773"/>
                    <a:pt x="4164" y="3922"/>
                    <a:pt x="6018" y="2979"/>
                  </a:cubicBezTo>
                  <a:lnTo>
                    <a:pt x="611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790;p80"/>
            <p:cNvSpPr/>
            <p:nvPr/>
          </p:nvSpPr>
          <p:spPr>
            <a:xfrm>
              <a:off x="372850" y="8103313"/>
              <a:ext cx="212300" cy="37450"/>
            </a:xfrm>
            <a:custGeom>
              <a:avLst/>
              <a:gdLst/>
              <a:ahLst/>
              <a:cxnLst/>
              <a:rect l="l" t="t" r="r" b="b"/>
              <a:pathLst>
                <a:path w="8492" h="1498" extrusionOk="0">
                  <a:moveTo>
                    <a:pt x="6156" y="0"/>
                  </a:moveTo>
                  <a:cubicBezTo>
                    <a:pt x="3673" y="0"/>
                    <a:pt x="92" y="194"/>
                    <a:pt x="92" y="194"/>
                  </a:cubicBezTo>
                  <a:cubicBezTo>
                    <a:pt x="92" y="194"/>
                    <a:pt x="1" y="893"/>
                    <a:pt x="1095" y="1167"/>
                  </a:cubicBezTo>
                  <a:cubicBezTo>
                    <a:pt x="1852" y="1340"/>
                    <a:pt x="3101" y="1497"/>
                    <a:pt x="4371" y="1497"/>
                  </a:cubicBezTo>
                  <a:cubicBezTo>
                    <a:pt x="4887" y="1497"/>
                    <a:pt x="5406" y="1471"/>
                    <a:pt x="5898" y="1410"/>
                  </a:cubicBezTo>
                  <a:cubicBezTo>
                    <a:pt x="7600" y="1167"/>
                    <a:pt x="8360" y="984"/>
                    <a:pt x="8360" y="984"/>
                  </a:cubicBezTo>
                  <a:cubicBezTo>
                    <a:pt x="8360" y="984"/>
                    <a:pt x="8451" y="680"/>
                    <a:pt x="8481" y="225"/>
                  </a:cubicBezTo>
                  <a:cubicBezTo>
                    <a:pt x="8492" y="55"/>
                    <a:pt x="7480" y="0"/>
                    <a:pt x="61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791;p80"/>
            <p:cNvSpPr/>
            <p:nvPr/>
          </p:nvSpPr>
          <p:spPr>
            <a:xfrm>
              <a:off x="372100" y="8076238"/>
              <a:ext cx="79825" cy="55500"/>
            </a:xfrm>
            <a:custGeom>
              <a:avLst/>
              <a:gdLst/>
              <a:ahLst/>
              <a:cxnLst/>
              <a:rect l="l" t="t" r="r" b="b"/>
              <a:pathLst>
                <a:path w="3193" h="2220" extrusionOk="0">
                  <a:moveTo>
                    <a:pt x="2007" y="1"/>
                  </a:moveTo>
                  <a:cubicBezTo>
                    <a:pt x="1156" y="304"/>
                    <a:pt x="244" y="760"/>
                    <a:pt x="122" y="1277"/>
                  </a:cubicBezTo>
                  <a:cubicBezTo>
                    <a:pt x="1" y="1794"/>
                    <a:pt x="1429" y="2128"/>
                    <a:pt x="3192" y="2219"/>
                  </a:cubicBezTo>
                  <a:cubicBezTo>
                    <a:pt x="2979" y="1429"/>
                    <a:pt x="2584" y="669"/>
                    <a:pt x="2007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792;p80"/>
            <p:cNvSpPr/>
            <p:nvPr/>
          </p:nvSpPr>
          <p:spPr>
            <a:xfrm>
              <a:off x="422250" y="8058013"/>
              <a:ext cx="167975" cy="74375"/>
            </a:xfrm>
            <a:custGeom>
              <a:avLst/>
              <a:gdLst/>
              <a:ahLst/>
              <a:cxnLst/>
              <a:rect l="l" t="t" r="r" b="b"/>
              <a:pathLst>
                <a:path w="6719" h="2975" extrusionOk="0">
                  <a:moveTo>
                    <a:pt x="6445" y="0"/>
                  </a:moveTo>
                  <a:cubicBezTo>
                    <a:pt x="6445" y="0"/>
                    <a:pt x="5268" y="539"/>
                    <a:pt x="3573" y="539"/>
                  </a:cubicBezTo>
                  <a:cubicBezTo>
                    <a:pt x="2957" y="539"/>
                    <a:pt x="2272" y="468"/>
                    <a:pt x="1551" y="274"/>
                  </a:cubicBezTo>
                  <a:cubicBezTo>
                    <a:pt x="1551" y="274"/>
                    <a:pt x="791" y="426"/>
                    <a:pt x="1" y="730"/>
                  </a:cubicBezTo>
                  <a:cubicBezTo>
                    <a:pt x="578" y="1398"/>
                    <a:pt x="973" y="2158"/>
                    <a:pt x="1186" y="2948"/>
                  </a:cubicBezTo>
                  <a:cubicBezTo>
                    <a:pt x="1522" y="2966"/>
                    <a:pt x="1871" y="2974"/>
                    <a:pt x="2225" y="2974"/>
                  </a:cubicBezTo>
                  <a:cubicBezTo>
                    <a:pt x="3759" y="2974"/>
                    <a:pt x="5383" y="2814"/>
                    <a:pt x="6445" y="2492"/>
                  </a:cubicBezTo>
                  <a:cubicBezTo>
                    <a:pt x="6445" y="2492"/>
                    <a:pt x="6718" y="1033"/>
                    <a:pt x="64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793;p80"/>
            <p:cNvSpPr/>
            <p:nvPr/>
          </p:nvSpPr>
          <p:spPr>
            <a:xfrm>
              <a:off x="415950" y="8029113"/>
              <a:ext cx="42750" cy="46950"/>
            </a:xfrm>
            <a:custGeom>
              <a:avLst/>
              <a:gdLst/>
              <a:ahLst/>
              <a:cxnLst/>
              <a:rect l="l" t="t" r="r" b="b"/>
              <a:pathLst>
                <a:path w="1710" h="1878" extrusionOk="0">
                  <a:moveTo>
                    <a:pt x="1062" y="183"/>
                  </a:moveTo>
                  <a:cubicBezTo>
                    <a:pt x="1089" y="183"/>
                    <a:pt x="1123" y="193"/>
                    <a:pt x="1165" y="214"/>
                  </a:cubicBezTo>
                  <a:cubicBezTo>
                    <a:pt x="1377" y="335"/>
                    <a:pt x="1347" y="852"/>
                    <a:pt x="1377" y="1034"/>
                  </a:cubicBezTo>
                  <a:cubicBezTo>
                    <a:pt x="1377" y="1156"/>
                    <a:pt x="1377" y="1277"/>
                    <a:pt x="1373" y="1399"/>
                  </a:cubicBezTo>
                  <a:lnTo>
                    <a:pt x="1373" y="1399"/>
                  </a:lnTo>
                  <a:cubicBezTo>
                    <a:pt x="1301" y="1283"/>
                    <a:pt x="1229" y="1163"/>
                    <a:pt x="1165" y="1034"/>
                  </a:cubicBezTo>
                  <a:cubicBezTo>
                    <a:pt x="1137" y="980"/>
                    <a:pt x="813" y="183"/>
                    <a:pt x="1062" y="183"/>
                  </a:cubicBezTo>
                  <a:close/>
                  <a:moveTo>
                    <a:pt x="573" y="909"/>
                  </a:moveTo>
                  <a:cubicBezTo>
                    <a:pt x="587" y="909"/>
                    <a:pt x="601" y="910"/>
                    <a:pt x="617" y="913"/>
                  </a:cubicBezTo>
                  <a:cubicBezTo>
                    <a:pt x="739" y="943"/>
                    <a:pt x="861" y="1095"/>
                    <a:pt x="921" y="1156"/>
                  </a:cubicBezTo>
                  <a:cubicBezTo>
                    <a:pt x="1007" y="1241"/>
                    <a:pt x="1085" y="1340"/>
                    <a:pt x="1158" y="1446"/>
                  </a:cubicBezTo>
                  <a:lnTo>
                    <a:pt x="1158" y="1446"/>
                  </a:lnTo>
                  <a:cubicBezTo>
                    <a:pt x="1199" y="1520"/>
                    <a:pt x="1239" y="1588"/>
                    <a:pt x="1273" y="1647"/>
                  </a:cubicBezTo>
                  <a:lnTo>
                    <a:pt x="1273" y="1647"/>
                  </a:lnTo>
                  <a:cubicBezTo>
                    <a:pt x="962" y="1566"/>
                    <a:pt x="636" y="1454"/>
                    <a:pt x="465" y="1186"/>
                  </a:cubicBezTo>
                  <a:cubicBezTo>
                    <a:pt x="382" y="1048"/>
                    <a:pt x="426" y="909"/>
                    <a:pt x="573" y="909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45" y="33"/>
                    <a:pt x="705" y="453"/>
                    <a:pt x="882" y="886"/>
                  </a:cubicBezTo>
                  <a:lnTo>
                    <a:pt x="882" y="886"/>
                  </a:lnTo>
                  <a:cubicBezTo>
                    <a:pt x="836" y="852"/>
                    <a:pt x="789" y="820"/>
                    <a:pt x="739" y="791"/>
                  </a:cubicBezTo>
                  <a:cubicBezTo>
                    <a:pt x="684" y="750"/>
                    <a:pt x="593" y="722"/>
                    <a:pt x="504" y="722"/>
                  </a:cubicBezTo>
                  <a:cubicBezTo>
                    <a:pt x="394" y="722"/>
                    <a:pt x="286" y="765"/>
                    <a:pt x="253" y="882"/>
                  </a:cubicBezTo>
                  <a:cubicBezTo>
                    <a:pt x="1" y="1470"/>
                    <a:pt x="884" y="1749"/>
                    <a:pt x="1357" y="1813"/>
                  </a:cubicBezTo>
                  <a:lnTo>
                    <a:pt x="1357" y="1813"/>
                  </a:lnTo>
                  <a:cubicBezTo>
                    <a:pt x="1377" y="1856"/>
                    <a:pt x="1423" y="1878"/>
                    <a:pt x="1468" y="1878"/>
                  </a:cubicBezTo>
                  <a:cubicBezTo>
                    <a:pt x="1529" y="1878"/>
                    <a:pt x="1590" y="1840"/>
                    <a:pt x="1590" y="1764"/>
                  </a:cubicBezTo>
                  <a:cubicBezTo>
                    <a:pt x="1590" y="1373"/>
                    <a:pt x="1709" y="1"/>
                    <a:pt x="109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794;p80"/>
            <p:cNvSpPr/>
            <p:nvPr/>
          </p:nvSpPr>
          <p:spPr>
            <a:xfrm>
              <a:off x="703425" y="7753288"/>
              <a:ext cx="147425" cy="88650"/>
            </a:xfrm>
            <a:custGeom>
              <a:avLst/>
              <a:gdLst/>
              <a:ahLst/>
              <a:cxnLst/>
              <a:rect l="l" t="t" r="r" b="b"/>
              <a:pathLst>
                <a:path w="5897" h="3546" extrusionOk="0">
                  <a:moveTo>
                    <a:pt x="5441" y="0"/>
                  </a:moveTo>
                  <a:cubicBezTo>
                    <a:pt x="3830" y="1247"/>
                    <a:pt x="1976" y="2280"/>
                    <a:pt x="0" y="2918"/>
                  </a:cubicBezTo>
                  <a:lnTo>
                    <a:pt x="122" y="3466"/>
                  </a:lnTo>
                  <a:cubicBezTo>
                    <a:pt x="709" y="3521"/>
                    <a:pt x="1298" y="3545"/>
                    <a:pt x="1886" y="3545"/>
                  </a:cubicBezTo>
                  <a:cubicBezTo>
                    <a:pt x="3248" y="3545"/>
                    <a:pt x="4602" y="3413"/>
                    <a:pt x="5897" y="3222"/>
                  </a:cubicBezTo>
                  <a:cubicBezTo>
                    <a:pt x="5897" y="3162"/>
                    <a:pt x="5866" y="3131"/>
                    <a:pt x="5866" y="3070"/>
                  </a:cubicBezTo>
                  <a:cubicBezTo>
                    <a:pt x="5714" y="1915"/>
                    <a:pt x="5562" y="851"/>
                    <a:pt x="544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795;p80"/>
            <p:cNvSpPr/>
            <p:nvPr/>
          </p:nvSpPr>
          <p:spPr>
            <a:xfrm>
              <a:off x="677575" y="7707688"/>
              <a:ext cx="161875" cy="118575"/>
            </a:xfrm>
            <a:custGeom>
              <a:avLst/>
              <a:gdLst/>
              <a:ahLst/>
              <a:cxnLst/>
              <a:rect l="l" t="t" r="r" b="b"/>
              <a:pathLst>
                <a:path w="6475" h="4743" extrusionOk="0">
                  <a:moveTo>
                    <a:pt x="1" y="1"/>
                  </a:moveTo>
                  <a:lnTo>
                    <a:pt x="639" y="2919"/>
                  </a:lnTo>
                  <a:lnTo>
                    <a:pt x="1034" y="4742"/>
                  </a:lnTo>
                  <a:cubicBezTo>
                    <a:pt x="3010" y="4074"/>
                    <a:pt x="4894" y="3071"/>
                    <a:pt x="6475" y="1824"/>
                  </a:cubicBezTo>
                  <a:cubicBezTo>
                    <a:pt x="6323" y="761"/>
                    <a:pt x="6232" y="92"/>
                    <a:pt x="6232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796;p80"/>
            <p:cNvSpPr/>
            <p:nvPr/>
          </p:nvSpPr>
          <p:spPr>
            <a:xfrm>
              <a:off x="705700" y="7832313"/>
              <a:ext cx="174025" cy="238475"/>
            </a:xfrm>
            <a:custGeom>
              <a:avLst/>
              <a:gdLst/>
              <a:ahLst/>
              <a:cxnLst/>
              <a:rect l="l" t="t" r="r" b="b"/>
              <a:pathLst>
                <a:path w="6961" h="9539" extrusionOk="0">
                  <a:moveTo>
                    <a:pt x="5806" y="1"/>
                  </a:moveTo>
                  <a:cubicBezTo>
                    <a:pt x="4440" y="221"/>
                    <a:pt x="3026" y="377"/>
                    <a:pt x="1611" y="377"/>
                  </a:cubicBezTo>
                  <a:cubicBezTo>
                    <a:pt x="1073" y="377"/>
                    <a:pt x="536" y="355"/>
                    <a:pt x="0" y="305"/>
                  </a:cubicBezTo>
                  <a:lnTo>
                    <a:pt x="0" y="305"/>
                  </a:lnTo>
                  <a:lnTo>
                    <a:pt x="1854" y="8967"/>
                  </a:lnTo>
                  <a:cubicBezTo>
                    <a:pt x="2742" y="9405"/>
                    <a:pt x="3699" y="9539"/>
                    <a:pt x="4537" y="9539"/>
                  </a:cubicBezTo>
                  <a:cubicBezTo>
                    <a:pt x="5850" y="9539"/>
                    <a:pt x="6870" y="9210"/>
                    <a:pt x="6870" y="9210"/>
                  </a:cubicBezTo>
                  <a:cubicBezTo>
                    <a:pt x="6961" y="8815"/>
                    <a:pt x="6323" y="3922"/>
                    <a:pt x="580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797;p80"/>
            <p:cNvSpPr/>
            <p:nvPr/>
          </p:nvSpPr>
          <p:spPr>
            <a:xfrm>
              <a:off x="711150" y="7861938"/>
              <a:ext cx="142750" cy="15225"/>
            </a:xfrm>
            <a:custGeom>
              <a:avLst/>
              <a:gdLst/>
              <a:ahLst/>
              <a:cxnLst/>
              <a:rect l="l" t="t" r="r" b="b"/>
              <a:pathLst>
                <a:path w="5710" h="609" extrusionOk="0">
                  <a:moveTo>
                    <a:pt x="5618" y="1"/>
                  </a:moveTo>
                  <a:cubicBezTo>
                    <a:pt x="4691" y="275"/>
                    <a:pt x="3787" y="389"/>
                    <a:pt x="2879" y="389"/>
                  </a:cubicBezTo>
                  <a:cubicBezTo>
                    <a:pt x="1971" y="389"/>
                    <a:pt x="1059" y="275"/>
                    <a:pt x="117" y="92"/>
                  </a:cubicBezTo>
                  <a:cubicBezTo>
                    <a:pt x="108" y="89"/>
                    <a:pt x="101" y="88"/>
                    <a:pt x="93" y="88"/>
                  </a:cubicBezTo>
                  <a:cubicBezTo>
                    <a:pt x="21" y="88"/>
                    <a:pt x="1" y="214"/>
                    <a:pt x="56" y="214"/>
                  </a:cubicBezTo>
                  <a:cubicBezTo>
                    <a:pt x="922" y="457"/>
                    <a:pt x="1902" y="609"/>
                    <a:pt x="2875" y="609"/>
                  </a:cubicBezTo>
                  <a:cubicBezTo>
                    <a:pt x="3848" y="609"/>
                    <a:pt x="4813" y="457"/>
                    <a:pt x="5649" y="92"/>
                  </a:cubicBezTo>
                  <a:cubicBezTo>
                    <a:pt x="5709" y="62"/>
                    <a:pt x="5679" y="1"/>
                    <a:pt x="56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798;p80"/>
            <p:cNvSpPr/>
            <p:nvPr/>
          </p:nvSpPr>
          <p:spPr>
            <a:xfrm>
              <a:off x="839425" y="7834788"/>
              <a:ext cx="9150" cy="29775"/>
            </a:xfrm>
            <a:custGeom>
              <a:avLst/>
              <a:gdLst/>
              <a:ahLst/>
              <a:cxnLst/>
              <a:rect l="l" t="t" r="r" b="b"/>
              <a:pathLst>
                <a:path w="366" h="1191" extrusionOk="0">
                  <a:moveTo>
                    <a:pt x="62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145"/>
                    <a:pt x="62" y="297"/>
                    <a:pt x="62" y="418"/>
                  </a:cubicBezTo>
                  <a:cubicBezTo>
                    <a:pt x="92" y="631"/>
                    <a:pt x="122" y="905"/>
                    <a:pt x="183" y="1148"/>
                  </a:cubicBezTo>
                  <a:cubicBezTo>
                    <a:pt x="197" y="1175"/>
                    <a:pt x="229" y="1190"/>
                    <a:pt x="260" y="1190"/>
                  </a:cubicBezTo>
                  <a:cubicBezTo>
                    <a:pt x="298" y="1190"/>
                    <a:pt x="335" y="1168"/>
                    <a:pt x="335" y="1117"/>
                  </a:cubicBezTo>
                  <a:cubicBezTo>
                    <a:pt x="366" y="905"/>
                    <a:pt x="274" y="631"/>
                    <a:pt x="214" y="418"/>
                  </a:cubicBezTo>
                  <a:cubicBezTo>
                    <a:pt x="183" y="297"/>
                    <a:pt x="183" y="114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799;p80"/>
            <p:cNvSpPr/>
            <p:nvPr/>
          </p:nvSpPr>
          <p:spPr>
            <a:xfrm>
              <a:off x="817725" y="7837988"/>
              <a:ext cx="9575" cy="32425"/>
            </a:xfrm>
            <a:custGeom>
              <a:avLst/>
              <a:gdLst/>
              <a:ahLst/>
              <a:cxnLst/>
              <a:rect l="l" t="t" r="r" b="b"/>
              <a:pathLst>
                <a:path w="383" h="1297" extrusionOk="0">
                  <a:moveTo>
                    <a:pt x="103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09" y="473"/>
                    <a:pt x="170" y="868"/>
                    <a:pt x="261" y="1263"/>
                  </a:cubicBezTo>
                  <a:cubicBezTo>
                    <a:pt x="273" y="1286"/>
                    <a:pt x="293" y="1296"/>
                    <a:pt x="314" y="1296"/>
                  </a:cubicBezTo>
                  <a:cubicBezTo>
                    <a:pt x="348" y="1296"/>
                    <a:pt x="383" y="1270"/>
                    <a:pt x="383" y="1233"/>
                  </a:cubicBezTo>
                  <a:cubicBezTo>
                    <a:pt x="322" y="837"/>
                    <a:pt x="261" y="442"/>
                    <a:pt x="200" y="78"/>
                  </a:cubicBezTo>
                  <a:cubicBezTo>
                    <a:pt x="187" y="24"/>
                    <a:pt x="144" y="0"/>
                    <a:pt x="10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800;p80"/>
            <p:cNvSpPr/>
            <p:nvPr/>
          </p:nvSpPr>
          <p:spPr>
            <a:xfrm>
              <a:off x="796125" y="7839988"/>
              <a:ext cx="9150" cy="33000"/>
            </a:xfrm>
            <a:custGeom>
              <a:avLst/>
              <a:gdLst/>
              <a:ahLst/>
              <a:cxnLst/>
              <a:rect l="l" t="t" r="r" b="b"/>
              <a:pathLst>
                <a:path w="366" h="1320" extrusionOk="0">
                  <a:moveTo>
                    <a:pt x="75" y="1"/>
                  </a:moveTo>
                  <a:cubicBezTo>
                    <a:pt x="37" y="1"/>
                    <a:pt x="0" y="25"/>
                    <a:pt x="0" y="58"/>
                  </a:cubicBezTo>
                  <a:cubicBezTo>
                    <a:pt x="31" y="484"/>
                    <a:pt x="122" y="909"/>
                    <a:pt x="243" y="1274"/>
                  </a:cubicBezTo>
                  <a:cubicBezTo>
                    <a:pt x="243" y="1305"/>
                    <a:pt x="274" y="1320"/>
                    <a:pt x="304" y="1320"/>
                  </a:cubicBezTo>
                  <a:cubicBezTo>
                    <a:pt x="335" y="1320"/>
                    <a:pt x="365" y="1305"/>
                    <a:pt x="365" y="1274"/>
                  </a:cubicBezTo>
                  <a:cubicBezTo>
                    <a:pt x="304" y="879"/>
                    <a:pt x="243" y="423"/>
                    <a:pt x="152" y="58"/>
                  </a:cubicBezTo>
                  <a:cubicBezTo>
                    <a:pt x="139" y="17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801;p80"/>
            <p:cNvSpPr/>
            <p:nvPr/>
          </p:nvSpPr>
          <p:spPr>
            <a:xfrm>
              <a:off x="770600" y="7841088"/>
              <a:ext cx="11100" cy="33550"/>
            </a:xfrm>
            <a:custGeom>
              <a:avLst/>
              <a:gdLst/>
              <a:ahLst/>
              <a:cxnLst/>
              <a:rect l="l" t="t" r="r" b="b"/>
              <a:pathLst>
                <a:path w="444" h="1342" extrusionOk="0">
                  <a:moveTo>
                    <a:pt x="123" y="0"/>
                  </a:moveTo>
                  <a:cubicBezTo>
                    <a:pt x="65" y="0"/>
                    <a:pt x="1" y="47"/>
                    <a:pt x="18" y="136"/>
                  </a:cubicBezTo>
                  <a:cubicBezTo>
                    <a:pt x="79" y="501"/>
                    <a:pt x="140" y="987"/>
                    <a:pt x="353" y="1321"/>
                  </a:cubicBezTo>
                  <a:cubicBezTo>
                    <a:pt x="365" y="1334"/>
                    <a:pt x="383" y="1341"/>
                    <a:pt x="400" y="1341"/>
                  </a:cubicBezTo>
                  <a:cubicBezTo>
                    <a:pt x="423" y="1341"/>
                    <a:pt x="444" y="1327"/>
                    <a:pt x="444" y="1291"/>
                  </a:cubicBezTo>
                  <a:cubicBezTo>
                    <a:pt x="413" y="896"/>
                    <a:pt x="261" y="470"/>
                    <a:pt x="201" y="75"/>
                  </a:cubicBezTo>
                  <a:cubicBezTo>
                    <a:pt x="201" y="24"/>
                    <a:pt x="164" y="0"/>
                    <a:pt x="12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802;p80"/>
            <p:cNvSpPr/>
            <p:nvPr/>
          </p:nvSpPr>
          <p:spPr>
            <a:xfrm>
              <a:off x="747025" y="7842763"/>
              <a:ext cx="7325" cy="30225"/>
            </a:xfrm>
            <a:custGeom>
              <a:avLst/>
              <a:gdLst/>
              <a:ahLst/>
              <a:cxnLst/>
              <a:rect l="l" t="t" r="r" b="b"/>
              <a:pathLst>
                <a:path w="293" h="1209" extrusionOk="0">
                  <a:moveTo>
                    <a:pt x="96" y="1"/>
                  </a:moveTo>
                  <a:cubicBezTo>
                    <a:pt x="48" y="1"/>
                    <a:pt x="1" y="45"/>
                    <a:pt x="19" y="99"/>
                  </a:cubicBezTo>
                  <a:cubicBezTo>
                    <a:pt x="49" y="464"/>
                    <a:pt x="80" y="829"/>
                    <a:pt x="201" y="1163"/>
                  </a:cubicBezTo>
                  <a:cubicBezTo>
                    <a:pt x="201" y="1194"/>
                    <a:pt x="224" y="1209"/>
                    <a:pt x="247" y="1209"/>
                  </a:cubicBezTo>
                  <a:cubicBezTo>
                    <a:pt x="270" y="1209"/>
                    <a:pt x="293" y="1194"/>
                    <a:pt x="293" y="1163"/>
                  </a:cubicBezTo>
                  <a:cubicBezTo>
                    <a:pt x="262" y="798"/>
                    <a:pt x="232" y="403"/>
                    <a:pt x="171" y="69"/>
                  </a:cubicBezTo>
                  <a:cubicBezTo>
                    <a:pt x="159" y="20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803;p80"/>
            <p:cNvSpPr/>
            <p:nvPr/>
          </p:nvSpPr>
          <p:spPr>
            <a:xfrm>
              <a:off x="722850" y="7841238"/>
              <a:ext cx="9475" cy="27900"/>
            </a:xfrm>
            <a:custGeom>
              <a:avLst/>
              <a:gdLst/>
              <a:ahLst/>
              <a:cxnLst/>
              <a:rect l="l" t="t" r="r" b="b"/>
              <a:pathLst>
                <a:path w="379" h="1116" extrusionOk="0">
                  <a:moveTo>
                    <a:pt x="126" y="1"/>
                  </a:moveTo>
                  <a:cubicBezTo>
                    <a:pt x="64" y="1"/>
                    <a:pt x="1" y="65"/>
                    <a:pt x="44" y="130"/>
                  </a:cubicBezTo>
                  <a:cubicBezTo>
                    <a:pt x="196" y="434"/>
                    <a:pt x="135" y="799"/>
                    <a:pt x="287" y="1103"/>
                  </a:cubicBezTo>
                  <a:cubicBezTo>
                    <a:pt x="296" y="1111"/>
                    <a:pt x="307" y="1115"/>
                    <a:pt x="318" y="1115"/>
                  </a:cubicBezTo>
                  <a:cubicBezTo>
                    <a:pt x="345" y="1115"/>
                    <a:pt x="369" y="1094"/>
                    <a:pt x="348" y="1072"/>
                  </a:cubicBezTo>
                  <a:cubicBezTo>
                    <a:pt x="287" y="738"/>
                    <a:pt x="378" y="343"/>
                    <a:pt x="196" y="39"/>
                  </a:cubicBezTo>
                  <a:cubicBezTo>
                    <a:pt x="178" y="12"/>
                    <a:pt x="152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804;p80"/>
            <p:cNvSpPr/>
            <p:nvPr/>
          </p:nvSpPr>
          <p:spPr>
            <a:xfrm>
              <a:off x="703425" y="7830638"/>
              <a:ext cx="148750" cy="14050"/>
            </a:xfrm>
            <a:custGeom>
              <a:avLst/>
              <a:gdLst/>
              <a:ahLst/>
              <a:cxnLst/>
              <a:rect l="l" t="t" r="r" b="b"/>
              <a:pathLst>
                <a:path w="5950" h="562" extrusionOk="0">
                  <a:moveTo>
                    <a:pt x="5890" y="1"/>
                  </a:moveTo>
                  <a:cubicBezTo>
                    <a:pt x="5883" y="1"/>
                    <a:pt x="5875" y="3"/>
                    <a:pt x="5866" y="7"/>
                  </a:cubicBezTo>
                  <a:cubicBezTo>
                    <a:pt x="4652" y="238"/>
                    <a:pt x="3451" y="323"/>
                    <a:pt x="2238" y="323"/>
                  </a:cubicBezTo>
                  <a:cubicBezTo>
                    <a:pt x="1538" y="323"/>
                    <a:pt x="834" y="294"/>
                    <a:pt x="122" y="250"/>
                  </a:cubicBezTo>
                  <a:cubicBezTo>
                    <a:pt x="0" y="250"/>
                    <a:pt x="0" y="432"/>
                    <a:pt x="122" y="463"/>
                  </a:cubicBezTo>
                  <a:cubicBezTo>
                    <a:pt x="891" y="512"/>
                    <a:pt x="1691" y="562"/>
                    <a:pt x="2492" y="562"/>
                  </a:cubicBezTo>
                  <a:cubicBezTo>
                    <a:pt x="3653" y="562"/>
                    <a:pt x="4818" y="458"/>
                    <a:pt x="5897" y="98"/>
                  </a:cubicBezTo>
                  <a:cubicBezTo>
                    <a:pt x="5949" y="72"/>
                    <a:pt x="5934" y="1"/>
                    <a:pt x="589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805;p80"/>
            <p:cNvSpPr/>
            <p:nvPr/>
          </p:nvSpPr>
          <p:spPr>
            <a:xfrm>
              <a:off x="759400" y="8100813"/>
              <a:ext cx="219125" cy="36475"/>
            </a:xfrm>
            <a:custGeom>
              <a:avLst/>
              <a:gdLst/>
              <a:ahLst/>
              <a:cxnLst/>
              <a:rect l="l" t="t" r="r" b="b"/>
              <a:pathLst>
                <a:path w="8765" h="1459" extrusionOk="0">
                  <a:moveTo>
                    <a:pt x="2193" y="0"/>
                  </a:moveTo>
                  <a:cubicBezTo>
                    <a:pt x="932" y="0"/>
                    <a:pt x="0" y="51"/>
                    <a:pt x="41" y="203"/>
                  </a:cubicBezTo>
                  <a:cubicBezTo>
                    <a:pt x="162" y="659"/>
                    <a:pt x="314" y="963"/>
                    <a:pt x="314" y="963"/>
                  </a:cubicBezTo>
                  <a:cubicBezTo>
                    <a:pt x="314" y="963"/>
                    <a:pt x="1135" y="1145"/>
                    <a:pt x="2898" y="1358"/>
                  </a:cubicBezTo>
                  <a:cubicBezTo>
                    <a:pt x="3414" y="1429"/>
                    <a:pt x="3951" y="1459"/>
                    <a:pt x="4480" y="1459"/>
                  </a:cubicBezTo>
                  <a:cubicBezTo>
                    <a:pt x="5755" y="1459"/>
                    <a:pt x="6979" y="1287"/>
                    <a:pt x="7731" y="1115"/>
                  </a:cubicBezTo>
                  <a:cubicBezTo>
                    <a:pt x="8764" y="872"/>
                    <a:pt x="8552" y="203"/>
                    <a:pt x="8552" y="203"/>
                  </a:cubicBezTo>
                  <a:cubicBezTo>
                    <a:pt x="8552" y="203"/>
                    <a:pt x="4715" y="0"/>
                    <a:pt x="219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806;p80"/>
            <p:cNvSpPr/>
            <p:nvPr/>
          </p:nvSpPr>
          <p:spPr>
            <a:xfrm>
              <a:off x="899475" y="8073188"/>
              <a:ext cx="79050" cy="55500"/>
            </a:xfrm>
            <a:custGeom>
              <a:avLst/>
              <a:gdLst/>
              <a:ahLst/>
              <a:cxnLst/>
              <a:rect l="l" t="t" r="r" b="b"/>
              <a:pathLst>
                <a:path w="3162" h="2220" extrusionOk="0">
                  <a:moveTo>
                    <a:pt x="790" y="1"/>
                  </a:moveTo>
                  <a:cubicBezTo>
                    <a:pt x="334" y="670"/>
                    <a:pt x="91" y="1430"/>
                    <a:pt x="0" y="2220"/>
                  </a:cubicBezTo>
                  <a:cubicBezTo>
                    <a:pt x="1793" y="2129"/>
                    <a:pt x="3161" y="1794"/>
                    <a:pt x="2949" y="1308"/>
                  </a:cubicBezTo>
                  <a:cubicBezTo>
                    <a:pt x="2736" y="761"/>
                    <a:pt x="1733" y="305"/>
                    <a:pt x="79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807;p80"/>
            <p:cNvSpPr/>
            <p:nvPr/>
          </p:nvSpPr>
          <p:spPr>
            <a:xfrm>
              <a:off x="750525" y="8056488"/>
              <a:ext cx="168725" cy="72850"/>
            </a:xfrm>
            <a:custGeom>
              <a:avLst/>
              <a:gdLst/>
              <a:ahLst/>
              <a:cxnLst/>
              <a:rect l="l" t="t" r="r" b="b"/>
              <a:pathLst>
                <a:path w="6749" h="2914" extrusionOk="0">
                  <a:moveTo>
                    <a:pt x="92" y="0"/>
                  </a:moveTo>
                  <a:cubicBezTo>
                    <a:pt x="1" y="1003"/>
                    <a:pt x="548" y="2432"/>
                    <a:pt x="548" y="2432"/>
                  </a:cubicBezTo>
                  <a:cubicBezTo>
                    <a:pt x="1684" y="2753"/>
                    <a:pt x="3362" y="2913"/>
                    <a:pt x="4913" y="2913"/>
                  </a:cubicBezTo>
                  <a:cubicBezTo>
                    <a:pt x="5271" y="2913"/>
                    <a:pt x="5622" y="2905"/>
                    <a:pt x="5958" y="2888"/>
                  </a:cubicBezTo>
                  <a:cubicBezTo>
                    <a:pt x="6049" y="2098"/>
                    <a:pt x="6292" y="1338"/>
                    <a:pt x="6748" y="669"/>
                  </a:cubicBezTo>
                  <a:cubicBezTo>
                    <a:pt x="5897" y="395"/>
                    <a:pt x="5107" y="243"/>
                    <a:pt x="5107" y="243"/>
                  </a:cubicBezTo>
                  <a:cubicBezTo>
                    <a:pt x="4394" y="442"/>
                    <a:pt x="3697" y="515"/>
                    <a:pt x="3060" y="515"/>
                  </a:cubicBezTo>
                  <a:cubicBezTo>
                    <a:pt x="1362" y="515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808;p80"/>
            <p:cNvSpPr/>
            <p:nvPr/>
          </p:nvSpPr>
          <p:spPr>
            <a:xfrm>
              <a:off x="873825" y="8027588"/>
              <a:ext cx="50700" cy="46200"/>
            </a:xfrm>
            <a:custGeom>
              <a:avLst/>
              <a:gdLst/>
              <a:ahLst/>
              <a:cxnLst/>
              <a:rect l="l" t="t" r="r" b="b"/>
              <a:pathLst>
                <a:path w="2028" h="1848" extrusionOk="0">
                  <a:moveTo>
                    <a:pt x="725" y="183"/>
                  </a:moveTo>
                  <a:cubicBezTo>
                    <a:pt x="955" y="183"/>
                    <a:pt x="780" y="950"/>
                    <a:pt x="753" y="1004"/>
                  </a:cubicBezTo>
                  <a:cubicBezTo>
                    <a:pt x="704" y="1135"/>
                    <a:pt x="655" y="1257"/>
                    <a:pt x="606" y="1375"/>
                  </a:cubicBezTo>
                  <a:lnTo>
                    <a:pt x="606" y="1375"/>
                  </a:lnTo>
                  <a:cubicBezTo>
                    <a:pt x="578" y="1251"/>
                    <a:pt x="555" y="1128"/>
                    <a:pt x="540" y="1004"/>
                  </a:cubicBezTo>
                  <a:cubicBezTo>
                    <a:pt x="540" y="822"/>
                    <a:pt x="418" y="336"/>
                    <a:pt x="631" y="214"/>
                  </a:cubicBezTo>
                  <a:cubicBezTo>
                    <a:pt x="668" y="192"/>
                    <a:pt x="699" y="183"/>
                    <a:pt x="725" y="183"/>
                  </a:cubicBezTo>
                  <a:close/>
                  <a:moveTo>
                    <a:pt x="1360" y="901"/>
                  </a:moveTo>
                  <a:cubicBezTo>
                    <a:pt x="1481" y="901"/>
                    <a:pt x="1561" y="1051"/>
                    <a:pt x="1482" y="1156"/>
                  </a:cubicBezTo>
                  <a:cubicBezTo>
                    <a:pt x="1356" y="1434"/>
                    <a:pt x="1041" y="1544"/>
                    <a:pt x="729" y="1626"/>
                  </a:cubicBezTo>
                  <a:lnTo>
                    <a:pt x="729" y="1626"/>
                  </a:lnTo>
                  <a:cubicBezTo>
                    <a:pt x="739" y="1603"/>
                    <a:pt x="750" y="1578"/>
                    <a:pt x="762" y="1552"/>
                  </a:cubicBezTo>
                  <a:lnTo>
                    <a:pt x="762" y="1552"/>
                  </a:lnTo>
                  <a:cubicBezTo>
                    <a:pt x="837" y="1410"/>
                    <a:pt x="925" y="1268"/>
                    <a:pt x="1026" y="1126"/>
                  </a:cubicBezTo>
                  <a:cubicBezTo>
                    <a:pt x="1087" y="1065"/>
                    <a:pt x="1178" y="943"/>
                    <a:pt x="1300" y="913"/>
                  </a:cubicBezTo>
                  <a:cubicBezTo>
                    <a:pt x="1320" y="905"/>
                    <a:pt x="1341" y="901"/>
                    <a:pt x="1360" y="901"/>
                  </a:cubicBezTo>
                  <a:close/>
                  <a:moveTo>
                    <a:pt x="640" y="1"/>
                  </a:moveTo>
                  <a:cubicBezTo>
                    <a:pt x="1" y="1"/>
                    <a:pt x="358" y="1343"/>
                    <a:pt x="449" y="1734"/>
                  </a:cubicBezTo>
                  <a:cubicBezTo>
                    <a:pt x="464" y="1810"/>
                    <a:pt x="532" y="1848"/>
                    <a:pt x="593" y="1848"/>
                  </a:cubicBezTo>
                  <a:cubicBezTo>
                    <a:pt x="639" y="1848"/>
                    <a:pt x="681" y="1826"/>
                    <a:pt x="692" y="1782"/>
                  </a:cubicBezTo>
                  <a:lnTo>
                    <a:pt x="692" y="1782"/>
                  </a:lnTo>
                  <a:cubicBezTo>
                    <a:pt x="1185" y="1717"/>
                    <a:pt x="2027" y="1439"/>
                    <a:pt x="1664" y="852"/>
                  </a:cubicBezTo>
                  <a:cubicBezTo>
                    <a:pt x="1597" y="735"/>
                    <a:pt x="1484" y="692"/>
                    <a:pt x="1370" y="692"/>
                  </a:cubicBezTo>
                  <a:cubicBezTo>
                    <a:pt x="1278" y="692"/>
                    <a:pt x="1185" y="720"/>
                    <a:pt x="1117" y="761"/>
                  </a:cubicBezTo>
                  <a:cubicBezTo>
                    <a:pt x="1083" y="785"/>
                    <a:pt x="1049" y="812"/>
                    <a:pt x="1018" y="840"/>
                  </a:cubicBezTo>
                  <a:lnTo>
                    <a:pt x="1018" y="840"/>
                  </a:lnTo>
                  <a:cubicBezTo>
                    <a:pt x="1119" y="420"/>
                    <a:pt x="1100" y="17"/>
                    <a:pt x="661" y="1"/>
                  </a:cubicBezTo>
                  <a:cubicBezTo>
                    <a:pt x="654" y="1"/>
                    <a:pt x="647" y="1"/>
                    <a:pt x="64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3809;p80"/>
            <p:cNvSpPr/>
            <p:nvPr/>
          </p:nvSpPr>
          <p:spPr>
            <a:xfrm>
              <a:off x="347620" y="7445277"/>
              <a:ext cx="534225" cy="306175"/>
            </a:xfrm>
            <a:custGeom>
              <a:avLst/>
              <a:gdLst/>
              <a:ahLst/>
              <a:cxnLst/>
              <a:rect l="l" t="t" r="r" b="b"/>
              <a:pathLst>
                <a:path w="21369" h="12247" extrusionOk="0">
                  <a:moveTo>
                    <a:pt x="3952" y="0"/>
                  </a:moveTo>
                  <a:lnTo>
                    <a:pt x="1004" y="7812"/>
                  </a:lnTo>
                  <a:cubicBezTo>
                    <a:pt x="1004" y="7812"/>
                    <a:pt x="0" y="9301"/>
                    <a:pt x="1490" y="9696"/>
                  </a:cubicBezTo>
                  <a:cubicBezTo>
                    <a:pt x="3010" y="10091"/>
                    <a:pt x="2159" y="10000"/>
                    <a:pt x="4469" y="11459"/>
                  </a:cubicBezTo>
                  <a:cubicBezTo>
                    <a:pt x="5429" y="12066"/>
                    <a:pt x="6369" y="12247"/>
                    <a:pt x="7283" y="12247"/>
                  </a:cubicBezTo>
                  <a:cubicBezTo>
                    <a:pt x="8567" y="12247"/>
                    <a:pt x="9801" y="11890"/>
                    <a:pt x="10973" y="11854"/>
                  </a:cubicBezTo>
                  <a:cubicBezTo>
                    <a:pt x="11130" y="11847"/>
                    <a:pt x="11286" y="11844"/>
                    <a:pt x="11441" y="11844"/>
                  </a:cubicBezTo>
                  <a:cubicBezTo>
                    <a:pt x="12524" y="11844"/>
                    <a:pt x="13591" y="11992"/>
                    <a:pt x="14657" y="11992"/>
                  </a:cubicBezTo>
                  <a:cubicBezTo>
                    <a:pt x="15435" y="11992"/>
                    <a:pt x="16211" y="11914"/>
                    <a:pt x="16992" y="11642"/>
                  </a:cubicBezTo>
                  <a:cubicBezTo>
                    <a:pt x="19028" y="10912"/>
                    <a:pt x="19363" y="10699"/>
                    <a:pt x="20487" y="10243"/>
                  </a:cubicBezTo>
                  <a:cubicBezTo>
                    <a:pt x="21095" y="9970"/>
                    <a:pt x="21369" y="9848"/>
                    <a:pt x="21308" y="9088"/>
                  </a:cubicBezTo>
                  <a:cubicBezTo>
                    <a:pt x="14560" y="8298"/>
                    <a:pt x="8086" y="5350"/>
                    <a:pt x="395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3810;p80"/>
            <p:cNvSpPr/>
            <p:nvPr/>
          </p:nvSpPr>
          <p:spPr>
            <a:xfrm>
              <a:off x="411625" y="7037863"/>
              <a:ext cx="468100" cy="636425"/>
            </a:xfrm>
            <a:custGeom>
              <a:avLst/>
              <a:gdLst/>
              <a:ahLst/>
              <a:cxnLst/>
              <a:rect l="l" t="t" r="r" b="b"/>
              <a:pathLst>
                <a:path w="18724" h="25457" extrusionOk="0">
                  <a:moveTo>
                    <a:pt x="5476" y="1"/>
                  </a:moveTo>
                  <a:cubicBezTo>
                    <a:pt x="5099" y="1"/>
                    <a:pt x="4541" y="33"/>
                    <a:pt x="4104" y="198"/>
                  </a:cubicBezTo>
                  <a:cubicBezTo>
                    <a:pt x="4096" y="197"/>
                    <a:pt x="4089" y="197"/>
                    <a:pt x="4081" y="197"/>
                  </a:cubicBezTo>
                  <a:cubicBezTo>
                    <a:pt x="3560" y="197"/>
                    <a:pt x="1677" y="1201"/>
                    <a:pt x="0" y="5274"/>
                  </a:cubicBezTo>
                  <a:cubicBezTo>
                    <a:pt x="1186" y="6398"/>
                    <a:pt x="2249" y="7675"/>
                    <a:pt x="3131" y="9073"/>
                  </a:cubicBezTo>
                  <a:cubicBezTo>
                    <a:pt x="3135" y="9065"/>
                    <a:pt x="3140" y="9061"/>
                    <a:pt x="3144" y="9061"/>
                  </a:cubicBezTo>
                  <a:cubicBezTo>
                    <a:pt x="3241" y="9061"/>
                    <a:pt x="3435" y="10775"/>
                    <a:pt x="3435" y="10775"/>
                  </a:cubicBezTo>
                  <a:lnTo>
                    <a:pt x="1368" y="16398"/>
                  </a:lnTo>
                  <a:cubicBezTo>
                    <a:pt x="5502" y="21718"/>
                    <a:pt x="11976" y="24666"/>
                    <a:pt x="18724" y="25456"/>
                  </a:cubicBezTo>
                  <a:cubicBezTo>
                    <a:pt x="18663" y="24848"/>
                    <a:pt x="18389" y="23876"/>
                    <a:pt x="17903" y="22143"/>
                  </a:cubicBezTo>
                  <a:cubicBezTo>
                    <a:pt x="17022" y="19012"/>
                    <a:pt x="14803" y="13207"/>
                    <a:pt x="13861" y="10806"/>
                  </a:cubicBezTo>
                  <a:cubicBezTo>
                    <a:pt x="13891" y="10775"/>
                    <a:pt x="13952" y="8648"/>
                    <a:pt x="13952" y="8648"/>
                  </a:cubicBezTo>
                  <a:cubicBezTo>
                    <a:pt x="14438" y="6945"/>
                    <a:pt x="15228" y="5304"/>
                    <a:pt x="16292" y="3845"/>
                  </a:cubicBezTo>
                  <a:cubicBezTo>
                    <a:pt x="15441" y="2204"/>
                    <a:pt x="14590" y="1261"/>
                    <a:pt x="13952" y="745"/>
                  </a:cubicBezTo>
                  <a:cubicBezTo>
                    <a:pt x="13952" y="714"/>
                    <a:pt x="13952" y="714"/>
                    <a:pt x="13952" y="684"/>
                  </a:cubicBezTo>
                  <a:lnTo>
                    <a:pt x="13891" y="684"/>
                  </a:lnTo>
                  <a:cubicBezTo>
                    <a:pt x="13445" y="349"/>
                    <a:pt x="13075" y="194"/>
                    <a:pt x="12877" y="194"/>
                  </a:cubicBezTo>
                  <a:cubicBezTo>
                    <a:pt x="12859" y="194"/>
                    <a:pt x="12842" y="195"/>
                    <a:pt x="12827" y="198"/>
                  </a:cubicBezTo>
                  <a:cubicBezTo>
                    <a:pt x="12554" y="113"/>
                    <a:pt x="12230" y="83"/>
                    <a:pt x="11914" y="83"/>
                  </a:cubicBezTo>
                  <a:cubicBezTo>
                    <a:pt x="11212" y="83"/>
                    <a:pt x="10547" y="228"/>
                    <a:pt x="10547" y="228"/>
                  </a:cubicBezTo>
                  <a:cubicBezTo>
                    <a:pt x="10547" y="228"/>
                    <a:pt x="9976" y="898"/>
                    <a:pt x="8715" y="898"/>
                  </a:cubicBezTo>
                  <a:cubicBezTo>
                    <a:pt x="8003" y="898"/>
                    <a:pt x="7071" y="684"/>
                    <a:pt x="5897" y="15"/>
                  </a:cubicBezTo>
                  <a:cubicBezTo>
                    <a:pt x="5897" y="15"/>
                    <a:pt x="5727" y="1"/>
                    <a:pt x="547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811;p80"/>
            <p:cNvSpPr/>
            <p:nvPr/>
          </p:nvSpPr>
          <p:spPr>
            <a:xfrm>
              <a:off x="762675" y="7598338"/>
              <a:ext cx="57775" cy="49350"/>
            </a:xfrm>
            <a:custGeom>
              <a:avLst/>
              <a:gdLst/>
              <a:ahLst/>
              <a:cxnLst/>
              <a:rect l="l" t="t" r="r" b="b"/>
              <a:pathLst>
                <a:path w="2311" h="1974" extrusionOk="0">
                  <a:moveTo>
                    <a:pt x="1544" y="1"/>
                  </a:moveTo>
                  <a:cubicBezTo>
                    <a:pt x="1078" y="1"/>
                    <a:pt x="1156" y="1244"/>
                    <a:pt x="1156" y="1244"/>
                  </a:cubicBezTo>
                  <a:cubicBezTo>
                    <a:pt x="1156" y="1244"/>
                    <a:pt x="1012" y="339"/>
                    <a:pt x="707" y="339"/>
                  </a:cubicBezTo>
                  <a:cubicBezTo>
                    <a:pt x="641" y="339"/>
                    <a:pt x="568" y="382"/>
                    <a:pt x="487" y="484"/>
                  </a:cubicBezTo>
                  <a:cubicBezTo>
                    <a:pt x="1" y="1062"/>
                    <a:pt x="1490" y="1973"/>
                    <a:pt x="1490" y="1973"/>
                  </a:cubicBezTo>
                  <a:cubicBezTo>
                    <a:pt x="1490" y="1973"/>
                    <a:pt x="2311" y="241"/>
                    <a:pt x="1673" y="28"/>
                  </a:cubicBezTo>
                  <a:cubicBezTo>
                    <a:pt x="1626" y="9"/>
                    <a:pt x="1583" y="1"/>
                    <a:pt x="15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812;p80"/>
            <p:cNvSpPr/>
            <p:nvPr/>
          </p:nvSpPr>
          <p:spPr>
            <a:xfrm>
              <a:off x="597800" y="7653288"/>
              <a:ext cx="60800" cy="46825"/>
            </a:xfrm>
            <a:custGeom>
              <a:avLst/>
              <a:gdLst/>
              <a:ahLst/>
              <a:cxnLst/>
              <a:rect l="l" t="t" r="r" b="b"/>
              <a:pathLst>
                <a:path w="2432" h="1873" extrusionOk="0">
                  <a:moveTo>
                    <a:pt x="1724" y="0"/>
                  </a:moveTo>
                  <a:cubicBezTo>
                    <a:pt x="1317" y="0"/>
                    <a:pt x="1064" y="1082"/>
                    <a:pt x="1064" y="1082"/>
                  </a:cubicBezTo>
                  <a:cubicBezTo>
                    <a:pt x="1064" y="1082"/>
                    <a:pt x="1202" y="67"/>
                    <a:pt x="836" y="67"/>
                  </a:cubicBezTo>
                  <a:cubicBezTo>
                    <a:pt x="782" y="67"/>
                    <a:pt x="717" y="89"/>
                    <a:pt x="638" y="140"/>
                  </a:cubicBezTo>
                  <a:cubicBezTo>
                    <a:pt x="0" y="566"/>
                    <a:pt x="1125" y="1873"/>
                    <a:pt x="1125" y="1873"/>
                  </a:cubicBezTo>
                  <a:cubicBezTo>
                    <a:pt x="1125" y="1873"/>
                    <a:pt x="2432" y="475"/>
                    <a:pt x="1915" y="79"/>
                  </a:cubicBezTo>
                  <a:cubicBezTo>
                    <a:pt x="1848" y="24"/>
                    <a:pt x="1784" y="0"/>
                    <a:pt x="172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813;p80"/>
            <p:cNvSpPr/>
            <p:nvPr/>
          </p:nvSpPr>
          <p:spPr>
            <a:xfrm>
              <a:off x="448850" y="7586638"/>
              <a:ext cx="59300" cy="45850"/>
            </a:xfrm>
            <a:custGeom>
              <a:avLst/>
              <a:gdLst/>
              <a:ahLst/>
              <a:cxnLst/>
              <a:rect l="l" t="t" r="r" b="b"/>
              <a:pathLst>
                <a:path w="2372" h="1834" extrusionOk="0">
                  <a:moveTo>
                    <a:pt x="844" y="1"/>
                  </a:moveTo>
                  <a:cubicBezTo>
                    <a:pt x="796" y="1"/>
                    <a:pt x="738" y="13"/>
                    <a:pt x="669" y="40"/>
                  </a:cubicBezTo>
                  <a:cubicBezTo>
                    <a:pt x="0" y="314"/>
                    <a:pt x="821" y="1834"/>
                    <a:pt x="821" y="1834"/>
                  </a:cubicBezTo>
                  <a:cubicBezTo>
                    <a:pt x="821" y="1834"/>
                    <a:pt x="2371" y="739"/>
                    <a:pt x="1946" y="223"/>
                  </a:cubicBezTo>
                  <a:cubicBezTo>
                    <a:pt x="1876" y="137"/>
                    <a:pt x="1800" y="102"/>
                    <a:pt x="1724" y="102"/>
                  </a:cubicBezTo>
                  <a:cubicBezTo>
                    <a:pt x="1336" y="102"/>
                    <a:pt x="912" y="1013"/>
                    <a:pt x="912" y="1013"/>
                  </a:cubicBezTo>
                  <a:cubicBezTo>
                    <a:pt x="912" y="1013"/>
                    <a:pt x="1283" y="1"/>
                    <a:pt x="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814;p80"/>
            <p:cNvSpPr/>
            <p:nvPr/>
          </p:nvSpPr>
          <p:spPr>
            <a:xfrm>
              <a:off x="539275" y="7506038"/>
              <a:ext cx="54750" cy="49700"/>
            </a:xfrm>
            <a:custGeom>
              <a:avLst/>
              <a:gdLst/>
              <a:ahLst/>
              <a:cxnLst/>
              <a:rect l="l" t="t" r="r" b="b"/>
              <a:pathLst>
                <a:path w="2190" h="1988" extrusionOk="0">
                  <a:moveTo>
                    <a:pt x="1491" y="1"/>
                  </a:moveTo>
                  <a:cubicBezTo>
                    <a:pt x="964" y="1"/>
                    <a:pt x="1156" y="1288"/>
                    <a:pt x="1156" y="1288"/>
                  </a:cubicBezTo>
                  <a:cubicBezTo>
                    <a:pt x="1156" y="1288"/>
                    <a:pt x="936" y="428"/>
                    <a:pt x="625" y="428"/>
                  </a:cubicBezTo>
                  <a:cubicBezTo>
                    <a:pt x="553" y="428"/>
                    <a:pt x="476" y="475"/>
                    <a:pt x="396" y="589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18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815;p80"/>
            <p:cNvSpPr/>
            <p:nvPr/>
          </p:nvSpPr>
          <p:spPr>
            <a:xfrm>
              <a:off x="721650" y="7101013"/>
              <a:ext cx="55500" cy="49700"/>
            </a:xfrm>
            <a:custGeom>
              <a:avLst/>
              <a:gdLst/>
              <a:ahLst/>
              <a:cxnLst/>
              <a:rect l="l" t="t" r="r" b="b"/>
              <a:pathLst>
                <a:path w="2220" h="1988" extrusionOk="0">
                  <a:moveTo>
                    <a:pt x="1491" y="1"/>
                  </a:moveTo>
                  <a:cubicBezTo>
                    <a:pt x="967" y="1"/>
                    <a:pt x="1186" y="1289"/>
                    <a:pt x="1186" y="1289"/>
                  </a:cubicBezTo>
                  <a:cubicBezTo>
                    <a:pt x="1186" y="1289"/>
                    <a:pt x="946" y="428"/>
                    <a:pt x="644" y="428"/>
                  </a:cubicBezTo>
                  <a:cubicBezTo>
                    <a:pt x="574" y="428"/>
                    <a:pt x="501" y="475"/>
                    <a:pt x="426" y="590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21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3816;p80"/>
            <p:cNvSpPr/>
            <p:nvPr/>
          </p:nvSpPr>
          <p:spPr>
            <a:xfrm>
              <a:off x="686700" y="7467063"/>
              <a:ext cx="60800" cy="46875"/>
            </a:xfrm>
            <a:custGeom>
              <a:avLst/>
              <a:gdLst/>
              <a:ahLst/>
              <a:cxnLst/>
              <a:rect l="l" t="t" r="r" b="b"/>
              <a:pathLst>
                <a:path w="2432" h="1875" extrusionOk="0">
                  <a:moveTo>
                    <a:pt x="1728" y="1"/>
                  </a:moveTo>
                  <a:cubicBezTo>
                    <a:pt x="1331" y="1"/>
                    <a:pt x="1034" y="1054"/>
                    <a:pt x="1034" y="1054"/>
                  </a:cubicBezTo>
                  <a:cubicBezTo>
                    <a:pt x="1034" y="1054"/>
                    <a:pt x="1194" y="68"/>
                    <a:pt x="838" y="68"/>
                  </a:cubicBezTo>
                  <a:cubicBezTo>
                    <a:pt x="784" y="68"/>
                    <a:pt x="718" y="90"/>
                    <a:pt x="639" y="142"/>
                  </a:cubicBezTo>
                  <a:cubicBezTo>
                    <a:pt x="0" y="507"/>
                    <a:pt x="1064" y="1875"/>
                    <a:pt x="1064" y="1875"/>
                  </a:cubicBezTo>
                  <a:cubicBezTo>
                    <a:pt x="1064" y="1875"/>
                    <a:pt x="2432" y="507"/>
                    <a:pt x="1915" y="81"/>
                  </a:cubicBezTo>
                  <a:cubicBezTo>
                    <a:pt x="1851" y="25"/>
                    <a:pt x="1788" y="1"/>
                    <a:pt x="172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817;p80"/>
            <p:cNvSpPr/>
            <p:nvPr/>
          </p:nvSpPr>
          <p:spPr>
            <a:xfrm>
              <a:off x="590200" y="7254263"/>
              <a:ext cx="56250" cy="49950"/>
            </a:xfrm>
            <a:custGeom>
              <a:avLst/>
              <a:gdLst/>
              <a:ahLst/>
              <a:cxnLst/>
              <a:rect l="l" t="t" r="r" b="b"/>
              <a:pathLst>
                <a:path w="2250" h="1998" extrusionOk="0">
                  <a:moveTo>
                    <a:pt x="1522" y="1"/>
                  </a:moveTo>
                  <a:cubicBezTo>
                    <a:pt x="1023" y="1"/>
                    <a:pt x="1155" y="1268"/>
                    <a:pt x="1155" y="1268"/>
                  </a:cubicBezTo>
                  <a:cubicBezTo>
                    <a:pt x="1155" y="1268"/>
                    <a:pt x="973" y="380"/>
                    <a:pt x="660" y="380"/>
                  </a:cubicBezTo>
                  <a:cubicBezTo>
                    <a:pt x="588" y="380"/>
                    <a:pt x="510" y="426"/>
                    <a:pt x="426" y="539"/>
                  </a:cubicBezTo>
                  <a:cubicBezTo>
                    <a:pt x="0" y="1116"/>
                    <a:pt x="1489" y="1998"/>
                    <a:pt x="1489" y="1998"/>
                  </a:cubicBezTo>
                  <a:cubicBezTo>
                    <a:pt x="1489" y="1998"/>
                    <a:pt x="2249" y="235"/>
                    <a:pt x="1641" y="22"/>
                  </a:cubicBezTo>
                  <a:cubicBezTo>
                    <a:pt x="1598" y="7"/>
                    <a:pt x="1558" y="1"/>
                    <a:pt x="15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818;p80"/>
            <p:cNvSpPr/>
            <p:nvPr/>
          </p:nvSpPr>
          <p:spPr>
            <a:xfrm>
              <a:off x="635775" y="7163563"/>
              <a:ext cx="60825" cy="46425"/>
            </a:xfrm>
            <a:custGeom>
              <a:avLst/>
              <a:gdLst/>
              <a:ahLst/>
              <a:cxnLst/>
              <a:rect l="l" t="t" r="r" b="b"/>
              <a:pathLst>
                <a:path w="2433" h="1857" extrusionOk="0">
                  <a:moveTo>
                    <a:pt x="840" y="0"/>
                  </a:moveTo>
                  <a:cubicBezTo>
                    <a:pt x="786" y="0"/>
                    <a:pt x="719" y="19"/>
                    <a:pt x="639" y="63"/>
                  </a:cubicBezTo>
                  <a:cubicBezTo>
                    <a:pt x="1" y="428"/>
                    <a:pt x="1004" y="1857"/>
                    <a:pt x="1004" y="1857"/>
                  </a:cubicBezTo>
                  <a:cubicBezTo>
                    <a:pt x="1004" y="1857"/>
                    <a:pt x="2432" y="550"/>
                    <a:pt x="1946" y="94"/>
                  </a:cubicBezTo>
                  <a:cubicBezTo>
                    <a:pt x="1878" y="30"/>
                    <a:pt x="1810" y="2"/>
                    <a:pt x="1745" y="2"/>
                  </a:cubicBezTo>
                  <a:cubicBezTo>
                    <a:pt x="1341" y="2"/>
                    <a:pt x="1004" y="1036"/>
                    <a:pt x="1004" y="1036"/>
                  </a:cubicBezTo>
                  <a:cubicBezTo>
                    <a:pt x="1004" y="1036"/>
                    <a:pt x="1239" y="0"/>
                    <a:pt x="84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3819;p80"/>
            <p:cNvSpPr/>
            <p:nvPr/>
          </p:nvSpPr>
          <p:spPr>
            <a:xfrm>
              <a:off x="540800" y="7098288"/>
              <a:ext cx="60050" cy="47875"/>
            </a:xfrm>
            <a:custGeom>
              <a:avLst/>
              <a:gdLst/>
              <a:ahLst/>
              <a:cxnLst/>
              <a:rect l="l" t="t" r="r" b="b"/>
              <a:pathLst>
                <a:path w="2402" h="1915" extrusionOk="0">
                  <a:moveTo>
                    <a:pt x="1688" y="1"/>
                  </a:moveTo>
                  <a:cubicBezTo>
                    <a:pt x="1279" y="1"/>
                    <a:pt x="1064" y="1124"/>
                    <a:pt x="1064" y="1124"/>
                  </a:cubicBezTo>
                  <a:cubicBezTo>
                    <a:pt x="1064" y="1124"/>
                    <a:pt x="1154" y="119"/>
                    <a:pt x="796" y="119"/>
                  </a:cubicBezTo>
                  <a:cubicBezTo>
                    <a:pt x="737" y="119"/>
                    <a:pt x="665" y="147"/>
                    <a:pt x="578" y="212"/>
                  </a:cubicBezTo>
                  <a:cubicBezTo>
                    <a:pt x="0" y="668"/>
                    <a:pt x="1186" y="1914"/>
                    <a:pt x="1186" y="1914"/>
                  </a:cubicBezTo>
                  <a:cubicBezTo>
                    <a:pt x="1186" y="1914"/>
                    <a:pt x="2402" y="425"/>
                    <a:pt x="1855" y="60"/>
                  </a:cubicBezTo>
                  <a:cubicBezTo>
                    <a:pt x="1796" y="19"/>
                    <a:pt x="1741" y="1"/>
                    <a:pt x="16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3820;p80"/>
            <p:cNvSpPr/>
            <p:nvPr/>
          </p:nvSpPr>
          <p:spPr>
            <a:xfrm>
              <a:off x="511150" y="7374738"/>
              <a:ext cx="55500" cy="44975"/>
            </a:xfrm>
            <a:custGeom>
              <a:avLst/>
              <a:gdLst/>
              <a:ahLst/>
              <a:cxnLst/>
              <a:rect l="l" t="t" r="r" b="b"/>
              <a:pathLst>
                <a:path w="2220" h="1799" extrusionOk="0">
                  <a:moveTo>
                    <a:pt x="839" y="0"/>
                  </a:moveTo>
                  <a:cubicBezTo>
                    <a:pt x="815" y="0"/>
                    <a:pt x="789" y="2"/>
                    <a:pt x="761" y="5"/>
                  </a:cubicBezTo>
                  <a:cubicBezTo>
                    <a:pt x="1" y="127"/>
                    <a:pt x="457" y="1799"/>
                    <a:pt x="457" y="1799"/>
                  </a:cubicBezTo>
                  <a:cubicBezTo>
                    <a:pt x="457" y="1799"/>
                    <a:pt x="2220" y="1100"/>
                    <a:pt x="1946" y="522"/>
                  </a:cubicBezTo>
                  <a:cubicBezTo>
                    <a:pt x="1888" y="393"/>
                    <a:pt x="1800" y="342"/>
                    <a:pt x="1696" y="342"/>
                  </a:cubicBezTo>
                  <a:cubicBezTo>
                    <a:pt x="1314" y="342"/>
                    <a:pt x="730" y="1039"/>
                    <a:pt x="730" y="1039"/>
                  </a:cubicBezTo>
                  <a:cubicBezTo>
                    <a:pt x="730" y="1039"/>
                    <a:pt x="1432" y="0"/>
                    <a:pt x="8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821;p80"/>
            <p:cNvSpPr/>
            <p:nvPr/>
          </p:nvSpPr>
          <p:spPr>
            <a:xfrm>
              <a:off x="649450" y="7349663"/>
              <a:ext cx="58550" cy="49550"/>
            </a:xfrm>
            <a:custGeom>
              <a:avLst/>
              <a:gdLst/>
              <a:ahLst/>
              <a:cxnLst/>
              <a:rect l="l" t="t" r="r" b="b"/>
              <a:pathLst>
                <a:path w="2342" h="1982" extrusionOk="0">
                  <a:moveTo>
                    <a:pt x="1588" y="1"/>
                  </a:moveTo>
                  <a:cubicBezTo>
                    <a:pt x="1126" y="1"/>
                    <a:pt x="1126" y="1191"/>
                    <a:pt x="1126" y="1191"/>
                  </a:cubicBezTo>
                  <a:cubicBezTo>
                    <a:pt x="1126" y="1191"/>
                    <a:pt x="1042" y="269"/>
                    <a:pt x="718" y="269"/>
                  </a:cubicBezTo>
                  <a:cubicBezTo>
                    <a:pt x="651" y="269"/>
                    <a:pt x="575" y="308"/>
                    <a:pt x="487" y="401"/>
                  </a:cubicBezTo>
                  <a:cubicBezTo>
                    <a:pt x="1" y="948"/>
                    <a:pt x="1399" y="1981"/>
                    <a:pt x="1399" y="1981"/>
                  </a:cubicBezTo>
                  <a:cubicBezTo>
                    <a:pt x="1399" y="1981"/>
                    <a:pt x="2341" y="309"/>
                    <a:pt x="1734" y="36"/>
                  </a:cubicBezTo>
                  <a:cubicBezTo>
                    <a:pt x="1680" y="12"/>
                    <a:pt x="1632" y="1"/>
                    <a:pt x="15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822;p80"/>
            <p:cNvSpPr/>
            <p:nvPr/>
          </p:nvSpPr>
          <p:spPr>
            <a:xfrm>
              <a:off x="451125" y="7125888"/>
              <a:ext cx="60825" cy="46875"/>
            </a:xfrm>
            <a:custGeom>
              <a:avLst/>
              <a:gdLst/>
              <a:ahLst/>
              <a:cxnLst/>
              <a:rect l="l" t="t" r="r" b="b"/>
              <a:pathLst>
                <a:path w="2433" h="1875" extrusionOk="0">
                  <a:moveTo>
                    <a:pt x="1757" y="0"/>
                  </a:moveTo>
                  <a:cubicBezTo>
                    <a:pt x="1355" y="0"/>
                    <a:pt x="1034" y="1054"/>
                    <a:pt x="1034" y="1054"/>
                  </a:cubicBezTo>
                  <a:cubicBezTo>
                    <a:pt x="1034" y="1054"/>
                    <a:pt x="1219" y="38"/>
                    <a:pt x="844" y="38"/>
                  </a:cubicBezTo>
                  <a:cubicBezTo>
                    <a:pt x="789" y="38"/>
                    <a:pt x="721" y="60"/>
                    <a:pt x="639" y="111"/>
                  </a:cubicBezTo>
                  <a:cubicBezTo>
                    <a:pt x="1" y="506"/>
                    <a:pt x="1065" y="1874"/>
                    <a:pt x="1065" y="1874"/>
                  </a:cubicBezTo>
                  <a:cubicBezTo>
                    <a:pt x="1065" y="1874"/>
                    <a:pt x="2432" y="506"/>
                    <a:pt x="1946" y="81"/>
                  </a:cubicBezTo>
                  <a:cubicBezTo>
                    <a:pt x="1882" y="25"/>
                    <a:pt x="1819" y="0"/>
                    <a:pt x="175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3823;p80"/>
            <p:cNvSpPr/>
            <p:nvPr/>
          </p:nvSpPr>
          <p:spPr>
            <a:xfrm>
              <a:off x="308275" y="7169688"/>
              <a:ext cx="181625" cy="368750"/>
            </a:xfrm>
            <a:custGeom>
              <a:avLst/>
              <a:gdLst/>
              <a:ahLst/>
              <a:cxnLst/>
              <a:rect l="l" t="t" r="r" b="b"/>
              <a:pathLst>
                <a:path w="7265" h="14750" extrusionOk="0">
                  <a:moveTo>
                    <a:pt x="4134" y="1"/>
                  </a:moveTo>
                  <a:cubicBezTo>
                    <a:pt x="3800" y="821"/>
                    <a:pt x="3465" y="1794"/>
                    <a:pt x="3131" y="2888"/>
                  </a:cubicBezTo>
                  <a:cubicBezTo>
                    <a:pt x="3131" y="2919"/>
                    <a:pt x="608" y="12220"/>
                    <a:pt x="608" y="12220"/>
                  </a:cubicBezTo>
                  <a:cubicBezTo>
                    <a:pt x="608" y="12220"/>
                    <a:pt x="0" y="13983"/>
                    <a:pt x="395" y="14256"/>
                  </a:cubicBezTo>
                  <a:cubicBezTo>
                    <a:pt x="430" y="14285"/>
                    <a:pt x="467" y="14299"/>
                    <a:pt x="505" y="14299"/>
                  </a:cubicBezTo>
                  <a:cubicBezTo>
                    <a:pt x="860" y="14299"/>
                    <a:pt x="1307" y="13132"/>
                    <a:pt x="1307" y="13132"/>
                  </a:cubicBezTo>
                  <a:lnTo>
                    <a:pt x="1307" y="13132"/>
                  </a:lnTo>
                  <a:cubicBezTo>
                    <a:pt x="1307" y="13132"/>
                    <a:pt x="1064" y="14651"/>
                    <a:pt x="1520" y="14712"/>
                  </a:cubicBezTo>
                  <a:cubicBezTo>
                    <a:pt x="1529" y="14713"/>
                    <a:pt x="1537" y="14714"/>
                    <a:pt x="1545" y="14714"/>
                  </a:cubicBezTo>
                  <a:cubicBezTo>
                    <a:pt x="1956" y="14714"/>
                    <a:pt x="2219" y="13284"/>
                    <a:pt x="2219" y="13283"/>
                  </a:cubicBezTo>
                  <a:lnTo>
                    <a:pt x="2219" y="13283"/>
                  </a:lnTo>
                  <a:cubicBezTo>
                    <a:pt x="2219" y="13284"/>
                    <a:pt x="2022" y="14749"/>
                    <a:pt x="2523" y="14749"/>
                  </a:cubicBezTo>
                  <a:cubicBezTo>
                    <a:pt x="2542" y="14749"/>
                    <a:pt x="2563" y="14747"/>
                    <a:pt x="2584" y="14742"/>
                  </a:cubicBezTo>
                  <a:cubicBezTo>
                    <a:pt x="3131" y="14621"/>
                    <a:pt x="3222" y="12706"/>
                    <a:pt x="3222" y="12706"/>
                  </a:cubicBezTo>
                  <a:cubicBezTo>
                    <a:pt x="3222" y="12706"/>
                    <a:pt x="3641" y="13032"/>
                    <a:pt x="4072" y="13032"/>
                  </a:cubicBezTo>
                  <a:cubicBezTo>
                    <a:pt x="4133" y="13032"/>
                    <a:pt x="4195" y="13025"/>
                    <a:pt x="4256" y="13010"/>
                  </a:cubicBezTo>
                  <a:cubicBezTo>
                    <a:pt x="4742" y="12888"/>
                    <a:pt x="3830" y="11399"/>
                    <a:pt x="3830" y="11399"/>
                  </a:cubicBezTo>
                  <a:lnTo>
                    <a:pt x="5411" y="7296"/>
                  </a:lnTo>
                  <a:cubicBezTo>
                    <a:pt x="5380" y="7265"/>
                    <a:pt x="6323" y="5533"/>
                    <a:pt x="7265" y="3800"/>
                  </a:cubicBezTo>
                  <a:cubicBezTo>
                    <a:pt x="6383" y="2402"/>
                    <a:pt x="5320" y="1125"/>
                    <a:pt x="4134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3824;p80"/>
            <p:cNvSpPr/>
            <p:nvPr/>
          </p:nvSpPr>
          <p:spPr>
            <a:xfrm>
              <a:off x="757375" y="7133988"/>
              <a:ext cx="180875" cy="404450"/>
            </a:xfrm>
            <a:custGeom>
              <a:avLst/>
              <a:gdLst/>
              <a:ahLst/>
              <a:cxnLst/>
              <a:rect l="l" t="t" r="r" b="b"/>
              <a:pathLst>
                <a:path w="7235" h="16178" extrusionOk="0">
                  <a:moveTo>
                    <a:pt x="2432" y="0"/>
                  </a:moveTo>
                  <a:cubicBezTo>
                    <a:pt x="1307" y="1581"/>
                    <a:pt x="486" y="3374"/>
                    <a:pt x="0" y="5258"/>
                  </a:cubicBezTo>
                  <a:cubicBezTo>
                    <a:pt x="942" y="6991"/>
                    <a:pt x="1854" y="8693"/>
                    <a:pt x="1824" y="8724"/>
                  </a:cubicBezTo>
                  <a:lnTo>
                    <a:pt x="3435" y="12827"/>
                  </a:lnTo>
                  <a:cubicBezTo>
                    <a:pt x="3435" y="12827"/>
                    <a:pt x="2493" y="14316"/>
                    <a:pt x="2979" y="14438"/>
                  </a:cubicBezTo>
                  <a:cubicBezTo>
                    <a:pt x="3040" y="14453"/>
                    <a:pt x="3101" y="14460"/>
                    <a:pt x="3163" y="14460"/>
                  </a:cubicBezTo>
                  <a:cubicBezTo>
                    <a:pt x="3593" y="14460"/>
                    <a:pt x="4012" y="14134"/>
                    <a:pt x="4012" y="14134"/>
                  </a:cubicBezTo>
                  <a:cubicBezTo>
                    <a:pt x="4012" y="14134"/>
                    <a:pt x="4104" y="16049"/>
                    <a:pt x="4651" y="16170"/>
                  </a:cubicBezTo>
                  <a:cubicBezTo>
                    <a:pt x="4672" y="16175"/>
                    <a:pt x="4692" y="16177"/>
                    <a:pt x="4712" y="16177"/>
                  </a:cubicBezTo>
                  <a:cubicBezTo>
                    <a:pt x="5213" y="16177"/>
                    <a:pt x="5015" y="14712"/>
                    <a:pt x="5015" y="14711"/>
                  </a:cubicBezTo>
                  <a:lnTo>
                    <a:pt x="5015" y="14711"/>
                  </a:lnTo>
                  <a:cubicBezTo>
                    <a:pt x="5015" y="14712"/>
                    <a:pt x="5278" y="16142"/>
                    <a:pt x="5689" y="16142"/>
                  </a:cubicBezTo>
                  <a:cubicBezTo>
                    <a:pt x="5698" y="16142"/>
                    <a:pt x="5706" y="16141"/>
                    <a:pt x="5715" y="16140"/>
                  </a:cubicBezTo>
                  <a:cubicBezTo>
                    <a:pt x="6170" y="16079"/>
                    <a:pt x="5927" y="14560"/>
                    <a:pt x="5927" y="14560"/>
                  </a:cubicBezTo>
                  <a:lnTo>
                    <a:pt x="5927" y="14560"/>
                  </a:lnTo>
                  <a:cubicBezTo>
                    <a:pt x="5927" y="14560"/>
                    <a:pt x="6374" y="15727"/>
                    <a:pt x="6730" y="15727"/>
                  </a:cubicBezTo>
                  <a:cubicBezTo>
                    <a:pt x="6767" y="15727"/>
                    <a:pt x="6804" y="15713"/>
                    <a:pt x="6839" y="15684"/>
                  </a:cubicBezTo>
                  <a:cubicBezTo>
                    <a:pt x="7234" y="15411"/>
                    <a:pt x="6626" y="13648"/>
                    <a:pt x="6626" y="13648"/>
                  </a:cubicBezTo>
                  <a:cubicBezTo>
                    <a:pt x="6626" y="13648"/>
                    <a:pt x="4104" y="4347"/>
                    <a:pt x="4104" y="4316"/>
                  </a:cubicBezTo>
                  <a:cubicBezTo>
                    <a:pt x="3587" y="2523"/>
                    <a:pt x="3009" y="1094"/>
                    <a:pt x="243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3825;p80"/>
            <p:cNvSpPr/>
            <p:nvPr/>
          </p:nvSpPr>
          <p:spPr>
            <a:xfrm>
              <a:off x="469375" y="7035488"/>
              <a:ext cx="91975" cy="325725"/>
            </a:xfrm>
            <a:custGeom>
              <a:avLst/>
              <a:gdLst/>
              <a:ahLst/>
              <a:cxnLst/>
              <a:rect l="l" t="t" r="r" b="b"/>
              <a:pathLst>
                <a:path w="3679" h="13029" extrusionOk="0">
                  <a:moveTo>
                    <a:pt x="2696" y="0"/>
                  </a:moveTo>
                  <a:cubicBezTo>
                    <a:pt x="2137" y="0"/>
                    <a:pt x="1399" y="246"/>
                    <a:pt x="638" y="718"/>
                  </a:cubicBezTo>
                  <a:cubicBezTo>
                    <a:pt x="638" y="718"/>
                    <a:pt x="1246" y="3241"/>
                    <a:pt x="1155" y="4791"/>
                  </a:cubicBezTo>
                  <a:cubicBezTo>
                    <a:pt x="1034" y="6341"/>
                    <a:pt x="274" y="9898"/>
                    <a:pt x="274" y="9898"/>
                  </a:cubicBezTo>
                  <a:cubicBezTo>
                    <a:pt x="274" y="9898"/>
                    <a:pt x="0" y="11934"/>
                    <a:pt x="122" y="13028"/>
                  </a:cubicBezTo>
                  <a:cubicBezTo>
                    <a:pt x="1915" y="10840"/>
                    <a:pt x="3253" y="9290"/>
                    <a:pt x="3526" y="5308"/>
                  </a:cubicBezTo>
                  <a:cubicBezTo>
                    <a:pt x="3678" y="3393"/>
                    <a:pt x="3192" y="1052"/>
                    <a:pt x="2949" y="19"/>
                  </a:cubicBezTo>
                  <a:cubicBezTo>
                    <a:pt x="2869" y="6"/>
                    <a:pt x="2785" y="0"/>
                    <a:pt x="269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3826;p80"/>
            <p:cNvSpPr/>
            <p:nvPr/>
          </p:nvSpPr>
          <p:spPr>
            <a:xfrm>
              <a:off x="472400" y="7035963"/>
              <a:ext cx="110975" cy="339675"/>
            </a:xfrm>
            <a:custGeom>
              <a:avLst/>
              <a:gdLst/>
              <a:ahLst/>
              <a:cxnLst/>
              <a:rect l="l" t="t" r="r" b="b"/>
              <a:pathLst>
                <a:path w="4439" h="13587" extrusionOk="0">
                  <a:moveTo>
                    <a:pt x="2828" y="0"/>
                  </a:moveTo>
                  <a:lnTo>
                    <a:pt x="2828" y="0"/>
                  </a:lnTo>
                  <a:cubicBezTo>
                    <a:pt x="3071" y="1033"/>
                    <a:pt x="3557" y="3374"/>
                    <a:pt x="3405" y="5289"/>
                  </a:cubicBezTo>
                  <a:cubicBezTo>
                    <a:pt x="3101" y="9271"/>
                    <a:pt x="1794" y="10821"/>
                    <a:pt x="1" y="13009"/>
                  </a:cubicBezTo>
                  <a:cubicBezTo>
                    <a:pt x="31" y="13283"/>
                    <a:pt x="62" y="13496"/>
                    <a:pt x="153" y="13587"/>
                  </a:cubicBezTo>
                  <a:cubicBezTo>
                    <a:pt x="153" y="13587"/>
                    <a:pt x="2980" y="11155"/>
                    <a:pt x="3709" y="7417"/>
                  </a:cubicBezTo>
                  <a:cubicBezTo>
                    <a:pt x="4439" y="3708"/>
                    <a:pt x="3618" y="1064"/>
                    <a:pt x="3405" y="395"/>
                  </a:cubicBezTo>
                  <a:cubicBezTo>
                    <a:pt x="3344" y="182"/>
                    <a:pt x="3132" y="30"/>
                    <a:pt x="282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3827;p80"/>
            <p:cNvSpPr/>
            <p:nvPr/>
          </p:nvSpPr>
          <p:spPr>
            <a:xfrm>
              <a:off x="681375" y="7035488"/>
              <a:ext cx="91225" cy="325725"/>
            </a:xfrm>
            <a:custGeom>
              <a:avLst/>
              <a:gdLst/>
              <a:ahLst/>
              <a:cxnLst/>
              <a:rect l="l" t="t" r="r" b="b"/>
              <a:pathLst>
                <a:path w="3649" h="13029" extrusionOk="0">
                  <a:moveTo>
                    <a:pt x="973" y="0"/>
                  </a:moveTo>
                  <a:cubicBezTo>
                    <a:pt x="887" y="0"/>
                    <a:pt x="805" y="6"/>
                    <a:pt x="730" y="19"/>
                  </a:cubicBezTo>
                  <a:cubicBezTo>
                    <a:pt x="487" y="1052"/>
                    <a:pt x="1" y="3393"/>
                    <a:pt x="122" y="5308"/>
                  </a:cubicBezTo>
                  <a:cubicBezTo>
                    <a:pt x="426" y="9290"/>
                    <a:pt x="1733" y="10840"/>
                    <a:pt x="3557" y="13028"/>
                  </a:cubicBezTo>
                  <a:cubicBezTo>
                    <a:pt x="3648" y="11934"/>
                    <a:pt x="3405" y="9898"/>
                    <a:pt x="3405" y="9898"/>
                  </a:cubicBezTo>
                  <a:cubicBezTo>
                    <a:pt x="3405" y="9898"/>
                    <a:pt x="2645" y="6341"/>
                    <a:pt x="2523" y="4791"/>
                  </a:cubicBezTo>
                  <a:cubicBezTo>
                    <a:pt x="2402" y="3241"/>
                    <a:pt x="3040" y="718"/>
                    <a:pt x="3040" y="718"/>
                  </a:cubicBezTo>
                  <a:cubicBezTo>
                    <a:pt x="2280" y="246"/>
                    <a:pt x="1519" y="0"/>
                    <a:pt x="973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3828;p80"/>
            <p:cNvSpPr/>
            <p:nvPr/>
          </p:nvSpPr>
          <p:spPr>
            <a:xfrm>
              <a:off x="659350" y="7035963"/>
              <a:ext cx="110950" cy="339675"/>
            </a:xfrm>
            <a:custGeom>
              <a:avLst/>
              <a:gdLst/>
              <a:ahLst/>
              <a:cxnLst/>
              <a:rect l="l" t="t" r="r" b="b"/>
              <a:pathLst>
                <a:path w="4438" h="13587" extrusionOk="0">
                  <a:moveTo>
                    <a:pt x="1611" y="0"/>
                  </a:moveTo>
                  <a:lnTo>
                    <a:pt x="1611" y="0"/>
                  </a:lnTo>
                  <a:cubicBezTo>
                    <a:pt x="1307" y="30"/>
                    <a:pt x="1094" y="182"/>
                    <a:pt x="1034" y="395"/>
                  </a:cubicBezTo>
                  <a:cubicBezTo>
                    <a:pt x="821" y="1064"/>
                    <a:pt x="0" y="3708"/>
                    <a:pt x="730" y="7417"/>
                  </a:cubicBezTo>
                  <a:cubicBezTo>
                    <a:pt x="1459" y="11155"/>
                    <a:pt x="4286" y="13587"/>
                    <a:pt x="4286" y="13587"/>
                  </a:cubicBezTo>
                  <a:cubicBezTo>
                    <a:pt x="4377" y="13496"/>
                    <a:pt x="4407" y="13283"/>
                    <a:pt x="4438" y="13009"/>
                  </a:cubicBezTo>
                  <a:cubicBezTo>
                    <a:pt x="2614" y="10821"/>
                    <a:pt x="1307" y="9271"/>
                    <a:pt x="1034" y="5289"/>
                  </a:cubicBezTo>
                  <a:cubicBezTo>
                    <a:pt x="882" y="3374"/>
                    <a:pt x="1368" y="1033"/>
                    <a:pt x="161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3966;p80"/>
          <p:cNvGrpSpPr/>
          <p:nvPr/>
        </p:nvGrpSpPr>
        <p:grpSpPr>
          <a:xfrm>
            <a:off x="10402237" y="4300314"/>
            <a:ext cx="1210020" cy="2503272"/>
            <a:chOff x="1608450" y="6283988"/>
            <a:chExt cx="857950" cy="1857075"/>
          </a:xfrm>
        </p:grpSpPr>
        <p:sp>
          <p:nvSpPr>
            <p:cNvPr id="478" name="Google Shape;3967;p80"/>
            <p:cNvSpPr/>
            <p:nvPr/>
          </p:nvSpPr>
          <p:spPr>
            <a:xfrm>
              <a:off x="1796150" y="6841363"/>
              <a:ext cx="449875" cy="498975"/>
            </a:xfrm>
            <a:custGeom>
              <a:avLst/>
              <a:gdLst/>
              <a:ahLst/>
              <a:cxnLst/>
              <a:rect l="l" t="t" r="r" b="b"/>
              <a:pathLst>
                <a:path w="17995" h="19959" extrusionOk="0">
                  <a:moveTo>
                    <a:pt x="7679" y="1"/>
                  </a:moveTo>
                  <a:cubicBezTo>
                    <a:pt x="7562" y="1"/>
                    <a:pt x="7444" y="1"/>
                    <a:pt x="7325" y="3"/>
                  </a:cubicBezTo>
                  <a:cubicBezTo>
                    <a:pt x="7325" y="3"/>
                    <a:pt x="7324" y="3"/>
                    <a:pt x="7321" y="3"/>
                  </a:cubicBezTo>
                  <a:cubicBezTo>
                    <a:pt x="7128" y="3"/>
                    <a:pt x="1215" y="32"/>
                    <a:pt x="1186" y="3650"/>
                  </a:cubicBezTo>
                  <a:cubicBezTo>
                    <a:pt x="1155" y="7328"/>
                    <a:pt x="0" y="15596"/>
                    <a:pt x="1641" y="18818"/>
                  </a:cubicBezTo>
                  <a:cubicBezTo>
                    <a:pt x="2054" y="19642"/>
                    <a:pt x="6015" y="19958"/>
                    <a:pt x="9618" y="19958"/>
                  </a:cubicBezTo>
                  <a:cubicBezTo>
                    <a:pt x="11858" y="19958"/>
                    <a:pt x="13960" y="19836"/>
                    <a:pt x="14985" y="19638"/>
                  </a:cubicBezTo>
                  <a:cubicBezTo>
                    <a:pt x="17660" y="19122"/>
                    <a:pt x="17994" y="16720"/>
                    <a:pt x="17964" y="14228"/>
                  </a:cubicBezTo>
                  <a:cubicBezTo>
                    <a:pt x="17934" y="11705"/>
                    <a:pt x="17751" y="5778"/>
                    <a:pt x="17143" y="3042"/>
                  </a:cubicBezTo>
                  <a:cubicBezTo>
                    <a:pt x="16757" y="1318"/>
                    <a:pt x="12910" y="1"/>
                    <a:pt x="767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3968;p80"/>
            <p:cNvSpPr/>
            <p:nvPr/>
          </p:nvSpPr>
          <p:spPr>
            <a:xfrm>
              <a:off x="1812850" y="6842163"/>
              <a:ext cx="449900" cy="498925"/>
            </a:xfrm>
            <a:custGeom>
              <a:avLst/>
              <a:gdLst/>
              <a:ahLst/>
              <a:cxnLst/>
              <a:rect l="l" t="t" r="r" b="b"/>
              <a:pathLst>
                <a:path w="17996" h="19957" extrusionOk="0">
                  <a:moveTo>
                    <a:pt x="7481" y="1"/>
                  </a:moveTo>
                  <a:cubicBezTo>
                    <a:pt x="7420" y="1"/>
                    <a:pt x="7358" y="1"/>
                    <a:pt x="7296" y="1"/>
                  </a:cubicBezTo>
                  <a:cubicBezTo>
                    <a:pt x="7296" y="1"/>
                    <a:pt x="7294" y="1"/>
                    <a:pt x="7291" y="1"/>
                  </a:cubicBezTo>
                  <a:cubicBezTo>
                    <a:pt x="7100" y="1"/>
                    <a:pt x="1216" y="31"/>
                    <a:pt x="1186" y="3649"/>
                  </a:cubicBezTo>
                  <a:cubicBezTo>
                    <a:pt x="1156" y="7326"/>
                    <a:pt x="1" y="15594"/>
                    <a:pt x="1612" y="18816"/>
                  </a:cubicBezTo>
                  <a:cubicBezTo>
                    <a:pt x="2043" y="19641"/>
                    <a:pt x="6011" y="19957"/>
                    <a:pt x="9617" y="19957"/>
                  </a:cubicBezTo>
                  <a:cubicBezTo>
                    <a:pt x="11859" y="19957"/>
                    <a:pt x="13961" y="19835"/>
                    <a:pt x="14986" y="19637"/>
                  </a:cubicBezTo>
                  <a:cubicBezTo>
                    <a:pt x="17661" y="19120"/>
                    <a:pt x="17995" y="16719"/>
                    <a:pt x="17965" y="14226"/>
                  </a:cubicBezTo>
                  <a:cubicBezTo>
                    <a:pt x="17934" y="11703"/>
                    <a:pt x="17721" y="5776"/>
                    <a:pt x="17144" y="3041"/>
                  </a:cubicBezTo>
                  <a:cubicBezTo>
                    <a:pt x="16753" y="1298"/>
                    <a:pt x="12828" y="1"/>
                    <a:pt x="748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3969;p80"/>
            <p:cNvSpPr/>
            <p:nvPr/>
          </p:nvSpPr>
          <p:spPr>
            <a:xfrm>
              <a:off x="1866800" y="7749488"/>
              <a:ext cx="156575" cy="67100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2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3970;p80"/>
            <p:cNvSpPr/>
            <p:nvPr/>
          </p:nvSpPr>
          <p:spPr>
            <a:xfrm>
              <a:off x="186680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8" y="9666"/>
                    <a:pt x="670" y="10091"/>
                  </a:cubicBezTo>
                  <a:cubicBezTo>
                    <a:pt x="670" y="10091"/>
                    <a:pt x="1793" y="10433"/>
                    <a:pt x="3165" y="10433"/>
                  </a:cubicBezTo>
                  <a:cubicBezTo>
                    <a:pt x="4072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60" y="364"/>
                    <a:pt x="5078" y="390"/>
                    <a:pt x="4492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3971;p80"/>
            <p:cNvSpPr/>
            <p:nvPr/>
          </p:nvSpPr>
          <p:spPr>
            <a:xfrm>
              <a:off x="1869850" y="7839163"/>
              <a:ext cx="152000" cy="16000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4" y="488"/>
                    <a:pt x="5988" y="213"/>
                  </a:cubicBezTo>
                  <a:cubicBezTo>
                    <a:pt x="6080" y="182"/>
                    <a:pt x="6049" y="61"/>
                    <a:pt x="5958" y="61"/>
                  </a:cubicBezTo>
                  <a:cubicBezTo>
                    <a:pt x="4955" y="285"/>
                    <a:pt x="3997" y="407"/>
                    <a:pt x="3042" y="407"/>
                  </a:cubicBezTo>
                  <a:cubicBezTo>
                    <a:pt x="2059" y="407"/>
                    <a:pt x="1080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3972;p80"/>
            <p:cNvSpPr/>
            <p:nvPr/>
          </p:nvSpPr>
          <p:spPr>
            <a:xfrm>
              <a:off x="1874400" y="7808938"/>
              <a:ext cx="6100" cy="32700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2" y="1240"/>
                  </a:cubicBezTo>
                  <a:cubicBezTo>
                    <a:pt x="62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4" y="1240"/>
                  </a:cubicBezTo>
                  <a:cubicBezTo>
                    <a:pt x="244" y="996"/>
                    <a:pt x="214" y="723"/>
                    <a:pt x="183" y="480"/>
                  </a:cubicBezTo>
                  <a:cubicBezTo>
                    <a:pt x="183" y="328"/>
                    <a:pt x="214" y="145"/>
                    <a:pt x="153" y="24"/>
                  </a:cubicBezTo>
                  <a:cubicBezTo>
                    <a:pt x="153" y="8"/>
                    <a:pt x="138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3973;p80"/>
            <p:cNvSpPr/>
            <p:nvPr/>
          </p:nvSpPr>
          <p:spPr>
            <a:xfrm>
              <a:off x="1897975" y="7812563"/>
              <a:ext cx="4575" cy="35350"/>
            </a:xfrm>
            <a:custGeom>
              <a:avLst/>
              <a:gdLst/>
              <a:ahLst/>
              <a:cxnLst/>
              <a:rect l="l" t="t" r="r" b="b"/>
              <a:pathLst>
                <a:path w="183" h="1414" extrusionOk="0">
                  <a:moveTo>
                    <a:pt x="91" y="0"/>
                  </a:moveTo>
                  <a:cubicBezTo>
                    <a:pt x="46" y="0"/>
                    <a:pt x="0" y="31"/>
                    <a:pt x="0" y="91"/>
                  </a:cubicBezTo>
                  <a:cubicBezTo>
                    <a:pt x="0" y="517"/>
                    <a:pt x="30" y="943"/>
                    <a:pt x="30" y="1368"/>
                  </a:cubicBezTo>
                  <a:cubicBezTo>
                    <a:pt x="30" y="1398"/>
                    <a:pt x="61" y="1414"/>
                    <a:pt x="91" y="1414"/>
                  </a:cubicBezTo>
                  <a:cubicBezTo>
                    <a:pt x="122" y="1414"/>
                    <a:pt x="152" y="1398"/>
                    <a:pt x="152" y="1368"/>
                  </a:cubicBezTo>
                  <a:cubicBezTo>
                    <a:pt x="182" y="943"/>
                    <a:pt x="152" y="517"/>
                    <a:pt x="182" y="91"/>
                  </a:cubicBezTo>
                  <a:cubicBezTo>
                    <a:pt x="182" y="31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3974;p80"/>
            <p:cNvSpPr/>
            <p:nvPr/>
          </p:nvSpPr>
          <p:spPr>
            <a:xfrm>
              <a:off x="192152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6" y="1"/>
                  </a:moveTo>
                  <a:cubicBezTo>
                    <a:pt x="92" y="1"/>
                    <a:pt x="61" y="24"/>
                    <a:pt x="61" y="69"/>
                  </a:cubicBezTo>
                  <a:cubicBezTo>
                    <a:pt x="0" y="495"/>
                    <a:pt x="31" y="951"/>
                    <a:pt x="61" y="1376"/>
                  </a:cubicBezTo>
                  <a:cubicBezTo>
                    <a:pt x="61" y="1422"/>
                    <a:pt x="92" y="1445"/>
                    <a:pt x="122" y="1445"/>
                  </a:cubicBezTo>
                  <a:cubicBezTo>
                    <a:pt x="152" y="1445"/>
                    <a:pt x="183" y="1422"/>
                    <a:pt x="183" y="1376"/>
                  </a:cubicBezTo>
                  <a:cubicBezTo>
                    <a:pt x="213" y="981"/>
                    <a:pt x="244" y="495"/>
                    <a:pt x="213" y="69"/>
                  </a:cubicBezTo>
                  <a:cubicBezTo>
                    <a:pt x="198" y="24"/>
                    <a:pt x="160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3975;p80"/>
            <p:cNvSpPr/>
            <p:nvPr/>
          </p:nvSpPr>
          <p:spPr>
            <a:xfrm>
              <a:off x="1946600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8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92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3976;p80"/>
            <p:cNvSpPr/>
            <p:nvPr/>
          </p:nvSpPr>
          <p:spPr>
            <a:xfrm>
              <a:off x="1974725" y="7817113"/>
              <a:ext cx="6100" cy="33525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1" y="1"/>
                  </a:moveTo>
                  <a:cubicBezTo>
                    <a:pt x="46" y="1"/>
                    <a:pt x="0" y="31"/>
                    <a:pt x="0" y="92"/>
                  </a:cubicBezTo>
                  <a:cubicBezTo>
                    <a:pt x="0" y="487"/>
                    <a:pt x="30" y="882"/>
                    <a:pt x="91" y="1277"/>
                  </a:cubicBezTo>
                  <a:cubicBezTo>
                    <a:pt x="91" y="1315"/>
                    <a:pt x="126" y="1341"/>
                    <a:pt x="160" y="1341"/>
                  </a:cubicBezTo>
                  <a:cubicBezTo>
                    <a:pt x="181" y="1341"/>
                    <a:pt x="201" y="1331"/>
                    <a:pt x="213" y="1308"/>
                  </a:cubicBezTo>
                  <a:cubicBezTo>
                    <a:pt x="243" y="913"/>
                    <a:pt x="182" y="487"/>
                    <a:pt x="182" y="92"/>
                  </a:cubicBezTo>
                  <a:cubicBezTo>
                    <a:pt x="182" y="31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3977;p80"/>
            <p:cNvSpPr/>
            <p:nvPr/>
          </p:nvSpPr>
          <p:spPr>
            <a:xfrm>
              <a:off x="1995225" y="7816013"/>
              <a:ext cx="9150" cy="30375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43" y="1"/>
                  </a:moveTo>
                  <a:cubicBezTo>
                    <a:pt x="217" y="1"/>
                    <a:pt x="193" y="14"/>
                    <a:pt x="183" y="45"/>
                  </a:cubicBezTo>
                  <a:cubicBezTo>
                    <a:pt x="1" y="409"/>
                    <a:pt x="214" y="805"/>
                    <a:pt x="183" y="1169"/>
                  </a:cubicBezTo>
                  <a:cubicBezTo>
                    <a:pt x="183" y="1200"/>
                    <a:pt x="206" y="1215"/>
                    <a:pt x="229" y="1215"/>
                  </a:cubicBezTo>
                  <a:cubicBezTo>
                    <a:pt x="252" y="1215"/>
                    <a:pt x="274" y="1200"/>
                    <a:pt x="274" y="1169"/>
                  </a:cubicBezTo>
                  <a:cubicBezTo>
                    <a:pt x="365" y="835"/>
                    <a:pt x="244" y="470"/>
                    <a:pt x="335" y="136"/>
                  </a:cubicBezTo>
                  <a:cubicBezTo>
                    <a:pt x="355" y="55"/>
                    <a:pt x="295" y="1"/>
                    <a:pt x="24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3978;p80"/>
            <p:cNvSpPr/>
            <p:nvPr/>
          </p:nvSpPr>
          <p:spPr>
            <a:xfrm>
              <a:off x="18645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1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3" y="487"/>
                  </a:cubicBezTo>
                  <a:cubicBezTo>
                    <a:pt x="6406" y="487"/>
                    <a:pt x="6414" y="302"/>
                    <a:pt x="6315" y="302"/>
                  </a:cubicBezTo>
                  <a:cubicBezTo>
                    <a:pt x="6308" y="302"/>
                    <a:pt x="6301" y="303"/>
                    <a:pt x="6293" y="305"/>
                  </a:cubicBezTo>
                  <a:cubicBezTo>
                    <a:pt x="5609" y="344"/>
                    <a:pt x="4933" y="368"/>
                    <a:pt x="4260" y="368"/>
                  </a:cubicBezTo>
                  <a:cubicBezTo>
                    <a:pt x="2869" y="368"/>
                    <a:pt x="1495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3979;p80"/>
            <p:cNvSpPr/>
            <p:nvPr/>
          </p:nvSpPr>
          <p:spPr>
            <a:xfrm>
              <a:off x="1860725" y="7668938"/>
              <a:ext cx="164925" cy="135275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7" y="1"/>
                  </a:moveTo>
                  <a:lnTo>
                    <a:pt x="1" y="122"/>
                  </a:lnTo>
                  <a:cubicBezTo>
                    <a:pt x="1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7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3980;p80"/>
            <p:cNvSpPr/>
            <p:nvPr/>
          </p:nvSpPr>
          <p:spPr>
            <a:xfrm>
              <a:off x="1787775" y="8100138"/>
              <a:ext cx="229275" cy="40925"/>
            </a:xfrm>
            <a:custGeom>
              <a:avLst/>
              <a:gdLst/>
              <a:ahLst/>
              <a:cxnLst/>
              <a:rect l="l" t="t" r="r" b="b"/>
              <a:pathLst>
                <a:path w="9171" h="1637" extrusionOk="0">
                  <a:moveTo>
                    <a:pt x="6828" y="0"/>
                  </a:moveTo>
                  <a:cubicBezTo>
                    <a:pt x="4145" y="0"/>
                    <a:pt x="92" y="230"/>
                    <a:pt x="92" y="230"/>
                  </a:cubicBezTo>
                  <a:cubicBezTo>
                    <a:pt x="92" y="230"/>
                    <a:pt x="1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208" y="1263"/>
                    <a:pt x="9028" y="1081"/>
                    <a:pt x="9028" y="1081"/>
                  </a:cubicBezTo>
                  <a:cubicBezTo>
                    <a:pt x="9028" y="1081"/>
                    <a:pt x="911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3981;p80"/>
            <p:cNvSpPr/>
            <p:nvPr/>
          </p:nvSpPr>
          <p:spPr>
            <a:xfrm>
              <a:off x="1787025" y="8070913"/>
              <a:ext cx="85900" cy="60050"/>
            </a:xfrm>
            <a:custGeom>
              <a:avLst/>
              <a:gdLst/>
              <a:ahLst/>
              <a:cxnLst/>
              <a:rect l="l" t="t" r="r" b="b"/>
              <a:pathLst>
                <a:path w="3436" h="2402" extrusionOk="0">
                  <a:moveTo>
                    <a:pt x="2158" y="1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7" y="730"/>
                    <a:pt x="2158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3982;p80"/>
            <p:cNvSpPr/>
            <p:nvPr/>
          </p:nvSpPr>
          <p:spPr>
            <a:xfrm>
              <a:off x="1841725" y="8051163"/>
              <a:ext cx="180125" cy="80450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8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9" y="1520"/>
                    <a:pt x="1004" y="2311"/>
                    <a:pt x="1247" y="3192"/>
                  </a:cubicBezTo>
                  <a:cubicBezTo>
                    <a:pt x="1604" y="3209"/>
                    <a:pt x="1973" y="3217"/>
                    <a:pt x="2348" y="3217"/>
                  </a:cubicBezTo>
                  <a:cubicBezTo>
                    <a:pt x="4019" y="3217"/>
                    <a:pt x="5789" y="3048"/>
                    <a:pt x="6931" y="2675"/>
                  </a:cubicBezTo>
                  <a:cubicBezTo>
                    <a:pt x="6931" y="2675"/>
                    <a:pt x="7205" y="1125"/>
                    <a:pt x="6931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3983;p80"/>
            <p:cNvSpPr/>
            <p:nvPr/>
          </p:nvSpPr>
          <p:spPr>
            <a:xfrm>
              <a:off x="1833925" y="8020763"/>
              <a:ext cx="46525" cy="50000"/>
            </a:xfrm>
            <a:custGeom>
              <a:avLst/>
              <a:gdLst/>
              <a:ahLst/>
              <a:cxnLst/>
              <a:rect l="l" t="t" r="r" b="b"/>
              <a:pathLst>
                <a:path w="1861" h="2000" extrusionOk="0">
                  <a:moveTo>
                    <a:pt x="1155" y="184"/>
                  </a:moveTo>
                  <a:cubicBezTo>
                    <a:pt x="1181" y="184"/>
                    <a:pt x="1214" y="193"/>
                    <a:pt x="1255" y="213"/>
                  </a:cubicBezTo>
                  <a:cubicBezTo>
                    <a:pt x="1498" y="335"/>
                    <a:pt x="1468" y="882"/>
                    <a:pt x="1498" y="1095"/>
                  </a:cubicBezTo>
                  <a:cubicBezTo>
                    <a:pt x="1498" y="1229"/>
                    <a:pt x="1498" y="1357"/>
                    <a:pt x="1495" y="1484"/>
                  </a:cubicBezTo>
                  <a:lnTo>
                    <a:pt x="1495" y="1484"/>
                  </a:lnTo>
                  <a:cubicBezTo>
                    <a:pt x="1420" y="1362"/>
                    <a:pt x="1348" y="1237"/>
                    <a:pt x="1285" y="1095"/>
                  </a:cubicBezTo>
                  <a:cubicBezTo>
                    <a:pt x="1230" y="1012"/>
                    <a:pt x="902" y="184"/>
                    <a:pt x="1155" y="184"/>
                  </a:cubicBezTo>
                  <a:close/>
                  <a:moveTo>
                    <a:pt x="609" y="961"/>
                  </a:moveTo>
                  <a:cubicBezTo>
                    <a:pt x="630" y="961"/>
                    <a:pt x="653" y="965"/>
                    <a:pt x="678" y="973"/>
                  </a:cubicBezTo>
                  <a:cubicBezTo>
                    <a:pt x="799" y="1004"/>
                    <a:pt x="921" y="1156"/>
                    <a:pt x="1012" y="1247"/>
                  </a:cubicBezTo>
                  <a:cubicBezTo>
                    <a:pt x="1097" y="1320"/>
                    <a:pt x="1172" y="1407"/>
                    <a:pt x="1241" y="1501"/>
                  </a:cubicBezTo>
                  <a:lnTo>
                    <a:pt x="1241" y="1501"/>
                  </a:lnTo>
                  <a:cubicBezTo>
                    <a:pt x="1297" y="1602"/>
                    <a:pt x="1351" y="1694"/>
                    <a:pt x="1395" y="1770"/>
                  </a:cubicBezTo>
                  <a:lnTo>
                    <a:pt x="1395" y="1770"/>
                  </a:lnTo>
                  <a:cubicBezTo>
                    <a:pt x="1055" y="1680"/>
                    <a:pt x="699" y="1545"/>
                    <a:pt x="526" y="1247"/>
                  </a:cubicBezTo>
                  <a:cubicBezTo>
                    <a:pt x="420" y="1115"/>
                    <a:pt x="474" y="961"/>
                    <a:pt x="609" y="961"/>
                  </a:cubicBezTo>
                  <a:close/>
                  <a:moveTo>
                    <a:pt x="1185" y="0"/>
                  </a:moveTo>
                  <a:cubicBezTo>
                    <a:pt x="1178" y="0"/>
                    <a:pt x="1171" y="0"/>
                    <a:pt x="1164" y="1"/>
                  </a:cubicBezTo>
                  <a:cubicBezTo>
                    <a:pt x="716" y="16"/>
                    <a:pt x="770" y="447"/>
                    <a:pt x="952" y="903"/>
                  </a:cubicBezTo>
                  <a:lnTo>
                    <a:pt x="952" y="903"/>
                  </a:lnTo>
                  <a:cubicBezTo>
                    <a:pt x="912" y="873"/>
                    <a:pt x="871" y="846"/>
                    <a:pt x="830" y="821"/>
                  </a:cubicBezTo>
                  <a:cubicBezTo>
                    <a:pt x="748" y="780"/>
                    <a:pt x="642" y="752"/>
                    <a:pt x="544" y="752"/>
                  </a:cubicBezTo>
                  <a:cubicBezTo>
                    <a:pt x="423" y="752"/>
                    <a:pt x="316" y="795"/>
                    <a:pt x="282" y="913"/>
                  </a:cubicBezTo>
                  <a:cubicBezTo>
                    <a:pt x="1" y="1561"/>
                    <a:pt x="973" y="1869"/>
                    <a:pt x="1480" y="1935"/>
                  </a:cubicBezTo>
                  <a:lnTo>
                    <a:pt x="1480" y="1935"/>
                  </a:lnTo>
                  <a:cubicBezTo>
                    <a:pt x="1502" y="1978"/>
                    <a:pt x="1553" y="1999"/>
                    <a:pt x="1605" y="1999"/>
                  </a:cubicBezTo>
                  <a:cubicBezTo>
                    <a:pt x="1673" y="1999"/>
                    <a:pt x="1741" y="1961"/>
                    <a:pt x="1741" y="1885"/>
                  </a:cubicBezTo>
                  <a:cubicBezTo>
                    <a:pt x="1741" y="1464"/>
                    <a:pt x="1861" y="0"/>
                    <a:pt x="118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3984;p80"/>
            <p:cNvSpPr/>
            <p:nvPr/>
          </p:nvSpPr>
          <p:spPr>
            <a:xfrm>
              <a:off x="2103125" y="7749488"/>
              <a:ext cx="157325" cy="67100"/>
            </a:xfrm>
            <a:custGeom>
              <a:avLst/>
              <a:gdLst/>
              <a:ahLst/>
              <a:cxnLst/>
              <a:rect l="l" t="t" r="r" b="b"/>
              <a:pathLst>
                <a:path w="6293" h="2684" extrusionOk="0">
                  <a:moveTo>
                    <a:pt x="1" y="0"/>
                  </a:moveTo>
                  <a:lnTo>
                    <a:pt x="92" y="2584"/>
                  </a:lnTo>
                  <a:cubicBezTo>
                    <a:pt x="748" y="2653"/>
                    <a:pt x="1409" y="2683"/>
                    <a:pt x="2075" y="2683"/>
                  </a:cubicBezTo>
                  <a:cubicBezTo>
                    <a:pt x="3476" y="2683"/>
                    <a:pt x="4891" y="2547"/>
                    <a:pt x="6293" y="2341"/>
                  </a:cubicBezTo>
                  <a:cubicBezTo>
                    <a:pt x="6293" y="2280"/>
                    <a:pt x="6293" y="2250"/>
                    <a:pt x="6293" y="2189"/>
                  </a:cubicBezTo>
                  <a:cubicBezTo>
                    <a:pt x="4104" y="1946"/>
                    <a:pt x="2037" y="1034"/>
                    <a:pt x="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3985;p80"/>
            <p:cNvSpPr/>
            <p:nvPr/>
          </p:nvSpPr>
          <p:spPr>
            <a:xfrm>
              <a:off x="210465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6232" y="0"/>
                  </a:moveTo>
                  <a:cubicBezTo>
                    <a:pt x="4768" y="219"/>
                    <a:pt x="3241" y="390"/>
                    <a:pt x="1741" y="390"/>
                  </a:cubicBezTo>
                  <a:cubicBezTo>
                    <a:pt x="1155" y="390"/>
                    <a:pt x="573" y="364"/>
                    <a:pt x="1" y="304"/>
                  </a:cubicBezTo>
                  <a:lnTo>
                    <a:pt x="1" y="304"/>
                  </a:lnTo>
                  <a:lnTo>
                    <a:pt x="274" y="9787"/>
                  </a:lnTo>
                  <a:cubicBezTo>
                    <a:pt x="1145" y="10284"/>
                    <a:pt x="2156" y="10433"/>
                    <a:pt x="3058" y="10433"/>
                  </a:cubicBezTo>
                  <a:cubicBezTo>
                    <a:pt x="4420" y="10433"/>
                    <a:pt x="5533" y="10091"/>
                    <a:pt x="5533" y="10091"/>
                  </a:cubicBezTo>
                  <a:cubicBezTo>
                    <a:pt x="5715" y="9666"/>
                    <a:pt x="6019" y="4286"/>
                    <a:pt x="6232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3986;p80"/>
            <p:cNvSpPr/>
            <p:nvPr/>
          </p:nvSpPr>
          <p:spPr>
            <a:xfrm>
              <a:off x="2104650" y="7839163"/>
              <a:ext cx="152775" cy="16000"/>
            </a:xfrm>
            <a:custGeom>
              <a:avLst/>
              <a:gdLst/>
              <a:ahLst/>
              <a:cxnLst/>
              <a:rect l="l" t="t" r="r" b="b"/>
              <a:pathLst>
                <a:path w="6111" h="640" extrusionOk="0">
                  <a:moveTo>
                    <a:pt x="6019" y="0"/>
                  </a:moveTo>
                  <a:cubicBezTo>
                    <a:pt x="5001" y="278"/>
                    <a:pt x="4022" y="407"/>
                    <a:pt x="3038" y="407"/>
                  </a:cubicBezTo>
                  <a:cubicBezTo>
                    <a:pt x="2084" y="407"/>
                    <a:pt x="1125" y="285"/>
                    <a:pt x="122" y="61"/>
                  </a:cubicBezTo>
                  <a:cubicBezTo>
                    <a:pt x="31" y="61"/>
                    <a:pt x="1" y="182"/>
                    <a:pt x="92" y="213"/>
                  </a:cubicBezTo>
                  <a:cubicBezTo>
                    <a:pt x="977" y="488"/>
                    <a:pt x="1965" y="639"/>
                    <a:pt x="2952" y="639"/>
                  </a:cubicBezTo>
                  <a:cubicBezTo>
                    <a:pt x="4033" y="639"/>
                    <a:pt x="5112" y="458"/>
                    <a:pt x="6049" y="61"/>
                  </a:cubicBezTo>
                  <a:cubicBezTo>
                    <a:pt x="6110" y="61"/>
                    <a:pt x="6080" y="0"/>
                    <a:pt x="601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3987;p80"/>
            <p:cNvSpPr/>
            <p:nvPr/>
          </p:nvSpPr>
          <p:spPr>
            <a:xfrm>
              <a:off x="2246000" y="7808938"/>
              <a:ext cx="6850" cy="32700"/>
            </a:xfrm>
            <a:custGeom>
              <a:avLst/>
              <a:gdLst/>
              <a:ahLst/>
              <a:cxnLst/>
              <a:rect l="l" t="t" r="r" b="b"/>
              <a:pathLst>
                <a:path w="274" h="1308" extrusionOk="0">
                  <a:moveTo>
                    <a:pt x="137" y="1"/>
                  </a:moveTo>
                  <a:cubicBezTo>
                    <a:pt x="122" y="1"/>
                    <a:pt x="107" y="8"/>
                    <a:pt x="92" y="24"/>
                  </a:cubicBezTo>
                  <a:cubicBezTo>
                    <a:pt x="31" y="145"/>
                    <a:pt x="61" y="328"/>
                    <a:pt x="61" y="480"/>
                  </a:cubicBezTo>
                  <a:cubicBezTo>
                    <a:pt x="61" y="723"/>
                    <a:pt x="0" y="996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74" y="1027"/>
                    <a:pt x="213" y="723"/>
                    <a:pt x="213" y="480"/>
                  </a:cubicBezTo>
                  <a:cubicBezTo>
                    <a:pt x="213" y="328"/>
                    <a:pt x="243" y="145"/>
                    <a:pt x="183" y="24"/>
                  </a:cubicBezTo>
                  <a:cubicBezTo>
                    <a:pt x="168" y="8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3988;p80"/>
            <p:cNvSpPr/>
            <p:nvPr/>
          </p:nvSpPr>
          <p:spPr>
            <a:xfrm>
              <a:off x="2223950" y="7812563"/>
              <a:ext cx="5350" cy="35350"/>
            </a:xfrm>
            <a:custGeom>
              <a:avLst/>
              <a:gdLst/>
              <a:ahLst/>
              <a:cxnLst/>
              <a:rect l="l" t="t" r="r" b="b"/>
              <a:pathLst>
                <a:path w="21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31" y="517"/>
                    <a:pt x="1" y="943"/>
                    <a:pt x="31" y="1368"/>
                  </a:cubicBezTo>
                  <a:cubicBezTo>
                    <a:pt x="46" y="1398"/>
                    <a:pt x="77" y="1414"/>
                    <a:pt x="107" y="1414"/>
                  </a:cubicBezTo>
                  <a:cubicBezTo>
                    <a:pt x="138" y="1414"/>
                    <a:pt x="168" y="1398"/>
                    <a:pt x="183" y="1368"/>
                  </a:cubicBezTo>
                  <a:cubicBezTo>
                    <a:pt x="183" y="943"/>
                    <a:pt x="214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3989;p80"/>
            <p:cNvSpPr/>
            <p:nvPr/>
          </p:nvSpPr>
          <p:spPr>
            <a:xfrm>
              <a:off x="219887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38" y="1"/>
                  </a:moveTo>
                  <a:cubicBezTo>
                    <a:pt x="100" y="1"/>
                    <a:pt x="62" y="24"/>
                    <a:pt x="62" y="69"/>
                  </a:cubicBezTo>
                  <a:cubicBezTo>
                    <a:pt x="1" y="495"/>
                    <a:pt x="31" y="951"/>
                    <a:pt x="62" y="1376"/>
                  </a:cubicBezTo>
                  <a:cubicBezTo>
                    <a:pt x="62" y="1422"/>
                    <a:pt x="92" y="1445"/>
                    <a:pt x="122" y="1445"/>
                  </a:cubicBezTo>
                  <a:cubicBezTo>
                    <a:pt x="153" y="1445"/>
                    <a:pt x="183" y="1422"/>
                    <a:pt x="183" y="1376"/>
                  </a:cubicBezTo>
                  <a:cubicBezTo>
                    <a:pt x="244" y="981"/>
                    <a:pt x="244" y="495"/>
                    <a:pt x="214" y="69"/>
                  </a:cubicBezTo>
                  <a:cubicBezTo>
                    <a:pt x="214" y="24"/>
                    <a:pt x="176" y="1"/>
                    <a:pt x="13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3990;p80"/>
            <p:cNvSpPr/>
            <p:nvPr/>
          </p:nvSpPr>
          <p:spPr>
            <a:xfrm>
              <a:off x="2172275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38" y="0"/>
                  </a:moveTo>
                  <a:cubicBezTo>
                    <a:pt x="85" y="0"/>
                    <a:pt x="31" y="38"/>
                    <a:pt x="31" y="114"/>
                  </a:cubicBezTo>
                  <a:cubicBezTo>
                    <a:pt x="31" y="510"/>
                    <a:pt x="1" y="1057"/>
                    <a:pt x="153" y="1452"/>
                  </a:cubicBezTo>
                  <a:cubicBezTo>
                    <a:pt x="173" y="1452"/>
                    <a:pt x="207" y="1465"/>
                    <a:pt x="227" y="1465"/>
                  </a:cubicBezTo>
                  <a:cubicBezTo>
                    <a:pt x="237" y="1465"/>
                    <a:pt x="244" y="1462"/>
                    <a:pt x="244" y="1452"/>
                  </a:cubicBezTo>
                  <a:cubicBezTo>
                    <a:pt x="305" y="996"/>
                    <a:pt x="244" y="540"/>
                    <a:pt x="244" y="114"/>
                  </a:cubicBezTo>
                  <a:cubicBezTo>
                    <a:pt x="244" y="38"/>
                    <a:pt x="191" y="0"/>
                    <a:pt x="13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3991;p80"/>
            <p:cNvSpPr/>
            <p:nvPr/>
          </p:nvSpPr>
          <p:spPr>
            <a:xfrm>
              <a:off x="2145700" y="7817688"/>
              <a:ext cx="6850" cy="32950"/>
            </a:xfrm>
            <a:custGeom>
              <a:avLst/>
              <a:gdLst/>
              <a:ahLst/>
              <a:cxnLst/>
              <a:rect l="l" t="t" r="r" b="b"/>
              <a:pathLst>
                <a:path w="274" h="1318" extrusionOk="0">
                  <a:moveTo>
                    <a:pt x="182" y="0"/>
                  </a:moveTo>
                  <a:cubicBezTo>
                    <a:pt x="137" y="0"/>
                    <a:pt x="91" y="23"/>
                    <a:pt x="91" y="69"/>
                  </a:cubicBezTo>
                  <a:cubicBezTo>
                    <a:pt x="61" y="464"/>
                    <a:pt x="0" y="890"/>
                    <a:pt x="61" y="1285"/>
                  </a:cubicBezTo>
                  <a:cubicBezTo>
                    <a:pt x="61" y="1308"/>
                    <a:pt x="74" y="1318"/>
                    <a:pt x="92" y="1318"/>
                  </a:cubicBezTo>
                  <a:cubicBezTo>
                    <a:pt x="122" y="1318"/>
                    <a:pt x="164" y="1292"/>
                    <a:pt x="182" y="1254"/>
                  </a:cubicBezTo>
                  <a:cubicBezTo>
                    <a:pt x="213" y="890"/>
                    <a:pt x="274" y="464"/>
                    <a:pt x="274" y="69"/>
                  </a:cubicBezTo>
                  <a:cubicBezTo>
                    <a:pt x="274" y="23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3992;p80"/>
            <p:cNvSpPr/>
            <p:nvPr/>
          </p:nvSpPr>
          <p:spPr>
            <a:xfrm>
              <a:off x="2122125" y="7815988"/>
              <a:ext cx="9150" cy="30400"/>
            </a:xfrm>
            <a:custGeom>
              <a:avLst/>
              <a:gdLst/>
              <a:ahLst/>
              <a:cxnLst/>
              <a:rect l="l" t="t" r="r" b="b"/>
              <a:pathLst>
                <a:path w="366" h="1216" extrusionOk="0">
                  <a:moveTo>
                    <a:pt x="128" y="1"/>
                  </a:moveTo>
                  <a:cubicBezTo>
                    <a:pt x="69" y="1"/>
                    <a:pt x="11" y="47"/>
                    <a:pt x="31" y="106"/>
                  </a:cubicBezTo>
                  <a:cubicBezTo>
                    <a:pt x="122" y="471"/>
                    <a:pt x="1" y="836"/>
                    <a:pt x="92" y="1170"/>
                  </a:cubicBezTo>
                  <a:cubicBezTo>
                    <a:pt x="107" y="1201"/>
                    <a:pt x="130" y="1216"/>
                    <a:pt x="149" y="1216"/>
                  </a:cubicBezTo>
                  <a:cubicBezTo>
                    <a:pt x="168" y="1216"/>
                    <a:pt x="183" y="1201"/>
                    <a:pt x="183" y="1170"/>
                  </a:cubicBezTo>
                  <a:cubicBezTo>
                    <a:pt x="183" y="806"/>
                    <a:pt x="366" y="380"/>
                    <a:pt x="214" y="46"/>
                  </a:cubicBezTo>
                  <a:cubicBezTo>
                    <a:pt x="192" y="14"/>
                    <a:pt x="160" y="1"/>
                    <a:pt x="12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3993;p80"/>
            <p:cNvSpPr/>
            <p:nvPr/>
          </p:nvSpPr>
          <p:spPr>
            <a:xfrm>
              <a:off x="21016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6322" y="1"/>
                  </a:moveTo>
                  <a:cubicBezTo>
                    <a:pt x="4929" y="267"/>
                    <a:pt x="3563" y="368"/>
                    <a:pt x="2178" y="368"/>
                  </a:cubicBezTo>
                  <a:cubicBezTo>
                    <a:pt x="1509" y="368"/>
                    <a:pt x="835" y="344"/>
                    <a:pt x="152" y="305"/>
                  </a:cubicBezTo>
                  <a:cubicBezTo>
                    <a:pt x="142" y="303"/>
                    <a:pt x="133" y="302"/>
                    <a:pt x="124" y="302"/>
                  </a:cubicBezTo>
                  <a:cubicBezTo>
                    <a:pt x="1" y="302"/>
                    <a:pt x="10" y="487"/>
                    <a:pt x="152" y="487"/>
                  </a:cubicBezTo>
                  <a:cubicBezTo>
                    <a:pt x="1001" y="551"/>
                    <a:pt x="1876" y="609"/>
                    <a:pt x="2751" y="609"/>
                  </a:cubicBezTo>
                  <a:cubicBezTo>
                    <a:pt x="3975" y="609"/>
                    <a:pt x="5200" y="495"/>
                    <a:pt x="6353" y="123"/>
                  </a:cubicBezTo>
                  <a:cubicBezTo>
                    <a:pt x="6414" y="92"/>
                    <a:pt x="638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3994;p80"/>
            <p:cNvSpPr/>
            <p:nvPr/>
          </p:nvSpPr>
          <p:spPr>
            <a:xfrm>
              <a:off x="2100850" y="7668938"/>
              <a:ext cx="165700" cy="135275"/>
            </a:xfrm>
            <a:custGeom>
              <a:avLst/>
              <a:gdLst/>
              <a:ahLst/>
              <a:cxnLst/>
              <a:rect l="l" t="t" r="r" b="b"/>
              <a:pathLst>
                <a:path w="6628" h="5411" extrusionOk="0">
                  <a:moveTo>
                    <a:pt x="1" y="1"/>
                  </a:moveTo>
                  <a:lnTo>
                    <a:pt x="92" y="3222"/>
                  </a:lnTo>
                  <a:cubicBezTo>
                    <a:pt x="2128" y="4256"/>
                    <a:pt x="4195" y="5168"/>
                    <a:pt x="6384" y="5411"/>
                  </a:cubicBezTo>
                  <a:cubicBezTo>
                    <a:pt x="6505" y="2493"/>
                    <a:pt x="6627" y="122"/>
                    <a:pt x="6627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3995;p80"/>
            <p:cNvSpPr/>
            <p:nvPr/>
          </p:nvSpPr>
          <p:spPr>
            <a:xfrm>
              <a:off x="2109725" y="8100138"/>
              <a:ext cx="229000" cy="40925"/>
            </a:xfrm>
            <a:custGeom>
              <a:avLst/>
              <a:gdLst/>
              <a:ahLst/>
              <a:cxnLst/>
              <a:rect l="l" t="t" r="r" b="b"/>
              <a:pathLst>
                <a:path w="9160" h="1637" extrusionOk="0">
                  <a:moveTo>
                    <a:pt x="2345" y="0"/>
                  </a:moveTo>
                  <a:cubicBezTo>
                    <a:pt x="1003" y="0"/>
                    <a:pt x="0" y="58"/>
                    <a:pt x="10" y="230"/>
                  </a:cubicBezTo>
                  <a:cubicBezTo>
                    <a:pt x="71" y="747"/>
                    <a:pt x="132" y="1081"/>
                    <a:pt x="132" y="1081"/>
                  </a:cubicBezTo>
                  <a:cubicBezTo>
                    <a:pt x="132" y="1081"/>
                    <a:pt x="983" y="1263"/>
                    <a:pt x="2807" y="1537"/>
                  </a:cubicBezTo>
                  <a:cubicBezTo>
                    <a:pt x="3334" y="1607"/>
                    <a:pt x="3892" y="1637"/>
                    <a:pt x="4448" y="1637"/>
                  </a:cubicBezTo>
                  <a:cubicBezTo>
                    <a:pt x="5813" y="1637"/>
                    <a:pt x="7162" y="1458"/>
                    <a:pt x="8005" y="1263"/>
                  </a:cubicBezTo>
                  <a:cubicBezTo>
                    <a:pt x="9160" y="990"/>
                    <a:pt x="9068" y="230"/>
                    <a:pt x="9068" y="230"/>
                  </a:cubicBezTo>
                  <a:cubicBezTo>
                    <a:pt x="9068" y="230"/>
                    <a:pt x="5029" y="0"/>
                    <a:pt x="234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3996;p80"/>
            <p:cNvSpPr/>
            <p:nvPr/>
          </p:nvSpPr>
          <p:spPr>
            <a:xfrm>
              <a:off x="2253600" y="80709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1"/>
                  </a:moveTo>
                  <a:cubicBezTo>
                    <a:pt x="669" y="730"/>
                    <a:pt x="243" y="1521"/>
                    <a:pt x="0" y="2402"/>
                  </a:cubicBezTo>
                  <a:cubicBezTo>
                    <a:pt x="1915" y="2311"/>
                    <a:pt x="3435" y="1946"/>
                    <a:pt x="3313" y="1399"/>
                  </a:cubicBezTo>
                  <a:cubicBezTo>
                    <a:pt x="3192" y="821"/>
                    <a:pt x="2189" y="335"/>
                    <a:pt x="1277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3997;p80"/>
            <p:cNvSpPr/>
            <p:nvPr/>
          </p:nvSpPr>
          <p:spPr>
            <a:xfrm>
              <a:off x="2104650" y="8051163"/>
              <a:ext cx="180875" cy="80450"/>
            </a:xfrm>
            <a:custGeom>
              <a:avLst/>
              <a:gdLst/>
              <a:ahLst/>
              <a:cxnLst/>
              <a:rect l="l" t="t" r="r" b="b"/>
              <a:pathLst>
                <a:path w="7235" h="3218" extrusionOk="0">
                  <a:moveTo>
                    <a:pt x="305" y="0"/>
                  </a:moveTo>
                  <a:cubicBezTo>
                    <a:pt x="1" y="1125"/>
                    <a:pt x="305" y="2675"/>
                    <a:pt x="305" y="2675"/>
                  </a:cubicBezTo>
                  <a:cubicBezTo>
                    <a:pt x="1447" y="3048"/>
                    <a:pt x="3197" y="3217"/>
                    <a:pt x="4860" y="3217"/>
                  </a:cubicBezTo>
                  <a:cubicBezTo>
                    <a:pt x="5233" y="3217"/>
                    <a:pt x="5602" y="3209"/>
                    <a:pt x="5958" y="3192"/>
                  </a:cubicBezTo>
                  <a:cubicBezTo>
                    <a:pt x="6201" y="2311"/>
                    <a:pt x="6627" y="1520"/>
                    <a:pt x="7235" y="791"/>
                  </a:cubicBezTo>
                  <a:cubicBezTo>
                    <a:pt x="6384" y="487"/>
                    <a:pt x="5563" y="304"/>
                    <a:pt x="5563" y="304"/>
                  </a:cubicBezTo>
                  <a:cubicBezTo>
                    <a:pt x="4789" y="514"/>
                    <a:pt x="4055" y="591"/>
                    <a:pt x="3396" y="591"/>
                  </a:cubicBezTo>
                  <a:cubicBezTo>
                    <a:pt x="1568" y="591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3998;p80"/>
            <p:cNvSpPr/>
            <p:nvPr/>
          </p:nvSpPr>
          <p:spPr>
            <a:xfrm>
              <a:off x="2246050" y="8020763"/>
              <a:ext cx="46575" cy="50000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714" y="184"/>
                  </a:moveTo>
                  <a:cubicBezTo>
                    <a:pt x="985" y="184"/>
                    <a:pt x="634" y="1012"/>
                    <a:pt x="606" y="1095"/>
                  </a:cubicBezTo>
                  <a:cubicBezTo>
                    <a:pt x="553" y="1215"/>
                    <a:pt x="493" y="1324"/>
                    <a:pt x="431" y="1429"/>
                  </a:cubicBezTo>
                  <a:lnTo>
                    <a:pt x="431" y="1429"/>
                  </a:lnTo>
                  <a:cubicBezTo>
                    <a:pt x="414" y="1452"/>
                    <a:pt x="398" y="1475"/>
                    <a:pt x="382" y="1499"/>
                  </a:cubicBezTo>
                  <a:lnTo>
                    <a:pt x="382" y="1499"/>
                  </a:lnTo>
                  <a:cubicBezTo>
                    <a:pt x="378" y="1367"/>
                    <a:pt x="378" y="1235"/>
                    <a:pt x="393" y="1095"/>
                  </a:cubicBezTo>
                  <a:cubicBezTo>
                    <a:pt x="393" y="882"/>
                    <a:pt x="393" y="335"/>
                    <a:pt x="606" y="213"/>
                  </a:cubicBezTo>
                  <a:cubicBezTo>
                    <a:pt x="650" y="193"/>
                    <a:pt x="685" y="184"/>
                    <a:pt x="714" y="184"/>
                  </a:cubicBezTo>
                  <a:close/>
                  <a:moveTo>
                    <a:pt x="1262" y="961"/>
                  </a:moveTo>
                  <a:cubicBezTo>
                    <a:pt x="1410" y="961"/>
                    <a:pt x="1445" y="1115"/>
                    <a:pt x="1366" y="1247"/>
                  </a:cubicBezTo>
                  <a:cubicBezTo>
                    <a:pt x="1169" y="1543"/>
                    <a:pt x="811" y="1679"/>
                    <a:pt x="472" y="1768"/>
                  </a:cubicBezTo>
                  <a:lnTo>
                    <a:pt x="472" y="1768"/>
                  </a:lnTo>
                  <a:cubicBezTo>
                    <a:pt x="589" y="1577"/>
                    <a:pt x="711" y="1386"/>
                    <a:pt x="849" y="1247"/>
                  </a:cubicBezTo>
                  <a:cubicBezTo>
                    <a:pt x="941" y="1156"/>
                    <a:pt x="1062" y="1004"/>
                    <a:pt x="1184" y="973"/>
                  </a:cubicBezTo>
                  <a:cubicBezTo>
                    <a:pt x="1213" y="965"/>
                    <a:pt x="1239" y="961"/>
                    <a:pt x="1262" y="961"/>
                  </a:cubicBezTo>
                  <a:close/>
                  <a:moveTo>
                    <a:pt x="706" y="0"/>
                  </a:moveTo>
                  <a:cubicBezTo>
                    <a:pt x="1" y="0"/>
                    <a:pt x="120" y="1464"/>
                    <a:pt x="150" y="1885"/>
                  </a:cubicBezTo>
                  <a:cubicBezTo>
                    <a:pt x="150" y="1961"/>
                    <a:pt x="211" y="1999"/>
                    <a:pt x="272" y="1999"/>
                  </a:cubicBezTo>
                  <a:cubicBezTo>
                    <a:pt x="318" y="1999"/>
                    <a:pt x="363" y="1978"/>
                    <a:pt x="383" y="1935"/>
                  </a:cubicBezTo>
                  <a:lnTo>
                    <a:pt x="383" y="1935"/>
                  </a:lnTo>
                  <a:cubicBezTo>
                    <a:pt x="890" y="1869"/>
                    <a:pt x="1863" y="1560"/>
                    <a:pt x="1609" y="913"/>
                  </a:cubicBezTo>
                  <a:cubicBezTo>
                    <a:pt x="1559" y="795"/>
                    <a:pt x="1444" y="752"/>
                    <a:pt x="1325" y="752"/>
                  </a:cubicBezTo>
                  <a:cubicBezTo>
                    <a:pt x="1229" y="752"/>
                    <a:pt x="1130" y="780"/>
                    <a:pt x="1062" y="821"/>
                  </a:cubicBezTo>
                  <a:cubicBezTo>
                    <a:pt x="1014" y="847"/>
                    <a:pt x="967" y="877"/>
                    <a:pt x="922" y="909"/>
                  </a:cubicBezTo>
                  <a:lnTo>
                    <a:pt x="922" y="909"/>
                  </a:lnTo>
                  <a:cubicBezTo>
                    <a:pt x="1113" y="451"/>
                    <a:pt x="1177" y="16"/>
                    <a:pt x="728" y="1"/>
                  </a:cubicBezTo>
                  <a:cubicBezTo>
                    <a:pt x="720" y="0"/>
                    <a:pt x="713" y="0"/>
                    <a:pt x="706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3999;p80"/>
            <p:cNvSpPr/>
            <p:nvPr/>
          </p:nvSpPr>
          <p:spPr>
            <a:xfrm>
              <a:off x="1840225" y="7405275"/>
              <a:ext cx="395150" cy="138210"/>
            </a:xfrm>
            <a:custGeom>
              <a:avLst/>
              <a:gdLst/>
              <a:ahLst/>
              <a:cxnLst/>
              <a:rect l="l" t="t" r="r" b="b"/>
              <a:pathLst>
                <a:path w="15806" h="5411" extrusionOk="0">
                  <a:moveTo>
                    <a:pt x="15441" y="0"/>
                  </a:moveTo>
                  <a:lnTo>
                    <a:pt x="730" y="456"/>
                  </a:lnTo>
                  <a:cubicBezTo>
                    <a:pt x="730" y="456"/>
                    <a:pt x="365" y="2705"/>
                    <a:pt x="0" y="5411"/>
                  </a:cubicBezTo>
                  <a:cubicBezTo>
                    <a:pt x="5380" y="4985"/>
                    <a:pt x="10730" y="3739"/>
                    <a:pt x="15806" y="1824"/>
                  </a:cubicBezTo>
                  <a:cubicBezTo>
                    <a:pt x="15593" y="699"/>
                    <a:pt x="15441" y="0"/>
                    <a:pt x="1544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4000;p80"/>
            <p:cNvSpPr/>
            <p:nvPr/>
          </p:nvSpPr>
          <p:spPr>
            <a:xfrm>
              <a:off x="1820450" y="7450088"/>
              <a:ext cx="471925" cy="341975"/>
            </a:xfrm>
            <a:custGeom>
              <a:avLst/>
              <a:gdLst/>
              <a:ahLst/>
              <a:cxnLst/>
              <a:rect l="l" t="t" r="r" b="b"/>
              <a:pathLst>
                <a:path w="18877" h="13679" extrusionOk="0">
                  <a:moveTo>
                    <a:pt x="16627" y="1"/>
                  </a:moveTo>
                  <a:cubicBezTo>
                    <a:pt x="11521" y="1946"/>
                    <a:pt x="6201" y="3192"/>
                    <a:pt x="791" y="3618"/>
                  </a:cubicBezTo>
                  <a:cubicBezTo>
                    <a:pt x="365" y="6992"/>
                    <a:pt x="1" y="11095"/>
                    <a:pt x="457" y="12584"/>
                  </a:cubicBezTo>
                  <a:cubicBezTo>
                    <a:pt x="673" y="13377"/>
                    <a:pt x="2022" y="13679"/>
                    <a:pt x="3971" y="13679"/>
                  </a:cubicBezTo>
                  <a:cubicBezTo>
                    <a:pt x="5309" y="13679"/>
                    <a:pt x="6931" y="13537"/>
                    <a:pt x="8664" y="13314"/>
                  </a:cubicBezTo>
                  <a:lnTo>
                    <a:pt x="8208" y="6627"/>
                  </a:lnTo>
                  <a:lnTo>
                    <a:pt x="8208" y="6627"/>
                  </a:lnTo>
                  <a:cubicBezTo>
                    <a:pt x="8208" y="6627"/>
                    <a:pt x="9161" y="7094"/>
                    <a:pt x="10071" y="7094"/>
                  </a:cubicBezTo>
                  <a:cubicBezTo>
                    <a:pt x="10299" y="7094"/>
                    <a:pt x="10524" y="7065"/>
                    <a:pt x="10730" y="6992"/>
                  </a:cubicBezTo>
                  <a:lnTo>
                    <a:pt x="10730" y="6992"/>
                  </a:lnTo>
                  <a:lnTo>
                    <a:pt x="10609" y="13314"/>
                  </a:lnTo>
                  <a:cubicBezTo>
                    <a:pt x="10609" y="13314"/>
                    <a:pt x="11988" y="13477"/>
                    <a:pt x="13605" y="13477"/>
                  </a:cubicBezTo>
                  <a:cubicBezTo>
                    <a:pt x="15685" y="13477"/>
                    <a:pt x="18158" y="13207"/>
                    <a:pt x="18603" y="11976"/>
                  </a:cubicBezTo>
                  <a:cubicBezTo>
                    <a:pt x="18876" y="11247"/>
                    <a:pt x="17357" y="3587"/>
                    <a:pt x="166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4001;p80"/>
            <p:cNvSpPr/>
            <p:nvPr/>
          </p:nvSpPr>
          <p:spPr>
            <a:xfrm>
              <a:off x="1961800" y="7610438"/>
              <a:ext cx="189225" cy="8000"/>
            </a:xfrm>
            <a:custGeom>
              <a:avLst/>
              <a:gdLst/>
              <a:ahLst/>
              <a:cxnLst/>
              <a:rect l="l" t="t" r="r" b="b"/>
              <a:pathLst>
                <a:path w="7569" h="320" extrusionOk="0">
                  <a:moveTo>
                    <a:pt x="0" y="0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0"/>
                  </a:cubicBezTo>
                  <a:close/>
                  <a:moveTo>
                    <a:pt x="1134" y="46"/>
                  </a:moveTo>
                  <a:cubicBezTo>
                    <a:pt x="2920" y="139"/>
                    <a:pt x="4796" y="320"/>
                    <a:pt x="6657" y="320"/>
                  </a:cubicBezTo>
                  <a:cubicBezTo>
                    <a:pt x="6962" y="320"/>
                    <a:pt x="7266" y="315"/>
                    <a:pt x="7569" y="304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4002;p80"/>
            <p:cNvSpPr/>
            <p:nvPr/>
          </p:nvSpPr>
          <p:spPr>
            <a:xfrm>
              <a:off x="1956475" y="7606638"/>
              <a:ext cx="200650" cy="18300"/>
            </a:xfrm>
            <a:custGeom>
              <a:avLst/>
              <a:gdLst/>
              <a:ahLst/>
              <a:cxnLst/>
              <a:rect l="l" t="t" r="r" b="b"/>
              <a:pathLst>
                <a:path w="8026" h="732" extrusionOk="0">
                  <a:moveTo>
                    <a:pt x="213" y="0"/>
                  </a:moveTo>
                  <a:cubicBezTo>
                    <a:pt x="1" y="0"/>
                    <a:pt x="1" y="304"/>
                    <a:pt x="213" y="334"/>
                  </a:cubicBezTo>
                  <a:cubicBezTo>
                    <a:pt x="2095" y="403"/>
                    <a:pt x="4063" y="732"/>
                    <a:pt x="5975" y="732"/>
                  </a:cubicBezTo>
                  <a:cubicBezTo>
                    <a:pt x="6595" y="732"/>
                    <a:pt x="7209" y="697"/>
                    <a:pt x="7812" y="608"/>
                  </a:cubicBezTo>
                  <a:cubicBezTo>
                    <a:pt x="8025" y="578"/>
                    <a:pt x="7964" y="274"/>
                    <a:pt x="7782" y="274"/>
                  </a:cubicBezTo>
                  <a:cubicBezTo>
                    <a:pt x="5289" y="30"/>
                    <a:pt x="2706" y="0"/>
                    <a:pt x="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4003;p80"/>
            <p:cNvSpPr/>
            <p:nvPr/>
          </p:nvSpPr>
          <p:spPr>
            <a:xfrm>
              <a:off x="1840486" y="7161672"/>
              <a:ext cx="327525" cy="276025"/>
            </a:xfrm>
            <a:custGeom>
              <a:avLst/>
              <a:gdLst/>
              <a:ahLst/>
              <a:cxnLst/>
              <a:rect l="l" t="t" r="r" b="b"/>
              <a:pathLst>
                <a:path w="13101" h="11041" extrusionOk="0">
                  <a:moveTo>
                    <a:pt x="791" y="0"/>
                  </a:moveTo>
                  <a:lnTo>
                    <a:pt x="0" y="9970"/>
                  </a:lnTo>
                  <a:cubicBezTo>
                    <a:pt x="0" y="9970"/>
                    <a:pt x="4585" y="11041"/>
                    <a:pt x="9307" y="11041"/>
                  </a:cubicBezTo>
                  <a:cubicBezTo>
                    <a:pt x="10591" y="11041"/>
                    <a:pt x="11886" y="10962"/>
                    <a:pt x="13101" y="10760"/>
                  </a:cubicBezTo>
                  <a:cubicBezTo>
                    <a:pt x="8481" y="7721"/>
                    <a:pt x="4256" y="4255"/>
                    <a:pt x="79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4004;p80"/>
            <p:cNvSpPr/>
            <p:nvPr/>
          </p:nvSpPr>
          <p:spPr>
            <a:xfrm>
              <a:off x="1873650" y="7038988"/>
              <a:ext cx="306250" cy="49625"/>
            </a:xfrm>
            <a:custGeom>
              <a:avLst/>
              <a:gdLst/>
              <a:ahLst/>
              <a:cxnLst/>
              <a:rect l="l" t="t" r="r" b="b"/>
              <a:pathLst>
                <a:path w="12250" h="1985" extrusionOk="0">
                  <a:moveTo>
                    <a:pt x="11733" y="1"/>
                  </a:moveTo>
                  <a:cubicBezTo>
                    <a:pt x="7873" y="365"/>
                    <a:pt x="4013" y="639"/>
                    <a:pt x="122" y="700"/>
                  </a:cubicBezTo>
                  <a:cubicBezTo>
                    <a:pt x="92" y="1095"/>
                    <a:pt x="61" y="1460"/>
                    <a:pt x="0" y="1794"/>
                  </a:cubicBezTo>
                  <a:cubicBezTo>
                    <a:pt x="2183" y="1924"/>
                    <a:pt x="4366" y="1985"/>
                    <a:pt x="6553" y="1985"/>
                  </a:cubicBezTo>
                  <a:cubicBezTo>
                    <a:pt x="8448" y="1985"/>
                    <a:pt x="10345" y="1939"/>
                    <a:pt x="12250" y="1855"/>
                  </a:cubicBezTo>
                  <a:cubicBezTo>
                    <a:pt x="12068" y="1368"/>
                    <a:pt x="11885" y="760"/>
                    <a:pt x="117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4005;p80"/>
            <p:cNvSpPr/>
            <p:nvPr/>
          </p:nvSpPr>
          <p:spPr>
            <a:xfrm>
              <a:off x="1858450" y="7131688"/>
              <a:ext cx="350325" cy="80825"/>
            </a:xfrm>
            <a:custGeom>
              <a:avLst/>
              <a:gdLst/>
              <a:ahLst/>
              <a:cxnLst/>
              <a:rect l="l" t="t" r="r" b="b"/>
              <a:pathLst>
                <a:path w="14013" h="3233" extrusionOk="0">
                  <a:moveTo>
                    <a:pt x="122" y="1"/>
                  </a:moveTo>
                  <a:cubicBezTo>
                    <a:pt x="122" y="62"/>
                    <a:pt x="92" y="92"/>
                    <a:pt x="92" y="122"/>
                  </a:cubicBezTo>
                  <a:lnTo>
                    <a:pt x="1" y="1247"/>
                  </a:lnTo>
                  <a:cubicBezTo>
                    <a:pt x="183" y="1490"/>
                    <a:pt x="396" y="1733"/>
                    <a:pt x="608" y="1977"/>
                  </a:cubicBezTo>
                  <a:cubicBezTo>
                    <a:pt x="4736" y="2683"/>
                    <a:pt x="8942" y="3232"/>
                    <a:pt x="13080" y="3232"/>
                  </a:cubicBezTo>
                  <a:cubicBezTo>
                    <a:pt x="13392" y="3232"/>
                    <a:pt x="13702" y="3229"/>
                    <a:pt x="14013" y="3223"/>
                  </a:cubicBezTo>
                  <a:lnTo>
                    <a:pt x="13648" y="518"/>
                  </a:lnTo>
                  <a:cubicBezTo>
                    <a:pt x="12132" y="610"/>
                    <a:pt x="10612" y="661"/>
                    <a:pt x="9091" y="661"/>
                  </a:cubicBezTo>
                  <a:cubicBezTo>
                    <a:pt x="6099" y="661"/>
                    <a:pt x="3104" y="464"/>
                    <a:pt x="122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4006;p80"/>
            <p:cNvSpPr/>
            <p:nvPr/>
          </p:nvSpPr>
          <p:spPr>
            <a:xfrm>
              <a:off x="1873650" y="7181088"/>
              <a:ext cx="362500" cy="250800"/>
            </a:xfrm>
            <a:custGeom>
              <a:avLst/>
              <a:gdLst/>
              <a:ahLst/>
              <a:cxnLst/>
              <a:rect l="l" t="t" r="r" b="b"/>
              <a:pathLst>
                <a:path w="14500" h="10032" extrusionOk="0">
                  <a:moveTo>
                    <a:pt x="0" y="1"/>
                  </a:moveTo>
                  <a:cubicBezTo>
                    <a:pt x="3344" y="3891"/>
                    <a:pt x="7356" y="7174"/>
                    <a:pt x="11703" y="10031"/>
                  </a:cubicBezTo>
                  <a:cubicBezTo>
                    <a:pt x="12706" y="9849"/>
                    <a:pt x="13648" y="9606"/>
                    <a:pt x="14499" y="9241"/>
                  </a:cubicBezTo>
                  <a:lnTo>
                    <a:pt x="13405" y="1247"/>
                  </a:lnTo>
                  <a:cubicBezTo>
                    <a:pt x="13094" y="1253"/>
                    <a:pt x="12784" y="1256"/>
                    <a:pt x="12472" y="1256"/>
                  </a:cubicBezTo>
                  <a:cubicBezTo>
                    <a:pt x="8334" y="1256"/>
                    <a:pt x="4128" y="707"/>
                    <a:pt x="0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4007;p80"/>
            <p:cNvSpPr/>
            <p:nvPr/>
          </p:nvSpPr>
          <p:spPr>
            <a:xfrm>
              <a:off x="1861500" y="7083813"/>
              <a:ext cx="338175" cy="64075"/>
            </a:xfrm>
            <a:custGeom>
              <a:avLst/>
              <a:gdLst/>
              <a:ahLst/>
              <a:cxnLst/>
              <a:rect l="l" t="t" r="r" b="b"/>
              <a:pathLst>
                <a:path w="13527" h="2563" extrusionOk="0">
                  <a:moveTo>
                    <a:pt x="486" y="1"/>
                  </a:moveTo>
                  <a:cubicBezTo>
                    <a:pt x="365" y="730"/>
                    <a:pt x="213" y="1399"/>
                    <a:pt x="0" y="1916"/>
                  </a:cubicBezTo>
                  <a:cubicBezTo>
                    <a:pt x="3001" y="2379"/>
                    <a:pt x="5989" y="2562"/>
                    <a:pt x="8972" y="2562"/>
                  </a:cubicBezTo>
                  <a:cubicBezTo>
                    <a:pt x="10491" y="2562"/>
                    <a:pt x="12008" y="2515"/>
                    <a:pt x="13526" y="2433"/>
                  </a:cubicBezTo>
                  <a:lnTo>
                    <a:pt x="13405" y="1460"/>
                  </a:lnTo>
                  <a:cubicBezTo>
                    <a:pt x="13405" y="1460"/>
                    <a:pt x="13070" y="1034"/>
                    <a:pt x="12736" y="62"/>
                  </a:cubicBezTo>
                  <a:cubicBezTo>
                    <a:pt x="10831" y="146"/>
                    <a:pt x="8934" y="192"/>
                    <a:pt x="7039" y="192"/>
                  </a:cubicBezTo>
                  <a:cubicBezTo>
                    <a:pt x="4852" y="192"/>
                    <a:pt x="2669" y="131"/>
                    <a:pt x="486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4008;p80"/>
            <p:cNvSpPr/>
            <p:nvPr/>
          </p:nvSpPr>
          <p:spPr>
            <a:xfrm>
              <a:off x="1876700" y="6904663"/>
              <a:ext cx="291050" cy="151825"/>
            </a:xfrm>
            <a:custGeom>
              <a:avLst/>
              <a:gdLst/>
              <a:ahLst/>
              <a:cxnLst/>
              <a:rect l="l" t="t" r="r" b="b"/>
              <a:pathLst>
                <a:path w="11642" h="6073" extrusionOk="0">
                  <a:moveTo>
                    <a:pt x="4269" y="0"/>
                  </a:moveTo>
                  <a:cubicBezTo>
                    <a:pt x="3121" y="0"/>
                    <a:pt x="2249" y="14"/>
                    <a:pt x="2219" y="54"/>
                  </a:cubicBezTo>
                  <a:cubicBezTo>
                    <a:pt x="2158" y="176"/>
                    <a:pt x="0" y="480"/>
                    <a:pt x="0" y="480"/>
                  </a:cubicBezTo>
                  <a:cubicBezTo>
                    <a:pt x="0" y="480"/>
                    <a:pt x="213" y="3428"/>
                    <a:pt x="0" y="6073"/>
                  </a:cubicBezTo>
                  <a:cubicBezTo>
                    <a:pt x="3891" y="6012"/>
                    <a:pt x="7781" y="5738"/>
                    <a:pt x="11642" y="5374"/>
                  </a:cubicBezTo>
                  <a:cubicBezTo>
                    <a:pt x="11398" y="4127"/>
                    <a:pt x="11277" y="2486"/>
                    <a:pt x="11459" y="389"/>
                  </a:cubicBezTo>
                  <a:lnTo>
                    <a:pt x="9970" y="54"/>
                  </a:lnTo>
                  <a:cubicBezTo>
                    <a:pt x="9970" y="54"/>
                    <a:pt x="6565" y="0"/>
                    <a:pt x="4269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4009;p80"/>
            <p:cNvSpPr/>
            <p:nvPr/>
          </p:nvSpPr>
          <p:spPr>
            <a:xfrm>
              <a:off x="1932150" y="6812538"/>
              <a:ext cx="196850" cy="93500"/>
            </a:xfrm>
            <a:custGeom>
              <a:avLst/>
              <a:gdLst/>
              <a:ahLst/>
              <a:cxnLst/>
              <a:rect l="l" t="t" r="r" b="b"/>
              <a:pathLst>
                <a:path w="7874" h="3740" extrusionOk="0">
                  <a:moveTo>
                    <a:pt x="7873" y="1"/>
                  </a:moveTo>
                  <a:lnTo>
                    <a:pt x="1" y="244"/>
                  </a:lnTo>
                  <a:cubicBezTo>
                    <a:pt x="1" y="244"/>
                    <a:pt x="730" y="2645"/>
                    <a:pt x="974" y="3739"/>
                  </a:cubicBezTo>
                  <a:cubicBezTo>
                    <a:pt x="3010" y="2858"/>
                    <a:pt x="5259" y="2220"/>
                    <a:pt x="7478" y="1946"/>
                  </a:cubicBezTo>
                  <a:cubicBezTo>
                    <a:pt x="7569" y="1186"/>
                    <a:pt x="7691" y="548"/>
                    <a:pt x="7873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4010;p80"/>
            <p:cNvSpPr/>
            <p:nvPr/>
          </p:nvSpPr>
          <p:spPr>
            <a:xfrm>
              <a:off x="1944325" y="6861188"/>
              <a:ext cx="199950" cy="132225"/>
            </a:xfrm>
            <a:custGeom>
              <a:avLst/>
              <a:gdLst/>
              <a:ahLst/>
              <a:cxnLst/>
              <a:rect l="l" t="t" r="r" b="b"/>
              <a:pathLst>
                <a:path w="7998" h="5289" extrusionOk="0">
                  <a:moveTo>
                    <a:pt x="6991" y="0"/>
                  </a:moveTo>
                  <a:lnTo>
                    <a:pt x="6991" y="0"/>
                  </a:lnTo>
                  <a:cubicBezTo>
                    <a:pt x="4772" y="274"/>
                    <a:pt x="2523" y="912"/>
                    <a:pt x="487" y="1793"/>
                  </a:cubicBezTo>
                  <a:cubicBezTo>
                    <a:pt x="547" y="2067"/>
                    <a:pt x="608" y="2280"/>
                    <a:pt x="578" y="2310"/>
                  </a:cubicBezTo>
                  <a:lnTo>
                    <a:pt x="547" y="2310"/>
                  </a:lnTo>
                  <a:cubicBezTo>
                    <a:pt x="547" y="2310"/>
                    <a:pt x="493" y="2301"/>
                    <a:pt x="418" y="2301"/>
                  </a:cubicBezTo>
                  <a:cubicBezTo>
                    <a:pt x="256" y="2301"/>
                    <a:pt x="0" y="2344"/>
                    <a:pt x="0" y="2614"/>
                  </a:cubicBezTo>
                  <a:cubicBezTo>
                    <a:pt x="0" y="2979"/>
                    <a:pt x="1672" y="5289"/>
                    <a:pt x="3192" y="5289"/>
                  </a:cubicBezTo>
                  <a:cubicBezTo>
                    <a:pt x="6292" y="5289"/>
                    <a:pt x="7295" y="3009"/>
                    <a:pt x="7721" y="2310"/>
                  </a:cubicBezTo>
                  <a:cubicBezTo>
                    <a:pt x="7997" y="1876"/>
                    <a:pt x="7606" y="1788"/>
                    <a:pt x="7257" y="1788"/>
                  </a:cubicBezTo>
                  <a:cubicBezTo>
                    <a:pt x="7069" y="1788"/>
                    <a:pt x="6892" y="1813"/>
                    <a:pt x="6839" y="1824"/>
                  </a:cubicBezTo>
                  <a:cubicBezTo>
                    <a:pt x="6870" y="1155"/>
                    <a:pt x="6930" y="547"/>
                    <a:pt x="699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4011;p80"/>
            <p:cNvSpPr/>
            <p:nvPr/>
          </p:nvSpPr>
          <p:spPr>
            <a:xfrm>
              <a:off x="16776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2262" y="1"/>
                  </a:moveTo>
                  <a:cubicBezTo>
                    <a:pt x="1467" y="1"/>
                    <a:pt x="669" y="230"/>
                    <a:pt x="0" y="698"/>
                  </a:cubicBezTo>
                  <a:cubicBezTo>
                    <a:pt x="137" y="1679"/>
                    <a:pt x="925" y="2626"/>
                    <a:pt x="2414" y="2626"/>
                  </a:cubicBezTo>
                  <a:cubicBezTo>
                    <a:pt x="2910" y="2626"/>
                    <a:pt x="3482" y="2521"/>
                    <a:pt x="4134" y="2279"/>
                  </a:cubicBezTo>
                  <a:lnTo>
                    <a:pt x="4134" y="455"/>
                  </a:lnTo>
                  <a:cubicBezTo>
                    <a:pt x="3560" y="154"/>
                    <a:pt x="2912" y="1"/>
                    <a:pt x="226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4012;p80"/>
            <p:cNvSpPr/>
            <p:nvPr/>
          </p:nvSpPr>
          <p:spPr>
            <a:xfrm>
              <a:off x="1674550" y="6595338"/>
              <a:ext cx="106425" cy="54625"/>
            </a:xfrm>
            <a:custGeom>
              <a:avLst/>
              <a:gdLst/>
              <a:ahLst/>
              <a:cxnLst/>
              <a:rect l="l" t="t" r="r" b="b"/>
              <a:pathLst>
                <a:path w="4257" h="2185" extrusionOk="0">
                  <a:moveTo>
                    <a:pt x="2228" y="0"/>
                  </a:moveTo>
                  <a:cubicBezTo>
                    <a:pt x="1803" y="0"/>
                    <a:pt x="1344" y="97"/>
                    <a:pt x="882" y="360"/>
                  </a:cubicBezTo>
                  <a:cubicBezTo>
                    <a:pt x="274" y="725"/>
                    <a:pt x="1" y="1455"/>
                    <a:pt x="122" y="2184"/>
                  </a:cubicBezTo>
                  <a:cubicBezTo>
                    <a:pt x="791" y="1716"/>
                    <a:pt x="1589" y="1487"/>
                    <a:pt x="2384" y="1487"/>
                  </a:cubicBezTo>
                  <a:cubicBezTo>
                    <a:pt x="3034" y="1487"/>
                    <a:pt x="3682" y="1640"/>
                    <a:pt x="4256" y="1941"/>
                  </a:cubicBezTo>
                  <a:lnTo>
                    <a:pt x="4256" y="695"/>
                  </a:lnTo>
                  <a:cubicBezTo>
                    <a:pt x="4256" y="695"/>
                    <a:pt x="3368" y="0"/>
                    <a:pt x="222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4013;p80"/>
            <p:cNvSpPr/>
            <p:nvPr/>
          </p:nvSpPr>
          <p:spPr>
            <a:xfrm>
              <a:off x="1708000" y="6635388"/>
              <a:ext cx="64600" cy="54275"/>
            </a:xfrm>
            <a:custGeom>
              <a:avLst/>
              <a:gdLst/>
              <a:ahLst/>
              <a:cxnLst/>
              <a:rect l="l" t="t" r="r" b="b"/>
              <a:pathLst>
                <a:path w="2584" h="2171" extrusionOk="0">
                  <a:moveTo>
                    <a:pt x="1111" y="1"/>
                  </a:moveTo>
                  <a:cubicBezTo>
                    <a:pt x="743" y="1"/>
                    <a:pt x="358" y="82"/>
                    <a:pt x="31" y="157"/>
                  </a:cubicBezTo>
                  <a:cubicBezTo>
                    <a:pt x="0" y="157"/>
                    <a:pt x="0" y="217"/>
                    <a:pt x="61" y="217"/>
                  </a:cubicBezTo>
                  <a:cubicBezTo>
                    <a:pt x="395" y="217"/>
                    <a:pt x="790" y="134"/>
                    <a:pt x="1163" y="134"/>
                  </a:cubicBezTo>
                  <a:cubicBezTo>
                    <a:pt x="1535" y="134"/>
                    <a:pt x="1885" y="217"/>
                    <a:pt x="2128" y="552"/>
                  </a:cubicBezTo>
                  <a:cubicBezTo>
                    <a:pt x="2462" y="1008"/>
                    <a:pt x="2401" y="1585"/>
                    <a:pt x="2432" y="2102"/>
                  </a:cubicBezTo>
                  <a:cubicBezTo>
                    <a:pt x="2432" y="2147"/>
                    <a:pt x="2462" y="2170"/>
                    <a:pt x="2496" y="2170"/>
                  </a:cubicBezTo>
                  <a:cubicBezTo>
                    <a:pt x="2531" y="2170"/>
                    <a:pt x="2569" y="2147"/>
                    <a:pt x="2584" y="2102"/>
                  </a:cubicBezTo>
                  <a:cubicBezTo>
                    <a:pt x="2584" y="1524"/>
                    <a:pt x="2584" y="795"/>
                    <a:pt x="2128" y="369"/>
                  </a:cubicBezTo>
                  <a:cubicBezTo>
                    <a:pt x="1864" y="90"/>
                    <a:pt x="1497" y="1"/>
                    <a:pt x="111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4014;p80"/>
            <p:cNvSpPr/>
            <p:nvPr/>
          </p:nvSpPr>
          <p:spPr>
            <a:xfrm>
              <a:off x="1735550" y="6650738"/>
              <a:ext cx="37375" cy="22200"/>
            </a:xfrm>
            <a:custGeom>
              <a:avLst/>
              <a:gdLst/>
              <a:ahLst/>
              <a:cxnLst/>
              <a:rect l="l" t="t" r="r" b="b"/>
              <a:pathLst>
                <a:path w="1495" h="888" extrusionOk="0">
                  <a:moveTo>
                    <a:pt x="528" y="0"/>
                  </a:moveTo>
                  <a:cubicBezTo>
                    <a:pt x="374" y="0"/>
                    <a:pt x="214" y="54"/>
                    <a:pt x="53" y="181"/>
                  </a:cubicBezTo>
                  <a:cubicBezTo>
                    <a:pt x="1" y="207"/>
                    <a:pt x="39" y="278"/>
                    <a:pt x="89" y="278"/>
                  </a:cubicBezTo>
                  <a:cubicBezTo>
                    <a:pt x="97" y="278"/>
                    <a:pt x="106" y="276"/>
                    <a:pt x="114" y="272"/>
                  </a:cubicBezTo>
                  <a:cubicBezTo>
                    <a:pt x="260" y="199"/>
                    <a:pt x="392" y="154"/>
                    <a:pt x="520" y="154"/>
                  </a:cubicBezTo>
                  <a:cubicBezTo>
                    <a:pt x="659" y="154"/>
                    <a:pt x="793" y="207"/>
                    <a:pt x="935" y="333"/>
                  </a:cubicBezTo>
                  <a:cubicBezTo>
                    <a:pt x="1087" y="485"/>
                    <a:pt x="1178" y="698"/>
                    <a:pt x="1330" y="850"/>
                  </a:cubicBezTo>
                  <a:cubicBezTo>
                    <a:pt x="1348" y="876"/>
                    <a:pt x="1371" y="887"/>
                    <a:pt x="1393" y="887"/>
                  </a:cubicBezTo>
                  <a:cubicBezTo>
                    <a:pt x="1446" y="887"/>
                    <a:pt x="1494" y="823"/>
                    <a:pt x="1451" y="758"/>
                  </a:cubicBezTo>
                  <a:cubicBezTo>
                    <a:pt x="1276" y="363"/>
                    <a:pt x="926" y="0"/>
                    <a:pt x="52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4015;p80"/>
            <p:cNvSpPr/>
            <p:nvPr/>
          </p:nvSpPr>
          <p:spPr>
            <a:xfrm>
              <a:off x="22498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1873" y="1"/>
                  </a:moveTo>
                  <a:cubicBezTo>
                    <a:pt x="1223" y="1"/>
                    <a:pt x="575" y="154"/>
                    <a:pt x="0" y="455"/>
                  </a:cubicBezTo>
                  <a:lnTo>
                    <a:pt x="0" y="2279"/>
                  </a:lnTo>
                  <a:cubicBezTo>
                    <a:pt x="652" y="2521"/>
                    <a:pt x="1225" y="2626"/>
                    <a:pt x="1720" y="2626"/>
                  </a:cubicBezTo>
                  <a:cubicBezTo>
                    <a:pt x="3210" y="2626"/>
                    <a:pt x="3997" y="1679"/>
                    <a:pt x="4134" y="698"/>
                  </a:cubicBezTo>
                  <a:cubicBezTo>
                    <a:pt x="3465" y="230"/>
                    <a:pt x="2668" y="1"/>
                    <a:pt x="187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4016;p80"/>
            <p:cNvSpPr/>
            <p:nvPr/>
          </p:nvSpPr>
          <p:spPr>
            <a:xfrm>
              <a:off x="2249800" y="6595338"/>
              <a:ext cx="106400" cy="54625"/>
            </a:xfrm>
            <a:custGeom>
              <a:avLst/>
              <a:gdLst/>
              <a:ahLst/>
              <a:cxnLst/>
              <a:rect l="l" t="t" r="r" b="b"/>
              <a:pathLst>
                <a:path w="4256" h="2185" extrusionOk="0">
                  <a:moveTo>
                    <a:pt x="2029" y="0"/>
                  </a:moveTo>
                  <a:cubicBezTo>
                    <a:pt x="888" y="0"/>
                    <a:pt x="0" y="695"/>
                    <a:pt x="0" y="695"/>
                  </a:cubicBezTo>
                  <a:lnTo>
                    <a:pt x="0" y="1941"/>
                  </a:lnTo>
                  <a:cubicBezTo>
                    <a:pt x="575" y="1640"/>
                    <a:pt x="1223" y="1487"/>
                    <a:pt x="1873" y="1487"/>
                  </a:cubicBezTo>
                  <a:cubicBezTo>
                    <a:pt x="2668" y="1487"/>
                    <a:pt x="3465" y="1716"/>
                    <a:pt x="4134" y="2184"/>
                  </a:cubicBezTo>
                  <a:cubicBezTo>
                    <a:pt x="4256" y="1455"/>
                    <a:pt x="3982" y="725"/>
                    <a:pt x="3374" y="360"/>
                  </a:cubicBezTo>
                  <a:cubicBezTo>
                    <a:pt x="2913" y="97"/>
                    <a:pt x="2453" y="0"/>
                    <a:pt x="202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4017;p80"/>
            <p:cNvSpPr/>
            <p:nvPr/>
          </p:nvSpPr>
          <p:spPr>
            <a:xfrm>
              <a:off x="2258150" y="6635388"/>
              <a:ext cx="64625" cy="54275"/>
            </a:xfrm>
            <a:custGeom>
              <a:avLst/>
              <a:gdLst/>
              <a:ahLst/>
              <a:cxnLst/>
              <a:rect l="l" t="t" r="r" b="b"/>
              <a:pathLst>
                <a:path w="2585" h="2171" extrusionOk="0">
                  <a:moveTo>
                    <a:pt x="1473" y="1"/>
                  </a:moveTo>
                  <a:cubicBezTo>
                    <a:pt x="1088" y="1"/>
                    <a:pt x="721" y="90"/>
                    <a:pt x="457" y="369"/>
                  </a:cubicBezTo>
                  <a:cubicBezTo>
                    <a:pt x="1" y="795"/>
                    <a:pt x="1" y="1524"/>
                    <a:pt x="1" y="2102"/>
                  </a:cubicBezTo>
                  <a:cubicBezTo>
                    <a:pt x="16" y="2147"/>
                    <a:pt x="54" y="2170"/>
                    <a:pt x="88" y="2170"/>
                  </a:cubicBezTo>
                  <a:cubicBezTo>
                    <a:pt x="122" y="2170"/>
                    <a:pt x="153" y="2147"/>
                    <a:pt x="153" y="2102"/>
                  </a:cubicBezTo>
                  <a:cubicBezTo>
                    <a:pt x="183" y="1585"/>
                    <a:pt x="153" y="1008"/>
                    <a:pt x="457" y="552"/>
                  </a:cubicBezTo>
                  <a:cubicBezTo>
                    <a:pt x="680" y="210"/>
                    <a:pt x="1019" y="122"/>
                    <a:pt x="1390" y="122"/>
                  </a:cubicBezTo>
                  <a:cubicBezTo>
                    <a:pt x="1777" y="122"/>
                    <a:pt x="2197" y="217"/>
                    <a:pt x="2554" y="217"/>
                  </a:cubicBezTo>
                  <a:cubicBezTo>
                    <a:pt x="2554" y="217"/>
                    <a:pt x="2584" y="157"/>
                    <a:pt x="2554" y="157"/>
                  </a:cubicBezTo>
                  <a:cubicBezTo>
                    <a:pt x="2227" y="82"/>
                    <a:pt x="1842" y="1"/>
                    <a:pt x="147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4018;p80"/>
            <p:cNvSpPr/>
            <p:nvPr/>
          </p:nvSpPr>
          <p:spPr>
            <a:xfrm>
              <a:off x="2257850" y="6650738"/>
              <a:ext cx="37350" cy="22200"/>
            </a:xfrm>
            <a:custGeom>
              <a:avLst/>
              <a:gdLst/>
              <a:ahLst/>
              <a:cxnLst/>
              <a:rect l="l" t="t" r="r" b="b"/>
              <a:pathLst>
                <a:path w="1494" h="888" extrusionOk="0">
                  <a:moveTo>
                    <a:pt x="967" y="0"/>
                  </a:moveTo>
                  <a:cubicBezTo>
                    <a:pt x="568" y="0"/>
                    <a:pt x="219" y="363"/>
                    <a:pt x="43" y="758"/>
                  </a:cubicBezTo>
                  <a:cubicBezTo>
                    <a:pt x="0" y="823"/>
                    <a:pt x="48" y="887"/>
                    <a:pt x="102" y="887"/>
                  </a:cubicBezTo>
                  <a:cubicBezTo>
                    <a:pt x="124" y="887"/>
                    <a:pt x="147" y="876"/>
                    <a:pt x="165" y="850"/>
                  </a:cubicBezTo>
                  <a:cubicBezTo>
                    <a:pt x="286" y="698"/>
                    <a:pt x="408" y="485"/>
                    <a:pt x="560" y="333"/>
                  </a:cubicBezTo>
                  <a:cubicBezTo>
                    <a:pt x="702" y="207"/>
                    <a:pt x="836" y="154"/>
                    <a:pt x="974" y="154"/>
                  </a:cubicBezTo>
                  <a:cubicBezTo>
                    <a:pt x="1102" y="154"/>
                    <a:pt x="1234" y="199"/>
                    <a:pt x="1380" y="272"/>
                  </a:cubicBezTo>
                  <a:cubicBezTo>
                    <a:pt x="1389" y="276"/>
                    <a:pt x="1397" y="278"/>
                    <a:pt x="1406" y="278"/>
                  </a:cubicBezTo>
                  <a:cubicBezTo>
                    <a:pt x="1456" y="278"/>
                    <a:pt x="1494" y="207"/>
                    <a:pt x="1441" y="181"/>
                  </a:cubicBezTo>
                  <a:cubicBezTo>
                    <a:pt x="1281" y="54"/>
                    <a:pt x="1120" y="0"/>
                    <a:pt x="96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4019;p80"/>
            <p:cNvSpPr/>
            <p:nvPr/>
          </p:nvSpPr>
          <p:spPr>
            <a:xfrm>
              <a:off x="1769425" y="6359363"/>
              <a:ext cx="500900" cy="472000"/>
            </a:xfrm>
            <a:custGeom>
              <a:avLst/>
              <a:gdLst/>
              <a:ahLst/>
              <a:cxnLst/>
              <a:rect l="l" t="t" r="r" b="b"/>
              <a:pathLst>
                <a:path w="20036" h="18880" extrusionOk="0">
                  <a:moveTo>
                    <a:pt x="7566" y="1"/>
                  </a:moveTo>
                  <a:cubicBezTo>
                    <a:pt x="3633" y="1"/>
                    <a:pt x="1" y="1999"/>
                    <a:pt x="188" y="9495"/>
                  </a:cubicBezTo>
                  <a:cubicBezTo>
                    <a:pt x="188" y="9495"/>
                    <a:pt x="96" y="13021"/>
                    <a:pt x="947" y="14784"/>
                  </a:cubicBezTo>
                  <a:cubicBezTo>
                    <a:pt x="1799" y="16517"/>
                    <a:pt x="4625" y="18462"/>
                    <a:pt x="8425" y="18827"/>
                  </a:cubicBezTo>
                  <a:cubicBezTo>
                    <a:pt x="8828" y="18862"/>
                    <a:pt x="9245" y="18880"/>
                    <a:pt x="9670" y="18880"/>
                  </a:cubicBezTo>
                  <a:cubicBezTo>
                    <a:pt x="13251" y="18880"/>
                    <a:pt x="17393" y="17625"/>
                    <a:pt x="18425" y="15179"/>
                  </a:cubicBezTo>
                  <a:cubicBezTo>
                    <a:pt x="19580" y="12413"/>
                    <a:pt x="20036" y="10529"/>
                    <a:pt x="19671" y="7732"/>
                  </a:cubicBezTo>
                  <a:cubicBezTo>
                    <a:pt x="19337" y="4906"/>
                    <a:pt x="19185" y="3659"/>
                    <a:pt x="16571" y="2413"/>
                  </a:cubicBezTo>
                  <a:cubicBezTo>
                    <a:pt x="15312" y="1806"/>
                    <a:pt x="11303" y="1"/>
                    <a:pt x="756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4020;p80"/>
            <p:cNvSpPr/>
            <p:nvPr/>
          </p:nvSpPr>
          <p:spPr>
            <a:xfrm>
              <a:off x="1998275" y="6596163"/>
              <a:ext cx="35725" cy="60700"/>
            </a:xfrm>
            <a:custGeom>
              <a:avLst/>
              <a:gdLst/>
              <a:ahLst/>
              <a:cxnLst/>
              <a:rect l="l" t="t" r="r" b="b"/>
              <a:pathLst>
                <a:path w="1429" h="2428" extrusionOk="0">
                  <a:moveTo>
                    <a:pt x="323" y="1"/>
                  </a:moveTo>
                  <a:cubicBezTo>
                    <a:pt x="312" y="1"/>
                    <a:pt x="304" y="8"/>
                    <a:pt x="304" y="23"/>
                  </a:cubicBezTo>
                  <a:cubicBezTo>
                    <a:pt x="213" y="327"/>
                    <a:pt x="183" y="662"/>
                    <a:pt x="122" y="966"/>
                  </a:cubicBezTo>
                  <a:cubicBezTo>
                    <a:pt x="61" y="1178"/>
                    <a:pt x="0" y="1422"/>
                    <a:pt x="122" y="1634"/>
                  </a:cubicBezTo>
                  <a:cubicBezTo>
                    <a:pt x="183" y="1786"/>
                    <a:pt x="335" y="1877"/>
                    <a:pt x="487" y="1877"/>
                  </a:cubicBezTo>
                  <a:cubicBezTo>
                    <a:pt x="578" y="1877"/>
                    <a:pt x="639" y="1817"/>
                    <a:pt x="699" y="1756"/>
                  </a:cubicBezTo>
                  <a:cubicBezTo>
                    <a:pt x="760" y="1756"/>
                    <a:pt x="791" y="1695"/>
                    <a:pt x="851" y="1695"/>
                  </a:cubicBezTo>
                  <a:cubicBezTo>
                    <a:pt x="892" y="1655"/>
                    <a:pt x="926" y="1634"/>
                    <a:pt x="953" y="1634"/>
                  </a:cubicBezTo>
                  <a:cubicBezTo>
                    <a:pt x="1007" y="1634"/>
                    <a:pt x="1034" y="1715"/>
                    <a:pt x="1034" y="1877"/>
                  </a:cubicBezTo>
                  <a:cubicBezTo>
                    <a:pt x="1186" y="2060"/>
                    <a:pt x="1125" y="2181"/>
                    <a:pt x="912" y="2242"/>
                  </a:cubicBezTo>
                  <a:cubicBezTo>
                    <a:pt x="800" y="2270"/>
                    <a:pt x="843" y="2428"/>
                    <a:pt x="922" y="2428"/>
                  </a:cubicBezTo>
                  <a:cubicBezTo>
                    <a:pt x="929" y="2428"/>
                    <a:pt x="936" y="2427"/>
                    <a:pt x="943" y="2425"/>
                  </a:cubicBezTo>
                  <a:cubicBezTo>
                    <a:pt x="1186" y="2333"/>
                    <a:pt x="1429" y="2121"/>
                    <a:pt x="1399" y="1817"/>
                  </a:cubicBezTo>
                  <a:cubicBezTo>
                    <a:pt x="1368" y="1604"/>
                    <a:pt x="1186" y="1452"/>
                    <a:pt x="973" y="1452"/>
                  </a:cubicBezTo>
                  <a:cubicBezTo>
                    <a:pt x="821" y="1452"/>
                    <a:pt x="760" y="1574"/>
                    <a:pt x="639" y="1634"/>
                  </a:cubicBezTo>
                  <a:cubicBezTo>
                    <a:pt x="562" y="1664"/>
                    <a:pt x="499" y="1677"/>
                    <a:pt x="447" y="1677"/>
                  </a:cubicBezTo>
                  <a:cubicBezTo>
                    <a:pt x="124" y="1677"/>
                    <a:pt x="217" y="1175"/>
                    <a:pt x="243" y="966"/>
                  </a:cubicBezTo>
                  <a:cubicBezTo>
                    <a:pt x="304" y="692"/>
                    <a:pt x="487" y="297"/>
                    <a:pt x="365" y="23"/>
                  </a:cubicBezTo>
                  <a:cubicBezTo>
                    <a:pt x="350" y="8"/>
                    <a:pt x="335" y="1"/>
                    <a:pt x="32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4021;p80"/>
            <p:cNvSpPr/>
            <p:nvPr/>
          </p:nvSpPr>
          <p:spPr>
            <a:xfrm>
              <a:off x="1977750" y="6662438"/>
              <a:ext cx="79050" cy="30125"/>
            </a:xfrm>
            <a:custGeom>
              <a:avLst/>
              <a:gdLst/>
              <a:ahLst/>
              <a:cxnLst/>
              <a:rect l="l" t="t" r="r" b="b"/>
              <a:pathLst>
                <a:path w="3162" h="1205" extrusionOk="0">
                  <a:moveTo>
                    <a:pt x="3048" y="0"/>
                  </a:moveTo>
                  <a:cubicBezTo>
                    <a:pt x="3005" y="0"/>
                    <a:pt x="2962" y="24"/>
                    <a:pt x="2949" y="78"/>
                  </a:cubicBezTo>
                  <a:cubicBezTo>
                    <a:pt x="2827" y="777"/>
                    <a:pt x="2189" y="1020"/>
                    <a:pt x="1551" y="1020"/>
                  </a:cubicBezTo>
                  <a:cubicBezTo>
                    <a:pt x="943" y="989"/>
                    <a:pt x="517" y="807"/>
                    <a:pt x="183" y="321"/>
                  </a:cubicBezTo>
                  <a:cubicBezTo>
                    <a:pt x="183" y="306"/>
                    <a:pt x="175" y="298"/>
                    <a:pt x="164" y="298"/>
                  </a:cubicBezTo>
                  <a:cubicBezTo>
                    <a:pt x="153" y="298"/>
                    <a:pt x="137" y="306"/>
                    <a:pt x="122" y="321"/>
                  </a:cubicBezTo>
                  <a:cubicBezTo>
                    <a:pt x="1" y="959"/>
                    <a:pt x="1125" y="1202"/>
                    <a:pt x="1551" y="1202"/>
                  </a:cubicBezTo>
                  <a:cubicBezTo>
                    <a:pt x="1584" y="1204"/>
                    <a:pt x="1616" y="1204"/>
                    <a:pt x="1649" y="1204"/>
                  </a:cubicBezTo>
                  <a:cubicBezTo>
                    <a:pt x="2350" y="1204"/>
                    <a:pt x="3075" y="892"/>
                    <a:pt x="3162" y="108"/>
                  </a:cubicBezTo>
                  <a:cubicBezTo>
                    <a:pt x="3162" y="40"/>
                    <a:pt x="3104" y="0"/>
                    <a:pt x="3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4022;p80"/>
            <p:cNvSpPr/>
            <p:nvPr/>
          </p:nvSpPr>
          <p:spPr>
            <a:xfrm>
              <a:off x="1849325" y="6556438"/>
              <a:ext cx="47150" cy="33225"/>
            </a:xfrm>
            <a:custGeom>
              <a:avLst/>
              <a:gdLst/>
              <a:ahLst/>
              <a:cxnLst/>
              <a:rect l="l" t="t" r="r" b="b"/>
              <a:pathLst>
                <a:path w="1886" h="1329" extrusionOk="0">
                  <a:moveTo>
                    <a:pt x="1719" y="0"/>
                  </a:moveTo>
                  <a:cubicBezTo>
                    <a:pt x="1081" y="0"/>
                    <a:pt x="149" y="625"/>
                    <a:pt x="1" y="1278"/>
                  </a:cubicBezTo>
                  <a:cubicBezTo>
                    <a:pt x="1" y="1314"/>
                    <a:pt x="22" y="1328"/>
                    <a:pt x="45" y="1328"/>
                  </a:cubicBezTo>
                  <a:cubicBezTo>
                    <a:pt x="62" y="1328"/>
                    <a:pt x="79" y="1321"/>
                    <a:pt x="92" y="1308"/>
                  </a:cubicBezTo>
                  <a:cubicBezTo>
                    <a:pt x="548" y="670"/>
                    <a:pt x="1034" y="336"/>
                    <a:pt x="1794" y="184"/>
                  </a:cubicBezTo>
                  <a:cubicBezTo>
                    <a:pt x="1885" y="153"/>
                    <a:pt x="1855" y="32"/>
                    <a:pt x="1764" y="1"/>
                  </a:cubicBezTo>
                  <a:cubicBezTo>
                    <a:pt x="1749" y="1"/>
                    <a:pt x="1734" y="0"/>
                    <a:pt x="171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4023;p80"/>
            <p:cNvSpPr/>
            <p:nvPr/>
          </p:nvSpPr>
          <p:spPr>
            <a:xfrm>
              <a:off x="2128975" y="6551263"/>
              <a:ext cx="51200" cy="22650"/>
            </a:xfrm>
            <a:custGeom>
              <a:avLst/>
              <a:gdLst/>
              <a:ahLst/>
              <a:cxnLst/>
              <a:rect l="l" t="t" r="r" b="b"/>
              <a:pathLst>
                <a:path w="2048" h="906" extrusionOk="0">
                  <a:moveTo>
                    <a:pt x="330" y="1"/>
                  </a:moveTo>
                  <a:cubicBezTo>
                    <a:pt x="237" y="1"/>
                    <a:pt x="146" y="9"/>
                    <a:pt x="61" y="26"/>
                  </a:cubicBezTo>
                  <a:cubicBezTo>
                    <a:pt x="0" y="26"/>
                    <a:pt x="0" y="117"/>
                    <a:pt x="61" y="117"/>
                  </a:cubicBezTo>
                  <a:cubicBezTo>
                    <a:pt x="699" y="300"/>
                    <a:pt x="1338" y="391"/>
                    <a:pt x="1794" y="877"/>
                  </a:cubicBezTo>
                  <a:cubicBezTo>
                    <a:pt x="1820" y="897"/>
                    <a:pt x="1848" y="905"/>
                    <a:pt x="1874" y="905"/>
                  </a:cubicBezTo>
                  <a:cubicBezTo>
                    <a:pt x="1970" y="905"/>
                    <a:pt x="2048" y="797"/>
                    <a:pt x="1976" y="725"/>
                  </a:cubicBezTo>
                  <a:cubicBezTo>
                    <a:pt x="1610" y="307"/>
                    <a:pt x="907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4024;p80"/>
            <p:cNvSpPr/>
            <p:nvPr/>
          </p:nvSpPr>
          <p:spPr>
            <a:xfrm>
              <a:off x="1842500" y="6671213"/>
              <a:ext cx="92725" cy="87400"/>
            </a:xfrm>
            <a:custGeom>
              <a:avLst/>
              <a:gdLst/>
              <a:ahLst/>
              <a:cxnLst/>
              <a:rect l="l" t="t" r="r" b="b"/>
              <a:pathLst>
                <a:path w="3709" h="3496" extrusionOk="0">
                  <a:moveTo>
                    <a:pt x="1854" y="0"/>
                  </a:moveTo>
                  <a:cubicBezTo>
                    <a:pt x="821" y="0"/>
                    <a:pt x="0" y="760"/>
                    <a:pt x="0" y="1733"/>
                  </a:cubicBezTo>
                  <a:cubicBezTo>
                    <a:pt x="0" y="2705"/>
                    <a:pt x="821" y="3496"/>
                    <a:pt x="1854" y="3496"/>
                  </a:cubicBezTo>
                  <a:cubicBezTo>
                    <a:pt x="2888" y="3496"/>
                    <a:pt x="3708" y="2705"/>
                    <a:pt x="3708" y="1733"/>
                  </a:cubicBezTo>
                  <a:cubicBezTo>
                    <a:pt x="3708" y="760"/>
                    <a:pt x="2888" y="0"/>
                    <a:pt x="185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4025;p80"/>
            <p:cNvSpPr/>
            <p:nvPr/>
          </p:nvSpPr>
          <p:spPr>
            <a:xfrm>
              <a:off x="2097050" y="6671213"/>
              <a:ext cx="92750" cy="87400"/>
            </a:xfrm>
            <a:custGeom>
              <a:avLst/>
              <a:gdLst/>
              <a:ahLst/>
              <a:cxnLst/>
              <a:rect l="l" t="t" r="r" b="b"/>
              <a:pathLst>
                <a:path w="3710" h="3496" extrusionOk="0">
                  <a:moveTo>
                    <a:pt x="1855" y="0"/>
                  </a:moveTo>
                  <a:cubicBezTo>
                    <a:pt x="821" y="0"/>
                    <a:pt x="1" y="760"/>
                    <a:pt x="1" y="1733"/>
                  </a:cubicBezTo>
                  <a:cubicBezTo>
                    <a:pt x="1" y="2705"/>
                    <a:pt x="821" y="3496"/>
                    <a:pt x="1855" y="3496"/>
                  </a:cubicBezTo>
                  <a:cubicBezTo>
                    <a:pt x="2888" y="3496"/>
                    <a:pt x="3709" y="2705"/>
                    <a:pt x="3709" y="1733"/>
                  </a:cubicBezTo>
                  <a:cubicBezTo>
                    <a:pt x="3709" y="760"/>
                    <a:pt x="2888" y="0"/>
                    <a:pt x="185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4026;p80"/>
            <p:cNvSpPr/>
            <p:nvPr/>
          </p:nvSpPr>
          <p:spPr>
            <a:xfrm>
              <a:off x="2007400" y="6699938"/>
              <a:ext cx="27175" cy="6725"/>
            </a:xfrm>
            <a:custGeom>
              <a:avLst/>
              <a:gdLst/>
              <a:ahLst/>
              <a:cxnLst/>
              <a:rect l="l" t="t" r="r" b="b"/>
              <a:pathLst>
                <a:path w="1087" h="269" extrusionOk="0">
                  <a:moveTo>
                    <a:pt x="1007" y="0"/>
                  </a:moveTo>
                  <a:cubicBezTo>
                    <a:pt x="997" y="0"/>
                    <a:pt x="985" y="2"/>
                    <a:pt x="973" y="6"/>
                  </a:cubicBezTo>
                  <a:cubicBezTo>
                    <a:pt x="810" y="88"/>
                    <a:pt x="664" y="117"/>
                    <a:pt x="512" y="117"/>
                  </a:cubicBezTo>
                  <a:cubicBezTo>
                    <a:pt x="382" y="117"/>
                    <a:pt x="246" y="95"/>
                    <a:pt x="91" y="67"/>
                  </a:cubicBezTo>
                  <a:cubicBezTo>
                    <a:pt x="61" y="67"/>
                    <a:pt x="0" y="158"/>
                    <a:pt x="61" y="158"/>
                  </a:cubicBezTo>
                  <a:cubicBezTo>
                    <a:pt x="206" y="231"/>
                    <a:pt x="372" y="269"/>
                    <a:pt x="535" y="269"/>
                  </a:cubicBezTo>
                  <a:cubicBezTo>
                    <a:pt x="714" y="269"/>
                    <a:pt x="891" y="223"/>
                    <a:pt x="1034" y="128"/>
                  </a:cubicBezTo>
                  <a:cubicBezTo>
                    <a:pt x="1086" y="75"/>
                    <a:pt x="1071" y="0"/>
                    <a:pt x="100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4027;p80"/>
            <p:cNvSpPr/>
            <p:nvPr/>
          </p:nvSpPr>
          <p:spPr>
            <a:xfrm>
              <a:off x="1907850" y="6601288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31"/>
                    <a:pt x="0" y="335"/>
                    <a:pt x="0" y="730"/>
                  </a:cubicBezTo>
                  <a:cubicBezTo>
                    <a:pt x="0" y="1125"/>
                    <a:pt x="274" y="1429"/>
                    <a:pt x="608" y="1429"/>
                  </a:cubicBezTo>
                  <a:cubicBezTo>
                    <a:pt x="943" y="1399"/>
                    <a:pt x="1186" y="1095"/>
                    <a:pt x="1186" y="700"/>
                  </a:cubicBezTo>
                  <a:cubicBezTo>
                    <a:pt x="1155" y="305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4028;p80"/>
            <p:cNvSpPr/>
            <p:nvPr/>
          </p:nvSpPr>
          <p:spPr>
            <a:xfrm>
              <a:off x="2090225" y="65959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1"/>
                    <a:pt x="0" y="335"/>
                    <a:pt x="0" y="730"/>
                  </a:cubicBezTo>
                  <a:cubicBezTo>
                    <a:pt x="31" y="1126"/>
                    <a:pt x="274" y="1430"/>
                    <a:pt x="608" y="1430"/>
                  </a:cubicBezTo>
                  <a:cubicBezTo>
                    <a:pt x="942" y="1399"/>
                    <a:pt x="1186" y="1095"/>
                    <a:pt x="1186" y="700"/>
                  </a:cubicBezTo>
                  <a:cubicBezTo>
                    <a:pt x="1155" y="305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4029;p80"/>
            <p:cNvSpPr/>
            <p:nvPr/>
          </p:nvSpPr>
          <p:spPr>
            <a:xfrm>
              <a:off x="1860725" y="6680313"/>
              <a:ext cx="8400" cy="9900"/>
            </a:xfrm>
            <a:custGeom>
              <a:avLst/>
              <a:gdLst/>
              <a:ahLst/>
              <a:cxnLst/>
              <a:rect l="l" t="t" r="r" b="b"/>
              <a:pathLst>
                <a:path w="336" h="39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305"/>
                    <a:pt x="61" y="396"/>
                    <a:pt x="18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3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4030;p80"/>
            <p:cNvSpPr/>
            <p:nvPr/>
          </p:nvSpPr>
          <p:spPr>
            <a:xfrm>
              <a:off x="1891875" y="6709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4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6" y="335"/>
                    <a:pt x="366" y="214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4031;p80"/>
            <p:cNvSpPr/>
            <p:nvPr/>
          </p:nvSpPr>
          <p:spPr>
            <a:xfrm>
              <a:off x="1853900" y="6729713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4032;p80"/>
            <p:cNvSpPr/>
            <p:nvPr/>
          </p:nvSpPr>
          <p:spPr>
            <a:xfrm>
              <a:off x="1913925" y="6672713"/>
              <a:ext cx="9150" cy="9925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92" y="1"/>
                    <a:pt x="0" y="92"/>
                    <a:pt x="0" y="214"/>
                  </a:cubicBezTo>
                  <a:cubicBezTo>
                    <a:pt x="0" y="305"/>
                    <a:pt x="92" y="396"/>
                    <a:pt x="183" y="396"/>
                  </a:cubicBezTo>
                  <a:cubicBezTo>
                    <a:pt x="274" y="396"/>
                    <a:pt x="365" y="305"/>
                    <a:pt x="365" y="214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4033;p80"/>
            <p:cNvSpPr/>
            <p:nvPr/>
          </p:nvSpPr>
          <p:spPr>
            <a:xfrm>
              <a:off x="1940525" y="6719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04"/>
                    <a:pt x="91" y="396"/>
                    <a:pt x="183" y="396"/>
                  </a:cubicBezTo>
                  <a:cubicBezTo>
                    <a:pt x="274" y="396"/>
                    <a:pt x="365" y="304"/>
                    <a:pt x="365" y="213"/>
                  </a:cubicBezTo>
                  <a:cubicBezTo>
                    <a:pt x="365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4034;p80"/>
            <p:cNvSpPr/>
            <p:nvPr/>
          </p:nvSpPr>
          <p:spPr>
            <a:xfrm>
              <a:off x="2092500" y="66803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4035;p80"/>
            <p:cNvSpPr/>
            <p:nvPr/>
          </p:nvSpPr>
          <p:spPr>
            <a:xfrm>
              <a:off x="2110725" y="67297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4036;p80"/>
            <p:cNvSpPr/>
            <p:nvPr/>
          </p:nvSpPr>
          <p:spPr>
            <a:xfrm>
              <a:off x="2148725" y="66826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4037;p80"/>
            <p:cNvSpPr/>
            <p:nvPr/>
          </p:nvSpPr>
          <p:spPr>
            <a:xfrm>
              <a:off x="2176075" y="67198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2"/>
                    <a:pt x="1" y="213"/>
                  </a:cubicBezTo>
                  <a:cubicBezTo>
                    <a:pt x="1" y="304"/>
                    <a:pt x="92" y="396"/>
                    <a:pt x="183" y="396"/>
                  </a:cubicBezTo>
                  <a:cubicBezTo>
                    <a:pt x="274" y="396"/>
                    <a:pt x="366" y="304"/>
                    <a:pt x="366" y="21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4038;p80"/>
            <p:cNvSpPr/>
            <p:nvPr/>
          </p:nvSpPr>
          <p:spPr>
            <a:xfrm>
              <a:off x="2138850" y="6714513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4039;p80"/>
            <p:cNvSpPr/>
            <p:nvPr/>
          </p:nvSpPr>
          <p:spPr>
            <a:xfrm>
              <a:off x="1815125" y="6333063"/>
              <a:ext cx="207475" cy="230250"/>
            </a:xfrm>
            <a:custGeom>
              <a:avLst/>
              <a:gdLst/>
              <a:ahLst/>
              <a:cxnLst/>
              <a:rect l="l" t="t" r="r" b="b"/>
              <a:pathLst>
                <a:path w="8299" h="9210" extrusionOk="0">
                  <a:moveTo>
                    <a:pt x="8299" y="0"/>
                  </a:moveTo>
                  <a:lnTo>
                    <a:pt x="8299" y="0"/>
                  </a:lnTo>
                  <a:cubicBezTo>
                    <a:pt x="7326" y="91"/>
                    <a:pt x="6262" y="122"/>
                    <a:pt x="5138" y="122"/>
                  </a:cubicBezTo>
                  <a:cubicBezTo>
                    <a:pt x="2767" y="2614"/>
                    <a:pt x="943" y="5593"/>
                    <a:pt x="1" y="8906"/>
                  </a:cubicBezTo>
                  <a:lnTo>
                    <a:pt x="62" y="9210"/>
                  </a:lnTo>
                  <a:cubicBezTo>
                    <a:pt x="62" y="9210"/>
                    <a:pt x="1399" y="8967"/>
                    <a:pt x="3132" y="8298"/>
                  </a:cubicBezTo>
                  <a:cubicBezTo>
                    <a:pt x="3375" y="8207"/>
                    <a:pt x="3588" y="8116"/>
                    <a:pt x="3800" y="7994"/>
                  </a:cubicBezTo>
                  <a:cubicBezTo>
                    <a:pt x="4530" y="5076"/>
                    <a:pt x="6293" y="2432"/>
                    <a:pt x="829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4040;p80"/>
            <p:cNvSpPr/>
            <p:nvPr/>
          </p:nvSpPr>
          <p:spPr>
            <a:xfrm>
              <a:off x="1910125" y="6283988"/>
              <a:ext cx="417975" cy="321900"/>
            </a:xfrm>
            <a:custGeom>
              <a:avLst/>
              <a:gdLst/>
              <a:ahLst/>
              <a:cxnLst/>
              <a:rect l="l" t="t" r="r" b="b"/>
              <a:pathLst>
                <a:path w="16719" h="12876" extrusionOk="0">
                  <a:moveTo>
                    <a:pt x="7596" y="1"/>
                  </a:moveTo>
                  <a:cubicBezTo>
                    <a:pt x="7501" y="1"/>
                    <a:pt x="7410" y="25"/>
                    <a:pt x="7326" y="79"/>
                  </a:cubicBezTo>
                  <a:cubicBezTo>
                    <a:pt x="6536" y="565"/>
                    <a:pt x="7691" y="1264"/>
                    <a:pt x="7691" y="1264"/>
                  </a:cubicBezTo>
                  <a:cubicBezTo>
                    <a:pt x="6809" y="1629"/>
                    <a:pt x="5715" y="1842"/>
                    <a:pt x="4499" y="1963"/>
                  </a:cubicBezTo>
                  <a:cubicBezTo>
                    <a:pt x="2493" y="4425"/>
                    <a:pt x="730" y="7039"/>
                    <a:pt x="0" y="9957"/>
                  </a:cubicBezTo>
                  <a:cubicBezTo>
                    <a:pt x="1490" y="9197"/>
                    <a:pt x="2857" y="7951"/>
                    <a:pt x="2858" y="7951"/>
                  </a:cubicBezTo>
                  <a:lnTo>
                    <a:pt x="2858" y="7951"/>
                  </a:lnTo>
                  <a:cubicBezTo>
                    <a:pt x="2128" y="8893"/>
                    <a:pt x="1855" y="9440"/>
                    <a:pt x="1855" y="9440"/>
                  </a:cubicBezTo>
                  <a:cubicBezTo>
                    <a:pt x="4560" y="9440"/>
                    <a:pt x="7873" y="6431"/>
                    <a:pt x="7873" y="6431"/>
                  </a:cubicBezTo>
                  <a:cubicBezTo>
                    <a:pt x="7873" y="6431"/>
                    <a:pt x="9324" y="9807"/>
                    <a:pt x="9712" y="9807"/>
                  </a:cubicBezTo>
                  <a:cubicBezTo>
                    <a:pt x="9717" y="9807"/>
                    <a:pt x="9722" y="9806"/>
                    <a:pt x="9727" y="9805"/>
                  </a:cubicBezTo>
                  <a:cubicBezTo>
                    <a:pt x="10061" y="9714"/>
                    <a:pt x="9940" y="8498"/>
                    <a:pt x="9940" y="8498"/>
                  </a:cubicBezTo>
                  <a:cubicBezTo>
                    <a:pt x="9940" y="8498"/>
                    <a:pt x="9970" y="8407"/>
                    <a:pt x="10001" y="8346"/>
                  </a:cubicBezTo>
                  <a:lnTo>
                    <a:pt x="10001" y="8346"/>
                  </a:lnTo>
                  <a:cubicBezTo>
                    <a:pt x="9941" y="8494"/>
                    <a:pt x="11178" y="11118"/>
                    <a:pt x="11384" y="11118"/>
                  </a:cubicBezTo>
                  <a:cubicBezTo>
                    <a:pt x="11390" y="11118"/>
                    <a:pt x="11395" y="11116"/>
                    <a:pt x="11399" y="11112"/>
                  </a:cubicBezTo>
                  <a:cubicBezTo>
                    <a:pt x="11581" y="10930"/>
                    <a:pt x="11672" y="10261"/>
                    <a:pt x="11672" y="10261"/>
                  </a:cubicBezTo>
                  <a:cubicBezTo>
                    <a:pt x="12645" y="12419"/>
                    <a:pt x="14165" y="12875"/>
                    <a:pt x="14165" y="12875"/>
                  </a:cubicBezTo>
                  <a:lnTo>
                    <a:pt x="14773" y="11872"/>
                  </a:lnTo>
                  <a:cubicBezTo>
                    <a:pt x="16718" y="8407"/>
                    <a:pt x="15685" y="5489"/>
                    <a:pt x="13223" y="3270"/>
                  </a:cubicBezTo>
                  <a:cubicBezTo>
                    <a:pt x="12402" y="2510"/>
                    <a:pt x="10335" y="2358"/>
                    <a:pt x="10335" y="2358"/>
                  </a:cubicBezTo>
                  <a:cubicBezTo>
                    <a:pt x="10335" y="2358"/>
                    <a:pt x="12493" y="565"/>
                    <a:pt x="11429" y="231"/>
                  </a:cubicBezTo>
                  <a:cubicBezTo>
                    <a:pt x="11334" y="200"/>
                    <a:pt x="11238" y="186"/>
                    <a:pt x="11143" y="186"/>
                  </a:cubicBezTo>
                  <a:cubicBezTo>
                    <a:pt x="10214" y="186"/>
                    <a:pt x="9362" y="1538"/>
                    <a:pt x="9362" y="1538"/>
                  </a:cubicBezTo>
                  <a:cubicBezTo>
                    <a:pt x="9362" y="1538"/>
                    <a:pt x="8354" y="1"/>
                    <a:pt x="75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4041;p80"/>
            <p:cNvSpPr/>
            <p:nvPr/>
          </p:nvSpPr>
          <p:spPr>
            <a:xfrm>
              <a:off x="1696600" y="6336038"/>
              <a:ext cx="246975" cy="272125"/>
            </a:xfrm>
            <a:custGeom>
              <a:avLst/>
              <a:gdLst/>
              <a:ahLst/>
              <a:cxnLst/>
              <a:rect l="l" t="t" r="r" b="b"/>
              <a:pathLst>
                <a:path w="9879" h="10885" extrusionOk="0">
                  <a:moveTo>
                    <a:pt x="8151" y="1"/>
                  </a:moveTo>
                  <a:cubicBezTo>
                    <a:pt x="5142" y="1"/>
                    <a:pt x="2615" y="1305"/>
                    <a:pt x="1338" y="5048"/>
                  </a:cubicBezTo>
                  <a:cubicBezTo>
                    <a:pt x="0" y="8878"/>
                    <a:pt x="3101" y="10884"/>
                    <a:pt x="3101" y="10884"/>
                  </a:cubicBezTo>
                  <a:cubicBezTo>
                    <a:pt x="3921" y="10884"/>
                    <a:pt x="4438" y="7571"/>
                    <a:pt x="4438" y="7571"/>
                  </a:cubicBezTo>
                  <a:lnTo>
                    <a:pt x="4742" y="8787"/>
                  </a:lnTo>
                  <a:cubicBezTo>
                    <a:pt x="5684" y="5474"/>
                    <a:pt x="7508" y="2495"/>
                    <a:pt x="9879" y="3"/>
                  </a:cubicBezTo>
                  <a:lnTo>
                    <a:pt x="8359" y="3"/>
                  </a:lnTo>
                  <a:cubicBezTo>
                    <a:pt x="8289" y="1"/>
                    <a:pt x="8220" y="1"/>
                    <a:pt x="815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4042;p80"/>
            <p:cNvSpPr/>
            <p:nvPr/>
          </p:nvSpPr>
          <p:spPr>
            <a:xfrm>
              <a:off x="2112250" y="6892738"/>
              <a:ext cx="112500" cy="400850"/>
            </a:xfrm>
            <a:custGeom>
              <a:avLst/>
              <a:gdLst/>
              <a:ahLst/>
              <a:cxnLst/>
              <a:rect l="l" t="t" r="r" b="b"/>
              <a:pathLst>
                <a:path w="4500" h="16034" extrusionOk="0">
                  <a:moveTo>
                    <a:pt x="1061" y="1"/>
                  </a:moveTo>
                  <a:cubicBezTo>
                    <a:pt x="897" y="1"/>
                    <a:pt x="745" y="15"/>
                    <a:pt x="609" y="45"/>
                  </a:cubicBezTo>
                  <a:cubicBezTo>
                    <a:pt x="396" y="1382"/>
                    <a:pt x="1" y="4361"/>
                    <a:pt x="365" y="6732"/>
                  </a:cubicBezTo>
                  <a:cubicBezTo>
                    <a:pt x="1125" y="11687"/>
                    <a:pt x="1976" y="13480"/>
                    <a:pt x="4469" y="16033"/>
                  </a:cubicBezTo>
                  <a:cubicBezTo>
                    <a:pt x="4499" y="14665"/>
                    <a:pt x="4104" y="10805"/>
                    <a:pt x="4104" y="10805"/>
                  </a:cubicBezTo>
                  <a:cubicBezTo>
                    <a:pt x="4104" y="10805"/>
                    <a:pt x="3618" y="7796"/>
                    <a:pt x="3314" y="5851"/>
                  </a:cubicBezTo>
                  <a:cubicBezTo>
                    <a:pt x="3010" y="3936"/>
                    <a:pt x="3557" y="714"/>
                    <a:pt x="3557" y="714"/>
                  </a:cubicBezTo>
                  <a:cubicBezTo>
                    <a:pt x="2627" y="249"/>
                    <a:pt x="1737" y="1"/>
                    <a:pt x="10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4043;p80"/>
            <p:cNvSpPr/>
            <p:nvPr/>
          </p:nvSpPr>
          <p:spPr>
            <a:xfrm>
              <a:off x="2085650" y="6893863"/>
              <a:ext cx="138325" cy="418700"/>
            </a:xfrm>
            <a:custGeom>
              <a:avLst/>
              <a:gdLst/>
              <a:ahLst/>
              <a:cxnLst/>
              <a:rect l="l" t="t" r="r" b="b"/>
              <a:pathLst>
                <a:path w="5533" h="16748" extrusionOk="0">
                  <a:moveTo>
                    <a:pt x="1673" y="0"/>
                  </a:moveTo>
                  <a:cubicBezTo>
                    <a:pt x="1308" y="91"/>
                    <a:pt x="1034" y="274"/>
                    <a:pt x="973" y="578"/>
                  </a:cubicBezTo>
                  <a:cubicBezTo>
                    <a:pt x="761" y="1429"/>
                    <a:pt x="1" y="4803"/>
                    <a:pt x="1277" y="9392"/>
                  </a:cubicBezTo>
                  <a:cubicBezTo>
                    <a:pt x="2554" y="13952"/>
                    <a:pt x="5381" y="16748"/>
                    <a:pt x="5381" y="16748"/>
                  </a:cubicBezTo>
                  <a:cubicBezTo>
                    <a:pt x="5472" y="16596"/>
                    <a:pt x="5533" y="16322"/>
                    <a:pt x="5533" y="15988"/>
                  </a:cubicBezTo>
                  <a:cubicBezTo>
                    <a:pt x="3040" y="13435"/>
                    <a:pt x="2189" y="11642"/>
                    <a:pt x="1429" y="6687"/>
                  </a:cubicBezTo>
                  <a:cubicBezTo>
                    <a:pt x="1065" y="4316"/>
                    <a:pt x="1460" y="1337"/>
                    <a:pt x="167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4044;p80"/>
            <p:cNvSpPr/>
            <p:nvPr/>
          </p:nvSpPr>
          <p:spPr>
            <a:xfrm>
              <a:off x="1844000" y="6896713"/>
              <a:ext cx="117050" cy="405225"/>
            </a:xfrm>
            <a:custGeom>
              <a:avLst/>
              <a:gdLst/>
              <a:ahLst/>
              <a:cxnLst/>
              <a:rect l="l" t="t" r="r" b="b"/>
              <a:pathLst>
                <a:path w="4682" h="16209" extrusionOk="0">
                  <a:moveTo>
                    <a:pt x="3665" y="0"/>
                  </a:moveTo>
                  <a:cubicBezTo>
                    <a:pt x="2999" y="0"/>
                    <a:pt x="2147" y="211"/>
                    <a:pt x="1278" y="646"/>
                  </a:cubicBezTo>
                  <a:cubicBezTo>
                    <a:pt x="1278" y="646"/>
                    <a:pt x="1703" y="3868"/>
                    <a:pt x="1338" y="5783"/>
                  </a:cubicBezTo>
                  <a:cubicBezTo>
                    <a:pt x="974" y="7667"/>
                    <a:pt x="366" y="10281"/>
                    <a:pt x="366" y="10281"/>
                  </a:cubicBezTo>
                  <a:cubicBezTo>
                    <a:pt x="366" y="10281"/>
                    <a:pt x="31" y="14871"/>
                    <a:pt x="1" y="16208"/>
                  </a:cubicBezTo>
                  <a:cubicBezTo>
                    <a:pt x="2554" y="13746"/>
                    <a:pt x="3314" y="11680"/>
                    <a:pt x="4256" y="6725"/>
                  </a:cubicBezTo>
                  <a:cubicBezTo>
                    <a:pt x="4682" y="4385"/>
                    <a:pt x="4408" y="1406"/>
                    <a:pt x="4256" y="68"/>
                  </a:cubicBezTo>
                  <a:cubicBezTo>
                    <a:pt x="4083" y="23"/>
                    <a:pt x="3884" y="0"/>
                    <a:pt x="366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4045;p80"/>
            <p:cNvSpPr/>
            <p:nvPr/>
          </p:nvSpPr>
          <p:spPr>
            <a:xfrm>
              <a:off x="1844000" y="6898413"/>
              <a:ext cx="143650" cy="422525"/>
            </a:xfrm>
            <a:custGeom>
              <a:avLst/>
              <a:gdLst/>
              <a:ahLst/>
              <a:cxnLst/>
              <a:rect l="l" t="t" r="r" b="b"/>
              <a:pathLst>
                <a:path w="5746" h="16901" extrusionOk="0">
                  <a:moveTo>
                    <a:pt x="4256" y="0"/>
                  </a:moveTo>
                  <a:cubicBezTo>
                    <a:pt x="4408" y="1338"/>
                    <a:pt x="4682" y="4317"/>
                    <a:pt x="4256" y="6687"/>
                  </a:cubicBezTo>
                  <a:cubicBezTo>
                    <a:pt x="3314" y="11612"/>
                    <a:pt x="2585" y="13678"/>
                    <a:pt x="1" y="16171"/>
                  </a:cubicBezTo>
                  <a:cubicBezTo>
                    <a:pt x="1" y="16505"/>
                    <a:pt x="31" y="16748"/>
                    <a:pt x="123" y="16900"/>
                  </a:cubicBezTo>
                  <a:cubicBezTo>
                    <a:pt x="123" y="16900"/>
                    <a:pt x="2889" y="13922"/>
                    <a:pt x="4317" y="9393"/>
                  </a:cubicBezTo>
                  <a:cubicBezTo>
                    <a:pt x="5746" y="4864"/>
                    <a:pt x="5107" y="1429"/>
                    <a:pt x="4925" y="578"/>
                  </a:cubicBezTo>
                  <a:cubicBezTo>
                    <a:pt x="4864" y="274"/>
                    <a:pt x="4621" y="92"/>
                    <a:pt x="42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4046;p80"/>
            <p:cNvSpPr/>
            <p:nvPr/>
          </p:nvSpPr>
          <p:spPr>
            <a:xfrm>
              <a:off x="1608450" y="6912088"/>
              <a:ext cx="325250" cy="420950"/>
            </a:xfrm>
            <a:custGeom>
              <a:avLst/>
              <a:gdLst/>
              <a:ahLst/>
              <a:cxnLst/>
              <a:rect l="l" t="t" r="r" b="b"/>
              <a:pathLst>
                <a:path w="13010" h="16838" extrusionOk="0">
                  <a:moveTo>
                    <a:pt x="10700" y="1"/>
                  </a:moveTo>
                  <a:cubicBezTo>
                    <a:pt x="10700" y="1"/>
                    <a:pt x="5168" y="3891"/>
                    <a:pt x="3040" y="6140"/>
                  </a:cubicBezTo>
                  <a:cubicBezTo>
                    <a:pt x="943" y="8420"/>
                    <a:pt x="0" y="11976"/>
                    <a:pt x="3040" y="13466"/>
                  </a:cubicBezTo>
                  <a:cubicBezTo>
                    <a:pt x="5259" y="14530"/>
                    <a:pt x="7356" y="15502"/>
                    <a:pt x="8329" y="15958"/>
                  </a:cubicBezTo>
                  <a:cubicBezTo>
                    <a:pt x="8481" y="16049"/>
                    <a:pt x="8633" y="16110"/>
                    <a:pt x="8724" y="16141"/>
                  </a:cubicBezTo>
                  <a:lnTo>
                    <a:pt x="8754" y="16141"/>
                  </a:lnTo>
                  <a:cubicBezTo>
                    <a:pt x="9413" y="16394"/>
                    <a:pt x="10705" y="16837"/>
                    <a:pt x="11469" y="16837"/>
                  </a:cubicBezTo>
                  <a:cubicBezTo>
                    <a:pt x="11622" y="16837"/>
                    <a:pt x="11753" y="16819"/>
                    <a:pt x="11855" y="16779"/>
                  </a:cubicBezTo>
                  <a:cubicBezTo>
                    <a:pt x="12675" y="16475"/>
                    <a:pt x="11125" y="15715"/>
                    <a:pt x="11125" y="15715"/>
                  </a:cubicBezTo>
                  <a:lnTo>
                    <a:pt x="11125" y="15715"/>
                  </a:lnTo>
                  <a:cubicBezTo>
                    <a:pt x="11125" y="15715"/>
                    <a:pt x="11384" y="15791"/>
                    <a:pt x="11691" y="15791"/>
                  </a:cubicBezTo>
                  <a:cubicBezTo>
                    <a:pt x="11999" y="15791"/>
                    <a:pt x="12356" y="15715"/>
                    <a:pt x="12554" y="15411"/>
                  </a:cubicBezTo>
                  <a:cubicBezTo>
                    <a:pt x="12949" y="14803"/>
                    <a:pt x="11490" y="14590"/>
                    <a:pt x="11490" y="14590"/>
                  </a:cubicBezTo>
                  <a:cubicBezTo>
                    <a:pt x="11490" y="14590"/>
                    <a:pt x="12432" y="14408"/>
                    <a:pt x="12706" y="13952"/>
                  </a:cubicBezTo>
                  <a:cubicBezTo>
                    <a:pt x="13010" y="13496"/>
                    <a:pt x="11125" y="12797"/>
                    <a:pt x="11125" y="12797"/>
                  </a:cubicBezTo>
                  <a:cubicBezTo>
                    <a:pt x="11125" y="12797"/>
                    <a:pt x="11855" y="11642"/>
                    <a:pt x="11490" y="11429"/>
                  </a:cubicBezTo>
                  <a:cubicBezTo>
                    <a:pt x="11460" y="11412"/>
                    <a:pt x="11424" y="11404"/>
                    <a:pt x="11384" y="11404"/>
                  </a:cubicBezTo>
                  <a:cubicBezTo>
                    <a:pt x="10938" y="11404"/>
                    <a:pt x="9940" y="12402"/>
                    <a:pt x="9940" y="12402"/>
                  </a:cubicBezTo>
                  <a:cubicBezTo>
                    <a:pt x="9362" y="12068"/>
                    <a:pt x="5836" y="11125"/>
                    <a:pt x="6596" y="10274"/>
                  </a:cubicBezTo>
                  <a:cubicBezTo>
                    <a:pt x="7386" y="9423"/>
                    <a:pt x="10760" y="6779"/>
                    <a:pt x="10760" y="6779"/>
                  </a:cubicBezTo>
                  <a:cubicBezTo>
                    <a:pt x="10760" y="6779"/>
                    <a:pt x="11368" y="2098"/>
                    <a:pt x="107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4047;p80"/>
            <p:cNvSpPr/>
            <p:nvPr/>
          </p:nvSpPr>
          <p:spPr>
            <a:xfrm>
              <a:off x="2141125" y="6912088"/>
              <a:ext cx="325275" cy="420950"/>
            </a:xfrm>
            <a:custGeom>
              <a:avLst/>
              <a:gdLst/>
              <a:ahLst/>
              <a:cxnLst/>
              <a:rect l="l" t="t" r="r" b="b"/>
              <a:pathLst>
                <a:path w="13011" h="16838" extrusionOk="0">
                  <a:moveTo>
                    <a:pt x="2311" y="1"/>
                  </a:moveTo>
                  <a:cubicBezTo>
                    <a:pt x="1642" y="2098"/>
                    <a:pt x="2250" y="6779"/>
                    <a:pt x="2250" y="6779"/>
                  </a:cubicBezTo>
                  <a:cubicBezTo>
                    <a:pt x="2250" y="6779"/>
                    <a:pt x="5624" y="9423"/>
                    <a:pt x="6384" y="10274"/>
                  </a:cubicBezTo>
                  <a:cubicBezTo>
                    <a:pt x="7174" y="11125"/>
                    <a:pt x="3618" y="12068"/>
                    <a:pt x="3071" y="12402"/>
                  </a:cubicBezTo>
                  <a:cubicBezTo>
                    <a:pt x="3071" y="12402"/>
                    <a:pt x="2047" y="11404"/>
                    <a:pt x="1620" y="11404"/>
                  </a:cubicBezTo>
                  <a:cubicBezTo>
                    <a:pt x="1582" y="11404"/>
                    <a:pt x="1548" y="11412"/>
                    <a:pt x="1521" y="11429"/>
                  </a:cubicBezTo>
                  <a:cubicBezTo>
                    <a:pt x="1156" y="11642"/>
                    <a:pt x="1885" y="12797"/>
                    <a:pt x="1885" y="12797"/>
                  </a:cubicBezTo>
                  <a:cubicBezTo>
                    <a:pt x="1885" y="12797"/>
                    <a:pt x="1" y="13496"/>
                    <a:pt x="305" y="13952"/>
                  </a:cubicBezTo>
                  <a:cubicBezTo>
                    <a:pt x="578" y="14408"/>
                    <a:pt x="1521" y="14590"/>
                    <a:pt x="1521" y="14590"/>
                  </a:cubicBezTo>
                  <a:cubicBezTo>
                    <a:pt x="1521" y="14590"/>
                    <a:pt x="62" y="14803"/>
                    <a:pt x="457" y="15411"/>
                  </a:cubicBezTo>
                  <a:cubicBezTo>
                    <a:pt x="639" y="15715"/>
                    <a:pt x="996" y="15791"/>
                    <a:pt x="1308" y="15791"/>
                  </a:cubicBezTo>
                  <a:cubicBezTo>
                    <a:pt x="1619" y="15791"/>
                    <a:pt x="1885" y="15715"/>
                    <a:pt x="1885" y="15715"/>
                  </a:cubicBezTo>
                  <a:lnTo>
                    <a:pt x="1885" y="15715"/>
                  </a:lnTo>
                  <a:cubicBezTo>
                    <a:pt x="1885" y="15715"/>
                    <a:pt x="335" y="16475"/>
                    <a:pt x="1156" y="16779"/>
                  </a:cubicBezTo>
                  <a:cubicBezTo>
                    <a:pt x="1257" y="16819"/>
                    <a:pt x="1389" y="16837"/>
                    <a:pt x="1542" y="16837"/>
                  </a:cubicBezTo>
                  <a:cubicBezTo>
                    <a:pt x="2306" y="16837"/>
                    <a:pt x="3598" y="16394"/>
                    <a:pt x="4256" y="16141"/>
                  </a:cubicBezTo>
                  <a:lnTo>
                    <a:pt x="4287" y="16141"/>
                  </a:lnTo>
                  <a:cubicBezTo>
                    <a:pt x="4378" y="16110"/>
                    <a:pt x="4530" y="16049"/>
                    <a:pt x="4682" y="15958"/>
                  </a:cubicBezTo>
                  <a:cubicBezTo>
                    <a:pt x="5654" y="15502"/>
                    <a:pt x="7721" y="14530"/>
                    <a:pt x="9940" y="13466"/>
                  </a:cubicBezTo>
                  <a:cubicBezTo>
                    <a:pt x="13010" y="11976"/>
                    <a:pt x="12068" y="8420"/>
                    <a:pt x="9940" y="6140"/>
                  </a:cubicBezTo>
                  <a:cubicBezTo>
                    <a:pt x="7843" y="3891"/>
                    <a:pt x="2311" y="1"/>
                    <a:pt x="231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227;p40"/>
          <p:cNvGrpSpPr/>
          <p:nvPr/>
        </p:nvGrpSpPr>
        <p:grpSpPr>
          <a:xfrm>
            <a:off x="6900025" y="3856896"/>
            <a:ext cx="1626090" cy="1574941"/>
            <a:chOff x="5293245" y="6083019"/>
            <a:chExt cx="1941885" cy="2248761"/>
          </a:xfrm>
        </p:grpSpPr>
        <p:sp>
          <p:nvSpPr>
            <p:cNvPr id="642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1906;p61"/>
          <p:cNvSpPr txBox="1">
            <a:spLocks noGrp="1"/>
          </p:cNvSpPr>
          <p:nvPr>
            <p:ph type="subTitle" idx="1"/>
          </p:nvPr>
        </p:nvSpPr>
        <p:spPr>
          <a:xfrm>
            <a:off x="1684540" y="1894062"/>
            <a:ext cx="4646900" cy="553205"/>
          </a:xfrm>
          <a:prstGeom prst="rect">
            <a:avLst/>
          </a:prstGeom>
          <a:solidFill>
            <a:schemeClr val="accent1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/>
            <a:r>
              <a:rPr lang="en-US" sz="2000" b="1" dirty="0" err="1" smtClean="0">
                <a:latin typeface="Century Gothic" panose="020B0502020202020204" pitchFamily="34" charset="0"/>
              </a:rPr>
              <a:t>Ngangkutan</a:t>
            </a:r>
            <a:r>
              <a:rPr lang="en-US" sz="2000" b="1" dirty="0" smtClean="0">
                <a:latin typeface="Century Gothic" panose="020B0502020202020204" pitchFamily="34" charset="0"/>
              </a:rPr>
              <a:t> 	=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ngangkatan</a:t>
            </a:r>
            <a:endParaRPr sz="2000" b="1" dirty="0">
              <a:latin typeface="Century Gothic" panose="020B0502020202020204" pitchFamily="34" charset="0"/>
            </a:endParaRPr>
          </a:p>
        </p:txBody>
      </p:sp>
      <p:sp>
        <p:nvSpPr>
          <p:cNvPr id="560" name="Google Shape;1913;p61">
            <a:hlinkClick r:id="" action="ppaction://noaction"/>
          </p:cNvPr>
          <p:cNvSpPr/>
          <p:nvPr/>
        </p:nvSpPr>
        <p:spPr>
          <a:xfrm>
            <a:off x="767059" y="1862484"/>
            <a:ext cx="574485" cy="507953"/>
          </a:xfrm>
          <a:prstGeom prst="roundRect">
            <a:avLst>
              <a:gd name="adj" fmla="val 30219"/>
            </a:avLst>
          </a:prstGeom>
          <a:solidFill>
            <a:schemeClr val="accen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 smtClean="0">
                <a:latin typeface="Lato"/>
                <a:ea typeface="Lato"/>
                <a:cs typeface="Lato"/>
                <a:sym typeface="Lato"/>
              </a:rPr>
              <a:t>11</a:t>
            </a:r>
            <a:endParaRPr sz="16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1" name="Google Shape;1913;p61">
            <a:hlinkClick r:id="" action="ppaction://noaction"/>
          </p:cNvPr>
          <p:cNvSpPr/>
          <p:nvPr/>
        </p:nvSpPr>
        <p:spPr>
          <a:xfrm>
            <a:off x="767059" y="2857472"/>
            <a:ext cx="574485" cy="507953"/>
          </a:xfrm>
          <a:prstGeom prst="roundRect">
            <a:avLst>
              <a:gd name="adj" fmla="val 30219"/>
            </a:avLst>
          </a:prstGeom>
          <a:solidFill>
            <a:schemeClr val="accent4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 smtClean="0">
                <a:latin typeface="Lato"/>
                <a:ea typeface="Lato"/>
                <a:cs typeface="Lato"/>
                <a:sym typeface="Lato"/>
              </a:rPr>
              <a:t>12</a:t>
            </a:r>
            <a:endParaRPr sz="16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2" name="Google Shape;1906;p61"/>
          <p:cNvSpPr txBox="1">
            <a:spLocks/>
          </p:cNvSpPr>
          <p:nvPr/>
        </p:nvSpPr>
        <p:spPr>
          <a:xfrm>
            <a:off x="1684540" y="2818417"/>
            <a:ext cx="4646900" cy="553205"/>
          </a:xfrm>
          <a:prstGeom prst="rect">
            <a:avLst/>
          </a:prstGeom>
          <a:solidFill>
            <a:schemeClr val="accent4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 smtClean="0">
                <a:latin typeface="Century Gothic" panose="020B0502020202020204" pitchFamily="34" charset="0"/>
              </a:rPr>
              <a:t>Runtah</a:t>
            </a:r>
            <a:r>
              <a:rPr lang="en-US" sz="2000" b="1" dirty="0">
                <a:latin typeface="Century Gothic" panose="020B0502020202020204" pitchFamily="34" charset="0"/>
              </a:rPr>
              <a:t>	</a:t>
            </a:r>
            <a:r>
              <a:rPr lang="en-US" sz="2000" b="1" dirty="0" smtClean="0">
                <a:latin typeface="Century Gothic" panose="020B0502020202020204" pitchFamily="34" charset="0"/>
              </a:rPr>
              <a:t>	=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sampah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563" name="Google Shape;1906;p61"/>
          <p:cNvSpPr txBox="1">
            <a:spLocks/>
          </p:cNvSpPr>
          <p:nvPr/>
        </p:nvSpPr>
        <p:spPr>
          <a:xfrm>
            <a:off x="1671456" y="3706702"/>
            <a:ext cx="4646900" cy="5532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 smtClean="0">
                <a:latin typeface="Century Gothic" panose="020B0502020202020204" pitchFamily="34" charset="0"/>
              </a:rPr>
              <a:t>Rikrik</a:t>
            </a:r>
            <a:r>
              <a:rPr lang="en-US" sz="2000" b="1" dirty="0" smtClean="0">
                <a:latin typeface="Century Gothic" panose="020B0502020202020204" pitchFamily="34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gemi</a:t>
            </a:r>
            <a:r>
              <a:rPr lang="en-US" sz="2000" b="1" dirty="0" smtClean="0">
                <a:latin typeface="Century Gothic" panose="020B0502020202020204" pitchFamily="34" charset="0"/>
              </a:rPr>
              <a:t>	=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apik</a:t>
            </a:r>
            <a:r>
              <a:rPr lang="en-US" sz="2000" b="1" dirty="0" smtClean="0">
                <a:latin typeface="Century Gothic" panose="020B0502020202020204" pitchFamily="34" charset="0"/>
              </a:rPr>
              <a:t> kana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duit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564" name="Google Shape;1906;p61"/>
          <p:cNvSpPr txBox="1">
            <a:spLocks/>
          </p:cNvSpPr>
          <p:nvPr/>
        </p:nvSpPr>
        <p:spPr>
          <a:xfrm>
            <a:off x="1680035" y="4492432"/>
            <a:ext cx="4646900" cy="553205"/>
          </a:xfrm>
          <a:prstGeom prst="rect">
            <a:avLst/>
          </a:prstGeom>
          <a:solidFill>
            <a:schemeClr val="accent6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 smtClean="0">
                <a:latin typeface="Century Gothic" panose="020B0502020202020204" pitchFamily="34" charset="0"/>
              </a:rPr>
              <a:t>Halabhab</a:t>
            </a:r>
            <a:r>
              <a:rPr lang="en-US" sz="2000" b="1" dirty="0" smtClean="0">
                <a:latin typeface="Century Gothic" panose="020B0502020202020204" pitchFamily="34" charset="0"/>
              </a:rPr>
              <a:t>	=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hayang</a:t>
            </a:r>
            <a:r>
              <a:rPr lang="en-US" sz="2000" b="1" dirty="0" smtClean="0">
                <a:latin typeface="Century Gothic" panose="020B0502020202020204" pitchFamily="34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nginum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565" name="Google Shape;1906;p61"/>
          <p:cNvSpPr txBox="1">
            <a:spLocks/>
          </p:cNvSpPr>
          <p:nvPr/>
        </p:nvSpPr>
        <p:spPr>
          <a:xfrm>
            <a:off x="1680035" y="5392834"/>
            <a:ext cx="4646900" cy="55320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 smtClean="0">
                <a:latin typeface="Century Gothic" panose="020B0502020202020204" pitchFamily="34" charset="0"/>
              </a:rPr>
              <a:t>Sakur</a:t>
            </a:r>
            <a:r>
              <a:rPr lang="en-US" sz="2000" b="1" dirty="0" smtClean="0">
                <a:latin typeface="Century Gothic" panose="020B0502020202020204" pitchFamily="34" charset="0"/>
              </a:rPr>
              <a:t>		=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sakab</a:t>
            </a:r>
            <a:r>
              <a:rPr 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éh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566" name="Google Shape;1913;p61">
            <a:hlinkClick r:id="" action="ppaction://noaction"/>
          </p:cNvPr>
          <p:cNvSpPr/>
          <p:nvPr/>
        </p:nvSpPr>
        <p:spPr>
          <a:xfrm>
            <a:off x="766436" y="3705636"/>
            <a:ext cx="574485" cy="507953"/>
          </a:xfrm>
          <a:prstGeom prst="roundRect">
            <a:avLst>
              <a:gd name="adj" fmla="val 3021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 smtClean="0">
                <a:latin typeface="Lato"/>
                <a:ea typeface="Lato"/>
                <a:cs typeface="Lato"/>
                <a:sym typeface="Lato"/>
              </a:rPr>
              <a:t>13</a:t>
            </a:r>
            <a:endParaRPr sz="16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7" name="Google Shape;1913;p61">
            <a:hlinkClick r:id="" action="ppaction://noaction"/>
          </p:cNvPr>
          <p:cNvSpPr/>
          <p:nvPr/>
        </p:nvSpPr>
        <p:spPr>
          <a:xfrm>
            <a:off x="762581" y="4494178"/>
            <a:ext cx="574485" cy="507953"/>
          </a:xfrm>
          <a:prstGeom prst="roundRect">
            <a:avLst>
              <a:gd name="adj" fmla="val 30219"/>
            </a:avLst>
          </a:prstGeom>
          <a:solidFill>
            <a:schemeClr val="accent6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 smtClean="0">
                <a:latin typeface="Lato"/>
                <a:ea typeface="Lato"/>
                <a:cs typeface="Lato"/>
                <a:sym typeface="Lato"/>
              </a:rPr>
              <a:t>14</a:t>
            </a:r>
            <a:endParaRPr sz="16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8" name="Google Shape;1913;p61">
            <a:hlinkClick r:id="" action="ppaction://noaction"/>
          </p:cNvPr>
          <p:cNvSpPr/>
          <p:nvPr/>
        </p:nvSpPr>
        <p:spPr>
          <a:xfrm>
            <a:off x="748792" y="5365417"/>
            <a:ext cx="574485" cy="507953"/>
          </a:xfrm>
          <a:prstGeom prst="roundRect">
            <a:avLst>
              <a:gd name="adj" fmla="val 3021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 smtClean="0">
                <a:latin typeface="Lato"/>
                <a:ea typeface="Lato"/>
                <a:cs typeface="Lato"/>
                <a:sym typeface="Lato"/>
              </a:rPr>
              <a:t>15</a:t>
            </a:r>
            <a:endParaRPr sz="16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9" name="Google Shape;1906;p61"/>
          <p:cNvSpPr txBox="1">
            <a:spLocks/>
          </p:cNvSpPr>
          <p:nvPr/>
        </p:nvSpPr>
        <p:spPr>
          <a:xfrm>
            <a:off x="3878553" y="445095"/>
            <a:ext cx="4646900" cy="729725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latin typeface="Century Gothic" panose="020B0502020202020204" pitchFamily="34" charset="0"/>
              </a:rPr>
              <a:t>Harti Kecap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5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1668800" y="1031624"/>
            <a:ext cx="8757600" cy="6812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3200" b="1" dirty="0" err="1" smtClean="0">
                <a:latin typeface="Century Gothic" panose="020B0502020202020204" pitchFamily="34" charset="0"/>
              </a:rPr>
              <a:t>Ngaran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Pakakas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2"/>
          </p:nvPr>
        </p:nvSpPr>
        <p:spPr>
          <a:xfrm>
            <a:off x="1668801" y="1828800"/>
            <a:ext cx="4100934" cy="37855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sz="1467" dirty="0"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2"/>
          </p:nvPr>
        </p:nvSpPr>
        <p:spPr>
          <a:xfrm>
            <a:off x="5999200" y="3241330"/>
            <a:ext cx="4427200" cy="6609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1800" b="1" dirty="0" err="1" smtClean="0">
                <a:latin typeface="Century Gothic" panose="020B0502020202020204" pitchFamily="34" charset="0"/>
              </a:rPr>
              <a:t>pacul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  <p:grpSp>
        <p:nvGrpSpPr>
          <p:cNvPr id="6" name="Google Shape;4116;p81"/>
          <p:cNvGrpSpPr/>
          <p:nvPr/>
        </p:nvGrpSpPr>
        <p:grpSpPr>
          <a:xfrm flipH="1">
            <a:off x="9893932" y="3103809"/>
            <a:ext cx="1523866" cy="2856624"/>
            <a:chOff x="4589931" y="1573156"/>
            <a:chExt cx="1033529" cy="1843800"/>
          </a:xfrm>
        </p:grpSpPr>
        <p:sp>
          <p:nvSpPr>
            <p:cNvPr id="7" name="Google Shape;4117;p81"/>
            <p:cNvSpPr/>
            <p:nvPr/>
          </p:nvSpPr>
          <p:spPr>
            <a:xfrm>
              <a:off x="5143731" y="2659091"/>
              <a:ext cx="282291" cy="575031"/>
            </a:xfrm>
            <a:custGeom>
              <a:avLst/>
              <a:gdLst/>
              <a:ahLst/>
              <a:cxnLst/>
              <a:rect l="l" t="t" r="r" b="b"/>
              <a:pathLst>
                <a:path w="13588" h="27679" extrusionOk="0">
                  <a:moveTo>
                    <a:pt x="3954" y="1"/>
                  </a:moveTo>
                  <a:cubicBezTo>
                    <a:pt x="2816" y="1"/>
                    <a:pt x="1570" y="736"/>
                    <a:pt x="548" y="3149"/>
                  </a:cubicBezTo>
                  <a:cubicBezTo>
                    <a:pt x="153" y="4122"/>
                    <a:pt x="1" y="5307"/>
                    <a:pt x="92" y="6644"/>
                  </a:cubicBezTo>
                  <a:cubicBezTo>
                    <a:pt x="736" y="6936"/>
                    <a:pt x="1907" y="7397"/>
                    <a:pt x="3157" y="7397"/>
                  </a:cubicBezTo>
                  <a:cubicBezTo>
                    <a:pt x="3734" y="7397"/>
                    <a:pt x="4328" y="7299"/>
                    <a:pt x="4894" y="7040"/>
                  </a:cubicBezTo>
                  <a:cubicBezTo>
                    <a:pt x="5229" y="9654"/>
                    <a:pt x="5168" y="20687"/>
                    <a:pt x="12432" y="27678"/>
                  </a:cubicBezTo>
                  <a:cubicBezTo>
                    <a:pt x="12736" y="27496"/>
                    <a:pt x="13101" y="27405"/>
                    <a:pt x="13496" y="27374"/>
                  </a:cubicBezTo>
                  <a:cubicBezTo>
                    <a:pt x="13496" y="27344"/>
                    <a:pt x="13496" y="27313"/>
                    <a:pt x="13496" y="27253"/>
                  </a:cubicBezTo>
                  <a:cubicBezTo>
                    <a:pt x="13588" y="24669"/>
                    <a:pt x="8785" y="18559"/>
                    <a:pt x="8603" y="13423"/>
                  </a:cubicBezTo>
                  <a:cubicBezTo>
                    <a:pt x="8390" y="8255"/>
                    <a:pt x="7235" y="1781"/>
                    <a:pt x="7235" y="1781"/>
                  </a:cubicBezTo>
                  <a:cubicBezTo>
                    <a:pt x="7235" y="1781"/>
                    <a:pt x="5725" y="1"/>
                    <a:pt x="3954" y="1"/>
                  </a:cubicBezTo>
                  <a:close/>
                </a:path>
              </a:pathLst>
            </a:custGeom>
            <a:solidFill>
              <a:srgbClr val="FFA7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4118;p81"/>
            <p:cNvSpPr/>
            <p:nvPr/>
          </p:nvSpPr>
          <p:spPr>
            <a:xfrm>
              <a:off x="5147830" y="2794911"/>
              <a:ext cx="256405" cy="543703"/>
            </a:xfrm>
            <a:custGeom>
              <a:avLst/>
              <a:gdLst/>
              <a:ahLst/>
              <a:cxnLst/>
              <a:rect l="l" t="t" r="r" b="b"/>
              <a:pathLst>
                <a:path w="12342" h="26171" extrusionOk="0">
                  <a:moveTo>
                    <a:pt x="1" y="0"/>
                  </a:moveTo>
                  <a:cubicBezTo>
                    <a:pt x="396" y="6991"/>
                    <a:pt x="6718" y="17691"/>
                    <a:pt x="8390" y="19849"/>
                  </a:cubicBezTo>
                  <a:cubicBezTo>
                    <a:pt x="9819" y="21642"/>
                    <a:pt x="7691" y="23739"/>
                    <a:pt x="6505" y="25654"/>
                  </a:cubicBezTo>
                  <a:cubicBezTo>
                    <a:pt x="6627" y="25806"/>
                    <a:pt x="6779" y="25928"/>
                    <a:pt x="6931" y="26019"/>
                  </a:cubicBezTo>
                  <a:cubicBezTo>
                    <a:pt x="7166" y="26123"/>
                    <a:pt x="7415" y="26170"/>
                    <a:pt x="7667" y="26170"/>
                  </a:cubicBezTo>
                  <a:cubicBezTo>
                    <a:pt x="8298" y="26170"/>
                    <a:pt x="8946" y="25876"/>
                    <a:pt x="9423" y="25442"/>
                  </a:cubicBezTo>
                  <a:cubicBezTo>
                    <a:pt x="10092" y="24834"/>
                    <a:pt x="10457" y="23983"/>
                    <a:pt x="10822" y="23162"/>
                  </a:cubicBezTo>
                  <a:cubicBezTo>
                    <a:pt x="11126" y="22463"/>
                    <a:pt x="11430" y="21733"/>
                    <a:pt x="12038" y="21247"/>
                  </a:cubicBezTo>
                  <a:cubicBezTo>
                    <a:pt x="12129" y="21186"/>
                    <a:pt x="12220" y="21095"/>
                    <a:pt x="12341" y="21034"/>
                  </a:cubicBezTo>
                  <a:cubicBezTo>
                    <a:pt x="5077" y="14043"/>
                    <a:pt x="5138" y="3010"/>
                    <a:pt x="4803" y="396"/>
                  </a:cubicBezTo>
                  <a:cubicBezTo>
                    <a:pt x="4237" y="655"/>
                    <a:pt x="3643" y="753"/>
                    <a:pt x="3066" y="753"/>
                  </a:cubicBezTo>
                  <a:cubicBezTo>
                    <a:pt x="1816" y="753"/>
                    <a:pt x="645" y="292"/>
                    <a:pt x="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4119;p81"/>
            <p:cNvSpPr/>
            <p:nvPr/>
          </p:nvSpPr>
          <p:spPr>
            <a:xfrm>
              <a:off x="4906293" y="2734047"/>
              <a:ext cx="337864" cy="620051"/>
            </a:xfrm>
            <a:custGeom>
              <a:avLst/>
              <a:gdLst/>
              <a:ahLst/>
              <a:cxnLst/>
              <a:rect l="l" t="t" r="r" b="b"/>
              <a:pathLst>
                <a:path w="16263" h="29846" extrusionOk="0">
                  <a:moveTo>
                    <a:pt x="4484" y="1"/>
                  </a:moveTo>
                  <a:cubicBezTo>
                    <a:pt x="2384" y="1"/>
                    <a:pt x="244" y="240"/>
                    <a:pt x="183" y="240"/>
                  </a:cubicBezTo>
                  <a:cubicBezTo>
                    <a:pt x="1" y="270"/>
                    <a:pt x="1" y="1030"/>
                    <a:pt x="62" y="1973"/>
                  </a:cubicBezTo>
                  <a:cubicBezTo>
                    <a:pt x="1277" y="2702"/>
                    <a:pt x="4165" y="4222"/>
                    <a:pt x="6809" y="4435"/>
                  </a:cubicBezTo>
                  <a:cubicBezTo>
                    <a:pt x="6718" y="10179"/>
                    <a:pt x="3466" y="25955"/>
                    <a:pt x="16263" y="29845"/>
                  </a:cubicBezTo>
                  <a:cubicBezTo>
                    <a:pt x="16263" y="29663"/>
                    <a:pt x="16232" y="29481"/>
                    <a:pt x="16141" y="29298"/>
                  </a:cubicBezTo>
                  <a:cubicBezTo>
                    <a:pt x="15746" y="28326"/>
                    <a:pt x="14712" y="27900"/>
                    <a:pt x="13800" y="27474"/>
                  </a:cubicBezTo>
                  <a:cubicBezTo>
                    <a:pt x="12007" y="26623"/>
                    <a:pt x="10791" y="25256"/>
                    <a:pt x="10062" y="23401"/>
                  </a:cubicBezTo>
                  <a:cubicBezTo>
                    <a:pt x="8329" y="18933"/>
                    <a:pt x="8208" y="3219"/>
                    <a:pt x="8542" y="1243"/>
                  </a:cubicBezTo>
                  <a:cubicBezTo>
                    <a:pt x="8711" y="248"/>
                    <a:pt x="6618" y="1"/>
                    <a:pt x="4484" y="1"/>
                  </a:cubicBezTo>
                  <a:close/>
                </a:path>
              </a:pathLst>
            </a:custGeom>
            <a:solidFill>
              <a:srgbClr val="FFA7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4120;p81"/>
            <p:cNvSpPr/>
            <p:nvPr/>
          </p:nvSpPr>
          <p:spPr>
            <a:xfrm>
              <a:off x="4909769" y="2772807"/>
              <a:ext cx="336597" cy="600543"/>
            </a:xfrm>
            <a:custGeom>
              <a:avLst/>
              <a:gdLst/>
              <a:ahLst/>
              <a:cxnLst/>
              <a:rect l="l" t="t" r="r" b="b"/>
              <a:pathLst>
                <a:path w="16202" h="28907" extrusionOk="0">
                  <a:moveTo>
                    <a:pt x="1" y="1"/>
                  </a:moveTo>
                  <a:cubicBezTo>
                    <a:pt x="92" y="1642"/>
                    <a:pt x="426" y="3952"/>
                    <a:pt x="487" y="4286"/>
                  </a:cubicBezTo>
                  <a:cubicBezTo>
                    <a:pt x="943" y="6384"/>
                    <a:pt x="1703" y="8390"/>
                    <a:pt x="2463" y="10396"/>
                  </a:cubicBezTo>
                  <a:cubicBezTo>
                    <a:pt x="3192" y="12341"/>
                    <a:pt x="3101" y="14621"/>
                    <a:pt x="3435" y="16657"/>
                  </a:cubicBezTo>
                  <a:cubicBezTo>
                    <a:pt x="3739" y="18420"/>
                    <a:pt x="4104" y="23162"/>
                    <a:pt x="5320" y="25989"/>
                  </a:cubicBezTo>
                  <a:cubicBezTo>
                    <a:pt x="5897" y="25989"/>
                    <a:pt x="6475" y="26110"/>
                    <a:pt x="6992" y="26323"/>
                  </a:cubicBezTo>
                  <a:cubicBezTo>
                    <a:pt x="7904" y="26688"/>
                    <a:pt x="8755" y="27235"/>
                    <a:pt x="9636" y="27691"/>
                  </a:cubicBezTo>
                  <a:cubicBezTo>
                    <a:pt x="10761" y="28238"/>
                    <a:pt x="11946" y="28633"/>
                    <a:pt x="13162" y="28816"/>
                  </a:cubicBezTo>
                  <a:cubicBezTo>
                    <a:pt x="13435" y="28858"/>
                    <a:pt x="13854" y="28907"/>
                    <a:pt x="14294" y="28907"/>
                  </a:cubicBezTo>
                  <a:cubicBezTo>
                    <a:pt x="15125" y="28907"/>
                    <a:pt x="16032" y="28731"/>
                    <a:pt x="16171" y="27995"/>
                  </a:cubicBezTo>
                  <a:cubicBezTo>
                    <a:pt x="16202" y="27965"/>
                    <a:pt x="16202" y="27934"/>
                    <a:pt x="16202" y="27873"/>
                  </a:cubicBezTo>
                  <a:cubicBezTo>
                    <a:pt x="3405" y="23983"/>
                    <a:pt x="6657" y="8207"/>
                    <a:pt x="6748" y="2463"/>
                  </a:cubicBezTo>
                  <a:cubicBezTo>
                    <a:pt x="4104" y="2250"/>
                    <a:pt x="1216" y="730"/>
                    <a:pt x="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4121;p81"/>
            <p:cNvSpPr/>
            <p:nvPr/>
          </p:nvSpPr>
          <p:spPr>
            <a:xfrm>
              <a:off x="5018063" y="3312707"/>
              <a:ext cx="232410" cy="104249"/>
            </a:xfrm>
            <a:custGeom>
              <a:avLst/>
              <a:gdLst/>
              <a:ahLst/>
              <a:cxnLst/>
              <a:rect l="l" t="t" r="r" b="b"/>
              <a:pathLst>
                <a:path w="11187" h="5018" extrusionOk="0">
                  <a:moveTo>
                    <a:pt x="1" y="1"/>
                  </a:moveTo>
                  <a:cubicBezTo>
                    <a:pt x="457" y="1034"/>
                    <a:pt x="1034" y="1794"/>
                    <a:pt x="1764" y="2098"/>
                  </a:cubicBezTo>
                  <a:cubicBezTo>
                    <a:pt x="4499" y="3132"/>
                    <a:pt x="5168" y="4894"/>
                    <a:pt x="8329" y="5016"/>
                  </a:cubicBezTo>
                  <a:cubicBezTo>
                    <a:pt x="8357" y="5017"/>
                    <a:pt x="8385" y="5018"/>
                    <a:pt x="8413" y="5018"/>
                  </a:cubicBezTo>
                  <a:cubicBezTo>
                    <a:pt x="9266" y="5018"/>
                    <a:pt x="10110" y="4569"/>
                    <a:pt x="10639" y="3922"/>
                  </a:cubicBezTo>
                  <a:cubicBezTo>
                    <a:pt x="10913" y="3587"/>
                    <a:pt x="11095" y="3162"/>
                    <a:pt x="11156" y="2736"/>
                  </a:cubicBezTo>
                  <a:cubicBezTo>
                    <a:pt x="11187" y="2372"/>
                    <a:pt x="11156" y="1703"/>
                    <a:pt x="10852" y="1460"/>
                  </a:cubicBezTo>
                  <a:cubicBezTo>
                    <a:pt x="10700" y="1642"/>
                    <a:pt x="10700" y="1916"/>
                    <a:pt x="10579" y="2098"/>
                  </a:cubicBezTo>
                  <a:cubicBezTo>
                    <a:pt x="10457" y="2280"/>
                    <a:pt x="10214" y="2402"/>
                    <a:pt x="10001" y="2463"/>
                  </a:cubicBezTo>
                  <a:cubicBezTo>
                    <a:pt x="9400" y="2681"/>
                    <a:pt x="8725" y="2802"/>
                    <a:pt x="8065" y="2802"/>
                  </a:cubicBezTo>
                  <a:cubicBezTo>
                    <a:pt x="7991" y="2802"/>
                    <a:pt x="7917" y="2800"/>
                    <a:pt x="7843" y="2797"/>
                  </a:cubicBezTo>
                  <a:cubicBezTo>
                    <a:pt x="7600" y="2767"/>
                    <a:pt x="7387" y="2736"/>
                    <a:pt x="7113" y="2676"/>
                  </a:cubicBezTo>
                  <a:cubicBezTo>
                    <a:pt x="6171" y="2493"/>
                    <a:pt x="5199" y="2159"/>
                    <a:pt x="4317" y="1703"/>
                  </a:cubicBezTo>
                  <a:cubicBezTo>
                    <a:pt x="3436" y="1247"/>
                    <a:pt x="2615" y="700"/>
                    <a:pt x="1673" y="335"/>
                  </a:cubicBezTo>
                  <a:cubicBezTo>
                    <a:pt x="1156" y="122"/>
                    <a:pt x="57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4122;p81"/>
            <p:cNvSpPr/>
            <p:nvPr/>
          </p:nvSpPr>
          <p:spPr>
            <a:xfrm>
              <a:off x="5263083" y="3226200"/>
              <a:ext cx="160404" cy="161339"/>
            </a:xfrm>
            <a:custGeom>
              <a:avLst/>
              <a:gdLst/>
              <a:ahLst/>
              <a:cxnLst/>
              <a:rect l="l" t="t" r="r" b="b"/>
              <a:pathLst>
                <a:path w="7721" h="7766" extrusionOk="0">
                  <a:moveTo>
                    <a:pt x="7721" y="1"/>
                  </a:moveTo>
                  <a:cubicBezTo>
                    <a:pt x="7235" y="1"/>
                    <a:pt x="6748" y="183"/>
                    <a:pt x="6384" y="487"/>
                  </a:cubicBezTo>
                  <a:cubicBezTo>
                    <a:pt x="5776" y="973"/>
                    <a:pt x="5472" y="1703"/>
                    <a:pt x="5168" y="2371"/>
                  </a:cubicBezTo>
                  <a:cubicBezTo>
                    <a:pt x="4803" y="3223"/>
                    <a:pt x="4438" y="4043"/>
                    <a:pt x="3769" y="4682"/>
                  </a:cubicBezTo>
                  <a:cubicBezTo>
                    <a:pt x="3301" y="5108"/>
                    <a:pt x="2667" y="5400"/>
                    <a:pt x="2048" y="5400"/>
                  </a:cubicBezTo>
                  <a:cubicBezTo>
                    <a:pt x="1784" y="5400"/>
                    <a:pt x="1522" y="5347"/>
                    <a:pt x="1277" y="5229"/>
                  </a:cubicBezTo>
                  <a:cubicBezTo>
                    <a:pt x="1125" y="5168"/>
                    <a:pt x="973" y="5046"/>
                    <a:pt x="851" y="4894"/>
                  </a:cubicBezTo>
                  <a:cubicBezTo>
                    <a:pt x="365" y="5685"/>
                    <a:pt x="0" y="6414"/>
                    <a:pt x="122" y="7113"/>
                  </a:cubicBezTo>
                  <a:cubicBezTo>
                    <a:pt x="654" y="7568"/>
                    <a:pt x="1205" y="7765"/>
                    <a:pt x="1755" y="7765"/>
                  </a:cubicBezTo>
                  <a:cubicBezTo>
                    <a:pt x="4663" y="7765"/>
                    <a:pt x="7568" y="2250"/>
                    <a:pt x="77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4123;p81"/>
            <p:cNvSpPr/>
            <p:nvPr/>
          </p:nvSpPr>
          <p:spPr>
            <a:xfrm>
              <a:off x="4853899" y="2493695"/>
              <a:ext cx="375093" cy="301528"/>
            </a:xfrm>
            <a:custGeom>
              <a:avLst/>
              <a:gdLst/>
              <a:ahLst/>
              <a:cxnLst/>
              <a:rect l="l" t="t" r="r" b="b"/>
              <a:pathLst>
                <a:path w="18055" h="14514" extrusionOk="0">
                  <a:moveTo>
                    <a:pt x="4590" y="1"/>
                  </a:moveTo>
                  <a:cubicBezTo>
                    <a:pt x="4590" y="1"/>
                    <a:pt x="0" y="4256"/>
                    <a:pt x="426" y="10761"/>
                  </a:cubicBezTo>
                  <a:cubicBezTo>
                    <a:pt x="3730" y="13563"/>
                    <a:pt x="7110" y="14136"/>
                    <a:pt x="9321" y="14136"/>
                  </a:cubicBezTo>
                  <a:cubicBezTo>
                    <a:pt x="10852" y="14136"/>
                    <a:pt x="11824" y="13861"/>
                    <a:pt x="11824" y="13861"/>
                  </a:cubicBezTo>
                  <a:cubicBezTo>
                    <a:pt x="11824" y="13861"/>
                    <a:pt x="13307" y="14513"/>
                    <a:pt x="15288" y="14513"/>
                  </a:cubicBezTo>
                  <a:cubicBezTo>
                    <a:pt x="16144" y="14513"/>
                    <a:pt x="17093" y="14392"/>
                    <a:pt x="18055" y="14043"/>
                  </a:cubicBezTo>
                  <a:cubicBezTo>
                    <a:pt x="16900" y="9211"/>
                    <a:pt x="14985" y="4530"/>
                    <a:pt x="12493" y="214"/>
                  </a:cubicBezTo>
                  <a:lnTo>
                    <a:pt x="4590" y="1"/>
                  </a:lnTo>
                  <a:close/>
                </a:path>
              </a:pathLst>
            </a:custGeom>
            <a:solidFill>
              <a:srgbClr val="F59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4124;p81"/>
            <p:cNvSpPr/>
            <p:nvPr/>
          </p:nvSpPr>
          <p:spPr>
            <a:xfrm>
              <a:off x="5113420" y="2498120"/>
              <a:ext cx="191982" cy="287339"/>
            </a:xfrm>
            <a:custGeom>
              <a:avLst/>
              <a:gdLst/>
              <a:ahLst/>
              <a:cxnLst/>
              <a:rect l="l" t="t" r="r" b="b"/>
              <a:pathLst>
                <a:path w="9241" h="13831" extrusionOk="0">
                  <a:moveTo>
                    <a:pt x="1" y="1"/>
                  </a:moveTo>
                  <a:cubicBezTo>
                    <a:pt x="2493" y="4317"/>
                    <a:pt x="4378" y="8967"/>
                    <a:pt x="5563" y="13830"/>
                  </a:cubicBezTo>
                  <a:cubicBezTo>
                    <a:pt x="6840" y="13375"/>
                    <a:pt x="8116" y="12554"/>
                    <a:pt x="9241" y="11125"/>
                  </a:cubicBezTo>
                  <a:cubicBezTo>
                    <a:pt x="8268" y="6748"/>
                    <a:pt x="6141" y="152"/>
                    <a:pt x="6141" y="1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491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4125;p81"/>
            <p:cNvSpPr/>
            <p:nvPr/>
          </p:nvSpPr>
          <p:spPr>
            <a:xfrm>
              <a:off x="5083753" y="2646834"/>
              <a:ext cx="67581" cy="141457"/>
            </a:xfrm>
            <a:custGeom>
              <a:avLst/>
              <a:gdLst/>
              <a:ahLst/>
              <a:cxnLst/>
              <a:rect l="l" t="t" r="r" b="b"/>
              <a:pathLst>
                <a:path w="3253" h="6809" extrusionOk="0">
                  <a:moveTo>
                    <a:pt x="3252" y="0"/>
                  </a:moveTo>
                  <a:lnTo>
                    <a:pt x="0" y="1125"/>
                  </a:lnTo>
                  <a:lnTo>
                    <a:pt x="1277" y="2554"/>
                  </a:lnTo>
                  <a:lnTo>
                    <a:pt x="760" y="6596"/>
                  </a:lnTo>
                  <a:lnTo>
                    <a:pt x="1337" y="6809"/>
                  </a:lnTo>
                  <a:lnTo>
                    <a:pt x="3252" y="0"/>
                  </a:lnTo>
                  <a:close/>
                </a:path>
              </a:pathLst>
            </a:custGeom>
            <a:solidFill>
              <a:srgbClr val="F491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4126;p81"/>
            <p:cNvSpPr/>
            <p:nvPr/>
          </p:nvSpPr>
          <p:spPr>
            <a:xfrm>
              <a:off x="4834952" y="2063534"/>
              <a:ext cx="444564" cy="528641"/>
            </a:xfrm>
            <a:custGeom>
              <a:avLst/>
              <a:gdLst/>
              <a:ahLst/>
              <a:cxnLst/>
              <a:rect l="l" t="t" r="r" b="b"/>
              <a:pathLst>
                <a:path w="21399" h="25446" extrusionOk="0">
                  <a:moveTo>
                    <a:pt x="6395" y="1"/>
                  </a:moveTo>
                  <a:cubicBezTo>
                    <a:pt x="5028" y="1"/>
                    <a:pt x="3676" y="355"/>
                    <a:pt x="2979" y="1542"/>
                  </a:cubicBezTo>
                  <a:cubicBezTo>
                    <a:pt x="1246" y="4490"/>
                    <a:pt x="0" y="12150"/>
                    <a:pt x="0" y="12150"/>
                  </a:cubicBezTo>
                  <a:lnTo>
                    <a:pt x="6018" y="13487"/>
                  </a:lnTo>
                  <a:lnTo>
                    <a:pt x="4620" y="20722"/>
                  </a:lnTo>
                  <a:cubicBezTo>
                    <a:pt x="4620" y="20722"/>
                    <a:pt x="8967" y="25159"/>
                    <a:pt x="12614" y="25433"/>
                  </a:cubicBezTo>
                  <a:cubicBezTo>
                    <a:pt x="12742" y="25441"/>
                    <a:pt x="12871" y="25446"/>
                    <a:pt x="13000" y="25446"/>
                  </a:cubicBezTo>
                  <a:cubicBezTo>
                    <a:pt x="16513" y="25446"/>
                    <a:pt x="20274" y="22363"/>
                    <a:pt x="20274" y="22363"/>
                  </a:cubicBezTo>
                  <a:cubicBezTo>
                    <a:pt x="20274" y="22363"/>
                    <a:pt x="21399" y="11816"/>
                    <a:pt x="21399" y="10083"/>
                  </a:cubicBezTo>
                  <a:cubicBezTo>
                    <a:pt x="21399" y="6253"/>
                    <a:pt x="17690" y="3244"/>
                    <a:pt x="15259" y="2302"/>
                  </a:cubicBezTo>
                  <a:cubicBezTo>
                    <a:pt x="13526" y="1664"/>
                    <a:pt x="12219" y="1360"/>
                    <a:pt x="10487" y="782"/>
                  </a:cubicBezTo>
                  <a:cubicBezTo>
                    <a:pt x="10487" y="782"/>
                    <a:pt x="8425" y="1"/>
                    <a:pt x="6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4127;p81"/>
            <p:cNvSpPr/>
            <p:nvPr/>
          </p:nvSpPr>
          <p:spPr>
            <a:xfrm>
              <a:off x="4956423" y="2247975"/>
              <a:ext cx="24785" cy="98474"/>
            </a:xfrm>
            <a:custGeom>
              <a:avLst/>
              <a:gdLst/>
              <a:ahLst/>
              <a:cxnLst/>
              <a:rect l="l" t="t" r="r" b="b"/>
              <a:pathLst>
                <a:path w="1193" h="4740" extrusionOk="0">
                  <a:moveTo>
                    <a:pt x="1027" y="1"/>
                  </a:moveTo>
                  <a:cubicBezTo>
                    <a:pt x="969" y="1"/>
                    <a:pt x="914" y="34"/>
                    <a:pt x="901" y="111"/>
                  </a:cubicBezTo>
                  <a:cubicBezTo>
                    <a:pt x="658" y="1387"/>
                    <a:pt x="384" y="2694"/>
                    <a:pt x="141" y="4001"/>
                  </a:cubicBezTo>
                  <a:cubicBezTo>
                    <a:pt x="111" y="4184"/>
                    <a:pt x="50" y="4366"/>
                    <a:pt x="20" y="4549"/>
                  </a:cubicBezTo>
                  <a:cubicBezTo>
                    <a:pt x="1" y="4661"/>
                    <a:pt x="98" y="4739"/>
                    <a:pt x="182" y="4739"/>
                  </a:cubicBezTo>
                  <a:cubicBezTo>
                    <a:pt x="234" y="4739"/>
                    <a:pt x="281" y="4709"/>
                    <a:pt x="293" y="4640"/>
                  </a:cubicBezTo>
                  <a:cubicBezTo>
                    <a:pt x="567" y="3333"/>
                    <a:pt x="810" y="2026"/>
                    <a:pt x="1083" y="749"/>
                  </a:cubicBezTo>
                  <a:cubicBezTo>
                    <a:pt x="1114" y="567"/>
                    <a:pt x="1144" y="354"/>
                    <a:pt x="1175" y="172"/>
                  </a:cubicBezTo>
                  <a:cubicBezTo>
                    <a:pt x="1192" y="66"/>
                    <a:pt x="1107" y="1"/>
                    <a:pt x="1027" y="1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4128;p81"/>
            <p:cNvSpPr/>
            <p:nvPr/>
          </p:nvSpPr>
          <p:spPr>
            <a:xfrm>
              <a:off x="5190454" y="2281526"/>
              <a:ext cx="11717" cy="103584"/>
            </a:xfrm>
            <a:custGeom>
              <a:avLst/>
              <a:gdLst/>
              <a:ahLst/>
              <a:cxnLst/>
              <a:rect l="l" t="t" r="r" b="b"/>
              <a:pathLst>
                <a:path w="564" h="4986" extrusionOk="0">
                  <a:moveTo>
                    <a:pt x="423" y="0"/>
                  </a:moveTo>
                  <a:cubicBezTo>
                    <a:pt x="350" y="0"/>
                    <a:pt x="274" y="46"/>
                    <a:pt x="274" y="137"/>
                  </a:cubicBezTo>
                  <a:cubicBezTo>
                    <a:pt x="214" y="1505"/>
                    <a:pt x="122" y="2873"/>
                    <a:pt x="62" y="4241"/>
                  </a:cubicBezTo>
                  <a:lnTo>
                    <a:pt x="1" y="4849"/>
                  </a:lnTo>
                  <a:cubicBezTo>
                    <a:pt x="1" y="4940"/>
                    <a:pt x="69" y="4985"/>
                    <a:pt x="141" y="4985"/>
                  </a:cubicBezTo>
                  <a:cubicBezTo>
                    <a:pt x="214" y="4985"/>
                    <a:pt x="290" y="4940"/>
                    <a:pt x="305" y="4849"/>
                  </a:cubicBezTo>
                  <a:cubicBezTo>
                    <a:pt x="366" y="3481"/>
                    <a:pt x="457" y="2083"/>
                    <a:pt x="518" y="715"/>
                  </a:cubicBezTo>
                  <a:lnTo>
                    <a:pt x="548" y="137"/>
                  </a:lnTo>
                  <a:cubicBezTo>
                    <a:pt x="563" y="46"/>
                    <a:pt x="495" y="0"/>
                    <a:pt x="423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4129;p81"/>
            <p:cNvSpPr/>
            <p:nvPr/>
          </p:nvSpPr>
          <p:spPr>
            <a:xfrm>
              <a:off x="5040167" y="2089233"/>
              <a:ext cx="260186" cy="495110"/>
            </a:xfrm>
            <a:custGeom>
              <a:avLst/>
              <a:gdLst/>
              <a:ahLst/>
              <a:cxnLst/>
              <a:rect l="l" t="t" r="r" b="b"/>
              <a:pathLst>
                <a:path w="12524" h="2383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65" y="3496"/>
                    <a:pt x="4530" y="4104"/>
                  </a:cubicBezTo>
                  <a:cubicBezTo>
                    <a:pt x="6232" y="6293"/>
                    <a:pt x="5350" y="23831"/>
                    <a:pt x="5350" y="23831"/>
                  </a:cubicBezTo>
                  <a:cubicBezTo>
                    <a:pt x="5350" y="23831"/>
                    <a:pt x="9241" y="22433"/>
                    <a:pt x="10396" y="21126"/>
                  </a:cubicBezTo>
                  <a:cubicBezTo>
                    <a:pt x="10700" y="18785"/>
                    <a:pt x="11460" y="10001"/>
                    <a:pt x="11460" y="10001"/>
                  </a:cubicBezTo>
                  <a:cubicBezTo>
                    <a:pt x="11460" y="10001"/>
                    <a:pt x="12524" y="2402"/>
                    <a:pt x="2554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4130;p81"/>
            <p:cNvSpPr/>
            <p:nvPr/>
          </p:nvSpPr>
          <p:spPr>
            <a:xfrm>
              <a:off x="5348967" y="2204804"/>
              <a:ext cx="79589" cy="109256"/>
            </a:xfrm>
            <a:custGeom>
              <a:avLst/>
              <a:gdLst/>
              <a:ahLst/>
              <a:cxnLst/>
              <a:rect l="l" t="t" r="r" b="b"/>
              <a:pathLst>
                <a:path w="3831" h="5259" extrusionOk="0">
                  <a:moveTo>
                    <a:pt x="760" y="0"/>
                  </a:moveTo>
                  <a:lnTo>
                    <a:pt x="760" y="0"/>
                  </a:lnTo>
                  <a:cubicBezTo>
                    <a:pt x="0" y="2371"/>
                    <a:pt x="3830" y="5259"/>
                    <a:pt x="3830" y="5259"/>
                  </a:cubicBezTo>
                  <a:cubicBezTo>
                    <a:pt x="3739" y="3769"/>
                    <a:pt x="1824" y="548"/>
                    <a:pt x="760" y="0"/>
                  </a:cubicBezTo>
                  <a:close/>
                </a:path>
              </a:pathLst>
            </a:custGeom>
            <a:solidFill>
              <a:srgbClr val="7BCC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4131;p81"/>
            <p:cNvSpPr/>
            <p:nvPr/>
          </p:nvSpPr>
          <p:spPr>
            <a:xfrm>
              <a:off x="5170260" y="2348775"/>
              <a:ext cx="226718" cy="177876"/>
            </a:xfrm>
            <a:custGeom>
              <a:avLst/>
              <a:gdLst/>
              <a:ahLst/>
              <a:cxnLst/>
              <a:rect l="l" t="t" r="r" b="b"/>
              <a:pathLst>
                <a:path w="10913" h="8562" extrusionOk="0">
                  <a:moveTo>
                    <a:pt x="7599" y="1"/>
                  </a:moveTo>
                  <a:lnTo>
                    <a:pt x="4772" y="2371"/>
                  </a:lnTo>
                  <a:lnTo>
                    <a:pt x="4803" y="1946"/>
                  </a:lnTo>
                  <a:lnTo>
                    <a:pt x="1125" y="1612"/>
                  </a:lnTo>
                  <a:lnTo>
                    <a:pt x="1125" y="1612"/>
                  </a:lnTo>
                  <a:cubicBezTo>
                    <a:pt x="1125" y="1612"/>
                    <a:pt x="0" y="7843"/>
                    <a:pt x="4742" y="8511"/>
                  </a:cubicBezTo>
                  <a:cubicBezTo>
                    <a:pt x="4971" y="8545"/>
                    <a:pt x="5192" y="8561"/>
                    <a:pt x="5406" y="8561"/>
                  </a:cubicBezTo>
                  <a:cubicBezTo>
                    <a:pt x="9592" y="8561"/>
                    <a:pt x="10912" y="2371"/>
                    <a:pt x="10912" y="2371"/>
                  </a:cubicBezTo>
                  <a:lnTo>
                    <a:pt x="7599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4132;p81"/>
            <p:cNvSpPr/>
            <p:nvPr/>
          </p:nvSpPr>
          <p:spPr>
            <a:xfrm>
              <a:off x="5328129" y="2312546"/>
              <a:ext cx="208394" cy="106825"/>
            </a:xfrm>
            <a:custGeom>
              <a:avLst/>
              <a:gdLst/>
              <a:ahLst/>
              <a:cxnLst/>
              <a:rect l="l" t="t" r="r" b="b"/>
              <a:pathLst>
                <a:path w="10031" h="5142" extrusionOk="0">
                  <a:moveTo>
                    <a:pt x="2349" y="1"/>
                  </a:moveTo>
                  <a:cubicBezTo>
                    <a:pt x="2325" y="1"/>
                    <a:pt x="2302" y="2"/>
                    <a:pt x="2280" y="4"/>
                  </a:cubicBezTo>
                  <a:cubicBezTo>
                    <a:pt x="1429" y="126"/>
                    <a:pt x="0" y="1798"/>
                    <a:pt x="0" y="1798"/>
                  </a:cubicBezTo>
                  <a:lnTo>
                    <a:pt x="3313" y="4168"/>
                  </a:lnTo>
                  <a:cubicBezTo>
                    <a:pt x="3313" y="4168"/>
                    <a:pt x="4408" y="5141"/>
                    <a:pt x="4894" y="5141"/>
                  </a:cubicBezTo>
                  <a:cubicBezTo>
                    <a:pt x="5380" y="5141"/>
                    <a:pt x="5623" y="4868"/>
                    <a:pt x="5623" y="4868"/>
                  </a:cubicBezTo>
                  <a:lnTo>
                    <a:pt x="7417" y="5141"/>
                  </a:lnTo>
                  <a:lnTo>
                    <a:pt x="7903" y="4442"/>
                  </a:lnTo>
                  <a:cubicBezTo>
                    <a:pt x="7903" y="4442"/>
                    <a:pt x="8416" y="4523"/>
                    <a:pt x="8903" y="4523"/>
                  </a:cubicBezTo>
                  <a:cubicBezTo>
                    <a:pt x="9146" y="4523"/>
                    <a:pt x="9382" y="4503"/>
                    <a:pt x="9544" y="4442"/>
                  </a:cubicBezTo>
                  <a:cubicBezTo>
                    <a:pt x="10031" y="4290"/>
                    <a:pt x="9848" y="1463"/>
                    <a:pt x="9544" y="1433"/>
                  </a:cubicBezTo>
                  <a:cubicBezTo>
                    <a:pt x="9531" y="1430"/>
                    <a:pt x="9517" y="1429"/>
                    <a:pt x="9503" y="1429"/>
                  </a:cubicBezTo>
                  <a:cubicBezTo>
                    <a:pt x="9211" y="1429"/>
                    <a:pt x="8906" y="2010"/>
                    <a:pt x="8906" y="2010"/>
                  </a:cubicBezTo>
                  <a:cubicBezTo>
                    <a:pt x="8906" y="2010"/>
                    <a:pt x="8487" y="1778"/>
                    <a:pt x="8160" y="1778"/>
                  </a:cubicBezTo>
                  <a:cubicBezTo>
                    <a:pt x="8028" y="1778"/>
                    <a:pt x="7912" y="1815"/>
                    <a:pt x="7842" y="1919"/>
                  </a:cubicBezTo>
                  <a:cubicBezTo>
                    <a:pt x="7649" y="1726"/>
                    <a:pt x="7037" y="1685"/>
                    <a:pt x="6557" y="1685"/>
                  </a:cubicBezTo>
                  <a:cubicBezTo>
                    <a:pt x="6208" y="1685"/>
                    <a:pt x="5927" y="1706"/>
                    <a:pt x="5927" y="1706"/>
                  </a:cubicBezTo>
                  <a:cubicBezTo>
                    <a:pt x="5927" y="1706"/>
                    <a:pt x="3297" y="1"/>
                    <a:pt x="234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4133;p81"/>
            <p:cNvSpPr/>
            <p:nvPr/>
          </p:nvSpPr>
          <p:spPr>
            <a:xfrm>
              <a:off x="5226477" y="2308783"/>
              <a:ext cx="150826" cy="124131"/>
            </a:xfrm>
            <a:custGeom>
              <a:avLst/>
              <a:gdLst/>
              <a:ahLst/>
              <a:cxnLst/>
              <a:rect l="l" t="t" r="r" b="b"/>
              <a:pathLst>
                <a:path w="7260" h="5975" extrusionOk="0">
                  <a:moveTo>
                    <a:pt x="7040" y="1"/>
                  </a:moveTo>
                  <a:cubicBezTo>
                    <a:pt x="7004" y="1"/>
                    <a:pt x="6965" y="13"/>
                    <a:pt x="6930" y="41"/>
                  </a:cubicBezTo>
                  <a:cubicBezTo>
                    <a:pt x="4954" y="1682"/>
                    <a:pt x="2948" y="3354"/>
                    <a:pt x="972" y="5026"/>
                  </a:cubicBezTo>
                  <a:cubicBezTo>
                    <a:pt x="668" y="5269"/>
                    <a:pt x="395" y="5482"/>
                    <a:pt x="121" y="5725"/>
                  </a:cubicBezTo>
                  <a:cubicBezTo>
                    <a:pt x="1" y="5821"/>
                    <a:pt x="109" y="5974"/>
                    <a:pt x="234" y="5974"/>
                  </a:cubicBezTo>
                  <a:cubicBezTo>
                    <a:pt x="267" y="5974"/>
                    <a:pt x="302" y="5963"/>
                    <a:pt x="334" y="5938"/>
                  </a:cubicBezTo>
                  <a:cubicBezTo>
                    <a:pt x="2310" y="4266"/>
                    <a:pt x="4316" y="2594"/>
                    <a:pt x="6291" y="923"/>
                  </a:cubicBezTo>
                  <a:cubicBezTo>
                    <a:pt x="6595" y="710"/>
                    <a:pt x="6869" y="467"/>
                    <a:pt x="7142" y="223"/>
                  </a:cubicBezTo>
                  <a:cubicBezTo>
                    <a:pt x="7259" y="130"/>
                    <a:pt x="7161" y="1"/>
                    <a:pt x="704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4134;p81"/>
            <p:cNvSpPr/>
            <p:nvPr/>
          </p:nvSpPr>
          <p:spPr>
            <a:xfrm>
              <a:off x="5482197" y="2353200"/>
              <a:ext cx="30976" cy="65067"/>
            </a:xfrm>
            <a:custGeom>
              <a:avLst/>
              <a:gdLst/>
              <a:ahLst/>
              <a:cxnLst/>
              <a:rect l="l" t="t" r="r" b="b"/>
              <a:pathLst>
                <a:path w="1491" h="3132" extrusionOk="0">
                  <a:moveTo>
                    <a:pt x="1490" y="0"/>
                  </a:moveTo>
                  <a:lnTo>
                    <a:pt x="1" y="3131"/>
                  </a:lnTo>
                  <a:cubicBezTo>
                    <a:pt x="1" y="3131"/>
                    <a:pt x="1369" y="2280"/>
                    <a:pt x="149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4135;p81"/>
            <p:cNvSpPr/>
            <p:nvPr/>
          </p:nvSpPr>
          <p:spPr>
            <a:xfrm>
              <a:off x="5441166" y="2353200"/>
              <a:ext cx="48011" cy="61265"/>
            </a:xfrm>
            <a:custGeom>
              <a:avLst/>
              <a:gdLst/>
              <a:ahLst/>
              <a:cxnLst/>
              <a:rect l="l" t="t" r="r" b="b"/>
              <a:pathLst>
                <a:path w="2311" h="2949" extrusionOk="0">
                  <a:moveTo>
                    <a:pt x="2310" y="0"/>
                  </a:moveTo>
                  <a:lnTo>
                    <a:pt x="0" y="2949"/>
                  </a:lnTo>
                  <a:cubicBezTo>
                    <a:pt x="182" y="2858"/>
                    <a:pt x="2097" y="1399"/>
                    <a:pt x="231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4136;p81"/>
            <p:cNvSpPr/>
            <p:nvPr/>
          </p:nvSpPr>
          <p:spPr>
            <a:xfrm>
              <a:off x="5420308" y="2344620"/>
              <a:ext cx="51813" cy="35754"/>
            </a:xfrm>
            <a:custGeom>
              <a:avLst/>
              <a:gdLst/>
              <a:ahLst/>
              <a:cxnLst/>
              <a:rect l="l" t="t" r="r" b="b"/>
              <a:pathLst>
                <a:path w="2494" h="1721" extrusionOk="0">
                  <a:moveTo>
                    <a:pt x="1952" y="0"/>
                  </a:moveTo>
                  <a:cubicBezTo>
                    <a:pt x="1847" y="0"/>
                    <a:pt x="1742" y="7"/>
                    <a:pt x="1642" y="18"/>
                  </a:cubicBezTo>
                  <a:cubicBezTo>
                    <a:pt x="1369" y="49"/>
                    <a:pt x="1095" y="140"/>
                    <a:pt x="822" y="292"/>
                  </a:cubicBezTo>
                  <a:cubicBezTo>
                    <a:pt x="578" y="444"/>
                    <a:pt x="366" y="657"/>
                    <a:pt x="214" y="900"/>
                  </a:cubicBezTo>
                  <a:cubicBezTo>
                    <a:pt x="62" y="1143"/>
                    <a:pt x="1" y="1447"/>
                    <a:pt x="1" y="1720"/>
                  </a:cubicBezTo>
                  <a:cubicBezTo>
                    <a:pt x="153" y="1508"/>
                    <a:pt x="275" y="1264"/>
                    <a:pt x="457" y="1082"/>
                  </a:cubicBezTo>
                  <a:cubicBezTo>
                    <a:pt x="639" y="900"/>
                    <a:pt x="822" y="748"/>
                    <a:pt x="1034" y="626"/>
                  </a:cubicBezTo>
                  <a:cubicBezTo>
                    <a:pt x="1460" y="383"/>
                    <a:pt x="1946" y="231"/>
                    <a:pt x="2493" y="79"/>
                  </a:cubicBezTo>
                  <a:cubicBezTo>
                    <a:pt x="2320" y="21"/>
                    <a:pt x="2134" y="0"/>
                    <a:pt x="195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4137;p81"/>
            <p:cNvSpPr/>
            <p:nvPr/>
          </p:nvSpPr>
          <p:spPr>
            <a:xfrm>
              <a:off x="5371695" y="2163129"/>
              <a:ext cx="134207" cy="164517"/>
            </a:xfrm>
            <a:custGeom>
              <a:avLst/>
              <a:gdLst/>
              <a:ahLst/>
              <a:cxnLst/>
              <a:rect l="l" t="t" r="r" b="b"/>
              <a:pathLst>
                <a:path w="6460" h="7919" extrusionOk="0">
                  <a:moveTo>
                    <a:pt x="3010" y="0"/>
                  </a:moveTo>
                  <a:cubicBezTo>
                    <a:pt x="0" y="2341"/>
                    <a:pt x="1824" y="6110"/>
                    <a:pt x="2189" y="6778"/>
                  </a:cubicBezTo>
                  <a:cubicBezTo>
                    <a:pt x="2437" y="7609"/>
                    <a:pt x="3079" y="7919"/>
                    <a:pt x="3772" y="7919"/>
                  </a:cubicBezTo>
                  <a:cubicBezTo>
                    <a:pt x="5032" y="7919"/>
                    <a:pt x="6459" y="6894"/>
                    <a:pt x="5988" y="6110"/>
                  </a:cubicBezTo>
                  <a:cubicBezTo>
                    <a:pt x="5710" y="5664"/>
                    <a:pt x="5240" y="5506"/>
                    <a:pt x="4739" y="5506"/>
                  </a:cubicBezTo>
                  <a:cubicBezTo>
                    <a:pt x="4147" y="5506"/>
                    <a:pt x="3513" y="5727"/>
                    <a:pt x="3101" y="5958"/>
                  </a:cubicBezTo>
                  <a:cubicBezTo>
                    <a:pt x="5046" y="3557"/>
                    <a:pt x="4286" y="2554"/>
                    <a:pt x="3010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4138;p81"/>
            <p:cNvSpPr/>
            <p:nvPr/>
          </p:nvSpPr>
          <p:spPr>
            <a:xfrm>
              <a:off x="4850373" y="1573156"/>
              <a:ext cx="773088" cy="475473"/>
            </a:xfrm>
            <a:custGeom>
              <a:avLst/>
              <a:gdLst/>
              <a:ahLst/>
              <a:cxnLst/>
              <a:rect l="l" t="t" r="r" b="b"/>
              <a:pathLst>
                <a:path w="43801" h="26939" extrusionOk="0">
                  <a:moveTo>
                    <a:pt x="43798" y="22401"/>
                  </a:moveTo>
                  <a:cubicBezTo>
                    <a:pt x="43800" y="22401"/>
                    <a:pt x="43800" y="22402"/>
                    <a:pt x="43800" y="22402"/>
                  </a:cubicBezTo>
                  <a:cubicBezTo>
                    <a:pt x="43800" y="22401"/>
                    <a:pt x="43799" y="22401"/>
                    <a:pt x="43798" y="22401"/>
                  </a:cubicBezTo>
                  <a:close/>
                  <a:moveTo>
                    <a:pt x="0" y="0"/>
                  </a:moveTo>
                  <a:cubicBezTo>
                    <a:pt x="426" y="942"/>
                    <a:pt x="122" y="4651"/>
                    <a:pt x="243" y="5593"/>
                  </a:cubicBezTo>
                  <a:cubicBezTo>
                    <a:pt x="426" y="7082"/>
                    <a:pt x="790" y="8572"/>
                    <a:pt x="1307" y="10000"/>
                  </a:cubicBezTo>
                  <a:cubicBezTo>
                    <a:pt x="2523" y="9909"/>
                    <a:pt x="4164" y="9787"/>
                    <a:pt x="4164" y="9787"/>
                  </a:cubicBezTo>
                  <a:lnTo>
                    <a:pt x="4164" y="9787"/>
                  </a:lnTo>
                  <a:lnTo>
                    <a:pt x="2098" y="11824"/>
                  </a:lnTo>
                  <a:cubicBezTo>
                    <a:pt x="5532" y="19058"/>
                    <a:pt x="12736" y="23070"/>
                    <a:pt x="20153" y="25289"/>
                  </a:cubicBezTo>
                  <a:cubicBezTo>
                    <a:pt x="23414" y="26262"/>
                    <a:pt x="26838" y="26939"/>
                    <a:pt x="30194" y="26939"/>
                  </a:cubicBezTo>
                  <a:cubicBezTo>
                    <a:pt x="30404" y="26939"/>
                    <a:pt x="30613" y="26936"/>
                    <a:pt x="30821" y="26931"/>
                  </a:cubicBezTo>
                  <a:lnTo>
                    <a:pt x="30669" y="24469"/>
                  </a:lnTo>
                  <a:lnTo>
                    <a:pt x="31885" y="26900"/>
                  </a:lnTo>
                  <a:cubicBezTo>
                    <a:pt x="32676" y="26839"/>
                    <a:pt x="33496" y="26748"/>
                    <a:pt x="34256" y="26596"/>
                  </a:cubicBezTo>
                  <a:cubicBezTo>
                    <a:pt x="35411" y="26383"/>
                    <a:pt x="36536" y="26079"/>
                    <a:pt x="37600" y="25684"/>
                  </a:cubicBezTo>
                  <a:cubicBezTo>
                    <a:pt x="38633" y="25289"/>
                    <a:pt x="39667" y="24833"/>
                    <a:pt x="40639" y="24317"/>
                  </a:cubicBezTo>
                  <a:cubicBezTo>
                    <a:pt x="41080" y="24081"/>
                    <a:pt x="43313" y="22396"/>
                    <a:pt x="43761" y="22396"/>
                  </a:cubicBezTo>
                  <a:cubicBezTo>
                    <a:pt x="43775" y="22396"/>
                    <a:pt x="43788" y="22397"/>
                    <a:pt x="43798" y="22401"/>
                  </a:cubicBezTo>
                  <a:lnTo>
                    <a:pt x="43798" y="22401"/>
                  </a:lnTo>
                  <a:cubicBezTo>
                    <a:pt x="43655" y="22351"/>
                    <a:pt x="35456" y="19457"/>
                    <a:pt x="33618" y="13040"/>
                  </a:cubicBezTo>
                  <a:cubicBezTo>
                    <a:pt x="31794" y="6566"/>
                    <a:pt x="24955" y="669"/>
                    <a:pt x="19545" y="669"/>
                  </a:cubicBezTo>
                  <a:cubicBezTo>
                    <a:pt x="16158" y="669"/>
                    <a:pt x="11989" y="2162"/>
                    <a:pt x="7666" y="2162"/>
                  </a:cubicBezTo>
                  <a:cubicBezTo>
                    <a:pt x="5121" y="2162"/>
                    <a:pt x="2523" y="1645"/>
                    <a:pt x="0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4139;p81"/>
            <p:cNvSpPr/>
            <p:nvPr/>
          </p:nvSpPr>
          <p:spPr>
            <a:xfrm>
              <a:off x="4887383" y="1781824"/>
              <a:ext cx="726421" cy="265880"/>
            </a:xfrm>
            <a:custGeom>
              <a:avLst/>
              <a:gdLst/>
              <a:ahLst/>
              <a:cxnLst/>
              <a:rect l="l" t="t" r="r" b="b"/>
              <a:pathLst>
                <a:path w="41157" h="15064" extrusionOk="0">
                  <a:moveTo>
                    <a:pt x="1" y="1"/>
                  </a:moveTo>
                  <a:cubicBezTo>
                    <a:pt x="4469" y="8816"/>
                    <a:pt x="13253" y="12676"/>
                    <a:pt x="20578" y="14165"/>
                  </a:cubicBezTo>
                  <a:cubicBezTo>
                    <a:pt x="23109" y="14778"/>
                    <a:pt x="25522" y="15064"/>
                    <a:pt x="27778" y="15064"/>
                  </a:cubicBezTo>
                  <a:cubicBezTo>
                    <a:pt x="28097" y="15064"/>
                    <a:pt x="28412" y="15058"/>
                    <a:pt x="28724" y="15047"/>
                  </a:cubicBezTo>
                  <a:lnTo>
                    <a:pt x="28572" y="12615"/>
                  </a:lnTo>
                  <a:lnTo>
                    <a:pt x="29788" y="14986"/>
                  </a:lnTo>
                  <a:cubicBezTo>
                    <a:pt x="34834" y="14621"/>
                    <a:pt x="38877" y="12858"/>
                    <a:pt x="41156" y="10639"/>
                  </a:cubicBezTo>
                  <a:lnTo>
                    <a:pt x="41156" y="10639"/>
                  </a:lnTo>
                  <a:cubicBezTo>
                    <a:pt x="39597" y="10830"/>
                    <a:pt x="38195" y="10914"/>
                    <a:pt x="36936" y="10914"/>
                  </a:cubicBezTo>
                  <a:cubicBezTo>
                    <a:pt x="26783" y="10914"/>
                    <a:pt x="25846" y="5411"/>
                    <a:pt x="25358" y="5411"/>
                  </a:cubicBezTo>
                  <a:cubicBezTo>
                    <a:pt x="25355" y="5411"/>
                    <a:pt x="25353" y="5411"/>
                    <a:pt x="25351" y="54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4140;p81"/>
            <p:cNvSpPr/>
            <p:nvPr/>
          </p:nvSpPr>
          <p:spPr>
            <a:xfrm>
              <a:off x="4952158" y="1675081"/>
              <a:ext cx="373403" cy="405050"/>
            </a:xfrm>
            <a:custGeom>
              <a:avLst/>
              <a:gdLst/>
              <a:ahLst/>
              <a:cxnLst/>
              <a:rect l="l" t="t" r="r" b="b"/>
              <a:pathLst>
                <a:path w="21156" h="22949" extrusionOk="0">
                  <a:moveTo>
                    <a:pt x="20882" y="0"/>
                  </a:moveTo>
                  <a:cubicBezTo>
                    <a:pt x="15748" y="3030"/>
                    <a:pt x="10730" y="3759"/>
                    <a:pt x="7099" y="3759"/>
                  </a:cubicBezTo>
                  <a:cubicBezTo>
                    <a:pt x="5486" y="3759"/>
                    <a:pt x="4146" y="3615"/>
                    <a:pt x="3192" y="3465"/>
                  </a:cubicBezTo>
                  <a:lnTo>
                    <a:pt x="1703" y="6657"/>
                  </a:lnTo>
                  <a:cubicBezTo>
                    <a:pt x="1" y="10244"/>
                    <a:pt x="943" y="14438"/>
                    <a:pt x="3678" y="17052"/>
                  </a:cubicBezTo>
                  <a:lnTo>
                    <a:pt x="3830" y="21855"/>
                  </a:lnTo>
                  <a:cubicBezTo>
                    <a:pt x="3982" y="22250"/>
                    <a:pt x="4134" y="22615"/>
                    <a:pt x="4286" y="22949"/>
                  </a:cubicBezTo>
                  <a:cubicBezTo>
                    <a:pt x="5654" y="22615"/>
                    <a:pt x="7812" y="21490"/>
                    <a:pt x="8025" y="17934"/>
                  </a:cubicBezTo>
                  <a:cubicBezTo>
                    <a:pt x="4286" y="16323"/>
                    <a:pt x="4378" y="11125"/>
                    <a:pt x="6870" y="7265"/>
                  </a:cubicBezTo>
                  <a:cubicBezTo>
                    <a:pt x="14591" y="6475"/>
                    <a:pt x="18937" y="2949"/>
                    <a:pt x="21156" y="274"/>
                  </a:cubicBezTo>
                  <a:cubicBezTo>
                    <a:pt x="21065" y="183"/>
                    <a:pt x="20974" y="91"/>
                    <a:pt x="2088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4141;p81"/>
            <p:cNvSpPr/>
            <p:nvPr/>
          </p:nvSpPr>
          <p:spPr>
            <a:xfrm>
              <a:off x="5026864" y="1679899"/>
              <a:ext cx="322448" cy="448575"/>
            </a:xfrm>
            <a:custGeom>
              <a:avLst/>
              <a:gdLst/>
              <a:ahLst/>
              <a:cxnLst/>
              <a:rect l="l" t="t" r="r" b="b"/>
              <a:pathLst>
                <a:path w="18269" h="25415" extrusionOk="0">
                  <a:moveTo>
                    <a:pt x="16870" y="1"/>
                  </a:moveTo>
                  <a:cubicBezTo>
                    <a:pt x="14651" y="2676"/>
                    <a:pt x="10305" y="6202"/>
                    <a:pt x="2584" y="6992"/>
                  </a:cubicBezTo>
                  <a:cubicBezTo>
                    <a:pt x="92" y="10852"/>
                    <a:pt x="0" y="16050"/>
                    <a:pt x="3739" y="17661"/>
                  </a:cubicBezTo>
                  <a:cubicBezTo>
                    <a:pt x="3526" y="21187"/>
                    <a:pt x="1368" y="22311"/>
                    <a:pt x="0" y="22676"/>
                  </a:cubicBezTo>
                  <a:cubicBezTo>
                    <a:pt x="1084" y="24830"/>
                    <a:pt x="2798" y="25415"/>
                    <a:pt x="4338" y="25415"/>
                  </a:cubicBezTo>
                  <a:cubicBezTo>
                    <a:pt x="6166" y="25415"/>
                    <a:pt x="7751" y="24591"/>
                    <a:pt x="7751" y="24591"/>
                  </a:cubicBezTo>
                  <a:lnTo>
                    <a:pt x="7751" y="20487"/>
                  </a:lnTo>
                  <a:cubicBezTo>
                    <a:pt x="8239" y="20571"/>
                    <a:pt x="8714" y="20612"/>
                    <a:pt x="9176" y="20612"/>
                  </a:cubicBezTo>
                  <a:cubicBezTo>
                    <a:pt x="12404" y="20612"/>
                    <a:pt x="14990" y="18621"/>
                    <a:pt x="16505" y="15351"/>
                  </a:cubicBezTo>
                  <a:lnTo>
                    <a:pt x="18268" y="11642"/>
                  </a:lnTo>
                  <a:cubicBezTo>
                    <a:pt x="15563" y="8603"/>
                    <a:pt x="15198" y="4043"/>
                    <a:pt x="16992" y="92"/>
                  </a:cubicBezTo>
                  <a:cubicBezTo>
                    <a:pt x="16961" y="62"/>
                    <a:pt x="16931" y="31"/>
                    <a:pt x="16870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4142;p81"/>
            <p:cNvSpPr/>
            <p:nvPr/>
          </p:nvSpPr>
          <p:spPr>
            <a:xfrm>
              <a:off x="5119663" y="1838902"/>
              <a:ext cx="19344" cy="25363"/>
            </a:xfrm>
            <a:custGeom>
              <a:avLst/>
              <a:gdLst/>
              <a:ahLst/>
              <a:cxnLst/>
              <a:rect l="l" t="t" r="r" b="b"/>
              <a:pathLst>
                <a:path w="1096" h="1437" extrusionOk="0">
                  <a:moveTo>
                    <a:pt x="766" y="0"/>
                  </a:moveTo>
                  <a:cubicBezTo>
                    <a:pt x="578" y="0"/>
                    <a:pt x="314" y="227"/>
                    <a:pt x="183" y="566"/>
                  </a:cubicBezTo>
                  <a:cubicBezTo>
                    <a:pt x="1" y="931"/>
                    <a:pt x="31" y="1326"/>
                    <a:pt x="214" y="1417"/>
                  </a:cubicBezTo>
                  <a:cubicBezTo>
                    <a:pt x="244" y="1431"/>
                    <a:pt x="276" y="1437"/>
                    <a:pt x="310" y="1437"/>
                  </a:cubicBezTo>
                  <a:cubicBezTo>
                    <a:pt x="511" y="1437"/>
                    <a:pt x="756" y="1213"/>
                    <a:pt x="913" y="901"/>
                  </a:cubicBezTo>
                  <a:cubicBezTo>
                    <a:pt x="1095" y="506"/>
                    <a:pt x="1065" y="110"/>
                    <a:pt x="852" y="19"/>
                  </a:cubicBezTo>
                  <a:cubicBezTo>
                    <a:pt x="826" y="6"/>
                    <a:pt x="797" y="0"/>
                    <a:pt x="7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4143;p81"/>
            <p:cNvSpPr/>
            <p:nvPr/>
          </p:nvSpPr>
          <p:spPr>
            <a:xfrm>
              <a:off x="5291866" y="1896827"/>
              <a:ext cx="19344" cy="25910"/>
            </a:xfrm>
            <a:custGeom>
              <a:avLst/>
              <a:gdLst/>
              <a:ahLst/>
              <a:cxnLst/>
              <a:rect l="l" t="t" r="r" b="b"/>
              <a:pathLst>
                <a:path w="1096" h="1468" extrusionOk="0">
                  <a:moveTo>
                    <a:pt x="787" y="1"/>
                  </a:moveTo>
                  <a:cubicBezTo>
                    <a:pt x="586" y="1"/>
                    <a:pt x="340" y="228"/>
                    <a:pt x="183" y="567"/>
                  </a:cubicBezTo>
                  <a:cubicBezTo>
                    <a:pt x="1" y="962"/>
                    <a:pt x="31" y="1357"/>
                    <a:pt x="244" y="1449"/>
                  </a:cubicBezTo>
                  <a:cubicBezTo>
                    <a:pt x="274" y="1462"/>
                    <a:pt x="306" y="1468"/>
                    <a:pt x="339" y="1468"/>
                  </a:cubicBezTo>
                  <a:cubicBezTo>
                    <a:pt x="541" y="1468"/>
                    <a:pt x="787" y="1241"/>
                    <a:pt x="943" y="901"/>
                  </a:cubicBezTo>
                  <a:cubicBezTo>
                    <a:pt x="1095" y="506"/>
                    <a:pt x="1095" y="111"/>
                    <a:pt x="882" y="20"/>
                  </a:cubicBezTo>
                  <a:cubicBezTo>
                    <a:pt x="852" y="7"/>
                    <a:pt x="820" y="1"/>
                    <a:pt x="7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4144;p81"/>
            <p:cNvSpPr/>
            <p:nvPr/>
          </p:nvSpPr>
          <p:spPr>
            <a:xfrm>
              <a:off x="5120740" y="1793155"/>
              <a:ext cx="48838" cy="19803"/>
            </a:xfrm>
            <a:custGeom>
              <a:avLst/>
              <a:gdLst/>
              <a:ahLst/>
              <a:cxnLst/>
              <a:rect l="l" t="t" r="r" b="b"/>
              <a:pathLst>
                <a:path w="2767" h="1122" extrusionOk="0">
                  <a:moveTo>
                    <a:pt x="1088" y="1"/>
                  </a:moveTo>
                  <a:cubicBezTo>
                    <a:pt x="962" y="1"/>
                    <a:pt x="840" y="17"/>
                    <a:pt x="730" y="58"/>
                  </a:cubicBezTo>
                  <a:cubicBezTo>
                    <a:pt x="457" y="119"/>
                    <a:pt x="213" y="271"/>
                    <a:pt x="1" y="453"/>
                  </a:cubicBezTo>
                  <a:cubicBezTo>
                    <a:pt x="274" y="453"/>
                    <a:pt x="517" y="453"/>
                    <a:pt x="761" y="484"/>
                  </a:cubicBezTo>
                  <a:cubicBezTo>
                    <a:pt x="1004" y="514"/>
                    <a:pt x="1216" y="544"/>
                    <a:pt x="1429" y="605"/>
                  </a:cubicBezTo>
                  <a:cubicBezTo>
                    <a:pt x="1855" y="696"/>
                    <a:pt x="2250" y="879"/>
                    <a:pt x="2767" y="1122"/>
                  </a:cubicBezTo>
                  <a:cubicBezTo>
                    <a:pt x="2675" y="848"/>
                    <a:pt x="2493" y="636"/>
                    <a:pt x="2311" y="453"/>
                  </a:cubicBezTo>
                  <a:cubicBezTo>
                    <a:pt x="2098" y="271"/>
                    <a:pt x="1824" y="119"/>
                    <a:pt x="1551" y="58"/>
                  </a:cubicBezTo>
                  <a:cubicBezTo>
                    <a:pt x="1401" y="25"/>
                    <a:pt x="1242" y="1"/>
                    <a:pt x="1088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4145;p81"/>
            <p:cNvSpPr/>
            <p:nvPr/>
          </p:nvSpPr>
          <p:spPr>
            <a:xfrm>
              <a:off x="5297231" y="1855969"/>
              <a:ext cx="37577" cy="21374"/>
            </a:xfrm>
            <a:custGeom>
              <a:avLst/>
              <a:gdLst/>
              <a:ahLst/>
              <a:cxnLst/>
              <a:rect l="l" t="t" r="r" b="b"/>
              <a:pathLst>
                <a:path w="2129" h="1211" extrusionOk="0">
                  <a:moveTo>
                    <a:pt x="997" y="0"/>
                  </a:moveTo>
                  <a:cubicBezTo>
                    <a:pt x="841" y="0"/>
                    <a:pt x="689" y="33"/>
                    <a:pt x="548" y="86"/>
                  </a:cubicBezTo>
                  <a:cubicBezTo>
                    <a:pt x="305" y="177"/>
                    <a:pt x="122" y="329"/>
                    <a:pt x="1" y="542"/>
                  </a:cubicBezTo>
                  <a:cubicBezTo>
                    <a:pt x="219" y="514"/>
                    <a:pt x="413" y="499"/>
                    <a:pt x="588" y="499"/>
                  </a:cubicBezTo>
                  <a:cubicBezTo>
                    <a:pt x="803" y="499"/>
                    <a:pt x="989" y="522"/>
                    <a:pt x="1156" y="572"/>
                  </a:cubicBezTo>
                  <a:cubicBezTo>
                    <a:pt x="1308" y="633"/>
                    <a:pt x="1460" y="724"/>
                    <a:pt x="1612" y="815"/>
                  </a:cubicBezTo>
                  <a:cubicBezTo>
                    <a:pt x="1703" y="876"/>
                    <a:pt x="1764" y="937"/>
                    <a:pt x="1855" y="998"/>
                  </a:cubicBezTo>
                  <a:cubicBezTo>
                    <a:pt x="1946" y="1089"/>
                    <a:pt x="2037" y="1150"/>
                    <a:pt x="2129" y="1210"/>
                  </a:cubicBezTo>
                  <a:cubicBezTo>
                    <a:pt x="2129" y="967"/>
                    <a:pt x="2068" y="724"/>
                    <a:pt x="1946" y="542"/>
                  </a:cubicBezTo>
                  <a:cubicBezTo>
                    <a:pt x="1794" y="329"/>
                    <a:pt x="1581" y="147"/>
                    <a:pt x="1338" y="55"/>
                  </a:cubicBezTo>
                  <a:cubicBezTo>
                    <a:pt x="1224" y="17"/>
                    <a:pt x="1109" y="0"/>
                    <a:pt x="997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4146;p81"/>
            <p:cNvSpPr/>
            <p:nvPr/>
          </p:nvSpPr>
          <p:spPr>
            <a:xfrm>
              <a:off x="5210292" y="1871376"/>
              <a:ext cx="59128" cy="61104"/>
            </a:xfrm>
            <a:custGeom>
              <a:avLst/>
              <a:gdLst/>
              <a:ahLst/>
              <a:cxnLst/>
              <a:rect l="l" t="t" r="r" b="b"/>
              <a:pathLst>
                <a:path w="3350" h="3462" extrusionOk="0">
                  <a:moveTo>
                    <a:pt x="3127" y="0"/>
                  </a:moveTo>
                  <a:cubicBezTo>
                    <a:pt x="3038" y="0"/>
                    <a:pt x="2947" y="48"/>
                    <a:pt x="2921" y="155"/>
                  </a:cubicBezTo>
                  <a:cubicBezTo>
                    <a:pt x="2696" y="1112"/>
                    <a:pt x="2470" y="2043"/>
                    <a:pt x="2245" y="2996"/>
                  </a:cubicBezTo>
                  <a:lnTo>
                    <a:pt x="2245" y="2996"/>
                  </a:lnTo>
                  <a:lnTo>
                    <a:pt x="398" y="2343"/>
                  </a:lnTo>
                  <a:cubicBezTo>
                    <a:pt x="373" y="2334"/>
                    <a:pt x="349" y="2330"/>
                    <a:pt x="326" y="2330"/>
                  </a:cubicBezTo>
                  <a:cubicBezTo>
                    <a:pt x="122" y="2330"/>
                    <a:pt x="0" y="2657"/>
                    <a:pt x="246" y="2739"/>
                  </a:cubicBezTo>
                  <a:lnTo>
                    <a:pt x="2313" y="3438"/>
                  </a:lnTo>
                  <a:cubicBezTo>
                    <a:pt x="2344" y="3453"/>
                    <a:pt x="2376" y="3461"/>
                    <a:pt x="2405" y="3461"/>
                  </a:cubicBezTo>
                  <a:cubicBezTo>
                    <a:pt x="2491" y="3461"/>
                    <a:pt x="2564" y="3398"/>
                    <a:pt x="2586" y="3286"/>
                  </a:cubicBezTo>
                  <a:cubicBezTo>
                    <a:pt x="2830" y="2252"/>
                    <a:pt x="3073" y="1249"/>
                    <a:pt x="3316" y="216"/>
                  </a:cubicBezTo>
                  <a:cubicBezTo>
                    <a:pt x="3350" y="79"/>
                    <a:pt x="3240" y="0"/>
                    <a:pt x="3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4147;p81"/>
            <p:cNvSpPr/>
            <p:nvPr/>
          </p:nvSpPr>
          <p:spPr>
            <a:xfrm>
              <a:off x="5151849" y="1911211"/>
              <a:ext cx="63487" cy="52085"/>
            </a:xfrm>
            <a:custGeom>
              <a:avLst/>
              <a:gdLst/>
              <a:ahLst/>
              <a:cxnLst/>
              <a:rect l="l" t="t" r="r" b="b"/>
              <a:pathLst>
                <a:path w="3597" h="2951" extrusionOk="0">
                  <a:moveTo>
                    <a:pt x="353" y="0"/>
                  </a:moveTo>
                  <a:cubicBezTo>
                    <a:pt x="258" y="0"/>
                    <a:pt x="166" y="56"/>
                    <a:pt x="153" y="178"/>
                  </a:cubicBezTo>
                  <a:cubicBezTo>
                    <a:pt x="1" y="1728"/>
                    <a:pt x="2037" y="2609"/>
                    <a:pt x="3192" y="2944"/>
                  </a:cubicBezTo>
                  <a:cubicBezTo>
                    <a:pt x="3211" y="2948"/>
                    <a:pt x="3229" y="2950"/>
                    <a:pt x="3247" y="2950"/>
                  </a:cubicBezTo>
                  <a:cubicBezTo>
                    <a:pt x="3461" y="2950"/>
                    <a:pt x="3597" y="2633"/>
                    <a:pt x="3344" y="2549"/>
                  </a:cubicBezTo>
                  <a:cubicBezTo>
                    <a:pt x="2432" y="2275"/>
                    <a:pt x="426" y="1545"/>
                    <a:pt x="578" y="238"/>
                  </a:cubicBezTo>
                  <a:cubicBezTo>
                    <a:pt x="595" y="87"/>
                    <a:pt x="472" y="0"/>
                    <a:pt x="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4148;p81"/>
            <p:cNvSpPr/>
            <p:nvPr/>
          </p:nvSpPr>
          <p:spPr>
            <a:xfrm>
              <a:off x="5080152" y="1864685"/>
              <a:ext cx="81170" cy="72336"/>
            </a:xfrm>
            <a:custGeom>
              <a:avLst/>
              <a:gdLst/>
              <a:ahLst/>
              <a:cxnLst/>
              <a:rect l="l" t="t" r="r" b="b"/>
              <a:pathLst>
                <a:path w="1947" h="1735" extrusionOk="0">
                  <a:moveTo>
                    <a:pt x="971" y="0"/>
                  </a:moveTo>
                  <a:cubicBezTo>
                    <a:pt x="641" y="0"/>
                    <a:pt x="339" y="198"/>
                    <a:pt x="183" y="510"/>
                  </a:cubicBezTo>
                  <a:cubicBezTo>
                    <a:pt x="1" y="935"/>
                    <a:pt x="183" y="1452"/>
                    <a:pt x="609" y="1665"/>
                  </a:cubicBezTo>
                  <a:cubicBezTo>
                    <a:pt x="727" y="1712"/>
                    <a:pt x="846" y="1734"/>
                    <a:pt x="963" y="1734"/>
                  </a:cubicBezTo>
                  <a:cubicBezTo>
                    <a:pt x="1298" y="1734"/>
                    <a:pt x="1606" y="1547"/>
                    <a:pt x="1764" y="1209"/>
                  </a:cubicBezTo>
                  <a:cubicBezTo>
                    <a:pt x="1946" y="783"/>
                    <a:pt x="1764" y="266"/>
                    <a:pt x="1338" y="84"/>
                  </a:cubicBezTo>
                  <a:cubicBezTo>
                    <a:pt x="1216" y="27"/>
                    <a:pt x="1092" y="0"/>
                    <a:pt x="97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4149;p81"/>
            <p:cNvSpPr/>
            <p:nvPr/>
          </p:nvSpPr>
          <p:spPr>
            <a:xfrm>
              <a:off x="5240934" y="1937775"/>
              <a:ext cx="67604" cy="60287"/>
            </a:xfrm>
            <a:custGeom>
              <a:avLst/>
              <a:gdLst/>
              <a:ahLst/>
              <a:cxnLst/>
              <a:rect l="l" t="t" r="r" b="b"/>
              <a:pathLst>
                <a:path w="1946" h="1735" extrusionOk="0">
                  <a:moveTo>
                    <a:pt x="996" y="1"/>
                  </a:moveTo>
                  <a:cubicBezTo>
                    <a:pt x="665" y="1"/>
                    <a:pt x="340" y="189"/>
                    <a:pt x="182" y="527"/>
                  </a:cubicBezTo>
                  <a:cubicBezTo>
                    <a:pt x="0" y="952"/>
                    <a:pt x="182" y="1469"/>
                    <a:pt x="608" y="1651"/>
                  </a:cubicBezTo>
                  <a:cubicBezTo>
                    <a:pt x="730" y="1708"/>
                    <a:pt x="854" y="1735"/>
                    <a:pt x="975" y="1735"/>
                  </a:cubicBezTo>
                  <a:cubicBezTo>
                    <a:pt x="1305" y="1735"/>
                    <a:pt x="1607" y="1537"/>
                    <a:pt x="1763" y="1226"/>
                  </a:cubicBezTo>
                  <a:cubicBezTo>
                    <a:pt x="1945" y="800"/>
                    <a:pt x="1763" y="284"/>
                    <a:pt x="1337" y="71"/>
                  </a:cubicBezTo>
                  <a:cubicBezTo>
                    <a:pt x="1228" y="24"/>
                    <a:pt x="1111" y="1"/>
                    <a:pt x="99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4150;p81"/>
            <p:cNvSpPr/>
            <p:nvPr/>
          </p:nvSpPr>
          <p:spPr>
            <a:xfrm>
              <a:off x="5007556" y="1612955"/>
              <a:ext cx="312246" cy="128474"/>
            </a:xfrm>
            <a:custGeom>
              <a:avLst/>
              <a:gdLst/>
              <a:ahLst/>
              <a:cxnLst/>
              <a:rect l="l" t="t" r="r" b="b"/>
              <a:pathLst>
                <a:path w="17691" h="7279" extrusionOk="0">
                  <a:moveTo>
                    <a:pt x="9054" y="1"/>
                  </a:moveTo>
                  <a:cubicBezTo>
                    <a:pt x="5660" y="1"/>
                    <a:pt x="2397" y="1915"/>
                    <a:pt x="851" y="5162"/>
                  </a:cubicBezTo>
                  <a:lnTo>
                    <a:pt x="0" y="6985"/>
                  </a:lnTo>
                  <a:cubicBezTo>
                    <a:pt x="954" y="7135"/>
                    <a:pt x="2294" y="7279"/>
                    <a:pt x="3907" y="7279"/>
                  </a:cubicBezTo>
                  <a:cubicBezTo>
                    <a:pt x="7538" y="7279"/>
                    <a:pt x="12556" y="6550"/>
                    <a:pt x="17690" y="3520"/>
                  </a:cubicBezTo>
                  <a:cubicBezTo>
                    <a:pt x="17083" y="3004"/>
                    <a:pt x="16414" y="2517"/>
                    <a:pt x="15624" y="2183"/>
                  </a:cubicBezTo>
                  <a:lnTo>
                    <a:pt x="12858" y="845"/>
                  </a:lnTo>
                  <a:cubicBezTo>
                    <a:pt x="11627" y="272"/>
                    <a:pt x="10331" y="1"/>
                    <a:pt x="9054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151;p81"/>
            <p:cNvSpPr/>
            <p:nvPr/>
          </p:nvSpPr>
          <p:spPr>
            <a:xfrm>
              <a:off x="5295096" y="1681505"/>
              <a:ext cx="93898" cy="203893"/>
            </a:xfrm>
            <a:custGeom>
              <a:avLst/>
              <a:gdLst/>
              <a:ahLst/>
              <a:cxnLst/>
              <a:rect l="l" t="t" r="r" b="b"/>
              <a:pathLst>
                <a:path w="5320" h="11552" extrusionOk="0">
                  <a:moveTo>
                    <a:pt x="1794" y="1"/>
                  </a:moveTo>
                  <a:cubicBezTo>
                    <a:pt x="0" y="3952"/>
                    <a:pt x="365" y="8512"/>
                    <a:pt x="3040" y="11551"/>
                  </a:cubicBezTo>
                  <a:lnTo>
                    <a:pt x="3648" y="10275"/>
                  </a:lnTo>
                  <a:cubicBezTo>
                    <a:pt x="5319" y="6718"/>
                    <a:pt x="4468" y="2615"/>
                    <a:pt x="1794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4152;p81"/>
            <p:cNvSpPr/>
            <p:nvPr/>
          </p:nvSpPr>
          <p:spPr>
            <a:xfrm>
              <a:off x="5334789" y="1579104"/>
              <a:ext cx="129851" cy="89380"/>
            </a:xfrm>
            <a:custGeom>
              <a:avLst/>
              <a:gdLst/>
              <a:ahLst/>
              <a:cxnLst/>
              <a:rect l="l" t="t" r="r" b="b"/>
              <a:pathLst>
                <a:path w="7357" h="5064" extrusionOk="0">
                  <a:moveTo>
                    <a:pt x="6058" y="1"/>
                  </a:moveTo>
                  <a:cubicBezTo>
                    <a:pt x="4522" y="1"/>
                    <a:pt x="1" y="4952"/>
                    <a:pt x="1" y="4952"/>
                  </a:cubicBezTo>
                  <a:cubicBezTo>
                    <a:pt x="216" y="5029"/>
                    <a:pt x="559" y="5063"/>
                    <a:pt x="980" y="5063"/>
                  </a:cubicBezTo>
                  <a:cubicBezTo>
                    <a:pt x="3061" y="5063"/>
                    <a:pt x="7042" y="4221"/>
                    <a:pt x="6840" y="3463"/>
                  </a:cubicBezTo>
                  <a:cubicBezTo>
                    <a:pt x="6796" y="3317"/>
                    <a:pt x="6607" y="3256"/>
                    <a:pt x="6320" y="3256"/>
                  </a:cubicBezTo>
                  <a:cubicBezTo>
                    <a:pt x="4807" y="3256"/>
                    <a:pt x="578" y="4952"/>
                    <a:pt x="578" y="4952"/>
                  </a:cubicBezTo>
                  <a:cubicBezTo>
                    <a:pt x="578" y="4952"/>
                    <a:pt x="7356" y="1304"/>
                    <a:pt x="6414" y="149"/>
                  </a:cubicBezTo>
                  <a:cubicBezTo>
                    <a:pt x="6328" y="47"/>
                    <a:pt x="6207" y="1"/>
                    <a:pt x="6058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4153;p81"/>
            <p:cNvSpPr/>
            <p:nvPr/>
          </p:nvSpPr>
          <p:spPr>
            <a:xfrm>
              <a:off x="4937807" y="1728664"/>
              <a:ext cx="108918" cy="110048"/>
            </a:xfrm>
            <a:custGeom>
              <a:avLst/>
              <a:gdLst/>
              <a:ahLst/>
              <a:cxnLst/>
              <a:rect l="l" t="t" r="r" b="b"/>
              <a:pathLst>
                <a:path w="6171" h="6235" extrusionOk="0">
                  <a:moveTo>
                    <a:pt x="3729" y="0"/>
                  </a:moveTo>
                  <a:cubicBezTo>
                    <a:pt x="3561" y="0"/>
                    <a:pt x="3382" y="20"/>
                    <a:pt x="3192" y="65"/>
                  </a:cubicBezTo>
                  <a:cubicBezTo>
                    <a:pt x="973" y="612"/>
                    <a:pt x="1" y="3165"/>
                    <a:pt x="1460" y="4654"/>
                  </a:cubicBezTo>
                  <a:cubicBezTo>
                    <a:pt x="2888" y="6174"/>
                    <a:pt x="3952" y="6235"/>
                    <a:pt x="3952" y="6235"/>
                  </a:cubicBezTo>
                  <a:lnTo>
                    <a:pt x="6171" y="2314"/>
                  </a:lnTo>
                  <a:cubicBezTo>
                    <a:pt x="6171" y="2314"/>
                    <a:pt x="5535" y="0"/>
                    <a:pt x="372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4154;p81"/>
            <p:cNvSpPr/>
            <p:nvPr/>
          </p:nvSpPr>
          <p:spPr>
            <a:xfrm>
              <a:off x="4962833" y="1746313"/>
              <a:ext cx="54927" cy="68129"/>
            </a:xfrm>
            <a:custGeom>
              <a:avLst/>
              <a:gdLst/>
              <a:ahLst/>
              <a:cxnLst/>
              <a:rect l="l" t="t" r="r" b="b"/>
              <a:pathLst>
                <a:path w="3112" h="3860" extrusionOk="0">
                  <a:moveTo>
                    <a:pt x="1324" y="1"/>
                  </a:moveTo>
                  <a:cubicBezTo>
                    <a:pt x="1094" y="1"/>
                    <a:pt x="1032" y="346"/>
                    <a:pt x="1258" y="402"/>
                  </a:cubicBezTo>
                  <a:cubicBezTo>
                    <a:pt x="2017" y="584"/>
                    <a:pt x="2382" y="1283"/>
                    <a:pt x="2504" y="2043"/>
                  </a:cubicBezTo>
                  <a:cubicBezTo>
                    <a:pt x="2073" y="1809"/>
                    <a:pt x="1567" y="1687"/>
                    <a:pt x="1067" y="1687"/>
                  </a:cubicBezTo>
                  <a:cubicBezTo>
                    <a:pt x="790" y="1687"/>
                    <a:pt x="514" y="1724"/>
                    <a:pt x="254" y="1800"/>
                  </a:cubicBezTo>
                  <a:cubicBezTo>
                    <a:pt x="0" y="1857"/>
                    <a:pt x="87" y="2202"/>
                    <a:pt x="296" y="2202"/>
                  </a:cubicBezTo>
                  <a:cubicBezTo>
                    <a:pt x="312" y="2202"/>
                    <a:pt x="328" y="2200"/>
                    <a:pt x="346" y="2195"/>
                  </a:cubicBezTo>
                  <a:cubicBezTo>
                    <a:pt x="587" y="2128"/>
                    <a:pt x="832" y="2094"/>
                    <a:pt x="1074" y="2094"/>
                  </a:cubicBezTo>
                  <a:cubicBezTo>
                    <a:pt x="1593" y="2094"/>
                    <a:pt x="2099" y="2249"/>
                    <a:pt x="2534" y="2560"/>
                  </a:cubicBezTo>
                  <a:lnTo>
                    <a:pt x="2595" y="2560"/>
                  </a:lnTo>
                  <a:cubicBezTo>
                    <a:pt x="2625" y="2955"/>
                    <a:pt x="2595" y="3350"/>
                    <a:pt x="2595" y="3654"/>
                  </a:cubicBezTo>
                  <a:cubicBezTo>
                    <a:pt x="2580" y="3791"/>
                    <a:pt x="2671" y="3860"/>
                    <a:pt x="2770" y="3860"/>
                  </a:cubicBezTo>
                  <a:cubicBezTo>
                    <a:pt x="2868" y="3860"/>
                    <a:pt x="2975" y="3791"/>
                    <a:pt x="2990" y="3654"/>
                  </a:cubicBezTo>
                  <a:cubicBezTo>
                    <a:pt x="3112" y="2378"/>
                    <a:pt x="2899" y="372"/>
                    <a:pt x="1379" y="7"/>
                  </a:cubicBezTo>
                  <a:cubicBezTo>
                    <a:pt x="1360" y="3"/>
                    <a:pt x="1341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4155;p81"/>
            <p:cNvSpPr/>
            <p:nvPr/>
          </p:nvSpPr>
          <p:spPr>
            <a:xfrm>
              <a:off x="4589931" y="1671257"/>
              <a:ext cx="404157" cy="584879"/>
            </a:xfrm>
            <a:custGeom>
              <a:avLst/>
              <a:gdLst/>
              <a:ahLst/>
              <a:cxnLst/>
              <a:rect l="l" t="t" r="r" b="b"/>
              <a:pathLst>
                <a:path w="19454" h="28153" extrusionOk="0">
                  <a:moveTo>
                    <a:pt x="11569" y="0"/>
                  </a:moveTo>
                  <a:cubicBezTo>
                    <a:pt x="10653" y="0"/>
                    <a:pt x="9730" y="193"/>
                    <a:pt x="8876" y="583"/>
                  </a:cubicBezTo>
                  <a:cubicBezTo>
                    <a:pt x="8086" y="1890"/>
                    <a:pt x="7812" y="3471"/>
                    <a:pt x="7356" y="4960"/>
                  </a:cubicBezTo>
                  <a:cubicBezTo>
                    <a:pt x="6444" y="7818"/>
                    <a:pt x="4742" y="10371"/>
                    <a:pt x="3253" y="12985"/>
                  </a:cubicBezTo>
                  <a:cubicBezTo>
                    <a:pt x="1733" y="15599"/>
                    <a:pt x="335" y="18365"/>
                    <a:pt x="92" y="21374"/>
                  </a:cubicBezTo>
                  <a:cubicBezTo>
                    <a:pt x="1" y="22924"/>
                    <a:pt x="213" y="24535"/>
                    <a:pt x="1004" y="25873"/>
                  </a:cubicBezTo>
                  <a:cubicBezTo>
                    <a:pt x="1782" y="27160"/>
                    <a:pt x="3210" y="28153"/>
                    <a:pt x="4705" y="28153"/>
                  </a:cubicBezTo>
                  <a:cubicBezTo>
                    <a:pt x="4728" y="28153"/>
                    <a:pt x="4750" y="28153"/>
                    <a:pt x="4773" y="28152"/>
                  </a:cubicBezTo>
                  <a:cubicBezTo>
                    <a:pt x="6657" y="28122"/>
                    <a:pt x="8238" y="26693"/>
                    <a:pt x="9210" y="25113"/>
                  </a:cubicBezTo>
                  <a:cubicBezTo>
                    <a:pt x="10183" y="23532"/>
                    <a:pt x="10791" y="21708"/>
                    <a:pt x="11825" y="20158"/>
                  </a:cubicBezTo>
                  <a:cubicBezTo>
                    <a:pt x="12814" y="18674"/>
                    <a:pt x="14389" y="17384"/>
                    <a:pt x="16149" y="17384"/>
                  </a:cubicBezTo>
                  <a:cubicBezTo>
                    <a:pt x="16227" y="17384"/>
                    <a:pt x="16305" y="17387"/>
                    <a:pt x="16384" y="17392"/>
                  </a:cubicBezTo>
                  <a:cubicBezTo>
                    <a:pt x="17478" y="16450"/>
                    <a:pt x="17904" y="15021"/>
                    <a:pt x="18299" y="13654"/>
                  </a:cubicBezTo>
                  <a:cubicBezTo>
                    <a:pt x="18876" y="11556"/>
                    <a:pt x="19454" y="9337"/>
                    <a:pt x="18937" y="7240"/>
                  </a:cubicBezTo>
                  <a:cubicBezTo>
                    <a:pt x="18633" y="5963"/>
                    <a:pt x="17964" y="4778"/>
                    <a:pt x="17296" y="3653"/>
                  </a:cubicBezTo>
                  <a:cubicBezTo>
                    <a:pt x="16992" y="3137"/>
                    <a:pt x="16657" y="2620"/>
                    <a:pt x="16293" y="2164"/>
                  </a:cubicBezTo>
                  <a:cubicBezTo>
                    <a:pt x="15126" y="736"/>
                    <a:pt x="13361" y="0"/>
                    <a:pt x="1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4156;p81"/>
            <p:cNvSpPr/>
            <p:nvPr/>
          </p:nvSpPr>
          <p:spPr>
            <a:xfrm>
              <a:off x="4762966" y="1648429"/>
              <a:ext cx="418512" cy="843860"/>
            </a:xfrm>
            <a:custGeom>
              <a:avLst/>
              <a:gdLst/>
              <a:ahLst/>
              <a:cxnLst/>
              <a:rect l="l" t="t" r="r" b="b"/>
              <a:pathLst>
                <a:path w="20145" h="40619" extrusionOk="0">
                  <a:moveTo>
                    <a:pt x="3683" y="1441"/>
                  </a:moveTo>
                  <a:cubicBezTo>
                    <a:pt x="5538" y="1441"/>
                    <a:pt x="8386" y="4124"/>
                    <a:pt x="9575" y="7663"/>
                  </a:cubicBezTo>
                  <a:cubicBezTo>
                    <a:pt x="10882" y="11553"/>
                    <a:pt x="9970" y="15231"/>
                    <a:pt x="8176" y="15839"/>
                  </a:cubicBezTo>
                  <a:cubicBezTo>
                    <a:pt x="7970" y="15910"/>
                    <a:pt x="7751" y="15945"/>
                    <a:pt x="7524" y="15945"/>
                  </a:cubicBezTo>
                  <a:cubicBezTo>
                    <a:pt x="5806" y="15945"/>
                    <a:pt x="3582" y="13955"/>
                    <a:pt x="2401" y="10520"/>
                  </a:cubicBezTo>
                  <a:cubicBezTo>
                    <a:pt x="1094" y="6629"/>
                    <a:pt x="1368" y="2131"/>
                    <a:pt x="3161" y="1523"/>
                  </a:cubicBezTo>
                  <a:cubicBezTo>
                    <a:pt x="3324" y="1468"/>
                    <a:pt x="3499" y="1441"/>
                    <a:pt x="3683" y="1441"/>
                  </a:cubicBezTo>
                  <a:close/>
                  <a:moveTo>
                    <a:pt x="3804" y="0"/>
                  </a:moveTo>
                  <a:cubicBezTo>
                    <a:pt x="3309" y="0"/>
                    <a:pt x="2822" y="68"/>
                    <a:pt x="2371" y="216"/>
                  </a:cubicBezTo>
                  <a:cubicBezTo>
                    <a:pt x="517" y="824"/>
                    <a:pt x="122" y="2830"/>
                    <a:pt x="61" y="4562"/>
                  </a:cubicBezTo>
                  <a:cubicBezTo>
                    <a:pt x="0" y="6994"/>
                    <a:pt x="486" y="9699"/>
                    <a:pt x="1216" y="12009"/>
                  </a:cubicBezTo>
                  <a:cubicBezTo>
                    <a:pt x="1763" y="13802"/>
                    <a:pt x="2614" y="15505"/>
                    <a:pt x="3860" y="16872"/>
                  </a:cubicBezTo>
                  <a:cubicBezTo>
                    <a:pt x="4867" y="17959"/>
                    <a:pt x="6244" y="18422"/>
                    <a:pt x="7668" y="18422"/>
                  </a:cubicBezTo>
                  <a:cubicBezTo>
                    <a:pt x="7877" y="18422"/>
                    <a:pt x="8088" y="18412"/>
                    <a:pt x="8298" y="18392"/>
                  </a:cubicBezTo>
                  <a:cubicBezTo>
                    <a:pt x="9028" y="20064"/>
                    <a:pt x="18298" y="40034"/>
                    <a:pt x="19149" y="40490"/>
                  </a:cubicBezTo>
                  <a:cubicBezTo>
                    <a:pt x="19263" y="40558"/>
                    <a:pt x="19441" y="40618"/>
                    <a:pt x="19610" y="40618"/>
                  </a:cubicBezTo>
                  <a:cubicBezTo>
                    <a:pt x="19891" y="40618"/>
                    <a:pt x="20145" y="40452"/>
                    <a:pt x="20031" y="39882"/>
                  </a:cubicBezTo>
                  <a:cubicBezTo>
                    <a:pt x="19818" y="38757"/>
                    <a:pt x="9483" y="17875"/>
                    <a:pt x="9483" y="17875"/>
                  </a:cubicBezTo>
                  <a:cubicBezTo>
                    <a:pt x="9483" y="17875"/>
                    <a:pt x="13374" y="13407"/>
                    <a:pt x="10699" y="6538"/>
                  </a:cubicBezTo>
                  <a:cubicBezTo>
                    <a:pt x="9909" y="4441"/>
                    <a:pt x="8784" y="2009"/>
                    <a:pt x="6778" y="793"/>
                  </a:cubicBezTo>
                  <a:cubicBezTo>
                    <a:pt x="5914" y="299"/>
                    <a:pt x="4841" y="0"/>
                    <a:pt x="380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4157;p81"/>
            <p:cNvSpPr/>
            <p:nvPr/>
          </p:nvSpPr>
          <p:spPr>
            <a:xfrm>
              <a:off x="4803374" y="2311837"/>
              <a:ext cx="411096" cy="183007"/>
            </a:xfrm>
            <a:custGeom>
              <a:avLst/>
              <a:gdLst/>
              <a:ahLst/>
              <a:cxnLst/>
              <a:rect l="l" t="t" r="r" b="b"/>
              <a:pathLst>
                <a:path w="19788" h="8809" extrusionOk="0">
                  <a:moveTo>
                    <a:pt x="16155" y="0"/>
                  </a:moveTo>
                  <a:cubicBezTo>
                    <a:pt x="14314" y="0"/>
                    <a:pt x="12168" y="1062"/>
                    <a:pt x="11763" y="2903"/>
                  </a:cubicBezTo>
                  <a:cubicBezTo>
                    <a:pt x="10274" y="2660"/>
                    <a:pt x="7356" y="2417"/>
                    <a:pt x="7356" y="2417"/>
                  </a:cubicBezTo>
                  <a:lnTo>
                    <a:pt x="7538" y="1505"/>
                  </a:lnTo>
                  <a:lnTo>
                    <a:pt x="2432" y="411"/>
                  </a:lnTo>
                  <a:lnTo>
                    <a:pt x="2432" y="411"/>
                  </a:lnTo>
                  <a:cubicBezTo>
                    <a:pt x="2432" y="411"/>
                    <a:pt x="1" y="5730"/>
                    <a:pt x="5380" y="7219"/>
                  </a:cubicBezTo>
                  <a:cubicBezTo>
                    <a:pt x="9058" y="8253"/>
                    <a:pt x="11824" y="8648"/>
                    <a:pt x="13192" y="8800"/>
                  </a:cubicBezTo>
                  <a:cubicBezTo>
                    <a:pt x="13237" y="8806"/>
                    <a:pt x="13283" y="8808"/>
                    <a:pt x="13329" y="8808"/>
                  </a:cubicBezTo>
                  <a:cubicBezTo>
                    <a:pt x="13772" y="8808"/>
                    <a:pt x="14218" y="8547"/>
                    <a:pt x="14438" y="8162"/>
                  </a:cubicBezTo>
                  <a:cubicBezTo>
                    <a:pt x="14747" y="7629"/>
                    <a:pt x="15288" y="6993"/>
                    <a:pt x="16062" y="6993"/>
                  </a:cubicBezTo>
                  <a:cubicBezTo>
                    <a:pt x="16127" y="6993"/>
                    <a:pt x="16194" y="6997"/>
                    <a:pt x="16262" y="7007"/>
                  </a:cubicBezTo>
                  <a:cubicBezTo>
                    <a:pt x="17782" y="7219"/>
                    <a:pt x="18268" y="7341"/>
                    <a:pt x="18268" y="7341"/>
                  </a:cubicBezTo>
                  <a:cubicBezTo>
                    <a:pt x="18268" y="7341"/>
                    <a:pt x="18086" y="5943"/>
                    <a:pt x="17204" y="5730"/>
                  </a:cubicBezTo>
                  <a:cubicBezTo>
                    <a:pt x="18268" y="5487"/>
                    <a:pt x="17630" y="3785"/>
                    <a:pt x="17630" y="3785"/>
                  </a:cubicBezTo>
                  <a:cubicBezTo>
                    <a:pt x="17630" y="3785"/>
                    <a:pt x="17508" y="2356"/>
                    <a:pt x="17204" y="2204"/>
                  </a:cubicBezTo>
                  <a:lnTo>
                    <a:pt x="17204" y="2204"/>
                  </a:lnTo>
                  <a:cubicBezTo>
                    <a:pt x="18268" y="2265"/>
                    <a:pt x="18785" y="2782"/>
                    <a:pt x="18785" y="2782"/>
                  </a:cubicBezTo>
                  <a:cubicBezTo>
                    <a:pt x="18785" y="2782"/>
                    <a:pt x="19788" y="1475"/>
                    <a:pt x="17903" y="411"/>
                  </a:cubicBezTo>
                  <a:cubicBezTo>
                    <a:pt x="17419" y="133"/>
                    <a:pt x="16806" y="0"/>
                    <a:pt x="1615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4158;p81"/>
            <p:cNvSpPr/>
            <p:nvPr/>
          </p:nvSpPr>
          <p:spPr>
            <a:xfrm>
              <a:off x="4926507" y="2355090"/>
              <a:ext cx="124982" cy="20276"/>
            </a:xfrm>
            <a:custGeom>
              <a:avLst/>
              <a:gdLst/>
              <a:ahLst/>
              <a:cxnLst/>
              <a:rect l="l" t="t" r="r" b="b"/>
              <a:pathLst>
                <a:path w="6016" h="976" extrusionOk="0">
                  <a:moveTo>
                    <a:pt x="183" y="1"/>
                  </a:moveTo>
                  <a:cubicBezTo>
                    <a:pt x="1" y="1"/>
                    <a:pt x="31" y="274"/>
                    <a:pt x="183" y="304"/>
                  </a:cubicBezTo>
                  <a:cubicBezTo>
                    <a:pt x="1824" y="487"/>
                    <a:pt x="3496" y="700"/>
                    <a:pt x="5137" y="912"/>
                  </a:cubicBezTo>
                  <a:cubicBezTo>
                    <a:pt x="5350" y="912"/>
                    <a:pt x="5593" y="943"/>
                    <a:pt x="5836" y="973"/>
                  </a:cubicBezTo>
                  <a:cubicBezTo>
                    <a:pt x="5846" y="975"/>
                    <a:pt x="5855" y="976"/>
                    <a:pt x="5863" y="976"/>
                  </a:cubicBezTo>
                  <a:cubicBezTo>
                    <a:pt x="6015" y="976"/>
                    <a:pt x="5980" y="728"/>
                    <a:pt x="5836" y="700"/>
                  </a:cubicBezTo>
                  <a:cubicBezTo>
                    <a:pt x="4195" y="487"/>
                    <a:pt x="2523" y="304"/>
                    <a:pt x="882" y="92"/>
                  </a:cubicBezTo>
                  <a:cubicBezTo>
                    <a:pt x="669" y="61"/>
                    <a:pt x="426" y="31"/>
                    <a:pt x="183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4159;p81"/>
            <p:cNvSpPr/>
            <p:nvPr/>
          </p:nvSpPr>
          <p:spPr>
            <a:xfrm>
              <a:off x="5103946" y="2354779"/>
              <a:ext cx="56861" cy="16121"/>
            </a:xfrm>
            <a:custGeom>
              <a:avLst/>
              <a:gdLst/>
              <a:ahLst/>
              <a:cxnLst/>
              <a:rect l="l" t="t" r="r" b="b"/>
              <a:pathLst>
                <a:path w="2737" h="776" extrusionOk="0">
                  <a:moveTo>
                    <a:pt x="1943" y="0"/>
                  </a:moveTo>
                  <a:cubicBezTo>
                    <a:pt x="1434" y="0"/>
                    <a:pt x="733" y="152"/>
                    <a:pt x="1" y="775"/>
                  </a:cubicBezTo>
                  <a:lnTo>
                    <a:pt x="2736" y="137"/>
                  </a:lnTo>
                  <a:cubicBezTo>
                    <a:pt x="2736" y="137"/>
                    <a:pt x="2426" y="0"/>
                    <a:pt x="194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4160;p81"/>
            <p:cNvSpPr/>
            <p:nvPr/>
          </p:nvSpPr>
          <p:spPr>
            <a:xfrm>
              <a:off x="5111529" y="2387229"/>
              <a:ext cx="58108" cy="10201"/>
            </a:xfrm>
            <a:custGeom>
              <a:avLst/>
              <a:gdLst/>
              <a:ahLst/>
              <a:cxnLst/>
              <a:rect l="l" t="t" r="r" b="b"/>
              <a:pathLst>
                <a:path w="2797" h="491" extrusionOk="0">
                  <a:moveTo>
                    <a:pt x="1828" y="0"/>
                  </a:moveTo>
                  <a:cubicBezTo>
                    <a:pt x="1339" y="0"/>
                    <a:pt x="701" y="106"/>
                    <a:pt x="0" y="490"/>
                  </a:cubicBezTo>
                  <a:lnTo>
                    <a:pt x="2797" y="156"/>
                  </a:lnTo>
                  <a:cubicBezTo>
                    <a:pt x="2797" y="156"/>
                    <a:pt x="2422" y="0"/>
                    <a:pt x="182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4161;p81"/>
            <p:cNvSpPr/>
            <p:nvPr/>
          </p:nvSpPr>
          <p:spPr>
            <a:xfrm>
              <a:off x="5121003" y="2427325"/>
              <a:ext cx="39805" cy="6087"/>
            </a:xfrm>
            <a:custGeom>
              <a:avLst/>
              <a:gdLst/>
              <a:ahLst/>
              <a:cxnLst/>
              <a:rect l="l" t="t" r="r" b="b"/>
              <a:pathLst>
                <a:path w="1916" h="293" extrusionOk="0">
                  <a:moveTo>
                    <a:pt x="1091" y="0"/>
                  </a:moveTo>
                  <a:cubicBezTo>
                    <a:pt x="779" y="0"/>
                    <a:pt x="401" y="69"/>
                    <a:pt x="0" y="293"/>
                  </a:cubicBezTo>
                  <a:lnTo>
                    <a:pt x="1915" y="171"/>
                  </a:lnTo>
                  <a:cubicBezTo>
                    <a:pt x="1915" y="171"/>
                    <a:pt x="1585" y="0"/>
                    <a:pt x="109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52" name="Picture 51" descr="C:\Users\Windows\Downloads\pakakas patukangan\pacul-gagang-500x5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42" y="2447975"/>
            <a:ext cx="2697521" cy="2370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139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250</Words>
  <Application>Microsoft Office PowerPoint</Application>
  <PresentationFormat>Widescreen</PresentationFormat>
  <Paragraphs>139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Cara maca wacana</vt:lpstr>
      <vt:lpstr>PowerPoint Presentation</vt:lpstr>
      <vt:lpstr>PowerPoint Presentation</vt:lpstr>
      <vt:lpstr>PowerPoint Presentation</vt:lpstr>
      <vt:lpstr>Ngaran Pakakas</vt:lpstr>
      <vt:lpstr>Ngaran Pakakas</vt:lpstr>
      <vt:lpstr>Ngaran Pakakas</vt:lpstr>
      <vt:lpstr>Ngaran Pakakas</vt:lpstr>
      <vt:lpstr>Ngaran Pakakas</vt:lpstr>
      <vt:lpstr>Ngaran Pakakas</vt:lpstr>
      <vt:lpstr>Ngaran Pakakas</vt:lpstr>
      <vt:lpstr>Ngaran Pakakas</vt:lpstr>
      <vt:lpstr>Ngaran Pakakas</vt:lpstr>
      <vt:lpstr>Kecap Saharti</vt:lpstr>
      <vt:lpstr>Kecap Saharti</vt:lpstr>
      <vt:lpstr>Kecap Saharti</vt:lpstr>
      <vt:lpstr>Kecap Saharti</vt:lpstr>
      <vt:lpstr>Kecap Saharti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2020-08-24T00:45:54Z</dcterms:created>
  <dcterms:modified xsi:type="dcterms:W3CDTF">2020-08-24T00:47:02Z</dcterms:modified>
</cp:coreProperties>
</file>