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261" r:id="rId3"/>
    <p:sldId id="262" r:id="rId4"/>
    <p:sldId id="257" r:id="rId5"/>
    <p:sldId id="283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522" y="66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8667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98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540b6adc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540b6adc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6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3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60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11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2_1_2_1">
    <p:bg>
      <p:bgPr>
        <a:solidFill>
          <a:srgbClr val="AFA8D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24227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3"/>
          </p:nvPr>
        </p:nvSpPr>
        <p:spPr>
          <a:xfrm>
            <a:off x="483902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68" r:id="rId5"/>
    <p:sldLayoutId id="2147483671" r:id="rId6"/>
    <p:sldLayoutId id="2147483672" r:id="rId7"/>
    <p:sldLayoutId id="214748367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3626778" y="1541123"/>
            <a:ext cx="5352065" cy="24128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SOAL CERITA KOMUTATIF PENJUMLAHAN</a:t>
            </a:r>
            <a:endParaRPr sz="4000" dirty="0">
              <a:solidFill>
                <a:srgbClr val="002060"/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1643865" cy="5397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CONTOH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9750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Di rumah Lani sedang panen rambutan. Ayah memetik rambutan. Lani dan adiknya mengumpulkan rambutan yang dipetik ayah. Lani berhasil mengumpulkan 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1.</a:t>
            </a:r>
            <a:r>
              <a:rPr lang="id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840 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buah rambutan. Ia meletakkan rambutan pada bakul bambu. Adik Lani mengumpulkan 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2.157</a:t>
            </a:r>
            <a:r>
              <a:rPr lang="id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buah rambutan. Ia meletakkannya pada bakul plastik</a:t>
            </a:r>
            <a:r>
              <a:rPr lang="id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.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Tempat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menyimpan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rambutan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yang </a:t>
            </a:r>
            <a:r>
              <a:rPr lang="en-US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dikumpulkan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Lani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dan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adiknya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ditukar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.</a:t>
            </a:r>
            <a:r>
              <a:rPr lang="id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 bentuk pertukaran penjumlahan 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rambutan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dikumpulkan oleh Lani dan Adik Lani?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322" y="1870884"/>
            <a:ext cx="2074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entury Gothic" panose="020B0502020202020204" pitchFamily="34" charset="0"/>
              </a:rPr>
              <a:t>Diketahui</a:t>
            </a:r>
            <a:r>
              <a:rPr lang="en-US" sz="1200" b="1" dirty="0" smtClean="0">
                <a:latin typeface="Century Gothic" panose="020B0502020202020204" pitchFamily="34" charset="0"/>
              </a:rPr>
              <a:t> 		: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9322" y="2732200"/>
            <a:ext cx="2074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entury Gothic" panose="020B0502020202020204" pitchFamily="34" charset="0"/>
              </a:rPr>
              <a:t>Ditanyakan</a:t>
            </a:r>
            <a:r>
              <a:rPr lang="en-US" sz="1200" b="1" dirty="0" smtClean="0">
                <a:latin typeface="Century Gothic" panose="020B0502020202020204" pitchFamily="34" charset="0"/>
              </a:rPr>
              <a:t>		: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9322" y="3254151"/>
            <a:ext cx="2074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entury Gothic" panose="020B0502020202020204" pitchFamily="34" charset="0"/>
              </a:rPr>
              <a:t>Jawab</a:t>
            </a:r>
            <a:r>
              <a:rPr lang="en-US" sz="1200" b="1" dirty="0" smtClean="0">
                <a:latin typeface="Century Gothic" panose="020B0502020202020204" pitchFamily="34" charset="0"/>
              </a:rPr>
              <a:t>		: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9322" y="4119212"/>
            <a:ext cx="60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Century Gothic" panose="020B0502020202020204" pitchFamily="34" charset="0"/>
              </a:rPr>
              <a:t>Jadi</a:t>
            </a:r>
            <a:r>
              <a:rPr lang="en-US" sz="1200" b="1" dirty="0" smtClean="0">
                <a:latin typeface="Century Gothic" panose="020B0502020202020204" pitchFamily="34" charset="0"/>
              </a:rPr>
              <a:t>, 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1880522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- </a:t>
            </a:r>
            <a:r>
              <a:rPr lang="id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Lani 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berhasil mengumpulkan 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1.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840 buah rambutan. Ia meletakkan rambutan pada 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      </a:t>
            </a:r>
            <a:r>
              <a:rPr lang="id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bakul 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bambu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2286000" y="2270127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- </a:t>
            </a:r>
            <a:r>
              <a:rPr lang="id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Adik 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Lani mengumpulkan 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2.157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buah rambutan. Ia meletakkannya pada bakul plastik.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285999" y="2433428"/>
            <a:ext cx="6662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- </a:t>
            </a:r>
            <a:r>
              <a:rPr lang="en-US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Tempat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menyimpan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rambutan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yang </a:t>
            </a:r>
            <a:r>
              <a:rPr lang="en-US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dikumpulkan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Lani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dan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adiknya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ditukar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2286000" y="2766495"/>
            <a:ext cx="6858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 bentuk pertukaran penjumlahan 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rambutan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dikumpulkan oleh Lani dan Adik Lani?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0341" y="3283560"/>
            <a:ext cx="1279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1.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840 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+ 2.157 =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2430341" y="3497734"/>
            <a:ext cx="1322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2.157</a:t>
            </a:r>
            <a:r>
              <a:rPr lang="id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 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+ 1.840 = 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3545474" y="3283560"/>
            <a:ext cx="574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3.997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3554037" y="3477050"/>
            <a:ext cx="574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3.997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2431595" y="3774861"/>
            <a:ext cx="2281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1.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840 </a:t>
            </a:r>
            <a:r>
              <a:rPr lang="en-US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+ 2.157 = 2.157 + 1.840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3822" y="4119212"/>
            <a:ext cx="833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 pertukaran penjumlahan 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rambutan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dikumpulkan oleh Lani dan Adik Lani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1.</a:t>
            </a:r>
            <a:r>
              <a:rPr lang="id-ID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840 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BaarMetanoia"/>
              </a:rPr>
              <a:t>+ 2.157 = 2.157 + 1.840</a:t>
            </a:r>
            <a:endParaRPr lang="en-US" sz="1200" dirty="0"/>
          </a:p>
          <a:p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42" grpId="0"/>
      <p:bldP spid="43" grpId="0"/>
      <p:bldP spid="44" grpId="0"/>
      <p:bldP spid="12" grpId="0"/>
      <p:bldP spid="13" grpId="0"/>
      <p:bldP spid="14" grpId="0"/>
      <p:bldP spid="15" grpId="0"/>
      <p:bldP spid="16" grpId="0"/>
      <p:bldP spid="50" grpId="0"/>
      <p:bldP spid="52" grpId="0"/>
      <p:bldP spid="53" grpId="0"/>
      <p:bldP spid="5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643865" cy="5397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CONTOH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7331" y="539750"/>
            <a:ext cx="930324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 startAt="2"/>
            </a:pP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Rafi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ayah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membersihkan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kering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mengumpulkan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1.366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kering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menyimpannya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hitam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Rafi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mengumpulkan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1.231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kering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menyimpannya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menyimpan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kering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Rafi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ditukar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komutatif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penjumlahan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Rafi?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322" y="1870884"/>
            <a:ext cx="2074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entury Gothic" panose="020B0502020202020204" pitchFamily="34" charset="0"/>
              </a:rPr>
              <a:t>Diketahui</a:t>
            </a:r>
            <a:r>
              <a:rPr lang="en-US" sz="1200" b="1" dirty="0" smtClean="0">
                <a:latin typeface="Century Gothic" panose="020B0502020202020204" pitchFamily="34" charset="0"/>
              </a:rPr>
              <a:t> 		: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322" y="2838530"/>
            <a:ext cx="2074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entury Gothic" panose="020B0502020202020204" pitchFamily="34" charset="0"/>
              </a:rPr>
              <a:t>Ditanyakan</a:t>
            </a:r>
            <a:r>
              <a:rPr lang="en-US" sz="1200" b="1" dirty="0" smtClean="0">
                <a:latin typeface="Century Gothic" panose="020B0502020202020204" pitchFamily="34" charset="0"/>
              </a:rPr>
              <a:t>		: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322" y="3254151"/>
            <a:ext cx="2074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entury Gothic" panose="020B0502020202020204" pitchFamily="34" charset="0"/>
              </a:rPr>
              <a:t>Jawab</a:t>
            </a:r>
            <a:r>
              <a:rPr lang="en-US" sz="1200" b="1" dirty="0" smtClean="0">
                <a:latin typeface="Century Gothic" panose="020B0502020202020204" pitchFamily="34" charset="0"/>
              </a:rPr>
              <a:t>		: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322" y="4119212"/>
            <a:ext cx="60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Century Gothic" panose="020B0502020202020204" pitchFamily="34" charset="0"/>
              </a:rPr>
              <a:t>Jadi</a:t>
            </a:r>
            <a:r>
              <a:rPr lang="en-US" sz="1200" b="1" dirty="0" smtClean="0">
                <a:latin typeface="Century Gothic" panose="020B0502020202020204" pitchFamily="34" charset="0"/>
              </a:rPr>
              <a:t>, 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870884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mengumpulkan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1.366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kering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menyimpannya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hitam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286000" y="225697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Rafi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mengumpulkan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1.231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kering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menyimpannya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275367" y="2599577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menyimpan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kering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Rafi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ditukar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2286000" y="2838905"/>
            <a:ext cx="6720071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komutatif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penjumlahan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Rafi?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3245645"/>
            <a:ext cx="1279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1.366 + 1.231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0" y="3486185"/>
            <a:ext cx="1279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1.231 + 1.366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37925" y="3242605"/>
            <a:ext cx="574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2.597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441466" y="3480069"/>
            <a:ext cx="574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2.597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268277" y="3780817"/>
            <a:ext cx="2281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1.366 + 1.231 = 1.231 + 1.366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1932" y="4119212"/>
            <a:ext cx="8322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komutatif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penjumlahan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Rafi </a:t>
            </a:r>
            <a:r>
              <a:rPr lang="en-ID" sz="12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1.366 + 1.231 = 1.231 + 1.366</a:t>
            </a:r>
          </a:p>
          <a:p>
            <a:r>
              <a:rPr lang="en-ID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/>
      <p:bldP spid="9" grpId="0"/>
      <p:bldP spid="10" grpId="0"/>
      <p:bldP spid="11" grpId="0"/>
      <p:bldP spid="5" grpId="0"/>
      <p:bldP spid="7" grpId="0"/>
      <p:bldP spid="12" grpId="0"/>
      <p:bldP spid="13" grpId="0"/>
      <p:bldP spid="14" grpId="0"/>
      <p:bldP spid="17" grpId="0"/>
      <p:bldP spid="15" grpId="0"/>
      <p:bldP spid="19" grpId="0"/>
      <p:bldP spid="2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43;p40"/>
          <p:cNvGrpSpPr/>
          <p:nvPr/>
        </p:nvGrpSpPr>
        <p:grpSpPr>
          <a:xfrm>
            <a:off x="0" y="-25146"/>
            <a:ext cx="2408761" cy="2606609"/>
            <a:chOff x="1620827" y="963391"/>
            <a:chExt cx="2408761" cy="2606609"/>
          </a:xfrm>
        </p:grpSpPr>
        <p:grpSp>
          <p:nvGrpSpPr>
            <p:cNvPr id="4" name="Google Shape;444;p40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7" name="Google Shape;445;p40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446;p40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47;p40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48;p40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49;p40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50;p40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51;p40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52;p40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53;p40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54;p40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55;p40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56;p40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57;p40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58;p40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59;p40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60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61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62;p40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63;p40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64;p40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65;p40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66;p40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67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68;p40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69;p40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70;p40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71;p40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72;p40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73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74;p40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75;p40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76;p40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77;p40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78;p40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79;p40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80;p40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81;p40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82;p40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83;p40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84;p40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5;p40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86;p40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87;p40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88;p40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89;p40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90;p40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91;p40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92;p40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93;p40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94;p40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95;p40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96;p40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97;p40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40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40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40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40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40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40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40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40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40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40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40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09;p40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10;p40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11;p40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12;p40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13;p40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rgbClr val="D77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14;p40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15;p40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16;p40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17;p40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18;p40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19;p40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20;p40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21;p40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22;p40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23;p40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24;p40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25;p40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26;p40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27;p40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28;p40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29;p40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30;p40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31;p40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32;p40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33;p40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34;p40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35;p40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36;p40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37;p40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538;p40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9;p40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Rounded Rectangle 100"/>
          <p:cNvSpPr/>
          <p:nvPr/>
        </p:nvSpPr>
        <p:spPr>
          <a:xfrm>
            <a:off x="2358959" y="0"/>
            <a:ext cx="1643865" cy="5397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tugas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3804" y="799062"/>
            <a:ext cx="4572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Reni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memetik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mangga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Reni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keranjang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berwarna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memetik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2.540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mangga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dimasukkan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keranjang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keranjang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hitam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memetik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1.890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mangga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dimasukkan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keranjang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hitam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mangga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Reni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Tika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ditukar</a:t>
            </a: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pertukarannya</a:t>
            </a:r>
            <a:r>
              <a:rPr lang="en-ID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penjumlahan</a:t>
            </a:r>
            <a:r>
              <a:rPr lang="en-ID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mangga</a:t>
            </a:r>
            <a:r>
              <a:rPr lang="en-ID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dipetik</a:t>
            </a:r>
            <a:r>
              <a:rPr lang="en-ID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ID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Reni </a:t>
            </a:r>
            <a:r>
              <a:rPr lang="en-ID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Tika</a:t>
            </a:r>
            <a:r>
              <a:rPr lang="en-ID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3356756" y="2622895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45CA7"/>
                </a:solidFill>
              </a:rPr>
              <a:t>THANKS</a:t>
            </a:r>
            <a:endParaRPr dirty="0">
              <a:solidFill>
                <a:srgbClr val="645CA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393</Words>
  <Application>Microsoft Office PowerPoint</Application>
  <PresentationFormat>On-screen Show (16:9)</PresentationFormat>
  <Paragraphs>38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Back to School Social Media by Slidesgo</vt:lpstr>
      <vt:lpstr>SOAL CERITA KOMUTATIF PENJUMLAHAN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MELESTARIKAN LINGKUNGAN ALAM</dc:title>
  <dc:creator>LENOVO</dc:creator>
  <cp:lastModifiedBy>ACER</cp:lastModifiedBy>
  <cp:revision>20</cp:revision>
  <dcterms:modified xsi:type="dcterms:W3CDTF">2020-09-03T03:10:46Z</dcterms:modified>
</cp:coreProperties>
</file>