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8" r:id="rId4"/>
    <p:sldId id="269" r:id="rId5"/>
    <p:sldId id="270" r:id="rId6"/>
    <p:sldId id="265" r:id="rId7"/>
    <p:sldId id="266" r:id="rId8"/>
    <p:sldId id="260" r:id="rId9"/>
    <p:sldId id="263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42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654758-CC58-4F77-905A-307E684A8E2D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128D61-7793-4BB2-BB15-FC12A0F9F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1543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128D61-7793-4BB2-BB15-FC12A0F9F54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781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A0FA0-BB2A-433F-AEF0-1D7F0E530056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25AB9-2020-4ADB-AD2A-A284D3C44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580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A0FA0-BB2A-433F-AEF0-1D7F0E530056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25AB9-2020-4ADB-AD2A-A284D3C44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389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A0FA0-BB2A-433F-AEF0-1D7F0E530056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25AB9-2020-4ADB-AD2A-A284D3C44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181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A0FA0-BB2A-433F-AEF0-1D7F0E530056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25AB9-2020-4ADB-AD2A-A284D3C44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293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A0FA0-BB2A-433F-AEF0-1D7F0E530056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25AB9-2020-4ADB-AD2A-A284D3C44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040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A0FA0-BB2A-433F-AEF0-1D7F0E530056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25AB9-2020-4ADB-AD2A-A284D3C44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285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A0FA0-BB2A-433F-AEF0-1D7F0E530056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25AB9-2020-4ADB-AD2A-A284D3C44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466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A0FA0-BB2A-433F-AEF0-1D7F0E530056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25AB9-2020-4ADB-AD2A-A284D3C44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299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A0FA0-BB2A-433F-AEF0-1D7F0E530056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25AB9-2020-4ADB-AD2A-A284D3C44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529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A0FA0-BB2A-433F-AEF0-1D7F0E530056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25AB9-2020-4ADB-AD2A-A284D3C44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666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A0FA0-BB2A-433F-AEF0-1D7F0E530056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25AB9-2020-4ADB-AD2A-A284D3C44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591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2A0FA0-BB2A-433F-AEF0-1D7F0E530056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025AB9-2020-4ADB-AD2A-A284D3C44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813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cer\Downloads\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8660" y="2996952"/>
            <a:ext cx="8206680" cy="1470025"/>
          </a:xfrm>
        </p:spPr>
        <p:txBody>
          <a:bodyPr>
            <a:noAutofit/>
          </a:bodyPr>
          <a:lstStyle/>
          <a:p>
            <a:r>
              <a:rPr lang="en-ID" sz="6600" dirty="0" err="1" smtClean="0">
                <a:solidFill>
                  <a:srgbClr val="FFFF00"/>
                </a:solidFill>
                <a:latin typeface="Berlin Sans FB" pitchFamily="34" charset="0"/>
              </a:rPr>
              <a:t>Penjumlahan</a:t>
            </a:r>
            <a:r>
              <a:rPr lang="en-ID" sz="6600" dirty="0" smtClean="0">
                <a:solidFill>
                  <a:srgbClr val="FFFF00"/>
                </a:solidFill>
                <a:latin typeface="Berlin Sans FB" pitchFamily="34" charset="0"/>
              </a:rPr>
              <a:t> </a:t>
            </a:r>
            <a:r>
              <a:rPr lang="en-ID" sz="6600" dirty="0" err="1" smtClean="0">
                <a:solidFill>
                  <a:srgbClr val="FFFF00"/>
                </a:solidFill>
                <a:latin typeface="Berlin Sans FB" pitchFamily="34" charset="0"/>
              </a:rPr>
              <a:t>Komutatif</a:t>
            </a:r>
            <a:r>
              <a:rPr lang="en-ID" sz="6600" dirty="0" smtClean="0">
                <a:solidFill>
                  <a:srgbClr val="FFFF00"/>
                </a:solidFill>
                <a:latin typeface="Berlin Sans FB" pitchFamily="34" charset="0"/>
              </a:rPr>
              <a:t> (</a:t>
            </a:r>
            <a:r>
              <a:rPr lang="en-ID" sz="6600" dirty="0" err="1" smtClean="0">
                <a:solidFill>
                  <a:srgbClr val="FFFF00"/>
                </a:solidFill>
                <a:latin typeface="Berlin Sans FB" pitchFamily="34" charset="0"/>
              </a:rPr>
              <a:t>Pertukaran</a:t>
            </a:r>
            <a:r>
              <a:rPr lang="en-ID" sz="6600" dirty="0" smtClean="0">
                <a:solidFill>
                  <a:srgbClr val="FFFF00"/>
                </a:solidFill>
                <a:latin typeface="Berlin Sans FB" pitchFamily="34" charset="0"/>
              </a:rPr>
              <a:t>)</a:t>
            </a:r>
            <a:endParaRPr lang="en-US" sz="6600" dirty="0">
              <a:solidFill>
                <a:srgbClr val="FFFF00"/>
              </a:solidFill>
              <a:latin typeface="Berlin Sans FB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927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C:\Users\acer\Downloads\unnamed (5)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598"/>
          <a:stretch/>
        </p:blipFill>
        <p:spPr bwMode="auto">
          <a:xfrm>
            <a:off x="0" y="57583"/>
            <a:ext cx="9144000" cy="6611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968392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acer\Downloads\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211" y="-54768"/>
            <a:ext cx="9144000" cy="6912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8840"/>
            <a:ext cx="8229600" cy="1143000"/>
          </a:xfrm>
        </p:spPr>
        <p:txBody>
          <a:bodyPr>
            <a:noAutofit/>
          </a:bodyPr>
          <a:lstStyle/>
          <a:p>
            <a:r>
              <a:rPr lang="en-ID" sz="5400" dirty="0" err="1" smtClean="0">
                <a:solidFill>
                  <a:schemeClr val="bg1"/>
                </a:solidFill>
                <a:latin typeface="Berlin Sans FB" pitchFamily="34" charset="0"/>
              </a:rPr>
              <a:t>Sifat</a:t>
            </a:r>
            <a:r>
              <a:rPr lang="en-ID" sz="5400" dirty="0" smtClean="0">
                <a:solidFill>
                  <a:schemeClr val="bg1"/>
                </a:solidFill>
                <a:latin typeface="Berlin Sans FB" pitchFamily="34" charset="0"/>
              </a:rPr>
              <a:t> </a:t>
            </a:r>
            <a:r>
              <a:rPr lang="en-ID" sz="5400" dirty="0" err="1" smtClean="0">
                <a:solidFill>
                  <a:schemeClr val="bg1"/>
                </a:solidFill>
                <a:latin typeface="Berlin Sans FB" pitchFamily="34" charset="0"/>
              </a:rPr>
              <a:t>Komutatif</a:t>
            </a:r>
            <a:r>
              <a:rPr lang="en-ID" sz="5400" dirty="0" smtClean="0">
                <a:solidFill>
                  <a:schemeClr val="bg1"/>
                </a:solidFill>
                <a:latin typeface="Berlin Sans FB" pitchFamily="34" charset="0"/>
              </a:rPr>
              <a:t> </a:t>
            </a:r>
            <a:r>
              <a:rPr lang="en-ID" sz="5400" dirty="0" err="1" smtClean="0">
                <a:solidFill>
                  <a:schemeClr val="bg1"/>
                </a:solidFill>
                <a:latin typeface="Berlin Sans FB" pitchFamily="34" charset="0"/>
              </a:rPr>
              <a:t>Pada</a:t>
            </a:r>
            <a:r>
              <a:rPr lang="en-ID" sz="5400" dirty="0" smtClean="0">
                <a:solidFill>
                  <a:schemeClr val="bg1"/>
                </a:solidFill>
                <a:latin typeface="Berlin Sans FB" pitchFamily="34" charset="0"/>
              </a:rPr>
              <a:t> </a:t>
            </a:r>
            <a:r>
              <a:rPr lang="en-ID" sz="5400" dirty="0" err="1" smtClean="0">
                <a:solidFill>
                  <a:schemeClr val="bg1"/>
                </a:solidFill>
                <a:latin typeface="Berlin Sans FB" pitchFamily="34" charset="0"/>
              </a:rPr>
              <a:t>Penjumlahan</a:t>
            </a:r>
            <a:r>
              <a:rPr lang="en-ID" sz="5400" dirty="0" smtClean="0">
                <a:solidFill>
                  <a:schemeClr val="bg1"/>
                </a:solidFill>
                <a:latin typeface="Berlin Sans FB" pitchFamily="34" charset="0"/>
              </a:rPr>
              <a:t> </a:t>
            </a:r>
            <a:endParaRPr lang="en-US" sz="5400" dirty="0">
              <a:solidFill>
                <a:schemeClr val="bg1"/>
              </a:solidFill>
              <a:latin typeface="Berlin Sans FB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3717032"/>
            <a:ext cx="8064896" cy="168478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ID" sz="4400" dirty="0" err="1" smtClean="0">
                <a:solidFill>
                  <a:schemeClr val="bg1"/>
                </a:solidFill>
                <a:latin typeface="Berlin Sans FB" pitchFamily="34" charset="0"/>
              </a:rPr>
              <a:t>Jika</a:t>
            </a:r>
            <a:r>
              <a:rPr lang="en-ID" sz="4400" dirty="0" smtClean="0">
                <a:solidFill>
                  <a:schemeClr val="bg1"/>
                </a:solidFill>
                <a:latin typeface="Berlin Sans FB" pitchFamily="34" charset="0"/>
              </a:rPr>
              <a:t> a </a:t>
            </a:r>
            <a:r>
              <a:rPr lang="en-ID" sz="4400" dirty="0" err="1" smtClean="0">
                <a:solidFill>
                  <a:schemeClr val="bg1"/>
                </a:solidFill>
                <a:latin typeface="Berlin Sans FB" pitchFamily="34" charset="0"/>
              </a:rPr>
              <a:t>dan</a:t>
            </a:r>
            <a:r>
              <a:rPr lang="en-ID" sz="4400" dirty="0" smtClean="0">
                <a:solidFill>
                  <a:schemeClr val="bg1"/>
                </a:solidFill>
                <a:latin typeface="Berlin Sans FB" pitchFamily="34" charset="0"/>
              </a:rPr>
              <a:t> b </a:t>
            </a:r>
            <a:r>
              <a:rPr lang="en-ID" sz="4400" dirty="0" err="1" smtClean="0">
                <a:solidFill>
                  <a:schemeClr val="bg1"/>
                </a:solidFill>
                <a:latin typeface="Berlin Sans FB" pitchFamily="34" charset="0"/>
              </a:rPr>
              <a:t>merupakan</a:t>
            </a:r>
            <a:r>
              <a:rPr lang="en-ID" sz="4400" dirty="0" smtClean="0">
                <a:solidFill>
                  <a:schemeClr val="bg1"/>
                </a:solidFill>
                <a:latin typeface="Berlin Sans FB" pitchFamily="34" charset="0"/>
              </a:rPr>
              <a:t> </a:t>
            </a:r>
            <a:r>
              <a:rPr lang="en-ID" sz="4400" dirty="0" err="1" smtClean="0">
                <a:solidFill>
                  <a:schemeClr val="bg1"/>
                </a:solidFill>
                <a:latin typeface="Berlin Sans FB" pitchFamily="34" charset="0"/>
              </a:rPr>
              <a:t>bilangan</a:t>
            </a:r>
            <a:r>
              <a:rPr lang="en-ID" sz="4400" dirty="0" smtClean="0">
                <a:solidFill>
                  <a:schemeClr val="bg1"/>
                </a:solidFill>
                <a:latin typeface="Berlin Sans FB" pitchFamily="34" charset="0"/>
              </a:rPr>
              <a:t> </a:t>
            </a:r>
            <a:r>
              <a:rPr lang="en-ID" sz="4400" dirty="0" err="1" smtClean="0">
                <a:solidFill>
                  <a:schemeClr val="bg1"/>
                </a:solidFill>
                <a:latin typeface="Berlin Sans FB" pitchFamily="34" charset="0"/>
              </a:rPr>
              <a:t>bulat</a:t>
            </a:r>
            <a:r>
              <a:rPr lang="en-ID" sz="4400" dirty="0" smtClean="0">
                <a:solidFill>
                  <a:schemeClr val="bg1"/>
                </a:solidFill>
                <a:latin typeface="Berlin Sans FB" pitchFamily="34" charset="0"/>
              </a:rPr>
              <a:t>, </a:t>
            </a:r>
            <a:r>
              <a:rPr lang="en-ID" sz="4400" dirty="0" err="1" smtClean="0">
                <a:solidFill>
                  <a:schemeClr val="bg1"/>
                </a:solidFill>
                <a:latin typeface="Berlin Sans FB" pitchFamily="34" charset="0"/>
              </a:rPr>
              <a:t>maka</a:t>
            </a:r>
            <a:r>
              <a:rPr lang="en-ID" sz="4400" dirty="0" smtClean="0">
                <a:solidFill>
                  <a:schemeClr val="bg1"/>
                </a:solidFill>
                <a:latin typeface="Berlin Sans FB" pitchFamily="34" charset="0"/>
              </a:rPr>
              <a:t> </a:t>
            </a:r>
            <a:r>
              <a:rPr lang="en-ID" sz="4400" dirty="0" err="1" smtClean="0">
                <a:solidFill>
                  <a:schemeClr val="bg1"/>
                </a:solidFill>
                <a:latin typeface="Berlin Sans FB" pitchFamily="34" charset="0"/>
              </a:rPr>
              <a:t>berlaku</a:t>
            </a:r>
            <a:r>
              <a:rPr lang="en-ID" sz="4400" dirty="0" smtClean="0">
                <a:solidFill>
                  <a:schemeClr val="bg1"/>
                </a:solidFill>
                <a:latin typeface="Berlin Sans FB" pitchFamily="34" charset="0"/>
              </a:rPr>
              <a:t> : a + b = b + a </a:t>
            </a:r>
            <a:endParaRPr lang="en-US" sz="4400" dirty="0">
              <a:solidFill>
                <a:schemeClr val="bg1"/>
              </a:solidFill>
              <a:latin typeface="Berlin Sans FB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53685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acer\Downloads\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222"/>
            <a:ext cx="9144000" cy="6827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ID" dirty="0" err="1" smtClean="0">
                <a:solidFill>
                  <a:srgbClr val="FF0000"/>
                </a:solidFill>
                <a:latin typeface="Berlin Sans FB" pitchFamily="34" charset="0"/>
              </a:rPr>
              <a:t>Contoh</a:t>
            </a:r>
            <a:r>
              <a:rPr lang="en-ID" dirty="0" smtClean="0">
                <a:solidFill>
                  <a:srgbClr val="FF0000"/>
                </a:solidFill>
                <a:latin typeface="Berlin Sans FB" pitchFamily="34" charset="0"/>
              </a:rPr>
              <a:t> :</a:t>
            </a:r>
            <a:endParaRPr lang="en-US" dirty="0">
              <a:solidFill>
                <a:srgbClr val="FF0000"/>
              </a:solidFill>
              <a:latin typeface="Berlin Sans FB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181129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ID" sz="3800" dirty="0" err="1" smtClean="0">
                <a:solidFill>
                  <a:srgbClr val="FF0000"/>
                </a:solidFill>
                <a:latin typeface="Berlin Sans FB" pitchFamily="34" charset="0"/>
              </a:rPr>
              <a:t>Risma</a:t>
            </a:r>
            <a:r>
              <a:rPr lang="en-ID" sz="3800" dirty="0" smtClean="0">
                <a:solidFill>
                  <a:srgbClr val="FF0000"/>
                </a:solidFill>
                <a:latin typeface="Berlin Sans FB" pitchFamily="34" charset="0"/>
              </a:rPr>
              <a:t> </a:t>
            </a:r>
            <a:r>
              <a:rPr lang="en-ID" sz="3800" dirty="0" err="1" smtClean="0">
                <a:solidFill>
                  <a:srgbClr val="FF0000"/>
                </a:solidFill>
                <a:latin typeface="Berlin Sans FB" pitchFamily="34" charset="0"/>
              </a:rPr>
              <a:t>mempunyai</a:t>
            </a:r>
            <a:r>
              <a:rPr lang="en-ID" sz="3800" dirty="0" smtClean="0">
                <a:solidFill>
                  <a:srgbClr val="FF0000"/>
                </a:solidFill>
                <a:latin typeface="Berlin Sans FB" pitchFamily="34" charset="0"/>
              </a:rPr>
              <a:t> 5 </a:t>
            </a:r>
            <a:r>
              <a:rPr lang="en-ID" sz="3800" dirty="0" err="1" smtClean="0">
                <a:solidFill>
                  <a:srgbClr val="FF0000"/>
                </a:solidFill>
                <a:latin typeface="Berlin Sans FB" pitchFamily="34" charset="0"/>
              </a:rPr>
              <a:t>balon</a:t>
            </a:r>
            <a:r>
              <a:rPr lang="en-ID" sz="3800" dirty="0" smtClean="0">
                <a:solidFill>
                  <a:srgbClr val="FF0000"/>
                </a:solidFill>
                <a:latin typeface="Berlin Sans FB" pitchFamily="34" charset="0"/>
              </a:rPr>
              <a:t> </a:t>
            </a:r>
            <a:r>
              <a:rPr lang="en-ID" sz="3800" dirty="0" err="1" smtClean="0">
                <a:solidFill>
                  <a:srgbClr val="FF0000"/>
                </a:solidFill>
                <a:latin typeface="Berlin Sans FB" pitchFamily="34" charset="0"/>
              </a:rPr>
              <a:t>berwarna</a:t>
            </a:r>
            <a:r>
              <a:rPr lang="en-ID" sz="3800" dirty="0" smtClean="0">
                <a:solidFill>
                  <a:srgbClr val="FF0000"/>
                </a:solidFill>
                <a:latin typeface="Berlin Sans FB" pitchFamily="34" charset="0"/>
              </a:rPr>
              <a:t> </a:t>
            </a:r>
            <a:r>
              <a:rPr lang="en-ID" sz="3800" dirty="0" err="1" smtClean="0">
                <a:solidFill>
                  <a:srgbClr val="FF0000"/>
                </a:solidFill>
                <a:latin typeface="Berlin Sans FB" pitchFamily="34" charset="0"/>
              </a:rPr>
              <a:t>merah</a:t>
            </a:r>
            <a:r>
              <a:rPr lang="en-ID" sz="3800" dirty="0" smtClean="0">
                <a:solidFill>
                  <a:srgbClr val="FF0000"/>
                </a:solidFill>
                <a:latin typeface="Berlin Sans FB" pitchFamily="34" charset="0"/>
              </a:rPr>
              <a:t> </a:t>
            </a:r>
            <a:r>
              <a:rPr lang="en-ID" sz="3800" dirty="0" err="1" smtClean="0">
                <a:solidFill>
                  <a:srgbClr val="FF0000"/>
                </a:solidFill>
                <a:latin typeface="Berlin Sans FB" pitchFamily="34" charset="0"/>
              </a:rPr>
              <a:t>dan</a:t>
            </a:r>
            <a:r>
              <a:rPr lang="en-ID" sz="3800" dirty="0" smtClean="0">
                <a:solidFill>
                  <a:srgbClr val="FF0000"/>
                </a:solidFill>
                <a:latin typeface="Berlin Sans FB" pitchFamily="34" charset="0"/>
              </a:rPr>
              <a:t> 3 </a:t>
            </a:r>
            <a:r>
              <a:rPr lang="en-ID" sz="3800" dirty="0" err="1" smtClean="0">
                <a:solidFill>
                  <a:srgbClr val="FF0000"/>
                </a:solidFill>
                <a:latin typeface="Berlin Sans FB" pitchFamily="34" charset="0"/>
              </a:rPr>
              <a:t>balon</a:t>
            </a:r>
            <a:r>
              <a:rPr lang="en-ID" sz="3800" dirty="0" smtClean="0">
                <a:solidFill>
                  <a:srgbClr val="FF0000"/>
                </a:solidFill>
                <a:latin typeface="Berlin Sans FB" pitchFamily="34" charset="0"/>
              </a:rPr>
              <a:t> </a:t>
            </a:r>
            <a:r>
              <a:rPr lang="en-ID" sz="3800" dirty="0" err="1" smtClean="0">
                <a:solidFill>
                  <a:srgbClr val="FF0000"/>
                </a:solidFill>
                <a:latin typeface="Berlin Sans FB" pitchFamily="34" charset="0"/>
              </a:rPr>
              <a:t>berwarna</a:t>
            </a:r>
            <a:r>
              <a:rPr lang="en-ID" sz="3800" dirty="0" smtClean="0">
                <a:solidFill>
                  <a:srgbClr val="FF0000"/>
                </a:solidFill>
                <a:latin typeface="Berlin Sans FB" pitchFamily="34" charset="0"/>
              </a:rPr>
              <a:t> </a:t>
            </a:r>
            <a:r>
              <a:rPr lang="en-ID" sz="3800" dirty="0" err="1" smtClean="0">
                <a:solidFill>
                  <a:srgbClr val="FF0000"/>
                </a:solidFill>
                <a:latin typeface="Berlin Sans FB" pitchFamily="34" charset="0"/>
              </a:rPr>
              <a:t>biru</a:t>
            </a:r>
            <a:r>
              <a:rPr lang="en-ID" sz="3800" dirty="0" smtClean="0">
                <a:solidFill>
                  <a:srgbClr val="FF0000"/>
                </a:solidFill>
                <a:latin typeface="Berlin Sans FB" pitchFamily="34" charset="0"/>
              </a:rPr>
              <a:t>. </a:t>
            </a:r>
            <a:r>
              <a:rPr lang="en-ID" sz="3800" dirty="0" err="1" smtClean="0">
                <a:solidFill>
                  <a:srgbClr val="FF0000"/>
                </a:solidFill>
                <a:latin typeface="Berlin Sans FB" pitchFamily="34" charset="0"/>
              </a:rPr>
              <a:t>Tika</a:t>
            </a:r>
            <a:r>
              <a:rPr lang="en-ID" sz="3800" dirty="0" smtClean="0">
                <a:solidFill>
                  <a:srgbClr val="FF0000"/>
                </a:solidFill>
                <a:latin typeface="Berlin Sans FB" pitchFamily="34" charset="0"/>
              </a:rPr>
              <a:t> </a:t>
            </a:r>
            <a:r>
              <a:rPr lang="en-ID" sz="3800" dirty="0" err="1" smtClean="0">
                <a:solidFill>
                  <a:srgbClr val="FF0000"/>
                </a:solidFill>
                <a:latin typeface="Berlin Sans FB" pitchFamily="34" charset="0"/>
              </a:rPr>
              <a:t>mempunyai</a:t>
            </a:r>
            <a:r>
              <a:rPr lang="en-ID" sz="3800" dirty="0" smtClean="0">
                <a:solidFill>
                  <a:srgbClr val="FF0000"/>
                </a:solidFill>
                <a:latin typeface="Berlin Sans FB" pitchFamily="34" charset="0"/>
              </a:rPr>
              <a:t> </a:t>
            </a:r>
            <a:r>
              <a:rPr lang="en-ID" sz="3800" dirty="0">
                <a:solidFill>
                  <a:srgbClr val="FF0000"/>
                </a:solidFill>
                <a:latin typeface="Berlin Sans FB" pitchFamily="34" charset="0"/>
              </a:rPr>
              <a:t>3</a:t>
            </a:r>
            <a:r>
              <a:rPr lang="en-ID" sz="3800" dirty="0" smtClean="0">
                <a:solidFill>
                  <a:srgbClr val="FF0000"/>
                </a:solidFill>
                <a:latin typeface="Berlin Sans FB" pitchFamily="34" charset="0"/>
              </a:rPr>
              <a:t> </a:t>
            </a:r>
            <a:r>
              <a:rPr lang="en-ID" sz="3800" dirty="0" err="1" smtClean="0">
                <a:solidFill>
                  <a:srgbClr val="FF0000"/>
                </a:solidFill>
                <a:latin typeface="Berlin Sans FB" pitchFamily="34" charset="0"/>
              </a:rPr>
              <a:t>balon</a:t>
            </a:r>
            <a:r>
              <a:rPr lang="en-ID" sz="3800" dirty="0" smtClean="0">
                <a:solidFill>
                  <a:srgbClr val="FF0000"/>
                </a:solidFill>
                <a:latin typeface="Berlin Sans FB" pitchFamily="34" charset="0"/>
              </a:rPr>
              <a:t> </a:t>
            </a:r>
            <a:r>
              <a:rPr lang="en-ID" sz="3800" dirty="0" err="1" smtClean="0">
                <a:solidFill>
                  <a:srgbClr val="FF0000"/>
                </a:solidFill>
                <a:latin typeface="Berlin Sans FB" pitchFamily="34" charset="0"/>
              </a:rPr>
              <a:t>berwarna</a:t>
            </a:r>
            <a:r>
              <a:rPr lang="en-ID" sz="3800" dirty="0" smtClean="0">
                <a:solidFill>
                  <a:srgbClr val="FF0000"/>
                </a:solidFill>
                <a:latin typeface="Berlin Sans FB" pitchFamily="34" charset="0"/>
              </a:rPr>
              <a:t> </a:t>
            </a:r>
            <a:r>
              <a:rPr lang="en-ID" sz="3800" dirty="0" err="1" smtClean="0">
                <a:solidFill>
                  <a:srgbClr val="FF0000"/>
                </a:solidFill>
                <a:latin typeface="Berlin Sans FB" pitchFamily="34" charset="0"/>
              </a:rPr>
              <a:t>merah</a:t>
            </a:r>
            <a:r>
              <a:rPr lang="en-ID" sz="3800" dirty="0" smtClean="0">
                <a:solidFill>
                  <a:srgbClr val="FF0000"/>
                </a:solidFill>
                <a:latin typeface="Berlin Sans FB" pitchFamily="34" charset="0"/>
              </a:rPr>
              <a:t> </a:t>
            </a:r>
            <a:r>
              <a:rPr lang="en-ID" sz="3800" dirty="0" err="1" smtClean="0">
                <a:solidFill>
                  <a:srgbClr val="FF0000"/>
                </a:solidFill>
                <a:latin typeface="Berlin Sans FB" pitchFamily="34" charset="0"/>
              </a:rPr>
              <a:t>dan</a:t>
            </a:r>
            <a:r>
              <a:rPr lang="en-ID" sz="3800" dirty="0" smtClean="0">
                <a:solidFill>
                  <a:srgbClr val="FF0000"/>
                </a:solidFill>
                <a:latin typeface="Berlin Sans FB" pitchFamily="34" charset="0"/>
              </a:rPr>
              <a:t> 5 </a:t>
            </a:r>
            <a:r>
              <a:rPr lang="en-ID" sz="3800" dirty="0" err="1" smtClean="0">
                <a:solidFill>
                  <a:srgbClr val="FF0000"/>
                </a:solidFill>
                <a:latin typeface="Berlin Sans FB" pitchFamily="34" charset="0"/>
              </a:rPr>
              <a:t>balon</a:t>
            </a:r>
            <a:r>
              <a:rPr lang="en-ID" sz="3800" dirty="0" smtClean="0">
                <a:solidFill>
                  <a:srgbClr val="FF0000"/>
                </a:solidFill>
                <a:latin typeface="Berlin Sans FB" pitchFamily="34" charset="0"/>
              </a:rPr>
              <a:t> </a:t>
            </a:r>
            <a:r>
              <a:rPr lang="en-ID" sz="3800" dirty="0" err="1" smtClean="0">
                <a:solidFill>
                  <a:srgbClr val="FF0000"/>
                </a:solidFill>
                <a:latin typeface="Berlin Sans FB" pitchFamily="34" charset="0"/>
              </a:rPr>
              <a:t>berwarna</a:t>
            </a:r>
            <a:r>
              <a:rPr lang="en-ID" sz="3800" dirty="0" smtClean="0">
                <a:solidFill>
                  <a:srgbClr val="FF0000"/>
                </a:solidFill>
                <a:latin typeface="Berlin Sans FB" pitchFamily="34" charset="0"/>
              </a:rPr>
              <a:t> </a:t>
            </a:r>
            <a:r>
              <a:rPr lang="en-ID" sz="3800" dirty="0" err="1" smtClean="0">
                <a:solidFill>
                  <a:srgbClr val="FF0000"/>
                </a:solidFill>
                <a:latin typeface="Berlin Sans FB" pitchFamily="34" charset="0"/>
              </a:rPr>
              <a:t>biru</a:t>
            </a:r>
            <a:r>
              <a:rPr lang="en-ID" sz="3800" dirty="0" smtClean="0">
                <a:solidFill>
                  <a:srgbClr val="FF0000"/>
                </a:solidFill>
                <a:latin typeface="Berlin Sans FB" pitchFamily="34" charset="0"/>
              </a:rPr>
              <a:t>. </a:t>
            </a:r>
            <a:r>
              <a:rPr lang="en-ID" sz="3800" dirty="0" err="1" smtClean="0">
                <a:solidFill>
                  <a:srgbClr val="FF0000"/>
                </a:solidFill>
                <a:latin typeface="Berlin Sans FB" pitchFamily="34" charset="0"/>
              </a:rPr>
              <a:t>Samakah</a:t>
            </a:r>
            <a:r>
              <a:rPr lang="en-ID" sz="3800" dirty="0" smtClean="0">
                <a:solidFill>
                  <a:srgbClr val="FF0000"/>
                </a:solidFill>
                <a:latin typeface="Berlin Sans FB" pitchFamily="34" charset="0"/>
              </a:rPr>
              <a:t> </a:t>
            </a:r>
            <a:r>
              <a:rPr lang="en-ID" sz="3800" dirty="0" err="1" smtClean="0">
                <a:solidFill>
                  <a:srgbClr val="FF0000"/>
                </a:solidFill>
                <a:latin typeface="Berlin Sans FB" pitchFamily="34" charset="0"/>
              </a:rPr>
              <a:t>jumlah</a:t>
            </a:r>
            <a:r>
              <a:rPr lang="en-ID" sz="3800" dirty="0" smtClean="0">
                <a:solidFill>
                  <a:srgbClr val="FF0000"/>
                </a:solidFill>
                <a:latin typeface="Berlin Sans FB" pitchFamily="34" charset="0"/>
              </a:rPr>
              <a:t> </a:t>
            </a:r>
            <a:r>
              <a:rPr lang="en-ID" sz="3800" dirty="0" err="1" smtClean="0">
                <a:solidFill>
                  <a:srgbClr val="FF0000"/>
                </a:solidFill>
                <a:latin typeface="Berlin Sans FB" pitchFamily="34" charset="0"/>
              </a:rPr>
              <a:t>kelereng</a:t>
            </a:r>
            <a:r>
              <a:rPr lang="en-ID" sz="3800" dirty="0" smtClean="0">
                <a:solidFill>
                  <a:srgbClr val="FF0000"/>
                </a:solidFill>
                <a:latin typeface="Berlin Sans FB" pitchFamily="34" charset="0"/>
              </a:rPr>
              <a:t> yang </a:t>
            </a:r>
            <a:r>
              <a:rPr lang="en-ID" sz="3800" dirty="0" err="1" smtClean="0">
                <a:solidFill>
                  <a:srgbClr val="FF0000"/>
                </a:solidFill>
                <a:latin typeface="Berlin Sans FB" pitchFamily="34" charset="0"/>
              </a:rPr>
              <a:t>dimiliki</a:t>
            </a:r>
            <a:r>
              <a:rPr lang="en-ID" sz="3800" dirty="0" smtClean="0">
                <a:solidFill>
                  <a:srgbClr val="FF0000"/>
                </a:solidFill>
                <a:latin typeface="Berlin Sans FB" pitchFamily="34" charset="0"/>
              </a:rPr>
              <a:t> </a:t>
            </a:r>
            <a:r>
              <a:rPr lang="en-ID" sz="3800" dirty="0" err="1" smtClean="0">
                <a:solidFill>
                  <a:srgbClr val="FF0000"/>
                </a:solidFill>
                <a:latin typeface="Berlin Sans FB" pitchFamily="34" charset="0"/>
              </a:rPr>
              <a:t>Risma</a:t>
            </a:r>
            <a:r>
              <a:rPr lang="en-ID" sz="3800" dirty="0" smtClean="0">
                <a:solidFill>
                  <a:srgbClr val="FF0000"/>
                </a:solidFill>
                <a:latin typeface="Berlin Sans FB" pitchFamily="34" charset="0"/>
              </a:rPr>
              <a:t> </a:t>
            </a:r>
            <a:r>
              <a:rPr lang="en-ID" sz="3800" dirty="0" err="1" smtClean="0">
                <a:solidFill>
                  <a:srgbClr val="FF0000"/>
                </a:solidFill>
                <a:latin typeface="Berlin Sans FB" pitchFamily="34" charset="0"/>
              </a:rPr>
              <a:t>dan</a:t>
            </a:r>
            <a:r>
              <a:rPr lang="en-ID" sz="3800" dirty="0" smtClean="0">
                <a:solidFill>
                  <a:srgbClr val="FF0000"/>
                </a:solidFill>
                <a:latin typeface="Berlin Sans FB" pitchFamily="34" charset="0"/>
              </a:rPr>
              <a:t> </a:t>
            </a:r>
            <a:r>
              <a:rPr lang="en-ID" sz="3800" dirty="0" err="1" smtClean="0">
                <a:solidFill>
                  <a:srgbClr val="FF0000"/>
                </a:solidFill>
                <a:latin typeface="Berlin Sans FB" pitchFamily="34" charset="0"/>
              </a:rPr>
              <a:t>Tika</a:t>
            </a:r>
            <a:r>
              <a:rPr lang="en-ID" sz="3800" dirty="0" smtClean="0">
                <a:solidFill>
                  <a:srgbClr val="FF0000"/>
                </a:solidFill>
                <a:latin typeface="Berlin Sans FB" pitchFamily="34" charset="0"/>
              </a:rPr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val="13950198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C:\Users\acer\Downloads\unnamed (6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04" y="317477"/>
            <a:ext cx="8229600" cy="65405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D" dirty="0" err="1" smtClean="0">
                <a:latin typeface="Berlin Sans FB" pitchFamily="34" charset="0"/>
              </a:rPr>
              <a:t>Balon</a:t>
            </a:r>
            <a:r>
              <a:rPr lang="en-ID" dirty="0" smtClean="0">
                <a:latin typeface="Berlin Sans FB" pitchFamily="34" charset="0"/>
              </a:rPr>
              <a:t> </a:t>
            </a:r>
            <a:r>
              <a:rPr lang="en-ID" dirty="0" err="1" smtClean="0">
                <a:latin typeface="Berlin Sans FB" pitchFamily="34" charset="0"/>
              </a:rPr>
              <a:t>Risma</a:t>
            </a:r>
            <a:r>
              <a:rPr lang="en-ID" dirty="0" smtClean="0">
                <a:latin typeface="Berlin Sans FB" pitchFamily="34" charset="0"/>
              </a:rPr>
              <a:t> :</a:t>
            </a:r>
          </a:p>
          <a:p>
            <a:pPr marL="0" indent="0">
              <a:buNone/>
            </a:pPr>
            <a:endParaRPr lang="en-ID" dirty="0" smtClean="0"/>
          </a:p>
          <a:p>
            <a:pPr marL="0" indent="0">
              <a:buNone/>
            </a:pPr>
            <a:endParaRPr lang="en-ID" dirty="0"/>
          </a:p>
          <a:p>
            <a:pPr marL="0" indent="0">
              <a:buNone/>
            </a:pPr>
            <a:endParaRPr lang="en-ID" dirty="0" smtClean="0"/>
          </a:p>
          <a:p>
            <a:pPr marL="0" indent="0">
              <a:buNone/>
            </a:pPr>
            <a:r>
              <a:rPr lang="en-ID" dirty="0" err="1" smtClean="0">
                <a:latin typeface="Berlin Sans FB" pitchFamily="34" charset="0"/>
              </a:rPr>
              <a:t>Balon</a:t>
            </a:r>
            <a:r>
              <a:rPr lang="en-ID" dirty="0" smtClean="0">
                <a:latin typeface="Berlin Sans FB" pitchFamily="34" charset="0"/>
              </a:rPr>
              <a:t> </a:t>
            </a:r>
            <a:r>
              <a:rPr lang="en-ID" dirty="0" err="1" smtClean="0">
                <a:latin typeface="Berlin Sans FB" pitchFamily="34" charset="0"/>
              </a:rPr>
              <a:t>Tika</a:t>
            </a:r>
            <a:r>
              <a:rPr lang="en-ID" dirty="0" smtClean="0">
                <a:latin typeface="Berlin Sans FB" pitchFamily="34" charset="0"/>
              </a:rPr>
              <a:t> :</a:t>
            </a:r>
          </a:p>
          <a:p>
            <a:pPr marL="0" indent="0">
              <a:buNone/>
            </a:pPr>
            <a:endParaRPr lang="en-ID" dirty="0"/>
          </a:p>
          <a:p>
            <a:pPr marL="0" indent="0">
              <a:buNone/>
            </a:pPr>
            <a:endParaRPr lang="en-ID" dirty="0" smtClean="0"/>
          </a:p>
          <a:p>
            <a:pPr marL="0" indent="0">
              <a:buNone/>
            </a:pPr>
            <a:endParaRPr lang="en-ID" dirty="0" smtClean="0"/>
          </a:p>
          <a:p>
            <a:pPr marL="0" indent="0">
              <a:buNone/>
            </a:pPr>
            <a:r>
              <a:rPr lang="en-ID" sz="3000" dirty="0" err="1" smtClean="0">
                <a:latin typeface="Berlin Sans FB" pitchFamily="34" charset="0"/>
              </a:rPr>
              <a:t>Balon</a:t>
            </a:r>
            <a:r>
              <a:rPr lang="en-ID" sz="3000" dirty="0" smtClean="0">
                <a:latin typeface="Berlin Sans FB" pitchFamily="34" charset="0"/>
              </a:rPr>
              <a:t> </a:t>
            </a:r>
            <a:r>
              <a:rPr lang="en-ID" sz="3000" dirty="0" err="1" smtClean="0">
                <a:latin typeface="Berlin Sans FB" pitchFamily="34" charset="0"/>
              </a:rPr>
              <a:t>Risma</a:t>
            </a:r>
            <a:r>
              <a:rPr lang="en-ID" sz="3000" dirty="0" smtClean="0">
                <a:latin typeface="Berlin Sans FB" pitchFamily="34" charset="0"/>
              </a:rPr>
              <a:t>  : 5 + 3 = 8 	</a:t>
            </a:r>
          </a:p>
          <a:p>
            <a:pPr marL="0" indent="0">
              <a:buNone/>
            </a:pPr>
            <a:r>
              <a:rPr lang="en-ID" sz="3000" dirty="0" err="1" smtClean="0">
                <a:latin typeface="Berlin Sans FB" pitchFamily="34" charset="0"/>
              </a:rPr>
              <a:t>Balon</a:t>
            </a:r>
            <a:r>
              <a:rPr lang="en-ID" sz="3000" dirty="0" smtClean="0">
                <a:latin typeface="Berlin Sans FB" pitchFamily="34" charset="0"/>
              </a:rPr>
              <a:t> </a:t>
            </a:r>
            <a:r>
              <a:rPr lang="en-ID" sz="3000" dirty="0" err="1" smtClean="0">
                <a:latin typeface="Berlin Sans FB" pitchFamily="34" charset="0"/>
              </a:rPr>
              <a:t>Tika</a:t>
            </a:r>
            <a:r>
              <a:rPr lang="en-ID" sz="3000" dirty="0" smtClean="0">
                <a:latin typeface="Berlin Sans FB" pitchFamily="34" charset="0"/>
              </a:rPr>
              <a:t>     : 3 + 5 = 8</a:t>
            </a:r>
          </a:p>
          <a:p>
            <a:pPr marL="0" indent="0">
              <a:buNone/>
            </a:pPr>
            <a:r>
              <a:rPr lang="en-ID" sz="3000" dirty="0" err="1" smtClean="0">
                <a:latin typeface="Berlin Sans FB" pitchFamily="34" charset="0"/>
              </a:rPr>
              <a:t>Jadi</a:t>
            </a:r>
            <a:r>
              <a:rPr lang="en-ID" sz="3000" dirty="0" smtClean="0">
                <a:latin typeface="Berlin Sans FB" pitchFamily="34" charset="0"/>
              </a:rPr>
              <a:t>, 5 + 3 = 3 + 5 = 8</a:t>
            </a:r>
          </a:p>
          <a:p>
            <a:pPr marL="0" indent="0">
              <a:buNone/>
            </a:pPr>
            <a:endParaRPr lang="en-ID" sz="3000" dirty="0" smtClean="0">
              <a:latin typeface="Berlin Sans FB" pitchFamily="34" charset="0"/>
            </a:endParaRPr>
          </a:p>
          <a:p>
            <a:pPr marL="0" indent="0">
              <a:buNone/>
            </a:pPr>
            <a:endParaRPr lang="en-ID" sz="3000" dirty="0"/>
          </a:p>
        </p:txBody>
      </p:sp>
      <p:grpSp>
        <p:nvGrpSpPr>
          <p:cNvPr id="18" name="Group 17"/>
          <p:cNvGrpSpPr/>
          <p:nvPr/>
        </p:nvGrpSpPr>
        <p:grpSpPr>
          <a:xfrm>
            <a:off x="343091" y="1109668"/>
            <a:ext cx="3508829" cy="1448054"/>
            <a:chOff x="378054" y="2503943"/>
            <a:chExt cx="3508829" cy="1448054"/>
          </a:xfrm>
        </p:grpSpPr>
        <p:pic>
          <p:nvPicPr>
            <p:cNvPr id="4" name="Picture 2" descr="C:\Users\acer\Downloads\images (6).jp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8054" y="2503945"/>
              <a:ext cx="611027" cy="144805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2" descr="C:\Users\acer\Downloads\images (6).jp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9727" y="2503946"/>
              <a:ext cx="611027" cy="144805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2" descr="C:\Users\acer\Downloads\images (6).jp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75856" y="2503943"/>
              <a:ext cx="611027" cy="144805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2" descr="C:\Users\acer\Downloads\images (6).jp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80570" y="2503944"/>
              <a:ext cx="611027" cy="144805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2" descr="C:\Users\acer\Downloads\images (6).jp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22910" y="2503946"/>
              <a:ext cx="611027" cy="144805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7" name="Group 16"/>
          <p:cNvGrpSpPr/>
          <p:nvPr/>
        </p:nvGrpSpPr>
        <p:grpSpPr>
          <a:xfrm>
            <a:off x="4296487" y="1412776"/>
            <a:ext cx="504056" cy="519052"/>
            <a:chOff x="4716016" y="2708920"/>
            <a:chExt cx="504056" cy="519052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4716016" y="2948768"/>
              <a:ext cx="504056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V="1">
              <a:off x="4968044" y="2708920"/>
              <a:ext cx="0" cy="519052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1" name="Group 20"/>
          <p:cNvGrpSpPr/>
          <p:nvPr/>
        </p:nvGrpSpPr>
        <p:grpSpPr>
          <a:xfrm>
            <a:off x="5228457" y="1109671"/>
            <a:ext cx="1984710" cy="1400330"/>
            <a:chOff x="5220073" y="2486168"/>
            <a:chExt cx="1984710" cy="1400330"/>
          </a:xfrm>
        </p:grpSpPr>
        <p:pic>
          <p:nvPicPr>
            <p:cNvPr id="2050" name="Picture 2" descr="C:\Users\acer\Downloads\images (7).jp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20073" y="2503944"/>
              <a:ext cx="576064" cy="13825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9" name="Picture 2" descr="C:\Users\acer\Downloads\images (7).jp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31055" y="2486168"/>
              <a:ext cx="576064" cy="13825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2" descr="C:\Users\acer\Downloads\images (7).jp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28719" y="2503944"/>
              <a:ext cx="576064" cy="13825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048" name="Group 2047"/>
          <p:cNvGrpSpPr/>
          <p:nvPr/>
        </p:nvGrpSpPr>
        <p:grpSpPr>
          <a:xfrm>
            <a:off x="357775" y="3382709"/>
            <a:ext cx="3449665" cy="1394043"/>
            <a:chOff x="402255" y="4795707"/>
            <a:chExt cx="3449665" cy="1394043"/>
          </a:xfrm>
        </p:grpSpPr>
        <p:pic>
          <p:nvPicPr>
            <p:cNvPr id="23" name="Picture 2" descr="C:\Users\acer\Downloads\images (7).jp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2255" y="4795707"/>
              <a:ext cx="576064" cy="13825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4" name="Picture 2" descr="C:\Users\acer\Downloads\images (7).jp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27208" y="4807196"/>
              <a:ext cx="576064" cy="13825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5" name="Picture 2" descr="C:\Users\acer\Downloads\images (7).jp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40391" y="4807196"/>
              <a:ext cx="576064" cy="13825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6" name="Picture 2" descr="C:\Users\acer\Downloads\images (7).jp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32404" y="4807196"/>
              <a:ext cx="576064" cy="13825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7" name="Picture 2" descr="C:\Users\acer\Downloads\images (7).jp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75856" y="4807196"/>
              <a:ext cx="576064" cy="13825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8" name="Group 27"/>
          <p:cNvGrpSpPr/>
          <p:nvPr/>
        </p:nvGrpSpPr>
        <p:grpSpPr>
          <a:xfrm>
            <a:off x="4296487" y="3549963"/>
            <a:ext cx="504056" cy="519052"/>
            <a:chOff x="4716016" y="2708920"/>
            <a:chExt cx="504056" cy="519052"/>
          </a:xfrm>
        </p:grpSpPr>
        <p:cxnSp>
          <p:nvCxnSpPr>
            <p:cNvPr id="29" name="Straight Connector 28"/>
            <p:cNvCxnSpPr/>
            <p:nvPr/>
          </p:nvCxnSpPr>
          <p:spPr>
            <a:xfrm>
              <a:off x="4716016" y="2948768"/>
              <a:ext cx="504056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flipV="1">
              <a:off x="4968044" y="2708920"/>
              <a:ext cx="0" cy="519052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2" name="Group 21"/>
          <p:cNvGrpSpPr/>
          <p:nvPr/>
        </p:nvGrpSpPr>
        <p:grpSpPr>
          <a:xfrm>
            <a:off x="5220073" y="3302270"/>
            <a:ext cx="2010576" cy="1455794"/>
            <a:chOff x="5220073" y="4699224"/>
            <a:chExt cx="2010576" cy="1455794"/>
          </a:xfrm>
        </p:grpSpPr>
        <p:pic>
          <p:nvPicPr>
            <p:cNvPr id="31" name="Picture 2" descr="C:\Users\acer\Downloads\images (6).jp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20073" y="4706967"/>
              <a:ext cx="611027" cy="144805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2" name="Picture 2" descr="C:\Users\acer\Downloads\images (6).jp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39439" y="4706456"/>
              <a:ext cx="611027" cy="144805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3" name="Picture 2" descr="C:\Users\acer\Downloads\images (6).jp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19622" y="4699224"/>
              <a:ext cx="611027" cy="144805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71393923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acer\Downloads\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35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 smtClean="0">
                <a:latin typeface="Berlin Sans FB" pitchFamily="34" charset="0"/>
              </a:rPr>
              <a:t>Contoh</a:t>
            </a:r>
            <a:r>
              <a:rPr lang="en-ID" dirty="0" smtClean="0">
                <a:latin typeface="Berlin Sans FB" pitchFamily="34" charset="0"/>
              </a:rPr>
              <a:t> </a:t>
            </a:r>
            <a:r>
              <a:rPr lang="en-ID" dirty="0" err="1" smtClean="0">
                <a:latin typeface="Berlin Sans FB" pitchFamily="34" charset="0"/>
              </a:rPr>
              <a:t>Penjumlahan</a:t>
            </a:r>
            <a:r>
              <a:rPr lang="en-ID" dirty="0" smtClean="0">
                <a:latin typeface="Berlin Sans FB" pitchFamily="34" charset="0"/>
              </a:rPr>
              <a:t> </a:t>
            </a:r>
            <a:r>
              <a:rPr lang="en-ID" dirty="0" err="1" smtClean="0">
                <a:latin typeface="Berlin Sans FB" pitchFamily="34" charset="0"/>
              </a:rPr>
              <a:t>Komutatif</a:t>
            </a:r>
            <a:endParaRPr lang="en-US" dirty="0">
              <a:latin typeface="Berlin Sans FB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256584"/>
          </a:xfrm>
        </p:spPr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en-ID" sz="2400" dirty="0" smtClean="0">
                <a:latin typeface="Berlin Sans FB" pitchFamily="34" charset="0"/>
              </a:rPr>
              <a:t>2.657 + </a:t>
            </a:r>
            <a:r>
              <a:rPr lang="id-ID" sz="2400" dirty="0" smtClean="0">
                <a:latin typeface="Berlin Sans FB" pitchFamily="34" charset="0"/>
              </a:rPr>
              <a:t>1.289</a:t>
            </a:r>
            <a:r>
              <a:rPr lang="en-ID" sz="2400" dirty="0" smtClean="0">
                <a:latin typeface="Berlin Sans FB" pitchFamily="34" charset="0"/>
              </a:rPr>
              <a:t> = </a:t>
            </a:r>
            <a:r>
              <a:rPr lang="id-ID" sz="2400" dirty="0" smtClean="0">
                <a:latin typeface="Berlin Sans FB" pitchFamily="34" charset="0"/>
              </a:rPr>
              <a:t>3.946</a:t>
            </a:r>
          </a:p>
          <a:p>
            <a:pPr marL="0" indent="0">
              <a:buNone/>
            </a:pPr>
            <a:r>
              <a:rPr lang="id-ID" sz="2400" dirty="0">
                <a:latin typeface="Berlin Sans FB" pitchFamily="34" charset="0"/>
              </a:rPr>
              <a:t> </a:t>
            </a:r>
            <a:r>
              <a:rPr lang="id-ID" sz="2400" dirty="0" smtClean="0">
                <a:latin typeface="Berlin Sans FB" pitchFamily="34" charset="0"/>
              </a:rPr>
              <a:t>     1.289</a:t>
            </a:r>
            <a:r>
              <a:rPr lang="en-ID" sz="2400" dirty="0" smtClean="0">
                <a:latin typeface="Berlin Sans FB" pitchFamily="34" charset="0"/>
              </a:rPr>
              <a:t> +</a:t>
            </a:r>
            <a:r>
              <a:rPr lang="id-ID" sz="2400" dirty="0" smtClean="0">
                <a:latin typeface="Berlin Sans FB" pitchFamily="34" charset="0"/>
              </a:rPr>
              <a:t> 2.657  = 3.946</a:t>
            </a:r>
            <a:endParaRPr lang="en-ID" sz="2400" dirty="0" smtClean="0">
              <a:latin typeface="Berlin Sans FB" pitchFamily="34" charset="0"/>
            </a:endParaRPr>
          </a:p>
          <a:p>
            <a:pPr marL="0" indent="0">
              <a:buNone/>
            </a:pPr>
            <a:r>
              <a:rPr lang="id-ID" sz="2400" dirty="0" smtClean="0">
                <a:latin typeface="Berlin Sans FB" pitchFamily="34" charset="0"/>
              </a:rPr>
              <a:t>     Jadi, 2.657 + 1.289 = 1.289 + 2.657</a:t>
            </a:r>
          </a:p>
          <a:p>
            <a:pPr marL="0" indent="0">
              <a:buNone/>
            </a:pPr>
            <a:endParaRPr lang="en-ID" sz="2400" dirty="0" smtClean="0">
              <a:latin typeface="Berlin Sans FB" pitchFamily="34" charset="0"/>
            </a:endParaRPr>
          </a:p>
          <a:p>
            <a:pPr marL="514350" indent="-514350">
              <a:buAutoNum type="arabicParenR" startAt="2"/>
            </a:pPr>
            <a:r>
              <a:rPr lang="id-ID" sz="2400" dirty="0" smtClean="0">
                <a:latin typeface="Berlin Sans FB" pitchFamily="34" charset="0"/>
              </a:rPr>
              <a:t>5.710</a:t>
            </a:r>
            <a:r>
              <a:rPr lang="en-ID" sz="2400" dirty="0" smtClean="0">
                <a:latin typeface="Berlin Sans FB" pitchFamily="34" charset="0"/>
              </a:rPr>
              <a:t> + 3.256 = </a:t>
            </a:r>
            <a:r>
              <a:rPr lang="id-ID" sz="2400" dirty="0" smtClean="0">
                <a:latin typeface="Berlin Sans FB" pitchFamily="34" charset="0"/>
              </a:rPr>
              <a:t>8.966</a:t>
            </a:r>
          </a:p>
          <a:p>
            <a:pPr marL="0" indent="0">
              <a:buNone/>
            </a:pPr>
            <a:r>
              <a:rPr lang="id-ID" sz="2400" dirty="0">
                <a:latin typeface="Berlin Sans FB" pitchFamily="34" charset="0"/>
              </a:rPr>
              <a:t> </a:t>
            </a:r>
            <a:r>
              <a:rPr lang="id-ID" sz="2400" dirty="0" smtClean="0">
                <a:latin typeface="Berlin Sans FB" pitchFamily="34" charset="0"/>
              </a:rPr>
              <a:t>     3.256</a:t>
            </a:r>
            <a:r>
              <a:rPr lang="en-ID" sz="2400" dirty="0" smtClean="0">
                <a:latin typeface="Berlin Sans FB" pitchFamily="34" charset="0"/>
              </a:rPr>
              <a:t> + 5.710</a:t>
            </a:r>
            <a:r>
              <a:rPr lang="id-ID" sz="2400" dirty="0" smtClean="0">
                <a:latin typeface="Berlin Sans FB" pitchFamily="34" charset="0"/>
              </a:rPr>
              <a:t> = 8.966</a:t>
            </a:r>
            <a:endParaRPr lang="en-ID" sz="2400" dirty="0" smtClean="0">
              <a:latin typeface="Berlin Sans FB" pitchFamily="34" charset="0"/>
            </a:endParaRPr>
          </a:p>
          <a:p>
            <a:pPr marL="0" indent="0">
              <a:buNone/>
            </a:pPr>
            <a:r>
              <a:rPr lang="id-ID" sz="2400" dirty="0" smtClean="0">
                <a:latin typeface="Berlin Sans FB" pitchFamily="34" charset="0"/>
              </a:rPr>
              <a:t>     Jadi, 5.710 + 3.256 = 3.256 + 5.710</a:t>
            </a:r>
          </a:p>
          <a:p>
            <a:pPr marL="0" indent="0">
              <a:buNone/>
            </a:pPr>
            <a:endParaRPr lang="en-ID" sz="2400" dirty="0" smtClean="0">
              <a:latin typeface="Berlin Sans FB" pitchFamily="34" charset="0"/>
            </a:endParaRPr>
          </a:p>
          <a:p>
            <a:pPr marL="514350" indent="-514350">
              <a:buAutoNum type="arabicParenR" startAt="3"/>
            </a:pPr>
            <a:r>
              <a:rPr lang="id-ID" sz="2400" dirty="0" smtClean="0">
                <a:latin typeface="Berlin Sans FB" pitchFamily="34" charset="0"/>
              </a:rPr>
              <a:t>4.115</a:t>
            </a:r>
            <a:r>
              <a:rPr lang="en-ID" sz="2400" dirty="0" smtClean="0">
                <a:latin typeface="Berlin Sans FB" pitchFamily="34" charset="0"/>
              </a:rPr>
              <a:t> + </a:t>
            </a:r>
            <a:r>
              <a:rPr lang="id-ID" sz="2400" dirty="0" smtClean="0">
                <a:latin typeface="Berlin Sans FB" pitchFamily="34" charset="0"/>
              </a:rPr>
              <a:t>6.504</a:t>
            </a:r>
            <a:r>
              <a:rPr lang="en-ID" sz="2400" dirty="0" smtClean="0">
                <a:latin typeface="Berlin Sans FB" pitchFamily="34" charset="0"/>
              </a:rPr>
              <a:t> </a:t>
            </a:r>
            <a:r>
              <a:rPr lang="id-ID" sz="2400" dirty="0" smtClean="0">
                <a:latin typeface="Berlin Sans FB" pitchFamily="34" charset="0"/>
              </a:rPr>
              <a:t>  </a:t>
            </a:r>
            <a:r>
              <a:rPr lang="en-ID" sz="2400" dirty="0" smtClean="0">
                <a:latin typeface="Berlin Sans FB" pitchFamily="34" charset="0"/>
              </a:rPr>
              <a:t>= </a:t>
            </a:r>
            <a:r>
              <a:rPr lang="id-ID" sz="2400" dirty="0" smtClean="0">
                <a:latin typeface="Berlin Sans FB" pitchFamily="34" charset="0"/>
              </a:rPr>
              <a:t>10.619</a:t>
            </a:r>
          </a:p>
          <a:p>
            <a:pPr marL="0" indent="0">
              <a:buNone/>
            </a:pPr>
            <a:r>
              <a:rPr lang="id-ID" sz="2400" dirty="0">
                <a:latin typeface="Berlin Sans FB" pitchFamily="34" charset="0"/>
              </a:rPr>
              <a:t> </a:t>
            </a:r>
            <a:r>
              <a:rPr lang="id-ID" sz="2400" dirty="0" smtClean="0">
                <a:latin typeface="Berlin Sans FB" pitchFamily="34" charset="0"/>
              </a:rPr>
              <a:t>     </a:t>
            </a:r>
            <a:r>
              <a:rPr lang="en-ID" sz="2400" dirty="0" smtClean="0">
                <a:latin typeface="Berlin Sans FB" pitchFamily="34" charset="0"/>
              </a:rPr>
              <a:t>6.504 + 4.115</a:t>
            </a:r>
            <a:r>
              <a:rPr lang="id-ID" sz="2400" dirty="0" smtClean="0">
                <a:latin typeface="Berlin Sans FB" pitchFamily="34" charset="0"/>
              </a:rPr>
              <a:t> = 10.619</a:t>
            </a:r>
            <a:endParaRPr lang="en-ID" sz="2400" dirty="0" smtClean="0">
              <a:latin typeface="Berlin Sans FB" pitchFamily="34" charset="0"/>
            </a:endParaRPr>
          </a:p>
          <a:p>
            <a:pPr marL="0" indent="0">
              <a:buNone/>
            </a:pPr>
            <a:r>
              <a:rPr lang="id-ID" sz="2400" dirty="0" smtClean="0">
                <a:latin typeface="Berlin Sans FB" pitchFamily="34" charset="0"/>
              </a:rPr>
              <a:t>   Jadi, 4.115 + 6.504 = 6.504 + 4.115</a:t>
            </a:r>
            <a:endParaRPr lang="en-ID" sz="2400" dirty="0" smtClean="0">
              <a:latin typeface="Berlin Sans FB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673795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:\Users\acer\Downloads\unnamed (7)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45"/>
          <a:stretch/>
        </p:blipFill>
        <p:spPr bwMode="auto">
          <a:xfrm>
            <a:off x="0" y="-33001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Autofit/>
          </a:bodyPr>
          <a:lstStyle/>
          <a:p>
            <a:pPr marL="0" lvl="0" indent="0" algn="just">
              <a:buNone/>
            </a:pPr>
            <a:r>
              <a:rPr lang="en-ID" sz="2800" dirty="0" err="1" smtClean="0">
                <a:latin typeface="Berlin Sans FB Demi" pitchFamily="34" charset="0"/>
              </a:rPr>
              <a:t>Cika</a:t>
            </a:r>
            <a:r>
              <a:rPr lang="id-ID" sz="2800" dirty="0" smtClean="0">
                <a:latin typeface="Berlin Sans FB Demi" pitchFamily="34" charset="0"/>
              </a:rPr>
              <a:t> </a:t>
            </a:r>
            <a:r>
              <a:rPr lang="id-ID" sz="2800" dirty="0">
                <a:latin typeface="Berlin Sans FB Demi" pitchFamily="34" charset="0"/>
              </a:rPr>
              <a:t>dan </a:t>
            </a:r>
            <a:r>
              <a:rPr lang="en-ID" sz="2800" dirty="0" err="1">
                <a:latin typeface="Berlin Sans FB Demi" pitchFamily="34" charset="0"/>
              </a:rPr>
              <a:t>Syifa</a:t>
            </a:r>
            <a:r>
              <a:rPr lang="id-ID" sz="2800" dirty="0">
                <a:latin typeface="Berlin Sans FB Demi" pitchFamily="34" charset="0"/>
              </a:rPr>
              <a:t> membantu panen </a:t>
            </a:r>
            <a:r>
              <a:rPr lang="en-ID" sz="2800" dirty="0" err="1">
                <a:latin typeface="Berlin Sans FB Demi" pitchFamily="34" charset="0"/>
              </a:rPr>
              <a:t>jeruk</a:t>
            </a:r>
            <a:r>
              <a:rPr lang="id-ID" sz="2800" dirty="0">
                <a:latin typeface="Berlin Sans FB Demi" pitchFamily="34" charset="0"/>
              </a:rPr>
              <a:t> di kebun nenek.</a:t>
            </a:r>
            <a:r>
              <a:rPr lang="en-ID" sz="2800" dirty="0">
                <a:latin typeface="Berlin Sans FB Demi" pitchFamily="34" charset="0"/>
              </a:rPr>
              <a:t> Chika</a:t>
            </a:r>
            <a:r>
              <a:rPr lang="id-ID" sz="2800" dirty="0">
                <a:latin typeface="Berlin Sans FB Demi" pitchFamily="34" charset="0"/>
              </a:rPr>
              <a:t> mengumpulkan 1.</a:t>
            </a:r>
            <a:r>
              <a:rPr lang="en-ID" sz="2800" dirty="0">
                <a:latin typeface="Berlin Sans FB Demi" pitchFamily="34" charset="0"/>
              </a:rPr>
              <a:t>7</a:t>
            </a:r>
            <a:r>
              <a:rPr lang="id-ID" sz="2800" dirty="0">
                <a:latin typeface="Berlin Sans FB Demi" pitchFamily="34" charset="0"/>
              </a:rPr>
              <a:t>3</a:t>
            </a:r>
            <a:r>
              <a:rPr lang="en-ID" sz="2800" dirty="0">
                <a:latin typeface="Berlin Sans FB Demi" pitchFamily="34" charset="0"/>
              </a:rPr>
              <a:t>8</a:t>
            </a:r>
            <a:r>
              <a:rPr lang="id-ID" sz="2800" dirty="0">
                <a:latin typeface="Berlin Sans FB Demi" pitchFamily="34" charset="0"/>
              </a:rPr>
              <a:t> buah </a:t>
            </a:r>
            <a:r>
              <a:rPr lang="en-ID" sz="2800" dirty="0" err="1">
                <a:latin typeface="Berlin Sans FB Demi" pitchFamily="34" charset="0"/>
              </a:rPr>
              <a:t>jeruk</a:t>
            </a:r>
            <a:r>
              <a:rPr lang="id-ID" sz="2800" dirty="0">
                <a:latin typeface="Berlin Sans FB Demi" pitchFamily="34" charset="0"/>
              </a:rPr>
              <a:t> dan menyimpannya di bakul plastik. </a:t>
            </a:r>
            <a:r>
              <a:rPr lang="en-ID" sz="2800" dirty="0" err="1">
                <a:latin typeface="Berlin Sans FB Demi" pitchFamily="34" charset="0"/>
              </a:rPr>
              <a:t>Syifa</a:t>
            </a:r>
            <a:r>
              <a:rPr lang="id-ID" sz="2800" dirty="0">
                <a:latin typeface="Berlin Sans FB Demi" pitchFamily="34" charset="0"/>
              </a:rPr>
              <a:t> mengumpulkan </a:t>
            </a:r>
            <a:r>
              <a:rPr lang="en-ID" sz="2800" dirty="0">
                <a:latin typeface="Berlin Sans FB Demi" pitchFamily="34" charset="0"/>
              </a:rPr>
              <a:t>2</a:t>
            </a:r>
            <a:r>
              <a:rPr lang="id-ID" sz="2800" dirty="0">
                <a:latin typeface="Berlin Sans FB Demi" pitchFamily="34" charset="0"/>
              </a:rPr>
              <a:t>.</a:t>
            </a:r>
            <a:r>
              <a:rPr lang="en-ID" sz="2800" dirty="0">
                <a:latin typeface="Berlin Sans FB Demi" pitchFamily="34" charset="0"/>
              </a:rPr>
              <a:t>2</a:t>
            </a:r>
            <a:r>
              <a:rPr lang="id-ID" sz="2800" dirty="0">
                <a:latin typeface="Berlin Sans FB Demi" pitchFamily="34" charset="0"/>
              </a:rPr>
              <a:t>67 buah </a:t>
            </a:r>
            <a:r>
              <a:rPr lang="id-ID" sz="2800" dirty="0" smtClean="0">
                <a:latin typeface="Berlin Sans FB Demi" pitchFamily="34" charset="0"/>
              </a:rPr>
              <a:t>jeruk </a:t>
            </a:r>
            <a:r>
              <a:rPr lang="id-ID" sz="2800" dirty="0">
                <a:latin typeface="Berlin Sans FB Demi" pitchFamily="34" charset="0"/>
              </a:rPr>
              <a:t>dan mengumpulkannya di bakul kayu. Tempat menyimpan </a:t>
            </a:r>
            <a:r>
              <a:rPr lang="id-ID" sz="2800" dirty="0" smtClean="0">
                <a:latin typeface="Berlin Sans FB Demi" pitchFamily="34" charset="0"/>
              </a:rPr>
              <a:t>jeruk </a:t>
            </a:r>
            <a:r>
              <a:rPr lang="id-ID" sz="2800" dirty="0">
                <a:latin typeface="Berlin Sans FB Demi" pitchFamily="34" charset="0"/>
              </a:rPr>
              <a:t>yang dikumpulkan </a:t>
            </a:r>
            <a:r>
              <a:rPr lang="en-ID" sz="2800" dirty="0" err="1">
                <a:latin typeface="Berlin Sans FB Demi" pitchFamily="34" charset="0"/>
              </a:rPr>
              <a:t>Cika</a:t>
            </a:r>
            <a:r>
              <a:rPr lang="en-ID" sz="2800" dirty="0">
                <a:latin typeface="Berlin Sans FB Demi" pitchFamily="34" charset="0"/>
              </a:rPr>
              <a:t> </a:t>
            </a:r>
            <a:r>
              <a:rPr lang="id-ID" sz="2800" dirty="0">
                <a:latin typeface="Berlin Sans FB Demi" pitchFamily="34" charset="0"/>
              </a:rPr>
              <a:t>dan </a:t>
            </a:r>
            <a:r>
              <a:rPr lang="en-ID" sz="2800" dirty="0" err="1">
                <a:latin typeface="Berlin Sans FB Demi" pitchFamily="34" charset="0"/>
              </a:rPr>
              <a:t>Syifa</a:t>
            </a:r>
            <a:r>
              <a:rPr lang="id-ID" sz="2800" dirty="0">
                <a:latin typeface="Berlin Sans FB Demi" pitchFamily="34" charset="0"/>
              </a:rPr>
              <a:t> ditukar. </a:t>
            </a:r>
            <a:r>
              <a:rPr lang="en-ID" sz="2800" dirty="0" err="1">
                <a:latin typeface="Berlin Sans FB Demi" pitchFamily="34" charset="0"/>
              </a:rPr>
              <a:t>Jeruk</a:t>
            </a:r>
            <a:r>
              <a:rPr lang="id-ID" sz="2800" dirty="0">
                <a:latin typeface="Berlin Sans FB Demi" pitchFamily="34" charset="0"/>
              </a:rPr>
              <a:t> yang dikumpulkan </a:t>
            </a:r>
            <a:r>
              <a:rPr lang="en-ID" sz="2800" dirty="0" err="1">
                <a:latin typeface="Berlin Sans FB Demi" pitchFamily="34" charset="0"/>
              </a:rPr>
              <a:t>Cika</a:t>
            </a:r>
            <a:r>
              <a:rPr lang="id-ID" sz="2800" dirty="0">
                <a:latin typeface="Berlin Sans FB Demi" pitchFamily="34" charset="0"/>
              </a:rPr>
              <a:t> disimpan di bakul kayu sedangkan </a:t>
            </a:r>
            <a:r>
              <a:rPr lang="en-ID" sz="2800" dirty="0" err="1">
                <a:latin typeface="Berlin Sans FB Demi" pitchFamily="34" charset="0"/>
              </a:rPr>
              <a:t>jeruk</a:t>
            </a:r>
            <a:r>
              <a:rPr lang="id-ID" sz="2800" dirty="0">
                <a:latin typeface="Berlin Sans FB Demi" pitchFamily="34" charset="0"/>
              </a:rPr>
              <a:t> yang dikumpulkan </a:t>
            </a:r>
            <a:r>
              <a:rPr lang="en-ID" sz="2800" dirty="0" err="1">
                <a:latin typeface="Berlin Sans FB Demi" pitchFamily="34" charset="0"/>
              </a:rPr>
              <a:t>Syifa</a:t>
            </a:r>
            <a:r>
              <a:rPr lang="id-ID" sz="2800" dirty="0">
                <a:latin typeface="Berlin Sans FB Demi" pitchFamily="34" charset="0"/>
              </a:rPr>
              <a:t> disimpan di bakul plastik. Bagaimana bentuk pertukaran penjumlahan </a:t>
            </a:r>
            <a:r>
              <a:rPr lang="id-ID" sz="2800" dirty="0" smtClean="0">
                <a:latin typeface="Berlin Sans FB Demi" pitchFamily="34" charset="0"/>
              </a:rPr>
              <a:t>buah jeruk yang </a:t>
            </a:r>
            <a:r>
              <a:rPr lang="id-ID" sz="2800" dirty="0">
                <a:latin typeface="Berlin Sans FB Demi" pitchFamily="34" charset="0"/>
              </a:rPr>
              <a:t>dikumpulkan oleh </a:t>
            </a:r>
            <a:r>
              <a:rPr lang="en-ID" sz="2800" dirty="0" err="1">
                <a:latin typeface="Berlin Sans FB Demi" pitchFamily="34" charset="0"/>
              </a:rPr>
              <a:t>Cika</a:t>
            </a:r>
            <a:r>
              <a:rPr lang="id-ID" sz="2800" dirty="0">
                <a:latin typeface="Berlin Sans FB Demi" pitchFamily="34" charset="0"/>
              </a:rPr>
              <a:t> dan </a:t>
            </a:r>
            <a:r>
              <a:rPr lang="en-ID" sz="2800" dirty="0" err="1">
                <a:latin typeface="Berlin Sans FB Demi" pitchFamily="34" charset="0"/>
              </a:rPr>
              <a:t>Syifa</a:t>
            </a:r>
            <a:r>
              <a:rPr lang="id-ID" sz="2800" dirty="0">
                <a:latin typeface="Berlin Sans FB Demi" pitchFamily="34" charset="0"/>
              </a:rPr>
              <a:t>?</a:t>
            </a:r>
            <a:endParaRPr lang="en-US" sz="2800" dirty="0">
              <a:latin typeface="Berlin Sans FB Demi" pitchFamily="34" charset="0"/>
            </a:endParaRPr>
          </a:p>
          <a:p>
            <a:endParaRPr lang="en-US" sz="3000" dirty="0"/>
          </a:p>
        </p:txBody>
      </p:sp>
      <p:sp>
        <p:nvSpPr>
          <p:cNvPr id="5" name="TextBox 4"/>
          <p:cNvSpPr txBox="1"/>
          <p:nvPr/>
        </p:nvSpPr>
        <p:spPr>
          <a:xfrm>
            <a:off x="2987824" y="620688"/>
            <a:ext cx="33843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sz="2800" dirty="0" err="1" smtClean="0">
                <a:latin typeface="Berlin Sans FB Demi" pitchFamily="34" charset="0"/>
              </a:rPr>
              <a:t>Contoh</a:t>
            </a:r>
            <a:r>
              <a:rPr lang="en-ID" sz="2800" dirty="0" smtClean="0">
                <a:latin typeface="Berlin Sans FB Demi" pitchFamily="34" charset="0"/>
              </a:rPr>
              <a:t> </a:t>
            </a:r>
            <a:r>
              <a:rPr lang="en-ID" sz="2800" dirty="0" err="1" smtClean="0">
                <a:latin typeface="Berlin Sans FB Demi" pitchFamily="34" charset="0"/>
              </a:rPr>
              <a:t>Soal</a:t>
            </a:r>
            <a:r>
              <a:rPr lang="en-ID" sz="2800" dirty="0" smtClean="0">
                <a:latin typeface="Berlin Sans FB Demi" pitchFamily="34" charset="0"/>
              </a:rPr>
              <a:t> </a:t>
            </a:r>
            <a:r>
              <a:rPr lang="en-ID" sz="2800" dirty="0" err="1" smtClean="0">
                <a:latin typeface="Berlin Sans FB Demi" pitchFamily="34" charset="0"/>
              </a:rPr>
              <a:t>Cerita</a:t>
            </a:r>
            <a:r>
              <a:rPr lang="en-ID" sz="2800" dirty="0" smtClean="0">
                <a:latin typeface="Berlin Sans FB Demi" pitchFamily="34" charset="0"/>
              </a:rPr>
              <a:t> !</a:t>
            </a:r>
            <a:endParaRPr lang="en-US" sz="2800" dirty="0">
              <a:latin typeface="Berlin Sans FB Dem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091222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Users\acer\Downloads\unnamed (7)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45"/>
          <a:stretch/>
        </p:blipFill>
        <p:spPr bwMode="auto">
          <a:xfrm>
            <a:off x="0" y="-33001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3614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D" sz="2000" dirty="0" err="1" smtClean="0">
                <a:solidFill>
                  <a:srgbClr val="FF0000"/>
                </a:solidFill>
                <a:latin typeface="Berlin Sans FB Demi" pitchFamily="34" charset="0"/>
              </a:rPr>
              <a:t>Diketahui</a:t>
            </a:r>
            <a:r>
              <a:rPr lang="en-ID" sz="2000" dirty="0" smtClean="0">
                <a:solidFill>
                  <a:srgbClr val="FF0000"/>
                </a:solidFill>
                <a:latin typeface="Berlin Sans FB Demi" pitchFamily="34" charset="0"/>
              </a:rPr>
              <a:t> : </a:t>
            </a:r>
          </a:p>
          <a:p>
            <a:pPr marL="0" indent="0">
              <a:buNone/>
            </a:pPr>
            <a:r>
              <a:rPr lang="en-ID" sz="2000" dirty="0" smtClean="0">
                <a:latin typeface="Berlin Sans FB Demi" pitchFamily="34" charset="0"/>
              </a:rPr>
              <a:t>- Chika</a:t>
            </a:r>
            <a:r>
              <a:rPr lang="id-ID" sz="2000" dirty="0" smtClean="0">
                <a:latin typeface="Berlin Sans FB Demi" pitchFamily="34" charset="0"/>
              </a:rPr>
              <a:t> </a:t>
            </a:r>
            <a:r>
              <a:rPr lang="id-ID" sz="2000" dirty="0">
                <a:latin typeface="Berlin Sans FB Demi" pitchFamily="34" charset="0"/>
              </a:rPr>
              <a:t>mengumpulkan 1.</a:t>
            </a:r>
            <a:r>
              <a:rPr lang="en-ID" sz="2000" dirty="0">
                <a:latin typeface="Berlin Sans FB Demi" pitchFamily="34" charset="0"/>
              </a:rPr>
              <a:t>7</a:t>
            </a:r>
            <a:r>
              <a:rPr lang="id-ID" sz="2000" dirty="0">
                <a:latin typeface="Berlin Sans FB Demi" pitchFamily="34" charset="0"/>
              </a:rPr>
              <a:t>3</a:t>
            </a:r>
            <a:r>
              <a:rPr lang="en-ID" sz="2000" dirty="0">
                <a:latin typeface="Berlin Sans FB Demi" pitchFamily="34" charset="0"/>
              </a:rPr>
              <a:t>8</a:t>
            </a:r>
            <a:r>
              <a:rPr lang="id-ID" sz="2000" dirty="0">
                <a:latin typeface="Berlin Sans FB Demi" pitchFamily="34" charset="0"/>
              </a:rPr>
              <a:t> buah </a:t>
            </a:r>
            <a:r>
              <a:rPr lang="en-ID" sz="2000" dirty="0" err="1">
                <a:latin typeface="Berlin Sans FB Demi" pitchFamily="34" charset="0"/>
              </a:rPr>
              <a:t>jeruk</a:t>
            </a:r>
            <a:r>
              <a:rPr lang="id-ID" sz="2000" dirty="0">
                <a:latin typeface="Berlin Sans FB Demi" pitchFamily="34" charset="0"/>
              </a:rPr>
              <a:t> dan menyimpannya di bakul plastik. </a:t>
            </a:r>
            <a:endParaRPr lang="en-ID" sz="2000" dirty="0" smtClean="0">
              <a:latin typeface="Berlin Sans FB Demi" pitchFamily="34" charset="0"/>
            </a:endParaRPr>
          </a:p>
          <a:p>
            <a:pPr marL="0" indent="0">
              <a:buNone/>
            </a:pPr>
            <a:r>
              <a:rPr lang="en-ID" sz="2000" dirty="0" smtClean="0">
                <a:latin typeface="Berlin Sans FB Demi" pitchFamily="34" charset="0"/>
              </a:rPr>
              <a:t>-</a:t>
            </a:r>
            <a:r>
              <a:rPr lang="en-ID" sz="2000" dirty="0">
                <a:latin typeface="Berlin Sans FB Demi" pitchFamily="34" charset="0"/>
              </a:rPr>
              <a:t> </a:t>
            </a:r>
            <a:r>
              <a:rPr lang="en-ID" sz="2000" dirty="0" err="1">
                <a:latin typeface="Berlin Sans FB Demi" pitchFamily="34" charset="0"/>
              </a:rPr>
              <a:t>Syifa</a:t>
            </a:r>
            <a:r>
              <a:rPr lang="id-ID" sz="2000" dirty="0">
                <a:latin typeface="Berlin Sans FB Demi" pitchFamily="34" charset="0"/>
              </a:rPr>
              <a:t> mengumpulkan </a:t>
            </a:r>
            <a:r>
              <a:rPr lang="en-ID" sz="2000" dirty="0">
                <a:latin typeface="Berlin Sans FB Demi" pitchFamily="34" charset="0"/>
              </a:rPr>
              <a:t>2</a:t>
            </a:r>
            <a:r>
              <a:rPr lang="id-ID" sz="2000" dirty="0">
                <a:latin typeface="Berlin Sans FB Demi" pitchFamily="34" charset="0"/>
              </a:rPr>
              <a:t>.</a:t>
            </a:r>
            <a:r>
              <a:rPr lang="en-ID" sz="2000" dirty="0">
                <a:latin typeface="Berlin Sans FB Demi" pitchFamily="34" charset="0"/>
              </a:rPr>
              <a:t>2</a:t>
            </a:r>
            <a:r>
              <a:rPr lang="id-ID" sz="2000" dirty="0">
                <a:latin typeface="Berlin Sans FB Demi" pitchFamily="34" charset="0"/>
              </a:rPr>
              <a:t>67 buah </a:t>
            </a:r>
            <a:r>
              <a:rPr lang="id-ID" sz="2000" dirty="0" smtClean="0">
                <a:latin typeface="Berlin Sans FB Demi" pitchFamily="34" charset="0"/>
              </a:rPr>
              <a:t>jeruk </a:t>
            </a:r>
            <a:r>
              <a:rPr lang="id-ID" sz="2000" dirty="0">
                <a:latin typeface="Berlin Sans FB Demi" pitchFamily="34" charset="0"/>
              </a:rPr>
              <a:t>dan mengumpulkannya di bakul kayu.</a:t>
            </a:r>
            <a:endParaRPr lang="en-ID" sz="2000" dirty="0" smtClean="0">
              <a:latin typeface="Berlin Sans FB Demi" pitchFamily="34" charset="0"/>
            </a:endParaRPr>
          </a:p>
          <a:p>
            <a:pPr marL="0" indent="0">
              <a:buNone/>
            </a:pPr>
            <a:r>
              <a:rPr lang="id-ID" sz="2000" dirty="0">
                <a:latin typeface="Berlin Sans FB Demi" pitchFamily="34" charset="0"/>
              </a:rPr>
              <a:t>Tempat </a:t>
            </a:r>
            <a:r>
              <a:rPr lang="id-ID" sz="2000" dirty="0" smtClean="0">
                <a:latin typeface="Berlin Sans FB Demi" pitchFamily="34" charset="0"/>
              </a:rPr>
              <a:t>menyimpan buah jeruk yang </a:t>
            </a:r>
            <a:r>
              <a:rPr lang="id-ID" sz="2000" dirty="0">
                <a:latin typeface="Berlin Sans FB Demi" pitchFamily="34" charset="0"/>
              </a:rPr>
              <a:t>dikumpulkan </a:t>
            </a:r>
            <a:r>
              <a:rPr lang="en-ID" sz="2000" dirty="0" err="1">
                <a:latin typeface="Berlin Sans FB Demi" pitchFamily="34" charset="0"/>
              </a:rPr>
              <a:t>Cika</a:t>
            </a:r>
            <a:r>
              <a:rPr lang="en-ID" sz="2000" dirty="0">
                <a:latin typeface="Berlin Sans FB Demi" pitchFamily="34" charset="0"/>
              </a:rPr>
              <a:t> </a:t>
            </a:r>
            <a:r>
              <a:rPr lang="id-ID" sz="2000" dirty="0">
                <a:latin typeface="Berlin Sans FB Demi" pitchFamily="34" charset="0"/>
              </a:rPr>
              <a:t>dan </a:t>
            </a:r>
            <a:r>
              <a:rPr lang="en-ID" sz="2000" dirty="0" err="1">
                <a:latin typeface="Berlin Sans FB Demi" pitchFamily="34" charset="0"/>
              </a:rPr>
              <a:t>Syifa</a:t>
            </a:r>
            <a:r>
              <a:rPr lang="id-ID" sz="2000" dirty="0">
                <a:latin typeface="Berlin Sans FB Demi" pitchFamily="34" charset="0"/>
              </a:rPr>
              <a:t> ditukar</a:t>
            </a:r>
            <a:r>
              <a:rPr lang="id-ID" sz="2000" dirty="0" smtClean="0">
                <a:latin typeface="Berlin Sans FB Demi" pitchFamily="34" charset="0"/>
              </a:rPr>
              <a:t>.</a:t>
            </a:r>
            <a:endParaRPr lang="en-ID" sz="2000" dirty="0">
              <a:latin typeface="Berlin Sans FB Demi" pitchFamily="34" charset="0"/>
            </a:endParaRPr>
          </a:p>
          <a:p>
            <a:pPr marL="0" lvl="0" indent="0">
              <a:buNone/>
            </a:pPr>
            <a:r>
              <a:rPr lang="en-ID" sz="2000" dirty="0" err="1" smtClean="0">
                <a:solidFill>
                  <a:srgbClr val="FF0000"/>
                </a:solidFill>
                <a:latin typeface="Berlin Sans FB Demi" pitchFamily="34" charset="0"/>
              </a:rPr>
              <a:t>Ditanyakan</a:t>
            </a:r>
            <a:r>
              <a:rPr lang="en-ID" sz="2000" dirty="0" smtClean="0">
                <a:solidFill>
                  <a:srgbClr val="FF0000"/>
                </a:solidFill>
                <a:latin typeface="Berlin Sans FB Demi" pitchFamily="34" charset="0"/>
              </a:rPr>
              <a:t> : </a:t>
            </a:r>
          </a:p>
          <a:p>
            <a:pPr marL="0" lvl="0" indent="0">
              <a:buNone/>
            </a:pPr>
            <a:r>
              <a:rPr lang="id-ID" sz="2000" dirty="0" smtClean="0">
                <a:latin typeface="Berlin Sans FB Demi" pitchFamily="34" charset="0"/>
              </a:rPr>
              <a:t>Bagaimana </a:t>
            </a:r>
            <a:r>
              <a:rPr lang="id-ID" sz="2000" dirty="0">
                <a:latin typeface="Berlin Sans FB Demi" pitchFamily="34" charset="0"/>
              </a:rPr>
              <a:t>bentuk pertukaran penjumlahan </a:t>
            </a:r>
            <a:r>
              <a:rPr lang="id-ID" sz="2000" dirty="0" smtClean="0">
                <a:latin typeface="Berlin Sans FB Demi" pitchFamily="34" charset="0"/>
              </a:rPr>
              <a:t>buah jeruk </a:t>
            </a:r>
            <a:r>
              <a:rPr lang="id-ID" sz="2000" dirty="0">
                <a:latin typeface="Berlin Sans FB Demi" pitchFamily="34" charset="0"/>
              </a:rPr>
              <a:t>yang dikumpulkan oleh </a:t>
            </a:r>
            <a:r>
              <a:rPr lang="en-ID" sz="2000" dirty="0" err="1">
                <a:latin typeface="Berlin Sans FB Demi" pitchFamily="34" charset="0"/>
              </a:rPr>
              <a:t>Cika</a:t>
            </a:r>
            <a:r>
              <a:rPr lang="id-ID" sz="2000" dirty="0">
                <a:latin typeface="Berlin Sans FB Demi" pitchFamily="34" charset="0"/>
              </a:rPr>
              <a:t> dan </a:t>
            </a:r>
            <a:r>
              <a:rPr lang="en-ID" sz="2000" dirty="0" err="1">
                <a:latin typeface="Berlin Sans FB Demi" pitchFamily="34" charset="0"/>
              </a:rPr>
              <a:t>Syifa</a:t>
            </a:r>
            <a:r>
              <a:rPr lang="id-ID" sz="2000" dirty="0">
                <a:latin typeface="Berlin Sans FB Demi" pitchFamily="34" charset="0"/>
              </a:rPr>
              <a:t>?</a:t>
            </a:r>
            <a:endParaRPr lang="en-US" sz="2000" dirty="0">
              <a:latin typeface="Berlin Sans FB Demi" pitchFamily="34" charset="0"/>
            </a:endParaRPr>
          </a:p>
          <a:p>
            <a:pPr marL="0" indent="0">
              <a:buNone/>
            </a:pPr>
            <a:r>
              <a:rPr lang="en-ID" sz="2000" dirty="0" err="1" smtClean="0">
                <a:solidFill>
                  <a:srgbClr val="FF0000"/>
                </a:solidFill>
                <a:latin typeface="Berlin Sans FB Demi" pitchFamily="34" charset="0"/>
              </a:rPr>
              <a:t>Jawab</a:t>
            </a:r>
            <a:r>
              <a:rPr lang="en-ID" sz="2000" dirty="0" smtClean="0">
                <a:solidFill>
                  <a:srgbClr val="FF0000"/>
                </a:solidFill>
                <a:latin typeface="Berlin Sans FB Demi" pitchFamily="34" charset="0"/>
              </a:rPr>
              <a:t> : </a:t>
            </a:r>
          </a:p>
          <a:p>
            <a:pPr marL="0" indent="0">
              <a:buNone/>
            </a:pPr>
            <a:r>
              <a:rPr lang="en-ID" sz="2000" dirty="0" smtClean="0">
                <a:latin typeface="Berlin Sans FB Demi" pitchFamily="34" charset="0"/>
              </a:rPr>
              <a:t>1.738 + 2.267 = 4.005</a:t>
            </a:r>
          </a:p>
          <a:p>
            <a:pPr marL="0" indent="0">
              <a:buNone/>
            </a:pPr>
            <a:r>
              <a:rPr lang="en-ID" sz="2000" dirty="0" smtClean="0">
                <a:latin typeface="Berlin Sans FB Demi" pitchFamily="34" charset="0"/>
              </a:rPr>
              <a:t>2.267 + 1.738 </a:t>
            </a:r>
            <a:r>
              <a:rPr lang="en-ID" sz="2000" dirty="0">
                <a:latin typeface="Berlin Sans FB Demi" pitchFamily="34" charset="0"/>
              </a:rPr>
              <a:t>= </a:t>
            </a:r>
            <a:r>
              <a:rPr lang="en-ID" sz="2000" dirty="0" smtClean="0">
                <a:latin typeface="Berlin Sans FB Demi" pitchFamily="34" charset="0"/>
              </a:rPr>
              <a:t>4.005</a:t>
            </a:r>
          </a:p>
          <a:p>
            <a:pPr marL="0" indent="0">
              <a:buNone/>
            </a:pPr>
            <a:r>
              <a:rPr lang="en-ID" sz="2000" dirty="0" smtClean="0">
                <a:latin typeface="Berlin Sans FB Demi" pitchFamily="34" charset="0"/>
              </a:rPr>
              <a:t>1.738 </a:t>
            </a:r>
            <a:r>
              <a:rPr lang="en-ID" sz="2000" dirty="0">
                <a:latin typeface="Berlin Sans FB Demi" pitchFamily="34" charset="0"/>
              </a:rPr>
              <a:t>+ </a:t>
            </a:r>
            <a:r>
              <a:rPr lang="en-ID" sz="2000" dirty="0" smtClean="0">
                <a:latin typeface="Berlin Sans FB Demi" pitchFamily="34" charset="0"/>
              </a:rPr>
              <a:t>2.267 = </a:t>
            </a:r>
            <a:r>
              <a:rPr lang="en-ID" sz="2000" dirty="0">
                <a:latin typeface="Berlin Sans FB Demi" pitchFamily="34" charset="0"/>
              </a:rPr>
              <a:t>2.267 + 1.738 </a:t>
            </a:r>
          </a:p>
          <a:p>
            <a:pPr marL="0" indent="0">
              <a:buNone/>
            </a:pPr>
            <a:r>
              <a:rPr lang="en-ID" sz="2000" dirty="0" err="1" smtClean="0">
                <a:solidFill>
                  <a:srgbClr val="FF0000"/>
                </a:solidFill>
                <a:latin typeface="Berlin Sans FB Demi" pitchFamily="34" charset="0"/>
              </a:rPr>
              <a:t>Jadi</a:t>
            </a:r>
            <a:r>
              <a:rPr lang="en-ID" sz="2000" dirty="0" smtClean="0">
                <a:latin typeface="Berlin Sans FB Demi" pitchFamily="34" charset="0"/>
              </a:rPr>
              <a:t>, </a:t>
            </a:r>
            <a:r>
              <a:rPr lang="id-ID" sz="2000" dirty="0">
                <a:latin typeface="Berlin Sans FB Demi" pitchFamily="34" charset="0"/>
              </a:rPr>
              <a:t>bentuk pertukaran penjumlahan </a:t>
            </a:r>
            <a:r>
              <a:rPr lang="id-ID" sz="2000" dirty="0" smtClean="0">
                <a:latin typeface="Berlin Sans FB Demi" pitchFamily="34" charset="0"/>
              </a:rPr>
              <a:t>buah </a:t>
            </a:r>
            <a:r>
              <a:rPr lang="id-ID" sz="2000" dirty="0">
                <a:latin typeface="Berlin Sans FB Demi" pitchFamily="34" charset="0"/>
              </a:rPr>
              <a:t>yang dikumpulkan oleh </a:t>
            </a:r>
            <a:r>
              <a:rPr lang="en-ID" sz="2000" dirty="0" err="1">
                <a:latin typeface="Berlin Sans FB Demi" pitchFamily="34" charset="0"/>
              </a:rPr>
              <a:t>Cika</a:t>
            </a:r>
            <a:r>
              <a:rPr lang="id-ID" sz="2000" dirty="0">
                <a:latin typeface="Berlin Sans FB Demi" pitchFamily="34" charset="0"/>
              </a:rPr>
              <a:t> dan </a:t>
            </a:r>
            <a:r>
              <a:rPr lang="en-ID" sz="2000" dirty="0" err="1" smtClean="0">
                <a:latin typeface="Berlin Sans FB Demi" pitchFamily="34" charset="0"/>
              </a:rPr>
              <a:t>Syifa</a:t>
            </a:r>
            <a:r>
              <a:rPr lang="en-ID" sz="2000" dirty="0" smtClean="0">
                <a:latin typeface="Berlin Sans FB Demi" pitchFamily="34" charset="0"/>
              </a:rPr>
              <a:t> </a:t>
            </a:r>
            <a:r>
              <a:rPr lang="en-ID" sz="2000" dirty="0" err="1" smtClean="0">
                <a:latin typeface="Berlin Sans FB Demi" pitchFamily="34" charset="0"/>
              </a:rPr>
              <a:t>adalah</a:t>
            </a:r>
            <a:r>
              <a:rPr lang="en-ID" sz="2000" dirty="0" smtClean="0">
                <a:latin typeface="Berlin Sans FB Demi" pitchFamily="34" charset="0"/>
              </a:rPr>
              <a:t> </a:t>
            </a:r>
            <a:r>
              <a:rPr lang="en-ID" sz="2000" dirty="0">
                <a:latin typeface="Berlin Sans FB Demi" pitchFamily="34" charset="0"/>
              </a:rPr>
              <a:t> 1.738 + 2.267 = 2.267 + 1.738 </a:t>
            </a:r>
            <a:endParaRPr lang="en-US" sz="2000" dirty="0">
              <a:latin typeface="Berlin Sans FB Dem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809593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C:\Users\acer\Downloads\unnamed (7)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45"/>
          <a:stretch/>
        </p:blipFill>
        <p:spPr bwMode="auto">
          <a:xfrm>
            <a:off x="0" y="-33001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D" dirty="0" err="1">
                <a:latin typeface="Berlin Sans FB" pitchFamily="34" charset="0"/>
              </a:rPr>
              <a:t>Soal</a:t>
            </a:r>
            <a:r>
              <a:rPr lang="en-ID" dirty="0">
                <a:latin typeface="Berlin Sans FB" pitchFamily="34" charset="0"/>
              </a:rPr>
              <a:t> </a:t>
            </a:r>
            <a:r>
              <a:rPr lang="en-ID" dirty="0" smtClean="0">
                <a:latin typeface="Berlin Sans FB" pitchFamily="34" charset="0"/>
              </a:rPr>
              <a:t>!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3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20000"/>
              </a:lnSpc>
              <a:buAutoNum type="arabicParenR"/>
            </a:pPr>
            <a:r>
              <a:rPr lang="en-ID" sz="3600" dirty="0" smtClean="0">
                <a:latin typeface="Berlin Sans FB Demi" pitchFamily="34" charset="0"/>
              </a:rPr>
              <a:t>6.903 + . . . . = </a:t>
            </a:r>
            <a:r>
              <a:rPr lang="id-ID" sz="3600" dirty="0" smtClean="0">
                <a:latin typeface="Berlin Sans FB Demi" pitchFamily="34" charset="0"/>
              </a:rPr>
              <a:t>1.159</a:t>
            </a:r>
            <a:r>
              <a:rPr lang="en-ID" sz="3600" dirty="0" smtClean="0">
                <a:latin typeface="Berlin Sans FB Demi" pitchFamily="34" charset="0"/>
              </a:rPr>
              <a:t> </a:t>
            </a:r>
            <a:r>
              <a:rPr lang="en-ID" sz="3600" dirty="0" smtClean="0">
                <a:latin typeface="Berlin Sans FB Demi" pitchFamily="34" charset="0"/>
              </a:rPr>
              <a:t>+ </a:t>
            </a:r>
            <a:r>
              <a:rPr lang="en-ID" sz="3600" dirty="0">
                <a:latin typeface="Berlin Sans FB Demi" pitchFamily="34" charset="0"/>
              </a:rPr>
              <a:t>. . . </a:t>
            </a:r>
            <a:r>
              <a:rPr lang="en-ID" sz="3600">
                <a:latin typeface="Berlin Sans FB Demi" pitchFamily="34" charset="0"/>
              </a:rPr>
              <a:t>. </a:t>
            </a:r>
            <a:endParaRPr lang="en-ID" sz="3600" dirty="0" smtClean="0">
              <a:latin typeface="Berlin Sans FB Demi" pitchFamily="34" charset="0"/>
            </a:endParaRPr>
          </a:p>
          <a:p>
            <a:pPr marL="514350" indent="-514350">
              <a:lnSpc>
                <a:spcPct val="120000"/>
              </a:lnSpc>
              <a:buAutoNum type="arabicParenR"/>
            </a:pPr>
            <a:r>
              <a:rPr lang="en-ID" sz="3600" dirty="0" smtClean="0">
                <a:latin typeface="Berlin Sans FB Demi" pitchFamily="34" charset="0"/>
              </a:rPr>
              <a:t> . . . . + 8.410 = . . . . + 3.710</a:t>
            </a:r>
          </a:p>
          <a:p>
            <a:pPr marL="514350" indent="-514350">
              <a:lnSpc>
                <a:spcPct val="120000"/>
              </a:lnSpc>
              <a:buAutoNum type="arabicParenR"/>
            </a:pPr>
            <a:r>
              <a:rPr lang="en-ID" sz="3600" dirty="0" smtClean="0">
                <a:latin typeface="Berlin Sans FB Demi" pitchFamily="34" charset="0"/>
              </a:rPr>
              <a:t>1.539 + 5137 = . . . . + . . . .</a:t>
            </a:r>
          </a:p>
          <a:p>
            <a:pPr marL="514350" indent="-514350">
              <a:buAutoNum type="arabicParenR"/>
            </a:pPr>
            <a:r>
              <a:rPr lang="en-ID" sz="3600" dirty="0" smtClean="0">
                <a:latin typeface="Berlin Sans FB Demi" pitchFamily="34" charset="0"/>
              </a:rPr>
              <a:t>7.950 + . . . . = 4.056 + 7.950</a:t>
            </a:r>
          </a:p>
          <a:p>
            <a:pPr marL="514350" indent="-514350">
              <a:buAutoNum type="arabicParenR"/>
            </a:pPr>
            <a:r>
              <a:rPr lang="en-ID" sz="3600" dirty="0" smtClean="0">
                <a:latin typeface="Berlin Sans FB Demi" pitchFamily="34" charset="0"/>
              </a:rPr>
              <a:t> . . . .  +  6.020 = 6.020 </a:t>
            </a:r>
            <a:r>
              <a:rPr lang="en-ID" sz="3600" dirty="0">
                <a:latin typeface="Berlin Sans FB Demi" pitchFamily="34" charset="0"/>
              </a:rPr>
              <a:t>+ 5.077</a:t>
            </a:r>
            <a:endParaRPr lang="en-ID" sz="3600" dirty="0" smtClean="0">
              <a:latin typeface="Berlin Sans FB Demi" pitchFamily="34" charset="0"/>
            </a:endParaRP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69108682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:\Users\acer\Downloads\unnamed (7)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45"/>
          <a:stretch/>
        </p:blipFill>
        <p:spPr bwMode="auto">
          <a:xfrm>
            <a:off x="-8206" y="-10763"/>
            <a:ext cx="9144000" cy="68472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24536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en-ID" dirty="0" smtClean="0">
                <a:latin typeface="Berlin Sans FB Demi" pitchFamily="34" charset="0"/>
              </a:rPr>
              <a:t>6) </a:t>
            </a:r>
            <a:r>
              <a:rPr lang="en-ID" dirty="0" err="1" smtClean="0">
                <a:latin typeface="Berlin Sans FB Demi" pitchFamily="34" charset="0"/>
              </a:rPr>
              <a:t>Bagas</a:t>
            </a:r>
            <a:r>
              <a:rPr lang="id-ID" dirty="0" smtClean="0">
                <a:latin typeface="Berlin Sans FB Demi" pitchFamily="34" charset="0"/>
              </a:rPr>
              <a:t> </a:t>
            </a:r>
            <a:r>
              <a:rPr lang="id-ID" dirty="0">
                <a:latin typeface="Berlin Sans FB Demi" pitchFamily="34" charset="0"/>
              </a:rPr>
              <a:t>dan </a:t>
            </a:r>
            <a:r>
              <a:rPr lang="en-ID" dirty="0" err="1" smtClean="0">
                <a:latin typeface="Berlin Sans FB Demi" pitchFamily="34" charset="0"/>
              </a:rPr>
              <a:t>Romi</a:t>
            </a:r>
            <a:r>
              <a:rPr lang="id-ID" dirty="0" smtClean="0">
                <a:latin typeface="Berlin Sans FB Demi" pitchFamily="34" charset="0"/>
              </a:rPr>
              <a:t> </a:t>
            </a:r>
            <a:r>
              <a:rPr lang="id-ID" dirty="0">
                <a:latin typeface="Berlin Sans FB Demi" pitchFamily="34" charset="0"/>
              </a:rPr>
              <a:t>sedang membantu ayah membersihkan daun kering yang ada di halaman rumah. </a:t>
            </a:r>
            <a:r>
              <a:rPr lang="en-ID" dirty="0" err="1" smtClean="0">
                <a:latin typeface="Berlin Sans FB Demi" pitchFamily="34" charset="0"/>
              </a:rPr>
              <a:t>Bagas</a:t>
            </a:r>
            <a:r>
              <a:rPr lang="id-ID" dirty="0" smtClean="0">
                <a:latin typeface="Berlin Sans FB Demi" pitchFamily="34" charset="0"/>
              </a:rPr>
              <a:t> </a:t>
            </a:r>
            <a:r>
              <a:rPr lang="id-ID" dirty="0">
                <a:latin typeface="Berlin Sans FB Demi" pitchFamily="34" charset="0"/>
              </a:rPr>
              <a:t>berhasil mengumpulkan </a:t>
            </a:r>
            <a:r>
              <a:rPr lang="en-ID" dirty="0">
                <a:latin typeface="Berlin Sans FB Demi" pitchFamily="34" charset="0"/>
              </a:rPr>
              <a:t>1.250</a:t>
            </a:r>
            <a:r>
              <a:rPr lang="id-ID" dirty="0">
                <a:latin typeface="Berlin Sans FB Demi" pitchFamily="34" charset="0"/>
              </a:rPr>
              <a:t> daun kering dan menyimpannya pada plastik warna hitam. </a:t>
            </a:r>
            <a:r>
              <a:rPr lang="en-ID" dirty="0" err="1" smtClean="0">
                <a:latin typeface="Berlin Sans FB Demi" pitchFamily="34" charset="0"/>
              </a:rPr>
              <a:t>Romi</a:t>
            </a:r>
            <a:r>
              <a:rPr lang="id-ID" dirty="0" smtClean="0">
                <a:latin typeface="Berlin Sans FB Demi" pitchFamily="34" charset="0"/>
              </a:rPr>
              <a:t> </a:t>
            </a:r>
            <a:r>
              <a:rPr lang="id-ID" dirty="0">
                <a:latin typeface="Berlin Sans FB Demi" pitchFamily="34" charset="0"/>
              </a:rPr>
              <a:t>berhasil mengumpulkan 1.</a:t>
            </a:r>
            <a:r>
              <a:rPr lang="en-ID" dirty="0">
                <a:latin typeface="Berlin Sans FB Demi" pitchFamily="34" charset="0"/>
              </a:rPr>
              <a:t>541</a:t>
            </a:r>
            <a:r>
              <a:rPr lang="id-ID" dirty="0">
                <a:latin typeface="Berlin Sans FB Demi" pitchFamily="34" charset="0"/>
              </a:rPr>
              <a:t> daun kering dan menyimpannya pada plastik warna merah. Tempat menyimpan daun kering milik </a:t>
            </a:r>
            <a:r>
              <a:rPr lang="en-ID" dirty="0" err="1" smtClean="0">
                <a:latin typeface="Berlin Sans FB Demi" pitchFamily="34" charset="0"/>
              </a:rPr>
              <a:t>Bagas</a:t>
            </a:r>
            <a:r>
              <a:rPr lang="id-ID" dirty="0" smtClean="0">
                <a:latin typeface="Berlin Sans FB Demi" pitchFamily="34" charset="0"/>
              </a:rPr>
              <a:t> </a:t>
            </a:r>
            <a:r>
              <a:rPr lang="id-ID" dirty="0">
                <a:latin typeface="Berlin Sans FB Demi" pitchFamily="34" charset="0"/>
              </a:rPr>
              <a:t>dan </a:t>
            </a:r>
            <a:r>
              <a:rPr lang="id-ID" dirty="0" smtClean="0">
                <a:latin typeface="Berlin Sans FB Demi" pitchFamily="34" charset="0"/>
              </a:rPr>
              <a:t>R</a:t>
            </a:r>
            <a:r>
              <a:rPr lang="en-ID" dirty="0" err="1" smtClean="0">
                <a:latin typeface="Berlin Sans FB Demi" pitchFamily="34" charset="0"/>
              </a:rPr>
              <a:t>omi</a:t>
            </a:r>
            <a:r>
              <a:rPr lang="id-ID" dirty="0" smtClean="0">
                <a:latin typeface="Berlin Sans FB Demi" pitchFamily="34" charset="0"/>
              </a:rPr>
              <a:t> </a:t>
            </a:r>
            <a:r>
              <a:rPr lang="id-ID" dirty="0">
                <a:latin typeface="Berlin Sans FB Demi" pitchFamily="34" charset="0"/>
              </a:rPr>
              <a:t>ditukar. </a:t>
            </a:r>
            <a:r>
              <a:rPr lang="id-ID" dirty="0" smtClean="0">
                <a:latin typeface="Berlin Sans FB Demi" pitchFamily="34" charset="0"/>
              </a:rPr>
              <a:t>B</a:t>
            </a:r>
            <a:r>
              <a:rPr lang="en-ID" dirty="0" err="1" smtClean="0">
                <a:latin typeface="Berlin Sans FB Demi" pitchFamily="34" charset="0"/>
              </a:rPr>
              <a:t>agaimana</a:t>
            </a:r>
            <a:r>
              <a:rPr lang="en-ID" dirty="0" smtClean="0">
                <a:latin typeface="Berlin Sans FB Demi" pitchFamily="34" charset="0"/>
              </a:rPr>
              <a:t> b</a:t>
            </a:r>
            <a:r>
              <a:rPr lang="id-ID" dirty="0" smtClean="0">
                <a:latin typeface="Berlin Sans FB Demi" pitchFamily="34" charset="0"/>
              </a:rPr>
              <a:t>entuk </a:t>
            </a:r>
            <a:r>
              <a:rPr lang="id-ID" dirty="0">
                <a:latin typeface="Berlin Sans FB Demi" pitchFamily="34" charset="0"/>
              </a:rPr>
              <a:t>pertukaran pada penjumlahan daun kering milik </a:t>
            </a:r>
            <a:r>
              <a:rPr lang="en-ID" dirty="0" err="1" smtClean="0">
                <a:latin typeface="Berlin Sans FB Demi" pitchFamily="34" charset="0"/>
              </a:rPr>
              <a:t>Bagas</a:t>
            </a:r>
            <a:r>
              <a:rPr lang="id-ID" dirty="0" smtClean="0">
                <a:latin typeface="Berlin Sans FB Demi" pitchFamily="34" charset="0"/>
              </a:rPr>
              <a:t> </a:t>
            </a:r>
            <a:r>
              <a:rPr lang="id-ID" dirty="0">
                <a:latin typeface="Berlin Sans FB Demi" pitchFamily="34" charset="0"/>
              </a:rPr>
              <a:t>dan </a:t>
            </a:r>
            <a:r>
              <a:rPr lang="id-ID" dirty="0" smtClean="0">
                <a:latin typeface="Berlin Sans FB Demi" pitchFamily="34" charset="0"/>
              </a:rPr>
              <a:t>R</a:t>
            </a:r>
            <a:r>
              <a:rPr lang="en-ID" dirty="0" err="1" smtClean="0">
                <a:latin typeface="Berlin Sans FB Demi" pitchFamily="34" charset="0"/>
              </a:rPr>
              <a:t>omi</a:t>
            </a:r>
            <a:r>
              <a:rPr lang="en-ID" dirty="0" smtClean="0">
                <a:latin typeface="Berlin Sans FB Demi" pitchFamily="34" charset="0"/>
              </a:rPr>
              <a:t>?</a:t>
            </a:r>
            <a:endParaRPr lang="en-US" dirty="0">
              <a:latin typeface="Berlin Sans FB Dem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835378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414</TotalTime>
  <Words>456</Words>
  <Application>Microsoft Office PowerPoint</Application>
  <PresentationFormat>On-screen Show (4:3)</PresentationFormat>
  <Paragraphs>49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Penjumlahan Komutatif (Pertukaran)</vt:lpstr>
      <vt:lpstr>Sifat Komutatif Pada Penjumlahan </vt:lpstr>
      <vt:lpstr>Contoh :</vt:lpstr>
      <vt:lpstr>PowerPoint Presentation</vt:lpstr>
      <vt:lpstr>Contoh Penjumlahan Komutatif</vt:lpstr>
      <vt:lpstr>PowerPoint Presentation</vt:lpstr>
      <vt:lpstr>PowerPoint Presentation</vt:lpstr>
      <vt:lpstr>Soal !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Penjumlahan Komutatif</dc:title>
  <dc:creator>acer</dc:creator>
  <cp:lastModifiedBy>ACER</cp:lastModifiedBy>
  <cp:revision>23</cp:revision>
  <dcterms:created xsi:type="dcterms:W3CDTF">2020-08-26T03:24:35Z</dcterms:created>
  <dcterms:modified xsi:type="dcterms:W3CDTF">2020-08-27T02:31:45Z</dcterms:modified>
</cp:coreProperties>
</file>