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70" r:id="rId6"/>
    <p:sldId id="265" r:id="rId7"/>
    <p:sldId id="266" r:id="rId8"/>
    <p:sldId id="260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54758-CC58-4F77-905A-307E684A8E2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28D61-7793-4BB2-BB15-FC12A0F9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28D61-7793-4BB2-BB15-FC12A0F9F5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8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8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8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9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4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8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6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9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2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0FA0-BB2A-433F-AEF0-1D7F0E530056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5AB9-2020-4ADB-AD2A-A284D3C4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1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ownload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60" y="2996952"/>
            <a:ext cx="8206680" cy="1470025"/>
          </a:xfrm>
        </p:spPr>
        <p:txBody>
          <a:bodyPr>
            <a:noAutofit/>
          </a:bodyPr>
          <a:lstStyle/>
          <a:p>
            <a:r>
              <a:rPr lang="en-ID" sz="6600" dirty="0" err="1" smtClean="0">
                <a:solidFill>
                  <a:srgbClr val="FFFF00"/>
                </a:solidFill>
                <a:latin typeface="Berlin Sans FB" pitchFamily="34" charset="0"/>
              </a:rPr>
              <a:t>Penjumlahan</a:t>
            </a:r>
            <a:r>
              <a:rPr lang="en-ID" sz="6600" dirty="0" smtClean="0">
                <a:solidFill>
                  <a:srgbClr val="FFFF00"/>
                </a:solidFill>
                <a:latin typeface="Berlin Sans FB" pitchFamily="34" charset="0"/>
              </a:rPr>
              <a:t> </a:t>
            </a:r>
            <a:r>
              <a:rPr lang="en-ID" sz="6600" dirty="0" err="1" smtClean="0">
                <a:solidFill>
                  <a:srgbClr val="FFFF00"/>
                </a:solidFill>
                <a:latin typeface="Berlin Sans FB" pitchFamily="34" charset="0"/>
              </a:rPr>
              <a:t>Komutatif</a:t>
            </a:r>
            <a:r>
              <a:rPr lang="en-ID" sz="6600" dirty="0" smtClean="0">
                <a:solidFill>
                  <a:srgbClr val="FFFF00"/>
                </a:solidFill>
                <a:latin typeface="Berlin Sans FB" pitchFamily="34" charset="0"/>
              </a:rPr>
              <a:t> (</a:t>
            </a:r>
            <a:r>
              <a:rPr lang="en-ID" sz="6600" dirty="0" err="1" smtClean="0">
                <a:solidFill>
                  <a:srgbClr val="FFFF00"/>
                </a:solidFill>
                <a:latin typeface="Berlin Sans FB" pitchFamily="34" charset="0"/>
              </a:rPr>
              <a:t>Pertukaran</a:t>
            </a:r>
            <a:r>
              <a:rPr lang="en-ID" sz="6600" dirty="0" smtClean="0">
                <a:solidFill>
                  <a:srgbClr val="FFFF00"/>
                </a:solidFill>
                <a:latin typeface="Berlin Sans FB" pitchFamily="34" charset="0"/>
              </a:rPr>
              <a:t>)</a:t>
            </a:r>
            <a:endParaRPr lang="en-US" sz="660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cer\Downloads\unnamed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8"/>
          <a:stretch/>
        </p:blipFill>
        <p:spPr bwMode="auto">
          <a:xfrm>
            <a:off x="0" y="57583"/>
            <a:ext cx="9144000" cy="661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683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ownload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11" y="-54768"/>
            <a:ext cx="9144000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143000"/>
          </a:xfrm>
        </p:spPr>
        <p:txBody>
          <a:bodyPr>
            <a:noAutofit/>
          </a:bodyPr>
          <a:lstStyle/>
          <a:p>
            <a:r>
              <a:rPr lang="en-ID" sz="5400" dirty="0" err="1" smtClean="0">
                <a:solidFill>
                  <a:schemeClr val="bg1"/>
                </a:solidFill>
                <a:latin typeface="Berlin Sans FB" pitchFamily="34" charset="0"/>
              </a:rPr>
              <a:t>Sifat</a:t>
            </a:r>
            <a:r>
              <a:rPr lang="en-ID" sz="54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ID" sz="5400" dirty="0" err="1" smtClean="0">
                <a:solidFill>
                  <a:schemeClr val="bg1"/>
                </a:solidFill>
                <a:latin typeface="Berlin Sans FB" pitchFamily="34" charset="0"/>
              </a:rPr>
              <a:t>Komutatif</a:t>
            </a:r>
            <a:r>
              <a:rPr lang="en-ID" sz="54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ID" sz="5400" dirty="0" err="1" smtClean="0">
                <a:solidFill>
                  <a:schemeClr val="bg1"/>
                </a:solidFill>
                <a:latin typeface="Berlin Sans FB" pitchFamily="34" charset="0"/>
              </a:rPr>
              <a:t>Pada</a:t>
            </a:r>
            <a:r>
              <a:rPr lang="en-ID" sz="54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ID" sz="5400" dirty="0" err="1" smtClean="0">
                <a:solidFill>
                  <a:schemeClr val="bg1"/>
                </a:solidFill>
                <a:latin typeface="Berlin Sans FB" pitchFamily="34" charset="0"/>
              </a:rPr>
              <a:t>Penjumlahan</a:t>
            </a:r>
            <a:r>
              <a:rPr lang="en-ID" sz="54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endParaRPr lang="en-US" sz="5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717032"/>
            <a:ext cx="8064896" cy="16847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sz="4400" dirty="0" err="1" smtClean="0">
                <a:solidFill>
                  <a:schemeClr val="bg1"/>
                </a:solidFill>
                <a:latin typeface="Berlin Sans FB" pitchFamily="34" charset="0"/>
              </a:rPr>
              <a:t>Jika</a:t>
            </a:r>
            <a:r>
              <a:rPr lang="en-ID" sz="4400" dirty="0" smtClean="0">
                <a:solidFill>
                  <a:schemeClr val="bg1"/>
                </a:solidFill>
                <a:latin typeface="Berlin Sans FB" pitchFamily="34" charset="0"/>
              </a:rPr>
              <a:t> a </a:t>
            </a:r>
            <a:r>
              <a:rPr lang="en-ID" sz="4400" dirty="0" err="1" smtClean="0">
                <a:solidFill>
                  <a:schemeClr val="bg1"/>
                </a:solidFill>
                <a:latin typeface="Berlin Sans FB" pitchFamily="34" charset="0"/>
              </a:rPr>
              <a:t>dan</a:t>
            </a:r>
            <a:r>
              <a:rPr lang="en-ID" sz="4400" dirty="0" smtClean="0">
                <a:solidFill>
                  <a:schemeClr val="bg1"/>
                </a:solidFill>
                <a:latin typeface="Berlin Sans FB" pitchFamily="34" charset="0"/>
              </a:rPr>
              <a:t> b </a:t>
            </a:r>
            <a:r>
              <a:rPr lang="en-ID" sz="4400" dirty="0" err="1" smtClean="0">
                <a:solidFill>
                  <a:schemeClr val="bg1"/>
                </a:solidFill>
                <a:latin typeface="Berlin Sans FB" pitchFamily="34" charset="0"/>
              </a:rPr>
              <a:t>merupakan</a:t>
            </a:r>
            <a:r>
              <a:rPr lang="en-ID" sz="44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ID" sz="4400" dirty="0" err="1" smtClean="0">
                <a:solidFill>
                  <a:schemeClr val="bg1"/>
                </a:solidFill>
                <a:latin typeface="Berlin Sans FB" pitchFamily="34" charset="0"/>
              </a:rPr>
              <a:t>bilangan</a:t>
            </a:r>
            <a:r>
              <a:rPr lang="en-ID" sz="44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ID" sz="4400" dirty="0" err="1" smtClean="0">
                <a:solidFill>
                  <a:schemeClr val="bg1"/>
                </a:solidFill>
                <a:latin typeface="Berlin Sans FB" pitchFamily="34" charset="0"/>
              </a:rPr>
              <a:t>bulat</a:t>
            </a:r>
            <a:r>
              <a:rPr lang="en-ID" sz="4400" dirty="0" smtClean="0">
                <a:solidFill>
                  <a:schemeClr val="bg1"/>
                </a:solidFill>
                <a:latin typeface="Berlin Sans FB" pitchFamily="34" charset="0"/>
              </a:rPr>
              <a:t>, </a:t>
            </a:r>
            <a:r>
              <a:rPr lang="en-ID" sz="4400" dirty="0" err="1" smtClean="0">
                <a:solidFill>
                  <a:schemeClr val="bg1"/>
                </a:solidFill>
                <a:latin typeface="Berlin Sans FB" pitchFamily="34" charset="0"/>
              </a:rPr>
              <a:t>maka</a:t>
            </a:r>
            <a:r>
              <a:rPr lang="en-ID" sz="4400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ID" sz="4400" dirty="0" err="1" smtClean="0">
                <a:solidFill>
                  <a:schemeClr val="bg1"/>
                </a:solidFill>
                <a:latin typeface="Berlin Sans FB" pitchFamily="34" charset="0"/>
              </a:rPr>
              <a:t>berlaku</a:t>
            </a:r>
            <a:r>
              <a:rPr lang="en-ID" sz="4400" dirty="0" smtClean="0">
                <a:solidFill>
                  <a:schemeClr val="bg1"/>
                </a:solidFill>
                <a:latin typeface="Berlin Sans FB" pitchFamily="34" charset="0"/>
              </a:rPr>
              <a:t> : a + b = b + a </a:t>
            </a:r>
            <a:endParaRPr lang="en-US" sz="4400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68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cer\Downloads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2"/>
            <a:ext cx="9144000" cy="682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dirty="0" err="1" smtClean="0">
                <a:solidFill>
                  <a:srgbClr val="FF0000"/>
                </a:solidFill>
                <a:latin typeface="Berlin Sans FB" pitchFamily="34" charset="0"/>
              </a:rPr>
              <a:t>Contoh</a:t>
            </a:r>
            <a:r>
              <a:rPr lang="en-ID" dirty="0" smtClean="0">
                <a:solidFill>
                  <a:srgbClr val="FF0000"/>
                </a:solidFill>
                <a:latin typeface="Berlin Sans FB" pitchFamily="34" charset="0"/>
              </a:rPr>
              <a:t> :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8112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Risma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mempunyai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5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balon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berwarna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merah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3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balon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berwarna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biru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.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Tika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mempunyai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>
                <a:solidFill>
                  <a:srgbClr val="FF0000"/>
                </a:solidFill>
                <a:latin typeface="Berlin Sans FB" pitchFamily="34" charset="0"/>
              </a:rPr>
              <a:t>3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balon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berwarna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merah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5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balon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berwarna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biru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.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Samakah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jumlah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kelereng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dimiliki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Risma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ID" sz="3800" dirty="0" err="1" smtClean="0">
                <a:solidFill>
                  <a:srgbClr val="FF0000"/>
                </a:solidFill>
                <a:latin typeface="Berlin Sans FB" pitchFamily="34" charset="0"/>
              </a:rPr>
              <a:t>Tika</a:t>
            </a:r>
            <a:r>
              <a:rPr lang="en-ID" sz="3800" dirty="0" smtClean="0">
                <a:solidFill>
                  <a:srgbClr val="FF0000"/>
                </a:solidFill>
                <a:latin typeface="Berlin Sans FB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95019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acer\Downloads\unname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04" y="317477"/>
            <a:ext cx="8229600" cy="6540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 smtClean="0">
                <a:latin typeface="Berlin Sans FB" pitchFamily="34" charset="0"/>
              </a:rPr>
              <a:t>Balon</a:t>
            </a:r>
            <a:r>
              <a:rPr lang="en-ID" dirty="0" smtClean="0">
                <a:latin typeface="Berlin Sans FB" pitchFamily="34" charset="0"/>
              </a:rPr>
              <a:t> </a:t>
            </a:r>
            <a:r>
              <a:rPr lang="en-ID" dirty="0" err="1" smtClean="0">
                <a:latin typeface="Berlin Sans FB" pitchFamily="34" charset="0"/>
              </a:rPr>
              <a:t>Risma</a:t>
            </a:r>
            <a:r>
              <a:rPr lang="en-ID" dirty="0" smtClean="0">
                <a:latin typeface="Berlin Sans FB" pitchFamily="34" charset="0"/>
              </a:rPr>
              <a:t> :</a:t>
            </a:r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r>
              <a:rPr lang="en-ID" dirty="0" err="1" smtClean="0">
                <a:latin typeface="Berlin Sans FB" pitchFamily="34" charset="0"/>
              </a:rPr>
              <a:t>Balon</a:t>
            </a:r>
            <a:r>
              <a:rPr lang="en-ID" dirty="0" smtClean="0">
                <a:latin typeface="Berlin Sans FB" pitchFamily="34" charset="0"/>
              </a:rPr>
              <a:t> </a:t>
            </a:r>
            <a:r>
              <a:rPr lang="en-ID" dirty="0" err="1" smtClean="0">
                <a:latin typeface="Berlin Sans FB" pitchFamily="34" charset="0"/>
              </a:rPr>
              <a:t>Tika</a:t>
            </a:r>
            <a:r>
              <a:rPr lang="en-ID" dirty="0" smtClean="0">
                <a:latin typeface="Berlin Sans FB" pitchFamily="34" charset="0"/>
              </a:rPr>
              <a:t> :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r>
              <a:rPr lang="en-ID" sz="3000" dirty="0" err="1" smtClean="0">
                <a:latin typeface="Berlin Sans FB" pitchFamily="34" charset="0"/>
              </a:rPr>
              <a:t>Balon</a:t>
            </a:r>
            <a:r>
              <a:rPr lang="en-ID" sz="3000" dirty="0" smtClean="0">
                <a:latin typeface="Berlin Sans FB" pitchFamily="34" charset="0"/>
              </a:rPr>
              <a:t> </a:t>
            </a:r>
            <a:r>
              <a:rPr lang="en-ID" sz="3000" dirty="0" err="1" smtClean="0">
                <a:latin typeface="Berlin Sans FB" pitchFamily="34" charset="0"/>
              </a:rPr>
              <a:t>Risma</a:t>
            </a:r>
            <a:r>
              <a:rPr lang="en-ID" sz="3000" dirty="0" smtClean="0">
                <a:latin typeface="Berlin Sans FB" pitchFamily="34" charset="0"/>
              </a:rPr>
              <a:t>  : 5 + 3 = 8 	</a:t>
            </a:r>
          </a:p>
          <a:p>
            <a:pPr marL="0" indent="0">
              <a:buNone/>
            </a:pPr>
            <a:r>
              <a:rPr lang="en-ID" sz="3000" dirty="0" err="1" smtClean="0">
                <a:latin typeface="Berlin Sans FB" pitchFamily="34" charset="0"/>
              </a:rPr>
              <a:t>Balon</a:t>
            </a:r>
            <a:r>
              <a:rPr lang="en-ID" sz="3000" dirty="0" smtClean="0">
                <a:latin typeface="Berlin Sans FB" pitchFamily="34" charset="0"/>
              </a:rPr>
              <a:t> </a:t>
            </a:r>
            <a:r>
              <a:rPr lang="en-ID" sz="3000" dirty="0" err="1" smtClean="0">
                <a:latin typeface="Berlin Sans FB" pitchFamily="34" charset="0"/>
              </a:rPr>
              <a:t>Tika</a:t>
            </a:r>
            <a:r>
              <a:rPr lang="en-ID" sz="3000" dirty="0" smtClean="0">
                <a:latin typeface="Berlin Sans FB" pitchFamily="34" charset="0"/>
              </a:rPr>
              <a:t>     : 3 + 5 = 8</a:t>
            </a:r>
          </a:p>
          <a:p>
            <a:pPr marL="0" indent="0">
              <a:buNone/>
            </a:pPr>
            <a:r>
              <a:rPr lang="en-ID" sz="3000" dirty="0" err="1" smtClean="0">
                <a:latin typeface="Berlin Sans FB" pitchFamily="34" charset="0"/>
              </a:rPr>
              <a:t>Jadi</a:t>
            </a:r>
            <a:r>
              <a:rPr lang="en-ID" sz="3000" dirty="0" smtClean="0">
                <a:latin typeface="Berlin Sans FB" pitchFamily="34" charset="0"/>
              </a:rPr>
              <a:t>, 5 + 3 = 3 + 5 = 8</a:t>
            </a:r>
          </a:p>
          <a:p>
            <a:pPr marL="0" indent="0">
              <a:buNone/>
            </a:pPr>
            <a:endParaRPr lang="en-ID" sz="3000" dirty="0" smtClean="0">
              <a:latin typeface="Berlin Sans FB" pitchFamily="34" charset="0"/>
            </a:endParaRPr>
          </a:p>
          <a:p>
            <a:pPr marL="0" indent="0">
              <a:buNone/>
            </a:pPr>
            <a:endParaRPr lang="en-ID" sz="3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43091" y="1109668"/>
            <a:ext cx="3508829" cy="1448054"/>
            <a:chOff x="378054" y="2503943"/>
            <a:chExt cx="3508829" cy="1448054"/>
          </a:xfrm>
        </p:grpSpPr>
        <p:pic>
          <p:nvPicPr>
            <p:cNvPr id="4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54" y="2503945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727" y="2503946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2503943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570" y="2503944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910" y="2503946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4296487" y="1412776"/>
            <a:ext cx="504056" cy="519052"/>
            <a:chOff x="4716016" y="2708920"/>
            <a:chExt cx="504056" cy="51905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716016" y="2948768"/>
              <a:ext cx="50405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968044" y="2708920"/>
              <a:ext cx="0" cy="51905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228457" y="1109671"/>
            <a:ext cx="1984710" cy="1400330"/>
            <a:chOff x="5220073" y="2486168"/>
            <a:chExt cx="1984710" cy="1400330"/>
          </a:xfrm>
        </p:grpSpPr>
        <p:pic>
          <p:nvPicPr>
            <p:cNvPr id="2050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3" y="2503944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1055" y="2486168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8719" y="2503944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48" name="Group 2047"/>
          <p:cNvGrpSpPr/>
          <p:nvPr/>
        </p:nvGrpSpPr>
        <p:grpSpPr>
          <a:xfrm>
            <a:off x="357775" y="3382709"/>
            <a:ext cx="3449665" cy="1394043"/>
            <a:chOff x="402255" y="4795707"/>
            <a:chExt cx="3449665" cy="1394043"/>
          </a:xfrm>
        </p:grpSpPr>
        <p:pic>
          <p:nvPicPr>
            <p:cNvPr id="23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255" y="4795707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208" y="4807196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391" y="4807196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2404" y="4807196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acer\Downloads\images (7)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4807196"/>
              <a:ext cx="576064" cy="1382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 27"/>
          <p:cNvGrpSpPr/>
          <p:nvPr/>
        </p:nvGrpSpPr>
        <p:grpSpPr>
          <a:xfrm>
            <a:off x="4296487" y="3549963"/>
            <a:ext cx="504056" cy="519052"/>
            <a:chOff x="4716016" y="2708920"/>
            <a:chExt cx="504056" cy="51905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716016" y="2948768"/>
              <a:ext cx="50405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968044" y="2708920"/>
              <a:ext cx="0" cy="51905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20073" y="3302270"/>
            <a:ext cx="2010576" cy="1455794"/>
            <a:chOff x="5220073" y="4699224"/>
            <a:chExt cx="2010576" cy="1455794"/>
          </a:xfrm>
        </p:grpSpPr>
        <p:pic>
          <p:nvPicPr>
            <p:cNvPr id="31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3" y="4706967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9439" y="4706456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C:\Users\acer\Downloads\images (6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622" y="4699224"/>
              <a:ext cx="611027" cy="1448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3939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ownload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>
                <a:latin typeface="Berlin Sans FB" pitchFamily="34" charset="0"/>
              </a:rPr>
              <a:t>Contoh</a:t>
            </a:r>
            <a:r>
              <a:rPr lang="en-ID" dirty="0" smtClean="0">
                <a:latin typeface="Berlin Sans FB" pitchFamily="34" charset="0"/>
              </a:rPr>
              <a:t> </a:t>
            </a:r>
            <a:r>
              <a:rPr lang="en-ID" dirty="0" err="1" smtClean="0">
                <a:latin typeface="Berlin Sans FB" pitchFamily="34" charset="0"/>
              </a:rPr>
              <a:t>Penjumlahan</a:t>
            </a:r>
            <a:r>
              <a:rPr lang="en-ID" dirty="0" smtClean="0">
                <a:latin typeface="Berlin Sans FB" pitchFamily="34" charset="0"/>
              </a:rPr>
              <a:t> </a:t>
            </a:r>
            <a:r>
              <a:rPr lang="en-ID" dirty="0" err="1" smtClean="0">
                <a:latin typeface="Berlin Sans FB" pitchFamily="34" charset="0"/>
              </a:rPr>
              <a:t>Komutatif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ID" sz="2400" dirty="0" smtClean="0">
                <a:latin typeface="Berlin Sans FB" pitchFamily="34" charset="0"/>
              </a:rPr>
              <a:t>2.657 + </a:t>
            </a:r>
            <a:r>
              <a:rPr lang="id-ID" sz="2400" dirty="0" smtClean="0">
                <a:latin typeface="Berlin Sans FB" pitchFamily="34" charset="0"/>
              </a:rPr>
              <a:t>1.289</a:t>
            </a:r>
            <a:r>
              <a:rPr lang="en-ID" sz="2400" dirty="0" smtClean="0">
                <a:latin typeface="Berlin Sans FB" pitchFamily="34" charset="0"/>
              </a:rPr>
              <a:t> = </a:t>
            </a:r>
            <a:r>
              <a:rPr lang="id-ID" sz="2400" dirty="0" smtClean="0">
                <a:latin typeface="Berlin Sans FB" pitchFamily="34" charset="0"/>
              </a:rPr>
              <a:t>3.946</a:t>
            </a:r>
          </a:p>
          <a:p>
            <a:pPr marL="0" indent="0">
              <a:buNone/>
            </a:pPr>
            <a:r>
              <a:rPr lang="id-ID" sz="2400" dirty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     1.289</a:t>
            </a:r>
            <a:r>
              <a:rPr lang="en-ID" sz="2400" dirty="0" smtClean="0">
                <a:latin typeface="Berlin Sans FB" pitchFamily="34" charset="0"/>
              </a:rPr>
              <a:t> +</a:t>
            </a:r>
            <a:r>
              <a:rPr lang="id-ID" sz="2400" dirty="0" smtClean="0">
                <a:latin typeface="Berlin Sans FB" pitchFamily="34" charset="0"/>
              </a:rPr>
              <a:t> 2.657  = 3.946</a:t>
            </a:r>
            <a:endParaRPr lang="en-ID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     Jadi, 2.657 + 1.289 = 1.289 + 2.657</a:t>
            </a:r>
          </a:p>
          <a:p>
            <a:pPr marL="0" indent="0">
              <a:buNone/>
            </a:pPr>
            <a:endParaRPr lang="en-ID" sz="2400" dirty="0" smtClean="0">
              <a:latin typeface="Berlin Sans FB" pitchFamily="34" charset="0"/>
            </a:endParaRPr>
          </a:p>
          <a:p>
            <a:pPr marL="514350" indent="-514350">
              <a:buAutoNum type="arabicParenR" startAt="2"/>
            </a:pPr>
            <a:r>
              <a:rPr lang="id-ID" sz="2400" dirty="0" smtClean="0">
                <a:latin typeface="Berlin Sans FB" pitchFamily="34" charset="0"/>
              </a:rPr>
              <a:t>5.710</a:t>
            </a:r>
            <a:r>
              <a:rPr lang="en-ID" sz="2400" dirty="0" smtClean="0">
                <a:latin typeface="Berlin Sans FB" pitchFamily="34" charset="0"/>
              </a:rPr>
              <a:t> + 3.256 = </a:t>
            </a:r>
            <a:r>
              <a:rPr lang="id-ID" sz="2400" dirty="0" smtClean="0">
                <a:latin typeface="Berlin Sans FB" pitchFamily="34" charset="0"/>
              </a:rPr>
              <a:t>8.966</a:t>
            </a:r>
          </a:p>
          <a:p>
            <a:pPr marL="0" indent="0">
              <a:buNone/>
            </a:pPr>
            <a:r>
              <a:rPr lang="id-ID" sz="2400" dirty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     3.256</a:t>
            </a:r>
            <a:r>
              <a:rPr lang="en-ID" sz="2400" dirty="0" smtClean="0">
                <a:latin typeface="Berlin Sans FB" pitchFamily="34" charset="0"/>
              </a:rPr>
              <a:t> + 5.710</a:t>
            </a:r>
            <a:r>
              <a:rPr lang="id-ID" sz="2400" dirty="0" smtClean="0">
                <a:latin typeface="Berlin Sans FB" pitchFamily="34" charset="0"/>
              </a:rPr>
              <a:t> = 8.966</a:t>
            </a:r>
            <a:endParaRPr lang="en-ID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     Jadi, 5.710 + 3.256 = 3.256 + 5.710</a:t>
            </a:r>
          </a:p>
          <a:p>
            <a:pPr marL="0" indent="0">
              <a:buNone/>
            </a:pPr>
            <a:endParaRPr lang="en-ID" sz="2400" dirty="0" smtClean="0">
              <a:latin typeface="Berlin Sans FB" pitchFamily="34" charset="0"/>
            </a:endParaRPr>
          </a:p>
          <a:p>
            <a:pPr marL="514350" indent="-514350">
              <a:buAutoNum type="arabicParenR" startAt="3"/>
            </a:pPr>
            <a:r>
              <a:rPr lang="id-ID" sz="2400" dirty="0" smtClean="0">
                <a:latin typeface="Berlin Sans FB" pitchFamily="34" charset="0"/>
              </a:rPr>
              <a:t>4.115</a:t>
            </a:r>
            <a:r>
              <a:rPr lang="en-ID" sz="2400" dirty="0" smtClean="0">
                <a:latin typeface="Berlin Sans FB" pitchFamily="34" charset="0"/>
              </a:rPr>
              <a:t> + </a:t>
            </a:r>
            <a:r>
              <a:rPr lang="id-ID" sz="2400" dirty="0" smtClean="0">
                <a:latin typeface="Berlin Sans FB" pitchFamily="34" charset="0"/>
              </a:rPr>
              <a:t>6.504</a:t>
            </a:r>
            <a:r>
              <a:rPr lang="en-ID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  </a:t>
            </a:r>
            <a:r>
              <a:rPr lang="en-ID" sz="2400" dirty="0" smtClean="0">
                <a:latin typeface="Berlin Sans FB" pitchFamily="34" charset="0"/>
              </a:rPr>
              <a:t>= </a:t>
            </a:r>
            <a:r>
              <a:rPr lang="id-ID" sz="2400" dirty="0" smtClean="0">
                <a:latin typeface="Berlin Sans FB" pitchFamily="34" charset="0"/>
              </a:rPr>
              <a:t>10.619</a:t>
            </a:r>
          </a:p>
          <a:p>
            <a:pPr marL="0" indent="0">
              <a:buNone/>
            </a:pPr>
            <a:r>
              <a:rPr lang="id-ID" sz="2400" dirty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     </a:t>
            </a:r>
            <a:r>
              <a:rPr lang="en-ID" sz="2400" dirty="0" smtClean="0">
                <a:latin typeface="Berlin Sans FB" pitchFamily="34" charset="0"/>
              </a:rPr>
              <a:t>6.504 + 4.115</a:t>
            </a:r>
            <a:r>
              <a:rPr lang="id-ID" sz="2400" dirty="0" smtClean="0">
                <a:latin typeface="Berlin Sans FB" pitchFamily="34" charset="0"/>
              </a:rPr>
              <a:t> = 10.619</a:t>
            </a:r>
            <a:endParaRPr lang="en-ID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   Jadi, 4.115 + 6.504 = 6.504 + 4.115</a:t>
            </a:r>
            <a:endParaRPr lang="en-ID" sz="2400" dirty="0" smtClean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37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cer\Downloads\unnamed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5"/>
          <a:stretch/>
        </p:blipFill>
        <p:spPr bwMode="auto">
          <a:xfrm>
            <a:off x="0" y="-330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ID" sz="2800" dirty="0" err="1" smtClean="0">
                <a:latin typeface="Berlin Sans FB Demi" pitchFamily="34" charset="0"/>
              </a:rPr>
              <a:t>Cika</a:t>
            </a:r>
            <a:r>
              <a:rPr lang="id-ID" sz="2800" dirty="0" smtClean="0">
                <a:latin typeface="Berlin Sans FB Demi" pitchFamily="34" charset="0"/>
              </a:rPr>
              <a:t> </a:t>
            </a:r>
            <a:r>
              <a:rPr lang="id-ID" sz="2800" dirty="0">
                <a:latin typeface="Berlin Sans FB Demi" pitchFamily="34" charset="0"/>
              </a:rPr>
              <a:t>dan </a:t>
            </a:r>
            <a:r>
              <a:rPr lang="en-ID" sz="2800" dirty="0" err="1">
                <a:latin typeface="Berlin Sans FB Demi" pitchFamily="34" charset="0"/>
              </a:rPr>
              <a:t>Syifa</a:t>
            </a:r>
            <a:r>
              <a:rPr lang="id-ID" sz="2800" dirty="0">
                <a:latin typeface="Berlin Sans FB Demi" pitchFamily="34" charset="0"/>
              </a:rPr>
              <a:t> membantu panen </a:t>
            </a:r>
            <a:r>
              <a:rPr lang="en-ID" sz="2800" dirty="0" err="1">
                <a:latin typeface="Berlin Sans FB Demi" pitchFamily="34" charset="0"/>
              </a:rPr>
              <a:t>jeruk</a:t>
            </a:r>
            <a:r>
              <a:rPr lang="id-ID" sz="2800" dirty="0">
                <a:latin typeface="Berlin Sans FB Demi" pitchFamily="34" charset="0"/>
              </a:rPr>
              <a:t> di kebun nenek.</a:t>
            </a:r>
            <a:r>
              <a:rPr lang="en-ID" sz="2800" dirty="0">
                <a:latin typeface="Berlin Sans FB Demi" pitchFamily="34" charset="0"/>
              </a:rPr>
              <a:t> Chika</a:t>
            </a:r>
            <a:r>
              <a:rPr lang="id-ID" sz="2800" dirty="0">
                <a:latin typeface="Berlin Sans FB Demi" pitchFamily="34" charset="0"/>
              </a:rPr>
              <a:t> mengumpulkan 1.</a:t>
            </a:r>
            <a:r>
              <a:rPr lang="en-ID" sz="2800" dirty="0">
                <a:latin typeface="Berlin Sans FB Demi" pitchFamily="34" charset="0"/>
              </a:rPr>
              <a:t>7</a:t>
            </a:r>
            <a:r>
              <a:rPr lang="id-ID" sz="2800" dirty="0">
                <a:latin typeface="Berlin Sans FB Demi" pitchFamily="34" charset="0"/>
              </a:rPr>
              <a:t>3</a:t>
            </a:r>
            <a:r>
              <a:rPr lang="en-ID" sz="2800" dirty="0">
                <a:latin typeface="Berlin Sans FB Demi" pitchFamily="34" charset="0"/>
              </a:rPr>
              <a:t>8</a:t>
            </a:r>
            <a:r>
              <a:rPr lang="id-ID" sz="2800" dirty="0">
                <a:latin typeface="Berlin Sans FB Demi" pitchFamily="34" charset="0"/>
              </a:rPr>
              <a:t> buah </a:t>
            </a:r>
            <a:r>
              <a:rPr lang="en-ID" sz="2800" dirty="0" err="1">
                <a:latin typeface="Berlin Sans FB Demi" pitchFamily="34" charset="0"/>
              </a:rPr>
              <a:t>jeruk</a:t>
            </a:r>
            <a:r>
              <a:rPr lang="id-ID" sz="2800" dirty="0">
                <a:latin typeface="Berlin Sans FB Demi" pitchFamily="34" charset="0"/>
              </a:rPr>
              <a:t> dan menyimpannya di bakul plastik. </a:t>
            </a:r>
            <a:r>
              <a:rPr lang="en-ID" sz="2800" dirty="0" err="1">
                <a:latin typeface="Berlin Sans FB Demi" pitchFamily="34" charset="0"/>
              </a:rPr>
              <a:t>Syifa</a:t>
            </a:r>
            <a:r>
              <a:rPr lang="id-ID" sz="2800" dirty="0">
                <a:latin typeface="Berlin Sans FB Demi" pitchFamily="34" charset="0"/>
              </a:rPr>
              <a:t> mengumpulkan </a:t>
            </a:r>
            <a:r>
              <a:rPr lang="en-ID" sz="2800" dirty="0">
                <a:latin typeface="Berlin Sans FB Demi" pitchFamily="34" charset="0"/>
              </a:rPr>
              <a:t>2</a:t>
            </a:r>
            <a:r>
              <a:rPr lang="id-ID" sz="2800" dirty="0">
                <a:latin typeface="Berlin Sans FB Demi" pitchFamily="34" charset="0"/>
              </a:rPr>
              <a:t>.</a:t>
            </a:r>
            <a:r>
              <a:rPr lang="en-ID" sz="2800" dirty="0">
                <a:latin typeface="Berlin Sans FB Demi" pitchFamily="34" charset="0"/>
              </a:rPr>
              <a:t>2</a:t>
            </a:r>
            <a:r>
              <a:rPr lang="id-ID" sz="2800" dirty="0">
                <a:latin typeface="Berlin Sans FB Demi" pitchFamily="34" charset="0"/>
              </a:rPr>
              <a:t>67 buah </a:t>
            </a:r>
            <a:r>
              <a:rPr lang="id-ID" sz="2800" dirty="0" smtClean="0">
                <a:latin typeface="Berlin Sans FB Demi" pitchFamily="34" charset="0"/>
              </a:rPr>
              <a:t>jeruk </a:t>
            </a:r>
            <a:r>
              <a:rPr lang="id-ID" sz="2800" dirty="0">
                <a:latin typeface="Berlin Sans FB Demi" pitchFamily="34" charset="0"/>
              </a:rPr>
              <a:t>dan mengumpulkannya di bakul kayu. Tempat menyimpan </a:t>
            </a:r>
            <a:r>
              <a:rPr lang="id-ID" sz="2800" dirty="0" smtClean="0">
                <a:latin typeface="Berlin Sans FB Demi" pitchFamily="34" charset="0"/>
              </a:rPr>
              <a:t>jeruk </a:t>
            </a:r>
            <a:r>
              <a:rPr lang="id-ID" sz="2800" dirty="0">
                <a:latin typeface="Berlin Sans FB Demi" pitchFamily="34" charset="0"/>
              </a:rPr>
              <a:t>yang dikumpulkan </a:t>
            </a:r>
            <a:r>
              <a:rPr lang="en-ID" sz="2800" dirty="0" err="1">
                <a:latin typeface="Berlin Sans FB Demi" pitchFamily="34" charset="0"/>
              </a:rPr>
              <a:t>Cika</a:t>
            </a:r>
            <a:r>
              <a:rPr lang="en-ID" sz="2800" dirty="0">
                <a:latin typeface="Berlin Sans FB Demi" pitchFamily="34" charset="0"/>
              </a:rPr>
              <a:t> </a:t>
            </a:r>
            <a:r>
              <a:rPr lang="id-ID" sz="2800" dirty="0">
                <a:latin typeface="Berlin Sans FB Demi" pitchFamily="34" charset="0"/>
              </a:rPr>
              <a:t>dan </a:t>
            </a:r>
            <a:r>
              <a:rPr lang="en-ID" sz="2800" dirty="0" err="1">
                <a:latin typeface="Berlin Sans FB Demi" pitchFamily="34" charset="0"/>
              </a:rPr>
              <a:t>Syifa</a:t>
            </a:r>
            <a:r>
              <a:rPr lang="id-ID" sz="2800" dirty="0">
                <a:latin typeface="Berlin Sans FB Demi" pitchFamily="34" charset="0"/>
              </a:rPr>
              <a:t> ditukar. </a:t>
            </a:r>
            <a:r>
              <a:rPr lang="en-ID" sz="2800" dirty="0" err="1">
                <a:latin typeface="Berlin Sans FB Demi" pitchFamily="34" charset="0"/>
              </a:rPr>
              <a:t>Jeruk</a:t>
            </a:r>
            <a:r>
              <a:rPr lang="id-ID" sz="2800" dirty="0">
                <a:latin typeface="Berlin Sans FB Demi" pitchFamily="34" charset="0"/>
              </a:rPr>
              <a:t> yang dikumpulkan </a:t>
            </a:r>
            <a:r>
              <a:rPr lang="en-ID" sz="2800" dirty="0" err="1">
                <a:latin typeface="Berlin Sans FB Demi" pitchFamily="34" charset="0"/>
              </a:rPr>
              <a:t>Cika</a:t>
            </a:r>
            <a:r>
              <a:rPr lang="id-ID" sz="2800" dirty="0">
                <a:latin typeface="Berlin Sans FB Demi" pitchFamily="34" charset="0"/>
              </a:rPr>
              <a:t> disimpan di bakul kayu sedangkan </a:t>
            </a:r>
            <a:r>
              <a:rPr lang="en-ID" sz="2800" dirty="0" err="1">
                <a:latin typeface="Berlin Sans FB Demi" pitchFamily="34" charset="0"/>
              </a:rPr>
              <a:t>jeruk</a:t>
            </a:r>
            <a:r>
              <a:rPr lang="id-ID" sz="2800" dirty="0">
                <a:latin typeface="Berlin Sans FB Demi" pitchFamily="34" charset="0"/>
              </a:rPr>
              <a:t> yang dikumpulkan </a:t>
            </a:r>
            <a:r>
              <a:rPr lang="en-ID" sz="2800" dirty="0" err="1">
                <a:latin typeface="Berlin Sans FB Demi" pitchFamily="34" charset="0"/>
              </a:rPr>
              <a:t>Syifa</a:t>
            </a:r>
            <a:r>
              <a:rPr lang="id-ID" sz="2800" dirty="0">
                <a:latin typeface="Berlin Sans FB Demi" pitchFamily="34" charset="0"/>
              </a:rPr>
              <a:t> disimpan di bakul plastik. Bagaimana bentuk pertukaran penjumlahan </a:t>
            </a:r>
            <a:r>
              <a:rPr lang="id-ID" sz="2800" dirty="0" smtClean="0">
                <a:latin typeface="Berlin Sans FB Demi" pitchFamily="34" charset="0"/>
              </a:rPr>
              <a:t>buah jeruk yang </a:t>
            </a:r>
            <a:r>
              <a:rPr lang="id-ID" sz="2800" dirty="0">
                <a:latin typeface="Berlin Sans FB Demi" pitchFamily="34" charset="0"/>
              </a:rPr>
              <a:t>dikumpulkan oleh </a:t>
            </a:r>
            <a:r>
              <a:rPr lang="en-ID" sz="2800" dirty="0" err="1">
                <a:latin typeface="Berlin Sans FB Demi" pitchFamily="34" charset="0"/>
              </a:rPr>
              <a:t>Cika</a:t>
            </a:r>
            <a:r>
              <a:rPr lang="id-ID" sz="2800" dirty="0">
                <a:latin typeface="Berlin Sans FB Demi" pitchFamily="34" charset="0"/>
              </a:rPr>
              <a:t> dan </a:t>
            </a:r>
            <a:r>
              <a:rPr lang="en-ID" sz="2800" dirty="0" err="1">
                <a:latin typeface="Berlin Sans FB Demi" pitchFamily="34" charset="0"/>
              </a:rPr>
              <a:t>Syifa</a:t>
            </a:r>
            <a:r>
              <a:rPr lang="id-ID" sz="2800" dirty="0">
                <a:latin typeface="Berlin Sans FB Demi" pitchFamily="34" charset="0"/>
              </a:rPr>
              <a:t>?</a:t>
            </a:r>
            <a:endParaRPr lang="en-US" sz="2800" dirty="0">
              <a:latin typeface="Berlin Sans FB Demi" pitchFamily="34" charset="0"/>
            </a:endParaRPr>
          </a:p>
          <a:p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62068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dirty="0" err="1" smtClean="0">
                <a:latin typeface="Berlin Sans FB Demi" pitchFamily="34" charset="0"/>
              </a:rPr>
              <a:t>Contoh</a:t>
            </a:r>
            <a:r>
              <a:rPr lang="en-ID" sz="2800" dirty="0" smtClean="0">
                <a:latin typeface="Berlin Sans FB Demi" pitchFamily="34" charset="0"/>
              </a:rPr>
              <a:t> </a:t>
            </a:r>
            <a:r>
              <a:rPr lang="en-ID" sz="2800" dirty="0" err="1" smtClean="0">
                <a:latin typeface="Berlin Sans FB Demi" pitchFamily="34" charset="0"/>
              </a:rPr>
              <a:t>Soal</a:t>
            </a:r>
            <a:r>
              <a:rPr lang="en-ID" sz="2800" dirty="0" smtClean="0">
                <a:latin typeface="Berlin Sans FB Demi" pitchFamily="34" charset="0"/>
              </a:rPr>
              <a:t> </a:t>
            </a:r>
            <a:r>
              <a:rPr lang="en-ID" sz="2800" dirty="0" err="1" smtClean="0">
                <a:latin typeface="Berlin Sans FB Demi" pitchFamily="34" charset="0"/>
              </a:rPr>
              <a:t>Cerita</a:t>
            </a:r>
            <a:r>
              <a:rPr lang="en-ID" sz="2800" dirty="0" smtClean="0">
                <a:latin typeface="Berlin Sans FB Demi" pitchFamily="34" charset="0"/>
              </a:rPr>
              <a:t> !</a:t>
            </a:r>
            <a:endParaRPr lang="en-US" sz="28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12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acer\Downloads\unnamed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5"/>
          <a:stretch/>
        </p:blipFill>
        <p:spPr bwMode="auto">
          <a:xfrm>
            <a:off x="0" y="-330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000" dirty="0" err="1" smtClean="0">
                <a:solidFill>
                  <a:srgbClr val="FF0000"/>
                </a:solidFill>
                <a:latin typeface="Berlin Sans FB Demi" pitchFamily="34" charset="0"/>
              </a:rPr>
              <a:t>Diketahui</a:t>
            </a:r>
            <a:r>
              <a:rPr lang="en-ID" sz="2000" dirty="0" smtClean="0">
                <a:solidFill>
                  <a:srgbClr val="FF0000"/>
                </a:solidFill>
                <a:latin typeface="Berlin Sans FB Demi" pitchFamily="34" charset="0"/>
              </a:rPr>
              <a:t> : </a:t>
            </a:r>
          </a:p>
          <a:p>
            <a:pPr marL="0" indent="0">
              <a:buNone/>
            </a:pPr>
            <a:r>
              <a:rPr lang="en-ID" sz="2000" dirty="0" smtClean="0">
                <a:latin typeface="Berlin Sans FB Demi" pitchFamily="34" charset="0"/>
              </a:rPr>
              <a:t>- Chika</a:t>
            </a:r>
            <a:r>
              <a:rPr lang="id-ID" sz="2000" dirty="0" smtClean="0">
                <a:latin typeface="Berlin Sans FB Demi" pitchFamily="34" charset="0"/>
              </a:rPr>
              <a:t> </a:t>
            </a:r>
            <a:r>
              <a:rPr lang="id-ID" sz="2000" dirty="0">
                <a:latin typeface="Berlin Sans FB Demi" pitchFamily="34" charset="0"/>
              </a:rPr>
              <a:t>mengumpulkan 1.</a:t>
            </a:r>
            <a:r>
              <a:rPr lang="en-ID" sz="2000" dirty="0">
                <a:latin typeface="Berlin Sans FB Demi" pitchFamily="34" charset="0"/>
              </a:rPr>
              <a:t>7</a:t>
            </a:r>
            <a:r>
              <a:rPr lang="id-ID" sz="2000" dirty="0">
                <a:latin typeface="Berlin Sans FB Demi" pitchFamily="34" charset="0"/>
              </a:rPr>
              <a:t>3</a:t>
            </a:r>
            <a:r>
              <a:rPr lang="en-ID" sz="2000" dirty="0">
                <a:latin typeface="Berlin Sans FB Demi" pitchFamily="34" charset="0"/>
              </a:rPr>
              <a:t>8</a:t>
            </a:r>
            <a:r>
              <a:rPr lang="id-ID" sz="2000" dirty="0">
                <a:latin typeface="Berlin Sans FB Demi" pitchFamily="34" charset="0"/>
              </a:rPr>
              <a:t> buah </a:t>
            </a:r>
            <a:r>
              <a:rPr lang="en-ID" sz="2000" dirty="0" err="1">
                <a:latin typeface="Berlin Sans FB Demi" pitchFamily="34" charset="0"/>
              </a:rPr>
              <a:t>jeruk</a:t>
            </a:r>
            <a:r>
              <a:rPr lang="id-ID" sz="2000" dirty="0">
                <a:latin typeface="Berlin Sans FB Demi" pitchFamily="34" charset="0"/>
              </a:rPr>
              <a:t> dan menyimpannya di bakul plastik. </a:t>
            </a:r>
            <a:endParaRPr lang="en-ID" sz="2000" dirty="0" smtClean="0"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n-ID" sz="2000" dirty="0" smtClean="0">
                <a:latin typeface="Berlin Sans FB Demi" pitchFamily="34" charset="0"/>
              </a:rPr>
              <a:t>-</a:t>
            </a:r>
            <a:r>
              <a:rPr lang="en-ID" sz="2000" dirty="0">
                <a:latin typeface="Berlin Sans FB Demi" pitchFamily="34" charset="0"/>
              </a:rPr>
              <a:t> </a:t>
            </a:r>
            <a:r>
              <a:rPr lang="en-ID" sz="2000" dirty="0" err="1">
                <a:latin typeface="Berlin Sans FB Demi" pitchFamily="34" charset="0"/>
              </a:rPr>
              <a:t>Syifa</a:t>
            </a:r>
            <a:r>
              <a:rPr lang="id-ID" sz="2000" dirty="0">
                <a:latin typeface="Berlin Sans FB Demi" pitchFamily="34" charset="0"/>
              </a:rPr>
              <a:t> mengumpulkan </a:t>
            </a:r>
            <a:r>
              <a:rPr lang="en-ID" sz="2000" dirty="0">
                <a:latin typeface="Berlin Sans FB Demi" pitchFamily="34" charset="0"/>
              </a:rPr>
              <a:t>2</a:t>
            </a:r>
            <a:r>
              <a:rPr lang="id-ID" sz="2000" dirty="0">
                <a:latin typeface="Berlin Sans FB Demi" pitchFamily="34" charset="0"/>
              </a:rPr>
              <a:t>.</a:t>
            </a:r>
            <a:r>
              <a:rPr lang="en-ID" sz="2000" dirty="0">
                <a:latin typeface="Berlin Sans FB Demi" pitchFamily="34" charset="0"/>
              </a:rPr>
              <a:t>2</a:t>
            </a:r>
            <a:r>
              <a:rPr lang="id-ID" sz="2000" dirty="0">
                <a:latin typeface="Berlin Sans FB Demi" pitchFamily="34" charset="0"/>
              </a:rPr>
              <a:t>67 buah </a:t>
            </a:r>
            <a:r>
              <a:rPr lang="id-ID" sz="2000" dirty="0" smtClean="0">
                <a:latin typeface="Berlin Sans FB Demi" pitchFamily="34" charset="0"/>
              </a:rPr>
              <a:t>jeruk </a:t>
            </a:r>
            <a:r>
              <a:rPr lang="id-ID" sz="2000" dirty="0">
                <a:latin typeface="Berlin Sans FB Demi" pitchFamily="34" charset="0"/>
              </a:rPr>
              <a:t>dan mengumpulkannya di bakul kayu.</a:t>
            </a:r>
            <a:endParaRPr lang="en-ID" sz="2000" dirty="0" smtClean="0"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id-ID" sz="2000" dirty="0">
                <a:latin typeface="Berlin Sans FB Demi" pitchFamily="34" charset="0"/>
              </a:rPr>
              <a:t>Tempat </a:t>
            </a:r>
            <a:r>
              <a:rPr lang="id-ID" sz="2000" dirty="0" smtClean="0">
                <a:latin typeface="Berlin Sans FB Demi" pitchFamily="34" charset="0"/>
              </a:rPr>
              <a:t>menyimpan buah jeruk yang </a:t>
            </a:r>
            <a:r>
              <a:rPr lang="id-ID" sz="2000" dirty="0">
                <a:latin typeface="Berlin Sans FB Demi" pitchFamily="34" charset="0"/>
              </a:rPr>
              <a:t>dikumpulkan </a:t>
            </a:r>
            <a:r>
              <a:rPr lang="en-ID" sz="2000" dirty="0" err="1">
                <a:latin typeface="Berlin Sans FB Demi" pitchFamily="34" charset="0"/>
              </a:rPr>
              <a:t>Cika</a:t>
            </a:r>
            <a:r>
              <a:rPr lang="en-ID" sz="2000" dirty="0">
                <a:latin typeface="Berlin Sans FB Demi" pitchFamily="34" charset="0"/>
              </a:rPr>
              <a:t> </a:t>
            </a:r>
            <a:r>
              <a:rPr lang="id-ID" sz="2000" dirty="0">
                <a:latin typeface="Berlin Sans FB Demi" pitchFamily="34" charset="0"/>
              </a:rPr>
              <a:t>dan </a:t>
            </a:r>
            <a:r>
              <a:rPr lang="en-ID" sz="2000" dirty="0" err="1">
                <a:latin typeface="Berlin Sans FB Demi" pitchFamily="34" charset="0"/>
              </a:rPr>
              <a:t>Syifa</a:t>
            </a:r>
            <a:r>
              <a:rPr lang="id-ID" sz="2000" dirty="0">
                <a:latin typeface="Berlin Sans FB Demi" pitchFamily="34" charset="0"/>
              </a:rPr>
              <a:t> ditukar</a:t>
            </a:r>
            <a:r>
              <a:rPr lang="id-ID" sz="2000" dirty="0" smtClean="0">
                <a:latin typeface="Berlin Sans FB Demi" pitchFamily="34" charset="0"/>
              </a:rPr>
              <a:t>.</a:t>
            </a:r>
            <a:endParaRPr lang="en-ID" sz="2000" dirty="0">
              <a:latin typeface="Berlin Sans FB Demi" pitchFamily="34" charset="0"/>
            </a:endParaRPr>
          </a:p>
          <a:p>
            <a:pPr marL="0" lvl="0" indent="0">
              <a:buNone/>
            </a:pPr>
            <a:r>
              <a:rPr lang="en-ID" sz="2000" dirty="0" err="1" smtClean="0">
                <a:solidFill>
                  <a:srgbClr val="FF0000"/>
                </a:solidFill>
                <a:latin typeface="Berlin Sans FB Demi" pitchFamily="34" charset="0"/>
              </a:rPr>
              <a:t>Ditanyakan</a:t>
            </a:r>
            <a:r>
              <a:rPr lang="en-ID" sz="2000" dirty="0" smtClean="0">
                <a:solidFill>
                  <a:srgbClr val="FF0000"/>
                </a:solidFill>
                <a:latin typeface="Berlin Sans FB Demi" pitchFamily="34" charset="0"/>
              </a:rPr>
              <a:t> : </a:t>
            </a:r>
          </a:p>
          <a:p>
            <a:pPr marL="0" lvl="0" indent="0">
              <a:buNone/>
            </a:pPr>
            <a:r>
              <a:rPr lang="id-ID" sz="2000" dirty="0" smtClean="0">
                <a:latin typeface="Berlin Sans FB Demi" pitchFamily="34" charset="0"/>
              </a:rPr>
              <a:t>Bagaimana </a:t>
            </a:r>
            <a:r>
              <a:rPr lang="id-ID" sz="2000" dirty="0">
                <a:latin typeface="Berlin Sans FB Demi" pitchFamily="34" charset="0"/>
              </a:rPr>
              <a:t>bentuk pertukaran penjumlahan </a:t>
            </a:r>
            <a:r>
              <a:rPr lang="id-ID" sz="2000" dirty="0" smtClean="0">
                <a:latin typeface="Berlin Sans FB Demi" pitchFamily="34" charset="0"/>
              </a:rPr>
              <a:t>buah jeruk </a:t>
            </a:r>
            <a:r>
              <a:rPr lang="id-ID" sz="2000" dirty="0">
                <a:latin typeface="Berlin Sans FB Demi" pitchFamily="34" charset="0"/>
              </a:rPr>
              <a:t>yang dikumpulkan oleh </a:t>
            </a:r>
            <a:r>
              <a:rPr lang="en-ID" sz="2000" dirty="0" err="1">
                <a:latin typeface="Berlin Sans FB Demi" pitchFamily="34" charset="0"/>
              </a:rPr>
              <a:t>Cika</a:t>
            </a:r>
            <a:r>
              <a:rPr lang="id-ID" sz="2000" dirty="0">
                <a:latin typeface="Berlin Sans FB Demi" pitchFamily="34" charset="0"/>
              </a:rPr>
              <a:t> dan </a:t>
            </a:r>
            <a:r>
              <a:rPr lang="en-ID" sz="2000" dirty="0" err="1">
                <a:latin typeface="Berlin Sans FB Demi" pitchFamily="34" charset="0"/>
              </a:rPr>
              <a:t>Syifa</a:t>
            </a:r>
            <a:r>
              <a:rPr lang="id-ID" sz="2000" dirty="0">
                <a:latin typeface="Berlin Sans FB Demi" pitchFamily="34" charset="0"/>
              </a:rPr>
              <a:t>?</a:t>
            </a:r>
            <a:endParaRPr lang="en-US" sz="2000" dirty="0">
              <a:latin typeface="Berlin Sans FB Demi" pitchFamily="34" charset="0"/>
            </a:endParaRPr>
          </a:p>
          <a:p>
            <a:pPr marL="0" indent="0">
              <a:buNone/>
            </a:pPr>
            <a:r>
              <a:rPr lang="en-ID" sz="2000" dirty="0" err="1" smtClean="0">
                <a:solidFill>
                  <a:srgbClr val="FF0000"/>
                </a:solidFill>
                <a:latin typeface="Berlin Sans FB Demi" pitchFamily="34" charset="0"/>
              </a:rPr>
              <a:t>Jawab</a:t>
            </a:r>
            <a:r>
              <a:rPr lang="en-ID" sz="2000" dirty="0" smtClean="0">
                <a:solidFill>
                  <a:srgbClr val="FF0000"/>
                </a:solidFill>
                <a:latin typeface="Berlin Sans FB Demi" pitchFamily="34" charset="0"/>
              </a:rPr>
              <a:t> : </a:t>
            </a:r>
          </a:p>
          <a:p>
            <a:pPr marL="0" indent="0">
              <a:buNone/>
            </a:pPr>
            <a:r>
              <a:rPr lang="en-ID" sz="2000" dirty="0" smtClean="0">
                <a:latin typeface="Berlin Sans FB Demi" pitchFamily="34" charset="0"/>
              </a:rPr>
              <a:t>1.738 + 2.267 = 4.005</a:t>
            </a:r>
          </a:p>
          <a:p>
            <a:pPr marL="0" indent="0">
              <a:buNone/>
            </a:pPr>
            <a:r>
              <a:rPr lang="en-ID" sz="2000" dirty="0" smtClean="0">
                <a:latin typeface="Berlin Sans FB Demi" pitchFamily="34" charset="0"/>
              </a:rPr>
              <a:t>2.267 + 1.738 </a:t>
            </a:r>
            <a:r>
              <a:rPr lang="en-ID" sz="2000" dirty="0">
                <a:latin typeface="Berlin Sans FB Demi" pitchFamily="34" charset="0"/>
              </a:rPr>
              <a:t>= </a:t>
            </a:r>
            <a:r>
              <a:rPr lang="en-ID" sz="2000" dirty="0" smtClean="0">
                <a:latin typeface="Berlin Sans FB Demi" pitchFamily="34" charset="0"/>
              </a:rPr>
              <a:t>4.005</a:t>
            </a:r>
          </a:p>
          <a:p>
            <a:pPr marL="0" indent="0">
              <a:buNone/>
            </a:pPr>
            <a:r>
              <a:rPr lang="en-ID" sz="2000" dirty="0" smtClean="0">
                <a:latin typeface="Berlin Sans FB Demi" pitchFamily="34" charset="0"/>
              </a:rPr>
              <a:t>1.738 </a:t>
            </a:r>
            <a:r>
              <a:rPr lang="en-ID" sz="2000" dirty="0">
                <a:latin typeface="Berlin Sans FB Demi" pitchFamily="34" charset="0"/>
              </a:rPr>
              <a:t>+ </a:t>
            </a:r>
            <a:r>
              <a:rPr lang="en-ID" sz="2000" dirty="0" smtClean="0">
                <a:latin typeface="Berlin Sans FB Demi" pitchFamily="34" charset="0"/>
              </a:rPr>
              <a:t>2.267 = </a:t>
            </a:r>
            <a:r>
              <a:rPr lang="en-ID" sz="2000" dirty="0">
                <a:latin typeface="Berlin Sans FB Demi" pitchFamily="34" charset="0"/>
              </a:rPr>
              <a:t>2.267 + 1.738 </a:t>
            </a:r>
          </a:p>
          <a:p>
            <a:pPr marL="0" indent="0">
              <a:buNone/>
            </a:pPr>
            <a:r>
              <a:rPr lang="en-ID" sz="2000" dirty="0" err="1" smtClean="0">
                <a:solidFill>
                  <a:srgbClr val="FF0000"/>
                </a:solidFill>
                <a:latin typeface="Berlin Sans FB Demi" pitchFamily="34" charset="0"/>
              </a:rPr>
              <a:t>Jadi</a:t>
            </a:r>
            <a:r>
              <a:rPr lang="en-ID" sz="2000" dirty="0" smtClean="0">
                <a:latin typeface="Berlin Sans FB Demi" pitchFamily="34" charset="0"/>
              </a:rPr>
              <a:t>, </a:t>
            </a:r>
            <a:r>
              <a:rPr lang="id-ID" sz="2000" dirty="0">
                <a:latin typeface="Berlin Sans FB Demi" pitchFamily="34" charset="0"/>
              </a:rPr>
              <a:t>bentuk pertukaran penjumlahan </a:t>
            </a:r>
            <a:r>
              <a:rPr lang="id-ID" sz="2000" dirty="0" smtClean="0">
                <a:latin typeface="Berlin Sans FB Demi" pitchFamily="34" charset="0"/>
              </a:rPr>
              <a:t>buah </a:t>
            </a:r>
            <a:r>
              <a:rPr lang="id-ID" sz="2000" dirty="0">
                <a:latin typeface="Berlin Sans FB Demi" pitchFamily="34" charset="0"/>
              </a:rPr>
              <a:t>yang dikumpulkan oleh </a:t>
            </a:r>
            <a:r>
              <a:rPr lang="en-ID" sz="2000" dirty="0" err="1">
                <a:latin typeface="Berlin Sans FB Demi" pitchFamily="34" charset="0"/>
              </a:rPr>
              <a:t>Cika</a:t>
            </a:r>
            <a:r>
              <a:rPr lang="id-ID" sz="2000" dirty="0">
                <a:latin typeface="Berlin Sans FB Demi" pitchFamily="34" charset="0"/>
              </a:rPr>
              <a:t> dan </a:t>
            </a:r>
            <a:r>
              <a:rPr lang="en-ID" sz="2000" dirty="0" err="1" smtClean="0">
                <a:latin typeface="Berlin Sans FB Demi" pitchFamily="34" charset="0"/>
              </a:rPr>
              <a:t>Syifa</a:t>
            </a:r>
            <a:r>
              <a:rPr lang="en-ID" sz="2000" dirty="0" smtClean="0">
                <a:latin typeface="Berlin Sans FB Demi" pitchFamily="34" charset="0"/>
              </a:rPr>
              <a:t> </a:t>
            </a:r>
            <a:r>
              <a:rPr lang="en-ID" sz="2000" dirty="0" err="1" smtClean="0">
                <a:latin typeface="Berlin Sans FB Demi" pitchFamily="34" charset="0"/>
              </a:rPr>
              <a:t>adalah</a:t>
            </a:r>
            <a:r>
              <a:rPr lang="en-ID" sz="2000" dirty="0" smtClean="0">
                <a:latin typeface="Berlin Sans FB Demi" pitchFamily="34" charset="0"/>
              </a:rPr>
              <a:t> </a:t>
            </a:r>
            <a:r>
              <a:rPr lang="en-ID" sz="2000" dirty="0">
                <a:latin typeface="Berlin Sans FB Demi" pitchFamily="34" charset="0"/>
              </a:rPr>
              <a:t> 1.738 + 2.267 = 2.267 + 1.738 </a:t>
            </a:r>
            <a:endParaRPr lang="en-US" sz="20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95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acer\Downloads\unnamed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5"/>
          <a:stretch/>
        </p:blipFill>
        <p:spPr bwMode="auto">
          <a:xfrm>
            <a:off x="0" y="-330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>
                <a:latin typeface="Berlin Sans FB" pitchFamily="34" charset="0"/>
              </a:rPr>
              <a:t>Soal</a:t>
            </a:r>
            <a:r>
              <a:rPr lang="en-ID" dirty="0">
                <a:latin typeface="Berlin Sans FB" pitchFamily="34" charset="0"/>
              </a:rPr>
              <a:t> </a:t>
            </a:r>
            <a:r>
              <a:rPr lang="en-ID" dirty="0" smtClean="0">
                <a:latin typeface="Berlin Sans FB" pitchFamily="34" charset="0"/>
              </a:rPr>
              <a:t>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AutoNum type="arabicParenR"/>
            </a:pPr>
            <a:r>
              <a:rPr lang="en-ID" sz="3600" dirty="0" smtClean="0">
                <a:latin typeface="Berlin Sans FB Demi" pitchFamily="34" charset="0"/>
              </a:rPr>
              <a:t>6.903 + . . . . = </a:t>
            </a:r>
            <a:r>
              <a:rPr lang="id-ID" sz="3600" dirty="0" smtClean="0">
                <a:latin typeface="Berlin Sans FB Demi" pitchFamily="34" charset="0"/>
              </a:rPr>
              <a:t>1.159</a:t>
            </a:r>
            <a:r>
              <a:rPr lang="en-ID" sz="3600" dirty="0" smtClean="0">
                <a:latin typeface="Berlin Sans FB Demi" pitchFamily="34" charset="0"/>
              </a:rPr>
              <a:t> </a:t>
            </a:r>
            <a:r>
              <a:rPr lang="en-ID" sz="3600" dirty="0" smtClean="0">
                <a:latin typeface="Berlin Sans FB Demi" pitchFamily="34" charset="0"/>
              </a:rPr>
              <a:t>+ </a:t>
            </a:r>
            <a:r>
              <a:rPr lang="en-ID" sz="3600" dirty="0">
                <a:latin typeface="Berlin Sans FB Demi" pitchFamily="34" charset="0"/>
              </a:rPr>
              <a:t>. . . </a:t>
            </a:r>
            <a:r>
              <a:rPr lang="en-ID" sz="3600">
                <a:latin typeface="Berlin Sans FB Demi" pitchFamily="34" charset="0"/>
              </a:rPr>
              <a:t>. </a:t>
            </a:r>
            <a:endParaRPr lang="en-ID" sz="3600" dirty="0" smtClean="0">
              <a:latin typeface="Berlin Sans FB Demi" pitchFamily="34" charset="0"/>
            </a:endParaRP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ID" sz="3600" dirty="0" smtClean="0">
                <a:latin typeface="Berlin Sans FB Demi" pitchFamily="34" charset="0"/>
              </a:rPr>
              <a:t> . . . . + 8.410 = . . . . + 3.710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en-ID" sz="3600" dirty="0" smtClean="0">
                <a:latin typeface="Berlin Sans FB Demi" pitchFamily="34" charset="0"/>
              </a:rPr>
              <a:t>1.539 + 5137 = . . . . + . . . .</a:t>
            </a:r>
          </a:p>
          <a:p>
            <a:pPr marL="514350" indent="-514350">
              <a:buAutoNum type="arabicParenR"/>
            </a:pPr>
            <a:r>
              <a:rPr lang="en-ID" sz="3600" dirty="0" smtClean="0">
                <a:latin typeface="Berlin Sans FB Demi" pitchFamily="34" charset="0"/>
              </a:rPr>
              <a:t>7.950 + . . . . = 4.056 + 7.950</a:t>
            </a:r>
          </a:p>
          <a:p>
            <a:pPr marL="514350" indent="-514350">
              <a:buAutoNum type="arabicParenR"/>
            </a:pPr>
            <a:r>
              <a:rPr lang="en-ID" sz="3600" dirty="0" smtClean="0">
                <a:latin typeface="Berlin Sans FB Demi" pitchFamily="34" charset="0"/>
              </a:rPr>
              <a:t> . . . .  +  6.020 = 6.020 </a:t>
            </a:r>
            <a:r>
              <a:rPr lang="en-ID" sz="3600" dirty="0">
                <a:latin typeface="Berlin Sans FB Demi" pitchFamily="34" charset="0"/>
              </a:rPr>
              <a:t>+ 5.077</a:t>
            </a:r>
            <a:endParaRPr lang="en-ID" sz="3600" dirty="0" smtClean="0">
              <a:latin typeface="Berlin Sans FB Demi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1086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cer\Downloads\unnamed (7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5"/>
          <a:stretch/>
        </p:blipFill>
        <p:spPr bwMode="auto">
          <a:xfrm>
            <a:off x="-8206" y="-10763"/>
            <a:ext cx="9144000" cy="684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ID" dirty="0" smtClean="0">
                <a:latin typeface="Berlin Sans FB Demi" pitchFamily="34" charset="0"/>
              </a:rPr>
              <a:t>6) </a:t>
            </a:r>
            <a:r>
              <a:rPr lang="en-ID" dirty="0" err="1" smtClean="0">
                <a:latin typeface="Berlin Sans FB Demi" pitchFamily="34" charset="0"/>
              </a:rPr>
              <a:t>Bagas</a:t>
            </a:r>
            <a:r>
              <a:rPr lang="id-ID" dirty="0" smtClean="0">
                <a:latin typeface="Berlin Sans FB Demi" pitchFamily="34" charset="0"/>
              </a:rPr>
              <a:t> </a:t>
            </a:r>
            <a:r>
              <a:rPr lang="id-ID" dirty="0">
                <a:latin typeface="Berlin Sans FB Demi" pitchFamily="34" charset="0"/>
              </a:rPr>
              <a:t>dan </a:t>
            </a:r>
            <a:r>
              <a:rPr lang="en-ID" dirty="0" err="1" smtClean="0">
                <a:latin typeface="Berlin Sans FB Demi" pitchFamily="34" charset="0"/>
              </a:rPr>
              <a:t>Romi</a:t>
            </a:r>
            <a:r>
              <a:rPr lang="id-ID" dirty="0" smtClean="0">
                <a:latin typeface="Berlin Sans FB Demi" pitchFamily="34" charset="0"/>
              </a:rPr>
              <a:t> </a:t>
            </a:r>
            <a:r>
              <a:rPr lang="id-ID" dirty="0">
                <a:latin typeface="Berlin Sans FB Demi" pitchFamily="34" charset="0"/>
              </a:rPr>
              <a:t>sedang membantu ayah membersihkan daun kering yang ada di halaman rumah. </a:t>
            </a:r>
            <a:r>
              <a:rPr lang="en-ID" dirty="0" err="1" smtClean="0">
                <a:latin typeface="Berlin Sans FB Demi" pitchFamily="34" charset="0"/>
              </a:rPr>
              <a:t>Bagas</a:t>
            </a:r>
            <a:r>
              <a:rPr lang="id-ID" dirty="0" smtClean="0">
                <a:latin typeface="Berlin Sans FB Demi" pitchFamily="34" charset="0"/>
              </a:rPr>
              <a:t> </a:t>
            </a:r>
            <a:r>
              <a:rPr lang="id-ID" dirty="0">
                <a:latin typeface="Berlin Sans FB Demi" pitchFamily="34" charset="0"/>
              </a:rPr>
              <a:t>berhasil mengumpulkan </a:t>
            </a:r>
            <a:r>
              <a:rPr lang="en-ID" dirty="0">
                <a:latin typeface="Berlin Sans FB Demi" pitchFamily="34" charset="0"/>
              </a:rPr>
              <a:t>1.250</a:t>
            </a:r>
            <a:r>
              <a:rPr lang="id-ID" dirty="0">
                <a:latin typeface="Berlin Sans FB Demi" pitchFamily="34" charset="0"/>
              </a:rPr>
              <a:t> daun kering dan menyimpannya pada plastik warna hitam. </a:t>
            </a:r>
            <a:r>
              <a:rPr lang="en-ID" dirty="0" err="1" smtClean="0">
                <a:latin typeface="Berlin Sans FB Demi" pitchFamily="34" charset="0"/>
              </a:rPr>
              <a:t>Romi</a:t>
            </a:r>
            <a:r>
              <a:rPr lang="id-ID" dirty="0" smtClean="0">
                <a:latin typeface="Berlin Sans FB Demi" pitchFamily="34" charset="0"/>
              </a:rPr>
              <a:t> </a:t>
            </a:r>
            <a:r>
              <a:rPr lang="id-ID" dirty="0">
                <a:latin typeface="Berlin Sans FB Demi" pitchFamily="34" charset="0"/>
              </a:rPr>
              <a:t>berhasil mengumpulkan 1.</a:t>
            </a:r>
            <a:r>
              <a:rPr lang="en-ID" dirty="0">
                <a:latin typeface="Berlin Sans FB Demi" pitchFamily="34" charset="0"/>
              </a:rPr>
              <a:t>541</a:t>
            </a:r>
            <a:r>
              <a:rPr lang="id-ID" dirty="0">
                <a:latin typeface="Berlin Sans FB Demi" pitchFamily="34" charset="0"/>
              </a:rPr>
              <a:t> daun kering dan menyimpannya pada plastik warna merah. Tempat menyimpan daun kering milik </a:t>
            </a:r>
            <a:r>
              <a:rPr lang="en-ID" dirty="0" err="1" smtClean="0">
                <a:latin typeface="Berlin Sans FB Demi" pitchFamily="34" charset="0"/>
              </a:rPr>
              <a:t>Bagas</a:t>
            </a:r>
            <a:r>
              <a:rPr lang="id-ID" dirty="0" smtClean="0">
                <a:latin typeface="Berlin Sans FB Demi" pitchFamily="34" charset="0"/>
              </a:rPr>
              <a:t> </a:t>
            </a:r>
            <a:r>
              <a:rPr lang="id-ID" dirty="0">
                <a:latin typeface="Berlin Sans FB Demi" pitchFamily="34" charset="0"/>
              </a:rPr>
              <a:t>dan </a:t>
            </a:r>
            <a:r>
              <a:rPr lang="id-ID" dirty="0" smtClean="0">
                <a:latin typeface="Berlin Sans FB Demi" pitchFamily="34" charset="0"/>
              </a:rPr>
              <a:t>R</a:t>
            </a:r>
            <a:r>
              <a:rPr lang="en-ID" dirty="0" err="1" smtClean="0">
                <a:latin typeface="Berlin Sans FB Demi" pitchFamily="34" charset="0"/>
              </a:rPr>
              <a:t>omi</a:t>
            </a:r>
            <a:r>
              <a:rPr lang="id-ID" dirty="0" smtClean="0">
                <a:latin typeface="Berlin Sans FB Demi" pitchFamily="34" charset="0"/>
              </a:rPr>
              <a:t> </a:t>
            </a:r>
            <a:r>
              <a:rPr lang="id-ID" dirty="0">
                <a:latin typeface="Berlin Sans FB Demi" pitchFamily="34" charset="0"/>
              </a:rPr>
              <a:t>ditukar. </a:t>
            </a:r>
            <a:r>
              <a:rPr lang="id-ID" dirty="0" smtClean="0">
                <a:latin typeface="Berlin Sans FB Demi" pitchFamily="34" charset="0"/>
              </a:rPr>
              <a:t>B</a:t>
            </a:r>
            <a:r>
              <a:rPr lang="en-ID" dirty="0" err="1" smtClean="0">
                <a:latin typeface="Berlin Sans FB Demi" pitchFamily="34" charset="0"/>
              </a:rPr>
              <a:t>agaimana</a:t>
            </a:r>
            <a:r>
              <a:rPr lang="en-ID" dirty="0" smtClean="0">
                <a:latin typeface="Berlin Sans FB Demi" pitchFamily="34" charset="0"/>
              </a:rPr>
              <a:t> b</a:t>
            </a:r>
            <a:r>
              <a:rPr lang="id-ID" dirty="0" smtClean="0">
                <a:latin typeface="Berlin Sans FB Demi" pitchFamily="34" charset="0"/>
              </a:rPr>
              <a:t>entuk </a:t>
            </a:r>
            <a:r>
              <a:rPr lang="id-ID" dirty="0">
                <a:latin typeface="Berlin Sans FB Demi" pitchFamily="34" charset="0"/>
              </a:rPr>
              <a:t>pertukaran pada penjumlahan daun kering milik </a:t>
            </a:r>
            <a:r>
              <a:rPr lang="en-ID" dirty="0" err="1" smtClean="0">
                <a:latin typeface="Berlin Sans FB Demi" pitchFamily="34" charset="0"/>
              </a:rPr>
              <a:t>Bagas</a:t>
            </a:r>
            <a:r>
              <a:rPr lang="id-ID" dirty="0" smtClean="0">
                <a:latin typeface="Berlin Sans FB Demi" pitchFamily="34" charset="0"/>
              </a:rPr>
              <a:t> </a:t>
            </a:r>
            <a:r>
              <a:rPr lang="id-ID" dirty="0">
                <a:latin typeface="Berlin Sans FB Demi" pitchFamily="34" charset="0"/>
              </a:rPr>
              <a:t>dan </a:t>
            </a:r>
            <a:r>
              <a:rPr lang="id-ID" dirty="0" smtClean="0">
                <a:latin typeface="Berlin Sans FB Demi" pitchFamily="34" charset="0"/>
              </a:rPr>
              <a:t>R</a:t>
            </a:r>
            <a:r>
              <a:rPr lang="en-ID" dirty="0" err="1" smtClean="0">
                <a:latin typeface="Berlin Sans FB Demi" pitchFamily="34" charset="0"/>
              </a:rPr>
              <a:t>omi</a:t>
            </a:r>
            <a:r>
              <a:rPr lang="en-ID" dirty="0" smtClean="0">
                <a:latin typeface="Berlin Sans FB Demi" pitchFamily="34" charset="0"/>
              </a:rPr>
              <a:t>?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5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456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Penjumlahan Komutatif (Pertukaran)</vt:lpstr>
      <vt:lpstr>Sifat Komutatif Pada Penjumlahan </vt:lpstr>
      <vt:lpstr>Contoh :</vt:lpstr>
      <vt:lpstr>PowerPoint Presentation</vt:lpstr>
      <vt:lpstr>Contoh Penjumlahan Komutatif</vt:lpstr>
      <vt:lpstr>PowerPoint Presentation</vt:lpstr>
      <vt:lpstr>PowerPoint Presentation</vt:lpstr>
      <vt:lpstr>Soal 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Penjumlahan Komutatif</dc:title>
  <dc:creator>acer</dc:creator>
  <cp:lastModifiedBy>ACER</cp:lastModifiedBy>
  <cp:revision>23</cp:revision>
  <dcterms:created xsi:type="dcterms:W3CDTF">2020-08-26T03:24:35Z</dcterms:created>
  <dcterms:modified xsi:type="dcterms:W3CDTF">2020-08-27T02:31:45Z</dcterms:modified>
</cp:coreProperties>
</file>