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sldIdLst>
    <p:sldId id="256" r:id="rId3"/>
    <p:sldId id="270" r:id="rId4"/>
    <p:sldId id="257" r:id="rId5"/>
    <p:sldId id="260" r:id="rId6"/>
    <p:sldId id="259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71" r:id="rId16"/>
    <p:sldId id="269" r:id="rId1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24166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11/6/2020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918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11/6/2020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884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11/6/2020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0350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11/6/2020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374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11/6/2020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8572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16778"/>
            <a:ext cx="9144000" cy="1069514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 Click to add title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467544" y="2276872"/>
            <a:ext cx="8229600" cy="3600400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940157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2" y="0"/>
            <a:ext cx="7524328" cy="1069514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123728" y="1268760"/>
            <a:ext cx="6563072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2134072" y="1844824"/>
            <a:ext cx="6563072" cy="4147865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268185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11/6/2020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086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11/6/2020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2866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11/6/2020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9332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11/6/2020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7904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11/6/2020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8114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11/6/2020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1198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7338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</p:sldLayoutIdLst>
  <p:txStyles>
    <p:titleStyle>
      <a:lvl1pPr algn="l" defTabSz="914400" rtl="0" eaLnBrk="1" latinLnBrk="1" hangingPunct="1">
        <a:spcBef>
          <a:spcPct val="0"/>
        </a:spcBef>
        <a:buNone/>
        <a:defRPr sz="40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DCCD61-643D-44A5-A450-3A42A50CBC1E}" type="datetimeFigureOut">
              <a:rPr lang="en-US" smtClean="0"/>
              <a:t>11/6/2020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357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ree-powerpoint-templates-design.com/free-powerpoint-templates-design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Same Side Corner Rectangle 1"/>
          <p:cNvSpPr/>
          <p:nvPr/>
        </p:nvSpPr>
        <p:spPr>
          <a:xfrm rot="10800000">
            <a:off x="4499992" y="0"/>
            <a:ext cx="4176464" cy="4293096"/>
          </a:xfrm>
          <a:prstGeom prst="round2SameRect">
            <a:avLst>
              <a:gd name="adj1" fmla="val 14350"/>
              <a:gd name="adj2" fmla="val 0"/>
            </a:avLst>
          </a:prstGeom>
          <a:solidFill>
            <a:schemeClr val="accent6">
              <a:lumMod val="75000"/>
              <a:alpha val="5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4499992" y="836712"/>
            <a:ext cx="417646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3600" b="1" dirty="0" smtClean="0">
                <a:solidFill>
                  <a:schemeClr val="bg1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KALIMAT UNGKAPAN</a:t>
            </a:r>
          </a:p>
        </p:txBody>
      </p:sp>
      <p:sp>
        <p:nvSpPr>
          <p:cNvPr id="7" name="TextBox 6">
            <a:hlinkClick r:id="rId2"/>
          </p:cNvPr>
          <p:cNvSpPr txBox="1"/>
          <p:nvPr/>
        </p:nvSpPr>
        <p:spPr>
          <a:xfrm>
            <a:off x="0" y="6597932"/>
            <a:ext cx="9144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ALLPPT.com _ Free PowerPoint Templates, Diagrams and Charts</a:t>
            </a:r>
            <a:endParaRPr lang="ko-KR" altLang="en-US" sz="8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5004048" y="2002531"/>
            <a:ext cx="3168352" cy="144016"/>
            <a:chOff x="899592" y="1359873"/>
            <a:chExt cx="3168352" cy="144016"/>
          </a:xfrm>
        </p:grpSpPr>
        <p:sp>
          <p:nvSpPr>
            <p:cNvPr id="3" name="Rectangle 2"/>
            <p:cNvSpPr/>
            <p:nvPr/>
          </p:nvSpPr>
          <p:spPr>
            <a:xfrm>
              <a:off x="2430865" y="1359873"/>
              <a:ext cx="144016" cy="144016"/>
            </a:xfrm>
            <a:prstGeom prst="rect">
              <a:avLst/>
            </a:pr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" name="Rectangle 8"/>
            <p:cNvSpPr/>
            <p:nvPr/>
          </p:nvSpPr>
          <p:spPr>
            <a:xfrm rot="2700000">
              <a:off x="2430865" y="1359873"/>
              <a:ext cx="144016" cy="144016"/>
            </a:xfrm>
            <a:prstGeom prst="rect">
              <a:avLst/>
            </a:pr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15" name="Group 14"/>
            <p:cNvGrpSpPr/>
            <p:nvPr/>
          </p:nvGrpSpPr>
          <p:grpSpPr>
            <a:xfrm>
              <a:off x="2771800" y="1408806"/>
              <a:ext cx="1296144" cy="46150"/>
              <a:chOff x="2771800" y="1410205"/>
              <a:chExt cx="1296144" cy="46150"/>
            </a:xfrm>
          </p:grpSpPr>
          <p:cxnSp>
            <p:nvCxnSpPr>
              <p:cNvPr id="10" name="Straight Connector 9"/>
              <p:cNvCxnSpPr/>
              <p:nvPr/>
            </p:nvCxnSpPr>
            <p:spPr>
              <a:xfrm>
                <a:off x="2771800" y="1410205"/>
                <a:ext cx="1296144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>
                <a:off x="2771800" y="1456355"/>
                <a:ext cx="927720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" name="Group 15"/>
            <p:cNvGrpSpPr/>
            <p:nvPr/>
          </p:nvGrpSpPr>
          <p:grpSpPr>
            <a:xfrm flipH="1">
              <a:off x="899592" y="1408806"/>
              <a:ext cx="1296144" cy="46150"/>
              <a:chOff x="2771800" y="1410205"/>
              <a:chExt cx="1296144" cy="46150"/>
            </a:xfrm>
          </p:grpSpPr>
          <p:cxnSp>
            <p:nvCxnSpPr>
              <p:cNvPr id="17" name="Straight Connector 16"/>
              <p:cNvCxnSpPr/>
              <p:nvPr/>
            </p:nvCxnSpPr>
            <p:spPr>
              <a:xfrm>
                <a:off x="2771800" y="1410205"/>
                <a:ext cx="1296144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>
                <a:off x="2771800" y="1456355"/>
                <a:ext cx="927720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1941221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Tentang Berbagi dan Konsep Kepemilikan – WOROLUVPIN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5253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465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Pin di Gambar kartu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5" y="0"/>
            <a:ext cx="917270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1665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Wow 30 Gambar Kartun Menolong Teman Jatuh Dari Sepeda - Miki Kartu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146" y="0"/>
            <a:ext cx="915114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7660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Royaltyfree, Ayah, Cuci gambar png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05" r="16505" b="1139"/>
          <a:stretch/>
        </p:blipFill>
        <p:spPr bwMode="auto">
          <a:xfrm>
            <a:off x="-108520" y="0"/>
            <a:ext cx="925252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5759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403648" y="620688"/>
            <a:ext cx="66247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  <a:latin typeface="Merriweather Black" panose="00000A00000000000000" pitchFamily="2" charset="0"/>
              </a:rPr>
              <a:t>Buatlah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Merriweather Black" panose="00000A00000000000000" pitchFamily="2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  <a:latin typeface="Merriweather Black" panose="00000A00000000000000" pitchFamily="2" charset="0"/>
              </a:rPr>
              <a:t>kalimat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  <a:latin typeface="Merriweather Black" panose="00000A00000000000000" pitchFamily="2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  <a:latin typeface="Merriweather Black" panose="00000A00000000000000" pitchFamily="2" charset="0"/>
              </a:rPr>
              <a:t>ungkapan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Merriweather Black" panose="00000A00000000000000" pitchFamily="2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  <a:latin typeface="Merriweather Black" panose="00000A00000000000000" pitchFamily="2" charset="0"/>
              </a:rPr>
              <a:t>dari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Merriweather Black" panose="00000A00000000000000" pitchFamily="2" charset="0"/>
              </a:rPr>
              <a:t> </a:t>
            </a:r>
          </a:p>
          <a:p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  <a:latin typeface="Merriweather Black" panose="00000A00000000000000" pitchFamily="2" charset="0"/>
              </a:rPr>
              <a:t>gambar-gambar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Merriweather Black" panose="00000A00000000000000" pitchFamily="2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  <a:latin typeface="Merriweather Black" panose="00000A00000000000000" pitchFamily="2" charset="0"/>
              </a:rPr>
              <a:t>berikut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Merriweather Black" panose="00000A00000000000000" pitchFamily="2" charset="0"/>
              </a:rPr>
              <a:t> 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  <a:latin typeface="Merriweather Black" panose="00000A00000000000000" pitchFamily="2" charset="0"/>
              </a:rPr>
              <a:t>ini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  <a:latin typeface="Merriweather Black" panose="00000A00000000000000" pitchFamily="2" charset="0"/>
              </a:rPr>
              <a:t>!</a:t>
            </a:r>
            <a:endParaRPr lang="en-US" sz="2800" dirty="0">
              <a:solidFill>
                <a:schemeClr val="tx2">
                  <a:lumMod val="75000"/>
                </a:schemeClr>
              </a:solidFill>
              <a:latin typeface="Merriweather Black" panose="00000A00000000000000" pitchFamily="2" charset="0"/>
            </a:endParaRPr>
          </a:p>
        </p:txBody>
      </p:sp>
      <p:pic>
        <p:nvPicPr>
          <p:cNvPr id="1028" name="Picture 4" descr="Untitl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292" y="1988840"/>
            <a:ext cx="2975780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Stop Bullying Bullying atau perundungan memang menjadi suatu perbuatan  tercela yang sering dilakukan oleh para remaj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060848"/>
            <a:ext cx="3388694" cy="3558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30766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20+ Ucapan Terimakasih Yang Baik, Islami, Bijak, Sopan dan Romanti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8314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40943"/>
            <a:ext cx="9144000" cy="1069514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Mari </a:t>
            </a:r>
            <a:r>
              <a:rPr lang="en-US" dirty="0" err="1" smtClean="0">
                <a:solidFill>
                  <a:schemeClr val="tx1"/>
                </a:solidFill>
              </a:rPr>
              <a:t>Bernyanyi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51520" y="1340768"/>
            <a:ext cx="4896544" cy="51796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err="1"/>
              <a:t>Kewajiban</a:t>
            </a:r>
            <a:r>
              <a:rPr lang="en-US" sz="2800" b="1" dirty="0"/>
              <a:t> </a:t>
            </a:r>
            <a:r>
              <a:rPr lang="en-US" sz="2800" b="1" dirty="0" err="1"/>
              <a:t>dan</a:t>
            </a:r>
            <a:r>
              <a:rPr lang="en-US" sz="2800" b="1" dirty="0"/>
              <a:t> </a:t>
            </a:r>
            <a:r>
              <a:rPr lang="en-US" sz="2800" b="1" dirty="0" err="1" smtClean="0"/>
              <a:t>hakku</a:t>
            </a:r>
            <a:endParaRPr lang="en-US" sz="2800" b="1" dirty="0" smtClean="0"/>
          </a:p>
          <a:p>
            <a:pPr>
              <a:lnSpc>
                <a:spcPct val="150000"/>
              </a:lnSpc>
            </a:pPr>
            <a:r>
              <a:rPr lang="en-US" sz="2800" b="1" dirty="0" smtClean="0"/>
              <a:t>Yang </a:t>
            </a:r>
            <a:r>
              <a:rPr lang="en-US" sz="2800" b="1" dirty="0" err="1"/>
              <a:t>ada</a:t>
            </a:r>
            <a:r>
              <a:rPr lang="en-US" sz="2800" b="1" dirty="0"/>
              <a:t> di </a:t>
            </a:r>
            <a:r>
              <a:rPr lang="en-US" sz="2800" b="1" dirty="0" err="1" smtClean="0"/>
              <a:t>sekolah</a:t>
            </a:r>
            <a:endParaRPr lang="en-US" sz="2800" b="1" dirty="0" smtClean="0"/>
          </a:p>
          <a:p>
            <a:pPr>
              <a:lnSpc>
                <a:spcPct val="150000"/>
              </a:lnSpc>
            </a:pPr>
            <a:r>
              <a:rPr lang="en-US" sz="2800" b="1" dirty="0" err="1" smtClean="0"/>
              <a:t>Hormati</a:t>
            </a:r>
            <a:r>
              <a:rPr lang="en-US" sz="2800" b="1" dirty="0" smtClean="0"/>
              <a:t> </a:t>
            </a:r>
            <a:r>
              <a:rPr lang="en-US" sz="2800" b="1" dirty="0" err="1"/>
              <a:t>ibu</a:t>
            </a:r>
            <a:r>
              <a:rPr lang="en-US" sz="2800" b="1" dirty="0"/>
              <a:t> </a:t>
            </a:r>
            <a:r>
              <a:rPr lang="en-US" sz="2800" b="1" dirty="0" smtClean="0"/>
              <a:t>guru</a:t>
            </a:r>
          </a:p>
          <a:p>
            <a:pPr>
              <a:lnSpc>
                <a:spcPct val="150000"/>
              </a:lnSpc>
            </a:pPr>
            <a:r>
              <a:rPr lang="en-US" sz="2800" b="1" dirty="0" err="1" smtClean="0"/>
              <a:t>Belajar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sungguh-sungguh</a:t>
            </a:r>
            <a:endParaRPr lang="en-US" sz="2800" b="1" dirty="0" smtClean="0"/>
          </a:p>
          <a:p>
            <a:pPr>
              <a:lnSpc>
                <a:spcPct val="150000"/>
              </a:lnSpc>
            </a:pPr>
            <a:r>
              <a:rPr lang="en-US" sz="2800" b="1" dirty="0" err="1" smtClean="0"/>
              <a:t>Berhak</a:t>
            </a:r>
            <a:r>
              <a:rPr lang="en-US" sz="2800" b="1" dirty="0" smtClean="0"/>
              <a:t> </a:t>
            </a:r>
            <a:r>
              <a:rPr lang="en-US" sz="2800" b="1" dirty="0" err="1"/>
              <a:t>mendapat</a:t>
            </a:r>
            <a:r>
              <a:rPr lang="en-US" sz="2800" b="1" dirty="0"/>
              <a:t> </a:t>
            </a:r>
            <a:r>
              <a:rPr lang="en-US" sz="2800" b="1" dirty="0" err="1" smtClean="0"/>
              <a:t>ilmu</a:t>
            </a:r>
            <a:endParaRPr lang="en-US" sz="2800" b="1" dirty="0" smtClean="0"/>
          </a:p>
          <a:p>
            <a:pPr>
              <a:lnSpc>
                <a:spcPct val="150000"/>
              </a:lnSpc>
            </a:pPr>
            <a:r>
              <a:rPr lang="en-US" sz="2800" b="1" dirty="0" err="1" smtClean="0"/>
              <a:t>Bermain</a:t>
            </a:r>
            <a:r>
              <a:rPr lang="en-US" sz="2800" b="1" dirty="0" smtClean="0"/>
              <a:t> </a:t>
            </a:r>
            <a:r>
              <a:rPr lang="en-US" sz="2800" b="1" dirty="0" err="1"/>
              <a:t>dengan</a:t>
            </a:r>
            <a:r>
              <a:rPr lang="en-US" sz="2800" b="1" dirty="0"/>
              <a:t> </a:t>
            </a:r>
            <a:r>
              <a:rPr lang="en-US" sz="2800" b="1" dirty="0" err="1" smtClean="0"/>
              <a:t>teman</a:t>
            </a:r>
            <a:endParaRPr lang="en-US" sz="2800" b="1" dirty="0" smtClean="0"/>
          </a:p>
          <a:p>
            <a:pPr>
              <a:lnSpc>
                <a:spcPct val="150000"/>
              </a:lnSpc>
            </a:pPr>
            <a:r>
              <a:rPr lang="en-US" sz="2800" b="1" dirty="0" err="1" smtClean="0"/>
              <a:t>Kewajiban</a:t>
            </a:r>
            <a:r>
              <a:rPr lang="en-US" sz="2800" b="1" dirty="0" smtClean="0"/>
              <a:t> </a:t>
            </a:r>
            <a:r>
              <a:rPr lang="en-US" sz="2800" b="1" dirty="0" err="1"/>
              <a:t>ku</a:t>
            </a:r>
            <a:r>
              <a:rPr lang="en-US" sz="2800" b="1" dirty="0"/>
              <a:t> </a:t>
            </a:r>
            <a:r>
              <a:rPr lang="en-US" sz="2800" b="1" dirty="0" err="1"/>
              <a:t>lakukan</a:t>
            </a:r>
            <a:r>
              <a:rPr lang="en-US" sz="2800" b="1" dirty="0"/>
              <a:t> </a:t>
            </a:r>
            <a:r>
              <a:rPr lang="en-US" sz="2800" b="1" dirty="0" err="1"/>
              <a:t>dan</a:t>
            </a:r>
            <a:r>
              <a:rPr lang="en-US" sz="2800" b="1" dirty="0"/>
              <a:t> </a:t>
            </a:r>
            <a:r>
              <a:rPr lang="en-US" sz="2800" b="1" dirty="0" err="1"/>
              <a:t>hak</a:t>
            </a:r>
            <a:r>
              <a:rPr lang="en-US" sz="2800" b="1" dirty="0"/>
              <a:t> </a:t>
            </a:r>
            <a:r>
              <a:rPr lang="en-US" sz="2800" b="1" dirty="0" err="1"/>
              <a:t>ku</a:t>
            </a:r>
            <a:r>
              <a:rPr lang="en-US" sz="2800" b="1" dirty="0"/>
              <a:t> </a:t>
            </a:r>
            <a:r>
              <a:rPr lang="en-US" sz="2800" b="1" dirty="0" err="1"/>
              <a:t>dapatkan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1266757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1772817"/>
            <a:ext cx="493204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Comic Sans MS" panose="030F0702030302020204" pitchFamily="66" charset="0"/>
              </a:rPr>
              <a:t>adalah</a:t>
            </a:r>
            <a:r>
              <a:rPr lang="en-US" sz="2800" dirty="0" smtClean="0">
                <a:latin typeface="Comic Sans MS" panose="030F0702030302020204" pitchFamily="66" charset="0"/>
              </a:rPr>
              <a:t> </a:t>
            </a:r>
            <a:r>
              <a:rPr lang="en-US" sz="2800" dirty="0" err="1" smtClean="0">
                <a:latin typeface="Comic Sans MS" panose="030F0702030302020204" pitchFamily="66" charset="0"/>
              </a:rPr>
              <a:t>pendapat</a:t>
            </a:r>
            <a:r>
              <a:rPr lang="en-US" sz="2800" dirty="0" smtClean="0">
                <a:latin typeface="Comic Sans MS" panose="030F0702030302020204" pitchFamily="66" charset="0"/>
              </a:rPr>
              <a:t> </a:t>
            </a:r>
            <a:r>
              <a:rPr lang="en-US" sz="2800" dirty="0" err="1" smtClean="0">
                <a:latin typeface="Comic Sans MS" panose="030F0702030302020204" pitchFamily="66" charset="0"/>
              </a:rPr>
              <a:t>seseorang</a:t>
            </a:r>
            <a:r>
              <a:rPr lang="en-US" sz="2800" dirty="0" smtClean="0">
                <a:latin typeface="Comic Sans MS" panose="030F0702030302020204" pitchFamily="66" charset="0"/>
              </a:rPr>
              <a:t> </a:t>
            </a:r>
          </a:p>
          <a:p>
            <a:r>
              <a:rPr lang="en-US" sz="2800" dirty="0" err="1" smtClean="0">
                <a:latin typeface="Comic Sans MS" panose="030F0702030302020204" pitchFamily="66" charset="0"/>
              </a:rPr>
              <a:t>setelah</a:t>
            </a:r>
            <a:r>
              <a:rPr lang="en-US" sz="2800" dirty="0" smtClean="0">
                <a:latin typeface="Comic Sans MS" panose="030F0702030302020204" pitchFamily="66" charset="0"/>
              </a:rPr>
              <a:t> </a:t>
            </a:r>
            <a:r>
              <a:rPr lang="en-US" sz="2800" dirty="0" err="1" smtClean="0">
                <a:latin typeface="Comic Sans MS" panose="030F0702030302020204" pitchFamily="66" charset="0"/>
              </a:rPr>
              <a:t>melihat</a:t>
            </a:r>
            <a:r>
              <a:rPr lang="en-US" sz="2800" dirty="0" smtClean="0">
                <a:latin typeface="Comic Sans MS" panose="030F0702030302020204" pitchFamily="66" charset="0"/>
              </a:rPr>
              <a:t>, </a:t>
            </a:r>
            <a:r>
              <a:rPr lang="en-US" sz="2800" dirty="0" err="1" smtClean="0">
                <a:latin typeface="Comic Sans MS" panose="030F0702030302020204" pitchFamily="66" charset="0"/>
              </a:rPr>
              <a:t>mendengar</a:t>
            </a:r>
            <a:r>
              <a:rPr lang="en-US" sz="2800" dirty="0" smtClean="0">
                <a:latin typeface="Comic Sans MS" panose="030F0702030302020204" pitchFamily="66" charset="0"/>
              </a:rPr>
              <a:t>, </a:t>
            </a:r>
            <a:r>
              <a:rPr lang="en-US" sz="2800" dirty="0" err="1" smtClean="0">
                <a:latin typeface="Comic Sans MS" panose="030F0702030302020204" pitchFamily="66" charset="0"/>
              </a:rPr>
              <a:t>membaca</a:t>
            </a:r>
            <a:r>
              <a:rPr lang="en-US" sz="2800" dirty="0" smtClean="0">
                <a:latin typeface="Comic Sans MS" panose="030F0702030302020204" pitchFamily="66" charset="0"/>
              </a:rPr>
              <a:t>, </a:t>
            </a:r>
            <a:r>
              <a:rPr lang="en-US" sz="2800" dirty="0" err="1" smtClean="0">
                <a:latin typeface="Comic Sans MS" panose="030F0702030302020204" pitchFamily="66" charset="0"/>
              </a:rPr>
              <a:t>merasakan</a:t>
            </a:r>
            <a:r>
              <a:rPr lang="en-US" sz="2800" dirty="0">
                <a:latin typeface="Comic Sans MS" panose="030F0702030302020204" pitchFamily="66" charset="0"/>
              </a:rPr>
              <a:t> </a:t>
            </a:r>
            <a:r>
              <a:rPr lang="en-US" sz="2800" dirty="0" err="1" smtClean="0">
                <a:latin typeface="Comic Sans MS" panose="030F0702030302020204" pitchFamily="66" charset="0"/>
              </a:rPr>
              <a:t>suatu</a:t>
            </a:r>
            <a:endParaRPr lang="en-US" sz="2800" dirty="0">
              <a:latin typeface="Comic Sans MS" panose="030F0702030302020204" pitchFamily="66" charset="0"/>
            </a:endParaRPr>
          </a:p>
          <a:p>
            <a:r>
              <a:rPr lang="en-US" sz="2800" dirty="0" err="1" smtClean="0">
                <a:latin typeface="Comic Sans MS" panose="030F0702030302020204" pitchFamily="66" charset="0"/>
              </a:rPr>
              <a:t>peristiwa</a:t>
            </a:r>
            <a:r>
              <a:rPr lang="en-US" sz="2800" dirty="0" smtClean="0">
                <a:latin typeface="Comic Sans MS" panose="030F0702030302020204" pitchFamily="66" charset="0"/>
              </a:rPr>
              <a:t>, </a:t>
            </a:r>
            <a:r>
              <a:rPr lang="en-US" sz="2800" dirty="0" err="1" smtClean="0">
                <a:latin typeface="Comic Sans MS" panose="030F0702030302020204" pitchFamily="66" charset="0"/>
              </a:rPr>
              <a:t>atau</a:t>
            </a:r>
            <a:r>
              <a:rPr lang="en-US" sz="2800" dirty="0" smtClean="0">
                <a:latin typeface="Comic Sans MS" panose="030F0702030302020204" pitchFamily="66" charset="0"/>
              </a:rPr>
              <a:t> </a:t>
            </a:r>
            <a:r>
              <a:rPr lang="en-US" sz="2800" dirty="0" err="1" smtClean="0">
                <a:latin typeface="Comic Sans MS" panose="030F0702030302020204" pitchFamily="66" charset="0"/>
              </a:rPr>
              <a:t>bacaan</a:t>
            </a:r>
            <a:r>
              <a:rPr lang="en-US" sz="2800" dirty="0" smtClean="0">
                <a:latin typeface="Comic Sans MS" panose="030F0702030302020204" pitchFamily="66" charset="0"/>
              </a:rPr>
              <a:t> </a:t>
            </a:r>
          </a:p>
          <a:p>
            <a:r>
              <a:rPr lang="en-US" sz="2800" dirty="0" smtClean="0">
                <a:latin typeface="Comic Sans MS" panose="030F0702030302020204" pitchFamily="66" charset="0"/>
              </a:rPr>
              <a:t>(</a:t>
            </a:r>
            <a:r>
              <a:rPr lang="en-US" sz="2800" dirty="0" err="1" smtClean="0">
                <a:latin typeface="Comic Sans MS" panose="030F0702030302020204" pitchFamily="66" charset="0"/>
              </a:rPr>
              <a:t>teks</a:t>
            </a:r>
            <a:r>
              <a:rPr lang="en-US" sz="2800" dirty="0" smtClean="0">
                <a:latin typeface="Comic Sans MS" panose="030F0702030302020204" pitchFamily="66" charset="0"/>
              </a:rPr>
              <a:t>) </a:t>
            </a:r>
            <a:r>
              <a:rPr lang="en-US" sz="2800" dirty="0" err="1" smtClean="0">
                <a:latin typeface="Comic Sans MS" panose="030F0702030302020204" pitchFamily="66" charset="0"/>
              </a:rPr>
              <a:t>dan</a:t>
            </a:r>
            <a:r>
              <a:rPr lang="en-US" sz="2800" dirty="0" smtClean="0">
                <a:latin typeface="Comic Sans MS" panose="030F0702030302020204" pitchFamily="66" charset="0"/>
              </a:rPr>
              <a:t> </a:t>
            </a:r>
            <a:r>
              <a:rPr lang="en-US" sz="2800" dirty="0" err="1" smtClean="0">
                <a:latin typeface="Comic Sans MS" panose="030F0702030302020204" pitchFamily="66" charset="0"/>
              </a:rPr>
              <a:t>gambar</a:t>
            </a:r>
            <a:r>
              <a:rPr lang="en-US" sz="2800" dirty="0" smtClean="0">
                <a:latin typeface="Comic Sans MS" panose="030F0702030302020204" pitchFamily="66" charset="0"/>
              </a:rPr>
              <a:t>.</a:t>
            </a:r>
            <a:endParaRPr lang="en-US" sz="2800" dirty="0">
              <a:latin typeface="Comic Sans MS" panose="030F0702030302020204" pitchFamily="66" charset="0"/>
            </a:endParaRPr>
          </a:p>
        </p:txBody>
      </p:sp>
      <p:pic>
        <p:nvPicPr>
          <p:cNvPr id="1028" name="Picture 4" descr="48 Gambar Anak Marah Karikatur | Karitu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0"/>
            <a:ext cx="435597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69747" y="0"/>
            <a:ext cx="486229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 err="1" smtClean="0">
                <a:solidFill>
                  <a:srgbClr val="FFFF00"/>
                </a:solidFill>
                <a:latin typeface="Franklin Gothic Heavy" panose="020B0903020102020204" pitchFamily="34" charset="0"/>
              </a:rPr>
              <a:t>Ungkapan</a:t>
            </a:r>
            <a:r>
              <a:rPr lang="en-US" sz="6600" dirty="0" smtClean="0">
                <a:solidFill>
                  <a:srgbClr val="FFFF00"/>
                </a:solidFill>
                <a:latin typeface="Franklin Gothic Heavy" panose="020B0903020102020204" pitchFamily="34" charset="0"/>
              </a:rPr>
              <a:t>? </a:t>
            </a:r>
            <a:endParaRPr lang="en-US" sz="6600" dirty="0">
              <a:solidFill>
                <a:srgbClr val="FFFF00"/>
              </a:solidFill>
              <a:latin typeface="Franklin Gothic Heavy" panose="020B09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1763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1772817"/>
            <a:ext cx="493204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800" dirty="0">
                <a:latin typeface="Comic Sans MS" panose="030F0702030302020204" pitchFamily="66" charset="0"/>
              </a:rPr>
              <a:t>adalah sebuah kalimat yang </a:t>
            </a:r>
          </a:p>
          <a:p>
            <a:r>
              <a:rPr lang="id-ID" sz="2800" dirty="0">
                <a:latin typeface="Comic Sans MS" panose="030F0702030302020204" pitchFamily="66" charset="0"/>
              </a:rPr>
              <a:t>mengandung pendapat atau </a:t>
            </a:r>
            <a:endParaRPr lang="en-US" sz="2800" dirty="0" smtClean="0">
              <a:latin typeface="Comic Sans MS" panose="030F0702030302020204" pitchFamily="66" charset="0"/>
            </a:endParaRPr>
          </a:p>
          <a:p>
            <a:r>
              <a:rPr lang="id-ID" sz="2800" dirty="0" smtClean="0">
                <a:latin typeface="Comic Sans MS" panose="030F0702030302020204" pitchFamily="66" charset="0"/>
              </a:rPr>
              <a:t>reaksi pribadi </a:t>
            </a:r>
            <a:r>
              <a:rPr lang="id-ID" sz="2800" dirty="0">
                <a:latin typeface="Comic Sans MS" panose="030F0702030302020204" pitchFamily="66" charset="0"/>
              </a:rPr>
              <a:t>yang </a:t>
            </a:r>
            <a:endParaRPr lang="en-US" sz="2800" dirty="0" smtClean="0">
              <a:latin typeface="Comic Sans MS" panose="030F0702030302020204" pitchFamily="66" charset="0"/>
            </a:endParaRPr>
          </a:p>
          <a:p>
            <a:r>
              <a:rPr lang="id-ID" sz="2800" dirty="0" smtClean="0">
                <a:latin typeface="Comic Sans MS" panose="030F0702030302020204" pitchFamily="66" charset="0"/>
              </a:rPr>
              <a:t>bertujuan </a:t>
            </a:r>
            <a:r>
              <a:rPr lang="id-ID" sz="2800" dirty="0">
                <a:latin typeface="Comic Sans MS" panose="030F0702030302020204" pitchFamily="66" charset="0"/>
              </a:rPr>
              <a:t>untuk </a:t>
            </a:r>
            <a:endParaRPr lang="en-US" sz="2800" dirty="0" smtClean="0">
              <a:latin typeface="Comic Sans MS" panose="030F0702030302020204" pitchFamily="66" charset="0"/>
            </a:endParaRPr>
          </a:p>
          <a:p>
            <a:r>
              <a:rPr lang="id-ID" sz="2800" dirty="0" smtClean="0">
                <a:latin typeface="Comic Sans MS" panose="030F0702030302020204" pitchFamily="66" charset="0"/>
              </a:rPr>
              <a:t>mengomentari suatu</a:t>
            </a:r>
            <a:endParaRPr lang="en-US" sz="2800" dirty="0" smtClean="0">
              <a:latin typeface="Comic Sans MS" panose="030F0702030302020204" pitchFamily="66" charset="0"/>
            </a:endParaRPr>
          </a:p>
          <a:p>
            <a:r>
              <a:rPr lang="id-ID" sz="2800" dirty="0" smtClean="0">
                <a:latin typeface="Comic Sans MS" panose="030F0702030302020204" pitchFamily="66" charset="0"/>
              </a:rPr>
              <a:t>peristiwa,</a:t>
            </a:r>
            <a:r>
              <a:rPr lang="en-US" sz="2800" dirty="0" smtClean="0">
                <a:latin typeface="Comic Sans MS" panose="030F0702030302020204" pitchFamily="66" charset="0"/>
              </a:rPr>
              <a:t> </a:t>
            </a:r>
            <a:r>
              <a:rPr lang="id-ID" sz="2800" dirty="0" smtClean="0">
                <a:latin typeface="Comic Sans MS" panose="030F0702030302020204" pitchFamily="66" charset="0"/>
              </a:rPr>
              <a:t>teks </a:t>
            </a:r>
            <a:r>
              <a:rPr lang="id-ID" sz="2800" dirty="0">
                <a:latin typeface="Comic Sans MS" panose="030F0702030302020204" pitchFamily="66" charset="0"/>
              </a:rPr>
              <a:t>atau gambar.</a:t>
            </a:r>
            <a:endParaRPr lang="en-US" sz="2800" dirty="0">
              <a:latin typeface="Comic Sans MS" panose="030F0702030302020204" pitchFamily="66" charset="0"/>
            </a:endParaRPr>
          </a:p>
        </p:txBody>
      </p:sp>
      <p:pic>
        <p:nvPicPr>
          <p:cNvPr id="6" name="Picture 4" descr="48 Gambar Anak Marah Karikatur | Karitu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0"/>
            <a:ext cx="435597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-43417" y="178523"/>
            <a:ext cx="501887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 smtClean="0">
                <a:solidFill>
                  <a:srgbClr val="FFFF00"/>
                </a:solidFill>
                <a:latin typeface="Franklin Gothic Heavy" panose="020B0903020102020204" pitchFamily="34" charset="0"/>
              </a:rPr>
              <a:t>Kalimat</a:t>
            </a:r>
            <a:r>
              <a:rPr lang="en-US" sz="4000" dirty="0" smtClean="0">
                <a:solidFill>
                  <a:srgbClr val="FFFF00"/>
                </a:solidFill>
                <a:latin typeface="Franklin Gothic Heavy" panose="020B0903020102020204" pitchFamily="34" charset="0"/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  <a:latin typeface="Franklin Gothic Heavy" panose="020B0903020102020204" pitchFamily="34" charset="0"/>
              </a:rPr>
              <a:t>Ungkapan</a:t>
            </a:r>
            <a:r>
              <a:rPr lang="en-US" sz="4000" dirty="0" smtClean="0">
                <a:solidFill>
                  <a:srgbClr val="FFFF00"/>
                </a:solidFill>
                <a:latin typeface="Franklin Gothic Heavy" panose="020B0903020102020204" pitchFamily="34" charset="0"/>
              </a:rPr>
              <a:t>? </a:t>
            </a:r>
            <a:endParaRPr lang="en-US" sz="4000" dirty="0">
              <a:solidFill>
                <a:srgbClr val="FFFF00"/>
              </a:solidFill>
              <a:latin typeface="Franklin Gothic Heavy" panose="020B09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4382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chool boy happy thought -  /education/kids/love_school/school_boy_happy_thought.png.htm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1306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 rot="21340271">
            <a:off x="33675" y="530501"/>
            <a:ext cx="52643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/>
              <a:t>Contoh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kalimat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ungkapan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659674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47664" y="332656"/>
            <a:ext cx="7334250" cy="4980807"/>
            <a:chOff x="1547664" y="332656"/>
            <a:chExt cx="7334250" cy="4980807"/>
          </a:xfrm>
        </p:grpSpPr>
        <p:pic>
          <p:nvPicPr>
            <p:cNvPr id="4100" name="Picture 4" descr="INFO RUMAH : Kenapa Sih Kamar Berantakan? | Serba serbi - Radio Solopos FM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47664" y="836712"/>
              <a:ext cx="7334250" cy="44767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Rectangle 4"/>
            <p:cNvSpPr/>
            <p:nvPr/>
          </p:nvSpPr>
          <p:spPr>
            <a:xfrm>
              <a:off x="1763688" y="332656"/>
              <a:ext cx="6912768" cy="504056"/>
            </a:xfrm>
            <a:prstGeom prst="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err="1" smtClean="0"/>
                <a:t>Kamar</a:t>
              </a:r>
              <a:r>
                <a:rPr lang="en-US" sz="3200" b="1" dirty="0" smtClean="0"/>
                <a:t> </a:t>
              </a:r>
              <a:r>
                <a:rPr lang="en-US" sz="3200" b="1" dirty="0" err="1" smtClean="0"/>
                <a:t>Ricard</a:t>
              </a:r>
              <a:r>
                <a:rPr lang="en-US" sz="3200" b="1" dirty="0" smtClean="0"/>
                <a:t> </a:t>
              </a:r>
              <a:r>
                <a:rPr lang="en-US" sz="3200" b="1" dirty="0" err="1" smtClean="0"/>
                <a:t>sangat</a:t>
              </a:r>
              <a:r>
                <a:rPr lang="en-US" sz="3200" b="1" dirty="0" smtClean="0"/>
                <a:t> </a:t>
              </a:r>
              <a:r>
                <a:rPr lang="en-US" sz="3200" b="1" dirty="0" err="1" smtClean="0"/>
                <a:t>berantakan</a:t>
              </a:r>
              <a:endParaRPr lang="en-US" sz="3200" b="1" dirty="0"/>
            </a:p>
          </p:txBody>
        </p:sp>
      </p:grpSp>
      <p:sp>
        <p:nvSpPr>
          <p:cNvPr id="6" name="Rounded Rectangle 5"/>
          <p:cNvSpPr/>
          <p:nvPr/>
        </p:nvSpPr>
        <p:spPr>
          <a:xfrm>
            <a:off x="0" y="5313463"/>
            <a:ext cx="9144000" cy="1544537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b="1" dirty="0" err="1" smtClean="0"/>
              <a:t>Menurut</a:t>
            </a:r>
            <a:r>
              <a:rPr lang="en-US" b="1" dirty="0" smtClean="0"/>
              <a:t> </a:t>
            </a:r>
            <a:r>
              <a:rPr lang="en-US" b="1" dirty="0" err="1" smtClean="0"/>
              <a:t>saya</a:t>
            </a:r>
            <a:r>
              <a:rPr lang="en-US" b="1" dirty="0" smtClean="0"/>
              <a:t>, </a:t>
            </a:r>
            <a:r>
              <a:rPr lang="en-US" b="1" dirty="0" err="1" smtClean="0"/>
              <a:t>sikap</a:t>
            </a:r>
            <a:r>
              <a:rPr lang="en-US" b="1" dirty="0" smtClean="0"/>
              <a:t> </a:t>
            </a:r>
            <a:r>
              <a:rPr lang="en-US" b="1" dirty="0" err="1" smtClean="0"/>
              <a:t>Ricard</a:t>
            </a:r>
            <a:r>
              <a:rPr lang="en-US" b="1" dirty="0" smtClean="0"/>
              <a:t> </a:t>
            </a:r>
            <a:r>
              <a:rPr lang="en-US" b="1" dirty="0" err="1" smtClean="0"/>
              <a:t>tidak</a:t>
            </a:r>
            <a:r>
              <a:rPr lang="en-US" b="1" dirty="0" smtClean="0"/>
              <a:t> </a:t>
            </a:r>
            <a:r>
              <a:rPr lang="en-US" b="1" dirty="0" err="1" smtClean="0"/>
              <a:t>baik</a:t>
            </a:r>
            <a:r>
              <a:rPr lang="en-US" b="1" dirty="0" smtClean="0"/>
              <a:t> </a:t>
            </a:r>
            <a:r>
              <a:rPr lang="en-US" b="1" dirty="0" err="1" smtClean="0"/>
              <a:t>kerena</a:t>
            </a:r>
            <a:r>
              <a:rPr lang="en-US" b="1" dirty="0"/>
              <a:t> </a:t>
            </a:r>
            <a:r>
              <a:rPr lang="en-US" b="1" dirty="0" err="1" smtClean="0"/>
              <a:t>jika</a:t>
            </a:r>
            <a:r>
              <a:rPr lang="en-US" b="1" dirty="0" smtClean="0"/>
              <a:t> </a:t>
            </a:r>
            <a:r>
              <a:rPr lang="en-US" b="1" dirty="0" err="1" smtClean="0"/>
              <a:t>Ricard</a:t>
            </a:r>
            <a:r>
              <a:rPr lang="en-US" b="1" dirty="0"/>
              <a:t> </a:t>
            </a:r>
            <a:r>
              <a:rPr lang="en-US" b="1" dirty="0" err="1" smtClean="0"/>
              <a:t>meletakkan</a:t>
            </a:r>
            <a:r>
              <a:rPr lang="en-US" b="1" dirty="0" smtClean="0"/>
              <a:t> </a:t>
            </a:r>
          </a:p>
          <a:p>
            <a:pPr algn="just"/>
            <a:r>
              <a:rPr lang="en-US" b="1" dirty="0" err="1" smtClean="0"/>
              <a:t>barang-barangnya</a:t>
            </a:r>
            <a:r>
              <a:rPr lang="en-US" b="1" dirty="0" smtClean="0"/>
              <a:t> </a:t>
            </a:r>
            <a:r>
              <a:rPr lang="en-US" b="1" dirty="0" err="1" smtClean="0"/>
              <a:t>secara</a:t>
            </a:r>
            <a:r>
              <a:rPr lang="en-US" b="1" dirty="0" smtClean="0"/>
              <a:t> </a:t>
            </a:r>
            <a:r>
              <a:rPr lang="en-US" b="1" dirty="0" err="1" smtClean="0"/>
              <a:t>sembarangan</a:t>
            </a:r>
            <a:r>
              <a:rPr lang="en-US" b="1" dirty="0" smtClean="0"/>
              <a:t> di </a:t>
            </a:r>
            <a:r>
              <a:rPr lang="en-US" b="1" dirty="0" err="1" smtClean="0"/>
              <a:t>kamarnya</a:t>
            </a:r>
            <a:r>
              <a:rPr lang="en-US" b="1" dirty="0" smtClean="0"/>
              <a:t> </a:t>
            </a:r>
            <a:r>
              <a:rPr lang="en-US" b="1" dirty="0" err="1" smtClean="0"/>
              <a:t>akan</a:t>
            </a:r>
            <a:r>
              <a:rPr lang="en-US" b="1" dirty="0" smtClean="0"/>
              <a:t> </a:t>
            </a:r>
            <a:r>
              <a:rPr lang="en-US" b="1" dirty="0" err="1" smtClean="0"/>
              <a:t>membuat</a:t>
            </a:r>
            <a:r>
              <a:rPr lang="en-US" b="1" dirty="0" smtClean="0"/>
              <a:t> </a:t>
            </a:r>
            <a:r>
              <a:rPr lang="en-US" b="1" dirty="0" err="1" smtClean="0"/>
              <a:t>kamarnya</a:t>
            </a:r>
            <a:endParaRPr lang="en-US" b="1" dirty="0" smtClean="0"/>
          </a:p>
          <a:p>
            <a:pPr algn="just"/>
            <a:r>
              <a:rPr lang="en-US" b="1" dirty="0" err="1" smtClean="0"/>
              <a:t>tidak</a:t>
            </a:r>
            <a:r>
              <a:rPr lang="en-US" b="1" dirty="0" smtClean="0"/>
              <a:t> </a:t>
            </a:r>
            <a:r>
              <a:rPr lang="en-US" b="1" dirty="0" err="1" smtClean="0"/>
              <a:t>nyaman</a:t>
            </a:r>
            <a:r>
              <a:rPr lang="en-US" b="1" dirty="0" smtClean="0"/>
              <a:t> </a:t>
            </a:r>
            <a:r>
              <a:rPr lang="en-US" b="1" dirty="0" err="1" smtClean="0"/>
              <a:t>untuk</a:t>
            </a:r>
            <a:r>
              <a:rPr lang="en-US" b="1" dirty="0" smtClean="0"/>
              <a:t> </a:t>
            </a:r>
            <a:r>
              <a:rPr lang="en-US" b="1" dirty="0" err="1" smtClean="0"/>
              <a:t>ditempati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119922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44000" cy="6724650"/>
            <a:chOff x="0" y="0"/>
            <a:chExt cx="9144000" cy="6724650"/>
          </a:xfrm>
        </p:grpSpPr>
        <p:pic>
          <p:nvPicPr>
            <p:cNvPr id="5122" name="Picture 2" descr="Play Jump Ropes Cartoon Clip Art - Gambar Anak Bermain Lompat Tali Kartun ,  Transparent Cartoon, Free Cliparts &amp; Silhouettes - NetClipart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47664" y="0"/>
              <a:ext cx="7596336" cy="67246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Rounded Rectangle 4"/>
            <p:cNvSpPr/>
            <p:nvPr/>
          </p:nvSpPr>
          <p:spPr>
            <a:xfrm>
              <a:off x="0" y="0"/>
              <a:ext cx="3131840" cy="1052736"/>
            </a:xfrm>
            <a:prstGeom prst="round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/>
                <a:t>Dina, </a:t>
              </a:r>
              <a:r>
                <a:rPr lang="en-US" b="1" dirty="0" err="1" smtClean="0"/>
                <a:t>Hesti</a:t>
              </a:r>
              <a:r>
                <a:rPr lang="en-US" b="1" dirty="0" smtClean="0"/>
                <a:t>, </a:t>
              </a:r>
              <a:r>
                <a:rPr lang="en-US" b="1" dirty="0" err="1" smtClean="0"/>
                <a:t>dan</a:t>
              </a:r>
              <a:r>
                <a:rPr lang="en-US" b="1" dirty="0" smtClean="0"/>
                <a:t> </a:t>
              </a:r>
              <a:r>
                <a:rPr lang="en-US" b="1" dirty="0" err="1" smtClean="0"/>
                <a:t>Kirana</a:t>
              </a:r>
              <a:r>
                <a:rPr lang="en-US" b="1" dirty="0" smtClean="0"/>
                <a:t> </a:t>
              </a:r>
            </a:p>
            <a:p>
              <a:pPr algn="ctr"/>
              <a:r>
                <a:rPr lang="en-US" b="1" dirty="0" err="1" smtClean="0"/>
                <a:t>bermain</a:t>
              </a:r>
              <a:r>
                <a:rPr lang="en-US" b="1" dirty="0" smtClean="0"/>
                <a:t> </a:t>
              </a:r>
              <a:r>
                <a:rPr lang="en-US" b="1" dirty="0" err="1" smtClean="0"/>
                <a:t>bersama</a:t>
              </a:r>
              <a:endParaRPr lang="en-US" b="1" dirty="0"/>
            </a:p>
          </p:txBody>
        </p:sp>
      </p:grpSp>
      <p:sp>
        <p:nvSpPr>
          <p:cNvPr id="6" name="Rounded Rectangle 5"/>
          <p:cNvSpPr/>
          <p:nvPr/>
        </p:nvSpPr>
        <p:spPr>
          <a:xfrm>
            <a:off x="0" y="5877272"/>
            <a:ext cx="9144000" cy="980728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 smtClean="0"/>
              <a:t>Menurut</a:t>
            </a:r>
            <a:r>
              <a:rPr lang="en-US" b="1" dirty="0" smtClean="0"/>
              <a:t> </a:t>
            </a:r>
            <a:r>
              <a:rPr lang="en-US" b="1" dirty="0" err="1" smtClean="0"/>
              <a:t>saya</a:t>
            </a:r>
            <a:r>
              <a:rPr lang="en-US" b="1" dirty="0" smtClean="0"/>
              <a:t>, </a:t>
            </a:r>
            <a:r>
              <a:rPr lang="en-US" b="1" dirty="0" err="1" smtClean="0"/>
              <a:t>perbuatan</a:t>
            </a:r>
            <a:r>
              <a:rPr lang="en-US" b="1" dirty="0" smtClean="0"/>
              <a:t> Dina, </a:t>
            </a:r>
            <a:r>
              <a:rPr lang="en-US" b="1" dirty="0" err="1" smtClean="0"/>
              <a:t>Hesti</a:t>
            </a:r>
            <a:r>
              <a:rPr lang="en-US" b="1" dirty="0" smtClean="0"/>
              <a:t>, </a:t>
            </a:r>
            <a:r>
              <a:rPr lang="en-US" b="1" dirty="0" err="1" smtClean="0"/>
              <a:t>dan</a:t>
            </a:r>
            <a:r>
              <a:rPr lang="en-US" b="1" dirty="0" smtClean="0"/>
              <a:t> </a:t>
            </a:r>
            <a:r>
              <a:rPr lang="en-US" b="1" dirty="0" err="1" smtClean="0"/>
              <a:t>Kirana</a:t>
            </a:r>
            <a:r>
              <a:rPr lang="en-US" b="1" dirty="0" smtClean="0"/>
              <a:t> </a:t>
            </a:r>
            <a:r>
              <a:rPr lang="en-US" b="1" dirty="0" err="1" smtClean="0"/>
              <a:t>sangat</a:t>
            </a:r>
            <a:r>
              <a:rPr lang="en-US" b="1" dirty="0" smtClean="0"/>
              <a:t> </a:t>
            </a:r>
            <a:r>
              <a:rPr lang="en-US" b="1" dirty="0" err="1" smtClean="0"/>
              <a:t>baik</a:t>
            </a:r>
            <a:r>
              <a:rPr lang="en-US" b="1" dirty="0" smtClean="0"/>
              <a:t> </a:t>
            </a:r>
            <a:r>
              <a:rPr lang="en-US" b="1" dirty="0" err="1" smtClean="0"/>
              <a:t>karena</a:t>
            </a:r>
            <a:r>
              <a:rPr lang="en-US" b="1" dirty="0" smtClean="0"/>
              <a:t> </a:t>
            </a:r>
            <a:r>
              <a:rPr lang="en-US" b="1" dirty="0" err="1" smtClean="0"/>
              <a:t>mereka</a:t>
            </a:r>
            <a:r>
              <a:rPr lang="en-US" b="1" dirty="0" smtClean="0"/>
              <a:t> </a:t>
            </a:r>
          </a:p>
          <a:p>
            <a:pPr algn="ctr"/>
            <a:r>
              <a:rPr lang="en-US" b="1" dirty="0" err="1" smtClean="0"/>
              <a:t>bermain</a:t>
            </a:r>
            <a:r>
              <a:rPr lang="en-US" b="1" dirty="0" smtClean="0"/>
              <a:t> </a:t>
            </a:r>
            <a:r>
              <a:rPr lang="en-US" b="1" dirty="0" err="1" smtClean="0"/>
              <a:t>bersama</a:t>
            </a:r>
            <a:r>
              <a:rPr lang="en-US" b="1" dirty="0" smtClean="0"/>
              <a:t> </a:t>
            </a:r>
            <a:r>
              <a:rPr lang="en-US" b="1" dirty="0" err="1" smtClean="0"/>
              <a:t>dengan</a:t>
            </a:r>
            <a:r>
              <a:rPr lang="en-US" b="1" dirty="0" smtClean="0"/>
              <a:t> </a:t>
            </a:r>
            <a:r>
              <a:rPr lang="en-US" b="1" dirty="0" err="1" smtClean="0"/>
              <a:t>rukun</a:t>
            </a:r>
            <a:r>
              <a:rPr lang="en-US" b="1" dirty="0" smtClean="0"/>
              <a:t> </a:t>
            </a:r>
            <a:r>
              <a:rPr lang="en-US" b="1" dirty="0" err="1" smtClean="0"/>
              <a:t>sehingga</a:t>
            </a:r>
            <a:r>
              <a:rPr lang="en-US" b="1" dirty="0" smtClean="0"/>
              <a:t> </a:t>
            </a:r>
            <a:r>
              <a:rPr lang="en-US" b="1" dirty="0" err="1" smtClean="0"/>
              <a:t>membuat</a:t>
            </a:r>
            <a:r>
              <a:rPr lang="en-US" b="1" dirty="0" smtClean="0"/>
              <a:t> </a:t>
            </a:r>
            <a:r>
              <a:rPr lang="en-US" b="1" dirty="0" err="1" smtClean="0"/>
              <a:t>persahabatan</a:t>
            </a:r>
            <a:r>
              <a:rPr lang="en-US" b="1" dirty="0" smtClean="0"/>
              <a:t> </a:t>
            </a:r>
            <a:r>
              <a:rPr lang="en-US" b="1" dirty="0" err="1" smtClean="0"/>
              <a:t>mereka</a:t>
            </a:r>
            <a:r>
              <a:rPr lang="en-US" b="1" dirty="0" smtClean="0"/>
              <a:t> </a:t>
            </a:r>
          </a:p>
          <a:p>
            <a:pPr algn="ctr"/>
            <a:r>
              <a:rPr lang="en-US" b="1" dirty="0" err="1" smtClean="0"/>
              <a:t>makin</a:t>
            </a:r>
            <a:r>
              <a:rPr lang="en-US" b="1" dirty="0" smtClean="0"/>
              <a:t> </a:t>
            </a:r>
            <a:r>
              <a:rPr lang="en-US" b="1" dirty="0" err="1" smtClean="0"/>
              <a:t>erat</a:t>
            </a:r>
            <a:r>
              <a:rPr lang="en-US" b="1" dirty="0" smtClean="0"/>
              <a:t>.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031097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0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3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I Can Do It Clipart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11560" y="620688"/>
            <a:ext cx="3960440" cy="4925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131840" y="2420888"/>
            <a:ext cx="601216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solidFill>
                  <a:schemeClr val="tx2">
                    <a:lumMod val="75000"/>
                  </a:schemeClr>
                </a:solidFill>
                <a:latin typeface="Merriweather Black" panose="00000A00000000000000" pitchFamily="2" charset="0"/>
              </a:rPr>
              <a:t>Diskusikanlah</a:t>
            </a:r>
            <a:r>
              <a:rPr lang="en-US" sz="5400" dirty="0" smtClean="0">
                <a:solidFill>
                  <a:schemeClr val="tx2">
                    <a:lumMod val="75000"/>
                  </a:schemeClr>
                </a:solidFill>
                <a:latin typeface="Merriweather Black" panose="00000A00000000000000" pitchFamily="2" charset="0"/>
              </a:rPr>
              <a:t> </a:t>
            </a:r>
          </a:p>
          <a:p>
            <a:r>
              <a:rPr lang="en-US" sz="5400" dirty="0" err="1" smtClean="0">
                <a:solidFill>
                  <a:schemeClr val="tx2">
                    <a:lumMod val="75000"/>
                  </a:schemeClr>
                </a:solidFill>
                <a:latin typeface="Merriweather Black" panose="00000A00000000000000" pitchFamily="2" charset="0"/>
              </a:rPr>
              <a:t>kalimat</a:t>
            </a:r>
            <a:r>
              <a:rPr lang="en-US" sz="5400" dirty="0" smtClean="0">
                <a:solidFill>
                  <a:schemeClr val="tx2">
                    <a:lumMod val="75000"/>
                  </a:schemeClr>
                </a:solidFill>
                <a:latin typeface="Merriweather Black" panose="00000A00000000000000" pitchFamily="2" charset="0"/>
              </a:rPr>
              <a:t> </a:t>
            </a:r>
          </a:p>
          <a:p>
            <a:r>
              <a:rPr lang="en-US" sz="5400" dirty="0" err="1" smtClean="0">
                <a:solidFill>
                  <a:schemeClr val="tx2">
                    <a:lumMod val="75000"/>
                  </a:schemeClr>
                </a:solidFill>
                <a:latin typeface="Merriweather Black" panose="00000A00000000000000" pitchFamily="2" charset="0"/>
              </a:rPr>
              <a:t>ungkapan</a:t>
            </a:r>
            <a:r>
              <a:rPr lang="en-US" sz="5400" dirty="0" smtClean="0">
                <a:solidFill>
                  <a:schemeClr val="tx2">
                    <a:lumMod val="75000"/>
                  </a:schemeClr>
                </a:solidFill>
                <a:latin typeface="Merriweather Black" panose="00000A00000000000000" pitchFamily="2" charset="0"/>
              </a:rPr>
              <a:t> </a:t>
            </a:r>
            <a:r>
              <a:rPr lang="en-US" sz="5400" dirty="0" err="1" smtClean="0">
                <a:solidFill>
                  <a:schemeClr val="tx2">
                    <a:lumMod val="75000"/>
                  </a:schemeClr>
                </a:solidFill>
                <a:latin typeface="Merriweather Black" panose="00000A00000000000000" pitchFamily="2" charset="0"/>
              </a:rPr>
              <a:t>dari</a:t>
            </a:r>
            <a:r>
              <a:rPr lang="en-US" sz="5400" dirty="0" smtClean="0">
                <a:solidFill>
                  <a:schemeClr val="tx2">
                    <a:lumMod val="75000"/>
                  </a:schemeClr>
                </a:solidFill>
                <a:latin typeface="Merriweather Black" panose="00000A00000000000000" pitchFamily="2" charset="0"/>
              </a:rPr>
              <a:t> </a:t>
            </a:r>
          </a:p>
          <a:p>
            <a:r>
              <a:rPr lang="en-US" sz="5400" dirty="0" err="1" smtClean="0">
                <a:solidFill>
                  <a:schemeClr val="tx2">
                    <a:lumMod val="75000"/>
                  </a:schemeClr>
                </a:solidFill>
                <a:latin typeface="Merriweather Black" panose="00000A00000000000000" pitchFamily="2" charset="0"/>
              </a:rPr>
              <a:t>gambar-gambar</a:t>
            </a:r>
            <a:r>
              <a:rPr lang="en-US" sz="5400" dirty="0" smtClean="0">
                <a:solidFill>
                  <a:schemeClr val="tx2">
                    <a:lumMod val="75000"/>
                  </a:schemeClr>
                </a:solidFill>
                <a:latin typeface="Merriweather Black" panose="00000A00000000000000" pitchFamily="2" charset="0"/>
              </a:rPr>
              <a:t> </a:t>
            </a:r>
            <a:r>
              <a:rPr lang="en-US" sz="5400" dirty="0" err="1" smtClean="0">
                <a:solidFill>
                  <a:schemeClr val="tx2">
                    <a:lumMod val="75000"/>
                  </a:schemeClr>
                </a:solidFill>
                <a:latin typeface="Merriweather Black" panose="00000A00000000000000" pitchFamily="2" charset="0"/>
              </a:rPr>
              <a:t>berikut</a:t>
            </a:r>
            <a:r>
              <a:rPr lang="en-US" sz="5400" dirty="0" smtClean="0">
                <a:solidFill>
                  <a:schemeClr val="tx2">
                    <a:lumMod val="75000"/>
                  </a:schemeClr>
                </a:solidFill>
                <a:latin typeface="Merriweather Black" panose="00000A00000000000000" pitchFamily="2" charset="0"/>
              </a:rPr>
              <a:t> </a:t>
            </a:r>
            <a:r>
              <a:rPr lang="en-US" sz="5400" dirty="0" err="1" smtClean="0">
                <a:solidFill>
                  <a:schemeClr val="tx2">
                    <a:lumMod val="75000"/>
                  </a:schemeClr>
                </a:solidFill>
                <a:latin typeface="Merriweather Black" panose="00000A00000000000000" pitchFamily="2" charset="0"/>
              </a:rPr>
              <a:t>ini</a:t>
            </a:r>
            <a:r>
              <a:rPr lang="en-US" sz="5400" dirty="0" smtClean="0">
                <a:solidFill>
                  <a:schemeClr val="tx2">
                    <a:lumMod val="75000"/>
                  </a:schemeClr>
                </a:solidFill>
                <a:latin typeface="Merriweather Black" panose="00000A00000000000000" pitchFamily="2" charset="0"/>
              </a:rPr>
              <a:t>!</a:t>
            </a:r>
            <a:endParaRPr lang="en-US" sz="5400" dirty="0">
              <a:solidFill>
                <a:schemeClr val="tx2">
                  <a:lumMod val="75000"/>
                </a:schemeClr>
              </a:solidFill>
              <a:latin typeface="Merriweather Black" panose="00000A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6880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Anak Yang Membantu Ibu Membersihkan Pekerjaan Rumah gambar unduh gratis_  Ilustrasi 401700740_Format gambar PSD_lovepik.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6231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631</TotalTime>
  <Words>164</Words>
  <Application>Microsoft Office PowerPoint</Application>
  <PresentationFormat>On-screen Show (4:3)</PresentationFormat>
  <Paragraphs>38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맑은 고딕</vt:lpstr>
      <vt:lpstr>Arial</vt:lpstr>
      <vt:lpstr>Calibri</vt:lpstr>
      <vt:lpstr>Comic Sans MS</vt:lpstr>
      <vt:lpstr>Franklin Gothic Heavy</vt:lpstr>
      <vt:lpstr>Merriweather Black</vt:lpstr>
      <vt:lpstr>Office Theme</vt:lpstr>
      <vt:lpstr>Custom Design</vt:lpstr>
      <vt:lpstr>PowerPoint Presentation</vt:lpstr>
      <vt:lpstr>Mari Bernyanyi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 Corporation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Registered User</dc:creator>
  <cp:lastModifiedBy>LENOVO</cp:lastModifiedBy>
  <cp:revision>51</cp:revision>
  <dcterms:created xsi:type="dcterms:W3CDTF">2014-04-01T16:35:38Z</dcterms:created>
  <dcterms:modified xsi:type="dcterms:W3CDTF">2020-11-06T00:50:39Z</dcterms:modified>
</cp:coreProperties>
</file>