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5"/>
  </p:notesMasterIdLst>
  <p:sldIdLst>
    <p:sldId id="256" r:id="rId2"/>
    <p:sldId id="266" r:id="rId3"/>
    <p:sldId id="257" r:id="rId4"/>
    <p:sldId id="259" r:id="rId5"/>
    <p:sldId id="262" r:id="rId6"/>
    <p:sldId id="305" r:id="rId7"/>
    <p:sldId id="260" r:id="rId8"/>
    <p:sldId id="281" r:id="rId9"/>
    <p:sldId id="267" r:id="rId10"/>
    <p:sldId id="261" r:id="rId11"/>
    <p:sldId id="306" r:id="rId12"/>
    <p:sldId id="308" r:id="rId13"/>
    <p:sldId id="287" r:id="rId14"/>
  </p:sldIdLst>
  <p:sldSz cx="9144000" cy="5143500" type="screen16x9"/>
  <p:notesSz cx="6858000" cy="9144000"/>
  <p:embeddedFontLst>
    <p:embeddedFont>
      <p:font typeface="Itim" panose="020B0604020202020204" charset="-34"/>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CAE02D-6E60-4B84-8D9F-E418676A275E}">
  <a:tblStyle styleId="{BCCAE02D-6E60-4B84-8D9F-E418676A27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8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67058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2"/>
        <p:cNvGrpSpPr/>
        <p:nvPr/>
      </p:nvGrpSpPr>
      <p:grpSpPr>
        <a:xfrm>
          <a:off x="0" y="0"/>
          <a:ext cx="0" cy="0"/>
          <a:chOff x="0" y="0"/>
          <a:chExt cx="0" cy="0"/>
        </a:xfrm>
      </p:grpSpPr>
      <p:sp>
        <p:nvSpPr>
          <p:cNvPr id="3173" name="Google Shape;3173;g8bca512db4_0_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4" name="Google Shape;3174;g8bca512db4_0_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8bca512db4_0_1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8bca512db4_0_1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8338ba2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8338ba2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8bca512db4_0_4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8bca512db4_0_4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2">
  <p:cSld name="CUSTOM_9">
    <p:spTree>
      <p:nvGrpSpPr>
        <p:cNvPr id="1" name="Shape 656"/>
        <p:cNvGrpSpPr/>
        <p:nvPr/>
      </p:nvGrpSpPr>
      <p:grpSpPr>
        <a:xfrm>
          <a:off x="0" y="0"/>
          <a:ext cx="0" cy="0"/>
          <a:chOff x="0" y="0"/>
          <a:chExt cx="0" cy="0"/>
        </a:xfrm>
      </p:grpSpPr>
      <p:grpSp>
        <p:nvGrpSpPr>
          <p:cNvPr id="657" name="Google Shape;657;p23"/>
          <p:cNvGrpSpPr/>
          <p:nvPr/>
        </p:nvGrpSpPr>
        <p:grpSpPr>
          <a:xfrm>
            <a:off x="-174525" y="-22399"/>
            <a:ext cx="9487164" cy="5193049"/>
            <a:chOff x="-174525" y="-22399"/>
            <a:chExt cx="9487164" cy="5193049"/>
          </a:xfrm>
        </p:grpSpPr>
        <p:sp>
          <p:nvSpPr>
            <p:cNvPr id="658" name="Google Shape;658;p2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9" name="Google Shape;659;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660" name="Google Shape;660;p23"/>
            <p:cNvGrpSpPr/>
            <p:nvPr/>
          </p:nvGrpSpPr>
          <p:grpSpPr>
            <a:xfrm>
              <a:off x="263005" y="845117"/>
              <a:ext cx="3790149" cy="3960313"/>
              <a:chOff x="263005" y="845117"/>
              <a:chExt cx="3790149" cy="3960313"/>
            </a:xfrm>
          </p:grpSpPr>
          <p:sp>
            <p:nvSpPr>
              <p:cNvPr id="661" name="Google Shape;661;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23"/>
            <p:cNvGrpSpPr/>
            <p:nvPr/>
          </p:nvGrpSpPr>
          <p:grpSpPr>
            <a:xfrm>
              <a:off x="5055305" y="845117"/>
              <a:ext cx="3790149" cy="3960313"/>
              <a:chOff x="263005" y="845117"/>
              <a:chExt cx="3790149" cy="3960313"/>
            </a:xfrm>
          </p:grpSpPr>
          <p:sp>
            <p:nvSpPr>
              <p:cNvPr id="677" name="Google Shape;677;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2" name="Google Shape;692;p23"/>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693" name="Google Shape;693;p23"/>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4" name="Google Shape;694;p23"/>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5" name="Google Shape;695;p23"/>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6" name="Google Shape;696;p23"/>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7" name="Google Shape;697;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698" name="Google Shape;698;p23"/>
          <p:cNvSpPr txBox="1">
            <a:spLocks noGrp="1"/>
          </p:cNvSpPr>
          <p:nvPr>
            <p:ph type="subTitle" idx="1"/>
          </p:nvPr>
        </p:nvSpPr>
        <p:spPr>
          <a:xfrm>
            <a:off x="720000" y="2633338"/>
            <a:ext cx="2073600" cy="15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99" name="Google Shape;699;p23"/>
          <p:cNvSpPr txBox="1">
            <a:spLocks noGrp="1"/>
          </p:cNvSpPr>
          <p:nvPr>
            <p:ph type="title"/>
          </p:nvPr>
        </p:nvSpPr>
        <p:spPr>
          <a:xfrm>
            <a:off x="720000" y="1452200"/>
            <a:ext cx="1621200" cy="99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8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p:cSld name="CUSTOM_5">
    <p:bg>
      <p:bgPr>
        <a:solidFill>
          <a:schemeClr val="lt2"/>
        </a:solidFill>
        <a:effectLst/>
      </p:bgPr>
    </p:bg>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3223200" y="1570950"/>
            <a:ext cx="2697600" cy="20016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4"/>
        <p:cNvGrpSpPr/>
        <p:nvPr/>
      </p:nvGrpSpPr>
      <p:grpSpPr>
        <a:xfrm>
          <a:off x="0" y="0"/>
          <a:ext cx="0" cy="0"/>
          <a:chOff x="0" y="0"/>
          <a:chExt cx="0" cy="0"/>
        </a:xfrm>
      </p:grpSpPr>
      <p:grpSp>
        <p:nvGrpSpPr>
          <p:cNvPr id="365" name="Google Shape;365;p14"/>
          <p:cNvGrpSpPr/>
          <p:nvPr/>
        </p:nvGrpSpPr>
        <p:grpSpPr>
          <a:xfrm>
            <a:off x="-1700" y="329"/>
            <a:ext cx="9147400" cy="5142843"/>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14"/>
          <p:cNvSpPr txBox="1">
            <a:spLocks noGrp="1"/>
          </p:cNvSpPr>
          <p:nvPr>
            <p:ph type="subTitle" idx="1"/>
          </p:nvPr>
        </p:nvSpPr>
        <p:spPr>
          <a:xfrm>
            <a:off x="3983700" y="1758177"/>
            <a:ext cx="4440300" cy="97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9" name="Google Shape;389;p14"/>
          <p:cNvSpPr txBox="1">
            <a:spLocks noGrp="1"/>
          </p:cNvSpPr>
          <p:nvPr>
            <p:ph type="ctrTitle"/>
          </p:nvPr>
        </p:nvSpPr>
        <p:spPr>
          <a:xfrm>
            <a:off x="5875800" y="2837502"/>
            <a:ext cx="2548200" cy="4617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1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90" name="Google Shape;390;p14"/>
          <p:cNvGrpSpPr/>
          <p:nvPr/>
        </p:nvGrpSpPr>
        <p:grpSpPr>
          <a:xfrm>
            <a:off x="7673759" y="-287513"/>
            <a:ext cx="788762" cy="861588"/>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5"/>
        <p:cNvGrpSpPr/>
        <p:nvPr/>
      </p:nvGrpSpPr>
      <p:grpSpPr>
        <a:xfrm>
          <a:off x="0" y="0"/>
          <a:ext cx="0" cy="0"/>
          <a:chOff x="0" y="0"/>
          <a:chExt cx="0" cy="0"/>
        </a:xfrm>
      </p:grpSpPr>
      <p:grpSp>
        <p:nvGrpSpPr>
          <p:cNvPr id="396" name="Google Shape;396;p15"/>
          <p:cNvGrpSpPr/>
          <p:nvPr/>
        </p:nvGrpSpPr>
        <p:grpSpPr>
          <a:xfrm>
            <a:off x="-1700" y="329"/>
            <a:ext cx="9147400" cy="5142843"/>
            <a:chOff x="238125" y="854700"/>
            <a:chExt cx="7142500" cy="4015650"/>
          </a:xfrm>
        </p:grpSpPr>
        <p:sp>
          <p:nvSpPr>
            <p:cNvPr id="397" name="Google Shape;397;p1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6" name="Google Shape;416;p15"/>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417" name="Google Shape;417;p15"/>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txBox="1">
            <a:spLocks noGrp="1"/>
          </p:cNvSpPr>
          <p:nvPr>
            <p:ph type="title"/>
          </p:nvPr>
        </p:nvSpPr>
        <p:spPr>
          <a:xfrm>
            <a:off x="720000" y="1484450"/>
            <a:ext cx="3519300" cy="1679700"/>
          </a:xfrm>
          <a:prstGeom prst="rect">
            <a:avLst/>
          </a:prstGeom>
        </p:spPr>
        <p:txBody>
          <a:bodyPr spcFirstLastPara="1" wrap="square" lIns="0" tIns="0" rIns="0" bIns="0" anchor="ctr" anchorCtr="0">
            <a:noAutofit/>
          </a:bodyPr>
          <a:lstStyle>
            <a:lvl1pPr lvl="0">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9" name="Google Shape;419;p15"/>
          <p:cNvSpPr txBox="1">
            <a:spLocks noGrp="1"/>
          </p:cNvSpPr>
          <p:nvPr>
            <p:ph type="subTitle" idx="1"/>
          </p:nvPr>
        </p:nvSpPr>
        <p:spPr>
          <a:xfrm rot="684086">
            <a:off x="5795182" y="1704721"/>
            <a:ext cx="1878775" cy="1788169"/>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1"/>
        <p:cNvGrpSpPr/>
        <p:nvPr/>
      </p:nvGrpSpPr>
      <p:grpSpPr>
        <a:xfrm>
          <a:off x="0" y="0"/>
          <a:ext cx="0" cy="0"/>
          <a:chOff x="0" y="0"/>
          <a:chExt cx="0" cy="0"/>
        </a:xfrm>
      </p:grpSpPr>
      <p:grpSp>
        <p:nvGrpSpPr>
          <p:cNvPr id="472" name="Google Shape;472;p17"/>
          <p:cNvGrpSpPr/>
          <p:nvPr/>
        </p:nvGrpSpPr>
        <p:grpSpPr>
          <a:xfrm>
            <a:off x="-1700" y="329"/>
            <a:ext cx="9147400" cy="5142843"/>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7"/>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6" name="Google Shape;496;p17"/>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7" name="Google Shape;497;p17"/>
          <p:cNvSpPr txBox="1">
            <a:spLocks noGrp="1"/>
          </p:cNvSpPr>
          <p:nvPr>
            <p:ph type="title" idx="2" hasCustomPrompt="1"/>
          </p:nvPr>
        </p:nvSpPr>
        <p:spPr>
          <a:xfrm>
            <a:off x="3843750" y="591063"/>
            <a:ext cx="1456500" cy="6756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498" name="Google Shape;498;p17"/>
          <p:cNvGrpSpPr/>
          <p:nvPr/>
        </p:nvGrpSpPr>
        <p:grpSpPr>
          <a:xfrm rot="-697126" flipH="1">
            <a:off x="569287" y="-351303"/>
            <a:ext cx="1305393" cy="134646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510"/>
        <p:cNvGrpSpPr/>
        <p:nvPr/>
      </p:nvGrpSpPr>
      <p:grpSpPr>
        <a:xfrm>
          <a:off x="0" y="0"/>
          <a:ext cx="0" cy="0"/>
          <a:chOff x="0" y="0"/>
          <a:chExt cx="0" cy="0"/>
        </a:xfrm>
      </p:grpSpPr>
      <p:grpSp>
        <p:nvGrpSpPr>
          <p:cNvPr id="511" name="Google Shape;511;p18"/>
          <p:cNvGrpSpPr/>
          <p:nvPr/>
        </p:nvGrpSpPr>
        <p:grpSpPr>
          <a:xfrm>
            <a:off x="-1700" y="329"/>
            <a:ext cx="9147400" cy="5142843"/>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8"/>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9" r:id="rId5"/>
    <p:sldLayoutId id="2147483660" r:id="rId6"/>
    <p:sldLayoutId id="2147483661" r:id="rId7"/>
    <p:sldLayoutId id="2147483663" r:id="rId8"/>
    <p:sldLayoutId id="2147483664" r:id="rId9"/>
    <p:sldLayoutId id="2147483669"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8.jpeg"/><Relationship Id="rId5" Type="http://schemas.microsoft.com/office/2007/relationships/hdphoto" Target="../media/hdphoto4.wdp"/><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Lingkungan</a:t>
            </a:r>
            <a:br>
              <a:rPr lang="en" dirty="0"/>
            </a:br>
            <a:endParaRPr dirty="0"/>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Picture 27" descr="C:\Users\acer\Downloads\126-1267710_the-garden-pre-school-school.png"/>
          <p:cNvPicPr/>
          <p:nvPr/>
        </p:nvPicPr>
        <p:blipFill rotWithShape="1">
          <a:blip r:embed="rId3">
            <a:extLst>
              <a:ext uri="{28A0092B-C50C-407E-A947-70E740481C1C}">
                <a14:useLocalDpi xmlns:a14="http://schemas.microsoft.com/office/drawing/2010/main" val="0"/>
              </a:ext>
            </a:extLst>
          </a:blip>
          <a:srcRect l="13631" t="9249" r="12444" b="8959"/>
          <a:stretch/>
        </p:blipFill>
        <p:spPr bwMode="auto">
          <a:xfrm>
            <a:off x="1763688" y="2211710"/>
            <a:ext cx="5616624" cy="1872208"/>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circle(in)">
                                      <p:cBhvr>
                                        <p:cTn id="7" dur="20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1727378" y="1203598"/>
            <a:ext cx="6061479" cy="3399892"/>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36474" y="-1"/>
            <a:ext cx="5306700" cy="1179641"/>
          </a:xfrm>
          <a:prstGeom prst="rect">
            <a:avLst/>
          </a:prstGeom>
        </p:spPr>
        <p:txBody>
          <a:bodyPr spcFirstLastPara="1" wrap="square" lIns="0" tIns="0" rIns="0" bIns="0" anchor="ctr" anchorCtr="0">
            <a:noAutofit/>
          </a:bodyPr>
          <a:lstStyle/>
          <a:p>
            <a:pPr lvl="0"/>
            <a:r>
              <a:rPr lang="en-ID" sz="2800" dirty="0" err="1">
                <a:latin typeface="Itim" charset="-34"/>
                <a:cs typeface="Itim" charset="-34"/>
              </a:rPr>
              <a:t>Perubahan</a:t>
            </a:r>
            <a:r>
              <a:rPr lang="en-ID" sz="2800" dirty="0">
                <a:latin typeface="Itim" charset="-34"/>
                <a:cs typeface="Itim" charset="-34"/>
              </a:rPr>
              <a:t> </a:t>
            </a:r>
            <a:r>
              <a:rPr lang="en-ID" sz="2800" dirty="0" err="1">
                <a:latin typeface="Itim" charset="-34"/>
                <a:cs typeface="Itim" charset="-34"/>
              </a:rPr>
              <a:t>lingkungan</a:t>
            </a:r>
            <a:r>
              <a:rPr lang="en-ID" sz="2800" dirty="0">
                <a:latin typeface="Itim" charset="-34"/>
                <a:cs typeface="Itim" charset="-34"/>
              </a:rPr>
              <a:t> </a:t>
            </a:r>
            <a:r>
              <a:rPr lang="en-ID" sz="2800" dirty="0" err="1">
                <a:latin typeface="Itim" charset="-34"/>
                <a:cs typeface="Itim" charset="-34"/>
              </a:rPr>
              <a:t>alam</a:t>
            </a:r>
            <a:r>
              <a:rPr lang="en-ID" sz="2800" dirty="0">
                <a:latin typeface="Itim" charset="-34"/>
                <a:cs typeface="Itim" charset="-34"/>
              </a:rPr>
              <a:t> </a:t>
            </a:r>
            <a:r>
              <a:rPr lang="en-ID" sz="2800" dirty="0" err="1">
                <a:latin typeface="Itim" charset="-34"/>
                <a:cs typeface="Itim" charset="-34"/>
              </a:rPr>
              <a:t>menjadi</a:t>
            </a:r>
            <a:r>
              <a:rPr lang="en-ID" sz="2800" dirty="0">
                <a:latin typeface="Itim" charset="-34"/>
                <a:cs typeface="Itim" charset="-34"/>
              </a:rPr>
              <a:t> </a:t>
            </a:r>
            <a:r>
              <a:rPr lang="en-ID" sz="2800" dirty="0" err="1">
                <a:latin typeface="Itim" charset="-34"/>
                <a:cs typeface="Itim" charset="-34"/>
              </a:rPr>
              <a:t>lingkungan</a:t>
            </a:r>
            <a:r>
              <a:rPr lang="en-ID" sz="2800" dirty="0">
                <a:latin typeface="Itim" charset="-34"/>
                <a:cs typeface="Itim" charset="-34"/>
              </a:rPr>
              <a:t> </a:t>
            </a:r>
            <a:r>
              <a:rPr lang="en-ID" sz="2800" dirty="0" err="1">
                <a:latin typeface="Itim" charset="-34"/>
                <a:cs typeface="Itim" charset="-34"/>
              </a:rPr>
              <a:t>buatan</a:t>
            </a:r>
            <a:r>
              <a:rPr lang="en-ID" sz="2800" dirty="0">
                <a:latin typeface="Itim" charset="-34"/>
                <a:cs typeface="Itim" charset="-34"/>
              </a:rPr>
              <a:t> </a:t>
            </a:r>
            <a:endParaRPr sz="2800" dirty="0"/>
          </a:p>
        </p:txBody>
      </p:sp>
      <p:sp>
        <p:nvSpPr>
          <p:cNvPr id="1002" name="Google Shape;1002;p34"/>
          <p:cNvSpPr txBox="1">
            <a:spLocks noGrp="1"/>
          </p:cNvSpPr>
          <p:nvPr>
            <p:ph type="subTitle" idx="1"/>
          </p:nvPr>
        </p:nvSpPr>
        <p:spPr>
          <a:xfrm>
            <a:off x="2367749" y="2729568"/>
            <a:ext cx="4644969" cy="904200"/>
          </a:xfrm>
          <a:prstGeom prst="rect">
            <a:avLst/>
          </a:prstGeom>
        </p:spPr>
        <p:txBody>
          <a:bodyPr spcFirstLastPara="1" wrap="square" lIns="91425" tIns="91425" rIns="91425" bIns="91425" anchor="ctr" anchorCtr="0">
            <a:noAutofit/>
          </a:bodyPr>
          <a:lstStyle/>
          <a:p>
            <a:pPr marL="0" lvl="0" indent="0" algn="l"/>
            <a:br>
              <a:rPr lang="en-US" dirty="0">
                <a:latin typeface="Itim" charset="-34"/>
                <a:cs typeface="Itim" charset="-34"/>
              </a:rPr>
            </a:br>
            <a:r>
              <a:rPr lang="en-ID" sz="2400" dirty="0" err="1">
                <a:latin typeface="Itim" charset="-34"/>
                <a:cs typeface="Itim" charset="-34"/>
              </a:rPr>
              <a:t>Lingkungan</a:t>
            </a:r>
            <a:r>
              <a:rPr lang="en-ID" sz="2400" dirty="0">
                <a:latin typeface="Itim" charset="-34"/>
                <a:cs typeface="Itim" charset="-34"/>
              </a:rPr>
              <a:t> </a:t>
            </a:r>
            <a:r>
              <a:rPr lang="en-ID" sz="2400" dirty="0" err="1">
                <a:latin typeface="Itim" charset="-34"/>
                <a:cs typeface="Itim" charset="-34"/>
              </a:rPr>
              <a:t>buatan</a:t>
            </a:r>
            <a:r>
              <a:rPr lang="en-ID" sz="2400" dirty="0">
                <a:latin typeface="Itim" charset="-34"/>
                <a:cs typeface="Itim" charset="-34"/>
              </a:rPr>
              <a:t> </a:t>
            </a:r>
            <a:r>
              <a:rPr lang="en-ID" sz="2400" dirty="0" err="1">
                <a:latin typeface="Itim" charset="-34"/>
                <a:cs typeface="Itim" charset="-34"/>
              </a:rPr>
              <a:t>berasal</a:t>
            </a:r>
            <a:r>
              <a:rPr lang="en-ID" sz="2400" dirty="0">
                <a:latin typeface="Itim" charset="-34"/>
                <a:cs typeface="Itim" charset="-34"/>
              </a:rPr>
              <a:t> </a:t>
            </a:r>
            <a:r>
              <a:rPr lang="en-ID" sz="2400" dirty="0" err="1">
                <a:latin typeface="Itim" charset="-34"/>
                <a:cs typeface="Itim" charset="-34"/>
              </a:rPr>
              <a:t>dari</a:t>
            </a:r>
            <a:r>
              <a:rPr lang="en-ID" sz="2400" dirty="0">
                <a:latin typeface="Itim" charset="-34"/>
                <a:cs typeface="Itim" charset="-34"/>
              </a:rPr>
              <a:t> </a:t>
            </a:r>
            <a:r>
              <a:rPr lang="en-ID" sz="2400" dirty="0" err="1">
                <a:latin typeface="Itim" charset="-34"/>
                <a:cs typeface="Itim" charset="-34"/>
              </a:rPr>
              <a:t>lingkungan</a:t>
            </a:r>
            <a:r>
              <a:rPr lang="en-ID" sz="2400" dirty="0">
                <a:latin typeface="Itim" charset="-34"/>
                <a:cs typeface="Itim" charset="-34"/>
              </a:rPr>
              <a:t> </a:t>
            </a:r>
            <a:r>
              <a:rPr lang="en-ID" sz="2400" dirty="0" err="1">
                <a:latin typeface="Itim" charset="-34"/>
                <a:cs typeface="Itim" charset="-34"/>
              </a:rPr>
              <a:t>alam</a:t>
            </a:r>
            <a:r>
              <a:rPr lang="en-ID" sz="2400" dirty="0">
                <a:latin typeface="Itim" charset="-34"/>
                <a:cs typeface="Itim" charset="-34"/>
              </a:rPr>
              <a:t> yang </a:t>
            </a:r>
            <a:r>
              <a:rPr lang="en-ID" sz="2400" dirty="0" err="1">
                <a:latin typeface="Itim" charset="-34"/>
                <a:cs typeface="Itim" charset="-34"/>
              </a:rPr>
              <a:t>diubah</a:t>
            </a:r>
            <a:r>
              <a:rPr lang="en-ID" sz="2400" dirty="0">
                <a:latin typeface="Itim" charset="-34"/>
                <a:cs typeface="Itim" charset="-34"/>
              </a:rPr>
              <a:t> </a:t>
            </a:r>
            <a:r>
              <a:rPr lang="en-ID" sz="2400" dirty="0" err="1">
                <a:latin typeface="Itim" charset="-34"/>
                <a:cs typeface="Itim" charset="-34"/>
              </a:rPr>
              <a:t>manusia</a:t>
            </a:r>
            <a:r>
              <a:rPr lang="en-ID" sz="2400" dirty="0">
                <a:latin typeface="Itim" charset="-34"/>
                <a:cs typeface="Itim" charset="-34"/>
              </a:rPr>
              <a:t> </a:t>
            </a:r>
            <a:r>
              <a:rPr lang="en-ID" sz="2400" dirty="0" err="1">
                <a:latin typeface="Itim" charset="-34"/>
                <a:cs typeface="Itim" charset="-34"/>
              </a:rPr>
              <a:t>menjadi</a:t>
            </a:r>
            <a:r>
              <a:rPr lang="en-ID" sz="2400" dirty="0">
                <a:latin typeface="Itim" charset="-34"/>
                <a:cs typeface="Itim" charset="-34"/>
              </a:rPr>
              <a:t> </a:t>
            </a:r>
            <a:r>
              <a:rPr lang="en-ID" sz="2400" dirty="0" err="1">
                <a:latin typeface="Itim" charset="-34"/>
                <a:cs typeface="Itim" charset="-34"/>
              </a:rPr>
              <a:t>sesuatu</a:t>
            </a:r>
            <a:r>
              <a:rPr lang="en-ID" sz="2400" dirty="0">
                <a:latin typeface="Itim" charset="-34"/>
                <a:cs typeface="Itim" charset="-34"/>
              </a:rPr>
              <a:t> yang </a:t>
            </a:r>
            <a:r>
              <a:rPr lang="en-ID" sz="2400" dirty="0" err="1">
                <a:latin typeface="Itim" charset="-34"/>
                <a:cs typeface="Itim" charset="-34"/>
              </a:rPr>
              <a:t>diperlukan</a:t>
            </a:r>
            <a:r>
              <a:rPr lang="en-ID" sz="2400" dirty="0">
                <a:latin typeface="Itim" charset="-34"/>
                <a:cs typeface="Itim" charset="-34"/>
              </a:rPr>
              <a:t> </a:t>
            </a:r>
            <a:r>
              <a:rPr lang="en-ID" sz="2400" dirty="0" err="1">
                <a:latin typeface="Itim" charset="-34"/>
                <a:cs typeface="Itim" charset="-34"/>
              </a:rPr>
              <a:t>manusia</a:t>
            </a:r>
            <a:r>
              <a:rPr lang="en-ID" sz="2400" dirty="0">
                <a:latin typeface="Itim" charset="-34"/>
                <a:cs typeface="Itim" charset="-34"/>
              </a:rPr>
              <a:t>. </a:t>
            </a:r>
            <a:r>
              <a:rPr lang="en-ID" sz="2400" dirty="0" err="1">
                <a:latin typeface="Itim" charset="-34"/>
                <a:cs typeface="Itim" charset="-34"/>
              </a:rPr>
              <a:t>Misalnya</a:t>
            </a:r>
            <a:r>
              <a:rPr lang="en-ID" sz="2400" dirty="0">
                <a:latin typeface="Itim" charset="-34"/>
                <a:cs typeface="Itim" charset="-34"/>
              </a:rPr>
              <a:t> </a:t>
            </a:r>
            <a:r>
              <a:rPr lang="en-ID" sz="2400" dirty="0" err="1">
                <a:latin typeface="Itim" charset="-34"/>
                <a:cs typeface="Itim" charset="-34"/>
              </a:rPr>
              <a:t>hutan</a:t>
            </a:r>
            <a:r>
              <a:rPr lang="en-ID" sz="2400" dirty="0">
                <a:latin typeface="Itim" charset="-34"/>
                <a:cs typeface="Itim" charset="-34"/>
              </a:rPr>
              <a:t> </a:t>
            </a:r>
            <a:r>
              <a:rPr lang="en-ID" sz="2400" dirty="0" err="1">
                <a:latin typeface="Itim" charset="-34"/>
                <a:cs typeface="Itim" charset="-34"/>
              </a:rPr>
              <a:t>diubah</a:t>
            </a:r>
            <a:r>
              <a:rPr lang="en-ID" sz="2400" dirty="0">
                <a:latin typeface="Itim" charset="-34"/>
                <a:cs typeface="Itim" charset="-34"/>
              </a:rPr>
              <a:t> </a:t>
            </a:r>
            <a:r>
              <a:rPr lang="en-ID" sz="2400" dirty="0" err="1">
                <a:latin typeface="Itim" charset="-34"/>
                <a:cs typeface="Itim" charset="-34"/>
              </a:rPr>
              <a:t>menjadi</a:t>
            </a:r>
            <a:r>
              <a:rPr lang="en-ID" sz="2400" dirty="0">
                <a:latin typeface="Itim" charset="-34"/>
                <a:cs typeface="Itim" charset="-34"/>
              </a:rPr>
              <a:t> </a:t>
            </a:r>
            <a:r>
              <a:rPr lang="en-ID" sz="2400" dirty="0" err="1">
                <a:latin typeface="Itim" charset="-34"/>
                <a:cs typeface="Itim" charset="-34"/>
              </a:rPr>
              <a:t>ladang</a:t>
            </a:r>
            <a:r>
              <a:rPr lang="en-ID" sz="2400" dirty="0">
                <a:latin typeface="Itim" charset="-34"/>
                <a:cs typeface="Itim" charset="-34"/>
              </a:rPr>
              <a:t> </a:t>
            </a:r>
            <a:r>
              <a:rPr lang="en-ID" sz="2400" dirty="0" err="1">
                <a:latin typeface="Itim" charset="-34"/>
                <a:cs typeface="Itim" charset="-34"/>
              </a:rPr>
              <a:t>atau</a:t>
            </a:r>
            <a:r>
              <a:rPr lang="en-ID" sz="2400" dirty="0">
                <a:latin typeface="Itim" charset="-34"/>
                <a:cs typeface="Itim" charset="-34"/>
              </a:rPr>
              <a:t> </a:t>
            </a:r>
            <a:r>
              <a:rPr lang="en-ID" sz="2400" dirty="0" err="1">
                <a:latin typeface="Itim" charset="-34"/>
                <a:cs typeface="Itim" charset="-34"/>
              </a:rPr>
              <a:t>kebun</a:t>
            </a:r>
            <a:r>
              <a:rPr lang="en-ID" sz="2400" dirty="0">
                <a:latin typeface="Itim" charset="-34"/>
                <a:cs typeface="Itim" charset="-34"/>
              </a:rPr>
              <a:t>. </a:t>
            </a:r>
            <a:r>
              <a:rPr lang="en-ID" sz="2400" dirty="0" err="1">
                <a:latin typeface="Itim" charset="-34"/>
                <a:cs typeface="Itim" charset="-34"/>
              </a:rPr>
              <a:t>Ladang</a:t>
            </a:r>
            <a:r>
              <a:rPr lang="en-ID" sz="2400" dirty="0">
                <a:latin typeface="Itim" charset="-34"/>
                <a:cs typeface="Itim" charset="-34"/>
              </a:rPr>
              <a:t> </a:t>
            </a:r>
            <a:r>
              <a:rPr lang="en-ID" sz="2400" dirty="0" err="1">
                <a:latin typeface="Itim" charset="-34"/>
                <a:cs typeface="Itim" charset="-34"/>
              </a:rPr>
              <a:t>atau</a:t>
            </a:r>
            <a:r>
              <a:rPr lang="en-ID" sz="2400" dirty="0">
                <a:latin typeface="Itim" charset="-34"/>
                <a:cs typeface="Itim" charset="-34"/>
              </a:rPr>
              <a:t> </a:t>
            </a:r>
            <a:r>
              <a:rPr lang="en-ID" sz="2400" dirty="0" err="1">
                <a:latin typeface="Itim" charset="-34"/>
                <a:cs typeface="Itim" charset="-34"/>
              </a:rPr>
              <a:t>kebun</a:t>
            </a:r>
            <a:r>
              <a:rPr lang="en-ID" sz="2400" dirty="0">
                <a:latin typeface="Itim" charset="-34"/>
                <a:cs typeface="Itim" charset="-34"/>
              </a:rPr>
              <a:t> </a:t>
            </a:r>
            <a:r>
              <a:rPr lang="en-ID" sz="2400" dirty="0" err="1">
                <a:latin typeface="Itim" charset="-34"/>
                <a:cs typeface="Itim" charset="-34"/>
              </a:rPr>
              <a:t>termasuk</a:t>
            </a:r>
            <a:r>
              <a:rPr lang="en-ID" sz="2400" dirty="0">
                <a:latin typeface="Itim" charset="-34"/>
                <a:cs typeface="Itim" charset="-34"/>
              </a:rPr>
              <a:t> </a:t>
            </a:r>
            <a:r>
              <a:rPr lang="en-ID" sz="2400" dirty="0" err="1">
                <a:latin typeface="Itim" charset="-34"/>
                <a:cs typeface="Itim" charset="-34"/>
              </a:rPr>
              <a:t>ke</a:t>
            </a:r>
            <a:r>
              <a:rPr lang="en-ID" sz="2400" dirty="0">
                <a:latin typeface="Itim" charset="-34"/>
                <a:cs typeface="Itim" charset="-34"/>
              </a:rPr>
              <a:t> </a:t>
            </a:r>
            <a:r>
              <a:rPr lang="en-ID" sz="2400" dirty="0" err="1">
                <a:latin typeface="Itim" charset="-34"/>
                <a:cs typeface="Itim" charset="-34"/>
              </a:rPr>
              <a:t>dalam</a:t>
            </a:r>
            <a:r>
              <a:rPr lang="en-ID" sz="2400" dirty="0">
                <a:latin typeface="Itim" charset="-34"/>
                <a:cs typeface="Itim" charset="-34"/>
              </a:rPr>
              <a:t> </a:t>
            </a:r>
            <a:r>
              <a:rPr lang="en-ID" sz="2400" dirty="0" err="1">
                <a:latin typeface="Itim" charset="-34"/>
                <a:cs typeface="Itim" charset="-34"/>
              </a:rPr>
              <a:t>lingkungan</a:t>
            </a:r>
            <a:r>
              <a:rPr lang="en-ID" sz="2400" dirty="0">
                <a:latin typeface="Itim" charset="-34"/>
                <a:cs typeface="Itim" charset="-34"/>
              </a:rPr>
              <a:t> </a:t>
            </a:r>
            <a:r>
              <a:rPr lang="en-ID" sz="2400" dirty="0" err="1">
                <a:latin typeface="Itim" charset="-34"/>
                <a:cs typeface="Itim" charset="-34"/>
              </a:rPr>
              <a:t>buatan</a:t>
            </a:r>
            <a:r>
              <a:rPr lang="en-ID" sz="2400" dirty="0">
                <a:latin typeface="Itim" charset="-34"/>
                <a:cs typeface="Itim" charset="-34"/>
              </a:rPr>
              <a:t>. </a:t>
            </a:r>
            <a:br>
              <a:rPr lang="en-US" sz="2400" dirty="0">
                <a:latin typeface="Itim" charset="-34"/>
                <a:cs typeface="Itim" charset="-34"/>
              </a:rPr>
            </a:br>
            <a:br>
              <a:rPr lang="en-US" dirty="0">
                <a:latin typeface="Itim" charset="-34"/>
                <a:cs typeface="Itim" charset="-34"/>
              </a:rPr>
            </a:br>
            <a:endParaRPr dirty="0">
              <a:latin typeface="Itim" charset="-34"/>
              <a:cs typeface="Itim" charset="-34"/>
            </a:endParaRPr>
          </a:p>
        </p:txBody>
      </p:sp>
      <p:grpSp>
        <p:nvGrpSpPr>
          <p:cNvPr id="1004" name="Google Shape;1004;p34"/>
          <p:cNvGrpSpPr/>
          <p:nvPr/>
        </p:nvGrpSpPr>
        <p:grpSpPr>
          <a:xfrm rot="372491" flipH="1">
            <a:off x="922460" y="3296609"/>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7154577" y="3381413"/>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344252" y="51261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039;p34"/>
          <p:cNvGrpSpPr/>
          <p:nvPr/>
        </p:nvGrpSpPr>
        <p:grpSpPr>
          <a:xfrm flipV="1">
            <a:off x="3879040" y="892408"/>
            <a:ext cx="1557056" cy="254645"/>
            <a:chOff x="4345425" y="2175475"/>
            <a:chExt cx="800750" cy="176025"/>
          </a:xfrm>
        </p:grpSpPr>
        <p:sp>
          <p:nvSpPr>
            <p:cNvPr id="63"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1"/>
                                        </p:tgtEl>
                                        <p:attrNameLst>
                                          <p:attrName>style.visibility</p:attrName>
                                        </p:attrNameLst>
                                      </p:cBhvr>
                                      <p:to>
                                        <p:strVal val="visible"/>
                                      </p:to>
                                    </p:set>
                                    <p:animEffect transition="in" filter="wheel(1)">
                                      <p:cBhvr>
                                        <p:cTn id="7" dur="2000"/>
                                        <p:tgtEl>
                                          <p:spTgt spid="10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2">
                                            <p:txEl>
                                              <p:pRg st="0" end="0"/>
                                            </p:txEl>
                                          </p:spTgt>
                                        </p:tgtEl>
                                        <p:attrNameLst>
                                          <p:attrName>style.visibility</p:attrName>
                                        </p:attrNameLst>
                                      </p:cBhvr>
                                      <p:to>
                                        <p:strVal val="visible"/>
                                      </p:to>
                                    </p:set>
                                    <p:anim calcmode="lin" valueType="num">
                                      <p:cBhvr additive="base">
                                        <p:cTn id="12" dur="500" fill="hold"/>
                                        <p:tgtEl>
                                          <p:spTgt spid="100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5" name="Google Shape;1245;p40"/>
          <p:cNvSpPr/>
          <p:nvPr/>
        </p:nvSpPr>
        <p:spPr>
          <a:xfrm rot="683906">
            <a:off x="7675037" y="3351869"/>
            <a:ext cx="876193" cy="515074"/>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rot="683906">
            <a:off x="7667123" y="3342847"/>
            <a:ext cx="897051" cy="53186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rot="683906">
            <a:off x="6630642" y="1568653"/>
            <a:ext cx="2314238" cy="2228912"/>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rot="683906">
            <a:off x="6610932" y="1557781"/>
            <a:ext cx="2330839" cy="2244899"/>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rot="683906">
            <a:off x="7042631" y="1893925"/>
            <a:ext cx="1847786" cy="68251"/>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rot="683906">
            <a:off x="7042631" y="1893925"/>
            <a:ext cx="1847786" cy="68251"/>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txBox="1">
            <a:spLocks noGrp="1"/>
          </p:cNvSpPr>
          <p:nvPr>
            <p:ph type="title"/>
          </p:nvPr>
        </p:nvSpPr>
        <p:spPr>
          <a:xfrm>
            <a:off x="539553" y="1923678"/>
            <a:ext cx="5954898" cy="1679700"/>
          </a:xfrm>
          <a:prstGeom prst="rect">
            <a:avLst/>
          </a:prstGeom>
        </p:spPr>
        <p:txBody>
          <a:bodyPr spcFirstLastPara="1" wrap="square" lIns="0" tIns="0" rIns="0" bIns="0" anchor="ctr" anchorCtr="0">
            <a:noAutofit/>
          </a:bodyPr>
          <a:lstStyle/>
          <a:p>
            <a:br>
              <a:rPr lang="en-US" sz="1400" dirty="0"/>
            </a:br>
            <a:r>
              <a:rPr lang="en-ID" sz="1800" dirty="0"/>
              <a:t>Agar </a:t>
            </a:r>
            <a:r>
              <a:rPr lang="en-ID" sz="1800" dirty="0" err="1"/>
              <a:t>lingkungan</a:t>
            </a:r>
            <a:r>
              <a:rPr lang="en-ID" sz="1800" dirty="0"/>
              <a:t> </a:t>
            </a:r>
            <a:r>
              <a:rPr lang="en-ID" sz="1800" dirty="0" err="1"/>
              <a:t>terus</a:t>
            </a:r>
            <a:r>
              <a:rPr lang="en-ID" sz="1800" dirty="0"/>
              <a:t> </a:t>
            </a:r>
            <a:r>
              <a:rPr lang="en-ID" sz="1800" dirty="0" err="1"/>
              <a:t>memberikan</a:t>
            </a:r>
            <a:r>
              <a:rPr lang="en-ID" sz="1800" dirty="0"/>
              <a:t> </a:t>
            </a:r>
            <a:r>
              <a:rPr lang="en-ID" sz="1800" dirty="0" err="1"/>
              <a:t>manfaat</a:t>
            </a:r>
            <a:r>
              <a:rPr lang="en-ID" sz="1800" dirty="0"/>
              <a:t> </a:t>
            </a:r>
            <a:r>
              <a:rPr lang="en-ID" sz="1800" dirty="0" err="1"/>
              <a:t>bagi</a:t>
            </a:r>
            <a:r>
              <a:rPr lang="en-ID" sz="1800" dirty="0"/>
              <a:t> </a:t>
            </a:r>
            <a:r>
              <a:rPr lang="en-ID" sz="1800" dirty="0" err="1"/>
              <a:t>kehidupan</a:t>
            </a:r>
            <a:r>
              <a:rPr lang="en-ID" sz="1800" dirty="0"/>
              <a:t> </a:t>
            </a:r>
            <a:r>
              <a:rPr lang="en-ID" sz="1800" dirty="0" err="1"/>
              <a:t>kita</a:t>
            </a:r>
            <a:r>
              <a:rPr lang="en-ID" sz="1800" dirty="0"/>
              <a:t>, </a:t>
            </a:r>
            <a:r>
              <a:rPr lang="en-ID" sz="1800" dirty="0" err="1"/>
              <a:t>kita</a:t>
            </a:r>
            <a:r>
              <a:rPr lang="en-ID" sz="1800" dirty="0"/>
              <a:t> </a:t>
            </a:r>
            <a:r>
              <a:rPr lang="en-ID" sz="1800" dirty="0" err="1"/>
              <a:t>harus</a:t>
            </a:r>
            <a:r>
              <a:rPr lang="en-ID" sz="1800" dirty="0"/>
              <a:t> </a:t>
            </a:r>
            <a:r>
              <a:rPr lang="en-ID" sz="1800" dirty="0" err="1"/>
              <a:t>menjaga</a:t>
            </a:r>
            <a:r>
              <a:rPr lang="en-ID" sz="1800" dirty="0"/>
              <a:t> </a:t>
            </a:r>
            <a:r>
              <a:rPr lang="en-ID" sz="1800" dirty="0" err="1"/>
              <a:t>kelestarian</a:t>
            </a:r>
            <a:r>
              <a:rPr lang="en-ID" sz="1800" dirty="0"/>
              <a:t> </a:t>
            </a:r>
            <a:r>
              <a:rPr lang="en-ID" sz="1800" dirty="0" err="1"/>
              <a:t>lingkungan</a:t>
            </a:r>
            <a:r>
              <a:rPr lang="en-ID" sz="1800" dirty="0"/>
              <a:t> di </a:t>
            </a:r>
            <a:r>
              <a:rPr lang="en-ID" sz="1800" dirty="0" err="1"/>
              <a:t>sekitar</a:t>
            </a:r>
            <a:r>
              <a:rPr lang="en-ID" sz="1800" dirty="0"/>
              <a:t> </a:t>
            </a:r>
            <a:r>
              <a:rPr lang="en-ID" sz="1800" dirty="0" err="1"/>
              <a:t>kita</a:t>
            </a:r>
            <a:r>
              <a:rPr lang="en-ID" sz="1800" dirty="0"/>
              <a:t>. </a:t>
            </a:r>
            <a:br>
              <a:rPr lang="en-US" sz="1800" dirty="0"/>
            </a:br>
            <a:r>
              <a:rPr lang="en-ID" sz="1800" dirty="0"/>
              <a:t>Cara </a:t>
            </a:r>
            <a:r>
              <a:rPr lang="en-ID" sz="1800" dirty="0" err="1"/>
              <a:t>menjaga</a:t>
            </a:r>
            <a:r>
              <a:rPr lang="en-ID" sz="1800" dirty="0"/>
              <a:t> </a:t>
            </a:r>
            <a:r>
              <a:rPr lang="en-ID" sz="1800" dirty="0" err="1"/>
              <a:t>lingkungan</a:t>
            </a:r>
            <a:r>
              <a:rPr lang="en-ID" sz="1800" dirty="0"/>
              <a:t> di </a:t>
            </a:r>
            <a:r>
              <a:rPr lang="en-ID" sz="1800" dirty="0" err="1"/>
              <a:t>sekitar</a:t>
            </a:r>
            <a:r>
              <a:rPr lang="en-ID" sz="1800" dirty="0"/>
              <a:t> </a:t>
            </a:r>
            <a:r>
              <a:rPr lang="en-ID" sz="1800" dirty="0" err="1"/>
              <a:t>kita</a:t>
            </a:r>
            <a:r>
              <a:rPr lang="en-ID" sz="1800" dirty="0"/>
              <a:t>, </a:t>
            </a:r>
            <a:r>
              <a:rPr lang="en-ID" sz="1800" dirty="0" err="1"/>
              <a:t>yaitu</a:t>
            </a:r>
            <a:r>
              <a:rPr lang="en-ID" sz="1800" dirty="0"/>
              <a:t> :</a:t>
            </a:r>
            <a:br>
              <a:rPr lang="en-US" sz="1800" dirty="0"/>
            </a:br>
            <a:r>
              <a:rPr lang="en-US" sz="1800" dirty="0"/>
              <a:t>* </a:t>
            </a:r>
            <a:r>
              <a:rPr lang="en-ID" sz="1800" dirty="0" err="1"/>
              <a:t>Membuang</a:t>
            </a:r>
            <a:r>
              <a:rPr lang="en-ID" sz="1800" dirty="0"/>
              <a:t> </a:t>
            </a:r>
            <a:r>
              <a:rPr lang="en-ID" sz="1800" dirty="0" err="1"/>
              <a:t>sampah</a:t>
            </a:r>
            <a:r>
              <a:rPr lang="en-ID" sz="1800" dirty="0"/>
              <a:t> </a:t>
            </a:r>
            <a:r>
              <a:rPr lang="en-ID" sz="1800" dirty="0" err="1"/>
              <a:t>pada</a:t>
            </a:r>
            <a:r>
              <a:rPr lang="en-ID" sz="1800" dirty="0"/>
              <a:t> </a:t>
            </a:r>
            <a:r>
              <a:rPr lang="en-ID" sz="1800" dirty="0" err="1"/>
              <a:t>tempatnya</a:t>
            </a:r>
            <a:br>
              <a:rPr lang="en-US" sz="1800" dirty="0"/>
            </a:br>
            <a:r>
              <a:rPr lang="en-US" sz="1800" dirty="0"/>
              <a:t>* </a:t>
            </a:r>
            <a:r>
              <a:rPr lang="en-ID" sz="1800" dirty="0" err="1"/>
              <a:t>Mematikan</a:t>
            </a:r>
            <a:r>
              <a:rPr lang="en-ID" sz="1800" dirty="0"/>
              <a:t> </a:t>
            </a:r>
            <a:r>
              <a:rPr lang="en-ID" sz="1800" dirty="0" err="1"/>
              <a:t>kran</a:t>
            </a:r>
            <a:r>
              <a:rPr lang="en-ID" sz="1800" dirty="0"/>
              <a:t> air </a:t>
            </a:r>
            <a:r>
              <a:rPr lang="en-ID" sz="1800" dirty="0" err="1"/>
              <a:t>saat</a:t>
            </a:r>
            <a:r>
              <a:rPr lang="en-ID" sz="1800" dirty="0"/>
              <a:t> </a:t>
            </a:r>
            <a:r>
              <a:rPr lang="en-ID" sz="1800" dirty="0" err="1"/>
              <a:t>tidak</a:t>
            </a:r>
            <a:r>
              <a:rPr lang="en-ID" sz="1800" dirty="0"/>
              <a:t> </a:t>
            </a:r>
            <a:r>
              <a:rPr lang="en-ID" sz="1800" dirty="0" err="1"/>
              <a:t>digunakan</a:t>
            </a:r>
            <a:br>
              <a:rPr lang="en-US" sz="1800" dirty="0"/>
            </a:br>
            <a:r>
              <a:rPr lang="en-US" sz="1800" dirty="0"/>
              <a:t>* </a:t>
            </a:r>
            <a:r>
              <a:rPr lang="en-ID" sz="1800" dirty="0" err="1"/>
              <a:t>Menanam</a:t>
            </a:r>
            <a:r>
              <a:rPr lang="en-ID" sz="1800" dirty="0"/>
              <a:t> </a:t>
            </a:r>
            <a:r>
              <a:rPr lang="en-ID" sz="1800" dirty="0" err="1"/>
              <a:t>pohon</a:t>
            </a:r>
            <a:r>
              <a:rPr lang="en-ID" sz="1800" dirty="0"/>
              <a:t> di </a:t>
            </a:r>
            <a:r>
              <a:rPr lang="en-ID" sz="1800" dirty="0" err="1"/>
              <a:t>sekitar</a:t>
            </a:r>
            <a:r>
              <a:rPr lang="en-ID" sz="1800" dirty="0"/>
              <a:t> </a:t>
            </a:r>
            <a:r>
              <a:rPr lang="en-ID" sz="1800" dirty="0" err="1"/>
              <a:t>rumah</a:t>
            </a:r>
            <a:br>
              <a:rPr lang="en-US" sz="1800" dirty="0"/>
            </a:br>
            <a:br>
              <a:rPr lang="en-US" sz="1800" dirty="0"/>
            </a:br>
            <a:br>
              <a:rPr lang="en-US" sz="1800" dirty="0"/>
            </a:br>
            <a:r>
              <a:rPr lang="en-ID" sz="1800" dirty="0" err="1"/>
              <a:t>Pohon</a:t>
            </a:r>
            <a:r>
              <a:rPr lang="en-ID" sz="1800" dirty="0"/>
              <a:t> </a:t>
            </a:r>
            <a:r>
              <a:rPr lang="en-ID" sz="1800" dirty="0" err="1"/>
              <a:t>mampu</a:t>
            </a:r>
            <a:r>
              <a:rPr lang="en-ID" sz="1800" dirty="0"/>
              <a:t> </a:t>
            </a:r>
            <a:r>
              <a:rPr lang="en-ID" sz="1800" dirty="0" err="1"/>
              <a:t>mengurangi</a:t>
            </a:r>
            <a:r>
              <a:rPr lang="en-ID" sz="1800" dirty="0"/>
              <a:t> gas </a:t>
            </a:r>
            <a:r>
              <a:rPr lang="en-ID" sz="1800" dirty="0" err="1"/>
              <a:t>karbondiokasida</a:t>
            </a:r>
            <a:r>
              <a:rPr lang="en-ID" sz="1800" dirty="0"/>
              <a:t> </a:t>
            </a:r>
            <a:r>
              <a:rPr lang="en-ID" sz="1800" dirty="0" err="1"/>
              <a:t>dan</a:t>
            </a:r>
            <a:r>
              <a:rPr lang="en-ID" sz="1800" dirty="0"/>
              <a:t> </a:t>
            </a:r>
            <a:r>
              <a:rPr lang="en-ID" sz="1800" dirty="0" err="1"/>
              <a:t>menghasilkan</a:t>
            </a:r>
            <a:r>
              <a:rPr lang="en-ID" sz="1800" dirty="0"/>
              <a:t> </a:t>
            </a:r>
            <a:r>
              <a:rPr lang="en-ID" sz="1800" dirty="0" err="1"/>
              <a:t>oksigen</a:t>
            </a:r>
            <a:r>
              <a:rPr lang="en-ID" sz="1800" dirty="0"/>
              <a:t> </a:t>
            </a:r>
            <a:r>
              <a:rPr lang="en-ID" sz="1800" dirty="0" err="1"/>
              <a:t>melalui</a:t>
            </a:r>
            <a:r>
              <a:rPr lang="en-ID" sz="1800" dirty="0"/>
              <a:t> proses </a:t>
            </a:r>
            <a:r>
              <a:rPr lang="en-ID" sz="1800" dirty="0" err="1"/>
              <a:t>fotosintesis</a:t>
            </a:r>
            <a:r>
              <a:rPr lang="en-ID" sz="1800" dirty="0"/>
              <a:t> </a:t>
            </a:r>
            <a:r>
              <a:rPr lang="en-ID" sz="1800" dirty="0" err="1"/>
              <a:t>pada</a:t>
            </a:r>
            <a:r>
              <a:rPr lang="en-ID" sz="1800" dirty="0"/>
              <a:t> </a:t>
            </a:r>
            <a:r>
              <a:rPr lang="en-ID" sz="1800" dirty="0" err="1"/>
              <a:t>tumbuhan</a:t>
            </a:r>
            <a:r>
              <a:rPr lang="en-ID" sz="1800" dirty="0"/>
              <a:t>. </a:t>
            </a:r>
            <a:r>
              <a:rPr lang="en-ID" sz="1800" dirty="0" err="1"/>
              <a:t>Semakin</a:t>
            </a:r>
            <a:r>
              <a:rPr lang="en-ID" sz="1800" dirty="0"/>
              <a:t> </a:t>
            </a:r>
            <a:r>
              <a:rPr lang="en-ID" sz="1800" dirty="0" err="1"/>
              <a:t>banyak</a:t>
            </a:r>
            <a:r>
              <a:rPr lang="en-ID" sz="1800" dirty="0"/>
              <a:t> </a:t>
            </a:r>
            <a:r>
              <a:rPr lang="en-ID" sz="1800" dirty="0" err="1"/>
              <a:t>kita</a:t>
            </a:r>
            <a:r>
              <a:rPr lang="en-ID" sz="1800" dirty="0"/>
              <a:t> </a:t>
            </a:r>
            <a:r>
              <a:rPr lang="en-ID" sz="1800" dirty="0" err="1"/>
              <a:t>menanam</a:t>
            </a:r>
            <a:r>
              <a:rPr lang="en-ID" sz="1800" dirty="0"/>
              <a:t> </a:t>
            </a:r>
            <a:r>
              <a:rPr lang="en-ID" sz="1800" dirty="0" err="1"/>
              <a:t>pohon</a:t>
            </a:r>
            <a:r>
              <a:rPr lang="en-ID" sz="1800" dirty="0"/>
              <a:t>, </a:t>
            </a:r>
            <a:r>
              <a:rPr lang="en-ID" sz="1800" dirty="0" err="1"/>
              <a:t>maka</a:t>
            </a:r>
            <a:r>
              <a:rPr lang="en-ID" sz="1800" dirty="0"/>
              <a:t> </a:t>
            </a:r>
            <a:r>
              <a:rPr lang="en-ID" sz="1800" dirty="0" err="1"/>
              <a:t>oksigen</a:t>
            </a:r>
            <a:r>
              <a:rPr lang="en-ID" sz="1800" dirty="0"/>
              <a:t> </a:t>
            </a:r>
            <a:r>
              <a:rPr lang="en-ID" sz="1800" dirty="0" err="1"/>
              <a:t>akan</a:t>
            </a:r>
            <a:r>
              <a:rPr lang="en-ID" sz="1800" dirty="0"/>
              <a:t> </a:t>
            </a:r>
            <a:r>
              <a:rPr lang="en-ID" sz="1800" dirty="0" err="1"/>
              <a:t>banyak</a:t>
            </a:r>
            <a:r>
              <a:rPr lang="en-ID" sz="1800" dirty="0"/>
              <a:t> </a:t>
            </a:r>
            <a:r>
              <a:rPr lang="en-ID" sz="1800" dirty="0" err="1"/>
              <a:t>dihasilkan</a:t>
            </a:r>
            <a:r>
              <a:rPr lang="en-ID" sz="1800" dirty="0"/>
              <a:t> </a:t>
            </a:r>
            <a:r>
              <a:rPr lang="en-ID" sz="1800" dirty="0" err="1"/>
              <a:t>sehingga</a:t>
            </a:r>
            <a:r>
              <a:rPr lang="en-ID" sz="1800" dirty="0"/>
              <a:t> </a:t>
            </a:r>
            <a:r>
              <a:rPr lang="en-ID" sz="1800" dirty="0" err="1"/>
              <a:t>udara</a:t>
            </a:r>
            <a:r>
              <a:rPr lang="en-ID" sz="1800" dirty="0"/>
              <a:t> </a:t>
            </a:r>
            <a:r>
              <a:rPr lang="en-ID" sz="1800" dirty="0" err="1"/>
              <a:t>menjadi</a:t>
            </a:r>
            <a:r>
              <a:rPr lang="en-ID" sz="1800" dirty="0"/>
              <a:t> </a:t>
            </a:r>
            <a:r>
              <a:rPr lang="en-ID" sz="1800" dirty="0" err="1"/>
              <a:t>sejuk</a:t>
            </a:r>
            <a:r>
              <a:rPr lang="en-ID" sz="1800" dirty="0"/>
              <a:t>. </a:t>
            </a:r>
            <a:r>
              <a:rPr lang="en-ID" sz="1800" dirty="0" err="1"/>
              <a:t>Selain</a:t>
            </a:r>
            <a:r>
              <a:rPr lang="en-ID" sz="1800" dirty="0"/>
              <a:t> </a:t>
            </a:r>
            <a:r>
              <a:rPr lang="en-ID" sz="1800" dirty="0" err="1"/>
              <a:t>itu</a:t>
            </a:r>
            <a:r>
              <a:rPr lang="en-ID" sz="1800" dirty="0"/>
              <a:t>, </a:t>
            </a:r>
            <a:r>
              <a:rPr lang="en-ID" sz="1800" dirty="0" err="1"/>
              <a:t>akar</a:t>
            </a:r>
            <a:r>
              <a:rPr lang="en-ID" sz="1800" dirty="0"/>
              <a:t> </a:t>
            </a:r>
            <a:r>
              <a:rPr lang="en-ID" sz="1800" dirty="0" err="1"/>
              <a:t>pohon</a:t>
            </a:r>
            <a:r>
              <a:rPr lang="en-ID" sz="1800" dirty="0"/>
              <a:t> </a:t>
            </a:r>
            <a:r>
              <a:rPr lang="en-ID" sz="1800" dirty="0" err="1"/>
              <a:t>mampu</a:t>
            </a:r>
            <a:r>
              <a:rPr lang="en-ID" sz="1800" dirty="0"/>
              <a:t> </a:t>
            </a:r>
            <a:r>
              <a:rPr lang="en-ID" sz="1800" dirty="0" err="1"/>
              <a:t>membantu</a:t>
            </a:r>
            <a:r>
              <a:rPr lang="en-ID" sz="1800" dirty="0"/>
              <a:t> air yang </a:t>
            </a:r>
            <a:r>
              <a:rPr lang="en-ID" sz="1800" dirty="0" err="1"/>
              <a:t>ada</a:t>
            </a:r>
            <a:r>
              <a:rPr lang="en-ID" sz="1800" dirty="0"/>
              <a:t> di </a:t>
            </a:r>
            <a:r>
              <a:rPr lang="en-ID" sz="1800" dirty="0" err="1"/>
              <a:t>permukaan</a:t>
            </a:r>
            <a:r>
              <a:rPr lang="en-ID" sz="1800" dirty="0"/>
              <a:t> </a:t>
            </a:r>
            <a:r>
              <a:rPr lang="en-ID" sz="1800" dirty="0" err="1"/>
              <a:t>tanah</a:t>
            </a:r>
            <a:r>
              <a:rPr lang="en-ID" sz="1800" dirty="0"/>
              <a:t> </a:t>
            </a:r>
            <a:r>
              <a:rPr lang="en-ID" sz="1800" dirty="0" err="1"/>
              <a:t>tersimpan</a:t>
            </a:r>
            <a:r>
              <a:rPr lang="en-ID" sz="1800" dirty="0"/>
              <a:t> </a:t>
            </a:r>
            <a:r>
              <a:rPr lang="en-ID" sz="1800" dirty="0" err="1"/>
              <a:t>ke</a:t>
            </a:r>
            <a:r>
              <a:rPr lang="en-ID" sz="1800" dirty="0"/>
              <a:t> </a:t>
            </a:r>
            <a:r>
              <a:rPr lang="en-ID" sz="1800" dirty="0" err="1"/>
              <a:t>dalam</a:t>
            </a:r>
            <a:r>
              <a:rPr lang="en-ID" sz="1800" dirty="0"/>
              <a:t> </a:t>
            </a:r>
            <a:r>
              <a:rPr lang="en-ID" sz="1800" dirty="0" err="1"/>
              <a:t>tanah</a:t>
            </a:r>
            <a:r>
              <a:rPr lang="en-ID" sz="1800" dirty="0"/>
              <a:t>, </a:t>
            </a:r>
            <a:r>
              <a:rPr lang="en-ID" sz="1800" dirty="0" err="1"/>
              <a:t>sehingga</a:t>
            </a:r>
            <a:r>
              <a:rPr lang="en-ID" sz="1800" dirty="0"/>
              <a:t> </a:t>
            </a:r>
            <a:r>
              <a:rPr lang="en-ID" sz="1800" dirty="0" err="1"/>
              <a:t>mata</a:t>
            </a:r>
            <a:r>
              <a:rPr lang="en-ID" sz="1800" dirty="0"/>
              <a:t> air </a:t>
            </a:r>
            <a:r>
              <a:rPr lang="en-ID" sz="1800" dirty="0" err="1"/>
              <a:t>tidak</a:t>
            </a:r>
            <a:r>
              <a:rPr lang="en-ID" sz="1800" dirty="0"/>
              <a:t> </a:t>
            </a:r>
            <a:r>
              <a:rPr lang="en-ID" sz="1800" dirty="0" err="1"/>
              <a:t>mudah</a:t>
            </a:r>
            <a:r>
              <a:rPr lang="en-ID" sz="1800" dirty="0"/>
              <a:t> </a:t>
            </a:r>
            <a:r>
              <a:rPr lang="en-ID" sz="1800" dirty="0" err="1"/>
              <a:t>kering</a:t>
            </a:r>
            <a:r>
              <a:rPr lang="en-ID" sz="1800" dirty="0"/>
              <a:t>. </a:t>
            </a:r>
            <a:br>
              <a:rPr lang="en-US" sz="1800" dirty="0"/>
            </a:br>
            <a:r>
              <a:rPr lang="en-ID" sz="1800" dirty="0"/>
              <a:t> </a:t>
            </a:r>
            <a:br>
              <a:rPr lang="en-US" sz="1800" dirty="0"/>
            </a:br>
            <a:endParaRPr sz="1800" dirty="0">
              <a:solidFill>
                <a:schemeClr val="accent1">
                  <a:lumMod val="50000"/>
                </a:schemeClr>
              </a:solidFill>
            </a:endParaRPr>
          </a:p>
        </p:txBody>
      </p:sp>
      <p:sp>
        <p:nvSpPr>
          <p:cNvPr id="1252" name="Google Shape;1252;p40"/>
          <p:cNvSpPr txBox="1">
            <a:spLocks noGrp="1"/>
          </p:cNvSpPr>
          <p:nvPr>
            <p:ph type="subTitle" idx="1"/>
          </p:nvPr>
        </p:nvSpPr>
        <p:spPr>
          <a:xfrm rot="684086">
            <a:off x="6660466" y="1786146"/>
            <a:ext cx="2090024" cy="17881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Itim" charset="-34"/>
                <a:cs typeface="Itim" charset="-34"/>
              </a:rPr>
              <a:t>Pelestarian Lingkungan </a:t>
            </a:r>
            <a:endParaRPr sz="2400" dirty="0">
              <a:latin typeface="Itim" charset="-34"/>
              <a:cs typeface="Itim" charset="-34"/>
            </a:endParaRPr>
          </a:p>
        </p:txBody>
      </p:sp>
      <p:grpSp>
        <p:nvGrpSpPr>
          <p:cNvPr id="1259" name="Google Shape;1259;p40"/>
          <p:cNvGrpSpPr/>
          <p:nvPr/>
        </p:nvGrpSpPr>
        <p:grpSpPr>
          <a:xfrm>
            <a:off x="6887129" y="1059582"/>
            <a:ext cx="1745583" cy="230173"/>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0"/>
          <p:cNvGrpSpPr/>
          <p:nvPr/>
        </p:nvGrpSpPr>
        <p:grpSpPr>
          <a:xfrm>
            <a:off x="656280" y="107843"/>
            <a:ext cx="806657" cy="421744"/>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0"/>
          <p:cNvGrpSpPr/>
          <p:nvPr/>
        </p:nvGrpSpPr>
        <p:grpSpPr>
          <a:xfrm rot="637442">
            <a:off x="5998519" y="4566482"/>
            <a:ext cx="2316665" cy="1136630"/>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385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52">
                                            <p:txEl>
                                              <p:pRg st="0" end="0"/>
                                            </p:txEl>
                                          </p:spTgt>
                                        </p:tgtEl>
                                        <p:attrNameLst>
                                          <p:attrName>style.visibility</p:attrName>
                                        </p:attrNameLst>
                                      </p:cBhvr>
                                      <p:to>
                                        <p:strVal val="visible"/>
                                      </p:to>
                                    </p:set>
                                    <p:animEffect transition="in" filter="wheel(1)">
                                      <p:cBhvr>
                                        <p:cTn id="7" dur="2000"/>
                                        <p:tgtEl>
                                          <p:spTgt spid="1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1"/>
                                        </p:tgtEl>
                                        <p:attrNameLst>
                                          <p:attrName>style.visibility</p:attrName>
                                        </p:attrNameLst>
                                      </p:cBhvr>
                                      <p:to>
                                        <p:strVal val="visible"/>
                                      </p:to>
                                    </p:set>
                                    <p:anim calcmode="lin" valueType="num">
                                      <p:cBhvr additive="base">
                                        <p:cTn id="12" dur="500" fill="hold"/>
                                        <p:tgtEl>
                                          <p:spTgt spid="1251"/>
                                        </p:tgtEl>
                                        <p:attrNameLst>
                                          <p:attrName>ppt_x</p:attrName>
                                        </p:attrNameLst>
                                      </p:cBhvr>
                                      <p:tavLst>
                                        <p:tav tm="0">
                                          <p:val>
                                            <p:strVal val="#ppt_x"/>
                                          </p:val>
                                        </p:tav>
                                        <p:tav tm="100000">
                                          <p:val>
                                            <p:strVal val="#ppt_x"/>
                                          </p:val>
                                        </p:tav>
                                      </p:tavLst>
                                    </p:anim>
                                    <p:anim calcmode="lin" valueType="num">
                                      <p:cBhvr additive="base">
                                        <p:cTn id="13" dur="500" fill="hold"/>
                                        <p:tgtEl>
                                          <p:spTgt spid="1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1727378" y="1203598"/>
            <a:ext cx="6061479" cy="3399892"/>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54753" y="50647"/>
            <a:ext cx="5306700" cy="1179641"/>
          </a:xfrm>
          <a:prstGeom prst="rect">
            <a:avLst/>
          </a:prstGeom>
        </p:spPr>
        <p:txBody>
          <a:bodyPr spcFirstLastPara="1" wrap="square" lIns="0" tIns="0" rIns="0" bIns="0" anchor="ctr" anchorCtr="0">
            <a:noAutofit/>
          </a:bodyPr>
          <a:lstStyle/>
          <a:p>
            <a:pPr lvl="0"/>
            <a:r>
              <a:rPr lang="en-ID" sz="4400" dirty="0" err="1">
                <a:latin typeface="Itim" charset="-34"/>
                <a:cs typeface="Itim" charset="-34"/>
              </a:rPr>
              <a:t>Tugas</a:t>
            </a:r>
            <a:endParaRPr sz="4400" dirty="0"/>
          </a:p>
        </p:txBody>
      </p:sp>
      <p:sp>
        <p:nvSpPr>
          <p:cNvPr id="1002" name="Google Shape;1002;p34"/>
          <p:cNvSpPr txBox="1">
            <a:spLocks noGrp="1"/>
          </p:cNvSpPr>
          <p:nvPr>
            <p:ph type="subTitle" idx="1"/>
          </p:nvPr>
        </p:nvSpPr>
        <p:spPr>
          <a:xfrm>
            <a:off x="2272861" y="2066890"/>
            <a:ext cx="4644969" cy="2216356"/>
          </a:xfrm>
          <a:prstGeom prst="rect">
            <a:avLst/>
          </a:prstGeom>
        </p:spPr>
        <p:txBody>
          <a:bodyPr spcFirstLastPara="1" wrap="square" lIns="91425" tIns="91425" rIns="91425" bIns="91425" anchor="ctr" anchorCtr="0">
            <a:noAutofit/>
          </a:bodyPr>
          <a:lstStyle/>
          <a:p>
            <a:pPr marL="0" lvl="0" indent="0" algn="l"/>
            <a:br>
              <a:rPr lang="en-US" dirty="0">
                <a:latin typeface="Itim" charset="-34"/>
                <a:cs typeface="Itim" charset="-34"/>
              </a:rPr>
            </a:br>
            <a:r>
              <a:rPr lang="en-ID" sz="3200" dirty="0">
                <a:latin typeface="Itim" charset="-34"/>
                <a:cs typeface="Itim" charset="-34"/>
              </a:rPr>
              <a:t>1. </a:t>
            </a:r>
            <a:r>
              <a:rPr lang="en-ID" sz="3200" dirty="0" err="1">
                <a:latin typeface="Itim" charset="-34"/>
                <a:cs typeface="Itim" charset="-34"/>
              </a:rPr>
              <a:t>Siswa</a:t>
            </a:r>
            <a:r>
              <a:rPr lang="en-ID" sz="3200" dirty="0">
                <a:latin typeface="Itim" charset="-34"/>
                <a:cs typeface="Itim" charset="-34"/>
              </a:rPr>
              <a:t> </a:t>
            </a:r>
            <a:r>
              <a:rPr lang="en-ID" sz="3200" dirty="0" err="1">
                <a:latin typeface="Itim" charset="-34"/>
                <a:cs typeface="Itim" charset="-34"/>
              </a:rPr>
              <a:t>membuat</a:t>
            </a:r>
            <a:r>
              <a:rPr lang="en-ID" sz="3200" dirty="0">
                <a:latin typeface="Itim" charset="-34"/>
                <a:cs typeface="Itim" charset="-34"/>
              </a:rPr>
              <a:t> mind map </a:t>
            </a:r>
            <a:r>
              <a:rPr lang="en-ID" sz="3200" dirty="0" err="1">
                <a:latin typeface="Itim" charset="-34"/>
                <a:cs typeface="Itim" charset="-34"/>
              </a:rPr>
              <a:t>materi</a:t>
            </a:r>
            <a:r>
              <a:rPr lang="en-ID" sz="3200" dirty="0">
                <a:latin typeface="Itim" charset="-34"/>
                <a:cs typeface="Itim" charset="-34"/>
              </a:rPr>
              <a:t> </a:t>
            </a:r>
            <a:r>
              <a:rPr lang="en-ID" sz="3200" dirty="0" err="1">
                <a:latin typeface="Itim" charset="-34"/>
                <a:cs typeface="Itim" charset="-34"/>
              </a:rPr>
              <a:t>Biotik</a:t>
            </a:r>
            <a:r>
              <a:rPr lang="en-ID" sz="3200" dirty="0">
                <a:latin typeface="Itim" charset="-34"/>
                <a:cs typeface="Itim" charset="-34"/>
              </a:rPr>
              <a:t> </a:t>
            </a:r>
            <a:r>
              <a:rPr lang="en-ID" sz="3200" dirty="0" err="1">
                <a:latin typeface="Itim" charset="-34"/>
                <a:cs typeface="Itim" charset="-34"/>
              </a:rPr>
              <a:t>dan</a:t>
            </a:r>
            <a:r>
              <a:rPr lang="en-ID" sz="3200" dirty="0">
                <a:latin typeface="Itim" charset="-34"/>
                <a:cs typeface="Itim" charset="-34"/>
              </a:rPr>
              <a:t> </a:t>
            </a:r>
            <a:r>
              <a:rPr lang="en-ID" sz="3200" dirty="0" err="1">
                <a:latin typeface="Itim" charset="-34"/>
                <a:cs typeface="Itim" charset="-34"/>
              </a:rPr>
              <a:t>Abiotik</a:t>
            </a:r>
            <a:r>
              <a:rPr lang="en-ID" sz="3200" dirty="0">
                <a:latin typeface="Itim" charset="-34"/>
                <a:cs typeface="Itim" charset="-34"/>
              </a:rPr>
              <a:t>.</a:t>
            </a:r>
          </a:p>
          <a:p>
            <a:pPr marL="0" lvl="0" indent="0" algn="l"/>
            <a:r>
              <a:rPr lang="en-ID" sz="3200" dirty="0">
                <a:latin typeface="Itim" charset="-34"/>
                <a:cs typeface="Itim" charset="-34"/>
              </a:rPr>
              <a:t>2. Mind map </a:t>
            </a:r>
            <a:r>
              <a:rPr lang="en-ID" sz="3200" dirty="0" err="1">
                <a:latin typeface="Itim" charset="-34"/>
                <a:cs typeface="Itim" charset="-34"/>
              </a:rPr>
              <a:t>dikerjakan</a:t>
            </a:r>
            <a:r>
              <a:rPr lang="en-ID" sz="3200" dirty="0">
                <a:latin typeface="Itim" charset="-34"/>
                <a:cs typeface="Itim" charset="-34"/>
              </a:rPr>
              <a:t> di </a:t>
            </a:r>
            <a:r>
              <a:rPr lang="en-ID" sz="3200" dirty="0" err="1">
                <a:latin typeface="Itim" charset="-34"/>
                <a:cs typeface="Itim" charset="-34"/>
              </a:rPr>
              <a:t>kertas</a:t>
            </a:r>
            <a:r>
              <a:rPr lang="en-ID" sz="3200" dirty="0">
                <a:latin typeface="Itim" charset="-34"/>
                <a:cs typeface="Itim" charset="-34"/>
              </a:rPr>
              <a:t> HVS, </a:t>
            </a:r>
            <a:r>
              <a:rPr lang="en-ID" sz="3200" dirty="0" err="1">
                <a:latin typeface="Itim" charset="-34"/>
                <a:cs typeface="Itim" charset="-34"/>
              </a:rPr>
              <a:t>dihias</a:t>
            </a:r>
            <a:r>
              <a:rPr lang="en-ID" sz="3200" dirty="0">
                <a:latin typeface="Itim" charset="-34"/>
                <a:cs typeface="Itim" charset="-34"/>
              </a:rPr>
              <a:t>, </a:t>
            </a:r>
            <a:r>
              <a:rPr lang="en-ID" sz="3200" dirty="0" err="1">
                <a:latin typeface="Itim" charset="-34"/>
                <a:cs typeface="Itim" charset="-34"/>
              </a:rPr>
              <a:t>dan</a:t>
            </a:r>
            <a:r>
              <a:rPr lang="en-ID" sz="3200" dirty="0">
                <a:latin typeface="Itim" charset="-34"/>
                <a:cs typeface="Itim" charset="-34"/>
              </a:rPr>
              <a:t> </a:t>
            </a:r>
            <a:r>
              <a:rPr lang="en-ID" sz="3200" dirty="0" err="1">
                <a:latin typeface="Itim" charset="-34"/>
                <a:cs typeface="Itim" charset="-34"/>
              </a:rPr>
              <a:t>diwarnai</a:t>
            </a:r>
            <a:r>
              <a:rPr lang="en-ID" sz="3200" dirty="0">
                <a:latin typeface="Itim" charset="-34"/>
                <a:cs typeface="Itim" charset="-34"/>
              </a:rPr>
              <a:t>.</a:t>
            </a:r>
          </a:p>
          <a:p>
            <a:pPr marL="0" lvl="0" indent="0" algn="l"/>
            <a:br>
              <a:rPr lang="en-US" sz="3200" dirty="0">
                <a:latin typeface="Itim" charset="-34"/>
                <a:cs typeface="Itim" charset="-34"/>
              </a:rPr>
            </a:br>
            <a:endParaRPr sz="3200" dirty="0">
              <a:latin typeface="Itim" charset="-34"/>
              <a:cs typeface="Itim" charset="-34"/>
            </a:endParaRPr>
          </a:p>
        </p:txBody>
      </p:sp>
      <p:grpSp>
        <p:nvGrpSpPr>
          <p:cNvPr id="1004" name="Google Shape;1004;p34"/>
          <p:cNvGrpSpPr/>
          <p:nvPr/>
        </p:nvGrpSpPr>
        <p:grpSpPr>
          <a:xfrm rot="372491" flipH="1">
            <a:off x="922460" y="3296609"/>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7154577" y="3381413"/>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039;p34"/>
          <p:cNvGrpSpPr/>
          <p:nvPr/>
        </p:nvGrpSpPr>
        <p:grpSpPr>
          <a:xfrm flipV="1">
            <a:off x="3663008" y="856719"/>
            <a:ext cx="1811622" cy="254645"/>
            <a:chOff x="4345425" y="2175475"/>
            <a:chExt cx="800750" cy="176025"/>
          </a:xfrm>
        </p:grpSpPr>
        <p:sp>
          <p:nvSpPr>
            <p:cNvPr id="63"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2804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1"/>
                                        </p:tgtEl>
                                        <p:attrNameLst>
                                          <p:attrName>style.visibility</p:attrName>
                                        </p:attrNameLst>
                                      </p:cBhvr>
                                      <p:to>
                                        <p:strVal val="visible"/>
                                      </p:to>
                                    </p:set>
                                    <p:animEffect transition="in" filter="wheel(1)">
                                      <p:cBhvr>
                                        <p:cTn id="7" dur="2000"/>
                                        <p:tgtEl>
                                          <p:spTgt spid="10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2">
                                            <p:txEl>
                                              <p:pRg st="0" end="0"/>
                                            </p:txEl>
                                          </p:spTgt>
                                        </p:tgtEl>
                                        <p:attrNameLst>
                                          <p:attrName>style.visibility</p:attrName>
                                        </p:attrNameLst>
                                      </p:cBhvr>
                                      <p:to>
                                        <p:strVal val="visible"/>
                                      </p:to>
                                    </p:set>
                                    <p:anim calcmode="lin" valueType="num">
                                      <p:cBhvr additive="base">
                                        <p:cTn id="12" dur="500" fill="hold"/>
                                        <p:tgtEl>
                                          <p:spTgt spid="100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02">
                                            <p:txEl>
                                              <p:pRg st="1" end="1"/>
                                            </p:txEl>
                                          </p:spTgt>
                                        </p:tgtEl>
                                        <p:attrNameLst>
                                          <p:attrName>style.visibility</p:attrName>
                                        </p:attrNameLst>
                                      </p:cBhvr>
                                      <p:to>
                                        <p:strVal val="visible"/>
                                      </p:to>
                                    </p:set>
                                    <p:anim calcmode="lin" valueType="num">
                                      <p:cBhvr additive="base">
                                        <p:cTn id="18" dur="500" fill="hold"/>
                                        <p:tgtEl>
                                          <p:spTgt spid="100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02">
                                            <p:txEl>
                                              <p:pRg st="2" end="2"/>
                                            </p:txEl>
                                          </p:spTgt>
                                        </p:tgtEl>
                                        <p:attrNameLst>
                                          <p:attrName>style.visibility</p:attrName>
                                        </p:attrNameLst>
                                      </p:cBhvr>
                                      <p:to>
                                        <p:strVal val="visible"/>
                                      </p:to>
                                    </p:set>
                                    <p:anim calcmode="lin" valueType="num">
                                      <p:cBhvr additive="base">
                                        <p:cTn id="24" dur="500" fill="hold"/>
                                        <p:tgtEl>
                                          <p:spTgt spid="100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5"/>
        <p:cNvGrpSpPr/>
        <p:nvPr/>
      </p:nvGrpSpPr>
      <p:grpSpPr>
        <a:xfrm>
          <a:off x="0" y="0"/>
          <a:ext cx="0" cy="0"/>
          <a:chOff x="0" y="0"/>
          <a:chExt cx="0" cy="0"/>
        </a:xfrm>
      </p:grpSpPr>
      <p:sp>
        <p:nvSpPr>
          <p:cNvPr id="3177" name="Google Shape;3177;p60"/>
          <p:cNvSpPr txBox="1">
            <a:spLocks noGrp="1"/>
          </p:cNvSpPr>
          <p:nvPr>
            <p:ph type="body" idx="1"/>
          </p:nvPr>
        </p:nvSpPr>
        <p:spPr>
          <a:xfrm>
            <a:off x="2873993" y="1610525"/>
            <a:ext cx="4017532" cy="1679736"/>
          </a:xfrm>
          <a:prstGeom prst="rect">
            <a:avLst/>
          </a:prstGeom>
        </p:spPr>
        <p:txBody>
          <a:bodyPr spcFirstLastPara="1" wrap="square" lIns="91425" tIns="91425" rIns="91425" bIns="91425" anchor="t" anchorCtr="0">
            <a:noAutofit/>
          </a:bodyPr>
          <a:lstStyle/>
          <a:p>
            <a:pPr marL="154200" lvl="0" indent="0">
              <a:lnSpc>
                <a:spcPct val="100000"/>
              </a:lnSpc>
              <a:spcBef>
                <a:spcPts val="99"/>
              </a:spcBef>
              <a:buNone/>
            </a:pPr>
            <a:r>
              <a:rPr lang="en" sz="8000" dirty="0">
                <a:solidFill>
                  <a:schemeClr val="accent1">
                    <a:lumMod val="50000"/>
                  </a:schemeClr>
                </a:solidFill>
                <a:latin typeface="Itim" charset="-34"/>
                <a:cs typeface="Itim" charset="-34"/>
              </a:rPr>
              <a:t>Thanks!</a:t>
            </a:r>
            <a:endParaRPr sz="8000" dirty="0">
              <a:solidFill>
                <a:schemeClr val="accent1">
                  <a:lumMod val="50000"/>
                </a:schemeClr>
              </a:solidFill>
              <a:latin typeface="Itim" charset="-34"/>
              <a:cs typeface="Itim" charset="-34"/>
              <a:sym typeface="Muli"/>
            </a:endParaRPr>
          </a:p>
        </p:txBody>
      </p:sp>
      <p:grpSp>
        <p:nvGrpSpPr>
          <p:cNvPr id="3181" name="Google Shape;3181;p60"/>
          <p:cNvGrpSpPr/>
          <p:nvPr/>
        </p:nvGrpSpPr>
        <p:grpSpPr>
          <a:xfrm rot="-949627">
            <a:off x="37461" y="-42244"/>
            <a:ext cx="1951008" cy="1793505"/>
            <a:chOff x="2334325" y="3469775"/>
            <a:chExt cx="1136500" cy="995125"/>
          </a:xfrm>
        </p:grpSpPr>
        <p:sp>
          <p:nvSpPr>
            <p:cNvPr id="3182" name="Google Shape;3182;p60"/>
            <p:cNvSpPr/>
            <p:nvPr/>
          </p:nvSpPr>
          <p:spPr>
            <a:xfrm>
              <a:off x="2337450" y="3480425"/>
              <a:ext cx="1100925" cy="952600"/>
            </a:xfrm>
            <a:custGeom>
              <a:avLst/>
              <a:gdLst/>
              <a:ahLst/>
              <a:cxnLst/>
              <a:rect l="l" t="t" r="r" b="b"/>
              <a:pathLst>
                <a:path w="44037" h="38104" extrusionOk="0">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0"/>
            <p:cNvSpPr/>
            <p:nvPr/>
          </p:nvSpPr>
          <p:spPr>
            <a:xfrm>
              <a:off x="2334325" y="3469775"/>
              <a:ext cx="1107175" cy="965775"/>
            </a:xfrm>
            <a:custGeom>
              <a:avLst/>
              <a:gdLst/>
              <a:ahLst/>
              <a:cxnLst/>
              <a:rect l="l" t="t" r="r" b="b"/>
              <a:pathLst>
                <a:path w="44287" h="38631" extrusionOk="0">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0"/>
            <p:cNvSpPr/>
            <p:nvPr/>
          </p:nvSpPr>
          <p:spPr>
            <a:xfrm>
              <a:off x="2402775" y="3617550"/>
              <a:ext cx="865425" cy="115450"/>
            </a:xfrm>
            <a:custGeom>
              <a:avLst/>
              <a:gdLst/>
              <a:ahLst/>
              <a:cxnLst/>
              <a:rect l="l" t="t" r="r" b="b"/>
              <a:pathLst>
                <a:path w="34617" h="4618" extrusionOk="0">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0"/>
            <p:cNvSpPr/>
            <p:nvPr/>
          </p:nvSpPr>
          <p:spPr>
            <a:xfrm>
              <a:off x="2447100" y="4330675"/>
              <a:ext cx="1019450" cy="130975"/>
            </a:xfrm>
            <a:custGeom>
              <a:avLst/>
              <a:gdLst/>
              <a:ahLst/>
              <a:cxnLst/>
              <a:rect l="l" t="t" r="r" b="b"/>
              <a:pathLst>
                <a:path w="40778" h="5239" extrusionOk="0">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0"/>
            <p:cNvSpPr/>
            <p:nvPr/>
          </p:nvSpPr>
          <p:spPr>
            <a:xfrm>
              <a:off x="2442725" y="4326300"/>
              <a:ext cx="1028100" cy="138600"/>
            </a:xfrm>
            <a:custGeom>
              <a:avLst/>
              <a:gdLst/>
              <a:ahLst/>
              <a:cxnLst/>
              <a:rect l="l" t="t" r="r" b="b"/>
              <a:pathLst>
                <a:path w="41124" h="5544" extrusionOk="0">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60"/>
          <p:cNvGrpSpPr/>
          <p:nvPr/>
        </p:nvGrpSpPr>
        <p:grpSpPr>
          <a:xfrm rot="-899867">
            <a:off x="605230" y="535328"/>
            <a:ext cx="783695" cy="738590"/>
            <a:chOff x="6525464" y="1900345"/>
            <a:chExt cx="563663" cy="531138"/>
          </a:xfrm>
        </p:grpSpPr>
        <p:sp>
          <p:nvSpPr>
            <p:cNvPr id="3188" name="Google Shape;3188;p60"/>
            <p:cNvSpPr/>
            <p:nvPr/>
          </p:nvSpPr>
          <p:spPr>
            <a:xfrm>
              <a:off x="6525464" y="2012697"/>
              <a:ext cx="486121" cy="418786"/>
            </a:xfrm>
            <a:custGeom>
              <a:avLst/>
              <a:gdLst/>
              <a:ahLst/>
              <a:cxnLst/>
              <a:rect l="l" t="t" r="r" b="b"/>
              <a:pathLst>
                <a:path w="20958" h="18055" extrusionOk="0">
                  <a:moveTo>
                    <a:pt x="12812" y="1437"/>
                  </a:moveTo>
                  <a:cubicBezTo>
                    <a:pt x="13569" y="1437"/>
                    <a:pt x="14327" y="1607"/>
                    <a:pt x="15001" y="1940"/>
                  </a:cubicBezTo>
                  <a:cubicBezTo>
                    <a:pt x="16490" y="2693"/>
                    <a:pt x="17572" y="4119"/>
                    <a:pt x="18042" y="5702"/>
                  </a:cubicBezTo>
                  <a:cubicBezTo>
                    <a:pt x="18653" y="7755"/>
                    <a:pt x="18042" y="9495"/>
                    <a:pt x="16239" y="10640"/>
                  </a:cubicBezTo>
                  <a:cubicBezTo>
                    <a:pt x="13763" y="12207"/>
                    <a:pt x="10628" y="12129"/>
                    <a:pt x="8104" y="13555"/>
                  </a:cubicBezTo>
                  <a:cubicBezTo>
                    <a:pt x="8057" y="13508"/>
                    <a:pt x="7995" y="13445"/>
                    <a:pt x="7932" y="13398"/>
                  </a:cubicBezTo>
                  <a:cubicBezTo>
                    <a:pt x="7948" y="13398"/>
                    <a:pt x="7948" y="13383"/>
                    <a:pt x="7963" y="13383"/>
                  </a:cubicBezTo>
                  <a:cubicBezTo>
                    <a:pt x="8449" y="12928"/>
                    <a:pt x="8904" y="12458"/>
                    <a:pt x="9374" y="12003"/>
                  </a:cubicBezTo>
                  <a:cubicBezTo>
                    <a:pt x="9813" y="11580"/>
                    <a:pt x="10252" y="11172"/>
                    <a:pt x="10691" y="10765"/>
                  </a:cubicBezTo>
                  <a:cubicBezTo>
                    <a:pt x="10910" y="10561"/>
                    <a:pt x="11130" y="10357"/>
                    <a:pt x="11349" y="10154"/>
                  </a:cubicBezTo>
                  <a:cubicBezTo>
                    <a:pt x="11443" y="10075"/>
                    <a:pt x="11819" y="9840"/>
                    <a:pt x="11851" y="9762"/>
                  </a:cubicBezTo>
                  <a:cubicBezTo>
                    <a:pt x="12039" y="9715"/>
                    <a:pt x="12211" y="9558"/>
                    <a:pt x="12211" y="9339"/>
                  </a:cubicBezTo>
                  <a:cubicBezTo>
                    <a:pt x="12211" y="9323"/>
                    <a:pt x="12211" y="9292"/>
                    <a:pt x="12211" y="9276"/>
                  </a:cubicBezTo>
                  <a:cubicBezTo>
                    <a:pt x="12195" y="9009"/>
                    <a:pt x="12007" y="8853"/>
                    <a:pt x="11756" y="8837"/>
                  </a:cubicBezTo>
                  <a:cubicBezTo>
                    <a:pt x="11728" y="8833"/>
                    <a:pt x="11700" y="8831"/>
                    <a:pt x="11672" y="8831"/>
                  </a:cubicBezTo>
                  <a:cubicBezTo>
                    <a:pt x="11262" y="8831"/>
                    <a:pt x="10970" y="9247"/>
                    <a:pt x="10691" y="9511"/>
                  </a:cubicBezTo>
                  <a:cubicBezTo>
                    <a:pt x="10032" y="10122"/>
                    <a:pt x="9405" y="10749"/>
                    <a:pt x="8778" y="11408"/>
                  </a:cubicBezTo>
                  <a:cubicBezTo>
                    <a:pt x="8292" y="11893"/>
                    <a:pt x="7822" y="12395"/>
                    <a:pt x="7368" y="12928"/>
                  </a:cubicBezTo>
                  <a:cubicBezTo>
                    <a:pt x="7274" y="12850"/>
                    <a:pt x="7164" y="12771"/>
                    <a:pt x="7086" y="12709"/>
                  </a:cubicBezTo>
                  <a:cubicBezTo>
                    <a:pt x="7039" y="12662"/>
                    <a:pt x="6976" y="12630"/>
                    <a:pt x="6929" y="12599"/>
                  </a:cubicBezTo>
                  <a:cubicBezTo>
                    <a:pt x="7587" y="12050"/>
                    <a:pt x="8120" y="11188"/>
                    <a:pt x="8637" y="10624"/>
                  </a:cubicBezTo>
                  <a:cubicBezTo>
                    <a:pt x="9060" y="10169"/>
                    <a:pt x="9499" y="9715"/>
                    <a:pt x="9954" y="9276"/>
                  </a:cubicBezTo>
                  <a:cubicBezTo>
                    <a:pt x="10361" y="8884"/>
                    <a:pt x="10785" y="8649"/>
                    <a:pt x="10879" y="8069"/>
                  </a:cubicBezTo>
                  <a:cubicBezTo>
                    <a:pt x="10894" y="7903"/>
                    <a:pt x="10808" y="7723"/>
                    <a:pt x="10634" y="7723"/>
                  </a:cubicBezTo>
                  <a:cubicBezTo>
                    <a:pt x="10627" y="7723"/>
                    <a:pt x="10620" y="7723"/>
                    <a:pt x="10612" y="7724"/>
                  </a:cubicBezTo>
                  <a:cubicBezTo>
                    <a:pt x="9578" y="7771"/>
                    <a:pt x="8606" y="9245"/>
                    <a:pt x="7963" y="9950"/>
                  </a:cubicBezTo>
                  <a:cubicBezTo>
                    <a:pt x="7571" y="10389"/>
                    <a:pt x="7023" y="10906"/>
                    <a:pt x="6600" y="11486"/>
                  </a:cubicBezTo>
                  <a:cubicBezTo>
                    <a:pt x="6850" y="11031"/>
                    <a:pt x="7054" y="10545"/>
                    <a:pt x="7195" y="9981"/>
                  </a:cubicBezTo>
                  <a:cubicBezTo>
                    <a:pt x="7556" y="8680"/>
                    <a:pt x="7713" y="7332"/>
                    <a:pt x="8010" y="6031"/>
                  </a:cubicBezTo>
                  <a:cubicBezTo>
                    <a:pt x="8355" y="4542"/>
                    <a:pt x="8888" y="3053"/>
                    <a:pt x="10220" y="2191"/>
                  </a:cubicBezTo>
                  <a:cubicBezTo>
                    <a:pt x="10984" y="1685"/>
                    <a:pt x="11897" y="1437"/>
                    <a:pt x="12812" y="1437"/>
                  </a:cubicBezTo>
                  <a:close/>
                  <a:moveTo>
                    <a:pt x="5612" y="12834"/>
                  </a:moveTo>
                  <a:cubicBezTo>
                    <a:pt x="6020" y="13085"/>
                    <a:pt x="6412" y="13367"/>
                    <a:pt x="6772" y="13696"/>
                  </a:cubicBezTo>
                  <a:cubicBezTo>
                    <a:pt x="6709" y="13806"/>
                    <a:pt x="6662" y="13915"/>
                    <a:pt x="6662" y="14041"/>
                  </a:cubicBezTo>
                  <a:cubicBezTo>
                    <a:pt x="6427" y="13853"/>
                    <a:pt x="6208" y="13633"/>
                    <a:pt x="6161" y="13586"/>
                  </a:cubicBezTo>
                  <a:cubicBezTo>
                    <a:pt x="6051" y="13477"/>
                    <a:pt x="5816" y="13163"/>
                    <a:pt x="5549" y="12881"/>
                  </a:cubicBezTo>
                  <a:cubicBezTo>
                    <a:pt x="5581" y="12865"/>
                    <a:pt x="5596" y="12850"/>
                    <a:pt x="5612" y="12834"/>
                  </a:cubicBezTo>
                  <a:close/>
                  <a:moveTo>
                    <a:pt x="7180" y="14072"/>
                  </a:moveTo>
                  <a:cubicBezTo>
                    <a:pt x="7195" y="14088"/>
                    <a:pt x="7227" y="14104"/>
                    <a:pt x="7242" y="14119"/>
                  </a:cubicBezTo>
                  <a:cubicBezTo>
                    <a:pt x="7164" y="14182"/>
                    <a:pt x="7117" y="14245"/>
                    <a:pt x="7070" y="14323"/>
                  </a:cubicBezTo>
                  <a:cubicBezTo>
                    <a:pt x="7054" y="14307"/>
                    <a:pt x="7039" y="14307"/>
                    <a:pt x="7023" y="14292"/>
                  </a:cubicBezTo>
                  <a:cubicBezTo>
                    <a:pt x="7039" y="14276"/>
                    <a:pt x="7054" y="14260"/>
                    <a:pt x="7070" y="14245"/>
                  </a:cubicBezTo>
                  <a:cubicBezTo>
                    <a:pt x="7086" y="14229"/>
                    <a:pt x="7101" y="14198"/>
                    <a:pt x="7117" y="14182"/>
                  </a:cubicBezTo>
                  <a:cubicBezTo>
                    <a:pt x="7117" y="14151"/>
                    <a:pt x="7117" y="14135"/>
                    <a:pt x="7117" y="14119"/>
                  </a:cubicBezTo>
                  <a:lnTo>
                    <a:pt x="7133" y="14119"/>
                  </a:lnTo>
                  <a:cubicBezTo>
                    <a:pt x="7148" y="14104"/>
                    <a:pt x="7164" y="14088"/>
                    <a:pt x="7180" y="14072"/>
                  </a:cubicBezTo>
                  <a:close/>
                  <a:moveTo>
                    <a:pt x="4593" y="13336"/>
                  </a:moveTo>
                  <a:cubicBezTo>
                    <a:pt x="4938" y="13774"/>
                    <a:pt x="5377" y="14370"/>
                    <a:pt x="5879" y="14825"/>
                  </a:cubicBezTo>
                  <a:cubicBezTo>
                    <a:pt x="5738" y="14981"/>
                    <a:pt x="5612" y="15169"/>
                    <a:pt x="5455" y="15342"/>
                  </a:cubicBezTo>
                  <a:cubicBezTo>
                    <a:pt x="5346" y="15467"/>
                    <a:pt x="5236" y="15593"/>
                    <a:pt x="5142" y="15718"/>
                  </a:cubicBezTo>
                  <a:cubicBezTo>
                    <a:pt x="5017" y="15452"/>
                    <a:pt x="4860" y="15185"/>
                    <a:pt x="4766" y="14903"/>
                  </a:cubicBezTo>
                  <a:cubicBezTo>
                    <a:pt x="4609" y="14480"/>
                    <a:pt x="4484" y="14025"/>
                    <a:pt x="4358" y="13602"/>
                  </a:cubicBezTo>
                  <a:cubicBezTo>
                    <a:pt x="4437" y="13508"/>
                    <a:pt x="4515" y="13430"/>
                    <a:pt x="4578" y="13351"/>
                  </a:cubicBezTo>
                  <a:cubicBezTo>
                    <a:pt x="4593" y="13351"/>
                    <a:pt x="4593" y="13336"/>
                    <a:pt x="4593" y="13336"/>
                  </a:cubicBezTo>
                  <a:close/>
                  <a:moveTo>
                    <a:pt x="3935" y="14057"/>
                  </a:moveTo>
                  <a:cubicBezTo>
                    <a:pt x="3966" y="14825"/>
                    <a:pt x="4154" y="15702"/>
                    <a:pt x="4609" y="16298"/>
                  </a:cubicBezTo>
                  <a:cubicBezTo>
                    <a:pt x="4452" y="16439"/>
                    <a:pt x="4280" y="16580"/>
                    <a:pt x="4107" y="16690"/>
                  </a:cubicBezTo>
                  <a:cubicBezTo>
                    <a:pt x="3951" y="16000"/>
                    <a:pt x="3684" y="15342"/>
                    <a:pt x="3324" y="14746"/>
                  </a:cubicBezTo>
                  <a:cubicBezTo>
                    <a:pt x="3512" y="14511"/>
                    <a:pt x="3716" y="14276"/>
                    <a:pt x="3935" y="14057"/>
                  </a:cubicBezTo>
                  <a:close/>
                  <a:moveTo>
                    <a:pt x="2916" y="15279"/>
                  </a:moveTo>
                  <a:cubicBezTo>
                    <a:pt x="3073" y="15828"/>
                    <a:pt x="3214" y="16376"/>
                    <a:pt x="3324" y="16925"/>
                  </a:cubicBezTo>
                  <a:cubicBezTo>
                    <a:pt x="3308" y="16926"/>
                    <a:pt x="3292" y="16926"/>
                    <a:pt x="3276" y="16926"/>
                  </a:cubicBezTo>
                  <a:cubicBezTo>
                    <a:pt x="2903" y="16926"/>
                    <a:pt x="2569" y="16748"/>
                    <a:pt x="2524" y="16267"/>
                  </a:cubicBezTo>
                  <a:cubicBezTo>
                    <a:pt x="2509" y="15922"/>
                    <a:pt x="2728" y="15577"/>
                    <a:pt x="2916" y="15279"/>
                  </a:cubicBezTo>
                  <a:close/>
                  <a:moveTo>
                    <a:pt x="12793" y="0"/>
                  </a:moveTo>
                  <a:cubicBezTo>
                    <a:pt x="10898" y="0"/>
                    <a:pt x="9032" y="816"/>
                    <a:pt x="7885" y="2473"/>
                  </a:cubicBezTo>
                  <a:cubicBezTo>
                    <a:pt x="6897" y="3900"/>
                    <a:pt x="6600" y="5639"/>
                    <a:pt x="6333" y="7301"/>
                  </a:cubicBezTo>
                  <a:cubicBezTo>
                    <a:pt x="6114" y="8665"/>
                    <a:pt x="5926" y="10310"/>
                    <a:pt x="5299" y="11643"/>
                  </a:cubicBezTo>
                  <a:cubicBezTo>
                    <a:pt x="5048" y="11674"/>
                    <a:pt x="4860" y="11909"/>
                    <a:pt x="4875" y="12160"/>
                  </a:cubicBezTo>
                  <a:cubicBezTo>
                    <a:pt x="4812" y="12125"/>
                    <a:pt x="4745" y="12108"/>
                    <a:pt x="4678" y="12108"/>
                  </a:cubicBezTo>
                  <a:cubicBezTo>
                    <a:pt x="4562" y="12108"/>
                    <a:pt x="4448" y="12160"/>
                    <a:pt x="4358" y="12270"/>
                  </a:cubicBezTo>
                  <a:cubicBezTo>
                    <a:pt x="4248" y="12411"/>
                    <a:pt x="4233" y="12567"/>
                    <a:pt x="4264" y="12709"/>
                  </a:cubicBezTo>
                  <a:cubicBezTo>
                    <a:pt x="4217" y="12724"/>
                    <a:pt x="4170" y="12740"/>
                    <a:pt x="4123" y="12756"/>
                  </a:cubicBezTo>
                  <a:cubicBezTo>
                    <a:pt x="2603" y="13430"/>
                    <a:pt x="1" y="16611"/>
                    <a:pt x="2383" y="17834"/>
                  </a:cubicBezTo>
                  <a:cubicBezTo>
                    <a:pt x="2689" y="17987"/>
                    <a:pt x="3007" y="18055"/>
                    <a:pt x="3323" y="18055"/>
                  </a:cubicBezTo>
                  <a:cubicBezTo>
                    <a:pt x="3947" y="18055"/>
                    <a:pt x="4564" y="17791"/>
                    <a:pt x="5064" y="17395"/>
                  </a:cubicBezTo>
                  <a:cubicBezTo>
                    <a:pt x="5612" y="16956"/>
                    <a:pt x="6035" y="16408"/>
                    <a:pt x="6490" y="15890"/>
                  </a:cubicBezTo>
                  <a:cubicBezTo>
                    <a:pt x="6662" y="15702"/>
                    <a:pt x="6803" y="15546"/>
                    <a:pt x="6913" y="15389"/>
                  </a:cubicBezTo>
                  <a:cubicBezTo>
                    <a:pt x="6960" y="15405"/>
                    <a:pt x="7007" y="15405"/>
                    <a:pt x="7054" y="15405"/>
                  </a:cubicBezTo>
                  <a:cubicBezTo>
                    <a:pt x="7100" y="15411"/>
                    <a:pt x="7150" y="15415"/>
                    <a:pt x="7203" y="15415"/>
                  </a:cubicBezTo>
                  <a:cubicBezTo>
                    <a:pt x="7278" y="15415"/>
                    <a:pt x="7357" y="15407"/>
                    <a:pt x="7430" y="15389"/>
                  </a:cubicBezTo>
                  <a:cubicBezTo>
                    <a:pt x="7487" y="15411"/>
                    <a:pt x="7550" y="15424"/>
                    <a:pt x="7616" y="15424"/>
                  </a:cubicBezTo>
                  <a:cubicBezTo>
                    <a:pt x="7734" y="15424"/>
                    <a:pt x="7864" y="15385"/>
                    <a:pt x="7995" y="15295"/>
                  </a:cubicBezTo>
                  <a:cubicBezTo>
                    <a:pt x="11255" y="13006"/>
                    <a:pt x="16051" y="13743"/>
                    <a:pt x="18700" y="10404"/>
                  </a:cubicBezTo>
                  <a:cubicBezTo>
                    <a:pt x="20957" y="7567"/>
                    <a:pt x="19327" y="3241"/>
                    <a:pt x="16678" y="1266"/>
                  </a:cubicBezTo>
                  <a:cubicBezTo>
                    <a:pt x="15542" y="425"/>
                    <a:pt x="14160" y="0"/>
                    <a:pt x="12793"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0"/>
            <p:cNvSpPr/>
            <p:nvPr/>
          </p:nvSpPr>
          <p:spPr>
            <a:xfrm>
              <a:off x="6583263" y="2063306"/>
              <a:ext cx="77379" cy="46042"/>
            </a:xfrm>
            <a:custGeom>
              <a:avLst/>
              <a:gdLst/>
              <a:ahLst/>
              <a:cxnLst/>
              <a:rect l="l" t="t" r="r" b="b"/>
              <a:pathLst>
                <a:path w="3336" h="1985" extrusionOk="0">
                  <a:moveTo>
                    <a:pt x="1000" y="0"/>
                  </a:moveTo>
                  <a:cubicBezTo>
                    <a:pt x="614" y="0"/>
                    <a:pt x="248" y="250"/>
                    <a:pt x="142" y="636"/>
                  </a:cubicBezTo>
                  <a:cubicBezTo>
                    <a:pt x="1" y="1122"/>
                    <a:pt x="299" y="1545"/>
                    <a:pt x="738" y="1702"/>
                  </a:cubicBezTo>
                  <a:cubicBezTo>
                    <a:pt x="1318" y="1921"/>
                    <a:pt x="1913" y="1953"/>
                    <a:pt x="2525" y="1984"/>
                  </a:cubicBezTo>
                  <a:cubicBezTo>
                    <a:pt x="2530" y="1984"/>
                    <a:pt x="2536" y="1984"/>
                    <a:pt x="2542" y="1984"/>
                  </a:cubicBezTo>
                  <a:cubicBezTo>
                    <a:pt x="3170" y="1984"/>
                    <a:pt x="3335" y="1135"/>
                    <a:pt x="2838" y="808"/>
                  </a:cubicBezTo>
                  <a:cubicBezTo>
                    <a:pt x="2321" y="479"/>
                    <a:pt x="1804" y="181"/>
                    <a:pt x="1208" y="25"/>
                  </a:cubicBezTo>
                  <a:cubicBezTo>
                    <a:pt x="1139" y="8"/>
                    <a:pt x="1069" y="0"/>
                    <a:pt x="10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0"/>
            <p:cNvSpPr/>
            <p:nvPr/>
          </p:nvSpPr>
          <p:spPr>
            <a:xfrm>
              <a:off x="6661426" y="1973986"/>
              <a:ext cx="56387" cy="43073"/>
            </a:xfrm>
            <a:custGeom>
              <a:avLst/>
              <a:gdLst/>
              <a:ahLst/>
              <a:cxnLst/>
              <a:rect l="l" t="t" r="r" b="b"/>
              <a:pathLst>
                <a:path w="2431" h="1857" extrusionOk="0">
                  <a:moveTo>
                    <a:pt x="629" y="1"/>
                  </a:moveTo>
                  <a:cubicBezTo>
                    <a:pt x="291" y="1"/>
                    <a:pt x="0" y="333"/>
                    <a:pt x="111" y="678"/>
                  </a:cubicBezTo>
                  <a:cubicBezTo>
                    <a:pt x="236" y="1117"/>
                    <a:pt x="565" y="1399"/>
                    <a:pt x="941" y="1603"/>
                  </a:cubicBezTo>
                  <a:cubicBezTo>
                    <a:pt x="1112" y="1750"/>
                    <a:pt x="1323" y="1857"/>
                    <a:pt x="1545" y="1857"/>
                  </a:cubicBezTo>
                  <a:cubicBezTo>
                    <a:pt x="1630" y="1857"/>
                    <a:pt x="1717" y="1841"/>
                    <a:pt x="1803" y="1807"/>
                  </a:cubicBezTo>
                  <a:cubicBezTo>
                    <a:pt x="2180" y="1666"/>
                    <a:pt x="2430" y="1352"/>
                    <a:pt x="2368" y="945"/>
                  </a:cubicBezTo>
                  <a:cubicBezTo>
                    <a:pt x="2321" y="568"/>
                    <a:pt x="1992" y="255"/>
                    <a:pt x="1600" y="255"/>
                  </a:cubicBezTo>
                  <a:lnTo>
                    <a:pt x="1553" y="255"/>
                  </a:lnTo>
                  <a:cubicBezTo>
                    <a:pt x="1506" y="239"/>
                    <a:pt x="1443" y="224"/>
                    <a:pt x="1380" y="224"/>
                  </a:cubicBezTo>
                  <a:cubicBezTo>
                    <a:pt x="1318" y="224"/>
                    <a:pt x="1271" y="208"/>
                    <a:pt x="1224" y="192"/>
                  </a:cubicBezTo>
                  <a:cubicBezTo>
                    <a:pt x="1114" y="145"/>
                    <a:pt x="957" y="83"/>
                    <a:pt x="769" y="20"/>
                  </a:cubicBezTo>
                  <a:cubicBezTo>
                    <a:pt x="722" y="7"/>
                    <a:pt x="675" y="1"/>
                    <a:pt x="6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0"/>
            <p:cNvSpPr/>
            <p:nvPr/>
          </p:nvSpPr>
          <p:spPr>
            <a:xfrm>
              <a:off x="6814135" y="1900345"/>
              <a:ext cx="41102" cy="67080"/>
            </a:xfrm>
            <a:custGeom>
              <a:avLst/>
              <a:gdLst/>
              <a:ahLst/>
              <a:cxnLst/>
              <a:rect l="l" t="t" r="r" b="b"/>
              <a:pathLst>
                <a:path w="1772" h="2892" extrusionOk="0">
                  <a:moveTo>
                    <a:pt x="802" y="0"/>
                  </a:moveTo>
                  <a:cubicBezTo>
                    <a:pt x="585" y="0"/>
                    <a:pt x="377" y="138"/>
                    <a:pt x="298" y="373"/>
                  </a:cubicBezTo>
                  <a:cubicBezTo>
                    <a:pt x="141" y="844"/>
                    <a:pt x="204" y="1361"/>
                    <a:pt x="110" y="1831"/>
                  </a:cubicBezTo>
                  <a:cubicBezTo>
                    <a:pt x="0" y="2333"/>
                    <a:pt x="282" y="2819"/>
                    <a:pt x="815" y="2881"/>
                  </a:cubicBezTo>
                  <a:cubicBezTo>
                    <a:pt x="857" y="2888"/>
                    <a:pt x="899" y="2891"/>
                    <a:pt x="940" y="2891"/>
                  </a:cubicBezTo>
                  <a:cubicBezTo>
                    <a:pt x="1379" y="2891"/>
                    <a:pt x="1771" y="2523"/>
                    <a:pt x="1771" y="2051"/>
                  </a:cubicBezTo>
                  <a:cubicBezTo>
                    <a:pt x="1756" y="1408"/>
                    <a:pt x="1677" y="624"/>
                    <a:pt x="1176" y="154"/>
                  </a:cubicBezTo>
                  <a:cubicBezTo>
                    <a:pt x="1065" y="49"/>
                    <a:pt x="932" y="0"/>
                    <a:pt x="8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0"/>
            <p:cNvSpPr/>
            <p:nvPr/>
          </p:nvSpPr>
          <p:spPr>
            <a:xfrm>
              <a:off x="6970462" y="1971295"/>
              <a:ext cx="55042" cy="65062"/>
            </a:xfrm>
            <a:custGeom>
              <a:avLst/>
              <a:gdLst/>
              <a:ahLst/>
              <a:cxnLst/>
              <a:rect l="l" t="t" r="r" b="b"/>
              <a:pathLst>
                <a:path w="2373" h="2805" extrusionOk="0">
                  <a:moveTo>
                    <a:pt x="1866" y="1"/>
                  </a:moveTo>
                  <a:cubicBezTo>
                    <a:pt x="1787" y="1"/>
                    <a:pt x="1702" y="23"/>
                    <a:pt x="1615" y="73"/>
                  </a:cubicBezTo>
                  <a:cubicBezTo>
                    <a:pt x="1285" y="261"/>
                    <a:pt x="1019" y="434"/>
                    <a:pt x="752" y="731"/>
                  </a:cubicBezTo>
                  <a:cubicBezTo>
                    <a:pt x="486" y="1029"/>
                    <a:pt x="141" y="1390"/>
                    <a:pt x="63" y="1782"/>
                  </a:cubicBezTo>
                  <a:cubicBezTo>
                    <a:pt x="0" y="2111"/>
                    <a:pt x="78" y="2424"/>
                    <a:pt x="345" y="2628"/>
                  </a:cubicBezTo>
                  <a:cubicBezTo>
                    <a:pt x="491" y="2737"/>
                    <a:pt x="679" y="2804"/>
                    <a:pt x="866" y="2804"/>
                  </a:cubicBezTo>
                  <a:cubicBezTo>
                    <a:pt x="1001" y="2804"/>
                    <a:pt x="1136" y="2770"/>
                    <a:pt x="1254" y="2691"/>
                  </a:cubicBezTo>
                  <a:cubicBezTo>
                    <a:pt x="1599" y="2471"/>
                    <a:pt x="1834" y="2079"/>
                    <a:pt x="2006" y="1703"/>
                  </a:cubicBezTo>
                  <a:cubicBezTo>
                    <a:pt x="2085" y="1531"/>
                    <a:pt x="2179" y="1358"/>
                    <a:pt x="2242" y="1186"/>
                  </a:cubicBezTo>
                  <a:cubicBezTo>
                    <a:pt x="2304" y="998"/>
                    <a:pt x="2304" y="810"/>
                    <a:pt x="2336" y="622"/>
                  </a:cubicBezTo>
                  <a:cubicBezTo>
                    <a:pt x="2373" y="301"/>
                    <a:pt x="2158" y="1"/>
                    <a:pt x="1866"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0"/>
            <p:cNvSpPr/>
            <p:nvPr/>
          </p:nvSpPr>
          <p:spPr>
            <a:xfrm>
              <a:off x="7020979" y="2104870"/>
              <a:ext cx="65108" cy="40545"/>
            </a:xfrm>
            <a:custGeom>
              <a:avLst/>
              <a:gdLst/>
              <a:ahLst/>
              <a:cxnLst/>
              <a:rect l="l" t="t" r="r" b="b"/>
              <a:pathLst>
                <a:path w="2807" h="1748" extrusionOk="0">
                  <a:moveTo>
                    <a:pt x="1900" y="0"/>
                  </a:moveTo>
                  <a:cubicBezTo>
                    <a:pt x="1827" y="0"/>
                    <a:pt x="1752" y="11"/>
                    <a:pt x="1678" y="35"/>
                  </a:cubicBezTo>
                  <a:cubicBezTo>
                    <a:pt x="1223" y="192"/>
                    <a:pt x="565" y="270"/>
                    <a:pt x="236" y="647"/>
                  </a:cubicBezTo>
                  <a:cubicBezTo>
                    <a:pt x="48" y="866"/>
                    <a:pt x="1" y="1227"/>
                    <a:pt x="236" y="1430"/>
                  </a:cubicBezTo>
                  <a:cubicBezTo>
                    <a:pt x="531" y="1685"/>
                    <a:pt x="911" y="1747"/>
                    <a:pt x="1292" y="1747"/>
                  </a:cubicBezTo>
                  <a:cubicBezTo>
                    <a:pt x="1498" y="1747"/>
                    <a:pt x="1705" y="1729"/>
                    <a:pt x="1897" y="1712"/>
                  </a:cubicBezTo>
                  <a:cubicBezTo>
                    <a:pt x="2399" y="1665"/>
                    <a:pt x="2807" y="1289"/>
                    <a:pt x="2728" y="756"/>
                  </a:cubicBezTo>
                  <a:cubicBezTo>
                    <a:pt x="2675" y="345"/>
                    <a:pt x="2307" y="0"/>
                    <a:pt x="19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0"/>
            <p:cNvSpPr/>
            <p:nvPr/>
          </p:nvSpPr>
          <p:spPr>
            <a:xfrm>
              <a:off x="6997367" y="2251247"/>
              <a:ext cx="91759" cy="51748"/>
            </a:xfrm>
            <a:custGeom>
              <a:avLst/>
              <a:gdLst/>
              <a:ahLst/>
              <a:cxnLst/>
              <a:rect l="l" t="t" r="r" b="b"/>
              <a:pathLst>
                <a:path w="3956" h="2231" extrusionOk="0">
                  <a:moveTo>
                    <a:pt x="1073" y="1"/>
                  </a:moveTo>
                  <a:cubicBezTo>
                    <a:pt x="887" y="1"/>
                    <a:pt x="710" y="19"/>
                    <a:pt x="549" y="57"/>
                  </a:cubicBezTo>
                  <a:cubicBezTo>
                    <a:pt x="157" y="151"/>
                    <a:pt x="0" y="699"/>
                    <a:pt x="313" y="982"/>
                  </a:cubicBezTo>
                  <a:cubicBezTo>
                    <a:pt x="611" y="1264"/>
                    <a:pt x="987" y="1420"/>
                    <a:pt x="1364" y="1624"/>
                  </a:cubicBezTo>
                  <a:cubicBezTo>
                    <a:pt x="1740" y="1828"/>
                    <a:pt x="2132" y="2094"/>
                    <a:pt x="2555" y="2204"/>
                  </a:cubicBezTo>
                  <a:cubicBezTo>
                    <a:pt x="2623" y="2222"/>
                    <a:pt x="2691" y="2231"/>
                    <a:pt x="2757" y="2231"/>
                  </a:cubicBezTo>
                  <a:cubicBezTo>
                    <a:pt x="3435" y="2231"/>
                    <a:pt x="3956" y="1338"/>
                    <a:pt x="3370" y="809"/>
                  </a:cubicBezTo>
                  <a:cubicBezTo>
                    <a:pt x="2848" y="338"/>
                    <a:pt x="1880" y="1"/>
                    <a:pt x="107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0"/>
            <p:cNvSpPr/>
            <p:nvPr/>
          </p:nvSpPr>
          <p:spPr>
            <a:xfrm>
              <a:off x="6910112" y="2342353"/>
              <a:ext cx="45091" cy="67010"/>
            </a:xfrm>
            <a:custGeom>
              <a:avLst/>
              <a:gdLst/>
              <a:ahLst/>
              <a:cxnLst/>
              <a:rect l="l" t="t" r="r" b="b"/>
              <a:pathLst>
                <a:path w="1944" h="2889" extrusionOk="0">
                  <a:moveTo>
                    <a:pt x="468" y="1"/>
                  </a:moveTo>
                  <a:cubicBezTo>
                    <a:pt x="295" y="1"/>
                    <a:pt x="133" y="107"/>
                    <a:pt x="79" y="282"/>
                  </a:cubicBezTo>
                  <a:cubicBezTo>
                    <a:pt x="79" y="298"/>
                    <a:pt x="63" y="345"/>
                    <a:pt x="32" y="439"/>
                  </a:cubicBezTo>
                  <a:cubicBezTo>
                    <a:pt x="0" y="565"/>
                    <a:pt x="32" y="706"/>
                    <a:pt x="63" y="831"/>
                  </a:cubicBezTo>
                  <a:cubicBezTo>
                    <a:pt x="79" y="941"/>
                    <a:pt x="63" y="862"/>
                    <a:pt x="79" y="1003"/>
                  </a:cubicBezTo>
                  <a:cubicBezTo>
                    <a:pt x="79" y="1082"/>
                    <a:pt x="94" y="1176"/>
                    <a:pt x="94" y="1254"/>
                  </a:cubicBezTo>
                  <a:cubicBezTo>
                    <a:pt x="94" y="1270"/>
                    <a:pt x="110" y="1333"/>
                    <a:pt x="110" y="1348"/>
                  </a:cubicBezTo>
                  <a:cubicBezTo>
                    <a:pt x="110" y="1427"/>
                    <a:pt x="126" y="1489"/>
                    <a:pt x="141" y="1568"/>
                  </a:cubicBezTo>
                  <a:cubicBezTo>
                    <a:pt x="141" y="1568"/>
                    <a:pt x="141" y="1615"/>
                    <a:pt x="157" y="1662"/>
                  </a:cubicBezTo>
                  <a:cubicBezTo>
                    <a:pt x="157" y="1693"/>
                    <a:pt x="157" y="1724"/>
                    <a:pt x="157" y="1724"/>
                  </a:cubicBezTo>
                  <a:cubicBezTo>
                    <a:pt x="157" y="1818"/>
                    <a:pt x="173" y="1913"/>
                    <a:pt x="188" y="1991"/>
                  </a:cubicBezTo>
                  <a:cubicBezTo>
                    <a:pt x="235" y="2242"/>
                    <a:pt x="345" y="2461"/>
                    <a:pt x="502" y="2649"/>
                  </a:cubicBezTo>
                  <a:cubicBezTo>
                    <a:pt x="641" y="2817"/>
                    <a:pt x="827" y="2889"/>
                    <a:pt x="1014" y="2889"/>
                  </a:cubicBezTo>
                  <a:cubicBezTo>
                    <a:pt x="1354" y="2889"/>
                    <a:pt x="1702" y="2653"/>
                    <a:pt x="1803" y="2320"/>
                  </a:cubicBezTo>
                  <a:cubicBezTo>
                    <a:pt x="1944" y="1803"/>
                    <a:pt x="1615" y="1286"/>
                    <a:pt x="1348" y="878"/>
                  </a:cubicBezTo>
                  <a:cubicBezTo>
                    <a:pt x="1303" y="810"/>
                    <a:pt x="1290" y="789"/>
                    <a:pt x="1292" y="789"/>
                  </a:cubicBezTo>
                  <a:lnTo>
                    <a:pt x="1292" y="789"/>
                  </a:lnTo>
                  <a:cubicBezTo>
                    <a:pt x="1295" y="789"/>
                    <a:pt x="1337" y="845"/>
                    <a:pt x="1339" y="845"/>
                  </a:cubicBezTo>
                  <a:cubicBezTo>
                    <a:pt x="1341" y="845"/>
                    <a:pt x="1332" y="830"/>
                    <a:pt x="1301" y="784"/>
                  </a:cubicBezTo>
                  <a:cubicBezTo>
                    <a:pt x="1257" y="725"/>
                    <a:pt x="1212" y="679"/>
                    <a:pt x="1181" y="622"/>
                  </a:cubicBezTo>
                  <a:lnTo>
                    <a:pt x="1181" y="622"/>
                  </a:lnTo>
                  <a:cubicBezTo>
                    <a:pt x="1186" y="628"/>
                    <a:pt x="1190" y="633"/>
                    <a:pt x="1191" y="633"/>
                  </a:cubicBezTo>
                  <a:cubicBezTo>
                    <a:pt x="1191" y="633"/>
                    <a:pt x="1187" y="627"/>
                    <a:pt x="1176" y="612"/>
                  </a:cubicBezTo>
                  <a:lnTo>
                    <a:pt x="1176" y="612"/>
                  </a:lnTo>
                  <a:cubicBezTo>
                    <a:pt x="1177" y="615"/>
                    <a:pt x="1179" y="618"/>
                    <a:pt x="1181" y="622"/>
                  </a:cubicBezTo>
                  <a:lnTo>
                    <a:pt x="1181" y="622"/>
                  </a:lnTo>
                  <a:cubicBezTo>
                    <a:pt x="1167" y="604"/>
                    <a:pt x="1144" y="573"/>
                    <a:pt x="1144" y="565"/>
                  </a:cubicBezTo>
                  <a:cubicBezTo>
                    <a:pt x="1113" y="518"/>
                    <a:pt x="1082" y="486"/>
                    <a:pt x="1066" y="439"/>
                  </a:cubicBezTo>
                  <a:cubicBezTo>
                    <a:pt x="988" y="314"/>
                    <a:pt x="925" y="204"/>
                    <a:pt x="800" y="126"/>
                  </a:cubicBezTo>
                  <a:cubicBezTo>
                    <a:pt x="737" y="94"/>
                    <a:pt x="706" y="63"/>
                    <a:pt x="690" y="63"/>
                  </a:cubicBezTo>
                  <a:cubicBezTo>
                    <a:pt x="619" y="21"/>
                    <a:pt x="543" y="1"/>
                    <a:pt x="468"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0"/>
            <p:cNvSpPr/>
            <p:nvPr/>
          </p:nvSpPr>
          <p:spPr>
            <a:xfrm>
              <a:off x="6912292" y="2372528"/>
              <a:ext cx="371" cy="1299"/>
            </a:xfrm>
            <a:custGeom>
              <a:avLst/>
              <a:gdLst/>
              <a:ahLst/>
              <a:cxnLst/>
              <a:rect l="l" t="t" r="r" b="b"/>
              <a:pathLst>
                <a:path w="16" h="56" extrusionOk="0">
                  <a:moveTo>
                    <a:pt x="0" y="0"/>
                  </a:moveTo>
                  <a:cubicBezTo>
                    <a:pt x="0" y="5"/>
                    <a:pt x="2" y="10"/>
                    <a:pt x="4" y="15"/>
                  </a:cubicBezTo>
                  <a:lnTo>
                    <a:pt x="4" y="15"/>
                  </a:lnTo>
                  <a:cubicBezTo>
                    <a:pt x="3" y="11"/>
                    <a:pt x="2" y="6"/>
                    <a:pt x="0" y="0"/>
                  </a:cubicBezTo>
                  <a:close/>
                  <a:moveTo>
                    <a:pt x="4" y="15"/>
                  </a:moveTo>
                  <a:lnTo>
                    <a:pt x="4" y="15"/>
                  </a:lnTo>
                  <a:cubicBezTo>
                    <a:pt x="12" y="45"/>
                    <a:pt x="14" y="56"/>
                    <a:pt x="15" y="56"/>
                  </a:cubicBezTo>
                  <a:cubicBezTo>
                    <a:pt x="16" y="56"/>
                    <a:pt x="16" y="52"/>
                    <a:pt x="16" y="47"/>
                  </a:cubicBezTo>
                  <a:cubicBezTo>
                    <a:pt x="16" y="37"/>
                    <a:pt x="9" y="26"/>
                    <a:pt x="4" y="15"/>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0"/>
            <p:cNvSpPr/>
            <p:nvPr/>
          </p:nvSpPr>
          <p:spPr>
            <a:xfrm>
              <a:off x="6798131" y="2379533"/>
              <a:ext cx="36370" cy="51493"/>
            </a:xfrm>
            <a:custGeom>
              <a:avLst/>
              <a:gdLst/>
              <a:ahLst/>
              <a:cxnLst/>
              <a:rect l="l" t="t" r="r" b="b"/>
              <a:pathLst>
                <a:path w="1568" h="2220" extrusionOk="0">
                  <a:moveTo>
                    <a:pt x="600" y="0"/>
                  </a:moveTo>
                  <a:cubicBezTo>
                    <a:pt x="481" y="0"/>
                    <a:pt x="366" y="55"/>
                    <a:pt x="314" y="168"/>
                  </a:cubicBezTo>
                  <a:cubicBezTo>
                    <a:pt x="173" y="435"/>
                    <a:pt x="157" y="780"/>
                    <a:pt x="126" y="1109"/>
                  </a:cubicBezTo>
                  <a:cubicBezTo>
                    <a:pt x="0" y="1328"/>
                    <a:pt x="16" y="1642"/>
                    <a:pt x="142" y="1846"/>
                  </a:cubicBezTo>
                  <a:cubicBezTo>
                    <a:pt x="266" y="2082"/>
                    <a:pt x="518" y="2219"/>
                    <a:pt x="781" y="2219"/>
                  </a:cubicBezTo>
                  <a:cubicBezTo>
                    <a:pt x="850" y="2219"/>
                    <a:pt x="920" y="2210"/>
                    <a:pt x="988" y="2190"/>
                  </a:cubicBezTo>
                  <a:cubicBezTo>
                    <a:pt x="1270" y="2112"/>
                    <a:pt x="1474" y="1861"/>
                    <a:pt x="1521" y="1579"/>
                  </a:cubicBezTo>
                  <a:cubicBezTo>
                    <a:pt x="1568" y="1313"/>
                    <a:pt x="1458" y="1093"/>
                    <a:pt x="1286" y="937"/>
                  </a:cubicBezTo>
                  <a:cubicBezTo>
                    <a:pt x="1239" y="842"/>
                    <a:pt x="1192" y="733"/>
                    <a:pt x="1145" y="623"/>
                  </a:cubicBezTo>
                  <a:cubicBezTo>
                    <a:pt x="1066" y="435"/>
                    <a:pt x="1004" y="247"/>
                    <a:pt x="863" y="106"/>
                  </a:cubicBezTo>
                  <a:cubicBezTo>
                    <a:pt x="793" y="36"/>
                    <a:pt x="695" y="0"/>
                    <a:pt x="6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0"/>
            <p:cNvSpPr/>
            <p:nvPr/>
          </p:nvSpPr>
          <p:spPr>
            <a:xfrm>
              <a:off x="6570553" y="2203630"/>
              <a:ext cx="48918" cy="28136"/>
            </a:xfrm>
            <a:custGeom>
              <a:avLst/>
              <a:gdLst/>
              <a:ahLst/>
              <a:cxnLst/>
              <a:rect l="l" t="t" r="r" b="b"/>
              <a:pathLst>
                <a:path w="2109" h="1213" extrusionOk="0">
                  <a:moveTo>
                    <a:pt x="1463" y="1"/>
                  </a:moveTo>
                  <a:cubicBezTo>
                    <a:pt x="1410" y="1"/>
                    <a:pt x="1356" y="8"/>
                    <a:pt x="1301" y="25"/>
                  </a:cubicBezTo>
                  <a:cubicBezTo>
                    <a:pt x="1098" y="72"/>
                    <a:pt x="909" y="56"/>
                    <a:pt x="706" y="103"/>
                  </a:cubicBezTo>
                  <a:cubicBezTo>
                    <a:pt x="502" y="135"/>
                    <a:pt x="361" y="213"/>
                    <a:pt x="157" y="276"/>
                  </a:cubicBezTo>
                  <a:cubicBezTo>
                    <a:pt x="16" y="323"/>
                    <a:pt x="0" y="511"/>
                    <a:pt x="126" y="589"/>
                  </a:cubicBezTo>
                  <a:cubicBezTo>
                    <a:pt x="282" y="699"/>
                    <a:pt x="424" y="824"/>
                    <a:pt x="612" y="903"/>
                  </a:cubicBezTo>
                  <a:cubicBezTo>
                    <a:pt x="784" y="997"/>
                    <a:pt x="972" y="1028"/>
                    <a:pt x="1160" y="1122"/>
                  </a:cubicBezTo>
                  <a:cubicBezTo>
                    <a:pt x="1256" y="1184"/>
                    <a:pt x="1359" y="1213"/>
                    <a:pt x="1460" y="1213"/>
                  </a:cubicBezTo>
                  <a:cubicBezTo>
                    <a:pt x="1741" y="1213"/>
                    <a:pt x="2008" y="995"/>
                    <a:pt x="2054" y="683"/>
                  </a:cubicBezTo>
                  <a:cubicBezTo>
                    <a:pt x="2108" y="330"/>
                    <a:pt x="1809" y="1"/>
                    <a:pt x="146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9" name="Google Shape;3199;p60"/>
          <p:cNvGrpSpPr/>
          <p:nvPr/>
        </p:nvGrpSpPr>
        <p:grpSpPr>
          <a:xfrm>
            <a:off x="6995165" y="302577"/>
            <a:ext cx="1745583" cy="230173"/>
            <a:chOff x="1394800" y="3522000"/>
            <a:chExt cx="1048650" cy="138275"/>
          </a:xfrm>
        </p:grpSpPr>
        <p:sp>
          <p:nvSpPr>
            <p:cNvPr id="3200" name="Google Shape;3200;p6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1279;p40"/>
          <p:cNvGrpSpPr/>
          <p:nvPr/>
        </p:nvGrpSpPr>
        <p:grpSpPr>
          <a:xfrm rot="1726169">
            <a:off x="4637550" y="3440736"/>
            <a:ext cx="2316665" cy="1136630"/>
            <a:chOff x="4697000" y="3525875"/>
            <a:chExt cx="1131500" cy="555150"/>
          </a:xfrm>
        </p:grpSpPr>
        <p:sp>
          <p:nvSpPr>
            <p:cNvPr id="37"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7;p40"/>
            <p:cNvSpPr/>
            <p:nvPr/>
          </p:nvSpPr>
          <p:spPr>
            <a:xfrm>
              <a:off x="5070851" y="3766399"/>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239;p39"/>
          <p:cNvSpPr/>
          <p:nvPr/>
        </p:nvSpPr>
        <p:spPr>
          <a:xfrm rot="9797852">
            <a:off x="747058" y="2958625"/>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39;p39"/>
          <p:cNvSpPr/>
          <p:nvPr/>
        </p:nvSpPr>
        <p:spPr>
          <a:xfrm rot="9797852">
            <a:off x="7512196" y="165530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4"/>
        <p:cNvGrpSpPr/>
        <p:nvPr/>
      </p:nvGrpSpPr>
      <p:grpSpPr>
        <a:xfrm>
          <a:off x="0" y="0"/>
          <a:ext cx="0" cy="0"/>
          <a:chOff x="0" y="0"/>
          <a:chExt cx="0" cy="0"/>
        </a:xfrm>
      </p:grpSpPr>
      <p:grpSp>
        <p:nvGrpSpPr>
          <p:cNvPr id="1225" name="Google Shape;1225;p39"/>
          <p:cNvGrpSpPr/>
          <p:nvPr/>
        </p:nvGrpSpPr>
        <p:grpSpPr>
          <a:xfrm>
            <a:off x="3476925" y="1940288"/>
            <a:ext cx="2190131" cy="176025"/>
            <a:chOff x="4345425" y="2175475"/>
            <a:chExt cx="800750" cy="176025"/>
          </a:xfrm>
        </p:grpSpPr>
        <p:sp>
          <p:nvSpPr>
            <p:cNvPr id="1226" name="Google Shape;1226;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39"/>
          <p:cNvGrpSpPr/>
          <p:nvPr/>
        </p:nvGrpSpPr>
        <p:grpSpPr>
          <a:xfrm>
            <a:off x="3733250" y="2407525"/>
            <a:ext cx="1677491" cy="176025"/>
            <a:chOff x="4345425" y="2175475"/>
            <a:chExt cx="800750" cy="176025"/>
          </a:xfrm>
        </p:grpSpPr>
        <p:sp>
          <p:nvSpPr>
            <p:cNvPr id="1229" name="Google Shape;1229;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9"/>
          <p:cNvGrpSpPr/>
          <p:nvPr/>
        </p:nvGrpSpPr>
        <p:grpSpPr>
          <a:xfrm rot="140656">
            <a:off x="3657768" y="2861848"/>
            <a:ext cx="1828441" cy="176031"/>
            <a:chOff x="4345425" y="2175475"/>
            <a:chExt cx="800750" cy="176025"/>
          </a:xfrm>
        </p:grpSpPr>
        <p:sp>
          <p:nvSpPr>
            <p:cNvPr id="1232" name="Google Shape;1232;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39"/>
          <p:cNvGrpSpPr/>
          <p:nvPr/>
        </p:nvGrpSpPr>
        <p:grpSpPr>
          <a:xfrm rot="140725">
            <a:off x="3947857" y="3353395"/>
            <a:ext cx="1234670" cy="176031"/>
            <a:chOff x="4345425" y="2175475"/>
            <a:chExt cx="800750" cy="176025"/>
          </a:xfrm>
        </p:grpSpPr>
        <p:sp>
          <p:nvSpPr>
            <p:cNvPr id="1235" name="Google Shape;1235;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39"/>
          <p:cNvSpPr txBox="1">
            <a:spLocks noGrp="1"/>
          </p:cNvSpPr>
          <p:nvPr>
            <p:ph type="title"/>
          </p:nvPr>
        </p:nvSpPr>
        <p:spPr>
          <a:xfrm>
            <a:off x="2673706" y="1317630"/>
            <a:ext cx="3744416" cy="2376264"/>
          </a:xfrm>
          <a:prstGeom prst="rect">
            <a:avLst/>
          </a:prstGeom>
        </p:spPr>
        <p:txBody>
          <a:bodyPr spcFirstLastPara="1" wrap="square" lIns="0" tIns="0" rIns="0" bIns="0" anchor="t" anchorCtr="0">
            <a:noAutofit/>
          </a:bodyPr>
          <a:lstStyle/>
          <a:p>
            <a:pPr lvl="0"/>
            <a:r>
              <a:rPr lang="en" sz="2400" dirty="0"/>
              <a:t>Lingkungan adalah segala sesuatu yang ada di sekitar manusia </a:t>
            </a:r>
            <a:r>
              <a:rPr lang="en-ID" sz="2400" dirty="0"/>
              <a:t>yang </a:t>
            </a:r>
            <a:r>
              <a:rPr lang="en-ID" sz="2400" dirty="0" err="1"/>
              <a:t>mempengaruhi</a:t>
            </a:r>
            <a:r>
              <a:rPr lang="en-ID" sz="2400" dirty="0"/>
              <a:t> </a:t>
            </a:r>
            <a:r>
              <a:rPr lang="en-ID" sz="2400" dirty="0" err="1"/>
              <a:t>perkembangan</a:t>
            </a:r>
            <a:r>
              <a:rPr lang="en-ID" sz="2400" dirty="0"/>
              <a:t> </a:t>
            </a:r>
            <a:r>
              <a:rPr lang="en-ID" sz="2400" dirty="0" err="1"/>
              <a:t>kehidupan</a:t>
            </a:r>
            <a:r>
              <a:rPr lang="en-ID" sz="2400" dirty="0"/>
              <a:t> </a:t>
            </a:r>
            <a:r>
              <a:rPr lang="en-ID" sz="2400" dirty="0" err="1"/>
              <a:t>manusia</a:t>
            </a:r>
            <a:r>
              <a:rPr lang="en-ID" sz="2400" dirty="0"/>
              <a:t> </a:t>
            </a:r>
            <a:r>
              <a:rPr lang="en-ID" sz="2400" dirty="0" err="1"/>
              <a:t>baik</a:t>
            </a:r>
            <a:r>
              <a:rPr lang="en-ID" sz="2400" dirty="0"/>
              <a:t> </a:t>
            </a:r>
            <a:r>
              <a:rPr lang="en-ID" sz="2400" dirty="0" err="1"/>
              <a:t>langsung</a:t>
            </a:r>
            <a:r>
              <a:rPr lang="en-ID" sz="2400" dirty="0"/>
              <a:t> </a:t>
            </a:r>
            <a:r>
              <a:rPr lang="en-ID" sz="2400" dirty="0" err="1"/>
              <a:t>maupun</a:t>
            </a:r>
            <a:r>
              <a:rPr lang="en-ID" sz="2400" dirty="0"/>
              <a:t> </a:t>
            </a:r>
            <a:r>
              <a:rPr lang="en-ID" sz="2400" dirty="0" err="1"/>
              <a:t>tidak</a:t>
            </a:r>
            <a:r>
              <a:rPr lang="en-ID" sz="2400" dirty="0"/>
              <a:t> </a:t>
            </a:r>
            <a:r>
              <a:rPr lang="en-ID" sz="2400" dirty="0" err="1"/>
              <a:t>langsung</a:t>
            </a:r>
            <a:r>
              <a:rPr lang="en-ID" sz="2400" dirty="0"/>
              <a:t>. </a:t>
            </a:r>
            <a:endParaRPr sz="2400" dirty="0"/>
          </a:p>
        </p:txBody>
      </p:sp>
      <p:sp>
        <p:nvSpPr>
          <p:cNvPr id="1238" name="Google Shape;1238;p39"/>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37"/>
                                        </p:tgtEl>
                                        <p:attrNameLst>
                                          <p:attrName>style.visibility</p:attrName>
                                        </p:attrNameLst>
                                      </p:cBhvr>
                                      <p:to>
                                        <p:strVal val="visible"/>
                                      </p:to>
                                    </p:set>
                                    <p:animEffect transition="in" filter="wheel(1)">
                                      <p:cBhvr>
                                        <p:cTn id="7" dur="2000"/>
                                        <p:tgtEl>
                                          <p:spTgt spid="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D" dirty="0" err="1"/>
              <a:t>Perhatikan</a:t>
            </a:r>
            <a:r>
              <a:rPr lang="en-ID" dirty="0"/>
              <a:t> !</a:t>
            </a: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3356364" y="1166437"/>
            <a:ext cx="2448272" cy="7569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err="1">
                <a:solidFill>
                  <a:schemeClr val="accent6">
                    <a:lumMod val="50000"/>
                  </a:schemeClr>
                </a:solidFill>
                <a:latin typeface="Itim" charset="-34"/>
                <a:cs typeface="Itim" charset="-34"/>
              </a:rPr>
              <a:t>Lingkungan</a:t>
            </a:r>
            <a:endParaRPr lang="en-US" sz="2000" dirty="0">
              <a:solidFill>
                <a:schemeClr val="accent6">
                  <a:lumMod val="50000"/>
                </a:schemeClr>
              </a:solidFill>
              <a:latin typeface="Itim" charset="-34"/>
              <a:cs typeface="Itim" charset="-34"/>
            </a:endParaRPr>
          </a:p>
        </p:txBody>
      </p:sp>
      <p:sp>
        <p:nvSpPr>
          <p:cNvPr id="4" name="Down Arrow 3"/>
          <p:cNvSpPr/>
          <p:nvPr/>
        </p:nvSpPr>
        <p:spPr>
          <a:xfrm rot="2085202">
            <a:off x="3280375" y="1729744"/>
            <a:ext cx="312981" cy="752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75048" y="2427734"/>
            <a:ext cx="245902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err="1">
                <a:solidFill>
                  <a:schemeClr val="accent6">
                    <a:lumMod val="50000"/>
                  </a:schemeClr>
                </a:solidFill>
                <a:latin typeface="Itim" charset="-34"/>
                <a:cs typeface="Itim" charset="-34"/>
              </a:rPr>
              <a:t>Biotik</a:t>
            </a:r>
            <a:r>
              <a:rPr lang="en-ID" sz="2000" dirty="0">
                <a:solidFill>
                  <a:schemeClr val="accent6">
                    <a:lumMod val="50000"/>
                  </a:schemeClr>
                </a:solidFill>
                <a:latin typeface="Itim" charset="-34"/>
                <a:cs typeface="Itim" charset="-34"/>
              </a:rPr>
              <a:t> </a:t>
            </a:r>
            <a:r>
              <a:rPr lang="en-ID" sz="2000" dirty="0" err="1">
                <a:solidFill>
                  <a:schemeClr val="accent6">
                    <a:lumMod val="50000"/>
                  </a:schemeClr>
                </a:solidFill>
                <a:latin typeface="Itim" charset="-34"/>
                <a:cs typeface="Itim" charset="-34"/>
              </a:rPr>
              <a:t>dan</a:t>
            </a:r>
            <a:r>
              <a:rPr lang="en-ID" sz="2000" dirty="0">
                <a:solidFill>
                  <a:schemeClr val="accent6">
                    <a:lumMod val="50000"/>
                  </a:schemeClr>
                </a:solidFill>
                <a:latin typeface="Itim" charset="-34"/>
                <a:cs typeface="Itim" charset="-34"/>
              </a:rPr>
              <a:t> </a:t>
            </a:r>
            <a:r>
              <a:rPr lang="en-ID" sz="2000" dirty="0" err="1">
                <a:solidFill>
                  <a:schemeClr val="accent6">
                    <a:lumMod val="50000"/>
                  </a:schemeClr>
                </a:solidFill>
                <a:latin typeface="Itim" charset="-34"/>
                <a:cs typeface="Itim" charset="-34"/>
              </a:rPr>
              <a:t>Abiotik</a:t>
            </a:r>
            <a:endParaRPr lang="en-US" sz="2000" dirty="0">
              <a:solidFill>
                <a:schemeClr val="accent6">
                  <a:lumMod val="50000"/>
                </a:schemeClr>
              </a:solidFill>
              <a:latin typeface="Itim" charset="-34"/>
              <a:cs typeface="Itim" charset="-34"/>
            </a:endParaRPr>
          </a:p>
        </p:txBody>
      </p:sp>
      <p:sp>
        <p:nvSpPr>
          <p:cNvPr id="31" name="Rounded Rectangle 30"/>
          <p:cNvSpPr/>
          <p:nvPr/>
        </p:nvSpPr>
        <p:spPr>
          <a:xfrm>
            <a:off x="5267001" y="2427734"/>
            <a:ext cx="245902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err="1">
                <a:solidFill>
                  <a:schemeClr val="accent6">
                    <a:lumMod val="50000"/>
                  </a:schemeClr>
                </a:solidFill>
                <a:latin typeface="Itim" charset="-34"/>
                <a:cs typeface="Itim" charset="-34"/>
              </a:rPr>
              <a:t>Alam</a:t>
            </a:r>
            <a:r>
              <a:rPr lang="en-ID" sz="2000" dirty="0">
                <a:solidFill>
                  <a:schemeClr val="accent6">
                    <a:lumMod val="50000"/>
                  </a:schemeClr>
                </a:solidFill>
                <a:latin typeface="Itim" charset="-34"/>
                <a:cs typeface="Itim" charset="-34"/>
              </a:rPr>
              <a:t> </a:t>
            </a:r>
            <a:r>
              <a:rPr lang="en-ID" sz="2000" dirty="0" err="1">
                <a:solidFill>
                  <a:schemeClr val="accent6">
                    <a:lumMod val="50000"/>
                  </a:schemeClr>
                </a:solidFill>
                <a:latin typeface="Itim" charset="-34"/>
                <a:cs typeface="Itim" charset="-34"/>
              </a:rPr>
              <a:t>dan</a:t>
            </a:r>
            <a:r>
              <a:rPr lang="en-ID" sz="2000" dirty="0">
                <a:solidFill>
                  <a:schemeClr val="accent6">
                    <a:lumMod val="50000"/>
                  </a:schemeClr>
                </a:solidFill>
                <a:latin typeface="Itim" charset="-34"/>
                <a:cs typeface="Itim" charset="-34"/>
              </a:rPr>
              <a:t> </a:t>
            </a:r>
            <a:r>
              <a:rPr lang="en-ID" sz="2000" dirty="0" err="1">
                <a:solidFill>
                  <a:schemeClr val="accent6">
                    <a:lumMod val="50000"/>
                  </a:schemeClr>
                </a:solidFill>
                <a:latin typeface="Itim" charset="-34"/>
                <a:cs typeface="Itim" charset="-34"/>
              </a:rPr>
              <a:t>Buatan</a:t>
            </a:r>
            <a:endParaRPr lang="en-US" sz="2000" dirty="0">
              <a:solidFill>
                <a:schemeClr val="accent6">
                  <a:lumMod val="50000"/>
                </a:schemeClr>
              </a:solidFill>
              <a:latin typeface="Itim" charset="-34"/>
              <a:cs typeface="Itim" charset="-34"/>
            </a:endParaRPr>
          </a:p>
        </p:txBody>
      </p:sp>
      <p:sp>
        <p:nvSpPr>
          <p:cNvPr id="33" name="Down Arrow 32"/>
          <p:cNvSpPr/>
          <p:nvPr/>
        </p:nvSpPr>
        <p:spPr>
          <a:xfrm rot="19345806">
            <a:off x="5516672" y="1725041"/>
            <a:ext cx="312981" cy="752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802403" y="3147814"/>
            <a:ext cx="0" cy="432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a:off x="6496512" y="3147814"/>
            <a:ext cx="0" cy="432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2787609" y="3579862"/>
            <a:ext cx="3739108" cy="8629"/>
          </a:xfrm>
          <a:prstGeom prst="line">
            <a:avLst/>
          </a:prstGeom>
        </p:spPr>
        <p:style>
          <a:lnRef idx="3">
            <a:schemeClr val="accent1"/>
          </a:lnRef>
          <a:fillRef idx="0">
            <a:schemeClr val="accent1"/>
          </a:fillRef>
          <a:effectRef idx="2">
            <a:schemeClr val="accent1"/>
          </a:effectRef>
          <a:fontRef idx="minor">
            <a:schemeClr val="tx1"/>
          </a:fontRef>
        </p:style>
      </p:cxnSp>
      <p:sp>
        <p:nvSpPr>
          <p:cNvPr id="15" name="Down Arrow 14"/>
          <p:cNvSpPr/>
          <p:nvPr/>
        </p:nvSpPr>
        <p:spPr>
          <a:xfrm>
            <a:off x="4521231" y="3651870"/>
            <a:ext cx="25236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08991" y="4207803"/>
            <a:ext cx="309634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b="1" dirty="0">
                <a:solidFill>
                  <a:schemeClr val="accent6">
                    <a:lumMod val="50000"/>
                  </a:schemeClr>
                </a:solidFill>
                <a:latin typeface="Itim" charset="-34"/>
                <a:cs typeface="Itim" charset="-34"/>
              </a:rPr>
              <a:t>1. </a:t>
            </a:r>
            <a:r>
              <a:rPr lang="en-ID" sz="1600" b="1" dirty="0" err="1">
                <a:solidFill>
                  <a:schemeClr val="accent6">
                    <a:lumMod val="50000"/>
                  </a:schemeClr>
                </a:solidFill>
                <a:latin typeface="Itim" charset="-34"/>
                <a:cs typeface="Itim" charset="-34"/>
              </a:rPr>
              <a:t>Pemanfaatan</a:t>
            </a:r>
            <a:r>
              <a:rPr lang="en-ID" sz="1600" b="1" dirty="0">
                <a:solidFill>
                  <a:schemeClr val="accent6">
                    <a:lumMod val="50000"/>
                  </a:schemeClr>
                </a:solidFill>
                <a:latin typeface="Itim" charset="-34"/>
                <a:cs typeface="Itim" charset="-34"/>
              </a:rPr>
              <a:t> </a:t>
            </a:r>
            <a:r>
              <a:rPr lang="en-ID" sz="1600" b="1" dirty="0" err="1">
                <a:solidFill>
                  <a:schemeClr val="accent6">
                    <a:lumMod val="50000"/>
                  </a:schemeClr>
                </a:solidFill>
                <a:latin typeface="Itim" charset="-34"/>
                <a:cs typeface="Itim" charset="-34"/>
              </a:rPr>
              <a:t>Lingkungan</a:t>
            </a:r>
            <a:endParaRPr lang="en-ID" sz="1600" b="1" dirty="0">
              <a:solidFill>
                <a:schemeClr val="accent6">
                  <a:lumMod val="50000"/>
                </a:schemeClr>
              </a:solidFill>
              <a:latin typeface="Itim" charset="-34"/>
              <a:cs typeface="Itim" charset="-34"/>
            </a:endParaRPr>
          </a:p>
          <a:p>
            <a:r>
              <a:rPr lang="en-ID" sz="1600" b="1" dirty="0">
                <a:solidFill>
                  <a:schemeClr val="accent6">
                    <a:lumMod val="50000"/>
                  </a:schemeClr>
                </a:solidFill>
                <a:latin typeface="Itim" charset="-34"/>
                <a:cs typeface="Itim" charset="-34"/>
              </a:rPr>
              <a:t>2. </a:t>
            </a:r>
            <a:r>
              <a:rPr lang="en-ID" sz="1600" b="1" dirty="0" err="1">
                <a:solidFill>
                  <a:schemeClr val="accent6">
                    <a:lumMod val="50000"/>
                  </a:schemeClr>
                </a:solidFill>
                <a:latin typeface="Itim" charset="-34"/>
                <a:cs typeface="Itim" charset="-34"/>
              </a:rPr>
              <a:t>Pelestarian</a:t>
            </a:r>
            <a:r>
              <a:rPr lang="en-ID" sz="1600" b="1" dirty="0">
                <a:solidFill>
                  <a:schemeClr val="accent6">
                    <a:lumMod val="50000"/>
                  </a:schemeClr>
                </a:solidFill>
                <a:latin typeface="Itim" charset="-34"/>
                <a:cs typeface="Itim" charset="-34"/>
              </a:rPr>
              <a:t> </a:t>
            </a:r>
            <a:r>
              <a:rPr lang="en-ID" sz="1600" b="1" dirty="0" err="1">
                <a:solidFill>
                  <a:schemeClr val="accent6">
                    <a:lumMod val="50000"/>
                  </a:schemeClr>
                </a:solidFill>
                <a:latin typeface="Itim" charset="-34"/>
                <a:cs typeface="Itim" charset="-34"/>
              </a:rPr>
              <a:t>Lingkungan</a:t>
            </a:r>
            <a:endParaRPr lang="en-US" sz="1600" b="1" dirty="0">
              <a:solidFill>
                <a:schemeClr val="accent6">
                  <a:lumMod val="50000"/>
                </a:schemeClr>
              </a:solidFill>
              <a:latin typeface="Itim" charset="-34"/>
              <a:cs typeface="Itim"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 calcmode="lin" valueType="num">
                                      <p:cBhvr additive="base">
                                        <p:cTn id="2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8" name="Google Shape;898;p32"/>
          <p:cNvSpPr/>
          <p:nvPr/>
        </p:nvSpPr>
        <p:spPr>
          <a:xfrm rot="807122">
            <a:off x="6725280" y="2820407"/>
            <a:ext cx="937474" cy="551098"/>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rot="807122">
            <a:off x="6716834" y="2810851"/>
            <a:ext cx="959791" cy="569063"/>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rot="807122">
            <a:off x="5670962" y="886735"/>
            <a:ext cx="2476094" cy="2384801"/>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rot="807122">
            <a:off x="5622609" y="888567"/>
            <a:ext cx="2493857" cy="2401906"/>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rot="807122">
            <a:off x="6113208" y="1256029"/>
            <a:ext cx="1977019" cy="73024"/>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rot="807122">
            <a:off x="6113208" y="1256029"/>
            <a:ext cx="1977019" cy="73024"/>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txBox="1">
            <a:spLocks noGrp="1"/>
          </p:cNvSpPr>
          <p:nvPr>
            <p:ph type="title"/>
          </p:nvPr>
        </p:nvSpPr>
        <p:spPr>
          <a:xfrm>
            <a:off x="1061574" y="1371025"/>
            <a:ext cx="2894631" cy="2553678"/>
          </a:xfrm>
          <a:prstGeom prst="rect">
            <a:avLst/>
          </a:prstGeom>
        </p:spPr>
        <p:txBody>
          <a:bodyPr spcFirstLastPara="1" wrap="square" lIns="0" tIns="0" rIns="0" bIns="0" anchor="ctr" anchorCtr="0">
            <a:noAutofit/>
          </a:bodyPr>
          <a:lstStyle/>
          <a:p>
            <a:pPr lvl="0"/>
            <a:r>
              <a:rPr lang="en-ID" sz="2800" dirty="0" err="1"/>
              <a:t>Lingkungan</a:t>
            </a:r>
            <a:r>
              <a:rPr lang="en-ID" sz="2800" dirty="0"/>
              <a:t> di </a:t>
            </a:r>
            <a:r>
              <a:rPr lang="en-ID" sz="2800" dirty="0" err="1"/>
              <a:t>pedesaan</a:t>
            </a:r>
            <a:r>
              <a:rPr lang="en-ID" sz="2800" dirty="0"/>
              <a:t> </a:t>
            </a:r>
            <a:r>
              <a:rPr lang="en-ID" sz="2800" dirty="0" err="1"/>
              <a:t>dan</a:t>
            </a:r>
            <a:r>
              <a:rPr lang="en-ID" sz="2800" dirty="0"/>
              <a:t> di </a:t>
            </a:r>
            <a:r>
              <a:rPr lang="en-ID" sz="2800" dirty="0" err="1"/>
              <a:t>kota</a:t>
            </a:r>
            <a:r>
              <a:rPr lang="en-ID" sz="2800" dirty="0"/>
              <a:t> </a:t>
            </a:r>
            <a:r>
              <a:rPr lang="en-ID" sz="2800" dirty="0" err="1"/>
              <a:t>terdiri</a:t>
            </a:r>
            <a:r>
              <a:rPr lang="en-ID" sz="2800" dirty="0"/>
              <a:t> </a:t>
            </a:r>
            <a:r>
              <a:rPr lang="en-ID" sz="2800" dirty="0" err="1"/>
              <a:t>dari</a:t>
            </a:r>
            <a:r>
              <a:rPr lang="en-ID" sz="2800" dirty="0"/>
              <a:t> </a:t>
            </a:r>
            <a:r>
              <a:rPr lang="en-ID" sz="2800" dirty="0" err="1"/>
              <a:t>dua</a:t>
            </a:r>
            <a:r>
              <a:rPr lang="en-ID" sz="2800" dirty="0"/>
              <a:t> </a:t>
            </a:r>
            <a:r>
              <a:rPr lang="en-ID" sz="2800" dirty="0" err="1"/>
              <a:t>unsur</a:t>
            </a:r>
            <a:r>
              <a:rPr lang="en-ID" sz="2800" dirty="0"/>
              <a:t>, </a:t>
            </a:r>
            <a:r>
              <a:rPr lang="en-ID" sz="2800" dirty="0" err="1"/>
              <a:t>yaitu</a:t>
            </a:r>
            <a:r>
              <a:rPr lang="en-ID" sz="2800" dirty="0"/>
              <a:t> </a:t>
            </a:r>
            <a:r>
              <a:rPr lang="en-ID" sz="2800" dirty="0" err="1"/>
              <a:t>unsur</a:t>
            </a:r>
            <a:r>
              <a:rPr lang="en-ID" sz="2800" dirty="0"/>
              <a:t> </a:t>
            </a:r>
            <a:r>
              <a:rPr lang="en-ID" sz="2800" dirty="0" err="1"/>
              <a:t>biotik</a:t>
            </a:r>
            <a:r>
              <a:rPr lang="en-ID" sz="2800" dirty="0"/>
              <a:t> </a:t>
            </a:r>
            <a:r>
              <a:rPr lang="en-ID" sz="2800" dirty="0" err="1"/>
              <a:t>dan</a:t>
            </a:r>
            <a:r>
              <a:rPr lang="en-ID" sz="2800" dirty="0"/>
              <a:t> </a:t>
            </a:r>
            <a:r>
              <a:rPr lang="en-ID" sz="2800" dirty="0" err="1"/>
              <a:t>unsur</a:t>
            </a:r>
            <a:r>
              <a:rPr lang="en-ID" sz="2800" dirty="0"/>
              <a:t> </a:t>
            </a:r>
            <a:r>
              <a:rPr lang="en-ID" sz="2800" dirty="0" err="1"/>
              <a:t>abiotik</a:t>
            </a:r>
            <a:r>
              <a:rPr lang="en-ID" sz="2800" dirty="0"/>
              <a:t>. </a:t>
            </a:r>
            <a:endParaRPr lang="en-US" sz="2800" dirty="0"/>
          </a:p>
        </p:txBody>
      </p:sp>
      <p:sp>
        <p:nvSpPr>
          <p:cNvPr id="907" name="Google Shape;907;p32"/>
          <p:cNvSpPr/>
          <p:nvPr/>
        </p:nvSpPr>
        <p:spPr>
          <a:xfrm rot="2525013">
            <a:off x="7750204" y="1558255"/>
            <a:ext cx="669979" cy="1595607"/>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rot="4025467">
            <a:off x="7641276" y="1975838"/>
            <a:ext cx="42790" cy="96983"/>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4025467">
            <a:off x="7636001" y="2004099"/>
            <a:ext cx="18287" cy="49933"/>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rot="4025467">
            <a:off x="7382553" y="2156945"/>
            <a:ext cx="107802" cy="63435"/>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rot="4025467">
            <a:off x="7458446" y="2170774"/>
            <a:ext cx="68634" cy="47599"/>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4025467">
            <a:off x="7529472" y="2186054"/>
            <a:ext cx="33490" cy="32633"/>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rot="4025467">
            <a:off x="6077528" y="814423"/>
            <a:ext cx="310483" cy="504137"/>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 name="Google Shape;914;p32"/>
          <p:cNvGrpSpPr/>
          <p:nvPr/>
        </p:nvGrpSpPr>
        <p:grpSpPr>
          <a:xfrm flipH="1">
            <a:off x="1289766" y="3936345"/>
            <a:ext cx="2383432" cy="176025"/>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2"/>
          <p:cNvGrpSpPr/>
          <p:nvPr/>
        </p:nvGrpSpPr>
        <p:grpSpPr>
          <a:xfrm rot="674490">
            <a:off x="4321689" y="3648190"/>
            <a:ext cx="3474315" cy="888859"/>
            <a:chOff x="3809875" y="1963175"/>
            <a:chExt cx="1923600" cy="492150"/>
          </a:xfrm>
        </p:grpSpPr>
        <p:sp>
          <p:nvSpPr>
            <p:cNvPr id="918" name="Google Shape;918;p3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532718" y="487586"/>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964774">
            <a:off x="5952765" y="1388946"/>
            <a:ext cx="1912487" cy="1569660"/>
          </a:xfrm>
          <a:prstGeom prst="rect">
            <a:avLst/>
          </a:prstGeom>
          <a:noFill/>
        </p:spPr>
        <p:txBody>
          <a:bodyPr wrap="square" rtlCol="0">
            <a:spAutoFit/>
          </a:bodyPr>
          <a:lstStyle/>
          <a:p>
            <a:r>
              <a:rPr lang="en-ID" sz="3200" dirty="0" err="1">
                <a:solidFill>
                  <a:schemeClr val="tx1">
                    <a:lumMod val="75000"/>
                  </a:schemeClr>
                </a:solidFill>
                <a:latin typeface="Itim" charset="-34"/>
                <a:cs typeface="Itim" charset="-34"/>
              </a:rPr>
              <a:t>Biotik</a:t>
            </a:r>
            <a:r>
              <a:rPr lang="en-ID" sz="3200" dirty="0">
                <a:solidFill>
                  <a:schemeClr val="tx1">
                    <a:lumMod val="75000"/>
                  </a:schemeClr>
                </a:solidFill>
                <a:latin typeface="Itim" charset="-34"/>
                <a:cs typeface="Itim" charset="-34"/>
              </a:rPr>
              <a:t> </a:t>
            </a:r>
            <a:r>
              <a:rPr lang="en-ID" sz="3200" dirty="0" err="1">
                <a:solidFill>
                  <a:schemeClr val="tx1">
                    <a:lumMod val="75000"/>
                  </a:schemeClr>
                </a:solidFill>
                <a:latin typeface="Itim" charset="-34"/>
                <a:cs typeface="Itim" charset="-34"/>
              </a:rPr>
              <a:t>dan</a:t>
            </a:r>
            <a:r>
              <a:rPr lang="en-ID" sz="3200" dirty="0">
                <a:solidFill>
                  <a:schemeClr val="tx1">
                    <a:lumMod val="75000"/>
                  </a:schemeClr>
                </a:solidFill>
                <a:latin typeface="Itim" charset="-34"/>
                <a:cs typeface="Itim" charset="-34"/>
              </a:rPr>
              <a:t> </a:t>
            </a:r>
            <a:r>
              <a:rPr lang="en-ID" sz="3200" dirty="0" err="1">
                <a:solidFill>
                  <a:schemeClr val="tx1">
                    <a:lumMod val="75000"/>
                  </a:schemeClr>
                </a:solidFill>
                <a:latin typeface="Itim" charset="-34"/>
                <a:cs typeface="Itim" charset="-34"/>
              </a:rPr>
              <a:t>Abiotik</a:t>
            </a:r>
            <a:endParaRPr lang="en-US" sz="3200" dirty="0">
              <a:solidFill>
                <a:schemeClr val="tx1">
                  <a:lumMod val="75000"/>
                </a:schemeClr>
              </a:solidFill>
              <a:latin typeface="Itim" charset="-34"/>
              <a:cs typeface="Itim" charset="-34"/>
            </a:endParaRPr>
          </a:p>
        </p:txBody>
      </p:sp>
      <p:grpSp>
        <p:nvGrpSpPr>
          <p:cNvPr id="46" name="Google Shape;914;p32"/>
          <p:cNvGrpSpPr/>
          <p:nvPr/>
        </p:nvGrpSpPr>
        <p:grpSpPr>
          <a:xfrm flipH="1">
            <a:off x="1310919" y="1809720"/>
            <a:ext cx="2383432" cy="176025"/>
            <a:chOff x="4345425" y="2175475"/>
            <a:chExt cx="800750" cy="176025"/>
          </a:xfrm>
        </p:grpSpPr>
        <p:sp>
          <p:nvSpPr>
            <p:cNvPr id="47"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914;p32"/>
          <p:cNvGrpSpPr/>
          <p:nvPr/>
        </p:nvGrpSpPr>
        <p:grpSpPr>
          <a:xfrm flipH="1">
            <a:off x="1310919" y="2194573"/>
            <a:ext cx="2383432" cy="176025"/>
            <a:chOff x="4345425" y="2175475"/>
            <a:chExt cx="800750" cy="176025"/>
          </a:xfrm>
        </p:grpSpPr>
        <p:sp>
          <p:nvSpPr>
            <p:cNvPr id="50"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914;p32"/>
          <p:cNvGrpSpPr/>
          <p:nvPr/>
        </p:nvGrpSpPr>
        <p:grpSpPr>
          <a:xfrm flipH="1">
            <a:off x="1347976" y="3016730"/>
            <a:ext cx="2383432" cy="176025"/>
            <a:chOff x="4345425" y="2175475"/>
            <a:chExt cx="800750" cy="176025"/>
          </a:xfrm>
        </p:grpSpPr>
        <p:sp>
          <p:nvSpPr>
            <p:cNvPr id="53"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914;p32"/>
          <p:cNvGrpSpPr/>
          <p:nvPr/>
        </p:nvGrpSpPr>
        <p:grpSpPr>
          <a:xfrm flipH="1">
            <a:off x="1441215" y="3483747"/>
            <a:ext cx="2383432" cy="176025"/>
            <a:chOff x="4345425" y="2175475"/>
            <a:chExt cx="800750" cy="176025"/>
          </a:xfrm>
        </p:grpSpPr>
        <p:sp>
          <p:nvSpPr>
            <p:cNvPr id="56"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4"/>
                                        </p:tgtEl>
                                        <p:attrNameLst>
                                          <p:attrName>style.visibility</p:attrName>
                                        </p:attrNameLst>
                                      </p:cBhvr>
                                      <p:to>
                                        <p:strVal val="visible"/>
                                      </p:to>
                                    </p:set>
                                    <p:anim calcmode="lin" valueType="num">
                                      <p:cBhvr additive="base">
                                        <p:cTn id="12" dur="500" fill="hold"/>
                                        <p:tgtEl>
                                          <p:spTgt spid="904"/>
                                        </p:tgtEl>
                                        <p:attrNameLst>
                                          <p:attrName>ppt_x</p:attrName>
                                        </p:attrNameLst>
                                      </p:cBhvr>
                                      <p:tavLst>
                                        <p:tav tm="0">
                                          <p:val>
                                            <p:strVal val="#ppt_x"/>
                                          </p:val>
                                        </p:tav>
                                        <p:tav tm="100000">
                                          <p:val>
                                            <p:strVal val="#ppt_x"/>
                                          </p:val>
                                        </p:tav>
                                      </p:tavLst>
                                    </p:anim>
                                    <p:anim calcmode="lin" valueType="num">
                                      <p:cBhvr additive="base">
                                        <p:cTn id="13" dur="500" fill="hold"/>
                                        <p:tgtEl>
                                          <p:spTgt spid="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6" name="Google Shape;1056;p35"/>
          <p:cNvSpPr txBox="1">
            <a:spLocks noGrp="1"/>
          </p:cNvSpPr>
          <p:nvPr>
            <p:ph type="title"/>
          </p:nvPr>
        </p:nvSpPr>
        <p:spPr>
          <a:xfrm>
            <a:off x="529337" y="1794571"/>
            <a:ext cx="7757350" cy="2719426"/>
          </a:xfrm>
          <a:prstGeom prst="rect">
            <a:avLst/>
          </a:prstGeom>
        </p:spPr>
        <p:txBody>
          <a:bodyPr spcFirstLastPara="1" wrap="square" lIns="0" tIns="0" rIns="0" bIns="0" anchor="t" anchorCtr="0">
            <a:noAutofit/>
          </a:bodyPr>
          <a:lstStyle/>
          <a:p>
            <a:pPr lvl="0" algn="l"/>
            <a:r>
              <a:rPr lang="en-ID" sz="2400" dirty="0" err="1"/>
              <a:t>Unsur</a:t>
            </a:r>
            <a:r>
              <a:rPr lang="en-ID" sz="2400" dirty="0"/>
              <a:t> </a:t>
            </a:r>
            <a:r>
              <a:rPr lang="en-ID" sz="2400" dirty="0" err="1"/>
              <a:t>biotik</a:t>
            </a:r>
            <a:r>
              <a:rPr lang="en-ID" sz="2400" dirty="0"/>
              <a:t> </a:t>
            </a:r>
            <a:r>
              <a:rPr lang="en-ID" sz="2400" dirty="0" err="1"/>
              <a:t>adalah</a:t>
            </a:r>
            <a:r>
              <a:rPr lang="en-ID" sz="2400" dirty="0"/>
              <a:t> </a:t>
            </a:r>
            <a:r>
              <a:rPr lang="en-ID" sz="2400" dirty="0" err="1"/>
              <a:t>lingkungan</a:t>
            </a:r>
            <a:r>
              <a:rPr lang="en-ID" sz="2400" dirty="0"/>
              <a:t> yang </a:t>
            </a:r>
            <a:r>
              <a:rPr lang="en-ID" sz="2400" dirty="0" err="1"/>
              <a:t>terdiri</a:t>
            </a:r>
            <a:r>
              <a:rPr lang="en-ID" sz="2400" dirty="0"/>
              <a:t> </a:t>
            </a:r>
            <a:r>
              <a:rPr lang="en-ID" sz="2400" dirty="0" err="1"/>
              <a:t>dari</a:t>
            </a:r>
            <a:r>
              <a:rPr lang="en-ID" sz="2400" dirty="0"/>
              <a:t> </a:t>
            </a:r>
            <a:r>
              <a:rPr lang="en-ID" sz="2400" dirty="0" err="1"/>
              <a:t>makhluk</a:t>
            </a:r>
            <a:r>
              <a:rPr lang="en-ID" sz="2400" dirty="0"/>
              <a:t> </a:t>
            </a:r>
            <a:r>
              <a:rPr lang="en-ID" sz="2400" dirty="0" err="1"/>
              <a:t>hidup</a:t>
            </a:r>
            <a:r>
              <a:rPr lang="en-ID" sz="2400" dirty="0"/>
              <a:t>. </a:t>
            </a:r>
            <a:r>
              <a:rPr lang="en-ID" sz="2400" dirty="0" err="1"/>
              <a:t>Contohnya</a:t>
            </a:r>
            <a:r>
              <a:rPr lang="en-ID" sz="2400" dirty="0"/>
              <a:t> </a:t>
            </a:r>
            <a:r>
              <a:rPr lang="en-ID" sz="2400" dirty="0" err="1"/>
              <a:t>adalah</a:t>
            </a:r>
            <a:r>
              <a:rPr lang="en-ID" sz="2400" dirty="0"/>
              <a:t> </a:t>
            </a:r>
            <a:r>
              <a:rPr lang="en-ID" sz="2400" dirty="0" err="1"/>
              <a:t>tumbuh</a:t>
            </a:r>
            <a:r>
              <a:rPr lang="en-ID" sz="2400" dirty="0"/>
              <a:t> – </a:t>
            </a:r>
            <a:r>
              <a:rPr lang="en-ID" sz="2400" dirty="0" err="1"/>
              <a:t>tumbuhan</a:t>
            </a:r>
            <a:r>
              <a:rPr lang="en-ID" sz="2400" dirty="0"/>
              <a:t>, </a:t>
            </a:r>
            <a:r>
              <a:rPr lang="en-ID" sz="2400" dirty="0" err="1"/>
              <a:t>hewan</a:t>
            </a:r>
            <a:r>
              <a:rPr lang="en-ID" sz="2400" dirty="0"/>
              <a:t>, </a:t>
            </a:r>
            <a:r>
              <a:rPr lang="en-ID" sz="2400" dirty="0" err="1"/>
              <a:t>termasuk</a:t>
            </a:r>
            <a:r>
              <a:rPr lang="en-ID" sz="2400" dirty="0"/>
              <a:t> </a:t>
            </a:r>
            <a:r>
              <a:rPr lang="en-ID" sz="2400" dirty="0" err="1"/>
              <a:t>manusia</a:t>
            </a:r>
            <a:r>
              <a:rPr lang="en-ID" sz="2400" dirty="0"/>
              <a:t> </a:t>
            </a:r>
            <a:r>
              <a:rPr lang="en-ID" sz="2400" dirty="0" err="1"/>
              <a:t>itu</a:t>
            </a:r>
            <a:r>
              <a:rPr lang="en-ID" sz="2400" dirty="0"/>
              <a:t> </a:t>
            </a:r>
            <a:r>
              <a:rPr lang="en-ID" sz="2400" dirty="0" err="1"/>
              <a:t>sendiri</a:t>
            </a:r>
            <a:r>
              <a:rPr lang="en-ID" sz="2400" dirty="0"/>
              <a:t>, </a:t>
            </a:r>
            <a:r>
              <a:rPr lang="en-ID" sz="2400" dirty="0" err="1"/>
              <a:t>dan</a:t>
            </a:r>
            <a:r>
              <a:rPr lang="en-ID" sz="2400" dirty="0"/>
              <a:t> </a:t>
            </a:r>
            <a:r>
              <a:rPr lang="en-ID" sz="2400" dirty="0" err="1"/>
              <a:t>kehidupan</a:t>
            </a:r>
            <a:r>
              <a:rPr lang="en-ID" sz="2400" dirty="0"/>
              <a:t> </a:t>
            </a:r>
            <a:r>
              <a:rPr lang="en-ID" sz="2400" dirty="0" err="1"/>
              <a:t>lainnya</a:t>
            </a:r>
            <a:r>
              <a:rPr lang="en-ID" sz="2400" dirty="0"/>
              <a:t>.</a:t>
            </a:r>
            <a:br>
              <a:rPr lang="en-US" sz="2400" dirty="0"/>
            </a:br>
            <a:br>
              <a:rPr lang="en-US" sz="2400" dirty="0"/>
            </a:br>
            <a:endParaRPr lang="en-US" sz="2400" dirty="0"/>
          </a:p>
        </p:txBody>
      </p:sp>
      <p:grpSp>
        <p:nvGrpSpPr>
          <p:cNvPr id="1057" name="Google Shape;1057;p35"/>
          <p:cNvGrpSpPr/>
          <p:nvPr/>
        </p:nvGrpSpPr>
        <p:grpSpPr>
          <a:xfrm>
            <a:off x="5541554" y="858327"/>
            <a:ext cx="3220056" cy="176025"/>
            <a:chOff x="4345425" y="2175475"/>
            <a:chExt cx="800750" cy="176025"/>
          </a:xfrm>
        </p:grpSpPr>
        <p:sp>
          <p:nvSpPr>
            <p:cNvPr id="1058"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1202396" y="605799"/>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3518463" flipH="1">
            <a:off x="7673764" y="4014821"/>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5"/>
          <p:cNvGrpSpPr/>
          <p:nvPr/>
        </p:nvGrpSpPr>
        <p:grpSpPr>
          <a:xfrm rot="10800000">
            <a:off x="3855903" y="605787"/>
            <a:ext cx="806657" cy="421744"/>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itle 2"/>
          <p:cNvSpPr txBox="1">
            <a:spLocks/>
          </p:cNvSpPr>
          <p:nvPr/>
        </p:nvSpPr>
        <p:spPr>
          <a:xfrm>
            <a:off x="4708558" y="471451"/>
            <a:ext cx="3852000" cy="1037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r>
              <a:rPr lang="en-ID" dirty="0" err="1"/>
              <a:t>Biotik</a:t>
            </a:r>
            <a:r>
              <a:rPr lang="en-ID" dirty="0"/>
              <a:t> </a:t>
            </a:r>
            <a:r>
              <a:rPr lang="en-ID" dirty="0" err="1"/>
              <a:t>dan</a:t>
            </a:r>
            <a:r>
              <a:rPr lang="en-ID" dirty="0"/>
              <a:t> </a:t>
            </a:r>
            <a:r>
              <a:rPr lang="en-ID" dirty="0" err="1"/>
              <a:t>Abiotik</a:t>
            </a:r>
            <a:endParaRPr lang="en-US" dirty="0"/>
          </a:p>
        </p:txBody>
      </p:sp>
      <p:grpSp>
        <p:nvGrpSpPr>
          <p:cNvPr id="30" name="Group 29"/>
          <p:cNvGrpSpPr/>
          <p:nvPr/>
        </p:nvGrpSpPr>
        <p:grpSpPr>
          <a:xfrm>
            <a:off x="946282" y="2965193"/>
            <a:ext cx="6289591" cy="1694789"/>
            <a:chOff x="-1389" y="-23042"/>
            <a:chExt cx="2877558" cy="1236479"/>
          </a:xfrm>
        </p:grpSpPr>
        <p:pic>
          <p:nvPicPr>
            <p:cNvPr id="31" name="Picture 30" descr="C:\Users\acer\Downloads\background-hewan-kartun-7.jp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r="7191"/>
            <a:stretch/>
          </p:blipFill>
          <p:spPr bwMode="auto">
            <a:xfrm>
              <a:off x="-1389" y="-23042"/>
              <a:ext cx="1441174" cy="1236479"/>
            </a:xfrm>
            <a:prstGeom prst="rect">
              <a:avLst/>
            </a:prstGeom>
            <a:noFill/>
            <a:ln>
              <a:noFill/>
            </a:ln>
            <a:extLst>
              <a:ext uri="{53640926-AAD7-44D8-BBD7-CCE9431645EC}">
                <a14:shadowObscured xmlns:a14="http://schemas.microsoft.com/office/drawing/2010/main"/>
              </a:ext>
            </a:extLst>
          </p:spPr>
        </p:pic>
        <p:pic>
          <p:nvPicPr>
            <p:cNvPr id="32" name="Picture 31" descr="C:\Users\acer\Downloads\bioti.jpg"/>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30018" y="-23041"/>
              <a:ext cx="1246151" cy="123647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60"/>
                                        </p:tgtEl>
                                        <p:attrNameLst>
                                          <p:attrName>style.visibility</p:attrName>
                                        </p:attrNameLst>
                                      </p:cBhvr>
                                      <p:to>
                                        <p:strVal val="visible"/>
                                      </p:to>
                                    </p:set>
                                    <p:animEffect transition="in" filter="barn(inVertical)">
                                      <p:cBhvr>
                                        <p:cTn id="12" dur="500"/>
                                        <p:tgtEl>
                                          <p:spTgt spid="10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56"/>
                                        </p:tgtEl>
                                        <p:attrNameLst>
                                          <p:attrName>style.visibility</p:attrName>
                                        </p:attrNameLst>
                                      </p:cBhvr>
                                      <p:to>
                                        <p:strVal val="visible"/>
                                      </p:to>
                                    </p:set>
                                    <p:anim calcmode="lin" valueType="num">
                                      <p:cBhvr additive="base">
                                        <p:cTn id="17" dur="500" fill="hold"/>
                                        <p:tgtEl>
                                          <p:spTgt spid="1056"/>
                                        </p:tgtEl>
                                        <p:attrNameLst>
                                          <p:attrName>ppt_x</p:attrName>
                                        </p:attrNameLst>
                                      </p:cBhvr>
                                      <p:tavLst>
                                        <p:tav tm="0">
                                          <p:val>
                                            <p:strVal val="#ppt_x"/>
                                          </p:val>
                                        </p:tav>
                                        <p:tav tm="100000">
                                          <p:val>
                                            <p:strVal val="#ppt_x"/>
                                          </p:val>
                                        </p:tav>
                                      </p:tavLst>
                                    </p:anim>
                                    <p:anim calcmode="lin" valueType="num">
                                      <p:cBhvr additive="base">
                                        <p:cTn id="18" dur="500" fill="hold"/>
                                        <p:tgtEl>
                                          <p:spTgt spid="105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63"/>
                                        </p:tgtEl>
                                        <p:attrNameLst>
                                          <p:attrName>style.visibility</p:attrName>
                                        </p:attrNameLst>
                                      </p:cBhvr>
                                      <p:to>
                                        <p:strVal val="visible"/>
                                      </p:to>
                                    </p:set>
                                    <p:animEffect transition="in" filter="barn(inVertical)">
                                      <p:cBhvr>
                                        <p:cTn id="23" dur="500"/>
                                        <p:tgtEl>
                                          <p:spTgt spid="106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D" dirty="0" err="1"/>
              <a:t>Biotik</a:t>
            </a:r>
            <a:r>
              <a:rPr lang="en-ID" dirty="0"/>
              <a:t> </a:t>
            </a:r>
            <a:r>
              <a:rPr lang="en-ID" dirty="0" err="1"/>
              <a:t>dan</a:t>
            </a:r>
            <a:r>
              <a:rPr lang="en-ID" dirty="0"/>
              <a:t> </a:t>
            </a:r>
            <a:r>
              <a:rPr lang="en-ID" dirty="0" err="1"/>
              <a:t>Abiotik</a:t>
            </a:r>
            <a:endParaRPr lang="en-US" dirty="0"/>
          </a:p>
        </p:txBody>
      </p:sp>
      <p:grpSp>
        <p:nvGrpSpPr>
          <p:cNvPr id="4" name="Google Shape;1060;p35"/>
          <p:cNvGrpSpPr/>
          <p:nvPr/>
        </p:nvGrpSpPr>
        <p:grpSpPr>
          <a:xfrm>
            <a:off x="1202396" y="605799"/>
            <a:ext cx="580423" cy="681083"/>
            <a:chOff x="645175" y="3632150"/>
            <a:chExt cx="394550" cy="462975"/>
          </a:xfrm>
        </p:grpSpPr>
        <p:sp>
          <p:nvSpPr>
            <p:cNvPr id="5"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063;p35"/>
          <p:cNvGrpSpPr/>
          <p:nvPr/>
        </p:nvGrpSpPr>
        <p:grpSpPr>
          <a:xfrm rot="3818979" flipH="1">
            <a:off x="7673764" y="4014821"/>
            <a:ext cx="771546" cy="905351"/>
            <a:chOff x="645175" y="3632150"/>
            <a:chExt cx="394550" cy="462975"/>
          </a:xfrm>
        </p:grpSpPr>
        <p:sp>
          <p:nvSpPr>
            <p:cNvPr id="8"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057;p35"/>
          <p:cNvGrpSpPr/>
          <p:nvPr/>
        </p:nvGrpSpPr>
        <p:grpSpPr>
          <a:xfrm>
            <a:off x="5369103" y="923366"/>
            <a:ext cx="3220056" cy="176025"/>
            <a:chOff x="4345425" y="2175475"/>
            <a:chExt cx="800750" cy="176025"/>
          </a:xfrm>
        </p:grpSpPr>
        <p:sp>
          <p:nvSpPr>
            <p:cNvPr id="11"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66;p35"/>
          <p:cNvGrpSpPr/>
          <p:nvPr/>
        </p:nvGrpSpPr>
        <p:grpSpPr>
          <a:xfrm rot="10800000">
            <a:off x="3855903" y="605787"/>
            <a:ext cx="806657" cy="421744"/>
            <a:chOff x="1822875" y="1377000"/>
            <a:chExt cx="548075" cy="286550"/>
          </a:xfrm>
        </p:grpSpPr>
        <p:sp>
          <p:nvSpPr>
            <p:cNvPr id="14"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p:cNvSpPr txBox="1"/>
          <p:nvPr/>
        </p:nvSpPr>
        <p:spPr>
          <a:xfrm>
            <a:off x="395536" y="1635646"/>
            <a:ext cx="7056784" cy="1569660"/>
          </a:xfrm>
          <a:prstGeom prst="rect">
            <a:avLst/>
          </a:prstGeom>
          <a:noFill/>
        </p:spPr>
        <p:txBody>
          <a:bodyPr wrap="square" rtlCol="0">
            <a:spAutoFit/>
          </a:bodyPr>
          <a:lstStyle/>
          <a:p>
            <a:r>
              <a:rPr lang="en-ID" sz="2400" b="1" dirty="0" err="1">
                <a:solidFill>
                  <a:schemeClr val="tx1">
                    <a:lumMod val="75000"/>
                  </a:schemeClr>
                </a:solidFill>
                <a:latin typeface="Itim" charset="-34"/>
                <a:cs typeface="Itim" charset="-34"/>
              </a:rPr>
              <a:t>Unsur</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abiotik</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adalah</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lingkungan</a:t>
            </a:r>
            <a:r>
              <a:rPr lang="en-ID" sz="2400" b="1" dirty="0">
                <a:solidFill>
                  <a:schemeClr val="tx1">
                    <a:lumMod val="75000"/>
                  </a:schemeClr>
                </a:solidFill>
                <a:latin typeface="Itim" charset="-34"/>
                <a:cs typeface="Itim" charset="-34"/>
              </a:rPr>
              <a:t> yang </a:t>
            </a:r>
            <a:r>
              <a:rPr lang="en-ID" sz="2400" b="1" dirty="0" err="1">
                <a:solidFill>
                  <a:schemeClr val="tx1">
                    <a:lumMod val="75000"/>
                  </a:schemeClr>
                </a:solidFill>
                <a:latin typeface="Itim" charset="-34"/>
                <a:cs typeface="Itim" charset="-34"/>
              </a:rPr>
              <a:t>terdiri</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dari</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benda</a:t>
            </a:r>
            <a:r>
              <a:rPr lang="en-ID" sz="2400" b="1" dirty="0">
                <a:solidFill>
                  <a:schemeClr val="tx1">
                    <a:lumMod val="75000"/>
                  </a:schemeClr>
                </a:solidFill>
                <a:latin typeface="Itim" charset="-34"/>
                <a:cs typeface="Itim" charset="-34"/>
              </a:rPr>
              <a:t> – </a:t>
            </a:r>
            <a:r>
              <a:rPr lang="en-ID" sz="2400" b="1" dirty="0" err="1">
                <a:solidFill>
                  <a:schemeClr val="tx1">
                    <a:lumMod val="75000"/>
                  </a:schemeClr>
                </a:solidFill>
                <a:latin typeface="Itim" charset="-34"/>
                <a:cs typeface="Itim" charset="-34"/>
              </a:rPr>
              <a:t>benda</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mati</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Contoh</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unsur</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abiotik</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adalah</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suhu</a:t>
            </a:r>
            <a:r>
              <a:rPr lang="en-ID" sz="2400" b="1" dirty="0">
                <a:solidFill>
                  <a:schemeClr val="tx1">
                    <a:lumMod val="75000"/>
                  </a:schemeClr>
                </a:solidFill>
                <a:latin typeface="Itim" charset="-34"/>
                <a:cs typeface="Itim" charset="-34"/>
              </a:rPr>
              <a:t>, air, </a:t>
            </a:r>
            <a:r>
              <a:rPr lang="en-ID" sz="2400" b="1" dirty="0" err="1">
                <a:solidFill>
                  <a:schemeClr val="tx1">
                    <a:lumMod val="75000"/>
                  </a:schemeClr>
                </a:solidFill>
                <a:latin typeface="Itim" charset="-34"/>
                <a:cs typeface="Itim" charset="-34"/>
              </a:rPr>
              <a:t>udara</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cahaya</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tanah</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batu</a:t>
            </a:r>
            <a:r>
              <a:rPr lang="en-ID" sz="2400" b="1" dirty="0">
                <a:solidFill>
                  <a:schemeClr val="tx1">
                    <a:lumMod val="75000"/>
                  </a:schemeClr>
                </a:solidFill>
                <a:latin typeface="Itim" charset="-34"/>
                <a:cs typeface="Itim" charset="-34"/>
              </a:rPr>
              <a:t> – </a:t>
            </a:r>
            <a:r>
              <a:rPr lang="en-ID" sz="2400" b="1" dirty="0" err="1">
                <a:solidFill>
                  <a:schemeClr val="tx1">
                    <a:lumMod val="75000"/>
                  </a:schemeClr>
                </a:solidFill>
                <a:latin typeface="Itim" charset="-34"/>
                <a:cs typeface="Itim" charset="-34"/>
              </a:rPr>
              <a:t>batuan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dan</a:t>
            </a:r>
            <a:r>
              <a:rPr lang="en-ID" sz="2400" b="1" dirty="0">
                <a:solidFill>
                  <a:schemeClr val="tx1">
                    <a:lumMod val="75000"/>
                  </a:schemeClr>
                </a:solidFill>
                <a:latin typeface="Itim" charset="-34"/>
                <a:cs typeface="Itim" charset="-34"/>
              </a:rPr>
              <a:t> lain – lain. </a:t>
            </a:r>
            <a:endParaRPr lang="en-US" sz="2400" b="1" dirty="0">
              <a:solidFill>
                <a:schemeClr val="tx1">
                  <a:lumMod val="75000"/>
                </a:schemeClr>
              </a:solidFill>
              <a:latin typeface="Itim" charset="-34"/>
              <a:cs typeface="Itim" charset="-34"/>
            </a:endParaRPr>
          </a:p>
        </p:txBody>
      </p:sp>
      <p:pic>
        <p:nvPicPr>
          <p:cNvPr id="24" name="Picture 23" descr="C:\Users\acer\Pictures\2963550_b20e6959-34f8-4504-b1c2-2908b380d4ec_830_550.png"/>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11034" y="3170625"/>
            <a:ext cx="5025788" cy="1490345"/>
          </a:xfrm>
          <a:prstGeom prst="rect">
            <a:avLst/>
          </a:prstGeom>
          <a:noFill/>
          <a:ln>
            <a:noFill/>
          </a:ln>
        </p:spPr>
      </p:pic>
    </p:spTree>
    <p:extLst>
      <p:ext uri="{BB962C8B-B14F-4D97-AF65-F5344CB8AC3E}">
        <p14:creationId xmlns:p14="http://schemas.microsoft.com/office/powerpoint/2010/main" val="107405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additive="base">
                                        <p:cTn id="1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pSp>
        <p:nvGrpSpPr>
          <p:cNvPr id="943" name="Google Shape;943;p33"/>
          <p:cNvGrpSpPr/>
          <p:nvPr/>
        </p:nvGrpSpPr>
        <p:grpSpPr>
          <a:xfrm rot="-546322">
            <a:off x="897607" y="1747842"/>
            <a:ext cx="2817315" cy="2469552"/>
            <a:chOff x="2505075" y="4180600"/>
            <a:chExt cx="1092750" cy="957900"/>
          </a:xfrm>
        </p:grpSpPr>
        <p:sp>
          <p:nvSpPr>
            <p:cNvPr id="944" name="Google Shape;944;p33"/>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3"/>
          <p:cNvGrpSpPr/>
          <p:nvPr/>
        </p:nvGrpSpPr>
        <p:grpSpPr>
          <a:xfrm rot="474737">
            <a:off x="6324405" y="2788705"/>
            <a:ext cx="2049331" cy="585348"/>
            <a:chOff x="4345425" y="2175475"/>
            <a:chExt cx="800750" cy="176025"/>
          </a:xfrm>
        </p:grpSpPr>
        <p:sp>
          <p:nvSpPr>
            <p:cNvPr id="950" name="Google Shape;950;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3"/>
          <p:cNvSpPr txBox="1">
            <a:spLocks noGrp="1"/>
          </p:cNvSpPr>
          <p:nvPr>
            <p:ph type="subTitle" idx="1"/>
          </p:nvPr>
        </p:nvSpPr>
        <p:spPr>
          <a:xfrm>
            <a:off x="3494810" y="2041541"/>
            <a:ext cx="5832648" cy="1242173"/>
          </a:xfrm>
          <a:prstGeom prst="rect">
            <a:avLst/>
          </a:prstGeom>
        </p:spPr>
        <p:txBody>
          <a:bodyPr spcFirstLastPara="1" wrap="square" lIns="91425" tIns="91425" rIns="91425" bIns="91425" anchor="ctr" anchorCtr="0">
            <a:noAutofit/>
          </a:bodyPr>
          <a:lstStyle/>
          <a:p>
            <a:pPr lvl="0" algn="l"/>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Selain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dibedakan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sebagai</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lingkungan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biotik</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dan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abiotik</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berdasarkan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kejadiannya</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lingkungan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dibedakan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menjadi</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dua</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yaitu</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lingkungan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alam</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dan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lingkungan</a:t>
            </a:r>
            <a:r>
              <a:rPr lang="en-ID" sz="2400" b="1" dirty="0">
                <a:solidFill>
                  <a:schemeClr val="tx1">
                    <a:lumMod val="75000"/>
                  </a:schemeClr>
                </a:solidFill>
                <a:latin typeface="Itim" charset="-34"/>
                <a:cs typeface="Itim" charset="-34"/>
              </a:rPr>
              <a:t> </a:t>
            </a:r>
            <a:r>
              <a:rPr lang="en-ID" sz="2400" b="1" dirty="0" err="1">
                <a:solidFill>
                  <a:schemeClr val="tx1">
                    <a:lumMod val="75000"/>
                  </a:schemeClr>
                </a:solidFill>
                <a:latin typeface="Itim" charset="-34"/>
                <a:cs typeface="Itim" charset="-34"/>
              </a:rPr>
              <a:t>buatan</a:t>
            </a:r>
            <a:r>
              <a:rPr lang="en-ID" dirty="0"/>
              <a:t>. </a:t>
            </a:r>
            <a:endParaRPr lang="en-US" dirty="0"/>
          </a:p>
        </p:txBody>
      </p:sp>
      <p:sp>
        <p:nvSpPr>
          <p:cNvPr id="954" name="Google Shape;954;p33"/>
          <p:cNvSpPr txBox="1"/>
          <p:nvPr/>
        </p:nvSpPr>
        <p:spPr>
          <a:xfrm rot="-545911">
            <a:off x="945956" y="2220192"/>
            <a:ext cx="2174203" cy="148300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dk1"/>
                </a:solidFill>
                <a:latin typeface="Itim"/>
                <a:ea typeface="Itim"/>
                <a:cs typeface="Itim"/>
                <a:sym typeface="Itim"/>
              </a:rPr>
              <a:t>Alam dan Buatan</a:t>
            </a:r>
            <a:endParaRPr sz="3600" b="1" dirty="0">
              <a:solidFill>
                <a:schemeClr val="dk1"/>
              </a:solidFill>
              <a:latin typeface="Itim"/>
              <a:ea typeface="Itim"/>
              <a:cs typeface="Itim"/>
              <a:sym typeface="Itim"/>
            </a:endParaRPr>
          </a:p>
        </p:txBody>
      </p:sp>
      <p:grpSp>
        <p:nvGrpSpPr>
          <p:cNvPr id="955" name="Google Shape;955;p33"/>
          <p:cNvGrpSpPr/>
          <p:nvPr/>
        </p:nvGrpSpPr>
        <p:grpSpPr>
          <a:xfrm rot="176100">
            <a:off x="2992631" y="2529440"/>
            <a:ext cx="254719" cy="747272"/>
            <a:chOff x="5870175" y="1498275"/>
            <a:chExt cx="364450" cy="797050"/>
          </a:xfrm>
        </p:grpSpPr>
        <p:sp>
          <p:nvSpPr>
            <p:cNvPr id="956" name="Google Shape;956;p33"/>
            <p:cNvSpPr/>
            <p:nvPr/>
          </p:nvSpPr>
          <p:spPr>
            <a:xfrm>
              <a:off x="5870175" y="2109075"/>
              <a:ext cx="219475" cy="186250"/>
            </a:xfrm>
            <a:custGeom>
              <a:avLst/>
              <a:gdLst/>
              <a:ahLst/>
              <a:cxnLst/>
              <a:rect l="l" t="t" r="r" b="b"/>
              <a:pathLst>
                <a:path w="8779" h="7450" extrusionOk="0">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5906500" y="1498275"/>
              <a:ext cx="328125" cy="569175"/>
            </a:xfrm>
            <a:custGeom>
              <a:avLst/>
              <a:gdLst/>
              <a:ahLst/>
              <a:cxnLst/>
              <a:rect l="l" t="t" r="r" b="b"/>
              <a:pathLst>
                <a:path w="13125" h="22767" extrusionOk="0">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33"/>
          <p:cNvSpPr/>
          <p:nvPr/>
        </p:nvSpPr>
        <p:spPr>
          <a:xfrm rot="-1036824">
            <a:off x="3642875" y="929302"/>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33"/>
          <p:cNvGrpSpPr/>
          <p:nvPr/>
        </p:nvGrpSpPr>
        <p:grpSpPr>
          <a:xfrm rot="-8593293">
            <a:off x="48531" y="-510565"/>
            <a:ext cx="2429474" cy="1577941"/>
            <a:chOff x="5118990" y="4122087"/>
            <a:chExt cx="1882464" cy="1222659"/>
          </a:xfrm>
        </p:grpSpPr>
        <p:sp>
          <p:nvSpPr>
            <p:cNvPr id="960" name="Google Shape;960;p33"/>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3"/>
          <p:cNvGrpSpPr/>
          <p:nvPr/>
        </p:nvGrpSpPr>
        <p:grpSpPr>
          <a:xfrm>
            <a:off x="4571995" y="4282572"/>
            <a:ext cx="2433812" cy="320922"/>
            <a:chOff x="1394800" y="3522000"/>
            <a:chExt cx="1048650" cy="138275"/>
          </a:xfrm>
        </p:grpSpPr>
        <p:sp>
          <p:nvSpPr>
            <p:cNvPr id="976" name="Google Shape;976;p3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4">
                                            <p:txEl>
                                              <p:pRg st="0" end="0"/>
                                            </p:txEl>
                                          </p:spTgt>
                                        </p:tgtEl>
                                        <p:attrNameLst>
                                          <p:attrName>style.visibility</p:attrName>
                                        </p:attrNameLst>
                                      </p:cBhvr>
                                      <p:to>
                                        <p:strVal val="visible"/>
                                      </p:to>
                                    </p:set>
                                    <p:animEffect transition="in" filter="barn(inVertical)">
                                      <p:cBhvr>
                                        <p:cTn id="7" dur="500"/>
                                        <p:tgtEl>
                                          <p:spTgt spid="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58"/>
                                        </p:tgtEl>
                                        <p:attrNameLst>
                                          <p:attrName>style.visibility</p:attrName>
                                        </p:attrNameLst>
                                      </p:cBhvr>
                                      <p:to>
                                        <p:strVal val="visible"/>
                                      </p:to>
                                    </p:set>
                                    <p:animEffect transition="in" filter="wheel(1)">
                                      <p:cBhvr>
                                        <p:cTn id="12" dur="2000"/>
                                        <p:tgtEl>
                                          <p:spTgt spid="95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53">
                                            <p:txEl>
                                              <p:pRg st="0" end="0"/>
                                            </p:txEl>
                                          </p:spTgt>
                                        </p:tgtEl>
                                        <p:attrNameLst>
                                          <p:attrName>style.visibility</p:attrName>
                                        </p:attrNameLst>
                                      </p:cBhvr>
                                      <p:to>
                                        <p:strVal val="visible"/>
                                      </p:to>
                                    </p:set>
                                    <p:anim calcmode="lin" valueType="num">
                                      <p:cBhvr additive="base">
                                        <p:cTn id="17" dur="500" fill="hold"/>
                                        <p:tgtEl>
                                          <p:spTgt spid="95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80" name="Google Shape;2280;p54"/>
          <p:cNvSpPr txBox="1">
            <a:spLocks noGrp="1"/>
          </p:cNvSpPr>
          <p:nvPr>
            <p:ph type="subTitle" idx="1"/>
          </p:nvPr>
        </p:nvSpPr>
        <p:spPr>
          <a:xfrm>
            <a:off x="323528" y="1437985"/>
            <a:ext cx="3528392" cy="1594200"/>
          </a:xfrm>
          <a:prstGeom prst="rect">
            <a:avLst/>
          </a:prstGeom>
        </p:spPr>
        <p:txBody>
          <a:bodyPr spcFirstLastPara="1" wrap="square" lIns="0" tIns="0" rIns="0" bIns="0" anchor="t" anchorCtr="0">
            <a:noAutofit/>
          </a:bodyPr>
          <a:lstStyle/>
          <a:p>
            <a:pPr marL="0" indent="0"/>
            <a:r>
              <a:rPr lang="en-ID" sz="2000" b="1" dirty="0" err="1">
                <a:latin typeface="Itim" charset="-34"/>
                <a:cs typeface="Itim" charset="-34"/>
              </a:rPr>
              <a:t>Lingkungan</a:t>
            </a:r>
            <a:r>
              <a:rPr lang="en-ID" sz="2000" b="1" dirty="0">
                <a:latin typeface="Itim" charset="-34"/>
                <a:cs typeface="Itim" charset="-34"/>
              </a:rPr>
              <a:t> </a:t>
            </a:r>
            <a:r>
              <a:rPr lang="en-ID" sz="2000" b="1" dirty="0" err="1">
                <a:latin typeface="Itim" charset="-34"/>
                <a:cs typeface="Itim" charset="-34"/>
              </a:rPr>
              <a:t>alam</a:t>
            </a:r>
            <a:r>
              <a:rPr lang="en-ID" sz="2000" dirty="0">
                <a:latin typeface="Itim" charset="-34"/>
                <a:cs typeface="Itim" charset="-34"/>
              </a:rPr>
              <a:t> </a:t>
            </a:r>
            <a:r>
              <a:rPr lang="en-ID" sz="2000" dirty="0" err="1">
                <a:latin typeface="Itim" charset="-34"/>
                <a:cs typeface="Itim" charset="-34"/>
              </a:rPr>
              <a:t>adalah</a:t>
            </a:r>
            <a:r>
              <a:rPr lang="en-ID" sz="2000" dirty="0">
                <a:latin typeface="Itim" charset="-34"/>
                <a:cs typeface="Itim" charset="-34"/>
              </a:rPr>
              <a:t> </a:t>
            </a:r>
            <a:r>
              <a:rPr lang="en-ID" sz="2000" dirty="0" err="1">
                <a:latin typeface="Itim" charset="-34"/>
                <a:cs typeface="Itim" charset="-34"/>
              </a:rPr>
              <a:t>lingkungan</a:t>
            </a:r>
            <a:r>
              <a:rPr lang="en-ID" sz="2000" dirty="0">
                <a:latin typeface="Itim" charset="-34"/>
                <a:cs typeface="Itim" charset="-34"/>
              </a:rPr>
              <a:t> yang </a:t>
            </a:r>
            <a:r>
              <a:rPr lang="en-ID" sz="2000" dirty="0" err="1">
                <a:latin typeface="Itim" charset="-34"/>
                <a:cs typeface="Itim" charset="-34"/>
              </a:rPr>
              <a:t>terjadi</a:t>
            </a:r>
            <a:r>
              <a:rPr lang="en-ID" sz="2000" dirty="0">
                <a:latin typeface="Itim" charset="-34"/>
                <a:cs typeface="Itim" charset="-34"/>
              </a:rPr>
              <a:t> </a:t>
            </a:r>
            <a:r>
              <a:rPr lang="en-ID" sz="2000" dirty="0" err="1">
                <a:latin typeface="Itim" charset="-34"/>
                <a:cs typeface="Itim" charset="-34"/>
              </a:rPr>
              <a:t>dengan</a:t>
            </a:r>
            <a:r>
              <a:rPr lang="en-ID" sz="2000" dirty="0">
                <a:latin typeface="Itim" charset="-34"/>
                <a:cs typeface="Itim" charset="-34"/>
              </a:rPr>
              <a:t> </a:t>
            </a:r>
            <a:r>
              <a:rPr lang="en-ID" sz="2000" dirty="0" err="1">
                <a:latin typeface="Itim" charset="-34"/>
                <a:cs typeface="Itim" charset="-34"/>
              </a:rPr>
              <a:t>sendirinya</a:t>
            </a:r>
            <a:r>
              <a:rPr lang="en-ID" sz="2000" dirty="0">
                <a:latin typeface="Itim" charset="-34"/>
                <a:cs typeface="Itim" charset="-34"/>
              </a:rPr>
              <a:t>, </a:t>
            </a:r>
            <a:r>
              <a:rPr lang="en-ID" sz="2000" dirty="0" err="1">
                <a:latin typeface="Itim" charset="-34"/>
                <a:cs typeface="Itim" charset="-34"/>
              </a:rPr>
              <a:t>atau</a:t>
            </a:r>
            <a:r>
              <a:rPr lang="en-ID" sz="2000" dirty="0">
                <a:latin typeface="Itim" charset="-34"/>
                <a:cs typeface="Itim" charset="-34"/>
              </a:rPr>
              <a:t> </a:t>
            </a:r>
            <a:r>
              <a:rPr lang="en-ID" sz="2000" dirty="0" err="1">
                <a:latin typeface="Itim" charset="-34"/>
                <a:cs typeface="Itim" charset="-34"/>
              </a:rPr>
              <a:t>sudah</a:t>
            </a:r>
            <a:r>
              <a:rPr lang="en-ID" sz="2000" dirty="0">
                <a:latin typeface="Itim" charset="-34"/>
                <a:cs typeface="Itim" charset="-34"/>
              </a:rPr>
              <a:t> </a:t>
            </a:r>
            <a:r>
              <a:rPr lang="en-ID" sz="2000" dirty="0" err="1">
                <a:latin typeface="Itim" charset="-34"/>
                <a:cs typeface="Itim" charset="-34"/>
              </a:rPr>
              <a:t>disediakan</a:t>
            </a:r>
            <a:r>
              <a:rPr lang="en-ID" sz="2000" dirty="0">
                <a:latin typeface="Itim" charset="-34"/>
                <a:cs typeface="Itim" charset="-34"/>
              </a:rPr>
              <a:t> </a:t>
            </a:r>
            <a:r>
              <a:rPr lang="en-ID" sz="2000" dirty="0" err="1">
                <a:latin typeface="Itim" charset="-34"/>
                <a:cs typeface="Itim" charset="-34"/>
              </a:rPr>
              <a:t>oleh</a:t>
            </a:r>
            <a:r>
              <a:rPr lang="en-ID" sz="2000" dirty="0">
                <a:latin typeface="Itim" charset="-34"/>
                <a:cs typeface="Itim" charset="-34"/>
              </a:rPr>
              <a:t> </a:t>
            </a:r>
            <a:r>
              <a:rPr lang="en-ID" sz="2000" dirty="0" err="1">
                <a:latin typeface="Itim" charset="-34"/>
                <a:cs typeface="Itim" charset="-34"/>
              </a:rPr>
              <a:t>alam</a:t>
            </a:r>
            <a:r>
              <a:rPr lang="en-ID" sz="2000" dirty="0">
                <a:latin typeface="Itim" charset="-34"/>
                <a:cs typeface="Itim" charset="-34"/>
              </a:rPr>
              <a:t>. </a:t>
            </a:r>
            <a:r>
              <a:rPr lang="en-ID" sz="2000" dirty="0" err="1">
                <a:latin typeface="Itim" charset="-34"/>
                <a:cs typeface="Itim" charset="-34"/>
              </a:rPr>
              <a:t>Contoh</a:t>
            </a:r>
            <a:r>
              <a:rPr lang="en-ID" sz="2000" dirty="0">
                <a:latin typeface="Itim" charset="-34"/>
                <a:cs typeface="Itim" charset="-34"/>
              </a:rPr>
              <a:t> </a:t>
            </a:r>
            <a:r>
              <a:rPr lang="en-ID" sz="2000" dirty="0" err="1">
                <a:latin typeface="Itim" charset="-34"/>
                <a:cs typeface="Itim" charset="-34"/>
              </a:rPr>
              <a:t>lingkungan</a:t>
            </a:r>
            <a:r>
              <a:rPr lang="en-ID" sz="2000" dirty="0">
                <a:latin typeface="Itim" charset="-34"/>
                <a:cs typeface="Itim" charset="-34"/>
              </a:rPr>
              <a:t> </a:t>
            </a:r>
            <a:r>
              <a:rPr lang="en-ID" sz="2000" dirty="0" err="1">
                <a:latin typeface="Itim" charset="-34"/>
                <a:cs typeface="Itim" charset="-34"/>
              </a:rPr>
              <a:t>alam</a:t>
            </a:r>
            <a:r>
              <a:rPr lang="en-ID" sz="2000" dirty="0">
                <a:latin typeface="Itim" charset="-34"/>
                <a:cs typeface="Itim" charset="-34"/>
              </a:rPr>
              <a:t> </a:t>
            </a:r>
            <a:r>
              <a:rPr lang="en-ID" sz="2000" dirty="0" err="1">
                <a:latin typeface="Itim" charset="-34"/>
                <a:cs typeface="Itim" charset="-34"/>
              </a:rPr>
              <a:t>yaitu</a:t>
            </a:r>
            <a:r>
              <a:rPr lang="en-ID" sz="2000" dirty="0">
                <a:latin typeface="Itim" charset="-34"/>
                <a:cs typeface="Itim" charset="-34"/>
              </a:rPr>
              <a:t> </a:t>
            </a:r>
            <a:r>
              <a:rPr lang="en-ID" sz="2000" dirty="0" err="1">
                <a:latin typeface="Itim" charset="-34"/>
                <a:cs typeface="Itim" charset="-34"/>
              </a:rPr>
              <a:t>hutan</a:t>
            </a:r>
            <a:r>
              <a:rPr lang="en-ID" sz="2000" dirty="0">
                <a:latin typeface="Itim" charset="-34"/>
                <a:cs typeface="Itim" charset="-34"/>
              </a:rPr>
              <a:t>, </a:t>
            </a:r>
            <a:r>
              <a:rPr lang="en-ID" sz="2000" dirty="0" err="1">
                <a:latin typeface="Itim" charset="-34"/>
                <a:cs typeface="Itim" charset="-34"/>
              </a:rPr>
              <a:t>sungai</a:t>
            </a:r>
            <a:r>
              <a:rPr lang="en-ID" sz="2000" dirty="0">
                <a:latin typeface="Itim" charset="-34"/>
                <a:cs typeface="Itim" charset="-34"/>
              </a:rPr>
              <a:t>, </a:t>
            </a:r>
            <a:r>
              <a:rPr lang="en-ID" sz="2000" dirty="0" err="1">
                <a:latin typeface="Itim" charset="-34"/>
                <a:cs typeface="Itim" charset="-34"/>
              </a:rPr>
              <a:t>danau</a:t>
            </a:r>
            <a:r>
              <a:rPr lang="en-ID" sz="2000" dirty="0">
                <a:latin typeface="Itim" charset="-34"/>
                <a:cs typeface="Itim" charset="-34"/>
              </a:rPr>
              <a:t>,  </a:t>
            </a:r>
            <a:r>
              <a:rPr lang="en-ID" sz="2000" dirty="0" err="1">
                <a:latin typeface="Itim" charset="-34"/>
                <a:cs typeface="Itim" charset="-34"/>
              </a:rPr>
              <a:t>dll</a:t>
            </a:r>
            <a:r>
              <a:rPr lang="en-ID" sz="2000" dirty="0">
                <a:latin typeface="Itim" charset="-34"/>
                <a:cs typeface="Itim" charset="-34"/>
              </a:rPr>
              <a:t>.</a:t>
            </a:r>
            <a:endParaRPr lang="en-US" sz="2000" dirty="0">
              <a:latin typeface="Itim" charset="-34"/>
              <a:cs typeface="Itim" charset="-34"/>
            </a:endParaRPr>
          </a:p>
          <a:p>
            <a:pPr marL="0" lvl="0" indent="0" algn="l" rtl="0">
              <a:spcBef>
                <a:spcPts val="0"/>
              </a:spcBef>
              <a:spcAft>
                <a:spcPts val="0"/>
              </a:spcAft>
              <a:buNone/>
            </a:pPr>
            <a:endParaRPr dirty="0"/>
          </a:p>
        </p:txBody>
      </p:sp>
      <p:grpSp>
        <p:nvGrpSpPr>
          <p:cNvPr id="2282" name="Google Shape;2282;p54"/>
          <p:cNvGrpSpPr/>
          <p:nvPr/>
        </p:nvGrpSpPr>
        <p:grpSpPr>
          <a:xfrm>
            <a:off x="3644642" y="572424"/>
            <a:ext cx="1822875" cy="1138099"/>
            <a:chOff x="3578510" y="1419647"/>
            <a:chExt cx="4021500" cy="3062887"/>
          </a:xfrm>
        </p:grpSpPr>
        <p:sp>
          <p:nvSpPr>
            <p:cNvPr id="2283" name="Google Shape;2283;p54"/>
            <p:cNvSpPr/>
            <p:nvPr/>
          </p:nvSpPr>
          <p:spPr>
            <a:xfrm>
              <a:off x="3716658" y="1548119"/>
              <a:ext cx="3748500" cy="2285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a:off x="3578510" y="1419647"/>
              <a:ext cx="4021500" cy="2544300"/>
            </a:xfrm>
            <a:prstGeom prst="roundRect">
              <a:avLst>
                <a:gd name="adj" fmla="val 385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2286" name="Google Shape;2286;p54"/>
            <p:cNvCxnSpPr/>
            <p:nvPr/>
          </p:nvCxnSpPr>
          <p:spPr>
            <a:xfrm>
              <a:off x="4915750" y="4433452"/>
              <a:ext cx="1353300" cy="0"/>
            </a:xfrm>
            <a:prstGeom prst="straightConnector1">
              <a:avLst/>
            </a:prstGeom>
            <a:noFill/>
            <a:ln w="19050" cap="flat" cmpd="sng">
              <a:solidFill>
                <a:schemeClr val="dk2"/>
              </a:solidFill>
              <a:prstDash val="solid"/>
              <a:round/>
              <a:headEnd type="none" w="med" len="med"/>
              <a:tailEnd type="none" w="med" len="med"/>
            </a:ln>
          </p:spPr>
        </p:cxnSp>
      </p:grpSp>
      <p:pic>
        <p:nvPicPr>
          <p:cNvPr id="2287" name="Google Shape;2287;p54"/>
          <p:cNvPicPr preferRelativeResize="0"/>
          <p:nvPr/>
        </p:nvPicPr>
        <p:blipFill rotWithShape="1">
          <a:blip r:embed="rId3">
            <a:alphaModFix/>
          </a:blip>
          <a:srcRect l="4395" r="4404"/>
          <a:stretch/>
        </p:blipFill>
        <p:spPr>
          <a:xfrm>
            <a:off x="3724479" y="617355"/>
            <a:ext cx="1699128" cy="834905"/>
          </a:xfrm>
          <a:prstGeom prst="rect">
            <a:avLst/>
          </a:prstGeom>
          <a:noFill/>
          <a:ln w="19050" cap="flat" cmpd="sng">
            <a:solidFill>
              <a:srgbClr val="000000"/>
            </a:solidFill>
            <a:prstDash val="solid"/>
            <a:round/>
            <a:headEnd type="none" w="sm" len="sm"/>
            <a:tailEnd type="none" w="sm" len="sm"/>
          </a:ln>
        </p:spPr>
      </p:pic>
      <p:sp>
        <p:nvSpPr>
          <p:cNvPr id="2288" name="Google Shape;2288;p54"/>
          <p:cNvSpPr/>
          <p:nvPr/>
        </p:nvSpPr>
        <p:spPr>
          <a:xfrm>
            <a:off x="4244702" y="2715766"/>
            <a:ext cx="585156" cy="660932"/>
          </a:xfrm>
          <a:custGeom>
            <a:avLst/>
            <a:gdLst/>
            <a:ahLst/>
            <a:cxnLst/>
            <a:rect l="l" t="t" r="r" b="b"/>
            <a:pathLst>
              <a:path w="16286" h="18395" extrusionOk="0">
                <a:moveTo>
                  <a:pt x="8339" y="894"/>
                </a:moveTo>
                <a:cubicBezTo>
                  <a:pt x="7947" y="1051"/>
                  <a:pt x="7555" y="1223"/>
                  <a:pt x="7163" y="1427"/>
                </a:cubicBezTo>
                <a:cubicBezTo>
                  <a:pt x="7461" y="1255"/>
                  <a:pt x="7759" y="1098"/>
                  <a:pt x="8057" y="957"/>
                </a:cubicBezTo>
                <a:cubicBezTo>
                  <a:pt x="8151" y="941"/>
                  <a:pt x="8245" y="910"/>
                  <a:pt x="8339" y="894"/>
                </a:cubicBezTo>
                <a:close/>
                <a:moveTo>
                  <a:pt x="10017" y="731"/>
                </a:moveTo>
                <a:cubicBezTo>
                  <a:pt x="10247" y="731"/>
                  <a:pt x="10476" y="746"/>
                  <a:pt x="10706" y="769"/>
                </a:cubicBezTo>
                <a:cubicBezTo>
                  <a:pt x="10800" y="784"/>
                  <a:pt x="10894" y="800"/>
                  <a:pt x="10988" y="816"/>
                </a:cubicBezTo>
                <a:cubicBezTo>
                  <a:pt x="9875" y="847"/>
                  <a:pt x="8699" y="1129"/>
                  <a:pt x="7743" y="1474"/>
                </a:cubicBezTo>
                <a:cubicBezTo>
                  <a:pt x="8402" y="1160"/>
                  <a:pt x="9091" y="957"/>
                  <a:pt x="9765" y="737"/>
                </a:cubicBezTo>
                <a:cubicBezTo>
                  <a:pt x="9849" y="733"/>
                  <a:pt x="9933" y="731"/>
                  <a:pt x="10017" y="731"/>
                </a:cubicBezTo>
                <a:close/>
                <a:moveTo>
                  <a:pt x="9985" y="4327"/>
                </a:moveTo>
                <a:lnTo>
                  <a:pt x="9985" y="4327"/>
                </a:lnTo>
                <a:cubicBezTo>
                  <a:pt x="10173" y="4436"/>
                  <a:pt x="10345" y="4593"/>
                  <a:pt x="10471" y="4828"/>
                </a:cubicBezTo>
                <a:cubicBezTo>
                  <a:pt x="10471" y="4860"/>
                  <a:pt x="10471" y="4891"/>
                  <a:pt x="10471" y="4922"/>
                </a:cubicBezTo>
                <a:cubicBezTo>
                  <a:pt x="10345" y="4687"/>
                  <a:pt x="10173" y="4483"/>
                  <a:pt x="9985" y="4327"/>
                </a:cubicBezTo>
                <a:close/>
                <a:moveTo>
                  <a:pt x="6286" y="1615"/>
                </a:moveTo>
                <a:cubicBezTo>
                  <a:pt x="5596" y="2085"/>
                  <a:pt x="4953" y="2618"/>
                  <a:pt x="4358" y="3167"/>
                </a:cubicBezTo>
                <a:cubicBezTo>
                  <a:pt x="3590" y="3872"/>
                  <a:pt x="2900" y="4672"/>
                  <a:pt x="2304" y="5518"/>
                </a:cubicBezTo>
                <a:cubicBezTo>
                  <a:pt x="2931" y="4295"/>
                  <a:pt x="3825" y="3214"/>
                  <a:pt x="5000" y="2367"/>
                </a:cubicBezTo>
                <a:cubicBezTo>
                  <a:pt x="5408" y="2085"/>
                  <a:pt x="5831" y="1834"/>
                  <a:pt x="6286" y="1615"/>
                </a:cubicBezTo>
                <a:close/>
                <a:moveTo>
                  <a:pt x="2038" y="6521"/>
                </a:moveTo>
                <a:cubicBezTo>
                  <a:pt x="1756" y="7101"/>
                  <a:pt x="1521" y="7728"/>
                  <a:pt x="1348" y="8371"/>
                </a:cubicBezTo>
                <a:cubicBezTo>
                  <a:pt x="1411" y="7994"/>
                  <a:pt x="1505" y="7634"/>
                  <a:pt x="1599" y="7258"/>
                </a:cubicBezTo>
                <a:cubicBezTo>
                  <a:pt x="1740" y="7007"/>
                  <a:pt x="1881" y="6756"/>
                  <a:pt x="2038" y="6521"/>
                </a:cubicBezTo>
                <a:close/>
                <a:moveTo>
                  <a:pt x="8784" y="3487"/>
                </a:moveTo>
                <a:cubicBezTo>
                  <a:pt x="8978" y="3487"/>
                  <a:pt x="9171" y="3505"/>
                  <a:pt x="9358" y="3543"/>
                </a:cubicBezTo>
                <a:cubicBezTo>
                  <a:pt x="9296" y="3539"/>
                  <a:pt x="9233" y="3537"/>
                  <a:pt x="9170" y="3537"/>
                </a:cubicBezTo>
                <a:cubicBezTo>
                  <a:pt x="7833" y="3537"/>
                  <a:pt x="6157" y="4454"/>
                  <a:pt x="5439" y="5157"/>
                </a:cubicBezTo>
                <a:cubicBezTo>
                  <a:pt x="4938" y="5659"/>
                  <a:pt x="4499" y="6333"/>
                  <a:pt x="4138" y="7085"/>
                </a:cubicBezTo>
                <a:cubicBezTo>
                  <a:pt x="3887" y="7524"/>
                  <a:pt x="3684" y="7979"/>
                  <a:pt x="3511" y="8433"/>
                </a:cubicBezTo>
                <a:cubicBezTo>
                  <a:pt x="3652" y="7650"/>
                  <a:pt x="3934" y="6913"/>
                  <a:pt x="4405" y="6223"/>
                </a:cubicBezTo>
                <a:cubicBezTo>
                  <a:pt x="5063" y="5267"/>
                  <a:pt x="5988" y="4436"/>
                  <a:pt x="7038" y="3919"/>
                </a:cubicBezTo>
                <a:cubicBezTo>
                  <a:pt x="7560" y="3658"/>
                  <a:pt x="8180" y="3487"/>
                  <a:pt x="8784" y="3487"/>
                </a:cubicBezTo>
                <a:close/>
                <a:moveTo>
                  <a:pt x="11380" y="6176"/>
                </a:moveTo>
                <a:lnTo>
                  <a:pt x="11380" y="6176"/>
                </a:lnTo>
                <a:cubicBezTo>
                  <a:pt x="11427" y="6396"/>
                  <a:pt x="11458" y="6599"/>
                  <a:pt x="11474" y="6803"/>
                </a:cubicBezTo>
                <a:cubicBezTo>
                  <a:pt x="11646" y="7932"/>
                  <a:pt x="11725" y="9123"/>
                  <a:pt x="12007" y="10252"/>
                </a:cubicBezTo>
                <a:cubicBezTo>
                  <a:pt x="12148" y="10816"/>
                  <a:pt x="12477" y="11192"/>
                  <a:pt x="12900" y="11396"/>
                </a:cubicBezTo>
                <a:cubicBezTo>
                  <a:pt x="12743" y="11380"/>
                  <a:pt x="12618" y="11349"/>
                  <a:pt x="12493" y="11302"/>
                </a:cubicBezTo>
                <a:cubicBezTo>
                  <a:pt x="12399" y="11208"/>
                  <a:pt x="12305" y="11082"/>
                  <a:pt x="12226" y="10957"/>
                </a:cubicBezTo>
                <a:cubicBezTo>
                  <a:pt x="11944" y="10471"/>
                  <a:pt x="11866" y="9907"/>
                  <a:pt x="11803" y="9374"/>
                </a:cubicBezTo>
                <a:cubicBezTo>
                  <a:pt x="11693" y="8543"/>
                  <a:pt x="11599" y="7681"/>
                  <a:pt x="11427" y="6850"/>
                </a:cubicBezTo>
                <a:cubicBezTo>
                  <a:pt x="11411" y="6631"/>
                  <a:pt x="11411" y="6411"/>
                  <a:pt x="11380" y="6176"/>
                </a:cubicBezTo>
                <a:close/>
                <a:moveTo>
                  <a:pt x="4671" y="10158"/>
                </a:moveTo>
                <a:cubicBezTo>
                  <a:pt x="4671" y="10220"/>
                  <a:pt x="4687" y="10283"/>
                  <a:pt x="4687" y="10346"/>
                </a:cubicBezTo>
                <a:cubicBezTo>
                  <a:pt x="4734" y="10816"/>
                  <a:pt x="4797" y="11317"/>
                  <a:pt x="4953" y="11788"/>
                </a:cubicBezTo>
                <a:cubicBezTo>
                  <a:pt x="4749" y="11317"/>
                  <a:pt x="4671" y="10753"/>
                  <a:pt x="4671" y="10158"/>
                </a:cubicBezTo>
                <a:close/>
                <a:moveTo>
                  <a:pt x="11536" y="10863"/>
                </a:moveTo>
                <a:lnTo>
                  <a:pt x="11536" y="10863"/>
                </a:lnTo>
                <a:cubicBezTo>
                  <a:pt x="11740" y="11176"/>
                  <a:pt x="11991" y="11411"/>
                  <a:pt x="12273" y="11553"/>
                </a:cubicBezTo>
                <a:cubicBezTo>
                  <a:pt x="12367" y="11647"/>
                  <a:pt x="12461" y="11725"/>
                  <a:pt x="12555" y="11803"/>
                </a:cubicBezTo>
                <a:cubicBezTo>
                  <a:pt x="12038" y="11662"/>
                  <a:pt x="11725" y="11317"/>
                  <a:pt x="11536" y="10863"/>
                </a:cubicBezTo>
                <a:close/>
                <a:moveTo>
                  <a:pt x="14703" y="11051"/>
                </a:moveTo>
                <a:lnTo>
                  <a:pt x="14703" y="11051"/>
                </a:lnTo>
                <a:cubicBezTo>
                  <a:pt x="14358" y="11490"/>
                  <a:pt x="13888" y="11803"/>
                  <a:pt x="13229" y="11850"/>
                </a:cubicBezTo>
                <a:cubicBezTo>
                  <a:pt x="13214" y="11835"/>
                  <a:pt x="13214" y="11819"/>
                  <a:pt x="13198" y="11803"/>
                </a:cubicBezTo>
                <a:cubicBezTo>
                  <a:pt x="13167" y="11788"/>
                  <a:pt x="13135" y="11772"/>
                  <a:pt x="13120" y="11756"/>
                </a:cubicBezTo>
                <a:cubicBezTo>
                  <a:pt x="13480" y="11756"/>
                  <a:pt x="13856" y="11631"/>
                  <a:pt x="14201" y="11380"/>
                </a:cubicBezTo>
                <a:cubicBezTo>
                  <a:pt x="14374" y="11302"/>
                  <a:pt x="14546" y="11192"/>
                  <a:pt x="14703" y="11051"/>
                </a:cubicBezTo>
                <a:close/>
                <a:moveTo>
                  <a:pt x="8584" y="4456"/>
                </a:moveTo>
                <a:cubicBezTo>
                  <a:pt x="9393" y="4456"/>
                  <a:pt x="10099" y="4942"/>
                  <a:pt x="10439" y="6255"/>
                </a:cubicBezTo>
                <a:cubicBezTo>
                  <a:pt x="10455" y="6302"/>
                  <a:pt x="10471" y="6364"/>
                  <a:pt x="10486" y="6427"/>
                </a:cubicBezTo>
                <a:cubicBezTo>
                  <a:pt x="10502" y="7023"/>
                  <a:pt x="10518" y="7618"/>
                  <a:pt x="10549" y="8214"/>
                </a:cubicBezTo>
                <a:cubicBezTo>
                  <a:pt x="10455" y="9045"/>
                  <a:pt x="10220" y="9875"/>
                  <a:pt x="9891" y="10565"/>
                </a:cubicBezTo>
                <a:cubicBezTo>
                  <a:pt x="9373" y="11694"/>
                  <a:pt x="8010" y="13042"/>
                  <a:pt x="6771" y="13120"/>
                </a:cubicBezTo>
                <a:cubicBezTo>
                  <a:pt x="6411" y="13042"/>
                  <a:pt x="6066" y="12885"/>
                  <a:pt x="5768" y="12524"/>
                </a:cubicBezTo>
                <a:cubicBezTo>
                  <a:pt x="5141" y="11772"/>
                  <a:pt x="5032" y="10628"/>
                  <a:pt x="5000" y="9687"/>
                </a:cubicBezTo>
                <a:cubicBezTo>
                  <a:pt x="4969" y="9045"/>
                  <a:pt x="5016" y="8418"/>
                  <a:pt x="5141" y="7822"/>
                </a:cubicBezTo>
                <a:cubicBezTo>
                  <a:pt x="5565" y="6646"/>
                  <a:pt x="6286" y="5549"/>
                  <a:pt x="7163" y="4860"/>
                </a:cubicBezTo>
                <a:cubicBezTo>
                  <a:pt x="7638" y="4611"/>
                  <a:pt x="8128" y="4456"/>
                  <a:pt x="8584" y="4456"/>
                </a:cubicBezTo>
                <a:close/>
                <a:moveTo>
                  <a:pt x="5126" y="6584"/>
                </a:moveTo>
                <a:lnTo>
                  <a:pt x="5126" y="6584"/>
                </a:lnTo>
                <a:cubicBezTo>
                  <a:pt x="5016" y="6866"/>
                  <a:pt x="4938" y="7164"/>
                  <a:pt x="4859" y="7462"/>
                </a:cubicBezTo>
                <a:cubicBezTo>
                  <a:pt x="4561" y="8245"/>
                  <a:pt x="4389" y="9092"/>
                  <a:pt x="4326" y="9907"/>
                </a:cubicBezTo>
                <a:cubicBezTo>
                  <a:pt x="4217" y="11082"/>
                  <a:pt x="4530" y="12524"/>
                  <a:pt x="5518" y="13230"/>
                </a:cubicBezTo>
                <a:cubicBezTo>
                  <a:pt x="3480" y="12383"/>
                  <a:pt x="3919" y="9217"/>
                  <a:pt x="4624" y="7524"/>
                </a:cubicBezTo>
                <a:cubicBezTo>
                  <a:pt x="4734" y="7258"/>
                  <a:pt x="4859" y="6991"/>
                  <a:pt x="5000" y="6741"/>
                </a:cubicBezTo>
                <a:cubicBezTo>
                  <a:pt x="5016" y="6725"/>
                  <a:pt x="5032" y="6694"/>
                  <a:pt x="5047" y="6678"/>
                </a:cubicBezTo>
                <a:cubicBezTo>
                  <a:pt x="5079" y="6646"/>
                  <a:pt x="5110" y="6615"/>
                  <a:pt x="5126" y="6584"/>
                </a:cubicBezTo>
                <a:close/>
                <a:moveTo>
                  <a:pt x="800" y="7728"/>
                </a:moveTo>
                <a:cubicBezTo>
                  <a:pt x="392" y="9578"/>
                  <a:pt x="439" y="11568"/>
                  <a:pt x="1003" y="13355"/>
                </a:cubicBezTo>
                <a:cubicBezTo>
                  <a:pt x="345" y="11584"/>
                  <a:pt x="298" y="9562"/>
                  <a:pt x="800" y="7728"/>
                </a:cubicBezTo>
                <a:close/>
                <a:moveTo>
                  <a:pt x="2743" y="15314"/>
                </a:moveTo>
                <a:lnTo>
                  <a:pt x="2743" y="15314"/>
                </a:lnTo>
                <a:cubicBezTo>
                  <a:pt x="2775" y="15346"/>
                  <a:pt x="2790" y="15361"/>
                  <a:pt x="2806" y="15377"/>
                </a:cubicBezTo>
                <a:cubicBezTo>
                  <a:pt x="3386" y="15941"/>
                  <a:pt x="4107" y="16506"/>
                  <a:pt x="4891" y="16945"/>
                </a:cubicBezTo>
                <a:cubicBezTo>
                  <a:pt x="4107" y="16615"/>
                  <a:pt x="3449" y="16161"/>
                  <a:pt x="2900" y="15534"/>
                </a:cubicBezTo>
                <a:cubicBezTo>
                  <a:pt x="2853" y="15471"/>
                  <a:pt x="2790" y="15393"/>
                  <a:pt x="2743" y="15314"/>
                </a:cubicBezTo>
                <a:close/>
                <a:moveTo>
                  <a:pt x="5502" y="16788"/>
                </a:moveTo>
                <a:lnTo>
                  <a:pt x="5502" y="16788"/>
                </a:lnTo>
                <a:cubicBezTo>
                  <a:pt x="6160" y="16992"/>
                  <a:pt x="6834" y="17133"/>
                  <a:pt x="7492" y="17195"/>
                </a:cubicBezTo>
                <a:cubicBezTo>
                  <a:pt x="7670" y="17218"/>
                  <a:pt x="7844" y="17228"/>
                  <a:pt x="8014" y="17228"/>
                </a:cubicBezTo>
                <a:cubicBezTo>
                  <a:pt x="8325" y="17228"/>
                  <a:pt x="8625" y="17193"/>
                  <a:pt x="8919" y="17133"/>
                </a:cubicBezTo>
                <a:lnTo>
                  <a:pt x="8919" y="17133"/>
                </a:lnTo>
                <a:cubicBezTo>
                  <a:pt x="8543" y="17274"/>
                  <a:pt x="8166" y="17383"/>
                  <a:pt x="7759" y="17446"/>
                </a:cubicBezTo>
                <a:cubicBezTo>
                  <a:pt x="7728" y="17446"/>
                  <a:pt x="7696" y="17446"/>
                  <a:pt x="7665" y="17462"/>
                </a:cubicBezTo>
                <a:cubicBezTo>
                  <a:pt x="6928" y="17399"/>
                  <a:pt x="6192" y="17133"/>
                  <a:pt x="5502" y="16788"/>
                </a:cubicBezTo>
                <a:close/>
                <a:moveTo>
                  <a:pt x="10392" y="1"/>
                </a:moveTo>
                <a:cubicBezTo>
                  <a:pt x="10330" y="1"/>
                  <a:pt x="10267" y="16"/>
                  <a:pt x="10220" y="16"/>
                </a:cubicBezTo>
                <a:cubicBezTo>
                  <a:pt x="10155" y="14"/>
                  <a:pt x="10090" y="13"/>
                  <a:pt x="10025" y="13"/>
                </a:cubicBezTo>
                <a:cubicBezTo>
                  <a:pt x="9589" y="13"/>
                  <a:pt x="9152" y="58"/>
                  <a:pt x="8715" y="126"/>
                </a:cubicBezTo>
                <a:cubicBezTo>
                  <a:pt x="8645" y="114"/>
                  <a:pt x="8574" y="109"/>
                  <a:pt x="8502" y="109"/>
                </a:cubicBezTo>
                <a:cubicBezTo>
                  <a:pt x="8092" y="109"/>
                  <a:pt x="7662" y="284"/>
                  <a:pt x="7289" y="471"/>
                </a:cubicBezTo>
                <a:cubicBezTo>
                  <a:pt x="7257" y="486"/>
                  <a:pt x="7226" y="518"/>
                  <a:pt x="7195" y="534"/>
                </a:cubicBezTo>
                <a:cubicBezTo>
                  <a:pt x="5408" y="1160"/>
                  <a:pt x="3778" y="2305"/>
                  <a:pt x="2680" y="3684"/>
                </a:cubicBezTo>
                <a:cubicBezTo>
                  <a:pt x="2367" y="4076"/>
                  <a:pt x="2085" y="4515"/>
                  <a:pt x="1834" y="4969"/>
                </a:cubicBezTo>
                <a:cubicBezTo>
                  <a:pt x="1646" y="5220"/>
                  <a:pt x="1489" y="5487"/>
                  <a:pt x="1332" y="5753"/>
                </a:cubicBezTo>
                <a:cubicBezTo>
                  <a:pt x="768" y="6835"/>
                  <a:pt x="423" y="8042"/>
                  <a:pt x="282" y="9248"/>
                </a:cubicBezTo>
                <a:cubicBezTo>
                  <a:pt x="0" y="11600"/>
                  <a:pt x="549" y="14123"/>
                  <a:pt x="2132" y="15941"/>
                </a:cubicBezTo>
                <a:cubicBezTo>
                  <a:pt x="3384" y="17388"/>
                  <a:pt x="5247" y="18395"/>
                  <a:pt x="7193" y="18395"/>
                </a:cubicBezTo>
                <a:cubicBezTo>
                  <a:pt x="7293" y="18395"/>
                  <a:pt x="7393" y="18392"/>
                  <a:pt x="7492" y="18387"/>
                </a:cubicBezTo>
                <a:cubicBezTo>
                  <a:pt x="7947" y="18355"/>
                  <a:pt x="8386" y="18277"/>
                  <a:pt x="8809" y="18151"/>
                </a:cubicBezTo>
                <a:cubicBezTo>
                  <a:pt x="11113" y="17885"/>
                  <a:pt x="12399" y="16208"/>
                  <a:pt x="13198" y="14076"/>
                </a:cubicBezTo>
                <a:cubicBezTo>
                  <a:pt x="13214" y="14045"/>
                  <a:pt x="13214" y="14013"/>
                  <a:pt x="13198" y="13982"/>
                </a:cubicBezTo>
                <a:cubicBezTo>
                  <a:pt x="13198" y="13966"/>
                  <a:pt x="13198" y="13966"/>
                  <a:pt x="13198" y="13966"/>
                </a:cubicBezTo>
                <a:cubicBezTo>
                  <a:pt x="13198" y="13951"/>
                  <a:pt x="13198" y="13951"/>
                  <a:pt x="13198" y="13951"/>
                </a:cubicBezTo>
                <a:cubicBezTo>
                  <a:pt x="13159" y="13873"/>
                  <a:pt x="13089" y="13817"/>
                  <a:pt x="13004" y="13817"/>
                </a:cubicBezTo>
                <a:cubicBezTo>
                  <a:pt x="12986" y="13817"/>
                  <a:pt x="12967" y="13820"/>
                  <a:pt x="12947" y="13825"/>
                </a:cubicBezTo>
                <a:cubicBezTo>
                  <a:pt x="12919" y="13742"/>
                  <a:pt x="12843" y="13686"/>
                  <a:pt x="12766" y="13686"/>
                </a:cubicBezTo>
                <a:cubicBezTo>
                  <a:pt x="12711" y="13686"/>
                  <a:pt x="12657" y="13714"/>
                  <a:pt x="12618" y="13778"/>
                </a:cubicBezTo>
                <a:cubicBezTo>
                  <a:pt x="12571" y="13841"/>
                  <a:pt x="12524" y="13919"/>
                  <a:pt x="12493" y="13982"/>
                </a:cubicBezTo>
                <a:cubicBezTo>
                  <a:pt x="12461" y="13998"/>
                  <a:pt x="12430" y="14013"/>
                  <a:pt x="12399" y="14045"/>
                </a:cubicBezTo>
                <a:cubicBezTo>
                  <a:pt x="11756" y="14797"/>
                  <a:pt x="11098" y="15550"/>
                  <a:pt x="10283" y="16114"/>
                </a:cubicBezTo>
                <a:cubicBezTo>
                  <a:pt x="9543" y="16619"/>
                  <a:pt x="8794" y="16834"/>
                  <a:pt x="7958" y="16834"/>
                </a:cubicBezTo>
                <a:cubicBezTo>
                  <a:pt x="7732" y="16834"/>
                  <a:pt x="7498" y="16818"/>
                  <a:pt x="7257" y="16788"/>
                </a:cubicBezTo>
                <a:cubicBezTo>
                  <a:pt x="6270" y="16662"/>
                  <a:pt x="5282" y="16459"/>
                  <a:pt x="4405" y="15988"/>
                </a:cubicBezTo>
                <a:cubicBezTo>
                  <a:pt x="3903" y="15738"/>
                  <a:pt x="3464" y="15393"/>
                  <a:pt x="3025" y="15032"/>
                </a:cubicBezTo>
                <a:cubicBezTo>
                  <a:pt x="1944" y="13904"/>
                  <a:pt x="1442" y="12462"/>
                  <a:pt x="1427" y="10800"/>
                </a:cubicBezTo>
                <a:cubicBezTo>
                  <a:pt x="1411" y="9154"/>
                  <a:pt x="1850" y="7509"/>
                  <a:pt x="2680" y="6082"/>
                </a:cubicBezTo>
                <a:cubicBezTo>
                  <a:pt x="4409" y="3085"/>
                  <a:pt x="7763" y="1251"/>
                  <a:pt x="11201" y="1251"/>
                </a:cubicBezTo>
                <a:cubicBezTo>
                  <a:pt x="11287" y="1251"/>
                  <a:pt x="11372" y="1252"/>
                  <a:pt x="11458" y="1255"/>
                </a:cubicBezTo>
                <a:cubicBezTo>
                  <a:pt x="12007" y="1270"/>
                  <a:pt x="12524" y="1349"/>
                  <a:pt x="12979" y="1568"/>
                </a:cubicBezTo>
                <a:cubicBezTo>
                  <a:pt x="13433" y="1881"/>
                  <a:pt x="13825" y="2273"/>
                  <a:pt x="14154" y="2712"/>
                </a:cubicBezTo>
                <a:cubicBezTo>
                  <a:pt x="14468" y="3277"/>
                  <a:pt x="14640" y="3919"/>
                  <a:pt x="14765" y="4530"/>
                </a:cubicBezTo>
                <a:cubicBezTo>
                  <a:pt x="14922" y="5283"/>
                  <a:pt x="15016" y="6035"/>
                  <a:pt x="15079" y="6803"/>
                </a:cubicBezTo>
                <a:cubicBezTo>
                  <a:pt x="15110" y="8089"/>
                  <a:pt x="15189" y="10189"/>
                  <a:pt x="14029" y="11035"/>
                </a:cubicBezTo>
                <a:cubicBezTo>
                  <a:pt x="13935" y="11082"/>
                  <a:pt x="13841" y="11114"/>
                  <a:pt x="13731" y="11145"/>
                </a:cubicBezTo>
                <a:cubicBezTo>
                  <a:pt x="13627" y="11170"/>
                  <a:pt x="13530" y="11182"/>
                  <a:pt x="13437" y="11182"/>
                </a:cubicBezTo>
                <a:cubicBezTo>
                  <a:pt x="12832" y="11182"/>
                  <a:pt x="12472" y="10676"/>
                  <a:pt x="12336" y="10063"/>
                </a:cubicBezTo>
                <a:cubicBezTo>
                  <a:pt x="12085" y="9029"/>
                  <a:pt x="12007" y="7932"/>
                  <a:pt x="11834" y="6866"/>
                </a:cubicBezTo>
                <a:cubicBezTo>
                  <a:pt x="11709" y="6067"/>
                  <a:pt x="11536" y="5063"/>
                  <a:pt x="11051" y="4405"/>
                </a:cubicBezTo>
                <a:cubicBezTo>
                  <a:pt x="11035" y="4342"/>
                  <a:pt x="11019" y="4280"/>
                  <a:pt x="11004" y="4233"/>
                </a:cubicBezTo>
                <a:cubicBezTo>
                  <a:pt x="10960" y="4103"/>
                  <a:pt x="10839" y="4027"/>
                  <a:pt x="10722" y="4027"/>
                </a:cubicBezTo>
                <a:cubicBezTo>
                  <a:pt x="10711" y="4027"/>
                  <a:pt x="10701" y="4028"/>
                  <a:pt x="10690" y="4029"/>
                </a:cubicBezTo>
                <a:cubicBezTo>
                  <a:pt x="10580" y="3951"/>
                  <a:pt x="10471" y="3888"/>
                  <a:pt x="10361" y="3841"/>
                </a:cubicBezTo>
                <a:cubicBezTo>
                  <a:pt x="9908" y="3428"/>
                  <a:pt x="9372" y="3257"/>
                  <a:pt x="8806" y="3257"/>
                </a:cubicBezTo>
                <a:cubicBezTo>
                  <a:pt x="7179" y="3257"/>
                  <a:pt x="5300" y="4673"/>
                  <a:pt x="4405" y="5847"/>
                </a:cubicBezTo>
                <a:cubicBezTo>
                  <a:pt x="3480" y="7070"/>
                  <a:pt x="3151" y="8465"/>
                  <a:pt x="3119" y="9969"/>
                </a:cubicBezTo>
                <a:cubicBezTo>
                  <a:pt x="3057" y="10534"/>
                  <a:pt x="3057" y="11082"/>
                  <a:pt x="3166" y="11584"/>
                </a:cubicBezTo>
                <a:cubicBezTo>
                  <a:pt x="3229" y="12148"/>
                  <a:pt x="3386" y="12681"/>
                  <a:pt x="3762" y="13042"/>
                </a:cubicBezTo>
                <a:cubicBezTo>
                  <a:pt x="4410" y="13966"/>
                  <a:pt x="5402" y="14364"/>
                  <a:pt x="6435" y="14364"/>
                </a:cubicBezTo>
                <a:cubicBezTo>
                  <a:pt x="8452" y="14364"/>
                  <a:pt x="10628" y="12847"/>
                  <a:pt x="10721" y="10753"/>
                </a:cubicBezTo>
                <a:cubicBezTo>
                  <a:pt x="10737" y="10722"/>
                  <a:pt x="10753" y="10690"/>
                  <a:pt x="10768" y="10659"/>
                </a:cubicBezTo>
                <a:cubicBezTo>
                  <a:pt x="10847" y="11051"/>
                  <a:pt x="10988" y="11411"/>
                  <a:pt x="11223" y="11709"/>
                </a:cubicBezTo>
                <a:cubicBezTo>
                  <a:pt x="11651" y="12266"/>
                  <a:pt x="12298" y="12511"/>
                  <a:pt x="12963" y="12511"/>
                </a:cubicBezTo>
                <a:cubicBezTo>
                  <a:pt x="13590" y="12511"/>
                  <a:pt x="14232" y="12293"/>
                  <a:pt x="14718" y="11913"/>
                </a:cubicBezTo>
                <a:cubicBezTo>
                  <a:pt x="16239" y="10737"/>
                  <a:pt x="16286" y="8480"/>
                  <a:pt x="16145" y="6741"/>
                </a:cubicBezTo>
                <a:cubicBezTo>
                  <a:pt x="15972" y="4593"/>
                  <a:pt x="15345" y="2179"/>
                  <a:pt x="13402" y="957"/>
                </a:cubicBezTo>
                <a:cubicBezTo>
                  <a:pt x="12508" y="392"/>
                  <a:pt x="11521" y="110"/>
                  <a:pt x="10502" y="32"/>
                </a:cubicBezTo>
                <a:cubicBezTo>
                  <a:pt x="10471" y="16"/>
                  <a:pt x="10439" y="1"/>
                  <a:pt x="10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9" name="Google Shape;2289;p54"/>
          <p:cNvGrpSpPr/>
          <p:nvPr/>
        </p:nvGrpSpPr>
        <p:grpSpPr>
          <a:xfrm>
            <a:off x="7399719" y="416302"/>
            <a:ext cx="1745583" cy="230173"/>
            <a:chOff x="1394800" y="3522000"/>
            <a:chExt cx="1048650" cy="138275"/>
          </a:xfrm>
        </p:grpSpPr>
        <p:sp>
          <p:nvSpPr>
            <p:cNvPr id="2290" name="Google Shape;2290;p5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54"/>
          <p:cNvGrpSpPr/>
          <p:nvPr/>
        </p:nvGrpSpPr>
        <p:grpSpPr>
          <a:xfrm>
            <a:off x="-284949" y="4852044"/>
            <a:ext cx="1921912" cy="326735"/>
            <a:chOff x="1816609" y="3851001"/>
            <a:chExt cx="1093674" cy="222193"/>
          </a:xfrm>
        </p:grpSpPr>
        <p:sp>
          <p:nvSpPr>
            <p:cNvPr id="2300"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281;p54"/>
          <p:cNvSpPr txBox="1">
            <a:spLocks/>
          </p:cNvSpPr>
          <p:nvPr/>
        </p:nvSpPr>
        <p:spPr>
          <a:xfrm>
            <a:off x="5796136" y="487845"/>
            <a:ext cx="3273686" cy="9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r>
              <a:rPr lang="en-US" dirty="0" err="1"/>
              <a:t>Lingkungan</a:t>
            </a:r>
            <a:r>
              <a:rPr lang="en-US" dirty="0"/>
              <a:t> </a:t>
            </a:r>
            <a:r>
              <a:rPr lang="en-US" dirty="0" err="1"/>
              <a:t>Buatan</a:t>
            </a:r>
            <a:endParaRPr lang="en-US" dirty="0"/>
          </a:p>
        </p:txBody>
      </p:sp>
      <p:sp>
        <p:nvSpPr>
          <p:cNvPr id="42" name="Google Shape;2281;p54"/>
          <p:cNvSpPr txBox="1">
            <a:spLocks/>
          </p:cNvSpPr>
          <p:nvPr/>
        </p:nvSpPr>
        <p:spPr>
          <a:xfrm>
            <a:off x="311429" y="524205"/>
            <a:ext cx="3060108" cy="9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r>
              <a:rPr lang="en-US" dirty="0" err="1"/>
              <a:t>Lingkungan</a:t>
            </a:r>
            <a:r>
              <a:rPr lang="en-US" dirty="0"/>
              <a:t> </a:t>
            </a:r>
            <a:r>
              <a:rPr lang="en-US" dirty="0" err="1"/>
              <a:t>Alam</a:t>
            </a:r>
            <a:endParaRPr lang="en-US" dirty="0"/>
          </a:p>
        </p:txBody>
      </p:sp>
      <p:sp>
        <p:nvSpPr>
          <p:cNvPr id="44" name="Google Shape;2280;p54"/>
          <p:cNvSpPr txBox="1">
            <a:spLocks/>
          </p:cNvSpPr>
          <p:nvPr/>
        </p:nvSpPr>
        <p:spPr>
          <a:xfrm>
            <a:off x="5148064" y="1461406"/>
            <a:ext cx="3953599" cy="1594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9pPr>
          </a:lstStyle>
          <a:p>
            <a:pPr lvl="0"/>
            <a:r>
              <a:rPr lang="en-ID" sz="1700" b="1" dirty="0">
                <a:latin typeface="Itim" charset="-34"/>
                <a:cs typeface="Itim" charset="-34"/>
              </a:rPr>
              <a:t>      </a:t>
            </a:r>
            <a:r>
              <a:rPr lang="en-ID" sz="1700" b="1" dirty="0" err="1">
                <a:latin typeface="Itim" charset="-34"/>
                <a:cs typeface="Itim" charset="-34"/>
              </a:rPr>
              <a:t>Lingkungan</a:t>
            </a:r>
            <a:r>
              <a:rPr lang="en-ID" sz="1700" b="1" dirty="0">
                <a:latin typeface="Itim" charset="-34"/>
                <a:cs typeface="Itim" charset="-34"/>
              </a:rPr>
              <a:t> </a:t>
            </a:r>
            <a:r>
              <a:rPr lang="en-ID" sz="1700" b="1" dirty="0" err="1">
                <a:latin typeface="Itim" charset="-34"/>
                <a:cs typeface="Itim" charset="-34"/>
              </a:rPr>
              <a:t>buatan</a:t>
            </a:r>
            <a:r>
              <a:rPr lang="en-ID" sz="1700" dirty="0">
                <a:latin typeface="Itim" charset="-34"/>
                <a:cs typeface="Itim" charset="-34"/>
              </a:rPr>
              <a:t> </a:t>
            </a:r>
            <a:r>
              <a:rPr lang="en-ID" sz="1700" dirty="0" err="1">
                <a:latin typeface="Itim" charset="-34"/>
                <a:cs typeface="Itim" charset="-34"/>
              </a:rPr>
              <a:t>adalah</a:t>
            </a:r>
            <a:r>
              <a:rPr lang="en-ID" sz="1700" dirty="0">
                <a:latin typeface="Itim" charset="-34"/>
                <a:cs typeface="Itim" charset="-34"/>
              </a:rPr>
              <a:t> </a:t>
            </a:r>
            <a:r>
              <a:rPr lang="en-ID" sz="1700" dirty="0" err="1">
                <a:latin typeface="Itim" charset="-34"/>
                <a:cs typeface="Itim" charset="-34"/>
              </a:rPr>
              <a:t>lingkungan</a:t>
            </a:r>
            <a:r>
              <a:rPr lang="en-ID" sz="1700" dirty="0">
                <a:latin typeface="Itim" charset="-34"/>
                <a:cs typeface="Itim" charset="-34"/>
              </a:rPr>
              <a:t> yang </a:t>
            </a:r>
            <a:r>
              <a:rPr lang="en-ID" sz="1700" dirty="0" err="1">
                <a:latin typeface="Itim" charset="-34"/>
                <a:cs typeface="Itim" charset="-34"/>
              </a:rPr>
              <a:t>ada</a:t>
            </a:r>
            <a:r>
              <a:rPr lang="en-ID" sz="1700" dirty="0">
                <a:latin typeface="Itim" charset="-34"/>
                <a:cs typeface="Itim" charset="-34"/>
              </a:rPr>
              <a:t> </a:t>
            </a:r>
            <a:r>
              <a:rPr lang="en-ID" sz="1700" dirty="0" err="1">
                <a:latin typeface="Itim" charset="-34"/>
                <a:cs typeface="Itim" charset="-34"/>
              </a:rPr>
              <a:t>karena</a:t>
            </a:r>
            <a:r>
              <a:rPr lang="en-ID" sz="1700" dirty="0">
                <a:latin typeface="Itim" charset="-34"/>
                <a:cs typeface="Itim" charset="-34"/>
              </a:rPr>
              <a:t> </a:t>
            </a:r>
            <a:r>
              <a:rPr lang="en-ID" sz="1700" dirty="0" err="1">
                <a:latin typeface="Itim" charset="-34"/>
                <a:cs typeface="Itim" charset="-34"/>
              </a:rPr>
              <a:t>dibuat</a:t>
            </a:r>
            <a:r>
              <a:rPr lang="en-ID" sz="1700" dirty="0">
                <a:latin typeface="Itim" charset="-34"/>
                <a:cs typeface="Itim" charset="-34"/>
              </a:rPr>
              <a:t> </a:t>
            </a:r>
            <a:r>
              <a:rPr lang="en-ID" sz="1700" dirty="0" err="1">
                <a:latin typeface="Itim" charset="-34"/>
                <a:cs typeface="Itim" charset="-34"/>
              </a:rPr>
              <a:t>oleh</a:t>
            </a:r>
            <a:r>
              <a:rPr lang="en-ID" sz="1700" dirty="0">
                <a:latin typeface="Itim" charset="-34"/>
                <a:cs typeface="Itim" charset="-34"/>
              </a:rPr>
              <a:t> </a:t>
            </a:r>
            <a:r>
              <a:rPr lang="en-ID" sz="1700" dirty="0" err="1">
                <a:latin typeface="Itim" charset="-34"/>
                <a:cs typeface="Itim" charset="-34"/>
              </a:rPr>
              <a:t>manusia</a:t>
            </a:r>
            <a:r>
              <a:rPr lang="en-ID" sz="1700" dirty="0">
                <a:latin typeface="Itim" charset="-34"/>
                <a:cs typeface="Itim" charset="-34"/>
              </a:rPr>
              <a:t> </a:t>
            </a:r>
            <a:r>
              <a:rPr lang="en-ID" sz="1700" dirty="0" err="1">
                <a:latin typeface="Itim" charset="-34"/>
                <a:cs typeface="Itim" charset="-34"/>
              </a:rPr>
              <a:t>untuk</a:t>
            </a:r>
            <a:r>
              <a:rPr lang="en-ID" sz="1700" dirty="0">
                <a:latin typeface="Itim" charset="-34"/>
                <a:cs typeface="Itim" charset="-34"/>
              </a:rPr>
              <a:t> </a:t>
            </a:r>
            <a:r>
              <a:rPr lang="en-ID" sz="1700" dirty="0" err="1">
                <a:latin typeface="Itim" charset="-34"/>
                <a:cs typeface="Itim" charset="-34"/>
              </a:rPr>
              <a:t>memenuhi</a:t>
            </a:r>
            <a:r>
              <a:rPr lang="en-ID" sz="1700" dirty="0">
                <a:latin typeface="Itim" charset="-34"/>
                <a:cs typeface="Itim" charset="-34"/>
              </a:rPr>
              <a:t> </a:t>
            </a:r>
            <a:r>
              <a:rPr lang="en-ID" sz="1700" dirty="0" err="1">
                <a:latin typeface="Itim" charset="-34"/>
                <a:cs typeface="Itim" charset="-34"/>
              </a:rPr>
              <a:t>kebutuhannya</a:t>
            </a:r>
            <a:r>
              <a:rPr lang="en-ID" sz="1700" dirty="0">
                <a:latin typeface="Itim" charset="-34"/>
                <a:cs typeface="Itim" charset="-34"/>
              </a:rPr>
              <a:t>. </a:t>
            </a:r>
            <a:r>
              <a:rPr lang="en-ID" sz="1700" dirty="0" err="1">
                <a:latin typeface="Itim" charset="-34"/>
                <a:cs typeface="Itim" charset="-34"/>
              </a:rPr>
              <a:t>Contoh</a:t>
            </a:r>
            <a:r>
              <a:rPr lang="en-ID" sz="1700" dirty="0">
                <a:latin typeface="Itim" charset="-34"/>
                <a:cs typeface="Itim" charset="-34"/>
              </a:rPr>
              <a:t> </a:t>
            </a:r>
            <a:r>
              <a:rPr lang="en-ID" sz="1700" dirty="0" err="1">
                <a:latin typeface="Itim" charset="-34"/>
                <a:cs typeface="Itim" charset="-34"/>
              </a:rPr>
              <a:t>lingkungan</a:t>
            </a:r>
            <a:r>
              <a:rPr lang="en-ID" sz="1700" dirty="0">
                <a:latin typeface="Itim" charset="-34"/>
                <a:cs typeface="Itim" charset="-34"/>
              </a:rPr>
              <a:t> </a:t>
            </a:r>
            <a:r>
              <a:rPr lang="en-ID" sz="1700" dirty="0" err="1">
                <a:latin typeface="Itim" charset="-34"/>
                <a:cs typeface="Itim" charset="-34"/>
              </a:rPr>
              <a:t>buatan</a:t>
            </a:r>
            <a:r>
              <a:rPr lang="en-ID" sz="1700" dirty="0">
                <a:latin typeface="Itim" charset="-34"/>
                <a:cs typeface="Itim" charset="-34"/>
              </a:rPr>
              <a:t> </a:t>
            </a:r>
            <a:r>
              <a:rPr lang="en-ID" sz="1700" dirty="0" err="1">
                <a:latin typeface="Itim" charset="-34"/>
                <a:cs typeface="Itim" charset="-34"/>
              </a:rPr>
              <a:t>adalah</a:t>
            </a:r>
            <a:r>
              <a:rPr lang="en-ID" sz="1700" dirty="0">
                <a:latin typeface="Itim" charset="-34"/>
                <a:cs typeface="Itim" charset="-34"/>
              </a:rPr>
              <a:t> </a:t>
            </a:r>
            <a:r>
              <a:rPr lang="en-ID" sz="1700" dirty="0" err="1">
                <a:latin typeface="Itim" charset="-34"/>
                <a:cs typeface="Itim" charset="-34"/>
              </a:rPr>
              <a:t>perkebunan</a:t>
            </a:r>
            <a:r>
              <a:rPr lang="en-ID" sz="1700" dirty="0">
                <a:latin typeface="Itim" charset="-34"/>
                <a:cs typeface="Itim" charset="-34"/>
              </a:rPr>
              <a:t>, </a:t>
            </a:r>
            <a:r>
              <a:rPr lang="en-ID" sz="1700" dirty="0" err="1">
                <a:latin typeface="Itim" charset="-34"/>
                <a:cs typeface="Itim" charset="-34"/>
              </a:rPr>
              <a:t>pesawahan</a:t>
            </a:r>
            <a:r>
              <a:rPr lang="en-ID" sz="1700" dirty="0">
                <a:latin typeface="Itim" charset="-34"/>
                <a:cs typeface="Itim" charset="-34"/>
              </a:rPr>
              <a:t>, </a:t>
            </a:r>
            <a:r>
              <a:rPr lang="en-ID" sz="1700" dirty="0" err="1">
                <a:latin typeface="Itim" charset="-34"/>
                <a:cs typeface="Itim" charset="-34"/>
              </a:rPr>
              <a:t>lingkungan</a:t>
            </a:r>
            <a:r>
              <a:rPr lang="en-ID" sz="1700" dirty="0">
                <a:latin typeface="Itim" charset="-34"/>
                <a:cs typeface="Itim" charset="-34"/>
              </a:rPr>
              <a:t> </a:t>
            </a:r>
            <a:r>
              <a:rPr lang="en-ID" sz="1700" dirty="0" err="1">
                <a:latin typeface="Itim" charset="-34"/>
                <a:cs typeface="Itim" charset="-34"/>
              </a:rPr>
              <a:t>industri</a:t>
            </a:r>
            <a:r>
              <a:rPr lang="en-ID" sz="1700" dirty="0">
                <a:latin typeface="Itim" charset="-34"/>
                <a:cs typeface="Itim" charset="-34"/>
              </a:rPr>
              <a:t>, </a:t>
            </a:r>
            <a:r>
              <a:rPr lang="en-ID" sz="1700" dirty="0" err="1">
                <a:latin typeface="Itim" charset="-34"/>
                <a:cs typeface="Itim" charset="-34"/>
              </a:rPr>
              <a:t>tempat</a:t>
            </a:r>
            <a:r>
              <a:rPr lang="en-ID" sz="1700" dirty="0">
                <a:latin typeface="Itim" charset="-34"/>
                <a:cs typeface="Itim" charset="-34"/>
              </a:rPr>
              <a:t> </a:t>
            </a:r>
            <a:r>
              <a:rPr lang="en-ID" sz="1700" dirty="0" err="1">
                <a:latin typeface="Itim" charset="-34"/>
                <a:cs typeface="Itim" charset="-34"/>
              </a:rPr>
              <a:t>pemukiman</a:t>
            </a:r>
            <a:r>
              <a:rPr lang="en-ID" sz="1700" dirty="0">
                <a:latin typeface="Itim" charset="-34"/>
                <a:cs typeface="Itim" charset="-34"/>
              </a:rPr>
              <a:t>, </a:t>
            </a:r>
            <a:r>
              <a:rPr lang="en-ID" sz="1700" dirty="0" err="1">
                <a:latin typeface="Itim" charset="-34"/>
                <a:cs typeface="Itim" charset="-34"/>
              </a:rPr>
              <a:t>hutan</a:t>
            </a:r>
            <a:r>
              <a:rPr lang="en-ID" sz="1700" dirty="0">
                <a:latin typeface="Itim" charset="-34"/>
                <a:cs typeface="Itim" charset="-34"/>
              </a:rPr>
              <a:t> </a:t>
            </a:r>
            <a:r>
              <a:rPr lang="en-ID" sz="1700" dirty="0" err="1">
                <a:latin typeface="Itim" charset="-34"/>
                <a:cs typeface="Itim" charset="-34"/>
              </a:rPr>
              <a:t>buatan</a:t>
            </a:r>
            <a:r>
              <a:rPr lang="en-ID" sz="1700" dirty="0">
                <a:latin typeface="Itim" charset="-34"/>
                <a:cs typeface="Itim" charset="-34"/>
              </a:rPr>
              <a:t>, </a:t>
            </a:r>
            <a:r>
              <a:rPr lang="en-ID" sz="1700" dirty="0" err="1">
                <a:latin typeface="Itim" charset="-34"/>
                <a:cs typeface="Itim" charset="-34"/>
              </a:rPr>
              <a:t>dan</a:t>
            </a:r>
            <a:r>
              <a:rPr lang="en-ID" sz="1700" dirty="0">
                <a:latin typeface="Itim" charset="-34"/>
                <a:cs typeface="Itim" charset="-34"/>
              </a:rPr>
              <a:t> lain – lain. </a:t>
            </a:r>
            <a:endParaRPr lang="en-US" sz="1700" dirty="0">
              <a:latin typeface="Itim" charset="-34"/>
              <a:cs typeface="Itim" charset="-34"/>
            </a:endParaRPr>
          </a:p>
          <a:p>
            <a:pPr marL="0" indent="0"/>
            <a:endParaRPr lang="en-ID" dirty="0"/>
          </a:p>
        </p:txBody>
      </p:sp>
      <p:pic>
        <p:nvPicPr>
          <p:cNvPr id="45" name="Picture 44" descr="C:\Users\acer\Downloads\hutan.jpg"/>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1429" y="3376698"/>
            <a:ext cx="3108443" cy="1427300"/>
          </a:xfrm>
          <a:prstGeom prst="rect">
            <a:avLst/>
          </a:prstGeom>
          <a:noFill/>
          <a:ln>
            <a:noFill/>
          </a:ln>
        </p:spPr>
      </p:pic>
      <p:pic>
        <p:nvPicPr>
          <p:cNvPr id="46" name="Picture 45" descr="D:\TALENTA\3. Kelas 3 2019 - 2020\plh\images-1.jpg"/>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1170" b="8398"/>
          <a:stretch/>
        </p:blipFill>
        <p:spPr bwMode="auto">
          <a:xfrm>
            <a:off x="5580111" y="3579862"/>
            <a:ext cx="3217621" cy="1243269"/>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heel(1)">
                                      <p:cBhvr>
                                        <p:cTn id="7" dur="20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wheel(1)">
                                      <p:cBhvr>
                                        <p:cTn id="12" dur="20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80">
                                            <p:txEl>
                                              <p:pRg st="0" end="0"/>
                                            </p:txEl>
                                          </p:spTgt>
                                        </p:tgtEl>
                                        <p:attrNameLst>
                                          <p:attrName>style.visibility</p:attrName>
                                        </p:attrNameLst>
                                      </p:cBhvr>
                                      <p:to>
                                        <p:strVal val="visible"/>
                                      </p:to>
                                    </p:set>
                                    <p:anim calcmode="lin" valueType="num">
                                      <p:cBhvr additive="base">
                                        <p:cTn id="17" dur="500" fill="hold"/>
                                        <p:tgtEl>
                                          <p:spTgt spid="228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4">
                                            <p:txEl>
                                              <p:pRg st="0" end="0"/>
                                            </p:txEl>
                                          </p:spTgt>
                                        </p:tgtEl>
                                        <p:attrNameLst>
                                          <p:attrName>style.visibility</p:attrName>
                                        </p:attrNameLst>
                                      </p:cBhvr>
                                      <p:to>
                                        <p:strVal val="visible"/>
                                      </p:to>
                                    </p:set>
                                    <p:anim calcmode="lin" valueType="num">
                                      <p:cBhvr additive="base">
                                        <p:cTn id="28"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5" name="Google Shape;1245;p40"/>
          <p:cNvSpPr/>
          <p:nvPr/>
        </p:nvSpPr>
        <p:spPr>
          <a:xfrm rot="683906">
            <a:off x="7675037" y="3351869"/>
            <a:ext cx="876193" cy="515074"/>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rot="683906">
            <a:off x="7667123" y="3342847"/>
            <a:ext cx="897051" cy="53186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rot="683906">
            <a:off x="6630642" y="1568653"/>
            <a:ext cx="2314238" cy="2228912"/>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rot="683906">
            <a:off x="6610932" y="1557781"/>
            <a:ext cx="2330839" cy="2244899"/>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rot="683906">
            <a:off x="7042631" y="1893925"/>
            <a:ext cx="1847786" cy="68251"/>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rot="683906">
            <a:off x="7042631" y="1893925"/>
            <a:ext cx="1847786" cy="68251"/>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txBox="1">
            <a:spLocks noGrp="1"/>
          </p:cNvSpPr>
          <p:nvPr>
            <p:ph type="title"/>
          </p:nvPr>
        </p:nvSpPr>
        <p:spPr>
          <a:xfrm>
            <a:off x="1025617" y="1923678"/>
            <a:ext cx="5468833" cy="1679700"/>
          </a:xfrm>
          <a:prstGeom prst="rect">
            <a:avLst/>
          </a:prstGeom>
        </p:spPr>
        <p:txBody>
          <a:bodyPr spcFirstLastPara="1" wrap="square" lIns="0" tIns="0" rIns="0" bIns="0" anchor="ctr" anchorCtr="0">
            <a:noAutofit/>
          </a:bodyPr>
          <a:lstStyle/>
          <a:p>
            <a:pPr lvl="0"/>
            <a:br>
              <a:rPr lang="en-US" sz="1400" dirty="0"/>
            </a:br>
            <a:r>
              <a:rPr lang="en-ID" sz="2400" dirty="0" err="1"/>
              <a:t>Manusia</a:t>
            </a:r>
            <a:r>
              <a:rPr lang="en-ID" sz="2400" dirty="0"/>
              <a:t> </a:t>
            </a:r>
            <a:r>
              <a:rPr lang="en-ID" sz="2400" dirty="0" err="1"/>
              <a:t>mengolah</a:t>
            </a:r>
            <a:r>
              <a:rPr lang="en-ID" sz="2400" dirty="0"/>
              <a:t> </a:t>
            </a:r>
            <a:r>
              <a:rPr lang="en-ID" sz="2400" dirty="0" err="1"/>
              <a:t>alam</a:t>
            </a:r>
            <a:r>
              <a:rPr lang="en-ID" sz="2400" dirty="0"/>
              <a:t> </a:t>
            </a:r>
            <a:r>
              <a:rPr lang="en-ID" sz="2400" dirty="0" err="1"/>
              <a:t>untuk</a:t>
            </a:r>
            <a:r>
              <a:rPr lang="en-ID" sz="2400" dirty="0"/>
              <a:t> </a:t>
            </a:r>
            <a:r>
              <a:rPr lang="en-ID" sz="2400" dirty="0" err="1"/>
              <a:t>memenuhi</a:t>
            </a:r>
            <a:r>
              <a:rPr lang="en-ID" sz="2400" dirty="0"/>
              <a:t> </a:t>
            </a:r>
            <a:r>
              <a:rPr lang="en-ID" sz="2400" dirty="0" err="1"/>
              <a:t>kebutuhan</a:t>
            </a:r>
            <a:r>
              <a:rPr lang="en-ID" sz="2400" dirty="0"/>
              <a:t> </a:t>
            </a:r>
            <a:r>
              <a:rPr lang="en-ID" sz="2400" dirty="0" err="1"/>
              <a:t>hidupnya</a:t>
            </a:r>
            <a:r>
              <a:rPr lang="en-ID" sz="2400" dirty="0"/>
              <a:t>. </a:t>
            </a:r>
            <a:r>
              <a:rPr lang="en-ID" sz="2400" dirty="0" err="1"/>
              <a:t>Selain</a:t>
            </a:r>
            <a:r>
              <a:rPr lang="en-ID" sz="2400" dirty="0"/>
              <a:t> </a:t>
            </a:r>
            <a:r>
              <a:rPr lang="en-ID" sz="2400" dirty="0" err="1"/>
              <a:t>itu</a:t>
            </a:r>
            <a:r>
              <a:rPr lang="en-ID" sz="2400" dirty="0"/>
              <a:t>, </a:t>
            </a:r>
            <a:r>
              <a:rPr lang="en-ID" sz="2400" dirty="0" err="1"/>
              <a:t>manusia</a:t>
            </a:r>
            <a:r>
              <a:rPr lang="en-ID" sz="2400" dirty="0"/>
              <a:t> </a:t>
            </a:r>
            <a:r>
              <a:rPr lang="en-ID" sz="2400" dirty="0" err="1"/>
              <a:t>juga</a:t>
            </a:r>
            <a:r>
              <a:rPr lang="en-ID" sz="2400" dirty="0"/>
              <a:t> </a:t>
            </a:r>
            <a:r>
              <a:rPr lang="en-ID" sz="2400" dirty="0" err="1"/>
              <a:t>mengolah</a:t>
            </a:r>
            <a:r>
              <a:rPr lang="en-ID" sz="2400" dirty="0"/>
              <a:t> </a:t>
            </a:r>
            <a:r>
              <a:rPr lang="en-ID" sz="2400" dirty="0" err="1"/>
              <a:t>alam</a:t>
            </a:r>
            <a:r>
              <a:rPr lang="en-ID" sz="2400" dirty="0"/>
              <a:t> </a:t>
            </a:r>
            <a:r>
              <a:rPr lang="en-ID" sz="2400" dirty="0" err="1"/>
              <a:t>untuk</a:t>
            </a:r>
            <a:r>
              <a:rPr lang="en-ID" sz="2400" dirty="0"/>
              <a:t> </a:t>
            </a:r>
            <a:r>
              <a:rPr lang="en-ID" sz="2400" dirty="0" err="1"/>
              <a:t>memperlancar</a:t>
            </a:r>
            <a:r>
              <a:rPr lang="en-ID" sz="2400" dirty="0"/>
              <a:t> </a:t>
            </a:r>
            <a:r>
              <a:rPr lang="en-ID" sz="2400" dirty="0" err="1"/>
              <a:t>kegiatan</a:t>
            </a:r>
            <a:r>
              <a:rPr lang="en-ID" sz="2400" dirty="0"/>
              <a:t> </a:t>
            </a:r>
            <a:r>
              <a:rPr lang="en-ID" sz="2400" dirty="0" err="1"/>
              <a:t>sehari</a:t>
            </a:r>
            <a:r>
              <a:rPr lang="en-ID" sz="2400" dirty="0"/>
              <a:t> – </a:t>
            </a:r>
            <a:r>
              <a:rPr lang="en-ID" sz="2400" dirty="0" err="1"/>
              <a:t>hari</a:t>
            </a:r>
            <a:r>
              <a:rPr lang="en-ID" sz="2400" dirty="0"/>
              <a:t>. </a:t>
            </a:r>
            <a:r>
              <a:rPr lang="en-ID" sz="2400" dirty="0" err="1"/>
              <a:t>Untuk</a:t>
            </a:r>
            <a:r>
              <a:rPr lang="en-ID" sz="2400" dirty="0"/>
              <a:t> </a:t>
            </a:r>
            <a:r>
              <a:rPr lang="en-ID" sz="2400" dirty="0" err="1"/>
              <a:t>mengolah</a:t>
            </a:r>
            <a:r>
              <a:rPr lang="en-ID" sz="2400" dirty="0"/>
              <a:t> </a:t>
            </a:r>
            <a:r>
              <a:rPr lang="en-ID" sz="2400" dirty="0" err="1"/>
              <a:t>alam</a:t>
            </a:r>
            <a:r>
              <a:rPr lang="en-ID" sz="2400" dirty="0"/>
              <a:t> </a:t>
            </a:r>
            <a:r>
              <a:rPr lang="en-ID" sz="2400" dirty="0" err="1"/>
              <a:t>itu</a:t>
            </a:r>
            <a:r>
              <a:rPr lang="en-ID" sz="2400" dirty="0"/>
              <a:t>, </a:t>
            </a:r>
            <a:r>
              <a:rPr lang="en-ID" sz="2400" dirty="0" err="1"/>
              <a:t>manusia</a:t>
            </a:r>
            <a:r>
              <a:rPr lang="en-ID" sz="2400" dirty="0"/>
              <a:t> </a:t>
            </a:r>
            <a:r>
              <a:rPr lang="en-ID" sz="2400" dirty="0" err="1"/>
              <a:t>mengubah</a:t>
            </a:r>
            <a:r>
              <a:rPr lang="en-ID" sz="2400" dirty="0"/>
              <a:t> </a:t>
            </a:r>
            <a:r>
              <a:rPr lang="en-ID" sz="2400" dirty="0" err="1"/>
              <a:t>lingkungan</a:t>
            </a:r>
            <a:r>
              <a:rPr lang="en-ID" sz="2400" dirty="0"/>
              <a:t> </a:t>
            </a:r>
            <a:r>
              <a:rPr lang="en-ID" sz="2400" dirty="0" err="1"/>
              <a:t>alam</a:t>
            </a:r>
            <a:r>
              <a:rPr lang="en-ID" sz="2400" dirty="0"/>
              <a:t> </a:t>
            </a:r>
            <a:r>
              <a:rPr lang="en-ID" sz="2400" dirty="0" err="1"/>
              <a:t>menjadi</a:t>
            </a:r>
            <a:r>
              <a:rPr lang="en-ID" sz="2400" dirty="0"/>
              <a:t> </a:t>
            </a:r>
            <a:r>
              <a:rPr lang="en-ID" sz="2400" dirty="0" err="1"/>
              <a:t>buatan</a:t>
            </a:r>
            <a:r>
              <a:rPr lang="en-ID" sz="2400" dirty="0"/>
              <a:t>. </a:t>
            </a:r>
            <a:br>
              <a:rPr lang="en-ID" sz="2400" dirty="0"/>
            </a:br>
            <a:endParaRPr sz="1600" dirty="0"/>
          </a:p>
        </p:txBody>
      </p:sp>
      <p:sp>
        <p:nvSpPr>
          <p:cNvPr id="1252" name="Google Shape;1252;p40"/>
          <p:cNvSpPr txBox="1">
            <a:spLocks noGrp="1"/>
          </p:cNvSpPr>
          <p:nvPr>
            <p:ph type="subTitle" idx="1"/>
          </p:nvPr>
        </p:nvSpPr>
        <p:spPr>
          <a:xfrm rot="684086">
            <a:off x="6660466" y="1786146"/>
            <a:ext cx="2090024" cy="17881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Itim" charset="-34"/>
                <a:cs typeface="Itim" charset="-34"/>
              </a:rPr>
              <a:t>Pemanfaatan Lingkungan </a:t>
            </a:r>
            <a:endParaRPr sz="2400" dirty="0">
              <a:latin typeface="Itim" charset="-34"/>
              <a:cs typeface="Itim" charset="-34"/>
            </a:endParaRPr>
          </a:p>
        </p:txBody>
      </p:sp>
      <p:grpSp>
        <p:nvGrpSpPr>
          <p:cNvPr id="1259" name="Google Shape;1259;p40"/>
          <p:cNvGrpSpPr/>
          <p:nvPr/>
        </p:nvGrpSpPr>
        <p:grpSpPr>
          <a:xfrm>
            <a:off x="7551203" y="4187411"/>
            <a:ext cx="1745583" cy="230173"/>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0"/>
          <p:cNvGrpSpPr/>
          <p:nvPr/>
        </p:nvGrpSpPr>
        <p:grpSpPr>
          <a:xfrm>
            <a:off x="884103" y="529587"/>
            <a:ext cx="806657" cy="421744"/>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0"/>
          <p:cNvGrpSpPr/>
          <p:nvPr/>
        </p:nvGrpSpPr>
        <p:grpSpPr>
          <a:xfrm rot="1726169">
            <a:off x="2740098" y="4299073"/>
            <a:ext cx="2316665" cy="1136630"/>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52">
                                            <p:txEl>
                                              <p:pRg st="0" end="0"/>
                                            </p:txEl>
                                          </p:spTgt>
                                        </p:tgtEl>
                                        <p:attrNameLst>
                                          <p:attrName>style.visibility</p:attrName>
                                        </p:attrNameLst>
                                      </p:cBhvr>
                                      <p:to>
                                        <p:strVal val="visible"/>
                                      </p:to>
                                    </p:set>
                                    <p:animEffect transition="in" filter="wheel(1)">
                                      <p:cBhvr>
                                        <p:cTn id="7" dur="2000"/>
                                        <p:tgtEl>
                                          <p:spTgt spid="1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1"/>
                                        </p:tgtEl>
                                        <p:attrNameLst>
                                          <p:attrName>style.visibility</p:attrName>
                                        </p:attrNameLst>
                                      </p:cBhvr>
                                      <p:to>
                                        <p:strVal val="visible"/>
                                      </p:to>
                                    </p:set>
                                    <p:anim calcmode="lin" valueType="num">
                                      <p:cBhvr additive="base">
                                        <p:cTn id="12" dur="500" fill="hold"/>
                                        <p:tgtEl>
                                          <p:spTgt spid="1251"/>
                                        </p:tgtEl>
                                        <p:attrNameLst>
                                          <p:attrName>ppt_x</p:attrName>
                                        </p:attrNameLst>
                                      </p:cBhvr>
                                      <p:tavLst>
                                        <p:tav tm="0">
                                          <p:val>
                                            <p:strVal val="#ppt_x"/>
                                          </p:val>
                                        </p:tav>
                                        <p:tav tm="100000">
                                          <p:val>
                                            <p:strVal val="#ppt_x"/>
                                          </p:val>
                                        </p:tav>
                                      </p:tavLst>
                                    </p:anim>
                                    <p:anim calcmode="lin" valueType="num">
                                      <p:cBhvr additive="base">
                                        <p:cTn id="13" dur="500" fill="hold"/>
                                        <p:tgtEl>
                                          <p:spTgt spid="1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p:bldLst>
  </p:timing>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446</Words>
  <Application>Microsoft Office PowerPoint</Application>
  <PresentationFormat>On-screen Show (16:9)</PresentationFormat>
  <Paragraphs>31</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Itim</vt:lpstr>
      <vt:lpstr>Muli</vt:lpstr>
      <vt:lpstr>Arial</vt:lpstr>
      <vt:lpstr>Online Notebook by Slidesgo</vt:lpstr>
      <vt:lpstr>Lingkungan </vt:lpstr>
      <vt:lpstr>Lingkungan adalah segala sesuatu yang ada di sekitar manusia yang mempengaruhi perkembangan kehidupan manusia baik langsung maupun tidak langsung. </vt:lpstr>
      <vt:lpstr>Perhatikan !</vt:lpstr>
      <vt:lpstr>Lingkungan di pedesaan dan di kota terdiri dari dua unsur, yaitu unsur biotik dan unsur abiotik. </vt:lpstr>
      <vt:lpstr>Unsur biotik adalah lingkungan yang terdiri dari makhluk hidup. Contohnya adalah tumbuh – tumbuhan, hewan, termasuk manusia itu sendiri, dan kehidupan lainnya.  </vt:lpstr>
      <vt:lpstr>Biotik dan Abiotik</vt:lpstr>
      <vt:lpstr>PowerPoint Presentation</vt:lpstr>
      <vt:lpstr>PowerPoint Presentation</vt:lpstr>
      <vt:lpstr> Manusia mengolah alam untuk memenuhi kebutuhan hidupnya. Selain itu, manusia juga mengolah alam untuk memperlancar kegiatan sehari – hari. Untuk mengolah alam itu, manusia mengubah lingkungan alam menjadi buatan.  </vt:lpstr>
      <vt:lpstr>Perubahan lingkungan alam menjadi lingkungan buatan </vt:lpstr>
      <vt:lpstr> Agar lingkungan terus memberikan manfaat bagi kehidupan kita, kita harus menjaga kelestarian lingkungan di sekitar kita.  Cara menjaga lingkungan di sekitar kita, yaitu : * Membuang sampah pada tempatnya * Mematikan kran air saat tidak digunakan * Menanam pohon di sekitar rumah   Pohon mampu mengurangi gas karbondiokasida dan menghasilkan oksigen melalui proses fotosintesis pada tumbuhan. Semakin banyak kita menanam pohon, maka oksigen akan banyak dihasilkan sehingga udara menjadi sejuk. Selain itu, akar pohon mampu membantu air yang ada di permukaan tanah tersimpan ke dalam tanah, sehingga mata air tidak mudah kering.    </vt:lpstr>
      <vt:lpstr>Tugas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Biotik dan Abiotik</dc:title>
  <cp:lastModifiedBy>Elena Mahanani</cp:lastModifiedBy>
  <cp:revision>27</cp:revision>
  <dcterms:modified xsi:type="dcterms:W3CDTF">2020-11-16T03:23:02Z</dcterms:modified>
</cp:coreProperties>
</file>