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0"/>
  </p:notesMasterIdLst>
  <p:sldIdLst>
    <p:sldId id="256" r:id="rId2"/>
    <p:sldId id="317" r:id="rId3"/>
    <p:sldId id="321" r:id="rId4"/>
    <p:sldId id="318" r:id="rId5"/>
    <p:sldId id="319" r:id="rId6"/>
    <p:sldId id="320" r:id="rId7"/>
    <p:sldId id="268" r:id="rId8"/>
    <p:sldId id="272" r:id="rId9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  <p:embeddedFont>
      <p:font typeface="Lato" panose="020F0502020204030203" pitchFamily="34" charset="0"/>
      <p:regular r:id="rId15"/>
      <p:bold r:id="rId16"/>
      <p:italic r:id="rId17"/>
      <p:boldItalic r:id="rId18"/>
    </p:embeddedFont>
    <p:embeddedFont>
      <p:font typeface="Patrick Hand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9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961259-0289-4544-BD38-0D7C47EF4494}">
  <a:tblStyle styleId="{8D961259-0289-4544-BD38-0D7C47EF449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344" autoAdjust="0"/>
  </p:normalViewPr>
  <p:slideViewPr>
    <p:cSldViewPr snapToGrid="0">
      <p:cViewPr varScale="1">
        <p:scale>
          <a:sx n="91" d="100"/>
          <a:sy n="91" d="100"/>
        </p:scale>
        <p:origin x="702" y="84"/>
      </p:cViewPr>
      <p:guideLst>
        <p:guide orient="horz" pos="307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77cf0412cd_0_18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77cf0412cd_0_18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77cf0412cd_0_37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4" name="Google Shape;1504;g77cf0412cd_0_37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24475" y="443575"/>
            <a:ext cx="5305500" cy="5305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9">
    <p:bg>
      <p:bgPr>
        <a:solidFill>
          <a:schemeClr val="accen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CUSTOM_20">
    <p:bg>
      <p:bgPr>
        <a:solidFill>
          <a:schemeClr val="accent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1">
  <p:cSld name="CUSTOM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" name="Google Shape;105;p22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106" name="Google Shape;106;p22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2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>
            <a:off x="720900" y="1295331"/>
            <a:ext cx="38511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5">
  <p:cSld name="CUSTOM_7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/>
          <p:nvPr/>
        </p:nvSpPr>
        <p:spPr>
          <a:xfrm>
            <a:off x="-7225" y="638275"/>
            <a:ext cx="9158400" cy="5502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25;p25"/>
          <p:cNvGrpSpPr/>
          <p:nvPr/>
        </p:nvGrpSpPr>
        <p:grpSpPr>
          <a:xfrm>
            <a:off x="-1200" y="4422605"/>
            <a:ext cx="9144287" cy="720905"/>
            <a:chOff x="6554556" y="4623505"/>
            <a:chExt cx="7127825" cy="720905"/>
          </a:xfrm>
        </p:grpSpPr>
        <p:sp>
          <p:nvSpPr>
            <p:cNvPr id="126" name="Google Shape;126;p25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5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8" name="Google Shape;128;p25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37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subTitle" idx="1"/>
          </p:nvPr>
        </p:nvSpPr>
        <p:spPr>
          <a:xfrm>
            <a:off x="1586850" y="640375"/>
            <a:ext cx="5970300" cy="5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4"/>
          <p:cNvGrpSpPr/>
          <p:nvPr/>
        </p:nvGrpSpPr>
        <p:grpSpPr>
          <a:xfrm>
            <a:off x="-242443" y="313350"/>
            <a:ext cx="9544819" cy="874613"/>
            <a:chOff x="-242443" y="237150"/>
            <a:chExt cx="9544819" cy="874613"/>
          </a:xfrm>
        </p:grpSpPr>
        <p:sp>
          <p:nvSpPr>
            <p:cNvPr id="21" name="Google Shape;21;p4"/>
            <p:cNvSpPr/>
            <p:nvPr/>
          </p:nvSpPr>
          <p:spPr>
            <a:xfrm>
              <a:off x="7625675" y="408622"/>
              <a:ext cx="808827" cy="645494"/>
            </a:xfrm>
            <a:custGeom>
              <a:avLst/>
              <a:gdLst/>
              <a:ahLst/>
              <a:cxnLst/>
              <a:rect l="l" t="t" r="r" b="b"/>
              <a:pathLst>
                <a:path w="61461" h="49059" extrusionOk="0">
                  <a:moveTo>
                    <a:pt x="23010" y="0"/>
                  </a:moveTo>
                  <a:cubicBezTo>
                    <a:pt x="16201" y="0"/>
                    <a:pt x="10669" y="5502"/>
                    <a:pt x="10669" y="12311"/>
                  </a:cubicBezTo>
                  <a:cubicBezTo>
                    <a:pt x="10669" y="13374"/>
                    <a:pt x="10821" y="14408"/>
                    <a:pt x="11065" y="15381"/>
                  </a:cubicBezTo>
                  <a:lnTo>
                    <a:pt x="10669" y="15381"/>
                  </a:lnTo>
                  <a:cubicBezTo>
                    <a:pt x="4773" y="15381"/>
                    <a:pt x="1" y="20153"/>
                    <a:pt x="1" y="26049"/>
                  </a:cubicBezTo>
                  <a:cubicBezTo>
                    <a:pt x="1" y="31399"/>
                    <a:pt x="3922" y="35837"/>
                    <a:pt x="9058" y="36627"/>
                  </a:cubicBezTo>
                  <a:cubicBezTo>
                    <a:pt x="9058" y="36657"/>
                    <a:pt x="9058" y="36718"/>
                    <a:pt x="9058" y="36749"/>
                  </a:cubicBezTo>
                  <a:cubicBezTo>
                    <a:pt x="9058" y="43557"/>
                    <a:pt x="14560" y="49059"/>
                    <a:pt x="21369" y="49059"/>
                  </a:cubicBezTo>
                  <a:cubicBezTo>
                    <a:pt x="25503" y="49059"/>
                    <a:pt x="29150" y="47022"/>
                    <a:pt x="31399" y="43892"/>
                  </a:cubicBezTo>
                  <a:cubicBezTo>
                    <a:pt x="33101" y="46080"/>
                    <a:pt x="35776" y="47478"/>
                    <a:pt x="38755" y="47478"/>
                  </a:cubicBezTo>
                  <a:cubicBezTo>
                    <a:pt x="43740" y="47478"/>
                    <a:pt x="47813" y="43588"/>
                    <a:pt x="48117" y="38694"/>
                  </a:cubicBezTo>
                  <a:cubicBezTo>
                    <a:pt x="49302" y="39271"/>
                    <a:pt x="50670" y="39575"/>
                    <a:pt x="52099" y="39575"/>
                  </a:cubicBezTo>
                  <a:cubicBezTo>
                    <a:pt x="57266" y="39575"/>
                    <a:pt x="61461" y="35381"/>
                    <a:pt x="61461" y="30214"/>
                  </a:cubicBezTo>
                  <a:cubicBezTo>
                    <a:pt x="61461" y="25593"/>
                    <a:pt x="58087" y="21733"/>
                    <a:pt x="53649" y="21004"/>
                  </a:cubicBezTo>
                  <a:cubicBezTo>
                    <a:pt x="53892" y="20031"/>
                    <a:pt x="54044" y="18967"/>
                    <a:pt x="54044" y="17903"/>
                  </a:cubicBezTo>
                  <a:cubicBezTo>
                    <a:pt x="54044" y="11125"/>
                    <a:pt x="48542" y="5593"/>
                    <a:pt x="41734" y="5593"/>
                  </a:cubicBezTo>
                  <a:cubicBezTo>
                    <a:pt x="39029" y="5593"/>
                    <a:pt x="36536" y="6475"/>
                    <a:pt x="34500" y="7934"/>
                  </a:cubicBezTo>
                  <a:cubicBezTo>
                    <a:pt x="32737" y="3283"/>
                    <a:pt x="28269" y="0"/>
                    <a:pt x="230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855672" y="238550"/>
              <a:ext cx="599324" cy="348163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8585054" y="237150"/>
              <a:ext cx="717322" cy="416604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4"/>
            <p:cNvSpPr/>
            <p:nvPr/>
          </p:nvSpPr>
          <p:spPr>
            <a:xfrm>
              <a:off x="-242443" y="427082"/>
              <a:ext cx="1178906" cy="684681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13050" y="1323875"/>
            <a:ext cx="7929300" cy="28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-1533" y="4560882"/>
            <a:ext cx="9150702" cy="582654"/>
          </a:xfrm>
          <a:custGeom>
            <a:avLst/>
            <a:gdLst/>
            <a:ahLst/>
            <a:cxnLst/>
            <a:rect l="l" t="t" r="r" b="b"/>
            <a:pathLst>
              <a:path w="285113" h="18633" extrusionOk="0">
                <a:moveTo>
                  <a:pt x="1" y="0"/>
                </a:moveTo>
                <a:lnTo>
                  <a:pt x="1" y="18633"/>
                </a:lnTo>
                <a:lnTo>
                  <a:pt x="285112" y="18633"/>
                </a:lnTo>
                <a:lnTo>
                  <a:pt x="285112" y="14104"/>
                </a:lnTo>
                <a:cubicBezTo>
                  <a:pt x="274261" y="13192"/>
                  <a:pt x="263380" y="12341"/>
                  <a:pt x="252467" y="11642"/>
                </a:cubicBezTo>
                <a:cubicBezTo>
                  <a:pt x="167876" y="5806"/>
                  <a:pt x="83923" y="5532"/>
                  <a:pt x="1" y="0"/>
                </a:cubicBezTo>
                <a:close/>
              </a:path>
            </a:pathLst>
          </a:custGeom>
          <a:solidFill>
            <a:srgbClr val="C2B9D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4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28" name="Google Shape;28;p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8100" y="1183850"/>
            <a:ext cx="6367800" cy="262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591925" y="1233175"/>
            <a:ext cx="3277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591925" y="2803075"/>
            <a:ext cx="32778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59095" y="4029539"/>
            <a:ext cx="65352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">
    <p:bg>
      <p:bgPr>
        <a:solidFill>
          <a:schemeClr val="accen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dk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 b="1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556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6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8" r:id="rId12"/>
    <p:sldLayoutId id="214748367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7668975" y="1065575"/>
            <a:ext cx="1031008" cy="822965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322845" y="1399711"/>
            <a:ext cx="1941885" cy="2248761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6789213" y="1221136"/>
            <a:ext cx="2012471" cy="2391463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490225" y="449803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208" y="3506288"/>
            <a:ext cx="9144294" cy="1637222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3572082" y="3023058"/>
            <a:ext cx="1999791" cy="956170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3297700" y="3851225"/>
            <a:ext cx="2548500" cy="5727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0"/>
          <p:cNvSpPr/>
          <p:nvPr/>
        </p:nvSpPr>
        <p:spPr>
          <a:xfrm>
            <a:off x="6542212" y="3762350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-14225" y="3762361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349038" y="2666913"/>
            <a:ext cx="1114025" cy="2225925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hlinkClick r:id="rId4" action="ppaction://hlinksldjump"/>
              </a:rPr>
              <a:t>Start</a:t>
            </a:r>
            <a:r>
              <a:rPr lang="en" dirty="0"/>
              <a:t>!</a:t>
            </a:r>
            <a:endParaRPr dirty="0"/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2957894" y="961637"/>
            <a:ext cx="3180934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Ribuan</a:t>
            </a:r>
            <a:r>
              <a:rPr lang="en-US" dirty="0"/>
              <a:t> </a:t>
            </a:r>
            <a:endParaRPr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730;p43">
            <a:extLst>
              <a:ext uri="{FF2B5EF4-FFF2-40B4-BE49-F238E27FC236}">
                <a16:creationId xmlns:a16="http://schemas.microsoft.com/office/drawing/2014/main" id="{A398131D-1021-459D-BBC5-52BF10E4FB9A}"/>
              </a:ext>
            </a:extLst>
          </p:cNvPr>
          <p:cNvGrpSpPr/>
          <p:nvPr/>
        </p:nvGrpSpPr>
        <p:grpSpPr>
          <a:xfrm>
            <a:off x="7936069" y="3190284"/>
            <a:ext cx="1212562" cy="2012781"/>
            <a:chOff x="5885161" y="728625"/>
            <a:chExt cx="2145411" cy="3693995"/>
          </a:xfrm>
        </p:grpSpPr>
        <p:sp>
          <p:nvSpPr>
            <p:cNvPr id="5" name="Google Shape;731;p43">
              <a:extLst>
                <a:ext uri="{FF2B5EF4-FFF2-40B4-BE49-F238E27FC236}">
                  <a16:creationId xmlns:a16="http://schemas.microsoft.com/office/drawing/2014/main" id="{4AA80604-A03E-4A64-8D51-F4539CD20BF2}"/>
                </a:ext>
              </a:extLst>
            </p:cNvPr>
            <p:cNvSpPr/>
            <p:nvPr/>
          </p:nvSpPr>
          <p:spPr>
            <a:xfrm>
              <a:off x="6713773" y="2074585"/>
              <a:ext cx="888704" cy="541663"/>
            </a:xfrm>
            <a:custGeom>
              <a:avLst/>
              <a:gdLst/>
              <a:ahLst/>
              <a:cxnLst/>
              <a:rect l="l" t="t" r="r" b="b"/>
              <a:pathLst>
                <a:path w="16658" h="10153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732;p43">
              <a:extLst>
                <a:ext uri="{FF2B5EF4-FFF2-40B4-BE49-F238E27FC236}">
                  <a16:creationId xmlns:a16="http://schemas.microsoft.com/office/drawing/2014/main" id="{18373EEF-A5D0-4130-B7AA-B8734D09EB2B}"/>
                </a:ext>
              </a:extLst>
            </p:cNvPr>
            <p:cNvSpPr/>
            <p:nvPr/>
          </p:nvSpPr>
          <p:spPr>
            <a:xfrm>
              <a:off x="6553247" y="1813502"/>
              <a:ext cx="123292" cy="1058944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733;p43">
              <a:extLst>
                <a:ext uri="{FF2B5EF4-FFF2-40B4-BE49-F238E27FC236}">
                  <a16:creationId xmlns:a16="http://schemas.microsoft.com/office/drawing/2014/main" id="{CA218387-7394-4385-B98C-DAF44DE27626}"/>
                </a:ext>
              </a:extLst>
            </p:cNvPr>
            <p:cNvSpPr/>
            <p:nvPr/>
          </p:nvSpPr>
          <p:spPr>
            <a:xfrm>
              <a:off x="6668374" y="1813502"/>
              <a:ext cx="73036" cy="1054089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34;p43">
              <a:extLst>
                <a:ext uri="{FF2B5EF4-FFF2-40B4-BE49-F238E27FC236}">
                  <a16:creationId xmlns:a16="http://schemas.microsoft.com/office/drawing/2014/main" id="{29A51580-AC52-4C86-9AC4-58C549A49786}"/>
                </a:ext>
              </a:extLst>
            </p:cNvPr>
            <p:cNvSpPr/>
            <p:nvPr/>
          </p:nvSpPr>
          <p:spPr>
            <a:xfrm>
              <a:off x="7511604" y="1839429"/>
              <a:ext cx="150874" cy="1054089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735;p43">
              <a:extLst>
                <a:ext uri="{FF2B5EF4-FFF2-40B4-BE49-F238E27FC236}">
                  <a16:creationId xmlns:a16="http://schemas.microsoft.com/office/drawing/2014/main" id="{D916B6E8-F298-4BAF-8462-D2B4DF29E157}"/>
                </a:ext>
              </a:extLst>
            </p:cNvPr>
            <p:cNvSpPr/>
            <p:nvPr/>
          </p:nvSpPr>
          <p:spPr>
            <a:xfrm>
              <a:off x="7636440" y="1839429"/>
              <a:ext cx="97364" cy="1054089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736;p43">
              <a:extLst>
                <a:ext uri="{FF2B5EF4-FFF2-40B4-BE49-F238E27FC236}">
                  <a16:creationId xmlns:a16="http://schemas.microsoft.com/office/drawing/2014/main" id="{41CCDBB1-6CC2-49AE-8D0C-F21F8C8912DF}"/>
                </a:ext>
              </a:extLst>
            </p:cNvPr>
            <p:cNvSpPr/>
            <p:nvPr/>
          </p:nvSpPr>
          <p:spPr>
            <a:xfrm>
              <a:off x="6710519" y="2938869"/>
              <a:ext cx="124946" cy="1033016"/>
            </a:xfrm>
            <a:custGeom>
              <a:avLst/>
              <a:gdLst/>
              <a:ahLst/>
              <a:cxnLst/>
              <a:rect l="l" t="t" r="r" b="b"/>
              <a:pathLst>
                <a:path w="2342" h="19363" extrusionOk="0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737;p43">
              <a:extLst>
                <a:ext uri="{FF2B5EF4-FFF2-40B4-BE49-F238E27FC236}">
                  <a16:creationId xmlns:a16="http://schemas.microsoft.com/office/drawing/2014/main" id="{9C095921-3E86-45D2-BFE4-0E210A3A3976}"/>
                </a:ext>
              </a:extLst>
            </p:cNvPr>
            <p:cNvSpPr/>
            <p:nvPr/>
          </p:nvSpPr>
          <p:spPr>
            <a:xfrm>
              <a:off x="6832154" y="2942070"/>
              <a:ext cx="73036" cy="1029815"/>
            </a:xfrm>
            <a:custGeom>
              <a:avLst/>
              <a:gdLst/>
              <a:ahLst/>
              <a:cxnLst/>
              <a:rect l="l" t="t" r="r" b="b"/>
              <a:pathLst>
                <a:path w="1369" h="19303" extrusionOk="0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738;p43">
              <a:extLst>
                <a:ext uri="{FF2B5EF4-FFF2-40B4-BE49-F238E27FC236}">
                  <a16:creationId xmlns:a16="http://schemas.microsoft.com/office/drawing/2014/main" id="{BF765646-2339-478C-B693-10C520584BE6}"/>
                </a:ext>
              </a:extLst>
            </p:cNvPr>
            <p:cNvSpPr/>
            <p:nvPr/>
          </p:nvSpPr>
          <p:spPr>
            <a:xfrm>
              <a:off x="7550495" y="2989123"/>
              <a:ext cx="144418" cy="1033016"/>
            </a:xfrm>
            <a:custGeom>
              <a:avLst/>
              <a:gdLst/>
              <a:ahLst/>
              <a:cxnLst/>
              <a:rect l="l" t="t" r="r" b="b"/>
              <a:pathLst>
                <a:path w="2707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739;p43">
              <a:extLst>
                <a:ext uri="{FF2B5EF4-FFF2-40B4-BE49-F238E27FC236}">
                  <a16:creationId xmlns:a16="http://schemas.microsoft.com/office/drawing/2014/main" id="{3EC4350D-1B30-4111-8987-6F848229AE3C}"/>
                </a:ext>
              </a:extLst>
            </p:cNvPr>
            <p:cNvSpPr/>
            <p:nvPr/>
          </p:nvSpPr>
          <p:spPr>
            <a:xfrm>
              <a:off x="7672130" y="2990723"/>
              <a:ext cx="90855" cy="1031416"/>
            </a:xfrm>
            <a:custGeom>
              <a:avLst/>
              <a:gdLst/>
              <a:ahLst/>
              <a:cxnLst/>
              <a:rect l="l" t="t" r="r" b="b"/>
              <a:pathLst>
                <a:path w="1703" h="19333" extrusionOk="0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740;p43">
              <a:extLst>
                <a:ext uri="{FF2B5EF4-FFF2-40B4-BE49-F238E27FC236}">
                  <a16:creationId xmlns:a16="http://schemas.microsoft.com/office/drawing/2014/main" id="{1BBCA033-6F51-46AE-9E7A-3C99CCEDE62C}"/>
                </a:ext>
              </a:extLst>
            </p:cNvPr>
            <p:cNvSpPr/>
            <p:nvPr/>
          </p:nvSpPr>
          <p:spPr>
            <a:xfrm>
              <a:off x="6648901" y="1983787"/>
              <a:ext cx="913032" cy="570845"/>
            </a:xfrm>
            <a:custGeom>
              <a:avLst/>
              <a:gdLst/>
              <a:ahLst/>
              <a:cxnLst/>
              <a:rect l="l" t="t" r="r" b="b"/>
              <a:pathLst>
                <a:path w="17114" h="10700" extrusionOk="0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741;p43">
              <a:extLst>
                <a:ext uri="{FF2B5EF4-FFF2-40B4-BE49-F238E27FC236}">
                  <a16:creationId xmlns:a16="http://schemas.microsoft.com/office/drawing/2014/main" id="{2D43ED94-F47F-4468-9C07-0BC4290FDAF8}"/>
                </a:ext>
              </a:extLst>
            </p:cNvPr>
            <p:cNvSpPr/>
            <p:nvPr/>
          </p:nvSpPr>
          <p:spPr>
            <a:xfrm>
              <a:off x="6118668" y="1174077"/>
              <a:ext cx="1911904" cy="1348154"/>
            </a:xfrm>
            <a:custGeom>
              <a:avLst/>
              <a:gdLst/>
              <a:ahLst/>
              <a:cxnLst/>
              <a:rect l="l" t="t" r="r" b="b"/>
              <a:pathLst>
                <a:path w="35837" h="25270" extrusionOk="0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42;p43">
              <a:extLst>
                <a:ext uri="{FF2B5EF4-FFF2-40B4-BE49-F238E27FC236}">
                  <a16:creationId xmlns:a16="http://schemas.microsoft.com/office/drawing/2014/main" id="{07C286CB-1B38-49F5-9FC8-55464DB44763}"/>
                </a:ext>
              </a:extLst>
            </p:cNvPr>
            <p:cNvSpPr/>
            <p:nvPr/>
          </p:nvSpPr>
          <p:spPr>
            <a:xfrm>
              <a:off x="677539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43;p43">
              <a:extLst>
                <a:ext uri="{FF2B5EF4-FFF2-40B4-BE49-F238E27FC236}">
                  <a16:creationId xmlns:a16="http://schemas.microsoft.com/office/drawing/2014/main" id="{22ECE267-0AC7-4974-BCAA-14BB11D6AB8B}"/>
                </a:ext>
              </a:extLst>
            </p:cNvPr>
            <p:cNvSpPr/>
            <p:nvPr/>
          </p:nvSpPr>
          <p:spPr>
            <a:xfrm>
              <a:off x="6804573" y="3511236"/>
              <a:ext cx="264403" cy="441151"/>
            </a:xfrm>
            <a:custGeom>
              <a:avLst/>
              <a:gdLst/>
              <a:ahLst/>
              <a:cxnLst/>
              <a:rect l="l" t="t" r="r" b="b"/>
              <a:pathLst>
                <a:path w="4956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744;p43">
              <a:extLst>
                <a:ext uri="{FF2B5EF4-FFF2-40B4-BE49-F238E27FC236}">
                  <a16:creationId xmlns:a16="http://schemas.microsoft.com/office/drawing/2014/main" id="{86D649E4-79C2-410C-AC9F-E5999DA0D773}"/>
                </a:ext>
              </a:extLst>
            </p:cNvPr>
            <p:cNvSpPr/>
            <p:nvPr/>
          </p:nvSpPr>
          <p:spPr>
            <a:xfrm>
              <a:off x="666677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745;p43">
              <a:extLst>
                <a:ext uri="{FF2B5EF4-FFF2-40B4-BE49-F238E27FC236}">
                  <a16:creationId xmlns:a16="http://schemas.microsoft.com/office/drawing/2014/main" id="{2D793DC6-8495-4357-AE23-70439CD5F99E}"/>
                </a:ext>
              </a:extLst>
            </p:cNvPr>
            <p:cNvSpPr/>
            <p:nvPr/>
          </p:nvSpPr>
          <p:spPr>
            <a:xfrm>
              <a:off x="6764028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46;p43">
              <a:extLst>
                <a:ext uri="{FF2B5EF4-FFF2-40B4-BE49-F238E27FC236}">
                  <a16:creationId xmlns:a16="http://schemas.microsoft.com/office/drawing/2014/main" id="{FC756B23-462C-4A1F-AEBD-2CC2FF3C4CBF}"/>
                </a:ext>
              </a:extLst>
            </p:cNvPr>
            <p:cNvSpPr/>
            <p:nvPr/>
          </p:nvSpPr>
          <p:spPr>
            <a:xfrm>
              <a:off x="681433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47;p43">
              <a:extLst>
                <a:ext uri="{FF2B5EF4-FFF2-40B4-BE49-F238E27FC236}">
                  <a16:creationId xmlns:a16="http://schemas.microsoft.com/office/drawing/2014/main" id="{94CA0266-B31D-476B-9AD4-53741492EAE6}"/>
                </a:ext>
              </a:extLst>
            </p:cNvPr>
            <p:cNvSpPr/>
            <p:nvPr/>
          </p:nvSpPr>
          <p:spPr>
            <a:xfrm>
              <a:off x="674620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48;p43">
              <a:extLst>
                <a:ext uri="{FF2B5EF4-FFF2-40B4-BE49-F238E27FC236}">
                  <a16:creationId xmlns:a16="http://schemas.microsoft.com/office/drawing/2014/main" id="{CD735997-C85A-4E74-B428-2F7E0626DA74}"/>
                </a:ext>
              </a:extLst>
            </p:cNvPr>
            <p:cNvSpPr/>
            <p:nvPr/>
          </p:nvSpPr>
          <p:spPr>
            <a:xfrm>
              <a:off x="6824525" y="3995632"/>
              <a:ext cx="180857" cy="20220"/>
            </a:xfrm>
            <a:custGeom>
              <a:avLst/>
              <a:gdLst/>
              <a:ahLst/>
              <a:cxnLst/>
              <a:rect l="l" t="t" r="r" b="b"/>
              <a:pathLst>
                <a:path w="3390" h="379" extrusionOk="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49;p43">
              <a:extLst>
                <a:ext uri="{FF2B5EF4-FFF2-40B4-BE49-F238E27FC236}">
                  <a16:creationId xmlns:a16="http://schemas.microsoft.com/office/drawing/2014/main" id="{C7EA70E0-FEB9-4D63-AA4C-12C82638D983}"/>
                </a:ext>
              </a:extLst>
            </p:cNvPr>
            <p:cNvSpPr/>
            <p:nvPr/>
          </p:nvSpPr>
          <p:spPr>
            <a:xfrm>
              <a:off x="680782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750;p43">
              <a:extLst>
                <a:ext uri="{FF2B5EF4-FFF2-40B4-BE49-F238E27FC236}">
                  <a16:creationId xmlns:a16="http://schemas.microsoft.com/office/drawing/2014/main" id="{9DFD6214-7BA9-4A71-AC47-19A4D0B23711}"/>
                </a:ext>
              </a:extLst>
            </p:cNvPr>
            <p:cNvSpPr/>
            <p:nvPr/>
          </p:nvSpPr>
          <p:spPr>
            <a:xfrm>
              <a:off x="707537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751;p43">
              <a:extLst>
                <a:ext uri="{FF2B5EF4-FFF2-40B4-BE49-F238E27FC236}">
                  <a16:creationId xmlns:a16="http://schemas.microsoft.com/office/drawing/2014/main" id="{ED949FD6-EB54-4377-A8A2-CD92B2CEAE8C}"/>
                </a:ext>
              </a:extLst>
            </p:cNvPr>
            <p:cNvSpPr/>
            <p:nvPr/>
          </p:nvSpPr>
          <p:spPr>
            <a:xfrm>
              <a:off x="7104606" y="3511236"/>
              <a:ext cx="264349" cy="441151"/>
            </a:xfrm>
            <a:custGeom>
              <a:avLst/>
              <a:gdLst/>
              <a:ahLst/>
              <a:cxnLst/>
              <a:rect l="l" t="t" r="r" b="b"/>
              <a:pathLst>
                <a:path w="4955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752;p43">
              <a:extLst>
                <a:ext uri="{FF2B5EF4-FFF2-40B4-BE49-F238E27FC236}">
                  <a16:creationId xmlns:a16="http://schemas.microsoft.com/office/drawing/2014/main" id="{AC2C92AC-9570-45C4-AADA-EB69C931B3E8}"/>
                </a:ext>
              </a:extLst>
            </p:cNvPr>
            <p:cNvSpPr/>
            <p:nvPr/>
          </p:nvSpPr>
          <p:spPr>
            <a:xfrm>
              <a:off x="696675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53;p43">
              <a:extLst>
                <a:ext uri="{FF2B5EF4-FFF2-40B4-BE49-F238E27FC236}">
                  <a16:creationId xmlns:a16="http://schemas.microsoft.com/office/drawing/2014/main" id="{DA2A29A7-3BB8-4943-82D4-F84DB08047A9}"/>
                </a:ext>
              </a:extLst>
            </p:cNvPr>
            <p:cNvSpPr/>
            <p:nvPr/>
          </p:nvSpPr>
          <p:spPr>
            <a:xfrm>
              <a:off x="7064061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754;p43">
              <a:extLst>
                <a:ext uri="{FF2B5EF4-FFF2-40B4-BE49-F238E27FC236}">
                  <a16:creationId xmlns:a16="http://schemas.microsoft.com/office/drawing/2014/main" id="{F1C5B8E9-F177-4DBD-AC09-3DD0BFEC0306}"/>
                </a:ext>
              </a:extLst>
            </p:cNvPr>
            <p:cNvSpPr/>
            <p:nvPr/>
          </p:nvSpPr>
          <p:spPr>
            <a:xfrm>
              <a:off x="711431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755;p43">
              <a:extLst>
                <a:ext uri="{FF2B5EF4-FFF2-40B4-BE49-F238E27FC236}">
                  <a16:creationId xmlns:a16="http://schemas.microsoft.com/office/drawing/2014/main" id="{490806A8-805D-429A-A847-3A0996C23005}"/>
                </a:ext>
              </a:extLst>
            </p:cNvPr>
            <p:cNvSpPr/>
            <p:nvPr/>
          </p:nvSpPr>
          <p:spPr>
            <a:xfrm>
              <a:off x="704618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756;p43">
              <a:extLst>
                <a:ext uri="{FF2B5EF4-FFF2-40B4-BE49-F238E27FC236}">
                  <a16:creationId xmlns:a16="http://schemas.microsoft.com/office/drawing/2014/main" id="{E85C987D-7CD7-493B-8713-14DFB4C7A43C}"/>
                </a:ext>
              </a:extLst>
            </p:cNvPr>
            <p:cNvSpPr/>
            <p:nvPr/>
          </p:nvSpPr>
          <p:spPr>
            <a:xfrm>
              <a:off x="7125732" y="3995632"/>
              <a:ext cx="179629" cy="20220"/>
            </a:xfrm>
            <a:custGeom>
              <a:avLst/>
              <a:gdLst/>
              <a:ahLst/>
              <a:cxnLst/>
              <a:rect l="l" t="t" r="r" b="b"/>
              <a:pathLst>
                <a:path w="3367" h="379" extrusionOk="0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757;p43">
              <a:extLst>
                <a:ext uri="{FF2B5EF4-FFF2-40B4-BE49-F238E27FC236}">
                  <a16:creationId xmlns:a16="http://schemas.microsoft.com/office/drawing/2014/main" id="{E992050F-7C09-4670-9054-E3D3EBC601CB}"/>
                </a:ext>
              </a:extLst>
            </p:cNvPr>
            <p:cNvSpPr/>
            <p:nvPr/>
          </p:nvSpPr>
          <p:spPr>
            <a:xfrm>
              <a:off x="710780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758;p43">
              <a:extLst>
                <a:ext uri="{FF2B5EF4-FFF2-40B4-BE49-F238E27FC236}">
                  <a16:creationId xmlns:a16="http://schemas.microsoft.com/office/drawing/2014/main" id="{8E174AEF-4E35-476F-8AC9-A17D2880445C}"/>
                </a:ext>
              </a:extLst>
            </p:cNvPr>
            <p:cNvSpPr/>
            <p:nvPr/>
          </p:nvSpPr>
          <p:spPr>
            <a:xfrm>
              <a:off x="7681839" y="2611315"/>
              <a:ext cx="285476" cy="582209"/>
            </a:xfrm>
            <a:custGeom>
              <a:avLst/>
              <a:gdLst/>
              <a:ahLst/>
              <a:cxnLst/>
              <a:rect l="l" t="t" r="r" b="b"/>
              <a:pathLst>
                <a:path w="5351" h="10913" extrusionOk="0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759;p43">
              <a:extLst>
                <a:ext uri="{FF2B5EF4-FFF2-40B4-BE49-F238E27FC236}">
                  <a16:creationId xmlns:a16="http://schemas.microsoft.com/office/drawing/2014/main" id="{430AD7B6-3C2F-4602-842D-A470287BA85A}"/>
                </a:ext>
              </a:extLst>
            </p:cNvPr>
            <p:cNvSpPr/>
            <p:nvPr/>
          </p:nvSpPr>
          <p:spPr>
            <a:xfrm>
              <a:off x="6499738" y="3109102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760;p43">
              <a:extLst>
                <a:ext uri="{FF2B5EF4-FFF2-40B4-BE49-F238E27FC236}">
                  <a16:creationId xmlns:a16="http://schemas.microsoft.com/office/drawing/2014/main" id="{E5F7FD87-F991-4E83-887B-018B73B309FF}"/>
                </a:ext>
              </a:extLst>
            </p:cNvPr>
            <p:cNvSpPr/>
            <p:nvPr/>
          </p:nvSpPr>
          <p:spPr>
            <a:xfrm>
              <a:off x="6626228" y="3109102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761;p43">
              <a:extLst>
                <a:ext uri="{FF2B5EF4-FFF2-40B4-BE49-F238E27FC236}">
                  <a16:creationId xmlns:a16="http://schemas.microsoft.com/office/drawing/2014/main" id="{3141F414-6907-4BE1-BF72-F30E46E9679C}"/>
                </a:ext>
              </a:extLst>
            </p:cNvPr>
            <p:cNvSpPr/>
            <p:nvPr/>
          </p:nvSpPr>
          <p:spPr>
            <a:xfrm>
              <a:off x="7719130" y="3094538"/>
              <a:ext cx="131454" cy="1068654"/>
            </a:xfrm>
            <a:custGeom>
              <a:avLst/>
              <a:gdLst/>
              <a:ahLst/>
              <a:cxnLst/>
              <a:rect l="l" t="t" r="r" b="b"/>
              <a:pathLst>
                <a:path w="2464" h="20031" extrusionOk="0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762;p43">
              <a:extLst>
                <a:ext uri="{FF2B5EF4-FFF2-40B4-BE49-F238E27FC236}">
                  <a16:creationId xmlns:a16="http://schemas.microsoft.com/office/drawing/2014/main" id="{8827DFDA-5376-42C4-A992-B0264963ED81}"/>
                </a:ext>
              </a:extLst>
            </p:cNvPr>
            <p:cNvSpPr/>
            <p:nvPr/>
          </p:nvSpPr>
          <p:spPr>
            <a:xfrm>
              <a:off x="7819693" y="3002086"/>
              <a:ext cx="102219" cy="1161109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763;p43">
              <a:extLst>
                <a:ext uri="{FF2B5EF4-FFF2-40B4-BE49-F238E27FC236}">
                  <a16:creationId xmlns:a16="http://schemas.microsoft.com/office/drawing/2014/main" id="{CE2EE461-3F74-4107-ADD0-BD318F41EDAD}"/>
                </a:ext>
              </a:extLst>
            </p:cNvPr>
            <p:cNvSpPr/>
            <p:nvPr/>
          </p:nvSpPr>
          <p:spPr>
            <a:xfrm>
              <a:off x="6013251" y="3193444"/>
              <a:ext cx="1684900" cy="175148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764;p43">
              <a:extLst>
                <a:ext uri="{FF2B5EF4-FFF2-40B4-BE49-F238E27FC236}">
                  <a16:creationId xmlns:a16="http://schemas.microsoft.com/office/drawing/2014/main" id="{73B0FEFD-9D8F-434B-B67D-3E8FBDF6DAF3}"/>
                </a:ext>
              </a:extLst>
            </p:cNvPr>
            <p:cNvSpPr/>
            <p:nvPr/>
          </p:nvSpPr>
          <p:spPr>
            <a:xfrm>
              <a:off x="7681839" y="2801019"/>
              <a:ext cx="259548" cy="567591"/>
            </a:xfrm>
            <a:custGeom>
              <a:avLst/>
              <a:gdLst/>
              <a:ahLst/>
              <a:cxnLst/>
              <a:rect l="l" t="t" r="r" b="b"/>
              <a:pathLst>
                <a:path w="4865" h="10639" extrusionOk="0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765;p43">
              <a:extLst>
                <a:ext uri="{FF2B5EF4-FFF2-40B4-BE49-F238E27FC236}">
                  <a16:creationId xmlns:a16="http://schemas.microsoft.com/office/drawing/2014/main" id="{2A45A644-9819-426B-B2F4-3A45CD0CFDAD}"/>
                </a:ext>
              </a:extLst>
            </p:cNvPr>
            <p:cNvSpPr/>
            <p:nvPr/>
          </p:nvSpPr>
          <p:spPr>
            <a:xfrm>
              <a:off x="6079724" y="3368531"/>
              <a:ext cx="157382" cy="1054089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766;p43">
              <a:extLst>
                <a:ext uri="{FF2B5EF4-FFF2-40B4-BE49-F238E27FC236}">
                  <a16:creationId xmlns:a16="http://schemas.microsoft.com/office/drawing/2014/main" id="{D0A45F2C-B6B5-4388-8528-22C615C91527}"/>
                </a:ext>
              </a:extLst>
            </p:cNvPr>
            <p:cNvSpPr/>
            <p:nvPr/>
          </p:nvSpPr>
          <p:spPr>
            <a:xfrm>
              <a:off x="6206213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767;p43">
              <a:extLst>
                <a:ext uri="{FF2B5EF4-FFF2-40B4-BE49-F238E27FC236}">
                  <a16:creationId xmlns:a16="http://schemas.microsoft.com/office/drawing/2014/main" id="{737DA898-1A51-4867-9B85-26FB99C3BE4B}"/>
                </a:ext>
              </a:extLst>
            </p:cNvPr>
            <p:cNvSpPr/>
            <p:nvPr/>
          </p:nvSpPr>
          <p:spPr>
            <a:xfrm>
              <a:off x="7453240" y="3368531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768;p43">
              <a:extLst>
                <a:ext uri="{FF2B5EF4-FFF2-40B4-BE49-F238E27FC236}">
                  <a16:creationId xmlns:a16="http://schemas.microsoft.com/office/drawing/2014/main" id="{AFA61818-222C-46D0-84C7-C9E43599BE6B}"/>
                </a:ext>
              </a:extLst>
            </p:cNvPr>
            <p:cNvSpPr/>
            <p:nvPr/>
          </p:nvSpPr>
          <p:spPr>
            <a:xfrm>
              <a:off x="7579677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769;p43">
              <a:extLst>
                <a:ext uri="{FF2B5EF4-FFF2-40B4-BE49-F238E27FC236}">
                  <a16:creationId xmlns:a16="http://schemas.microsoft.com/office/drawing/2014/main" id="{2109EDCD-E824-4315-95A7-57C8DC3C5FE8}"/>
                </a:ext>
              </a:extLst>
            </p:cNvPr>
            <p:cNvSpPr/>
            <p:nvPr/>
          </p:nvSpPr>
          <p:spPr>
            <a:xfrm>
              <a:off x="5885161" y="3024812"/>
              <a:ext cx="468680" cy="168693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770;p43">
              <a:extLst>
                <a:ext uri="{FF2B5EF4-FFF2-40B4-BE49-F238E27FC236}">
                  <a16:creationId xmlns:a16="http://schemas.microsoft.com/office/drawing/2014/main" id="{FC9A6B28-4825-4E64-9CA5-456941ACE87A}"/>
                </a:ext>
              </a:extLst>
            </p:cNvPr>
            <p:cNvSpPr/>
            <p:nvPr/>
          </p:nvSpPr>
          <p:spPr>
            <a:xfrm>
              <a:off x="6237049" y="3024812"/>
              <a:ext cx="248131" cy="168693"/>
            </a:xfrm>
            <a:custGeom>
              <a:avLst/>
              <a:gdLst/>
              <a:ahLst/>
              <a:cxnLst/>
              <a:rect l="l" t="t" r="r" b="b"/>
              <a:pathLst>
                <a:path w="4651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771;p43">
              <a:extLst>
                <a:ext uri="{FF2B5EF4-FFF2-40B4-BE49-F238E27FC236}">
                  <a16:creationId xmlns:a16="http://schemas.microsoft.com/office/drawing/2014/main" id="{FD0D27EB-37FE-4801-8099-FC71AD90A5B1}"/>
                </a:ext>
              </a:extLst>
            </p:cNvPr>
            <p:cNvSpPr/>
            <p:nvPr/>
          </p:nvSpPr>
          <p:spPr>
            <a:xfrm>
              <a:off x="6361885" y="3024812"/>
              <a:ext cx="275766" cy="168693"/>
            </a:xfrm>
            <a:custGeom>
              <a:avLst/>
              <a:gdLst/>
              <a:ahLst/>
              <a:cxnLst/>
              <a:rect l="l" t="t" r="r" b="b"/>
              <a:pathLst>
                <a:path w="5169" h="3162" extrusionOk="0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772;p43">
              <a:extLst>
                <a:ext uri="{FF2B5EF4-FFF2-40B4-BE49-F238E27FC236}">
                  <a16:creationId xmlns:a16="http://schemas.microsoft.com/office/drawing/2014/main" id="{AB3418CA-3A86-4FDE-941A-ADACD808EC16}"/>
                </a:ext>
              </a:extLst>
            </p:cNvPr>
            <p:cNvSpPr/>
            <p:nvPr/>
          </p:nvSpPr>
          <p:spPr>
            <a:xfrm>
              <a:off x="6775391" y="3024812"/>
              <a:ext cx="929250" cy="168693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773;p43">
              <a:extLst>
                <a:ext uri="{FF2B5EF4-FFF2-40B4-BE49-F238E27FC236}">
                  <a16:creationId xmlns:a16="http://schemas.microsoft.com/office/drawing/2014/main" id="{9ED65F59-3889-4673-8BC1-22FE303D3417}"/>
                </a:ext>
              </a:extLst>
            </p:cNvPr>
            <p:cNvSpPr/>
            <p:nvPr/>
          </p:nvSpPr>
          <p:spPr>
            <a:xfrm>
              <a:off x="6540283" y="3024812"/>
              <a:ext cx="335732" cy="168693"/>
            </a:xfrm>
            <a:custGeom>
              <a:avLst/>
              <a:gdLst/>
              <a:ahLst/>
              <a:cxnLst/>
              <a:rect l="l" t="t" r="r" b="b"/>
              <a:pathLst>
                <a:path w="6293" h="3162" extrusionOk="0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774;p43">
              <a:extLst>
                <a:ext uri="{FF2B5EF4-FFF2-40B4-BE49-F238E27FC236}">
                  <a16:creationId xmlns:a16="http://schemas.microsoft.com/office/drawing/2014/main" id="{AB798643-3847-4423-ACDB-8831A269B30C}"/>
                </a:ext>
              </a:extLst>
            </p:cNvPr>
            <p:cNvSpPr/>
            <p:nvPr/>
          </p:nvSpPr>
          <p:spPr>
            <a:xfrm>
              <a:off x="5890016" y="2578880"/>
              <a:ext cx="2083851" cy="446006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775;p43">
              <a:extLst>
                <a:ext uri="{FF2B5EF4-FFF2-40B4-BE49-F238E27FC236}">
                  <a16:creationId xmlns:a16="http://schemas.microsoft.com/office/drawing/2014/main" id="{58AF20B1-67F1-431C-8F4C-D60A7200702F}"/>
                </a:ext>
              </a:extLst>
            </p:cNvPr>
            <p:cNvSpPr/>
            <p:nvPr/>
          </p:nvSpPr>
          <p:spPr>
            <a:xfrm>
              <a:off x="6890518" y="2611315"/>
              <a:ext cx="638973" cy="361660"/>
            </a:xfrm>
            <a:custGeom>
              <a:avLst/>
              <a:gdLst/>
              <a:ahLst/>
              <a:cxnLst/>
              <a:rect l="l" t="t" r="r" b="b"/>
              <a:pathLst>
                <a:path w="11977" h="6779" extrusionOk="0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776;p43">
              <a:extLst>
                <a:ext uri="{FF2B5EF4-FFF2-40B4-BE49-F238E27FC236}">
                  <a16:creationId xmlns:a16="http://schemas.microsoft.com/office/drawing/2014/main" id="{190C230B-DFF3-45D2-AD4B-B30584374B15}"/>
                </a:ext>
              </a:extLst>
            </p:cNvPr>
            <p:cNvSpPr/>
            <p:nvPr/>
          </p:nvSpPr>
          <p:spPr>
            <a:xfrm>
              <a:off x="7320935" y="2623052"/>
              <a:ext cx="110595" cy="330130"/>
            </a:xfrm>
            <a:custGeom>
              <a:avLst/>
              <a:gdLst/>
              <a:ahLst/>
              <a:cxnLst/>
              <a:rect l="l" t="t" r="r" b="b"/>
              <a:pathLst>
                <a:path w="2073" h="6188" extrusionOk="0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777;p43">
              <a:extLst>
                <a:ext uri="{FF2B5EF4-FFF2-40B4-BE49-F238E27FC236}">
                  <a16:creationId xmlns:a16="http://schemas.microsoft.com/office/drawing/2014/main" id="{C9F234D5-6E8C-43CA-B014-85D70A6CAFBF}"/>
                </a:ext>
              </a:extLst>
            </p:cNvPr>
            <p:cNvSpPr/>
            <p:nvPr/>
          </p:nvSpPr>
          <p:spPr>
            <a:xfrm>
              <a:off x="6955390" y="2862316"/>
              <a:ext cx="441151" cy="19419"/>
            </a:xfrm>
            <a:custGeom>
              <a:avLst/>
              <a:gdLst/>
              <a:ahLst/>
              <a:cxnLst/>
              <a:rect l="l" t="t" r="r" b="b"/>
              <a:pathLst>
                <a:path w="8269" h="364" extrusionOk="0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778;p43">
              <a:extLst>
                <a:ext uri="{FF2B5EF4-FFF2-40B4-BE49-F238E27FC236}">
                  <a16:creationId xmlns:a16="http://schemas.microsoft.com/office/drawing/2014/main" id="{670F7420-5DE6-4834-A43F-A31E8FF1234D}"/>
                </a:ext>
              </a:extLst>
            </p:cNvPr>
            <p:cNvSpPr/>
            <p:nvPr/>
          </p:nvSpPr>
          <p:spPr>
            <a:xfrm>
              <a:off x="6970007" y="2800646"/>
              <a:ext cx="442752" cy="18086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779;p43">
              <a:extLst>
                <a:ext uri="{FF2B5EF4-FFF2-40B4-BE49-F238E27FC236}">
                  <a16:creationId xmlns:a16="http://schemas.microsoft.com/office/drawing/2014/main" id="{C1E04005-6A94-4863-B43E-1A946BB32B0D}"/>
                </a:ext>
              </a:extLst>
            </p:cNvPr>
            <p:cNvSpPr/>
            <p:nvPr/>
          </p:nvSpPr>
          <p:spPr>
            <a:xfrm>
              <a:off x="7012153" y="2749219"/>
              <a:ext cx="411915" cy="17072"/>
            </a:xfrm>
            <a:custGeom>
              <a:avLst/>
              <a:gdLst/>
              <a:ahLst/>
              <a:cxnLst/>
              <a:rect l="l" t="t" r="r" b="b"/>
              <a:pathLst>
                <a:path w="7721" h="320" extrusionOk="0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780;p43">
              <a:extLst>
                <a:ext uri="{FF2B5EF4-FFF2-40B4-BE49-F238E27FC236}">
                  <a16:creationId xmlns:a16="http://schemas.microsoft.com/office/drawing/2014/main" id="{618C9EE7-9EE7-46A0-A4E4-7CF91A4602C2}"/>
                </a:ext>
              </a:extLst>
            </p:cNvPr>
            <p:cNvSpPr/>
            <p:nvPr/>
          </p:nvSpPr>
          <p:spPr>
            <a:xfrm>
              <a:off x="7020262" y="2699712"/>
              <a:ext cx="411915" cy="16859"/>
            </a:xfrm>
            <a:custGeom>
              <a:avLst/>
              <a:gdLst/>
              <a:ahLst/>
              <a:cxnLst/>
              <a:rect l="l" t="t" r="r" b="b"/>
              <a:pathLst>
                <a:path w="7721" h="316" extrusionOk="0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781;p43">
              <a:extLst>
                <a:ext uri="{FF2B5EF4-FFF2-40B4-BE49-F238E27FC236}">
                  <a16:creationId xmlns:a16="http://schemas.microsoft.com/office/drawing/2014/main" id="{C51F6154-A2B3-406D-964B-B8C70F6BAB7F}"/>
                </a:ext>
              </a:extLst>
            </p:cNvPr>
            <p:cNvSpPr/>
            <p:nvPr/>
          </p:nvSpPr>
          <p:spPr>
            <a:xfrm>
              <a:off x="7036480" y="2648712"/>
              <a:ext cx="411915" cy="17019"/>
            </a:xfrm>
            <a:custGeom>
              <a:avLst/>
              <a:gdLst/>
              <a:ahLst/>
              <a:cxnLst/>
              <a:rect l="l" t="t" r="r" b="b"/>
              <a:pathLst>
                <a:path w="7721" h="319" extrusionOk="0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782;p43">
              <a:extLst>
                <a:ext uri="{FF2B5EF4-FFF2-40B4-BE49-F238E27FC236}">
                  <a16:creationId xmlns:a16="http://schemas.microsoft.com/office/drawing/2014/main" id="{830F5898-C683-4587-BE98-793DBFA38204}"/>
                </a:ext>
              </a:extLst>
            </p:cNvPr>
            <p:cNvSpPr/>
            <p:nvPr/>
          </p:nvSpPr>
          <p:spPr>
            <a:xfrm>
              <a:off x="7190498" y="2920998"/>
              <a:ext cx="17926" cy="22780"/>
            </a:xfrm>
            <a:custGeom>
              <a:avLst/>
              <a:gdLst/>
              <a:ahLst/>
              <a:cxnLst/>
              <a:rect l="l" t="t" r="r" b="b"/>
              <a:pathLst>
                <a:path w="336" h="427" extrusionOk="0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783;p43">
              <a:extLst>
                <a:ext uri="{FF2B5EF4-FFF2-40B4-BE49-F238E27FC236}">
                  <a16:creationId xmlns:a16="http://schemas.microsoft.com/office/drawing/2014/main" id="{86814CB1-CB6A-499A-8DA9-C1558DC0C31A}"/>
                </a:ext>
              </a:extLst>
            </p:cNvPr>
            <p:cNvSpPr/>
            <p:nvPr/>
          </p:nvSpPr>
          <p:spPr>
            <a:xfrm>
              <a:off x="6992681" y="2796165"/>
              <a:ext cx="170347" cy="145966"/>
            </a:xfrm>
            <a:custGeom>
              <a:avLst/>
              <a:gdLst/>
              <a:ahLst/>
              <a:cxnLst/>
              <a:rect l="l" t="t" r="r" b="b"/>
              <a:pathLst>
                <a:path w="3193" h="2736" extrusionOk="0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784;p43">
              <a:extLst>
                <a:ext uri="{FF2B5EF4-FFF2-40B4-BE49-F238E27FC236}">
                  <a16:creationId xmlns:a16="http://schemas.microsoft.com/office/drawing/2014/main" id="{B9812DFA-C416-40C0-BAD5-2801F10867B2}"/>
                </a:ext>
              </a:extLst>
            </p:cNvPr>
            <p:cNvSpPr/>
            <p:nvPr/>
          </p:nvSpPr>
          <p:spPr>
            <a:xfrm>
              <a:off x="7020262" y="2801019"/>
              <a:ext cx="165438" cy="134655"/>
            </a:xfrm>
            <a:custGeom>
              <a:avLst/>
              <a:gdLst/>
              <a:ahLst/>
              <a:cxnLst/>
              <a:rect l="l" t="t" r="r" b="b"/>
              <a:pathLst>
                <a:path w="3101" h="252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785;p43">
              <a:extLst>
                <a:ext uri="{FF2B5EF4-FFF2-40B4-BE49-F238E27FC236}">
                  <a16:creationId xmlns:a16="http://schemas.microsoft.com/office/drawing/2014/main" id="{D0E42BFC-3FA3-4F1D-A9BD-99B60DE6E023}"/>
                </a:ext>
              </a:extLst>
            </p:cNvPr>
            <p:cNvSpPr/>
            <p:nvPr/>
          </p:nvSpPr>
          <p:spPr>
            <a:xfrm>
              <a:off x="7158115" y="2935615"/>
              <a:ext cx="17872" cy="8163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786;p43">
              <a:extLst>
                <a:ext uri="{FF2B5EF4-FFF2-40B4-BE49-F238E27FC236}">
                  <a16:creationId xmlns:a16="http://schemas.microsoft.com/office/drawing/2014/main" id="{172F09BC-D7EB-4F3A-AC78-90E21108E4C8}"/>
                </a:ext>
              </a:extLst>
            </p:cNvPr>
            <p:cNvSpPr/>
            <p:nvPr/>
          </p:nvSpPr>
          <p:spPr>
            <a:xfrm>
              <a:off x="7161316" y="2896671"/>
              <a:ext cx="40599" cy="47108"/>
            </a:xfrm>
            <a:custGeom>
              <a:avLst/>
              <a:gdLst/>
              <a:ahLst/>
              <a:cxnLst/>
              <a:rect l="l" t="t" r="r" b="b"/>
              <a:pathLst>
                <a:path w="761" h="883" extrusionOk="0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787;p43">
              <a:extLst>
                <a:ext uri="{FF2B5EF4-FFF2-40B4-BE49-F238E27FC236}">
                  <a16:creationId xmlns:a16="http://schemas.microsoft.com/office/drawing/2014/main" id="{577DCD9A-9091-4DD5-B209-F47FD3219A7E}"/>
                </a:ext>
              </a:extLst>
            </p:cNvPr>
            <p:cNvSpPr/>
            <p:nvPr/>
          </p:nvSpPr>
          <p:spPr>
            <a:xfrm>
              <a:off x="6970007" y="2804273"/>
              <a:ext cx="25981" cy="33130"/>
            </a:xfrm>
            <a:custGeom>
              <a:avLst/>
              <a:gdLst/>
              <a:ahLst/>
              <a:cxnLst/>
              <a:rect l="l" t="t" r="r" b="b"/>
              <a:pathLst>
                <a:path w="487" h="621" extrusionOk="0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788;p43">
              <a:extLst>
                <a:ext uri="{FF2B5EF4-FFF2-40B4-BE49-F238E27FC236}">
                  <a16:creationId xmlns:a16="http://schemas.microsoft.com/office/drawing/2014/main" id="{55348AC9-1645-4DF2-95DE-BBF3C85E8C8F}"/>
                </a:ext>
              </a:extLst>
            </p:cNvPr>
            <p:cNvSpPr/>
            <p:nvPr/>
          </p:nvSpPr>
          <p:spPr>
            <a:xfrm>
              <a:off x="6979717" y="2784055"/>
              <a:ext cx="35745" cy="44601"/>
            </a:xfrm>
            <a:custGeom>
              <a:avLst/>
              <a:gdLst/>
              <a:ahLst/>
              <a:cxnLst/>
              <a:rect l="l" t="t" r="r" b="b"/>
              <a:pathLst>
                <a:path w="670" h="836" extrusionOk="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789;p43">
              <a:extLst>
                <a:ext uri="{FF2B5EF4-FFF2-40B4-BE49-F238E27FC236}">
                  <a16:creationId xmlns:a16="http://schemas.microsoft.com/office/drawing/2014/main" id="{2CED16F1-4A7E-4945-8F6B-7682B0420561}"/>
                </a:ext>
              </a:extLst>
            </p:cNvPr>
            <p:cNvSpPr/>
            <p:nvPr/>
          </p:nvSpPr>
          <p:spPr>
            <a:xfrm>
              <a:off x="6986225" y="2825346"/>
              <a:ext cx="13017" cy="14618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790;p43">
              <a:extLst>
                <a:ext uri="{FF2B5EF4-FFF2-40B4-BE49-F238E27FC236}">
                  <a16:creationId xmlns:a16="http://schemas.microsoft.com/office/drawing/2014/main" id="{7D5F178F-BC8B-4409-9AE3-04233A805CD5}"/>
                </a:ext>
              </a:extLst>
            </p:cNvPr>
            <p:cNvSpPr/>
            <p:nvPr/>
          </p:nvSpPr>
          <p:spPr>
            <a:xfrm>
              <a:off x="6992681" y="2791310"/>
              <a:ext cx="27635" cy="38946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791;p43">
              <a:extLst>
                <a:ext uri="{FF2B5EF4-FFF2-40B4-BE49-F238E27FC236}">
                  <a16:creationId xmlns:a16="http://schemas.microsoft.com/office/drawing/2014/main" id="{EDBA197C-ADB2-4E1D-9354-7E2C317A3CE4}"/>
                </a:ext>
              </a:extLst>
            </p:cNvPr>
            <p:cNvSpPr/>
            <p:nvPr/>
          </p:nvSpPr>
          <p:spPr>
            <a:xfrm>
              <a:off x="6404084" y="2014676"/>
              <a:ext cx="1251911" cy="585356"/>
            </a:xfrm>
            <a:custGeom>
              <a:avLst/>
              <a:gdLst/>
              <a:ahLst/>
              <a:cxnLst/>
              <a:rect l="l" t="t" r="r" b="b"/>
              <a:pathLst>
                <a:path w="23466" h="10972" extrusionOk="0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792;p43">
              <a:extLst>
                <a:ext uri="{FF2B5EF4-FFF2-40B4-BE49-F238E27FC236}">
                  <a16:creationId xmlns:a16="http://schemas.microsoft.com/office/drawing/2014/main" id="{02B36C14-A4E1-4BC0-A009-97B330298BEA}"/>
                </a:ext>
              </a:extLst>
            </p:cNvPr>
            <p:cNvSpPr/>
            <p:nvPr/>
          </p:nvSpPr>
          <p:spPr>
            <a:xfrm>
              <a:off x="6875953" y="1868610"/>
              <a:ext cx="347042" cy="234206"/>
            </a:xfrm>
            <a:custGeom>
              <a:avLst/>
              <a:gdLst/>
              <a:ahLst/>
              <a:cxnLst/>
              <a:rect l="l" t="t" r="r" b="b"/>
              <a:pathLst>
                <a:path w="6505" h="4390" extrusionOk="0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793;p43">
              <a:extLst>
                <a:ext uri="{FF2B5EF4-FFF2-40B4-BE49-F238E27FC236}">
                  <a16:creationId xmlns:a16="http://schemas.microsoft.com/office/drawing/2014/main" id="{192EB941-0B14-4ECA-BA41-EE8A96102EF1}"/>
                </a:ext>
              </a:extLst>
            </p:cNvPr>
            <p:cNvSpPr/>
            <p:nvPr/>
          </p:nvSpPr>
          <p:spPr>
            <a:xfrm>
              <a:off x="6261376" y="1519290"/>
              <a:ext cx="241675" cy="149647"/>
            </a:xfrm>
            <a:custGeom>
              <a:avLst/>
              <a:gdLst/>
              <a:ahLst/>
              <a:cxnLst/>
              <a:rect l="l" t="t" r="r" b="b"/>
              <a:pathLst>
                <a:path w="4530" h="2805" extrusionOk="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794;p43">
              <a:extLst>
                <a:ext uri="{FF2B5EF4-FFF2-40B4-BE49-F238E27FC236}">
                  <a16:creationId xmlns:a16="http://schemas.microsoft.com/office/drawing/2014/main" id="{3ADDD450-D336-4DF2-9D7F-FE16635D569D}"/>
                </a:ext>
              </a:extLst>
            </p:cNvPr>
            <p:cNvSpPr/>
            <p:nvPr/>
          </p:nvSpPr>
          <p:spPr>
            <a:xfrm>
              <a:off x="6253267" y="1434360"/>
              <a:ext cx="244876" cy="131081"/>
            </a:xfrm>
            <a:custGeom>
              <a:avLst/>
              <a:gdLst/>
              <a:ahLst/>
              <a:cxnLst/>
              <a:rect l="l" t="t" r="r" b="b"/>
              <a:pathLst>
                <a:path w="4590" h="2457" extrusionOk="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795;p43">
              <a:extLst>
                <a:ext uri="{FF2B5EF4-FFF2-40B4-BE49-F238E27FC236}">
                  <a16:creationId xmlns:a16="http://schemas.microsoft.com/office/drawing/2014/main" id="{BDFF88EB-70F2-432F-82A9-62C99ABE8558}"/>
                </a:ext>
              </a:extLst>
            </p:cNvPr>
            <p:cNvSpPr/>
            <p:nvPr/>
          </p:nvSpPr>
          <p:spPr>
            <a:xfrm>
              <a:off x="6331103" y="1525211"/>
              <a:ext cx="152474" cy="121318"/>
            </a:xfrm>
            <a:custGeom>
              <a:avLst/>
              <a:gdLst/>
              <a:ahLst/>
              <a:cxnLst/>
              <a:rect l="l" t="t" r="r" b="b"/>
              <a:pathLst>
                <a:path w="2858" h="2274" extrusionOk="0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96;p43">
              <a:extLst>
                <a:ext uri="{FF2B5EF4-FFF2-40B4-BE49-F238E27FC236}">
                  <a16:creationId xmlns:a16="http://schemas.microsoft.com/office/drawing/2014/main" id="{6BE188BF-F423-447F-85D6-CE0B68530B5D}"/>
                </a:ext>
              </a:extLst>
            </p:cNvPr>
            <p:cNvSpPr/>
            <p:nvPr/>
          </p:nvSpPr>
          <p:spPr>
            <a:xfrm>
              <a:off x="6394748" y="1558927"/>
              <a:ext cx="87867" cy="49082"/>
            </a:xfrm>
            <a:custGeom>
              <a:avLst/>
              <a:gdLst/>
              <a:ahLst/>
              <a:cxnLst/>
              <a:rect l="l" t="t" r="r" b="b"/>
              <a:pathLst>
                <a:path w="1647" h="920" extrusionOk="0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97;p43">
              <a:extLst>
                <a:ext uri="{FF2B5EF4-FFF2-40B4-BE49-F238E27FC236}">
                  <a16:creationId xmlns:a16="http://schemas.microsoft.com/office/drawing/2014/main" id="{75BD6817-70A4-4E5F-8C59-352DF50C6553}"/>
                </a:ext>
              </a:extLst>
            </p:cNvPr>
            <p:cNvSpPr/>
            <p:nvPr/>
          </p:nvSpPr>
          <p:spPr>
            <a:xfrm>
              <a:off x="7573221" y="1456180"/>
              <a:ext cx="236821" cy="150554"/>
            </a:xfrm>
            <a:custGeom>
              <a:avLst/>
              <a:gdLst/>
              <a:ahLst/>
              <a:cxnLst/>
              <a:rect l="l" t="t" r="r" b="b"/>
              <a:pathLst>
                <a:path w="4439" h="2822" extrusionOk="0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98;p43">
              <a:extLst>
                <a:ext uri="{FF2B5EF4-FFF2-40B4-BE49-F238E27FC236}">
                  <a16:creationId xmlns:a16="http://schemas.microsoft.com/office/drawing/2014/main" id="{6C2FC0C2-285B-434B-BFE6-A995E2750085}"/>
                </a:ext>
              </a:extLst>
            </p:cNvPr>
            <p:cNvSpPr/>
            <p:nvPr/>
          </p:nvSpPr>
          <p:spPr>
            <a:xfrm>
              <a:off x="7568367" y="1370397"/>
              <a:ext cx="246530" cy="118864"/>
            </a:xfrm>
            <a:custGeom>
              <a:avLst/>
              <a:gdLst/>
              <a:ahLst/>
              <a:cxnLst/>
              <a:rect l="l" t="t" r="r" b="b"/>
              <a:pathLst>
                <a:path w="4621" h="2228" extrusionOk="0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99;p43">
              <a:extLst>
                <a:ext uri="{FF2B5EF4-FFF2-40B4-BE49-F238E27FC236}">
                  <a16:creationId xmlns:a16="http://schemas.microsoft.com/office/drawing/2014/main" id="{064A409E-7622-49D5-8D9E-4EBB094A9935}"/>
                </a:ext>
              </a:extLst>
            </p:cNvPr>
            <p:cNvSpPr/>
            <p:nvPr/>
          </p:nvSpPr>
          <p:spPr>
            <a:xfrm>
              <a:off x="7592694" y="1462315"/>
              <a:ext cx="145966" cy="129107"/>
            </a:xfrm>
            <a:custGeom>
              <a:avLst/>
              <a:gdLst/>
              <a:ahLst/>
              <a:cxnLst/>
              <a:rect l="l" t="t" r="r" b="b"/>
              <a:pathLst>
                <a:path w="2736" h="2420" extrusionOk="0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800;p43">
              <a:extLst>
                <a:ext uri="{FF2B5EF4-FFF2-40B4-BE49-F238E27FC236}">
                  <a16:creationId xmlns:a16="http://schemas.microsoft.com/office/drawing/2014/main" id="{FBBEF1EA-19C1-4D17-B46C-403E54440CDE}"/>
                </a:ext>
              </a:extLst>
            </p:cNvPr>
            <p:cNvSpPr/>
            <p:nvPr/>
          </p:nvSpPr>
          <p:spPr>
            <a:xfrm>
              <a:off x="7593814" y="1498964"/>
              <a:ext cx="83013" cy="53617"/>
            </a:xfrm>
            <a:custGeom>
              <a:avLst/>
              <a:gdLst/>
              <a:ahLst/>
              <a:cxnLst/>
              <a:rect l="l" t="t" r="r" b="b"/>
              <a:pathLst>
                <a:path w="1556" h="1005" extrusionOk="0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801;p43">
              <a:extLst>
                <a:ext uri="{FF2B5EF4-FFF2-40B4-BE49-F238E27FC236}">
                  <a16:creationId xmlns:a16="http://schemas.microsoft.com/office/drawing/2014/main" id="{015BEC92-1579-4469-8230-7D0590624913}"/>
                </a:ext>
              </a:extLst>
            </p:cNvPr>
            <p:cNvSpPr/>
            <p:nvPr/>
          </p:nvSpPr>
          <p:spPr>
            <a:xfrm>
              <a:off x="6443882" y="867809"/>
              <a:ext cx="1173220" cy="1076283"/>
            </a:xfrm>
            <a:custGeom>
              <a:avLst/>
              <a:gdLst/>
              <a:ahLst/>
              <a:cxnLst/>
              <a:rect l="l" t="t" r="r" b="b"/>
              <a:pathLst>
                <a:path w="21991" h="20174" extrusionOk="0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802;p43">
              <a:extLst>
                <a:ext uri="{FF2B5EF4-FFF2-40B4-BE49-F238E27FC236}">
                  <a16:creationId xmlns:a16="http://schemas.microsoft.com/office/drawing/2014/main" id="{9B852ED5-B9C8-4712-8555-1E9F3D73ACF5}"/>
                </a:ext>
              </a:extLst>
            </p:cNvPr>
            <p:cNvSpPr/>
            <p:nvPr/>
          </p:nvSpPr>
          <p:spPr>
            <a:xfrm>
              <a:off x="6995935" y="1405286"/>
              <a:ext cx="82746" cy="136523"/>
            </a:xfrm>
            <a:custGeom>
              <a:avLst/>
              <a:gdLst/>
              <a:ahLst/>
              <a:cxnLst/>
              <a:rect l="l" t="t" r="r" b="b"/>
              <a:pathLst>
                <a:path w="1551" h="2559" extrusionOk="0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803;p43">
              <a:extLst>
                <a:ext uri="{FF2B5EF4-FFF2-40B4-BE49-F238E27FC236}">
                  <a16:creationId xmlns:a16="http://schemas.microsoft.com/office/drawing/2014/main" id="{B590D016-FFAD-4E65-B25E-6439D3EE5818}"/>
                </a:ext>
              </a:extLst>
            </p:cNvPr>
            <p:cNvSpPr/>
            <p:nvPr/>
          </p:nvSpPr>
          <p:spPr>
            <a:xfrm>
              <a:off x="6645700" y="1250845"/>
              <a:ext cx="103819" cy="81252"/>
            </a:xfrm>
            <a:custGeom>
              <a:avLst/>
              <a:gdLst/>
              <a:ahLst/>
              <a:cxnLst/>
              <a:rect l="l" t="t" r="r" b="b"/>
              <a:pathLst>
                <a:path w="1946" h="1523" extrusionOk="0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804;p43">
              <a:extLst>
                <a:ext uri="{FF2B5EF4-FFF2-40B4-BE49-F238E27FC236}">
                  <a16:creationId xmlns:a16="http://schemas.microsoft.com/office/drawing/2014/main" id="{67BBB133-82C1-4288-8E2E-4648B86E013A}"/>
                </a:ext>
              </a:extLst>
            </p:cNvPr>
            <p:cNvSpPr/>
            <p:nvPr/>
          </p:nvSpPr>
          <p:spPr>
            <a:xfrm>
              <a:off x="7281351" y="1211421"/>
              <a:ext cx="118971" cy="47428"/>
            </a:xfrm>
            <a:custGeom>
              <a:avLst/>
              <a:gdLst/>
              <a:ahLst/>
              <a:cxnLst/>
              <a:rect l="l" t="t" r="r" b="b"/>
              <a:pathLst>
                <a:path w="2230" h="889" extrusionOk="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805;p43">
              <a:extLst>
                <a:ext uri="{FF2B5EF4-FFF2-40B4-BE49-F238E27FC236}">
                  <a16:creationId xmlns:a16="http://schemas.microsoft.com/office/drawing/2014/main" id="{FAE93214-BC84-4580-9A27-AA3345D3AD6E}"/>
                </a:ext>
              </a:extLst>
            </p:cNvPr>
            <p:cNvSpPr/>
            <p:nvPr/>
          </p:nvSpPr>
          <p:spPr>
            <a:xfrm>
              <a:off x="6625383" y="1572387"/>
              <a:ext cx="256337" cy="235649"/>
            </a:xfrm>
            <a:custGeom>
              <a:avLst/>
              <a:gdLst/>
              <a:ahLst/>
              <a:cxnLst/>
              <a:rect l="l" t="t" r="r" b="b"/>
              <a:pathLst>
                <a:path w="4105" h="3774" extrusionOk="0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6;p43">
              <a:extLst>
                <a:ext uri="{FF2B5EF4-FFF2-40B4-BE49-F238E27FC236}">
                  <a16:creationId xmlns:a16="http://schemas.microsoft.com/office/drawing/2014/main" id="{60CB444D-CD96-4151-852D-2CFE77F22B18}"/>
                </a:ext>
              </a:extLst>
            </p:cNvPr>
            <p:cNvSpPr/>
            <p:nvPr/>
          </p:nvSpPr>
          <p:spPr>
            <a:xfrm>
              <a:off x="7196415" y="1533105"/>
              <a:ext cx="280169" cy="257672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07;p43">
              <a:extLst>
                <a:ext uri="{FF2B5EF4-FFF2-40B4-BE49-F238E27FC236}">
                  <a16:creationId xmlns:a16="http://schemas.microsoft.com/office/drawing/2014/main" id="{D12905B5-935E-4A1F-BC65-A7C5645E3A5A}"/>
                </a:ext>
              </a:extLst>
            </p:cNvPr>
            <p:cNvSpPr/>
            <p:nvPr/>
          </p:nvSpPr>
          <p:spPr>
            <a:xfrm>
              <a:off x="6963499" y="1595150"/>
              <a:ext cx="100618" cy="69248"/>
            </a:xfrm>
            <a:custGeom>
              <a:avLst/>
              <a:gdLst/>
              <a:ahLst/>
              <a:cxnLst/>
              <a:rect l="l" t="t" r="r" b="b"/>
              <a:pathLst>
                <a:path w="1886" h="1298" extrusionOk="0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08;p43">
              <a:extLst>
                <a:ext uri="{FF2B5EF4-FFF2-40B4-BE49-F238E27FC236}">
                  <a16:creationId xmlns:a16="http://schemas.microsoft.com/office/drawing/2014/main" id="{60126612-8A96-4107-AE63-C409F47E6E02}"/>
                </a:ext>
              </a:extLst>
            </p:cNvPr>
            <p:cNvSpPr/>
            <p:nvPr/>
          </p:nvSpPr>
          <p:spPr>
            <a:xfrm>
              <a:off x="6747810" y="1437188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09;p43">
              <a:extLst>
                <a:ext uri="{FF2B5EF4-FFF2-40B4-BE49-F238E27FC236}">
                  <a16:creationId xmlns:a16="http://schemas.microsoft.com/office/drawing/2014/main" id="{9E12F6E4-3A45-474E-BF2B-D93793525150}"/>
                </a:ext>
              </a:extLst>
            </p:cNvPr>
            <p:cNvSpPr/>
            <p:nvPr/>
          </p:nvSpPr>
          <p:spPr>
            <a:xfrm>
              <a:off x="7222934" y="1404752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10;p43">
              <a:extLst>
                <a:ext uri="{FF2B5EF4-FFF2-40B4-BE49-F238E27FC236}">
                  <a16:creationId xmlns:a16="http://schemas.microsoft.com/office/drawing/2014/main" id="{ADF1C57B-8CFD-4525-826C-5F3561522059}"/>
                </a:ext>
              </a:extLst>
            </p:cNvPr>
            <p:cNvSpPr/>
            <p:nvPr/>
          </p:nvSpPr>
          <p:spPr>
            <a:xfrm>
              <a:off x="6363539" y="887601"/>
              <a:ext cx="282222" cy="571859"/>
            </a:xfrm>
            <a:custGeom>
              <a:avLst/>
              <a:gdLst/>
              <a:ahLst/>
              <a:cxnLst/>
              <a:rect l="l" t="t" r="r" b="b"/>
              <a:pathLst>
                <a:path w="5290" h="10719" extrusionOk="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11;p43">
              <a:extLst>
                <a:ext uri="{FF2B5EF4-FFF2-40B4-BE49-F238E27FC236}">
                  <a16:creationId xmlns:a16="http://schemas.microsoft.com/office/drawing/2014/main" id="{54F3E493-B3D4-45AE-90E2-D240DB9D5671}"/>
                </a:ext>
              </a:extLst>
            </p:cNvPr>
            <p:cNvSpPr/>
            <p:nvPr/>
          </p:nvSpPr>
          <p:spPr>
            <a:xfrm>
              <a:off x="6567865" y="861674"/>
              <a:ext cx="171894" cy="505971"/>
            </a:xfrm>
            <a:custGeom>
              <a:avLst/>
              <a:gdLst/>
              <a:ahLst/>
              <a:cxnLst/>
              <a:rect l="l" t="t" r="r" b="b"/>
              <a:pathLst>
                <a:path w="3222" h="9484" extrusionOk="0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12;p43">
              <a:extLst>
                <a:ext uri="{FF2B5EF4-FFF2-40B4-BE49-F238E27FC236}">
                  <a16:creationId xmlns:a16="http://schemas.microsoft.com/office/drawing/2014/main" id="{CECA4DF0-8DA4-4C4E-8BFF-51D2C4378C42}"/>
                </a:ext>
              </a:extLst>
            </p:cNvPr>
            <p:cNvSpPr/>
            <p:nvPr/>
          </p:nvSpPr>
          <p:spPr>
            <a:xfrm>
              <a:off x="6702410" y="728625"/>
              <a:ext cx="724920" cy="621207"/>
            </a:xfrm>
            <a:custGeom>
              <a:avLst/>
              <a:gdLst/>
              <a:ahLst/>
              <a:cxnLst/>
              <a:rect l="l" t="t" r="r" b="b"/>
              <a:pathLst>
                <a:path w="13588" h="11644" extrusionOk="0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13;p43">
              <a:extLst>
                <a:ext uri="{FF2B5EF4-FFF2-40B4-BE49-F238E27FC236}">
                  <a16:creationId xmlns:a16="http://schemas.microsoft.com/office/drawing/2014/main" id="{6BCFD2F9-5856-4706-9E0E-748CD02DC48A}"/>
                </a:ext>
              </a:extLst>
            </p:cNvPr>
            <p:cNvSpPr/>
            <p:nvPr/>
          </p:nvSpPr>
          <p:spPr>
            <a:xfrm>
              <a:off x="7192151" y="835160"/>
              <a:ext cx="371369" cy="532486"/>
            </a:xfrm>
            <a:custGeom>
              <a:avLst/>
              <a:gdLst/>
              <a:ahLst/>
              <a:cxnLst/>
              <a:rect l="l" t="t" r="r" b="b"/>
              <a:pathLst>
                <a:path w="6961" h="9981" extrusionOk="0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14;p43">
              <a:extLst>
                <a:ext uri="{FF2B5EF4-FFF2-40B4-BE49-F238E27FC236}">
                  <a16:creationId xmlns:a16="http://schemas.microsoft.com/office/drawing/2014/main" id="{4F770827-97BE-40EB-B152-98C1768AD4A6}"/>
                </a:ext>
              </a:extLst>
            </p:cNvPr>
            <p:cNvSpPr/>
            <p:nvPr/>
          </p:nvSpPr>
          <p:spPr>
            <a:xfrm>
              <a:off x="7349423" y="845456"/>
              <a:ext cx="300040" cy="549772"/>
            </a:xfrm>
            <a:custGeom>
              <a:avLst/>
              <a:gdLst/>
              <a:ahLst/>
              <a:cxnLst/>
              <a:rect l="l" t="t" r="r" b="b"/>
              <a:pathLst>
                <a:path w="5624" h="10305" extrusionOk="0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15;p43">
              <a:extLst>
                <a:ext uri="{FF2B5EF4-FFF2-40B4-BE49-F238E27FC236}">
                  <a16:creationId xmlns:a16="http://schemas.microsoft.com/office/drawing/2014/main" id="{085E0197-62CC-4055-B51F-108BF1454A9B}"/>
                </a:ext>
              </a:extLst>
            </p:cNvPr>
            <p:cNvSpPr/>
            <p:nvPr/>
          </p:nvSpPr>
          <p:spPr>
            <a:xfrm>
              <a:off x="6219177" y="2335615"/>
              <a:ext cx="351950" cy="342400"/>
            </a:xfrm>
            <a:custGeom>
              <a:avLst/>
              <a:gdLst/>
              <a:ahLst/>
              <a:cxnLst/>
              <a:rect l="l" t="t" r="r" b="b"/>
              <a:pathLst>
                <a:path w="6597" h="6418" extrusionOk="0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816;p43">
              <a:extLst>
                <a:ext uri="{FF2B5EF4-FFF2-40B4-BE49-F238E27FC236}">
                  <a16:creationId xmlns:a16="http://schemas.microsoft.com/office/drawing/2014/main" id="{9313C6AA-B945-4750-8261-0C4DF82F88C1}"/>
                </a:ext>
              </a:extLst>
            </p:cNvPr>
            <p:cNvSpPr/>
            <p:nvPr/>
          </p:nvSpPr>
          <p:spPr>
            <a:xfrm>
              <a:off x="6600247" y="1951352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817;p43">
              <a:extLst>
                <a:ext uri="{FF2B5EF4-FFF2-40B4-BE49-F238E27FC236}">
                  <a16:creationId xmlns:a16="http://schemas.microsoft.com/office/drawing/2014/main" id="{98C8EA36-4084-4895-A907-636DB6E3184C}"/>
                </a:ext>
              </a:extLst>
            </p:cNvPr>
            <p:cNvSpPr/>
            <p:nvPr/>
          </p:nvSpPr>
          <p:spPr>
            <a:xfrm>
              <a:off x="6699209" y="1933481"/>
              <a:ext cx="330823" cy="718464"/>
            </a:xfrm>
            <a:custGeom>
              <a:avLst/>
              <a:gdLst/>
              <a:ahLst/>
              <a:cxnLst/>
              <a:rect l="l" t="t" r="r" b="b"/>
              <a:pathLst>
                <a:path w="6201" h="13467" extrusionOk="0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818;p43">
              <a:extLst>
                <a:ext uri="{FF2B5EF4-FFF2-40B4-BE49-F238E27FC236}">
                  <a16:creationId xmlns:a16="http://schemas.microsoft.com/office/drawing/2014/main" id="{9ED7C72A-0644-40C8-9E84-522D117EA7A8}"/>
                </a:ext>
              </a:extLst>
            </p:cNvPr>
            <p:cNvSpPr/>
            <p:nvPr/>
          </p:nvSpPr>
          <p:spPr>
            <a:xfrm>
              <a:off x="6806227" y="1920517"/>
              <a:ext cx="225457" cy="718411"/>
            </a:xfrm>
            <a:custGeom>
              <a:avLst/>
              <a:gdLst/>
              <a:ahLst/>
              <a:cxnLst/>
              <a:rect l="l" t="t" r="r" b="b"/>
              <a:pathLst>
                <a:path w="4226" h="13466" extrusionOk="0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819;p43">
              <a:extLst>
                <a:ext uri="{FF2B5EF4-FFF2-40B4-BE49-F238E27FC236}">
                  <a16:creationId xmlns:a16="http://schemas.microsoft.com/office/drawing/2014/main" id="{69666657-6860-4F32-8760-3FDF1CE1ECD4}"/>
                </a:ext>
              </a:extLst>
            </p:cNvPr>
            <p:cNvSpPr/>
            <p:nvPr/>
          </p:nvSpPr>
          <p:spPr>
            <a:xfrm>
              <a:off x="7033226" y="1948098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820;p43">
              <a:extLst>
                <a:ext uri="{FF2B5EF4-FFF2-40B4-BE49-F238E27FC236}">
                  <a16:creationId xmlns:a16="http://schemas.microsoft.com/office/drawing/2014/main" id="{B0788B44-2199-49FB-B5A0-00B60AD3221C}"/>
                </a:ext>
              </a:extLst>
            </p:cNvPr>
            <p:cNvSpPr/>
            <p:nvPr/>
          </p:nvSpPr>
          <p:spPr>
            <a:xfrm>
              <a:off x="7015407" y="1930280"/>
              <a:ext cx="330823" cy="718411"/>
            </a:xfrm>
            <a:custGeom>
              <a:avLst/>
              <a:gdLst/>
              <a:ahLst/>
              <a:cxnLst/>
              <a:rect l="l" t="t" r="r" b="b"/>
              <a:pathLst>
                <a:path w="6201" h="13466" extrusionOk="0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821;p43">
              <a:extLst>
                <a:ext uri="{FF2B5EF4-FFF2-40B4-BE49-F238E27FC236}">
                  <a16:creationId xmlns:a16="http://schemas.microsoft.com/office/drawing/2014/main" id="{76CB9EC6-7993-4103-8A54-BDF876AE8FAE}"/>
                </a:ext>
              </a:extLst>
            </p:cNvPr>
            <p:cNvSpPr/>
            <p:nvPr/>
          </p:nvSpPr>
          <p:spPr>
            <a:xfrm>
              <a:off x="7013753" y="1918917"/>
              <a:ext cx="227111" cy="716811"/>
            </a:xfrm>
            <a:custGeom>
              <a:avLst/>
              <a:gdLst/>
              <a:ahLst/>
              <a:cxnLst/>
              <a:rect l="l" t="t" r="r" b="b"/>
              <a:pathLst>
                <a:path w="4257" h="13436" extrusionOk="0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822;p43">
              <a:extLst>
                <a:ext uri="{FF2B5EF4-FFF2-40B4-BE49-F238E27FC236}">
                  <a16:creationId xmlns:a16="http://schemas.microsoft.com/office/drawing/2014/main" id="{19EC9241-007C-4245-910C-2F0B536020E6}"/>
                </a:ext>
              </a:extLst>
            </p:cNvPr>
            <p:cNvSpPr/>
            <p:nvPr/>
          </p:nvSpPr>
          <p:spPr>
            <a:xfrm>
              <a:off x="6542097" y="1994724"/>
              <a:ext cx="445793" cy="694510"/>
            </a:xfrm>
            <a:custGeom>
              <a:avLst/>
              <a:gdLst/>
              <a:ahLst/>
              <a:cxnLst/>
              <a:rect l="l" t="t" r="r" b="b"/>
              <a:pathLst>
                <a:path w="8356" h="13018" extrusionOk="0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823;p43">
              <a:extLst>
                <a:ext uri="{FF2B5EF4-FFF2-40B4-BE49-F238E27FC236}">
                  <a16:creationId xmlns:a16="http://schemas.microsoft.com/office/drawing/2014/main" id="{4CBE1D33-E07C-49B3-8495-28A9D0630A24}"/>
                </a:ext>
              </a:extLst>
            </p:cNvPr>
            <p:cNvSpPr/>
            <p:nvPr/>
          </p:nvSpPr>
          <p:spPr>
            <a:xfrm>
              <a:off x="7075371" y="1985014"/>
              <a:ext cx="445793" cy="694457"/>
            </a:xfrm>
            <a:custGeom>
              <a:avLst/>
              <a:gdLst/>
              <a:ahLst/>
              <a:cxnLst/>
              <a:rect l="l" t="t" r="r" b="b"/>
              <a:pathLst>
                <a:path w="8356" h="13017" extrusionOk="0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824;p43">
              <a:extLst>
                <a:ext uri="{FF2B5EF4-FFF2-40B4-BE49-F238E27FC236}">
                  <a16:creationId xmlns:a16="http://schemas.microsoft.com/office/drawing/2014/main" id="{1FB0B845-1C43-4568-8C18-36A609304A88}"/>
                </a:ext>
              </a:extLst>
            </p:cNvPr>
            <p:cNvSpPr/>
            <p:nvPr/>
          </p:nvSpPr>
          <p:spPr>
            <a:xfrm>
              <a:off x="6987826" y="2149218"/>
              <a:ext cx="87601" cy="545984"/>
            </a:xfrm>
            <a:custGeom>
              <a:avLst/>
              <a:gdLst/>
              <a:ahLst/>
              <a:cxnLst/>
              <a:rect l="l" t="t" r="r" b="b"/>
              <a:pathLst>
                <a:path w="1642" h="10234" extrusionOk="0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825;p43">
              <a:extLst>
                <a:ext uri="{FF2B5EF4-FFF2-40B4-BE49-F238E27FC236}">
                  <a16:creationId xmlns:a16="http://schemas.microsoft.com/office/drawing/2014/main" id="{65F6F133-7681-45AE-982F-67839E2DE58E}"/>
                </a:ext>
              </a:extLst>
            </p:cNvPr>
            <p:cNvSpPr/>
            <p:nvPr/>
          </p:nvSpPr>
          <p:spPr>
            <a:xfrm>
              <a:off x="6206160" y="2304993"/>
              <a:ext cx="564443" cy="494234"/>
            </a:xfrm>
            <a:custGeom>
              <a:avLst/>
              <a:gdLst/>
              <a:ahLst/>
              <a:cxnLst/>
              <a:rect l="l" t="t" r="r" b="b"/>
              <a:pathLst>
                <a:path w="10580" h="9264" extrusionOk="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826;p43">
              <a:extLst>
                <a:ext uri="{FF2B5EF4-FFF2-40B4-BE49-F238E27FC236}">
                  <a16:creationId xmlns:a16="http://schemas.microsoft.com/office/drawing/2014/main" id="{6BB77FE7-A0DE-425F-B7CC-3BDC05649A35}"/>
                </a:ext>
              </a:extLst>
            </p:cNvPr>
            <p:cNvSpPr/>
            <p:nvPr/>
          </p:nvSpPr>
          <p:spPr>
            <a:xfrm>
              <a:off x="7488877" y="2335615"/>
              <a:ext cx="353604" cy="342400"/>
            </a:xfrm>
            <a:custGeom>
              <a:avLst/>
              <a:gdLst/>
              <a:ahLst/>
              <a:cxnLst/>
              <a:rect l="l" t="t" r="r" b="b"/>
              <a:pathLst>
                <a:path w="6628" h="6418" extrusionOk="0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827;p43">
              <a:extLst>
                <a:ext uri="{FF2B5EF4-FFF2-40B4-BE49-F238E27FC236}">
                  <a16:creationId xmlns:a16="http://schemas.microsoft.com/office/drawing/2014/main" id="{7CE3CF31-1DFB-49EB-9AA6-AC3755B9E0B3}"/>
                </a:ext>
              </a:extLst>
            </p:cNvPr>
            <p:cNvSpPr/>
            <p:nvPr/>
          </p:nvSpPr>
          <p:spPr>
            <a:xfrm>
              <a:off x="7291060" y="2304993"/>
              <a:ext cx="562789" cy="494234"/>
            </a:xfrm>
            <a:custGeom>
              <a:avLst/>
              <a:gdLst/>
              <a:ahLst/>
              <a:cxnLst/>
              <a:rect l="l" t="t" r="r" b="b"/>
              <a:pathLst>
                <a:path w="10549" h="9264" extrusionOk="0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Google Shape;618;p41">
            <a:extLst>
              <a:ext uri="{FF2B5EF4-FFF2-40B4-BE49-F238E27FC236}">
                <a16:creationId xmlns:a16="http://schemas.microsoft.com/office/drawing/2014/main" id="{71F917B6-9E18-4532-A772-50634FDA71FD}"/>
              </a:ext>
            </a:extLst>
          </p:cNvPr>
          <p:cNvSpPr txBox="1">
            <a:spLocks/>
          </p:cNvSpPr>
          <p:nvPr/>
        </p:nvSpPr>
        <p:spPr>
          <a:xfrm>
            <a:off x="499124" y="203466"/>
            <a:ext cx="8343347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33475" algn="l"/>
              </a:tabLst>
            </a:pP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Menyelesaikan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pengurangan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cacah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ribuan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US" sz="2400" b="0" dirty="0">
              <a:solidFill>
                <a:schemeClr val="tx1"/>
              </a:solidFill>
              <a:latin typeface="Patrick Hand" panose="020B0604020202020204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AD6F59D-A517-4596-ACC5-BCF46FF40E9A}"/>
              </a:ext>
            </a:extLst>
          </p:cNvPr>
          <p:cNvSpPr txBox="1"/>
          <p:nvPr/>
        </p:nvSpPr>
        <p:spPr>
          <a:xfrm>
            <a:off x="377516" y="989685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1. 8.358 - 3.134 = 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14BDF8A-A19B-494F-8713-EAD3F59FDB02}"/>
              </a:ext>
            </a:extLst>
          </p:cNvPr>
          <p:cNvSpPr txBox="1"/>
          <p:nvPr/>
        </p:nvSpPr>
        <p:spPr>
          <a:xfrm>
            <a:off x="718524" y="1550937"/>
            <a:ext cx="1417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8.358 </a:t>
            </a:r>
          </a:p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3.134  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EF657F3-14F5-4CE2-A12E-32D5DA015CAC}"/>
              </a:ext>
            </a:extLst>
          </p:cNvPr>
          <p:cNvCxnSpPr>
            <a:cxnSpLocks/>
          </p:cNvCxnSpPr>
          <p:nvPr/>
        </p:nvCxnSpPr>
        <p:spPr>
          <a:xfrm>
            <a:off x="610982" y="2627341"/>
            <a:ext cx="14177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6BCC68FF-404A-4BFE-97DB-2FF5AA005857}"/>
              </a:ext>
            </a:extLst>
          </p:cNvPr>
          <p:cNvSpPr txBox="1"/>
          <p:nvPr/>
        </p:nvSpPr>
        <p:spPr>
          <a:xfrm>
            <a:off x="1995372" y="2377561"/>
            <a:ext cx="328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E9E337F-3BD3-4FD8-AA91-DE2F178CD5C9}"/>
              </a:ext>
            </a:extLst>
          </p:cNvPr>
          <p:cNvSpPr txBox="1"/>
          <p:nvPr/>
        </p:nvSpPr>
        <p:spPr>
          <a:xfrm>
            <a:off x="712354" y="2556837"/>
            <a:ext cx="617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5.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C2A72D7-4640-4352-AB5A-5408848977DA}"/>
              </a:ext>
            </a:extLst>
          </p:cNvPr>
          <p:cNvSpPr txBox="1"/>
          <p:nvPr/>
        </p:nvSpPr>
        <p:spPr>
          <a:xfrm>
            <a:off x="973998" y="2546839"/>
            <a:ext cx="4046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2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6226F1C-1A5E-43C5-82C0-BD31E43BADCF}"/>
              </a:ext>
            </a:extLst>
          </p:cNvPr>
          <p:cNvSpPr txBox="1"/>
          <p:nvPr/>
        </p:nvSpPr>
        <p:spPr>
          <a:xfrm>
            <a:off x="1389407" y="2556838"/>
            <a:ext cx="445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AAAEF66-16BE-42D4-9BCA-2349D56811A8}"/>
              </a:ext>
            </a:extLst>
          </p:cNvPr>
          <p:cNvSpPr txBox="1"/>
          <p:nvPr/>
        </p:nvSpPr>
        <p:spPr>
          <a:xfrm>
            <a:off x="1186904" y="2537014"/>
            <a:ext cx="2404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2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717676CC-C08D-43A7-84FC-0AD5AFCEEDAC}"/>
              </a:ext>
            </a:extLst>
          </p:cNvPr>
          <p:cNvSpPr txBox="1"/>
          <p:nvPr/>
        </p:nvSpPr>
        <p:spPr>
          <a:xfrm>
            <a:off x="4802011" y="988871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2. </a:t>
            </a:r>
            <a:r>
              <a:rPr lang="en-US" sz="3200">
                <a:latin typeface="Patrick Hand" panose="020B0604020202020204" charset="0"/>
              </a:rPr>
              <a:t>7.842 </a:t>
            </a:r>
            <a:r>
              <a:rPr lang="en-US" sz="3200" dirty="0">
                <a:latin typeface="Patrick Hand" panose="020B0604020202020204" charset="0"/>
              </a:rPr>
              <a:t>-</a:t>
            </a:r>
            <a:r>
              <a:rPr lang="en-US" sz="3200">
                <a:latin typeface="Patrick Hand" panose="020B0604020202020204" charset="0"/>
              </a:rPr>
              <a:t> </a:t>
            </a:r>
            <a:r>
              <a:rPr lang="en-US" sz="3200" dirty="0">
                <a:latin typeface="Patrick Hand" panose="020B0604020202020204" charset="0"/>
              </a:rPr>
              <a:t>6.261 = 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42C56D6-455E-4F52-BE69-38E1AC24EF73}"/>
              </a:ext>
            </a:extLst>
          </p:cNvPr>
          <p:cNvSpPr txBox="1"/>
          <p:nvPr/>
        </p:nvSpPr>
        <p:spPr>
          <a:xfrm>
            <a:off x="5174196" y="1469621"/>
            <a:ext cx="1417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7.842 </a:t>
            </a:r>
          </a:p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6.261  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837F185-348C-4696-A483-106A62E57B85}"/>
              </a:ext>
            </a:extLst>
          </p:cNvPr>
          <p:cNvCxnSpPr>
            <a:cxnSpLocks/>
          </p:cNvCxnSpPr>
          <p:nvPr/>
        </p:nvCxnSpPr>
        <p:spPr>
          <a:xfrm>
            <a:off x="5088951" y="2593952"/>
            <a:ext cx="14177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20C793E7-DFD6-4520-9CEE-F72FEE7DC572}"/>
              </a:ext>
            </a:extLst>
          </p:cNvPr>
          <p:cNvSpPr txBox="1"/>
          <p:nvPr/>
        </p:nvSpPr>
        <p:spPr>
          <a:xfrm>
            <a:off x="6506691" y="2326004"/>
            <a:ext cx="460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AF34990-8C7F-4DC3-A221-9BADAB9D78EB}"/>
              </a:ext>
            </a:extLst>
          </p:cNvPr>
          <p:cNvSpPr txBox="1"/>
          <p:nvPr/>
        </p:nvSpPr>
        <p:spPr>
          <a:xfrm>
            <a:off x="5806183" y="2504406"/>
            <a:ext cx="445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62ED455-696E-40DD-B6F9-89D6B0243F74}"/>
              </a:ext>
            </a:extLst>
          </p:cNvPr>
          <p:cNvSpPr txBox="1"/>
          <p:nvPr/>
        </p:nvSpPr>
        <p:spPr>
          <a:xfrm>
            <a:off x="5396148" y="2513373"/>
            <a:ext cx="565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5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66A0EF-6FC6-475C-B878-F058003CD868}"/>
              </a:ext>
            </a:extLst>
          </p:cNvPr>
          <p:cNvSpPr txBox="1"/>
          <p:nvPr/>
        </p:nvSpPr>
        <p:spPr>
          <a:xfrm>
            <a:off x="5129836" y="2522340"/>
            <a:ext cx="6037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1DAA8B6-BB2B-4E0D-89BA-F0782F2ADC55}"/>
              </a:ext>
            </a:extLst>
          </p:cNvPr>
          <p:cNvSpPr txBox="1"/>
          <p:nvPr/>
        </p:nvSpPr>
        <p:spPr>
          <a:xfrm>
            <a:off x="5626634" y="2510706"/>
            <a:ext cx="565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8</a:t>
            </a:r>
          </a:p>
        </p:txBody>
      </p:sp>
      <p:sp>
        <p:nvSpPr>
          <p:cNvPr id="103" name="Rectangle 5">
            <a:extLst>
              <a:ext uri="{FF2B5EF4-FFF2-40B4-BE49-F238E27FC236}">
                <a16:creationId xmlns:a16="http://schemas.microsoft.com/office/drawing/2014/main" id="{559A037D-2C2C-4BC2-805A-CEA0C6DFA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Rectangle 6">
            <a:extLst>
              <a:ext uri="{FF2B5EF4-FFF2-40B4-BE49-F238E27FC236}">
                <a16:creationId xmlns:a16="http://schemas.microsoft.com/office/drawing/2014/main" id="{81BB37B3-45B1-433F-9071-EC882CB0F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9648" y="1454369"/>
            <a:ext cx="30032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3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id-ID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Caranya :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id-ID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Kurangkan  satuan dengan satuan terlebih dahulu, kemudian puluhan dengan puluhan , kemudian ratusan dengan ratusan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kemudian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ribuan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ribuan</a:t>
            </a:r>
            <a:r>
              <a:rPr kumimoji="0" lang="id-ID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id-ID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B6A27E2B-74F6-46CE-8F5A-5B24A4EA4479}"/>
              </a:ext>
            </a:extLst>
          </p:cNvPr>
          <p:cNvSpPr txBox="1"/>
          <p:nvPr/>
        </p:nvSpPr>
        <p:spPr>
          <a:xfrm>
            <a:off x="5634501" y="135513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335783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4" grpId="0"/>
      <p:bldP spid="105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8" grpId="0"/>
      <p:bldP spid="122" grpId="0"/>
      <p:bldP spid="121" grpId="0"/>
      <p:bldP spid="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18;p41">
            <a:extLst>
              <a:ext uri="{FF2B5EF4-FFF2-40B4-BE49-F238E27FC236}">
                <a16:creationId xmlns:a16="http://schemas.microsoft.com/office/drawing/2014/main" id="{A217EF67-EB6B-4AE8-8626-3729FC44A663}"/>
              </a:ext>
            </a:extLst>
          </p:cNvPr>
          <p:cNvSpPr txBox="1">
            <a:spLocks/>
          </p:cNvSpPr>
          <p:nvPr/>
        </p:nvSpPr>
        <p:spPr>
          <a:xfrm>
            <a:off x="499124" y="203466"/>
            <a:ext cx="8343347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33475" algn="l"/>
              </a:tabLst>
            </a:pP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Menyelesaikan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pengurangan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cacah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0" dirty="0" err="1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ribuan</a:t>
            </a:r>
            <a:r>
              <a:rPr lang="en-US" altLang="en-US" sz="2400" b="0" dirty="0">
                <a:solidFill>
                  <a:schemeClr val="tx1"/>
                </a:solidFill>
                <a:latin typeface="Patrick H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US" sz="2400" b="0" dirty="0">
              <a:solidFill>
                <a:schemeClr val="tx1"/>
              </a:solidFill>
              <a:latin typeface="Patrick Hand" panose="020B060402020202020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834DB2-18A6-4B8E-AF75-0DD115F6106A}"/>
              </a:ext>
            </a:extLst>
          </p:cNvPr>
          <p:cNvSpPr txBox="1"/>
          <p:nvPr/>
        </p:nvSpPr>
        <p:spPr>
          <a:xfrm>
            <a:off x="377516" y="989685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1. 4.967 - 1.634 =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A1F641-EB46-49C4-BD9B-35C317457D15}"/>
              </a:ext>
            </a:extLst>
          </p:cNvPr>
          <p:cNvSpPr txBox="1"/>
          <p:nvPr/>
        </p:nvSpPr>
        <p:spPr>
          <a:xfrm>
            <a:off x="718524" y="1550937"/>
            <a:ext cx="1417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4.967 </a:t>
            </a:r>
          </a:p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1.634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F9E4CA-A935-4B0B-B3FE-C04208378F2C}"/>
              </a:ext>
            </a:extLst>
          </p:cNvPr>
          <p:cNvCxnSpPr>
            <a:cxnSpLocks/>
          </p:cNvCxnSpPr>
          <p:nvPr/>
        </p:nvCxnSpPr>
        <p:spPr>
          <a:xfrm>
            <a:off x="610982" y="2627341"/>
            <a:ext cx="14177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AF9766A-B904-49BC-9F50-A6975B2F662B}"/>
              </a:ext>
            </a:extLst>
          </p:cNvPr>
          <p:cNvSpPr txBox="1"/>
          <p:nvPr/>
        </p:nvSpPr>
        <p:spPr>
          <a:xfrm>
            <a:off x="1995372" y="2377561"/>
            <a:ext cx="328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106CA2-D455-418D-A666-C7F4EF055E17}"/>
              </a:ext>
            </a:extLst>
          </p:cNvPr>
          <p:cNvSpPr txBox="1"/>
          <p:nvPr/>
        </p:nvSpPr>
        <p:spPr>
          <a:xfrm>
            <a:off x="4802011" y="988871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2. 7.922 + 5.063 =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CEA806-D5C7-4683-87BA-17774481508B}"/>
              </a:ext>
            </a:extLst>
          </p:cNvPr>
          <p:cNvSpPr txBox="1"/>
          <p:nvPr/>
        </p:nvSpPr>
        <p:spPr>
          <a:xfrm>
            <a:off x="5174196" y="1469621"/>
            <a:ext cx="1417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7.922 </a:t>
            </a:r>
          </a:p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5.063 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E7C6B8-49CC-4E5C-8341-5F23624B11AB}"/>
              </a:ext>
            </a:extLst>
          </p:cNvPr>
          <p:cNvCxnSpPr>
            <a:cxnSpLocks/>
          </p:cNvCxnSpPr>
          <p:nvPr/>
        </p:nvCxnSpPr>
        <p:spPr>
          <a:xfrm>
            <a:off x="5088951" y="2593952"/>
            <a:ext cx="14177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8C1A956-2640-4FAF-964F-4F9EA028FB1E}"/>
              </a:ext>
            </a:extLst>
          </p:cNvPr>
          <p:cNvSpPr txBox="1"/>
          <p:nvPr/>
        </p:nvSpPr>
        <p:spPr>
          <a:xfrm>
            <a:off x="6506691" y="2326004"/>
            <a:ext cx="460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F875EB-5D5B-4043-8D31-B6815CFCFEF0}"/>
              </a:ext>
            </a:extLst>
          </p:cNvPr>
          <p:cNvSpPr txBox="1"/>
          <p:nvPr/>
        </p:nvSpPr>
        <p:spPr>
          <a:xfrm>
            <a:off x="5406813" y="2732533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2.859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1CDDE2-188C-4306-B70F-A358648709DA}"/>
              </a:ext>
            </a:extLst>
          </p:cNvPr>
          <p:cNvSpPr txBox="1"/>
          <p:nvPr/>
        </p:nvSpPr>
        <p:spPr>
          <a:xfrm>
            <a:off x="712310" y="2723233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atrick Hand" panose="020B0604020202020204" charset="0"/>
              </a:rPr>
              <a:t>……3.333..</a:t>
            </a:r>
          </a:p>
        </p:txBody>
      </p:sp>
    </p:spTree>
    <p:extLst>
      <p:ext uri="{BB962C8B-B14F-4D97-AF65-F5344CB8AC3E}">
        <p14:creationId xmlns:p14="http://schemas.microsoft.com/office/powerpoint/2010/main" val="27982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18;p41">
            <a:extLst>
              <a:ext uri="{FF2B5EF4-FFF2-40B4-BE49-F238E27FC236}">
                <a16:creationId xmlns:a16="http://schemas.microsoft.com/office/drawing/2014/main" id="{A90213A5-D25B-4D84-B850-F17FA5D9C140}"/>
              </a:ext>
            </a:extLst>
          </p:cNvPr>
          <p:cNvSpPr txBox="1">
            <a:spLocks/>
          </p:cNvSpPr>
          <p:nvPr/>
        </p:nvSpPr>
        <p:spPr>
          <a:xfrm>
            <a:off x="1638696" y="102397"/>
            <a:ext cx="609176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 err="1"/>
              <a:t>Pengurangan</a:t>
            </a:r>
            <a:r>
              <a:rPr lang="en-US" sz="3200" dirty="0"/>
              <a:t> yang </a:t>
            </a:r>
            <a:r>
              <a:rPr lang="en-US" sz="3200" dirty="0" err="1"/>
              <a:t>hasilnya</a:t>
            </a:r>
            <a:r>
              <a:rPr lang="en-US" sz="3200" dirty="0"/>
              <a:t> </a:t>
            </a:r>
            <a:r>
              <a:rPr lang="en-US" sz="3200" dirty="0" err="1"/>
              <a:t>diketahui</a:t>
            </a:r>
            <a:endParaRPr lang="en-US" sz="32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0EF0BA7-5DC9-4706-ADFD-474D6E33488B}"/>
              </a:ext>
            </a:extLst>
          </p:cNvPr>
          <p:cNvSpPr txBox="1"/>
          <p:nvPr/>
        </p:nvSpPr>
        <p:spPr>
          <a:xfrm>
            <a:off x="406164" y="1154538"/>
            <a:ext cx="3809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1. …..     -   .….      = 8.000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A8B0379-2D85-44F0-A0B0-CFA2D0E757BB}"/>
              </a:ext>
            </a:extLst>
          </p:cNvPr>
          <p:cNvSpPr txBox="1"/>
          <p:nvPr/>
        </p:nvSpPr>
        <p:spPr>
          <a:xfrm>
            <a:off x="406164" y="1591516"/>
            <a:ext cx="3887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2. 10.000  -  2.000  = 8.000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C6B65BE-41DC-4964-BCB7-5EF05F0A3704}"/>
              </a:ext>
            </a:extLst>
          </p:cNvPr>
          <p:cNvSpPr txBox="1"/>
          <p:nvPr/>
        </p:nvSpPr>
        <p:spPr>
          <a:xfrm>
            <a:off x="406164" y="2082078"/>
            <a:ext cx="4047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 8.500   -   …..    = 5.000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6BC1895-B7F2-4473-8004-FF1DD532C8A7}"/>
              </a:ext>
            </a:extLst>
          </p:cNvPr>
          <p:cNvSpPr txBox="1"/>
          <p:nvPr/>
        </p:nvSpPr>
        <p:spPr>
          <a:xfrm>
            <a:off x="406164" y="2599758"/>
            <a:ext cx="3970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4. 7.000    -  2.000   = 5.000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C046E37-1B5C-440F-AD83-10F63E45C76F}"/>
              </a:ext>
            </a:extLst>
          </p:cNvPr>
          <p:cNvSpPr txBox="1"/>
          <p:nvPr/>
        </p:nvSpPr>
        <p:spPr>
          <a:xfrm>
            <a:off x="429805" y="3096192"/>
            <a:ext cx="443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5. 5.000  -   1.600  = 3.400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5B91D2F-0309-43A5-808D-BA7B51E4F68E}"/>
              </a:ext>
            </a:extLst>
          </p:cNvPr>
          <p:cNvSpPr txBox="1"/>
          <p:nvPr/>
        </p:nvSpPr>
        <p:spPr>
          <a:xfrm>
            <a:off x="958702" y="1154538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atrick Hand" panose="020B0604020202020204" charset="0"/>
              </a:rPr>
              <a:t>9.000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5694921A-81EB-45B2-AB78-24D3E64E59C1}"/>
              </a:ext>
            </a:extLst>
          </p:cNvPr>
          <p:cNvSpPr txBox="1"/>
          <p:nvPr/>
        </p:nvSpPr>
        <p:spPr>
          <a:xfrm>
            <a:off x="2071261" y="1147610"/>
            <a:ext cx="678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atrick Hand" panose="020B0604020202020204" charset="0"/>
              </a:rPr>
              <a:t>1.000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88DE45D-25A9-49E8-847A-5D626645DC47}"/>
              </a:ext>
            </a:extLst>
          </p:cNvPr>
          <p:cNvSpPr txBox="1"/>
          <p:nvPr/>
        </p:nvSpPr>
        <p:spPr>
          <a:xfrm>
            <a:off x="2162380" y="2091499"/>
            <a:ext cx="694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atrick Hand" panose="020B0604020202020204" charset="0"/>
              </a:rPr>
              <a:t>3.500</a:t>
            </a:r>
          </a:p>
        </p:txBody>
      </p:sp>
      <p:grpSp>
        <p:nvGrpSpPr>
          <p:cNvPr id="111" name="Google Shape;1174;p51">
            <a:extLst>
              <a:ext uri="{FF2B5EF4-FFF2-40B4-BE49-F238E27FC236}">
                <a16:creationId xmlns:a16="http://schemas.microsoft.com/office/drawing/2014/main" id="{DFBFC897-1406-4E3E-99E0-81B5C4035DD0}"/>
              </a:ext>
            </a:extLst>
          </p:cNvPr>
          <p:cNvGrpSpPr/>
          <p:nvPr/>
        </p:nvGrpSpPr>
        <p:grpSpPr>
          <a:xfrm>
            <a:off x="7835460" y="2882655"/>
            <a:ext cx="1308540" cy="2203603"/>
            <a:chOff x="1866537" y="1554935"/>
            <a:chExt cx="1719439" cy="4280996"/>
          </a:xfrm>
        </p:grpSpPr>
        <p:sp>
          <p:nvSpPr>
            <p:cNvPr id="112" name="Google Shape;1175;p51">
              <a:extLst>
                <a:ext uri="{FF2B5EF4-FFF2-40B4-BE49-F238E27FC236}">
                  <a16:creationId xmlns:a16="http://schemas.microsoft.com/office/drawing/2014/main" id="{0B44EE95-CF24-4E4F-A90A-2D56394FF0D6}"/>
                </a:ext>
              </a:extLst>
            </p:cNvPr>
            <p:cNvSpPr/>
            <p:nvPr/>
          </p:nvSpPr>
          <p:spPr>
            <a:xfrm flipH="1">
              <a:off x="2895338" y="3644991"/>
              <a:ext cx="359583" cy="477917"/>
            </a:xfrm>
            <a:custGeom>
              <a:avLst/>
              <a:gdLst/>
              <a:ahLst/>
              <a:cxnLst/>
              <a:rect l="l" t="t" r="r" b="b"/>
              <a:pathLst>
                <a:path w="7296" h="9697" extrusionOk="0">
                  <a:moveTo>
                    <a:pt x="1824" y="0"/>
                  </a:moveTo>
                  <a:cubicBezTo>
                    <a:pt x="943" y="4347"/>
                    <a:pt x="1" y="8967"/>
                    <a:pt x="1" y="8967"/>
                  </a:cubicBezTo>
                  <a:lnTo>
                    <a:pt x="7296" y="9697"/>
                  </a:lnTo>
                  <a:lnTo>
                    <a:pt x="6201" y="1064"/>
                  </a:lnTo>
                  <a:cubicBezTo>
                    <a:pt x="5989" y="1003"/>
                    <a:pt x="3466" y="244"/>
                    <a:pt x="1824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76;p51">
              <a:extLst>
                <a:ext uri="{FF2B5EF4-FFF2-40B4-BE49-F238E27FC236}">
                  <a16:creationId xmlns:a16="http://schemas.microsoft.com/office/drawing/2014/main" id="{EBA4B24F-1CE0-40D8-AFC6-B3450A0E1451}"/>
                </a:ext>
              </a:extLst>
            </p:cNvPr>
            <p:cNvSpPr/>
            <p:nvPr/>
          </p:nvSpPr>
          <p:spPr>
            <a:xfrm flipH="1">
              <a:off x="1915594" y="3065293"/>
              <a:ext cx="1047208" cy="1081559"/>
            </a:xfrm>
            <a:custGeom>
              <a:avLst/>
              <a:gdLst/>
              <a:ahLst/>
              <a:cxnLst/>
              <a:rect l="l" t="t" r="r" b="b"/>
              <a:pathLst>
                <a:path w="21248" h="21945" extrusionOk="0">
                  <a:moveTo>
                    <a:pt x="6411" y="1"/>
                  </a:moveTo>
                  <a:cubicBezTo>
                    <a:pt x="3877" y="1"/>
                    <a:pt x="1623" y="537"/>
                    <a:pt x="1" y="1489"/>
                  </a:cubicBezTo>
                  <a:lnTo>
                    <a:pt x="274" y="12826"/>
                  </a:lnTo>
                  <a:lnTo>
                    <a:pt x="1369" y="21459"/>
                  </a:lnTo>
                  <a:lnTo>
                    <a:pt x="6354" y="21945"/>
                  </a:lnTo>
                  <a:lnTo>
                    <a:pt x="17174" y="21033"/>
                  </a:lnTo>
                  <a:cubicBezTo>
                    <a:pt x="17144" y="21033"/>
                    <a:pt x="21247" y="12006"/>
                    <a:pt x="18755" y="6929"/>
                  </a:cubicBezTo>
                  <a:cubicBezTo>
                    <a:pt x="16232" y="1853"/>
                    <a:pt x="9606" y="273"/>
                    <a:pt x="9606" y="273"/>
                  </a:cubicBezTo>
                  <a:cubicBezTo>
                    <a:pt x="8510" y="89"/>
                    <a:pt x="7438" y="1"/>
                    <a:pt x="641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77;p51">
              <a:extLst>
                <a:ext uri="{FF2B5EF4-FFF2-40B4-BE49-F238E27FC236}">
                  <a16:creationId xmlns:a16="http://schemas.microsoft.com/office/drawing/2014/main" id="{1EE2586D-CD23-490E-9BF6-534B6E8567AD}"/>
                </a:ext>
              </a:extLst>
            </p:cNvPr>
            <p:cNvSpPr/>
            <p:nvPr/>
          </p:nvSpPr>
          <p:spPr>
            <a:xfrm flipH="1">
              <a:off x="2940620" y="3138625"/>
              <a:ext cx="224405" cy="558843"/>
            </a:xfrm>
            <a:custGeom>
              <a:avLst/>
              <a:gdLst/>
              <a:ahLst/>
              <a:cxnLst/>
              <a:rect l="l" t="t" r="r" b="b"/>
              <a:pathLst>
                <a:path w="4378" h="11339" extrusionOk="0">
                  <a:moveTo>
                    <a:pt x="4104" y="1"/>
                  </a:moveTo>
                  <a:cubicBezTo>
                    <a:pt x="2766" y="761"/>
                    <a:pt x="1855" y="1824"/>
                    <a:pt x="1551" y="3131"/>
                  </a:cubicBezTo>
                  <a:cubicBezTo>
                    <a:pt x="1307" y="4043"/>
                    <a:pt x="669" y="7083"/>
                    <a:pt x="0" y="10274"/>
                  </a:cubicBezTo>
                  <a:cubicBezTo>
                    <a:pt x="1703" y="10518"/>
                    <a:pt x="4377" y="11338"/>
                    <a:pt x="4377" y="11338"/>
                  </a:cubicBezTo>
                  <a:lnTo>
                    <a:pt x="4104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78;p51">
              <a:extLst>
                <a:ext uri="{FF2B5EF4-FFF2-40B4-BE49-F238E27FC236}">
                  <a16:creationId xmlns:a16="http://schemas.microsoft.com/office/drawing/2014/main" id="{8721139E-A414-4112-A3E9-BF7B0F390D4B}"/>
                </a:ext>
              </a:extLst>
            </p:cNvPr>
            <p:cNvSpPr/>
            <p:nvPr/>
          </p:nvSpPr>
          <p:spPr>
            <a:xfrm flipH="1">
              <a:off x="2962761" y="5150520"/>
              <a:ext cx="353571" cy="480627"/>
            </a:xfrm>
            <a:custGeom>
              <a:avLst/>
              <a:gdLst/>
              <a:ahLst/>
              <a:cxnLst/>
              <a:rect l="l" t="t" r="r" b="b"/>
              <a:pathLst>
                <a:path w="7174" h="9752" extrusionOk="0">
                  <a:moveTo>
                    <a:pt x="3800" y="1"/>
                  </a:moveTo>
                  <a:cubicBezTo>
                    <a:pt x="3800" y="1"/>
                    <a:pt x="1" y="6840"/>
                    <a:pt x="1004" y="9332"/>
                  </a:cubicBezTo>
                  <a:cubicBezTo>
                    <a:pt x="1122" y="9624"/>
                    <a:pt x="1299" y="9752"/>
                    <a:pt x="1519" y="9752"/>
                  </a:cubicBezTo>
                  <a:cubicBezTo>
                    <a:pt x="3156" y="9752"/>
                    <a:pt x="7174" y="2615"/>
                    <a:pt x="7174" y="2615"/>
                  </a:cubicBezTo>
                  <a:lnTo>
                    <a:pt x="3800" y="1"/>
                  </a:lnTo>
                  <a:close/>
                </a:path>
              </a:pathLst>
            </a:custGeom>
            <a:solidFill>
              <a:srgbClr val="F388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79;p51">
              <a:extLst>
                <a:ext uri="{FF2B5EF4-FFF2-40B4-BE49-F238E27FC236}">
                  <a16:creationId xmlns:a16="http://schemas.microsoft.com/office/drawing/2014/main" id="{D034A46D-7178-4291-A2D6-1A0B9F908494}"/>
                </a:ext>
              </a:extLst>
            </p:cNvPr>
            <p:cNvSpPr/>
            <p:nvPr/>
          </p:nvSpPr>
          <p:spPr>
            <a:xfrm flipH="1">
              <a:off x="3049303" y="5301827"/>
              <a:ext cx="169639" cy="95711"/>
            </a:xfrm>
            <a:custGeom>
              <a:avLst/>
              <a:gdLst/>
              <a:ahLst/>
              <a:cxnLst/>
              <a:rect l="l" t="t" r="r" b="b"/>
              <a:pathLst>
                <a:path w="3442" h="1942" extrusionOk="0">
                  <a:moveTo>
                    <a:pt x="183" y="1"/>
                  </a:moveTo>
                  <a:cubicBezTo>
                    <a:pt x="9" y="1"/>
                    <a:pt x="1" y="277"/>
                    <a:pt x="158" y="277"/>
                  </a:cubicBezTo>
                  <a:cubicBezTo>
                    <a:pt x="166" y="277"/>
                    <a:pt x="174" y="276"/>
                    <a:pt x="183" y="274"/>
                  </a:cubicBezTo>
                  <a:cubicBezTo>
                    <a:pt x="234" y="273"/>
                    <a:pt x="285" y="272"/>
                    <a:pt x="336" y="272"/>
                  </a:cubicBezTo>
                  <a:cubicBezTo>
                    <a:pt x="1115" y="272"/>
                    <a:pt x="1953" y="489"/>
                    <a:pt x="2523" y="974"/>
                  </a:cubicBezTo>
                  <a:cubicBezTo>
                    <a:pt x="2797" y="1217"/>
                    <a:pt x="3009" y="1490"/>
                    <a:pt x="3131" y="1855"/>
                  </a:cubicBezTo>
                  <a:cubicBezTo>
                    <a:pt x="3155" y="1914"/>
                    <a:pt x="3211" y="1941"/>
                    <a:pt x="3267" y="1941"/>
                  </a:cubicBezTo>
                  <a:cubicBezTo>
                    <a:pt x="3354" y="1941"/>
                    <a:pt x="3442" y="1875"/>
                    <a:pt x="3405" y="1764"/>
                  </a:cubicBezTo>
                  <a:cubicBezTo>
                    <a:pt x="3009" y="548"/>
                    <a:pt x="1702" y="62"/>
                    <a:pt x="5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80;p51">
              <a:extLst>
                <a:ext uri="{FF2B5EF4-FFF2-40B4-BE49-F238E27FC236}">
                  <a16:creationId xmlns:a16="http://schemas.microsoft.com/office/drawing/2014/main" id="{611D4A50-03F1-4998-A80C-806F3566C957}"/>
                </a:ext>
              </a:extLst>
            </p:cNvPr>
            <p:cNvSpPr/>
            <p:nvPr/>
          </p:nvSpPr>
          <p:spPr>
            <a:xfrm flipH="1">
              <a:off x="3092773" y="5343769"/>
              <a:ext cx="169639" cy="96451"/>
            </a:xfrm>
            <a:custGeom>
              <a:avLst/>
              <a:gdLst/>
              <a:ahLst/>
              <a:cxnLst/>
              <a:rect l="l" t="t" r="r" b="b"/>
              <a:pathLst>
                <a:path w="3442" h="1957" extrusionOk="0">
                  <a:moveTo>
                    <a:pt x="214" y="1"/>
                  </a:moveTo>
                  <a:cubicBezTo>
                    <a:pt x="1" y="31"/>
                    <a:pt x="1" y="305"/>
                    <a:pt x="214" y="305"/>
                  </a:cubicBezTo>
                  <a:cubicBezTo>
                    <a:pt x="263" y="303"/>
                    <a:pt x="312" y="302"/>
                    <a:pt x="362" y="302"/>
                  </a:cubicBezTo>
                  <a:cubicBezTo>
                    <a:pt x="1116" y="302"/>
                    <a:pt x="1953" y="519"/>
                    <a:pt x="2524" y="1004"/>
                  </a:cubicBezTo>
                  <a:cubicBezTo>
                    <a:pt x="2828" y="1217"/>
                    <a:pt x="3010" y="1521"/>
                    <a:pt x="3132" y="1855"/>
                  </a:cubicBezTo>
                  <a:cubicBezTo>
                    <a:pt x="3155" y="1927"/>
                    <a:pt x="3212" y="1956"/>
                    <a:pt x="3269" y="1956"/>
                  </a:cubicBezTo>
                  <a:cubicBezTo>
                    <a:pt x="3356" y="1956"/>
                    <a:pt x="3442" y="1886"/>
                    <a:pt x="3405" y="1794"/>
                  </a:cubicBezTo>
                  <a:cubicBezTo>
                    <a:pt x="3010" y="578"/>
                    <a:pt x="1703" y="92"/>
                    <a:pt x="548" y="31"/>
                  </a:cubicBezTo>
                  <a:cubicBezTo>
                    <a:pt x="426" y="1"/>
                    <a:pt x="305" y="1"/>
                    <a:pt x="2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1;p51">
              <a:extLst>
                <a:ext uri="{FF2B5EF4-FFF2-40B4-BE49-F238E27FC236}">
                  <a16:creationId xmlns:a16="http://schemas.microsoft.com/office/drawing/2014/main" id="{E1FF5B5C-9519-4E12-8682-AE4932ED3754}"/>
                </a:ext>
              </a:extLst>
            </p:cNvPr>
            <p:cNvSpPr/>
            <p:nvPr/>
          </p:nvSpPr>
          <p:spPr>
            <a:xfrm flipH="1">
              <a:off x="2797952" y="5472601"/>
              <a:ext cx="524392" cy="363329"/>
            </a:xfrm>
            <a:custGeom>
              <a:avLst/>
              <a:gdLst/>
              <a:ahLst/>
              <a:cxnLst/>
              <a:rect l="l" t="t" r="r" b="b"/>
              <a:pathLst>
                <a:path w="10640" h="7372" extrusionOk="0">
                  <a:moveTo>
                    <a:pt x="10639" y="1"/>
                  </a:moveTo>
                  <a:cubicBezTo>
                    <a:pt x="7509" y="427"/>
                    <a:pt x="6050" y="4256"/>
                    <a:pt x="3527" y="4955"/>
                  </a:cubicBezTo>
                  <a:cubicBezTo>
                    <a:pt x="3175" y="5049"/>
                    <a:pt x="2851" y="5090"/>
                    <a:pt x="2553" y="5090"/>
                  </a:cubicBezTo>
                  <a:cubicBezTo>
                    <a:pt x="1303" y="5090"/>
                    <a:pt x="509" y="4376"/>
                    <a:pt x="92" y="3861"/>
                  </a:cubicBezTo>
                  <a:cubicBezTo>
                    <a:pt x="62" y="4074"/>
                    <a:pt x="31" y="4287"/>
                    <a:pt x="31" y="4530"/>
                  </a:cubicBezTo>
                  <a:cubicBezTo>
                    <a:pt x="1" y="5047"/>
                    <a:pt x="31" y="5624"/>
                    <a:pt x="274" y="6110"/>
                  </a:cubicBezTo>
                  <a:cubicBezTo>
                    <a:pt x="655" y="6939"/>
                    <a:pt x="1812" y="7372"/>
                    <a:pt x="2844" y="7372"/>
                  </a:cubicBezTo>
                  <a:cubicBezTo>
                    <a:pt x="3213" y="7372"/>
                    <a:pt x="3565" y="7317"/>
                    <a:pt x="3861" y="7205"/>
                  </a:cubicBezTo>
                  <a:cubicBezTo>
                    <a:pt x="5776" y="6475"/>
                    <a:pt x="6962" y="2676"/>
                    <a:pt x="10244" y="1855"/>
                  </a:cubicBezTo>
                  <a:cubicBezTo>
                    <a:pt x="10457" y="1247"/>
                    <a:pt x="10579" y="578"/>
                    <a:pt x="1063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82;p51">
              <a:extLst>
                <a:ext uri="{FF2B5EF4-FFF2-40B4-BE49-F238E27FC236}">
                  <a16:creationId xmlns:a16="http://schemas.microsoft.com/office/drawing/2014/main" id="{834EC9BE-B0A0-4CC9-AF2F-B922DF47600B}"/>
                </a:ext>
              </a:extLst>
            </p:cNvPr>
            <p:cNvSpPr/>
            <p:nvPr/>
          </p:nvSpPr>
          <p:spPr>
            <a:xfrm flipH="1">
              <a:off x="3066112" y="5496603"/>
              <a:ext cx="251698" cy="226859"/>
            </a:xfrm>
            <a:custGeom>
              <a:avLst/>
              <a:gdLst/>
              <a:ahLst/>
              <a:cxnLst/>
              <a:rect l="l" t="t" r="r" b="b"/>
              <a:pathLst>
                <a:path w="5107" h="4603" extrusionOk="0">
                  <a:moveTo>
                    <a:pt x="1581" y="0"/>
                  </a:moveTo>
                  <a:cubicBezTo>
                    <a:pt x="1246" y="365"/>
                    <a:pt x="912" y="791"/>
                    <a:pt x="669" y="1277"/>
                  </a:cubicBezTo>
                  <a:cubicBezTo>
                    <a:pt x="304" y="1915"/>
                    <a:pt x="91" y="2645"/>
                    <a:pt x="0" y="3374"/>
                  </a:cubicBezTo>
                  <a:cubicBezTo>
                    <a:pt x="417" y="3889"/>
                    <a:pt x="1211" y="4603"/>
                    <a:pt x="2461" y="4603"/>
                  </a:cubicBezTo>
                  <a:cubicBezTo>
                    <a:pt x="2759" y="4603"/>
                    <a:pt x="3083" y="4562"/>
                    <a:pt x="3435" y="4468"/>
                  </a:cubicBezTo>
                  <a:cubicBezTo>
                    <a:pt x="4043" y="4316"/>
                    <a:pt x="4590" y="3952"/>
                    <a:pt x="5107" y="3526"/>
                  </a:cubicBezTo>
                  <a:cubicBezTo>
                    <a:pt x="4438" y="760"/>
                    <a:pt x="2766" y="122"/>
                    <a:pt x="1581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183;p51">
              <a:extLst>
                <a:ext uri="{FF2B5EF4-FFF2-40B4-BE49-F238E27FC236}">
                  <a16:creationId xmlns:a16="http://schemas.microsoft.com/office/drawing/2014/main" id="{F8E9F1F7-9D94-4379-B75F-CC5D24BB3941}"/>
                </a:ext>
              </a:extLst>
            </p:cNvPr>
            <p:cNvSpPr/>
            <p:nvPr/>
          </p:nvSpPr>
          <p:spPr>
            <a:xfrm flipH="1">
              <a:off x="2790459" y="5295863"/>
              <a:ext cx="449479" cy="374566"/>
            </a:xfrm>
            <a:custGeom>
              <a:avLst/>
              <a:gdLst/>
              <a:ahLst/>
              <a:cxnLst/>
              <a:rect l="l" t="t" r="r" b="b"/>
              <a:pathLst>
                <a:path w="9120" h="7600" extrusionOk="0">
                  <a:moveTo>
                    <a:pt x="3891" y="0"/>
                  </a:moveTo>
                  <a:cubicBezTo>
                    <a:pt x="3162" y="1003"/>
                    <a:pt x="2432" y="1976"/>
                    <a:pt x="1490" y="2736"/>
                  </a:cubicBezTo>
                  <a:cubicBezTo>
                    <a:pt x="973" y="3131"/>
                    <a:pt x="457" y="3587"/>
                    <a:pt x="1" y="4073"/>
                  </a:cubicBezTo>
                  <a:cubicBezTo>
                    <a:pt x="1186" y="4164"/>
                    <a:pt x="2858" y="4833"/>
                    <a:pt x="3527" y="7599"/>
                  </a:cubicBezTo>
                  <a:cubicBezTo>
                    <a:pt x="5198" y="6201"/>
                    <a:pt x="6597" y="3921"/>
                    <a:pt x="8967" y="3587"/>
                  </a:cubicBezTo>
                  <a:cubicBezTo>
                    <a:pt x="9119" y="2310"/>
                    <a:pt x="9089" y="1277"/>
                    <a:pt x="9089" y="1277"/>
                  </a:cubicBezTo>
                  <a:lnTo>
                    <a:pt x="3891" y="0"/>
                  </a:ln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184;p51">
              <a:extLst>
                <a:ext uri="{FF2B5EF4-FFF2-40B4-BE49-F238E27FC236}">
                  <a16:creationId xmlns:a16="http://schemas.microsoft.com/office/drawing/2014/main" id="{1F064CCB-DBB0-4BA9-B8FD-1C4A5CC130F1}"/>
                </a:ext>
              </a:extLst>
            </p:cNvPr>
            <p:cNvSpPr/>
            <p:nvPr/>
          </p:nvSpPr>
          <p:spPr>
            <a:xfrm flipH="1">
              <a:off x="2856404" y="4161603"/>
              <a:ext cx="452436" cy="1068499"/>
            </a:xfrm>
            <a:custGeom>
              <a:avLst/>
              <a:gdLst/>
              <a:ahLst/>
              <a:cxnLst/>
              <a:rect l="l" t="t" r="r" b="b"/>
              <a:pathLst>
                <a:path w="9180" h="21680" extrusionOk="0">
                  <a:moveTo>
                    <a:pt x="7682" y="0"/>
                  </a:moveTo>
                  <a:cubicBezTo>
                    <a:pt x="7515" y="0"/>
                    <a:pt x="4920" y="1284"/>
                    <a:pt x="4773" y="1373"/>
                  </a:cubicBezTo>
                  <a:cubicBezTo>
                    <a:pt x="3222" y="2285"/>
                    <a:pt x="1611" y="3622"/>
                    <a:pt x="821" y="5294"/>
                  </a:cubicBezTo>
                  <a:cubicBezTo>
                    <a:pt x="0" y="7117"/>
                    <a:pt x="0" y="9215"/>
                    <a:pt x="365" y="11160"/>
                  </a:cubicBezTo>
                  <a:cubicBezTo>
                    <a:pt x="760" y="13166"/>
                    <a:pt x="1429" y="15203"/>
                    <a:pt x="2067" y="17148"/>
                  </a:cubicBezTo>
                  <a:cubicBezTo>
                    <a:pt x="2584" y="18668"/>
                    <a:pt x="3557" y="20339"/>
                    <a:pt x="4925" y="21251"/>
                  </a:cubicBezTo>
                  <a:cubicBezTo>
                    <a:pt x="5237" y="21479"/>
                    <a:pt x="5630" y="21680"/>
                    <a:pt x="6028" y="21680"/>
                  </a:cubicBezTo>
                  <a:cubicBezTo>
                    <a:pt x="6055" y="21680"/>
                    <a:pt x="6083" y="21679"/>
                    <a:pt x="6110" y="21677"/>
                  </a:cubicBezTo>
                  <a:cubicBezTo>
                    <a:pt x="7721" y="21555"/>
                    <a:pt x="8116" y="16874"/>
                    <a:pt x="8299" y="15689"/>
                  </a:cubicBezTo>
                  <a:cubicBezTo>
                    <a:pt x="8633" y="13318"/>
                    <a:pt x="8876" y="10917"/>
                    <a:pt x="9028" y="8516"/>
                  </a:cubicBezTo>
                  <a:cubicBezTo>
                    <a:pt x="9089" y="7604"/>
                    <a:pt x="9150" y="6661"/>
                    <a:pt x="9180" y="5719"/>
                  </a:cubicBezTo>
                  <a:cubicBezTo>
                    <a:pt x="9180" y="5719"/>
                    <a:pt x="7691" y="5"/>
                    <a:pt x="7691" y="5"/>
                  </a:cubicBezTo>
                  <a:cubicBezTo>
                    <a:pt x="7691" y="2"/>
                    <a:pt x="7688" y="0"/>
                    <a:pt x="7682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185;p51">
              <a:extLst>
                <a:ext uri="{FF2B5EF4-FFF2-40B4-BE49-F238E27FC236}">
                  <a16:creationId xmlns:a16="http://schemas.microsoft.com/office/drawing/2014/main" id="{9FB8E27B-A700-4313-8C2F-48F1184C51A8}"/>
                </a:ext>
              </a:extLst>
            </p:cNvPr>
            <p:cNvSpPr/>
            <p:nvPr/>
          </p:nvSpPr>
          <p:spPr>
            <a:xfrm flipH="1">
              <a:off x="2878875" y="4984279"/>
              <a:ext cx="331097" cy="274271"/>
            </a:xfrm>
            <a:custGeom>
              <a:avLst/>
              <a:gdLst/>
              <a:ahLst/>
              <a:cxnLst/>
              <a:rect l="l" t="t" r="r" b="b"/>
              <a:pathLst>
                <a:path w="6718" h="5565" extrusionOk="0">
                  <a:moveTo>
                    <a:pt x="6475" y="0"/>
                  </a:moveTo>
                  <a:cubicBezTo>
                    <a:pt x="5483" y="1221"/>
                    <a:pt x="3187" y="1448"/>
                    <a:pt x="1614" y="1448"/>
                  </a:cubicBezTo>
                  <a:cubicBezTo>
                    <a:pt x="680" y="1448"/>
                    <a:pt x="1" y="1368"/>
                    <a:pt x="1" y="1368"/>
                  </a:cubicBezTo>
                  <a:lnTo>
                    <a:pt x="1" y="1368"/>
                  </a:lnTo>
                  <a:cubicBezTo>
                    <a:pt x="1" y="1368"/>
                    <a:pt x="1745" y="5565"/>
                    <a:pt x="3717" y="5565"/>
                  </a:cubicBezTo>
                  <a:cubicBezTo>
                    <a:pt x="3744" y="5565"/>
                    <a:pt x="3772" y="5564"/>
                    <a:pt x="3800" y="5562"/>
                  </a:cubicBezTo>
                  <a:cubicBezTo>
                    <a:pt x="5806" y="5441"/>
                    <a:pt x="6718" y="3070"/>
                    <a:pt x="6475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186;p51">
              <a:extLst>
                <a:ext uri="{FF2B5EF4-FFF2-40B4-BE49-F238E27FC236}">
                  <a16:creationId xmlns:a16="http://schemas.microsoft.com/office/drawing/2014/main" id="{46CAA5C4-D969-4D63-BAB9-DBA3C9F59B42}"/>
                </a:ext>
              </a:extLst>
            </p:cNvPr>
            <p:cNvSpPr/>
            <p:nvPr/>
          </p:nvSpPr>
          <p:spPr>
            <a:xfrm flipH="1">
              <a:off x="1963552" y="4006008"/>
              <a:ext cx="1152037" cy="1386239"/>
            </a:xfrm>
            <a:custGeom>
              <a:avLst/>
              <a:gdLst/>
              <a:ahLst/>
              <a:cxnLst/>
              <a:rect l="l" t="t" r="r" b="b"/>
              <a:pathLst>
                <a:path w="23375" h="28127" extrusionOk="0">
                  <a:moveTo>
                    <a:pt x="19697" y="1"/>
                  </a:moveTo>
                  <a:cubicBezTo>
                    <a:pt x="19697" y="1"/>
                    <a:pt x="10700" y="2463"/>
                    <a:pt x="4833" y="5381"/>
                  </a:cubicBezTo>
                  <a:cubicBezTo>
                    <a:pt x="821" y="7387"/>
                    <a:pt x="1" y="12706"/>
                    <a:pt x="578" y="16718"/>
                  </a:cubicBezTo>
                  <a:cubicBezTo>
                    <a:pt x="882" y="18724"/>
                    <a:pt x="1490" y="20670"/>
                    <a:pt x="1308" y="22706"/>
                  </a:cubicBezTo>
                  <a:cubicBezTo>
                    <a:pt x="1216" y="23618"/>
                    <a:pt x="1216" y="24530"/>
                    <a:pt x="1125" y="25411"/>
                  </a:cubicBezTo>
                  <a:cubicBezTo>
                    <a:pt x="1125" y="25533"/>
                    <a:pt x="943" y="26597"/>
                    <a:pt x="1034" y="26658"/>
                  </a:cubicBezTo>
                  <a:cubicBezTo>
                    <a:pt x="2068" y="27414"/>
                    <a:pt x="3572" y="28126"/>
                    <a:pt x="4948" y="28126"/>
                  </a:cubicBezTo>
                  <a:cubicBezTo>
                    <a:pt x="5838" y="28126"/>
                    <a:pt x="6675" y="27829"/>
                    <a:pt x="7296" y="27053"/>
                  </a:cubicBezTo>
                  <a:cubicBezTo>
                    <a:pt x="7721" y="26536"/>
                    <a:pt x="7995" y="25898"/>
                    <a:pt x="8177" y="25229"/>
                  </a:cubicBezTo>
                  <a:cubicBezTo>
                    <a:pt x="8603" y="23800"/>
                    <a:pt x="8724" y="22281"/>
                    <a:pt x="8633" y="20791"/>
                  </a:cubicBezTo>
                  <a:cubicBezTo>
                    <a:pt x="8572" y="19788"/>
                    <a:pt x="8390" y="18846"/>
                    <a:pt x="8116" y="17904"/>
                  </a:cubicBezTo>
                  <a:cubicBezTo>
                    <a:pt x="7873" y="16961"/>
                    <a:pt x="8086" y="16506"/>
                    <a:pt x="8633" y="15715"/>
                  </a:cubicBezTo>
                  <a:cubicBezTo>
                    <a:pt x="8724" y="15563"/>
                    <a:pt x="9180" y="14803"/>
                    <a:pt x="9393" y="14773"/>
                  </a:cubicBezTo>
                  <a:cubicBezTo>
                    <a:pt x="9393" y="14773"/>
                    <a:pt x="17569" y="14317"/>
                    <a:pt x="20487" y="10214"/>
                  </a:cubicBezTo>
                  <a:cubicBezTo>
                    <a:pt x="23375" y="6110"/>
                    <a:pt x="19697" y="1"/>
                    <a:pt x="19697" y="1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187;p51">
              <a:extLst>
                <a:ext uri="{FF2B5EF4-FFF2-40B4-BE49-F238E27FC236}">
                  <a16:creationId xmlns:a16="http://schemas.microsoft.com/office/drawing/2014/main" id="{AD30E241-5B64-4093-A65F-0E098AE41812}"/>
                </a:ext>
              </a:extLst>
            </p:cNvPr>
            <p:cNvSpPr/>
            <p:nvPr/>
          </p:nvSpPr>
          <p:spPr>
            <a:xfrm flipH="1">
              <a:off x="2678085" y="5150520"/>
              <a:ext cx="401525" cy="255592"/>
            </a:xfrm>
            <a:custGeom>
              <a:avLst/>
              <a:gdLst/>
              <a:ahLst/>
              <a:cxnLst/>
              <a:rect l="l" t="t" r="r" b="b"/>
              <a:pathLst>
                <a:path w="8147" h="5186" extrusionOk="0">
                  <a:moveTo>
                    <a:pt x="0" y="1"/>
                  </a:moveTo>
                  <a:lnTo>
                    <a:pt x="0" y="3101"/>
                  </a:lnTo>
                  <a:cubicBezTo>
                    <a:pt x="1184" y="4801"/>
                    <a:pt x="2970" y="5185"/>
                    <a:pt x="4343" y="5185"/>
                  </a:cubicBezTo>
                  <a:cubicBezTo>
                    <a:pt x="5473" y="5185"/>
                    <a:pt x="6322" y="4925"/>
                    <a:pt x="6322" y="4925"/>
                  </a:cubicBezTo>
                  <a:cubicBezTo>
                    <a:pt x="6322" y="4925"/>
                    <a:pt x="7873" y="2098"/>
                    <a:pt x="8146" y="578"/>
                  </a:cubicBezTo>
                  <a:lnTo>
                    <a:pt x="8146" y="578"/>
                  </a:lnTo>
                  <a:cubicBezTo>
                    <a:pt x="7161" y="1438"/>
                    <a:pt x="6050" y="1741"/>
                    <a:pt x="4973" y="1741"/>
                  </a:cubicBezTo>
                  <a:cubicBezTo>
                    <a:pt x="2391" y="174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188;p51">
              <a:extLst>
                <a:ext uri="{FF2B5EF4-FFF2-40B4-BE49-F238E27FC236}">
                  <a16:creationId xmlns:a16="http://schemas.microsoft.com/office/drawing/2014/main" id="{6EE6C69F-688D-440F-9F05-9983714C5142}"/>
                </a:ext>
              </a:extLst>
            </p:cNvPr>
            <p:cNvSpPr/>
            <p:nvPr/>
          </p:nvSpPr>
          <p:spPr>
            <a:xfrm flipH="1">
              <a:off x="3040333" y="5451655"/>
              <a:ext cx="169590" cy="95662"/>
            </a:xfrm>
            <a:custGeom>
              <a:avLst/>
              <a:gdLst/>
              <a:ahLst/>
              <a:cxnLst/>
              <a:rect l="l" t="t" r="r" b="b"/>
              <a:pathLst>
                <a:path w="3441" h="1941" extrusionOk="0">
                  <a:moveTo>
                    <a:pt x="182" y="0"/>
                  </a:moveTo>
                  <a:cubicBezTo>
                    <a:pt x="8" y="0"/>
                    <a:pt x="0" y="276"/>
                    <a:pt x="157" y="276"/>
                  </a:cubicBezTo>
                  <a:cubicBezTo>
                    <a:pt x="165" y="276"/>
                    <a:pt x="173" y="275"/>
                    <a:pt x="182" y="274"/>
                  </a:cubicBezTo>
                  <a:cubicBezTo>
                    <a:pt x="231" y="272"/>
                    <a:pt x="281" y="271"/>
                    <a:pt x="331" y="271"/>
                  </a:cubicBezTo>
                  <a:cubicBezTo>
                    <a:pt x="1088" y="271"/>
                    <a:pt x="1952" y="488"/>
                    <a:pt x="2522" y="973"/>
                  </a:cubicBezTo>
                  <a:cubicBezTo>
                    <a:pt x="2796" y="1186"/>
                    <a:pt x="3009" y="1490"/>
                    <a:pt x="3130" y="1855"/>
                  </a:cubicBezTo>
                  <a:cubicBezTo>
                    <a:pt x="3154" y="1914"/>
                    <a:pt x="3210" y="1941"/>
                    <a:pt x="3266" y="1941"/>
                  </a:cubicBezTo>
                  <a:cubicBezTo>
                    <a:pt x="3354" y="1941"/>
                    <a:pt x="3441" y="1875"/>
                    <a:pt x="3404" y="1763"/>
                  </a:cubicBezTo>
                  <a:cubicBezTo>
                    <a:pt x="3009" y="548"/>
                    <a:pt x="1702" y="61"/>
                    <a:pt x="5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189;p51">
              <a:extLst>
                <a:ext uri="{FF2B5EF4-FFF2-40B4-BE49-F238E27FC236}">
                  <a16:creationId xmlns:a16="http://schemas.microsoft.com/office/drawing/2014/main" id="{DEC9235D-6187-4A54-BAD8-55B66C35EEBF}"/>
                </a:ext>
              </a:extLst>
            </p:cNvPr>
            <p:cNvSpPr/>
            <p:nvPr/>
          </p:nvSpPr>
          <p:spPr>
            <a:xfrm flipH="1">
              <a:off x="2995384" y="5406706"/>
              <a:ext cx="168160" cy="95662"/>
            </a:xfrm>
            <a:custGeom>
              <a:avLst/>
              <a:gdLst/>
              <a:ahLst/>
              <a:cxnLst/>
              <a:rect l="l" t="t" r="r" b="b"/>
              <a:pathLst>
                <a:path w="3412" h="1941" extrusionOk="0">
                  <a:moveTo>
                    <a:pt x="183" y="1"/>
                  </a:moveTo>
                  <a:cubicBezTo>
                    <a:pt x="1" y="1"/>
                    <a:pt x="1" y="305"/>
                    <a:pt x="183" y="305"/>
                  </a:cubicBezTo>
                  <a:cubicBezTo>
                    <a:pt x="271" y="298"/>
                    <a:pt x="359" y="294"/>
                    <a:pt x="449" y="294"/>
                  </a:cubicBezTo>
                  <a:cubicBezTo>
                    <a:pt x="1172" y="294"/>
                    <a:pt x="1956" y="514"/>
                    <a:pt x="2524" y="973"/>
                  </a:cubicBezTo>
                  <a:cubicBezTo>
                    <a:pt x="2797" y="1216"/>
                    <a:pt x="3010" y="1520"/>
                    <a:pt x="3101" y="1855"/>
                  </a:cubicBezTo>
                  <a:cubicBezTo>
                    <a:pt x="3125" y="1914"/>
                    <a:pt x="3181" y="1941"/>
                    <a:pt x="3237" y="1941"/>
                  </a:cubicBezTo>
                  <a:cubicBezTo>
                    <a:pt x="3324" y="1941"/>
                    <a:pt x="3412" y="1875"/>
                    <a:pt x="3375" y="1764"/>
                  </a:cubicBezTo>
                  <a:cubicBezTo>
                    <a:pt x="2980" y="548"/>
                    <a:pt x="1703" y="92"/>
                    <a:pt x="5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190;p51">
              <a:extLst>
                <a:ext uri="{FF2B5EF4-FFF2-40B4-BE49-F238E27FC236}">
                  <a16:creationId xmlns:a16="http://schemas.microsoft.com/office/drawing/2014/main" id="{77C1BC57-AAA4-4B47-AAD9-F21E444807E0}"/>
                </a:ext>
              </a:extLst>
            </p:cNvPr>
            <p:cNvSpPr/>
            <p:nvPr/>
          </p:nvSpPr>
          <p:spPr>
            <a:xfrm flipH="1">
              <a:off x="2955019" y="5364764"/>
              <a:ext cx="168062" cy="96845"/>
            </a:xfrm>
            <a:custGeom>
              <a:avLst/>
              <a:gdLst/>
              <a:ahLst/>
              <a:cxnLst/>
              <a:rect l="l" t="t" r="r" b="b"/>
              <a:pathLst>
                <a:path w="3410" h="1965" extrusionOk="0">
                  <a:moveTo>
                    <a:pt x="183" y="0"/>
                  </a:moveTo>
                  <a:cubicBezTo>
                    <a:pt x="1" y="31"/>
                    <a:pt x="1" y="304"/>
                    <a:pt x="183" y="304"/>
                  </a:cubicBezTo>
                  <a:cubicBezTo>
                    <a:pt x="232" y="303"/>
                    <a:pt x="281" y="302"/>
                    <a:pt x="331" y="302"/>
                  </a:cubicBezTo>
                  <a:cubicBezTo>
                    <a:pt x="1085" y="302"/>
                    <a:pt x="1925" y="519"/>
                    <a:pt x="2523" y="1004"/>
                  </a:cubicBezTo>
                  <a:cubicBezTo>
                    <a:pt x="2797" y="1216"/>
                    <a:pt x="3010" y="1520"/>
                    <a:pt x="3101" y="1855"/>
                  </a:cubicBezTo>
                  <a:cubicBezTo>
                    <a:pt x="3126" y="1931"/>
                    <a:pt x="3189" y="1965"/>
                    <a:pt x="3249" y="1965"/>
                  </a:cubicBezTo>
                  <a:cubicBezTo>
                    <a:pt x="3332" y="1965"/>
                    <a:pt x="3410" y="1900"/>
                    <a:pt x="3374" y="1794"/>
                  </a:cubicBezTo>
                  <a:cubicBezTo>
                    <a:pt x="2979" y="578"/>
                    <a:pt x="1672" y="92"/>
                    <a:pt x="517" y="31"/>
                  </a:cubicBezTo>
                  <a:cubicBezTo>
                    <a:pt x="396" y="0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191;p51">
              <a:extLst>
                <a:ext uri="{FF2B5EF4-FFF2-40B4-BE49-F238E27FC236}">
                  <a16:creationId xmlns:a16="http://schemas.microsoft.com/office/drawing/2014/main" id="{C5050C51-9539-43EB-9110-01A119A15D9A}"/>
                </a:ext>
              </a:extLst>
            </p:cNvPr>
            <p:cNvSpPr/>
            <p:nvPr/>
          </p:nvSpPr>
          <p:spPr>
            <a:xfrm flipH="1">
              <a:off x="3072124" y="2609155"/>
              <a:ext cx="224395" cy="202364"/>
            </a:xfrm>
            <a:custGeom>
              <a:avLst/>
              <a:gdLst/>
              <a:ahLst/>
              <a:cxnLst/>
              <a:rect l="l" t="t" r="r" b="b"/>
              <a:pathLst>
                <a:path w="4553" h="4106" extrusionOk="0">
                  <a:moveTo>
                    <a:pt x="2092" y="1"/>
                  </a:moveTo>
                  <a:cubicBezTo>
                    <a:pt x="1700" y="1"/>
                    <a:pt x="1306" y="117"/>
                    <a:pt x="966" y="440"/>
                  </a:cubicBezTo>
                  <a:cubicBezTo>
                    <a:pt x="1" y="1381"/>
                    <a:pt x="742" y="4106"/>
                    <a:pt x="2747" y="4106"/>
                  </a:cubicBezTo>
                  <a:cubicBezTo>
                    <a:pt x="3267" y="4106"/>
                    <a:pt x="3871" y="3923"/>
                    <a:pt x="4553" y="3479"/>
                  </a:cubicBezTo>
                  <a:cubicBezTo>
                    <a:pt x="4553" y="2051"/>
                    <a:pt x="4097" y="774"/>
                    <a:pt x="4097" y="774"/>
                  </a:cubicBezTo>
                  <a:cubicBezTo>
                    <a:pt x="4097" y="774"/>
                    <a:pt x="3103" y="1"/>
                    <a:pt x="2092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192;p51">
              <a:extLst>
                <a:ext uri="{FF2B5EF4-FFF2-40B4-BE49-F238E27FC236}">
                  <a16:creationId xmlns:a16="http://schemas.microsoft.com/office/drawing/2014/main" id="{E9A9CB65-8D60-4B9D-A36E-88F439A2FA26}"/>
                </a:ext>
              </a:extLst>
            </p:cNvPr>
            <p:cNvSpPr/>
            <p:nvPr/>
          </p:nvSpPr>
          <p:spPr>
            <a:xfrm flipH="1">
              <a:off x="2261630" y="1986628"/>
              <a:ext cx="966331" cy="1261745"/>
            </a:xfrm>
            <a:custGeom>
              <a:avLst/>
              <a:gdLst/>
              <a:ahLst/>
              <a:cxnLst/>
              <a:rect l="l" t="t" r="r" b="b"/>
              <a:pathLst>
                <a:path w="19607" h="25601" extrusionOk="0">
                  <a:moveTo>
                    <a:pt x="17904" y="3040"/>
                  </a:moveTo>
                  <a:lnTo>
                    <a:pt x="17904" y="3040"/>
                  </a:lnTo>
                  <a:cubicBezTo>
                    <a:pt x="17903" y="3040"/>
                    <a:pt x="17903" y="3041"/>
                    <a:pt x="17902" y="3041"/>
                  </a:cubicBezTo>
                  <a:lnTo>
                    <a:pt x="17902" y="3041"/>
                  </a:lnTo>
                  <a:cubicBezTo>
                    <a:pt x="17903" y="3041"/>
                    <a:pt x="17903" y="3040"/>
                    <a:pt x="17904" y="3040"/>
                  </a:cubicBezTo>
                  <a:close/>
                  <a:moveTo>
                    <a:pt x="18542" y="23344"/>
                  </a:moveTo>
                  <a:lnTo>
                    <a:pt x="18542" y="23344"/>
                  </a:lnTo>
                  <a:cubicBezTo>
                    <a:pt x="18257" y="23376"/>
                    <a:pt x="18269" y="23597"/>
                    <a:pt x="18277" y="23798"/>
                  </a:cubicBezTo>
                  <a:lnTo>
                    <a:pt x="18277" y="23798"/>
                  </a:lnTo>
                  <a:cubicBezTo>
                    <a:pt x="18383" y="23653"/>
                    <a:pt x="18470" y="23501"/>
                    <a:pt x="18542" y="23344"/>
                  </a:cubicBezTo>
                  <a:close/>
                  <a:moveTo>
                    <a:pt x="3588" y="0"/>
                  </a:moveTo>
                  <a:cubicBezTo>
                    <a:pt x="1247" y="1855"/>
                    <a:pt x="1" y="4955"/>
                    <a:pt x="761" y="8055"/>
                  </a:cubicBezTo>
                  <a:lnTo>
                    <a:pt x="2645" y="15989"/>
                  </a:lnTo>
                  <a:cubicBezTo>
                    <a:pt x="3436" y="19302"/>
                    <a:pt x="6080" y="21490"/>
                    <a:pt x="9272" y="21855"/>
                  </a:cubicBezTo>
                  <a:lnTo>
                    <a:pt x="8664" y="22159"/>
                  </a:lnTo>
                  <a:cubicBezTo>
                    <a:pt x="8664" y="22159"/>
                    <a:pt x="8013" y="25601"/>
                    <a:pt x="12700" y="25601"/>
                  </a:cubicBezTo>
                  <a:cubicBezTo>
                    <a:pt x="12977" y="25601"/>
                    <a:pt x="13272" y="25589"/>
                    <a:pt x="13588" y="25563"/>
                  </a:cubicBezTo>
                  <a:cubicBezTo>
                    <a:pt x="15938" y="25381"/>
                    <a:pt x="17260" y="24856"/>
                    <a:pt x="17992" y="24129"/>
                  </a:cubicBezTo>
                  <a:lnTo>
                    <a:pt x="17992" y="24129"/>
                  </a:lnTo>
                  <a:cubicBezTo>
                    <a:pt x="18013" y="24131"/>
                    <a:pt x="18035" y="24133"/>
                    <a:pt x="18056" y="24135"/>
                  </a:cubicBezTo>
                  <a:cubicBezTo>
                    <a:pt x="18065" y="24135"/>
                    <a:pt x="18075" y="24135"/>
                    <a:pt x="18083" y="24135"/>
                  </a:cubicBezTo>
                  <a:cubicBezTo>
                    <a:pt x="18289" y="24135"/>
                    <a:pt x="18284" y="23975"/>
                    <a:pt x="18277" y="23798"/>
                  </a:cubicBezTo>
                  <a:lnTo>
                    <a:pt x="18277" y="23798"/>
                  </a:lnTo>
                  <a:cubicBezTo>
                    <a:pt x="18194" y="23912"/>
                    <a:pt x="18100" y="24023"/>
                    <a:pt x="17992" y="24129"/>
                  </a:cubicBezTo>
                  <a:lnTo>
                    <a:pt x="17992" y="24129"/>
                  </a:lnTo>
                  <a:cubicBezTo>
                    <a:pt x="16423" y="23988"/>
                    <a:pt x="15617" y="23052"/>
                    <a:pt x="15047" y="21642"/>
                  </a:cubicBezTo>
                  <a:cubicBezTo>
                    <a:pt x="14804" y="21065"/>
                    <a:pt x="14104" y="19150"/>
                    <a:pt x="14712" y="18724"/>
                  </a:cubicBezTo>
                  <a:cubicBezTo>
                    <a:pt x="14925" y="18572"/>
                    <a:pt x="15199" y="18511"/>
                    <a:pt x="15472" y="18481"/>
                  </a:cubicBezTo>
                  <a:cubicBezTo>
                    <a:pt x="16354" y="18299"/>
                    <a:pt x="17235" y="17995"/>
                    <a:pt x="17904" y="17387"/>
                  </a:cubicBezTo>
                  <a:cubicBezTo>
                    <a:pt x="19606" y="15776"/>
                    <a:pt x="19424" y="12827"/>
                    <a:pt x="19272" y="10700"/>
                  </a:cubicBezTo>
                  <a:cubicBezTo>
                    <a:pt x="19150" y="9393"/>
                    <a:pt x="18968" y="8086"/>
                    <a:pt x="18725" y="6779"/>
                  </a:cubicBezTo>
                  <a:cubicBezTo>
                    <a:pt x="18634" y="6415"/>
                    <a:pt x="17727" y="3180"/>
                    <a:pt x="17902" y="3041"/>
                  </a:cubicBezTo>
                  <a:lnTo>
                    <a:pt x="17902" y="3041"/>
                  </a:lnTo>
                  <a:cubicBezTo>
                    <a:pt x="16092" y="4360"/>
                    <a:pt x="13863" y="5150"/>
                    <a:pt x="11609" y="5150"/>
                  </a:cubicBezTo>
                  <a:cubicBezTo>
                    <a:pt x="11215" y="5150"/>
                    <a:pt x="10820" y="5126"/>
                    <a:pt x="10427" y="5077"/>
                  </a:cubicBezTo>
                  <a:cubicBezTo>
                    <a:pt x="7752" y="4742"/>
                    <a:pt x="5229" y="3162"/>
                    <a:pt x="3952" y="821"/>
                  </a:cubicBezTo>
                  <a:cubicBezTo>
                    <a:pt x="3831" y="548"/>
                    <a:pt x="3709" y="274"/>
                    <a:pt x="3588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193;p51">
              <a:extLst>
                <a:ext uri="{FF2B5EF4-FFF2-40B4-BE49-F238E27FC236}">
                  <a16:creationId xmlns:a16="http://schemas.microsoft.com/office/drawing/2014/main" id="{239896BD-65AC-4058-A036-E309FA9B0527}"/>
                </a:ext>
              </a:extLst>
            </p:cNvPr>
            <p:cNvSpPr/>
            <p:nvPr/>
          </p:nvSpPr>
          <p:spPr>
            <a:xfrm flipH="1">
              <a:off x="2026438" y="1842714"/>
              <a:ext cx="1024734" cy="1333455"/>
            </a:xfrm>
            <a:custGeom>
              <a:avLst/>
              <a:gdLst/>
              <a:ahLst/>
              <a:cxnLst/>
              <a:rect l="l" t="t" r="r" b="b"/>
              <a:pathLst>
                <a:path w="20792" h="27056" extrusionOk="0">
                  <a:moveTo>
                    <a:pt x="10233" y="1"/>
                  </a:moveTo>
                  <a:cubicBezTo>
                    <a:pt x="9634" y="1"/>
                    <a:pt x="9026" y="70"/>
                    <a:pt x="8420" y="215"/>
                  </a:cubicBezTo>
                  <a:lnTo>
                    <a:pt x="3010" y="1492"/>
                  </a:lnTo>
                  <a:cubicBezTo>
                    <a:pt x="1885" y="1765"/>
                    <a:pt x="882" y="2252"/>
                    <a:pt x="1" y="2920"/>
                  </a:cubicBezTo>
                  <a:cubicBezTo>
                    <a:pt x="122" y="3194"/>
                    <a:pt x="244" y="3468"/>
                    <a:pt x="365" y="3711"/>
                  </a:cubicBezTo>
                  <a:cubicBezTo>
                    <a:pt x="1642" y="6082"/>
                    <a:pt x="4165" y="7662"/>
                    <a:pt x="6840" y="7997"/>
                  </a:cubicBezTo>
                  <a:cubicBezTo>
                    <a:pt x="7233" y="8046"/>
                    <a:pt x="7628" y="8070"/>
                    <a:pt x="8022" y="8070"/>
                  </a:cubicBezTo>
                  <a:cubicBezTo>
                    <a:pt x="10276" y="8070"/>
                    <a:pt x="12505" y="7280"/>
                    <a:pt x="14315" y="5961"/>
                  </a:cubicBezTo>
                  <a:lnTo>
                    <a:pt x="14315" y="5961"/>
                  </a:lnTo>
                  <a:cubicBezTo>
                    <a:pt x="14140" y="6100"/>
                    <a:pt x="15047" y="9335"/>
                    <a:pt x="15138" y="9699"/>
                  </a:cubicBezTo>
                  <a:cubicBezTo>
                    <a:pt x="15381" y="11006"/>
                    <a:pt x="15563" y="12313"/>
                    <a:pt x="15685" y="13620"/>
                  </a:cubicBezTo>
                  <a:cubicBezTo>
                    <a:pt x="15837" y="15747"/>
                    <a:pt x="16019" y="18696"/>
                    <a:pt x="14317" y="20276"/>
                  </a:cubicBezTo>
                  <a:cubicBezTo>
                    <a:pt x="13648" y="20915"/>
                    <a:pt x="12767" y="21219"/>
                    <a:pt x="11885" y="21371"/>
                  </a:cubicBezTo>
                  <a:cubicBezTo>
                    <a:pt x="11612" y="21431"/>
                    <a:pt x="11338" y="21462"/>
                    <a:pt x="11125" y="21644"/>
                  </a:cubicBezTo>
                  <a:cubicBezTo>
                    <a:pt x="10517" y="22070"/>
                    <a:pt x="11217" y="23985"/>
                    <a:pt x="11460" y="24562"/>
                  </a:cubicBezTo>
                  <a:cubicBezTo>
                    <a:pt x="12037" y="25991"/>
                    <a:pt x="12858" y="26933"/>
                    <a:pt x="14469" y="27055"/>
                  </a:cubicBezTo>
                  <a:cubicBezTo>
                    <a:pt x="14478" y="27055"/>
                    <a:pt x="14488" y="27055"/>
                    <a:pt x="14496" y="27055"/>
                  </a:cubicBezTo>
                  <a:cubicBezTo>
                    <a:pt x="14934" y="27055"/>
                    <a:pt x="14419" y="26324"/>
                    <a:pt x="14955" y="26295"/>
                  </a:cubicBezTo>
                  <a:cubicBezTo>
                    <a:pt x="11723" y="24130"/>
                    <a:pt x="12984" y="24076"/>
                    <a:pt x="13120" y="24076"/>
                  </a:cubicBezTo>
                  <a:cubicBezTo>
                    <a:pt x="13127" y="24076"/>
                    <a:pt x="13131" y="24076"/>
                    <a:pt x="13131" y="24076"/>
                  </a:cubicBezTo>
                  <a:lnTo>
                    <a:pt x="13071" y="23681"/>
                  </a:lnTo>
                  <a:lnTo>
                    <a:pt x="13952" y="23468"/>
                  </a:lnTo>
                  <a:cubicBezTo>
                    <a:pt x="18147" y="22465"/>
                    <a:pt x="20791" y="18209"/>
                    <a:pt x="19788" y="13984"/>
                  </a:cubicBezTo>
                  <a:lnTo>
                    <a:pt x="17873" y="6021"/>
                  </a:lnTo>
                  <a:cubicBezTo>
                    <a:pt x="17015" y="2433"/>
                    <a:pt x="13777" y="1"/>
                    <a:pt x="10233" y="1"/>
                  </a:cubicBez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194;p51">
              <a:extLst>
                <a:ext uri="{FF2B5EF4-FFF2-40B4-BE49-F238E27FC236}">
                  <a16:creationId xmlns:a16="http://schemas.microsoft.com/office/drawing/2014/main" id="{B1C4C8E9-5064-4E2A-A3DB-8BE321E8A766}"/>
                </a:ext>
              </a:extLst>
            </p:cNvPr>
            <p:cNvSpPr/>
            <p:nvPr/>
          </p:nvSpPr>
          <p:spPr>
            <a:xfrm flipH="1">
              <a:off x="1933568" y="3278651"/>
              <a:ext cx="374566" cy="604579"/>
            </a:xfrm>
            <a:custGeom>
              <a:avLst/>
              <a:gdLst/>
              <a:ahLst/>
              <a:cxnLst/>
              <a:rect l="l" t="t" r="r" b="b"/>
              <a:pathLst>
                <a:path w="7600" h="12267" extrusionOk="0">
                  <a:moveTo>
                    <a:pt x="3388" y="0"/>
                  </a:moveTo>
                  <a:cubicBezTo>
                    <a:pt x="1847" y="0"/>
                    <a:pt x="1" y="6035"/>
                    <a:pt x="1" y="6035"/>
                  </a:cubicBezTo>
                  <a:lnTo>
                    <a:pt x="1" y="10807"/>
                  </a:lnTo>
                  <a:cubicBezTo>
                    <a:pt x="426" y="10762"/>
                    <a:pt x="928" y="10727"/>
                    <a:pt x="1468" y="10727"/>
                  </a:cubicBezTo>
                  <a:cubicBezTo>
                    <a:pt x="3090" y="10727"/>
                    <a:pt x="5062" y="11035"/>
                    <a:pt x="6384" y="12266"/>
                  </a:cubicBezTo>
                  <a:cubicBezTo>
                    <a:pt x="7600" y="2084"/>
                    <a:pt x="3618" y="47"/>
                    <a:pt x="3618" y="47"/>
                  </a:cubicBezTo>
                  <a:cubicBezTo>
                    <a:pt x="3542" y="15"/>
                    <a:pt x="3466" y="0"/>
                    <a:pt x="338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195;p51">
              <a:extLst>
                <a:ext uri="{FF2B5EF4-FFF2-40B4-BE49-F238E27FC236}">
                  <a16:creationId xmlns:a16="http://schemas.microsoft.com/office/drawing/2014/main" id="{D9E9A82A-C434-4E5C-999D-1D2A35467813}"/>
                </a:ext>
              </a:extLst>
            </p:cNvPr>
            <p:cNvSpPr/>
            <p:nvPr/>
          </p:nvSpPr>
          <p:spPr>
            <a:xfrm flipH="1">
              <a:off x="2703559" y="2658490"/>
              <a:ext cx="103400" cy="204533"/>
            </a:xfrm>
            <a:custGeom>
              <a:avLst/>
              <a:gdLst/>
              <a:ahLst/>
              <a:cxnLst/>
              <a:rect l="l" t="t" r="r" b="b"/>
              <a:pathLst>
                <a:path w="2098" h="4150" extrusionOk="0">
                  <a:moveTo>
                    <a:pt x="137" y="1"/>
                  </a:moveTo>
                  <a:cubicBezTo>
                    <a:pt x="68" y="1"/>
                    <a:pt x="0" y="46"/>
                    <a:pt x="0" y="138"/>
                  </a:cubicBezTo>
                  <a:lnTo>
                    <a:pt x="0" y="3512"/>
                  </a:lnTo>
                  <a:lnTo>
                    <a:pt x="0" y="3998"/>
                  </a:lnTo>
                  <a:cubicBezTo>
                    <a:pt x="0" y="4059"/>
                    <a:pt x="61" y="4150"/>
                    <a:pt x="122" y="4150"/>
                  </a:cubicBezTo>
                  <a:lnTo>
                    <a:pt x="1915" y="4150"/>
                  </a:lnTo>
                  <a:cubicBezTo>
                    <a:pt x="2097" y="4150"/>
                    <a:pt x="2097" y="3846"/>
                    <a:pt x="1915" y="3846"/>
                  </a:cubicBezTo>
                  <a:lnTo>
                    <a:pt x="274" y="3846"/>
                  </a:lnTo>
                  <a:lnTo>
                    <a:pt x="274" y="624"/>
                  </a:lnTo>
                  <a:lnTo>
                    <a:pt x="274" y="138"/>
                  </a:lnTo>
                  <a:cubicBezTo>
                    <a:pt x="274" y="46"/>
                    <a:pt x="205" y="1"/>
                    <a:pt x="1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196;p51">
              <a:extLst>
                <a:ext uri="{FF2B5EF4-FFF2-40B4-BE49-F238E27FC236}">
                  <a16:creationId xmlns:a16="http://schemas.microsoft.com/office/drawing/2014/main" id="{FC534663-FC83-4442-B44F-7D128EC18C40}"/>
                </a:ext>
              </a:extLst>
            </p:cNvPr>
            <p:cNvSpPr/>
            <p:nvPr/>
          </p:nvSpPr>
          <p:spPr>
            <a:xfrm flipH="1">
              <a:off x="2463879" y="2648682"/>
              <a:ext cx="49482" cy="87087"/>
            </a:xfrm>
            <a:custGeom>
              <a:avLst/>
              <a:gdLst/>
              <a:ahLst/>
              <a:cxnLst/>
              <a:rect l="l" t="t" r="r" b="b"/>
              <a:pathLst>
                <a:path w="1004" h="1767" extrusionOk="0">
                  <a:moveTo>
                    <a:pt x="486" y="1"/>
                  </a:moveTo>
                  <a:cubicBezTo>
                    <a:pt x="476" y="1"/>
                    <a:pt x="466" y="1"/>
                    <a:pt x="457" y="2"/>
                  </a:cubicBezTo>
                  <a:cubicBezTo>
                    <a:pt x="213" y="2"/>
                    <a:pt x="1" y="397"/>
                    <a:pt x="31" y="914"/>
                  </a:cubicBezTo>
                  <a:cubicBezTo>
                    <a:pt x="31" y="1383"/>
                    <a:pt x="257" y="1767"/>
                    <a:pt x="518" y="1767"/>
                  </a:cubicBezTo>
                  <a:cubicBezTo>
                    <a:pt x="528" y="1767"/>
                    <a:pt x="538" y="1766"/>
                    <a:pt x="548" y="1765"/>
                  </a:cubicBezTo>
                  <a:cubicBezTo>
                    <a:pt x="791" y="1765"/>
                    <a:pt x="1004" y="1370"/>
                    <a:pt x="973" y="853"/>
                  </a:cubicBezTo>
                  <a:cubicBezTo>
                    <a:pt x="944" y="385"/>
                    <a:pt x="745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197;p51">
              <a:extLst>
                <a:ext uri="{FF2B5EF4-FFF2-40B4-BE49-F238E27FC236}">
                  <a16:creationId xmlns:a16="http://schemas.microsoft.com/office/drawing/2014/main" id="{F813D70F-1677-437B-8D53-F6B4E00B195B}"/>
                </a:ext>
              </a:extLst>
            </p:cNvPr>
            <p:cNvSpPr/>
            <p:nvPr/>
          </p:nvSpPr>
          <p:spPr>
            <a:xfrm flipH="1">
              <a:off x="2943286" y="2672635"/>
              <a:ext cx="50961" cy="87136"/>
            </a:xfrm>
            <a:custGeom>
              <a:avLst/>
              <a:gdLst/>
              <a:ahLst/>
              <a:cxnLst/>
              <a:rect l="l" t="t" r="r" b="b"/>
              <a:pathLst>
                <a:path w="1034" h="1768" extrusionOk="0">
                  <a:moveTo>
                    <a:pt x="458" y="1"/>
                  </a:moveTo>
                  <a:cubicBezTo>
                    <a:pt x="447" y="1"/>
                    <a:pt x="437" y="1"/>
                    <a:pt x="426" y="3"/>
                  </a:cubicBezTo>
                  <a:cubicBezTo>
                    <a:pt x="153" y="33"/>
                    <a:pt x="1" y="459"/>
                    <a:pt x="61" y="945"/>
                  </a:cubicBezTo>
                  <a:cubicBezTo>
                    <a:pt x="91" y="1412"/>
                    <a:pt x="344" y="1767"/>
                    <a:pt x="580" y="1767"/>
                  </a:cubicBezTo>
                  <a:cubicBezTo>
                    <a:pt x="589" y="1767"/>
                    <a:pt x="599" y="1767"/>
                    <a:pt x="609" y="1766"/>
                  </a:cubicBezTo>
                  <a:cubicBezTo>
                    <a:pt x="882" y="1735"/>
                    <a:pt x="1034" y="1340"/>
                    <a:pt x="1004" y="823"/>
                  </a:cubicBezTo>
                  <a:cubicBezTo>
                    <a:pt x="945" y="356"/>
                    <a:pt x="718" y="1"/>
                    <a:pt x="4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198;p51">
              <a:extLst>
                <a:ext uri="{FF2B5EF4-FFF2-40B4-BE49-F238E27FC236}">
                  <a16:creationId xmlns:a16="http://schemas.microsoft.com/office/drawing/2014/main" id="{A5F088CD-A69E-407C-AD7F-37DB30AA8398}"/>
                </a:ext>
              </a:extLst>
            </p:cNvPr>
            <p:cNvSpPr/>
            <p:nvPr/>
          </p:nvSpPr>
          <p:spPr>
            <a:xfrm flipH="1">
              <a:off x="2863890" y="2803094"/>
              <a:ext cx="214242" cy="221733"/>
            </a:xfrm>
            <a:custGeom>
              <a:avLst/>
              <a:gdLst/>
              <a:ahLst/>
              <a:cxnLst/>
              <a:rect l="l" t="t" r="r" b="b"/>
              <a:pathLst>
                <a:path w="4347" h="4499" extrusionOk="0">
                  <a:moveTo>
                    <a:pt x="1733" y="0"/>
                  </a:moveTo>
                  <a:cubicBezTo>
                    <a:pt x="1064" y="0"/>
                    <a:pt x="456" y="243"/>
                    <a:pt x="0" y="669"/>
                  </a:cubicBezTo>
                  <a:cubicBezTo>
                    <a:pt x="700" y="2371"/>
                    <a:pt x="1976" y="3678"/>
                    <a:pt x="3526" y="4499"/>
                  </a:cubicBezTo>
                  <a:cubicBezTo>
                    <a:pt x="4043" y="4012"/>
                    <a:pt x="4347" y="3344"/>
                    <a:pt x="4347" y="2584"/>
                  </a:cubicBezTo>
                  <a:cubicBezTo>
                    <a:pt x="4347" y="1155"/>
                    <a:pt x="3192" y="0"/>
                    <a:pt x="1733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199;p51">
              <a:extLst>
                <a:ext uri="{FF2B5EF4-FFF2-40B4-BE49-F238E27FC236}">
                  <a16:creationId xmlns:a16="http://schemas.microsoft.com/office/drawing/2014/main" id="{39D2269E-BA40-4AD5-B1FE-5D9396D58AC6}"/>
                </a:ext>
              </a:extLst>
            </p:cNvPr>
            <p:cNvSpPr/>
            <p:nvPr/>
          </p:nvSpPr>
          <p:spPr>
            <a:xfrm flipH="1">
              <a:off x="2255650" y="2722167"/>
              <a:ext cx="256183" cy="256233"/>
            </a:xfrm>
            <a:custGeom>
              <a:avLst/>
              <a:gdLst/>
              <a:ahLst/>
              <a:cxnLst/>
              <a:rect l="l" t="t" r="r" b="b"/>
              <a:pathLst>
                <a:path w="5198" h="5199" extrusionOk="0">
                  <a:moveTo>
                    <a:pt x="2584" y="1"/>
                  </a:moveTo>
                  <a:cubicBezTo>
                    <a:pt x="1155" y="1"/>
                    <a:pt x="0" y="1156"/>
                    <a:pt x="0" y="2584"/>
                  </a:cubicBezTo>
                  <a:cubicBezTo>
                    <a:pt x="0" y="4043"/>
                    <a:pt x="1155" y="5198"/>
                    <a:pt x="2584" y="5198"/>
                  </a:cubicBezTo>
                  <a:cubicBezTo>
                    <a:pt x="4043" y="5198"/>
                    <a:pt x="5198" y="4043"/>
                    <a:pt x="5198" y="2584"/>
                  </a:cubicBezTo>
                  <a:cubicBezTo>
                    <a:pt x="5198" y="1156"/>
                    <a:pt x="4043" y="1"/>
                    <a:pt x="258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200;p51">
              <a:extLst>
                <a:ext uri="{FF2B5EF4-FFF2-40B4-BE49-F238E27FC236}">
                  <a16:creationId xmlns:a16="http://schemas.microsoft.com/office/drawing/2014/main" id="{E98216F2-AFF9-489D-9A84-B8451A15BE95}"/>
                </a:ext>
              </a:extLst>
            </p:cNvPr>
            <p:cNvSpPr/>
            <p:nvPr/>
          </p:nvSpPr>
          <p:spPr>
            <a:xfrm flipH="1">
              <a:off x="2536431" y="2814134"/>
              <a:ext cx="170181" cy="127106"/>
            </a:xfrm>
            <a:custGeom>
              <a:avLst/>
              <a:gdLst/>
              <a:ahLst/>
              <a:cxnLst/>
              <a:rect l="l" t="t" r="r" b="b"/>
              <a:pathLst>
                <a:path w="3453" h="2579" extrusionOk="0">
                  <a:moveTo>
                    <a:pt x="3288" y="0"/>
                  </a:moveTo>
                  <a:cubicBezTo>
                    <a:pt x="3230" y="0"/>
                    <a:pt x="3174" y="34"/>
                    <a:pt x="3162" y="110"/>
                  </a:cubicBezTo>
                  <a:cubicBezTo>
                    <a:pt x="3071" y="840"/>
                    <a:pt x="2675" y="1478"/>
                    <a:pt x="2007" y="1873"/>
                  </a:cubicBezTo>
                  <a:cubicBezTo>
                    <a:pt x="1551" y="2117"/>
                    <a:pt x="1034" y="2238"/>
                    <a:pt x="517" y="2299"/>
                  </a:cubicBezTo>
                  <a:lnTo>
                    <a:pt x="183" y="2299"/>
                  </a:lnTo>
                  <a:cubicBezTo>
                    <a:pt x="1" y="2299"/>
                    <a:pt x="1" y="2572"/>
                    <a:pt x="183" y="2572"/>
                  </a:cubicBezTo>
                  <a:cubicBezTo>
                    <a:pt x="252" y="2577"/>
                    <a:pt x="323" y="2579"/>
                    <a:pt x="393" y="2579"/>
                  </a:cubicBezTo>
                  <a:cubicBezTo>
                    <a:pt x="1314" y="2579"/>
                    <a:pt x="2324" y="2212"/>
                    <a:pt x="2888" y="1478"/>
                  </a:cubicBezTo>
                  <a:cubicBezTo>
                    <a:pt x="3192" y="1113"/>
                    <a:pt x="3374" y="658"/>
                    <a:pt x="3435" y="171"/>
                  </a:cubicBezTo>
                  <a:cubicBezTo>
                    <a:pt x="3453" y="65"/>
                    <a:pt x="3368" y="0"/>
                    <a:pt x="32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201;p51">
              <a:extLst>
                <a:ext uri="{FF2B5EF4-FFF2-40B4-BE49-F238E27FC236}">
                  <a16:creationId xmlns:a16="http://schemas.microsoft.com/office/drawing/2014/main" id="{3022362E-B5D0-4FB9-A7F5-294F0CF5EEFC}"/>
                </a:ext>
              </a:extLst>
            </p:cNvPr>
            <p:cNvSpPr/>
            <p:nvPr/>
          </p:nvSpPr>
          <p:spPr>
            <a:xfrm flipH="1">
              <a:off x="2465360" y="2486483"/>
              <a:ext cx="127402" cy="46969"/>
            </a:xfrm>
            <a:custGeom>
              <a:avLst/>
              <a:gdLst/>
              <a:ahLst/>
              <a:cxnLst/>
              <a:rect l="l" t="t" r="r" b="b"/>
              <a:pathLst>
                <a:path w="2585" h="953" extrusionOk="0">
                  <a:moveTo>
                    <a:pt x="1401" y="0"/>
                  </a:moveTo>
                  <a:cubicBezTo>
                    <a:pt x="1339" y="0"/>
                    <a:pt x="1278" y="4"/>
                    <a:pt x="1216" y="11"/>
                  </a:cubicBezTo>
                  <a:cubicBezTo>
                    <a:pt x="943" y="71"/>
                    <a:pt x="669" y="193"/>
                    <a:pt x="457" y="345"/>
                  </a:cubicBezTo>
                  <a:cubicBezTo>
                    <a:pt x="274" y="527"/>
                    <a:pt x="92" y="710"/>
                    <a:pt x="1" y="953"/>
                  </a:cubicBezTo>
                  <a:cubicBezTo>
                    <a:pt x="426" y="679"/>
                    <a:pt x="821" y="467"/>
                    <a:pt x="1247" y="406"/>
                  </a:cubicBezTo>
                  <a:cubicBezTo>
                    <a:pt x="1328" y="383"/>
                    <a:pt x="1414" y="373"/>
                    <a:pt x="1501" y="373"/>
                  </a:cubicBezTo>
                  <a:cubicBezTo>
                    <a:pt x="1641" y="373"/>
                    <a:pt x="1784" y="399"/>
                    <a:pt x="1916" y="436"/>
                  </a:cubicBezTo>
                  <a:cubicBezTo>
                    <a:pt x="2128" y="497"/>
                    <a:pt x="2341" y="588"/>
                    <a:pt x="2584" y="679"/>
                  </a:cubicBezTo>
                  <a:cubicBezTo>
                    <a:pt x="2432" y="467"/>
                    <a:pt x="2250" y="284"/>
                    <a:pt x="2007" y="163"/>
                  </a:cubicBezTo>
                  <a:cubicBezTo>
                    <a:pt x="1818" y="45"/>
                    <a:pt x="1611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202;p51">
              <a:extLst>
                <a:ext uri="{FF2B5EF4-FFF2-40B4-BE49-F238E27FC236}">
                  <a16:creationId xmlns:a16="http://schemas.microsoft.com/office/drawing/2014/main" id="{68B4584A-89D7-4B49-9C8D-4010F14DCFAC}"/>
                </a:ext>
              </a:extLst>
            </p:cNvPr>
            <p:cNvSpPr/>
            <p:nvPr/>
          </p:nvSpPr>
          <p:spPr>
            <a:xfrm flipH="1">
              <a:off x="2934267" y="2541831"/>
              <a:ext cx="86939" cy="48546"/>
            </a:xfrm>
            <a:custGeom>
              <a:avLst/>
              <a:gdLst/>
              <a:ahLst/>
              <a:cxnLst/>
              <a:rect l="l" t="t" r="r" b="b"/>
              <a:pathLst>
                <a:path w="1764" h="985" extrusionOk="0">
                  <a:moveTo>
                    <a:pt x="1015" y="0"/>
                  </a:moveTo>
                  <a:cubicBezTo>
                    <a:pt x="903" y="0"/>
                    <a:pt x="786" y="23"/>
                    <a:pt x="669" y="73"/>
                  </a:cubicBezTo>
                  <a:cubicBezTo>
                    <a:pt x="487" y="134"/>
                    <a:pt x="304" y="286"/>
                    <a:pt x="213" y="438"/>
                  </a:cubicBezTo>
                  <a:cubicBezTo>
                    <a:pt x="92" y="590"/>
                    <a:pt x="0" y="772"/>
                    <a:pt x="0" y="985"/>
                  </a:cubicBezTo>
                  <a:cubicBezTo>
                    <a:pt x="304" y="742"/>
                    <a:pt x="548" y="529"/>
                    <a:pt x="821" y="438"/>
                  </a:cubicBezTo>
                  <a:cubicBezTo>
                    <a:pt x="943" y="377"/>
                    <a:pt x="1064" y="347"/>
                    <a:pt x="1247" y="347"/>
                  </a:cubicBezTo>
                  <a:cubicBezTo>
                    <a:pt x="1399" y="347"/>
                    <a:pt x="1551" y="377"/>
                    <a:pt x="1763" y="407"/>
                  </a:cubicBezTo>
                  <a:cubicBezTo>
                    <a:pt x="1642" y="255"/>
                    <a:pt x="1490" y="103"/>
                    <a:pt x="1277" y="43"/>
                  </a:cubicBezTo>
                  <a:cubicBezTo>
                    <a:pt x="1195" y="15"/>
                    <a:pt x="1107" y="0"/>
                    <a:pt x="10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203;p51">
              <a:extLst>
                <a:ext uri="{FF2B5EF4-FFF2-40B4-BE49-F238E27FC236}">
                  <a16:creationId xmlns:a16="http://schemas.microsoft.com/office/drawing/2014/main" id="{4258A910-E783-4590-A16C-52CF3C61E934}"/>
                </a:ext>
              </a:extLst>
            </p:cNvPr>
            <p:cNvSpPr/>
            <p:nvPr/>
          </p:nvSpPr>
          <p:spPr>
            <a:xfrm flipH="1">
              <a:off x="2059389" y="1568685"/>
              <a:ext cx="101921" cy="221733"/>
            </a:xfrm>
            <a:custGeom>
              <a:avLst/>
              <a:gdLst/>
              <a:ahLst/>
              <a:cxnLst/>
              <a:rect l="l" t="t" r="r" b="b"/>
              <a:pathLst>
                <a:path w="2068" h="4499" extrusionOk="0">
                  <a:moveTo>
                    <a:pt x="1034" y="0"/>
                  </a:moveTo>
                  <a:cubicBezTo>
                    <a:pt x="1" y="0"/>
                    <a:pt x="61" y="4499"/>
                    <a:pt x="61" y="4499"/>
                  </a:cubicBezTo>
                  <a:cubicBezTo>
                    <a:pt x="61" y="4499"/>
                    <a:pt x="2068" y="0"/>
                    <a:pt x="1034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204;p51">
              <a:extLst>
                <a:ext uri="{FF2B5EF4-FFF2-40B4-BE49-F238E27FC236}">
                  <a16:creationId xmlns:a16="http://schemas.microsoft.com/office/drawing/2014/main" id="{5BA93964-1789-443E-9B6B-7C8F3A274439}"/>
                </a:ext>
              </a:extLst>
            </p:cNvPr>
            <p:cNvSpPr/>
            <p:nvPr/>
          </p:nvSpPr>
          <p:spPr>
            <a:xfrm flipH="1">
              <a:off x="2146282" y="1554935"/>
              <a:ext cx="148348" cy="211531"/>
            </a:xfrm>
            <a:custGeom>
              <a:avLst/>
              <a:gdLst/>
              <a:ahLst/>
              <a:cxnLst/>
              <a:rect l="l" t="t" r="r" b="b"/>
              <a:pathLst>
                <a:path w="3010" h="4292" extrusionOk="0">
                  <a:moveTo>
                    <a:pt x="1030" y="0"/>
                  </a:moveTo>
                  <a:cubicBezTo>
                    <a:pt x="1011" y="0"/>
                    <a:pt x="992" y="2"/>
                    <a:pt x="973" y="6"/>
                  </a:cubicBezTo>
                  <a:cubicBezTo>
                    <a:pt x="0" y="158"/>
                    <a:pt x="3010" y="4291"/>
                    <a:pt x="3010" y="4291"/>
                  </a:cubicBezTo>
                  <a:cubicBezTo>
                    <a:pt x="3010" y="4291"/>
                    <a:pt x="1959" y="0"/>
                    <a:pt x="1030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205;p51">
              <a:extLst>
                <a:ext uri="{FF2B5EF4-FFF2-40B4-BE49-F238E27FC236}">
                  <a16:creationId xmlns:a16="http://schemas.microsoft.com/office/drawing/2014/main" id="{101FA392-70EA-4100-BBBE-7F6A4A91C780}"/>
                </a:ext>
              </a:extLst>
            </p:cNvPr>
            <p:cNvSpPr/>
            <p:nvPr/>
          </p:nvSpPr>
          <p:spPr>
            <a:xfrm flipH="1">
              <a:off x="2517810" y="3719905"/>
              <a:ext cx="531884" cy="650168"/>
            </a:xfrm>
            <a:custGeom>
              <a:avLst/>
              <a:gdLst/>
              <a:ahLst/>
              <a:cxnLst/>
              <a:rect l="l" t="t" r="r" b="b"/>
              <a:pathLst>
                <a:path w="10792" h="13192" extrusionOk="0">
                  <a:moveTo>
                    <a:pt x="10487" y="0"/>
                  </a:moveTo>
                  <a:lnTo>
                    <a:pt x="1" y="2645"/>
                  </a:lnTo>
                  <a:lnTo>
                    <a:pt x="1065" y="13192"/>
                  </a:lnTo>
                  <a:lnTo>
                    <a:pt x="10791" y="9605"/>
                  </a:lnTo>
                  <a:cubicBezTo>
                    <a:pt x="10731" y="9453"/>
                    <a:pt x="10487" y="0"/>
                    <a:pt x="10487" y="0"/>
                  </a:cubicBez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206;p51">
              <a:extLst>
                <a:ext uri="{FF2B5EF4-FFF2-40B4-BE49-F238E27FC236}">
                  <a16:creationId xmlns:a16="http://schemas.microsoft.com/office/drawing/2014/main" id="{AD6DFAE3-DC5B-4FDC-8231-886E92E9DF04}"/>
                </a:ext>
              </a:extLst>
            </p:cNvPr>
            <p:cNvSpPr/>
            <p:nvPr/>
          </p:nvSpPr>
          <p:spPr>
            <a:xfrm flipH="1">
              <a:off x="2532792" y="3684321"/>
              <a:ext cx="509410" cy="165943"/>
            </a:xfrm>
            <a:custGeom>
              <a:avLst/>
              <a:gdLst/>
              <a:ahLst/>
              <a:cxnLst/>
              <a:rect l="l" t="t" r="r" b="b"/>
              <a:pathLst>
                <a:path w="10336" h="3367" extrusionOk="0">
                  <a:moveTo>
                    <a:pt x="6438" y="1"/>
                  </a:moveTo>
                  <a:cubicBezTo>
                    <a:pt x="2356" y="1"/>
                    <a:pt x="1" y="2485"/>
                    <a:pt x="1" y="2485"/>
                  </a:cubicBezTo>
                  <a:lnTo>
                    <a:pt x="153" y="3367"/>
                  </a:lnTo>
                  <a:cubicBezTo>
                    <a:pt x="153" y="3367"/>
                    <a:pt x="7083" y="1543"/>
                    <a:pt x="10335" y="722"/>
                  </a:cubicBezTo>
                  <a:cubicBezTo>
                    <a:pt x="8906" y="203"/>
                    <a:pt x="7601" y="1"/>
                    <a:pt x="6438" y="1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207;p51">
              <a:extLst>
                <a:ext uri="{FF2B5EF4-FFF2-40B4-BE49-F238E27FC236}">
                  <a16:creationId xmlns:a16="http://schemas.microsoft.com/office/drawing/2014/main" id="{06793810-B4B7-413F-BF09-B42AAE796226}"/>
                </a:ext>
              </a:extLst>
            </p:cNvPr>
            <p:cNvSpPr/>
            <p:nvPr/>
          </p:nvSpPr>
          <p:spPr>
            <a:xfrm flipH="1">
              <a:off x="2997211" y="3459233"/>
              <a:ext cx="305616" cy="912364"/>
            </a:xfrm>
            <a:custGeom>
              <a:avLst/>
              <a:gdLst/>
              <a:ahLst/>
              <a:cxnLst/>
              <a:rect l="l" t="t" r="r" b="b"/>
              <a:pathLst>
                <a:path w="6201" h="18512" extrusionOk="0">
                  <a:moveTo>
                    <a:pt x="0" y="0"/>
                  </a:moveTo>
                  <a:lnTo>
                    <a:pt x="2128" y="13952"/>
                  </a:lnTo>
                  <a:lnTo>
                    <a:pt x="6201" y="18511"/>
                  </a:lnTo>
                  <a:lnTo>
                    <a:pt x="5441" y="7934"/>
                  </a:lnTo>
                  <a:lnTo>
                    <a:pt x="4833" y="69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208;p51">
              <a:extLst>
                <a:ext uri="{FF2B5EF4-FFF2-40B4-BE49-F238E27FC236}">
                  <a16:creationId xmlns:a16="http://schemas.microsoft.com/office/drawing/2014/main" id="{B71DFA0D-A0C1-45DD-85AE-1F352D0C171B}"/>
                </a:ext>
              </a:extLst>
            </p:cNvPr>
            <p:cNvSpPr/>
            <p:nvPr/>
          </p:nvSpPr>
          <p:spPr>
            <a:xfrm flipH="1">
              <a:off x="3027176" y="3459233"/>
              <a:ext cx="275651" cy="391027"/>
            </a:xfrm>
            <a:custGeom>
              <a:avLst/>
              <a:gdLst/>
              <a:ahLst/>
              <a:cxnLst/>
              <a:rect l="l" t="t" r="r" b="b"/>
              <a:pathLst>
                <a:path w="5593" h="7934" extrusionOk="0">
                  <a:moveTo>
                    <a:pt x="0" y="0"/>
                  </a:moveTo>
                  <a:cubicBezTo>
                    <a:pt x="1" y="1"/>
                    <a:pt x="4012" y="5897"/>
                    <a:pt x="5441" y="7934"/>
                  </a:cubicBezTo>
                  <a:cubicBezTo>
                    <a:pt x="5593" y="3435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209;p51">
              <a:extLst>
                <a:ext uri="{FF2B5EF4-FFF2-40B4-BE49-F238E27FC236}">
                  <a16:creationId xmlns:a16="http://schemas.microsoft.com/office/drawing/2014/main" id="{0336EC96-94B0-4B00-A02F-E4FB1E67B828}"/>
                </a:ext>
              </a:extLst>
            </p:cNvPr>
            <p:cNvSpPr/>
            <p:nvPr/>
          </p:nvSpPr>
          <p:spPr>
            <a:xfrm flipH="1">
              <a:off x="3049653" y="3599353"/>
              <a:ext cx="359583" cy="640606"/>
            </a:xfrm>
            <a:custGeom>
              <a:avLst/>
              <a:gdLst/>
              <a:ahLst/>
              <a:cxnLst/>
              <a:rect l="l" t="t" r="r" b="b"/>
              <a:pathLst>
                <a:path w="7296" h="12998" extrusionOk="0">
                  <a:moveTo>
                    <a:pt x="3564" y="1"/>
                  </a:moveTo>
                  <a:cubicBezTo>
                    <a:pt x="3120" y="1"/>
                    <a:pt x="1907" y="214"/>
                    <a:pt x="791" y="2325"/>
                  </a:cubicBezTo>
                  <a:cubicBezTo>
                    <a:pt x="761" y="2355"/>
                    <a:pt x="730" y="2416"/>
                    <a:pt x="730" y="2446"/>
                  </a:cubicBezTo>
                  <a:cubicBezTo>
                    <a:pt x="1" y="3905"/>
                    <a:pt x="1" y="5577"/>
                    <a:pt x="275" y="7127"/>
                  </a:cubicBezTo>
                  <a:cubicBezTo>
                    <a:pt x="487" y="8191"/>
                    <a:pt x="609" y="9285"/>
                    <a:pt x="1156" y="10197"/>
                  </a:cubicBezTo>
                  <a:cubicBezTo>
                    <a:pt x="1794" y="11291"/>
                    <a:pt x="3041" y="11899"/>
                    <a:pt x="4165" y="12386"/>
                  </a:cubicBezTo>
                  <a:cubicBezTo>
                    <a:pt x="4252" y="12415"/>
                    <a:pt x="5780" y="12998"/>
                    <a:pt x="5945" y="12998"/>
                  </a:cubicBezTo>
                  <a:cubicBezTo>
                    <a:pt x="5952" y="12998"/>
                    <a:pt x="5957" y="12996"/>
                    <a:pt x="5959" y="12993"/>
                  </a:cubicBezTo>
                  <a:cubicBezTo>
                    <a:pt x="7296" y="8920"/>
                    <a:pt x="3588" y="5729"/>
                    <a:pt x="3588" y="5729"/>
                  </a:cubicBezTo>
                  <a:lnTo>
                    <a:pt x="4895" y="4787"/>
                  </a:lnTo>
                  <a:cubicBezTo>
                    <a:pt x="5290" y="4513"/>
                    <a:pt x="5381" y="3936"/>
                    <a:pt x="5077" y="3571"/>
                  </a:cubicBezTo>
                  <a:cubicBezTo>
                    <a:pt x="4986" y="3480"/>
                    <a:pt x="4925" y="3388"/>
                    <a:pt x="4834" y="3388"/>
                  </a:cubicBezTo>
                  <a:cubicBezTo>
                    <a:pt x="5266" y="3334"/>
                    <a:pt x="5266" y="2367"/>
                    <a:pt x="4598" y="2367"/>
                  </a:cubicBezTo>
                  <a:cubicBezTo>
                    <a:pt x="4515" y="2367"/>
                    <a:pt x="4422" y="2382"/>
                    <a:pt x="4317" y="2416"/>
                  </a:cubicBezTo>
                  <a:cubicBezTo>
                    <a:pt x="4530" y="1990"/>
                    <a:pt x="4591" y="1352"/>
                    <a:pt x="3740" y="1261"/>
                  </a:cubicBezTo>
                  <a:cubicBezTo>
                    <a:pt x="4408" y="258"/>
                    <a:pt x="3740" y="15"/>
                    <a:pt x="3740" y="15"/>
                  </a:cubicBezTo>
                  <a:cubicBezTo>
                    <a:pt x="3740" y="15"/>
                    <a:pt x="3677" y="1"/>
                    <a:pt x="3564" y="1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210;p51">
              <a:extLst>
                <a:ext uri="{FF2B5EF4-FFF2-40B4-BE49-F238E27FC236}">
                  <a16:creationId xmlns:a16="http://schemas.microsoft.com/office/drawing/2014/main" id="{7910C00D-7E34-4425-8D34-C24593C09C94}"/>
                </a:ext>
              </a:extLst>
            </p:cNvPr>
            <p:cNvSpPr/>
            <p:nvPr/>
          </p:nvSpPr>
          <p:spPr>
            <a:xfrm flipH="1">
              <a:off x="2997205" y="3799304"/>
              <a:ext cx="71956" cy="572297"/>
            </a:xfrm>
            <a:custGeom>
              <a:avLst/>
              <a:gdLst/>
              <a:ahLst/>
              <a:cxnLst/>
              <a:rect l="l" t="t" r="r" b="b"/>
              <a:pathLst>
                <a:path w="1460" h="11612" extrusionOk="0">
                  <a:moveTo>
                    <a:pt x="1" y="0"/>
                  </a:moveTo>
                  <a:lnTo>
                    <a:pt x="791" y="10851"/>
                  </a:lnTo>
                  <a:lnTo>
                    <a:pt x="1460" y="11611"/>
                  </a:lnTo>
                  <a:lnTo>
                    <a:pt x="700" y="10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211;p51">
              <a:extLst>
                <a:ext uri="{FF2B5EF4-FFF2-40B4-BE49-F238E27FC236}">
                  <a16:creationId xmlns:a16="http://schemas.microsoft.com/office/drawing/2014/main" id="{9336DBE5-7C35-4818-9413-DC4DE24D540B}"/>
                </a:ext>
              </a:extLst>
            </p:cNvPr>
            <p:cNvSpPr/>
            <p:nvPr/>
          </p:nvSpPr>
          <p:spPr>
            <a:xfrm flipH="1">
              <a:off x="2116337" y="1639076"/>
              <a:ext cx="934838" cy="341406"/>
            </a:xfrm>
            <a:custGeom>
              <a:avLst/>
              <a:gdLst/>
              <a:ahLst/>
              <a:cxnLst/>
              <a:rect l="l" t="t" r="r" b="b"/>
              <a:pathLst>
                <a:path w="18968" h="6610" extrusionOk="0">
                  <a:moveTo>
                    <a:pt x="730" y="1"/>
                  </a:moveTo>
                  <a:cubicBezTo>
                    <a:pt x="426" y="305"/>
                    <a:pt x="244" y="669"/>
                    <a:pt x="153" y="1065"/>
                  </a:cubicBezTo>
                  <a:cubicBezTo>
                    <a:pt x="1" y="1855"/>
                    <a:pt x="213" y="2676"/>
                    <a:pt x="608" y="3375"/>
                  </a:cubicBezTo>
                  <a:cubicBezTo>
                    <a:pt x="1551" y="5077"/>
                    <a:pt x="3405" y="6141"/>
                    <a:pt x="5320" y="6475"/>
                  </a:cubicBezTo>
                  <a:cubicBezTo>
                    <a:pt x="5852" y="6568"/>
                    <a:pt x="6390" y="6609"/>
                    <a:pt x="6928" y="6609"/>
                  </a:cubicBezTo>
                  <a:cubicBezTo>
                    <a:pt x="8324" y="6609"/>
                    <a:pt x="9726" y="6331"/>
                    <a:pt x="11065" y="5958"/>
                  </a:cubicBezTo>
                  <a:cubicBezTo>
                    <a:pt x="12341" y="5563"/>
                    <a:pt x="13557" y="5107"/>
                    <a:pt x="14864" y="4894"/>
                  </a:cubicBezTo>
                  <a:cubicBezTo>
                    <a:pt x="15266" y="4829"/>
                    <a:pt x="15676" y="4792"/>
                    <a:pt x="16086" y="4792"/>
                  </a:cubicBezTo>
                  <a:cubicBezTo>
                    <a:pt x="17008" y="4792"/>
                    <a:pt x="17924" y="4978"/>
                    <a:pt x="18724" y="5442"/>
                  </a:cubicBezTo>
                  <a:cubicBezTo>
                    <a:pt x="18815" y="5502"/>
                    <a:pt x="18876" y="5563"/>
                    <a:pt x="18967" y="5624"/>
                  </a:cubicBezTo>
                  <a:lnTo>
                    <a:pt x="18785" y="4317"/>
                  </a:lnTo>
                  <a:cubicBezTo>
                    <a:pt x="18724" y="3739"/>
                    <a:pt x="18633" y="3162"/>
                    <a:pt x="18542" y="2584"/>
                  </a:cubicBezTo>
                  <a:cubicBezTo>
                    <a:pt x="18451" y="1916"/>
                    <a:pt x="18572" y="1703"/>
                    <a:pt x="17934" y="1612"/>
                  </a:cubicBezTo>
                  <a:cubicBezTo>
                    <a:pt x="17296" y="1520"/>
                    <a:pt x="16627" y="1551"/>
                    <a:pt x="15989" y="1520"/>
                  </a:cubicBezTo>
                  <a:cubicBezTo>
                    <a:pt x="14925" y="1460"/>
                    <a:pt x="13770" y="1520"/>
                    <a:pt x="12706" y="1308"/>
                  </a:cubicBezTo>
                  <a:cubicBezTo>
                    <a:pt x="10122" y="1004"/>
                    <a:pt x="7569" y="548"/>
                    <a:pt x="4985" y="274"/>
                  </a:cubicBezTo>
                  <a:cubicBezTo>
                    <a:pt x="3587" y="122"/>
                    <a:pt x="2159" y="1"/>
                    <a:pt x="730" y="1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212;p51">
              <a:extLst>
                <a:ext uri="{FF2B5EF4-FFF2-40B4-BE49-F238E27FC236}">
                  <a16:creationId xmlns:a16="http://schemas.microsoft.com/office/drawing/2014/main" id="{4C24C0ED-C9AC-488D-AD06-899A8E759E5A}"/>
                </a:ext>
              </a:extLst>
            </p:cNvPr>
            <p:cNvSpPr/>
            <p:nvPr/>
          </p:nvSpPr>
          <p:spPr>
            <a:xfrm flipH="1">
              <a:off x="2033942" y="1639065"/>
              <a:ext cx="1552034" cy="891418"/>
            </a:xfrm>
            <a:custGeom>
              <a:avLst/>
              <a:gdLst/>
              <a:ahLst/>
              <a:cxnLst/>
              <a:rect l="l" t="t" r="r" b="b"/>
              <a:pathLst>
                <a:path w="31491" h="18087" extrusionOk="0">
                  <a:moveTo>
                    <a:pt x="11581" y="1"/>
                  </a:moveTo>
                  <a:cubicBezTo>
                    <a:pt x="10943" y="1"/>
                    <a:pt x="10335" y="1"/>
                    <a:pt x="9697" y="61"/>
                  </a:cubicBezTo>
                  <a:cubicBezTo>
                    <a:pt x="8754" y="122"/>
                    <a:pt x="4256" y="274"/>
                    <a:pt x="4256" y="1642"/>
                  </a:cubicBezTo>
                  <a:cubicBezTo>
                    <a:pt x="4256" y="2514"/>
                    <a:pt x="5310" y="2748"/>
                    <a:pt x="6443" y="2748"/>
                  </a:cubicBezTo>
                  <a:cubicBezTo>
                    <a:pt x="7758" y="2748"/>
                    <a:pt x="9179" y="2432"/>
                    <a:pt x="9180" y="2432"/>
                  </a:cubicBezTo>
                  <a:lnTo>
                    <a:pt x="9180" y="2432"/>
                  </a:lnTo>
                  <a:cubicBezTo>
                    <a:pt x="9179" y="2433"/>
                    <a:pt x="1611" y="4864"/>
                    <a:pt x="2432" y="5958"/>
                  </a:cubicBezTo>
                  <a:cubicBezTo>
                    <a:pt x="2644" y="6252"/>
                    <a:pt x="2984" y="6360"/>
                    <a:pt x="3367" y="6360"/>
                  </a:cubicBezTo>
                  <a:cubicBezTo>
                    <a:pt x="4410" y="6360"/>
                    <a:pt x="5775" y="5564"/>
                    <a:pt x="5775" y="5563"/>
                  </a:cubicBezTo>
                  <a:lnTo>
                    <a:pt x="5775" y="5563"/>
                  </a:lnTo>
                  <a:cubicBezTo>
                    <a:pt x="5774" y="5564"/>
                    <a:pt x="0" y="9849"/>
                    <a:pt x="1338" y="10457"/>
                  </a:cubicBezTo>
                  <a:cubicBezTo>
                    <a:pt x="1460" y="10510"/>
                    <a:pt x="1600" y="10534"/>
                    <a:pt x="1752" y="10534"/>
                  </a:cubicBezTo>
                  <a:cubicBezTo>
                    <a:pt x="3255" y="10534"/>
                    <a:pt x="5988" y="8178"/>
                    <a:pt x="5988" y="8177"/>
                  </a:cubicBezTo>
                  <a:lnTo>
                    <a:pt x="5988" y="8177"/>
                  </a:lnTo>
                  <a:cubicBezTo>
                    <a:pt x="5988" y="8178"/>
                    <a:pt x="2797" y="13466"/>
                    <a:pt x="3678" y="13740"/>
                  </a:cubicBezTo>
                  <a:cubicBezTo>
                    <a:pt x="3704" y="13748"/>
                    <a:pt x="3733" y="13752"/>
                    <a:pt x="3765" y="13752"/>
                  </a:cubicBezTo>
                  <a:cubicBezTo>
                    <a:pt x="4751" y="13752"/>
                    <a:pt x="8176" y="9728"/>
                    <a:pt x="8177" y="9727"/>
                  </a:cubicBezTo>
                  <a:lnTo>
                    <a:pt x="8177" y="9727"/>
                  </a:lnTo>
                  <a:cubicBezTo>
                    <a:pt x="8176" y="9728"/>
                    <a:pt x="5988" y="13800"/>
                    <a:pt x="6900" y="14226"/>
                  </a:cubicBezTo>
                  <a:cubicBezTo>
                    <a:pt x="6931" y="14241"/>
                    <a:pt x="6967" y="14248"/>
                    <a:pt x="7006" y="14248"/>
                  </a:cubicBezTo>
                  <a:cubicBezTo>
                    <a:pt x="8151" y="14248"/>
                    <a:pt x="12554" y="8056"/>
                    <a:pt x="12554" y="8056"/>
                  </a:cubicBezTo>
                  <a:cubicBezTo>
                    <a:pt x="12554" y="8056"/>
                    <a:pt x="15290" y="10933"/>
                    <a:pt x="18559" y="10933"/>
                  </a:cubicBezTo>
                  <a:cubicBezTo>
                    <a:pt x="19001" y="10933"/>
                    <a:pt x="19453" y="10880"/>
                    <a:pt x="19909" y="10761"/>
                  </a:cubicBezTo>
                  <a:cubicBezTo>
                    <a:pt x="23645" y="9812"/>
                    <a:pt x="24691" y="7504"/>
                    <a:pt x="26518" y="7504"/>
                  </a:cubicBezTo>
                  <a:cubicBezTo>
                    <a:pt x="26564" y="7504"/>
                    <a:pt x="26610" y="7505"/>
                    <a:pt x="26657" y="7508"/>
                  </a:cubicBezTo>
                  <a:cubicBezTo>
                    <a:pt x="28572" y="7630"/>
                    <a:pt x="29484" y="18086"/>
                    <a:pt x="29484" y="18086"/>
                  </a:cubicBezTo>
                  <a:lnTo>
                    <a:pt x="31490" y="17600"/>
                  </a:lnTo>
                  <a:cubicBezTo>
                    <a:pt x="30943" y="13618"/>
                    <a:pt x="30396" y="9606"/>
                    <a:pt x="29818" y="5593"/>
                  </a:cubicBezTo>
                  <a:cubicBezTo>
                    <a:pt x="29727" y="5533"/>
                    <a:pt x="29666" y="5472"/>
                    <a:pt x="29575" y="5442"/>
                  </a:cubicBezTo>
                  <a:cubicBezTo>
                    <a:pt x="29180" y="5198"/>
                    <a:pt x="28785" y="5046"/>
                    <a:pt x="28359" y="4955"/>
                  </a:cubicBezTo>
                  <a:cubicBezTo>
                    <a:pt x="27843" y="5046"/>
                    <a:pt x="27326" y="5198"/>
                    <a:pt x="26840" y="5411"/>
                  </a:cubicBezTo>
                  <a:cubicBezTo>
                    <a:pt x="24712" y="6353"/>
                    <a:pt x="23131" y="8329"/>
                    <a:pt x="20943" y="9028"/>
                  </a:cubicBezTo>
                  <a:cubicBezTo>
                    <a:pt x="20542" y="9162"/>
                    <a:pt x="20117" y="9248"/>
                    <a:pt x="19698" y="9248"/>
                  </a:cubicBezTo>
                  <a:cubicBezTo>
                    <a:pt x="19450" y="9248"/>
                    <a:pt x="19204" y="9218"/>
                    <a:pt x="18967" y="9150"/>
                  </a:cubicBezTo>
                  <a:cubicBezTo>
                    <a:pt x="18329" y="8998"/>
                    <a:pt x="17721" y="8572"/>
                    <a:pt x="17447" y="7934"/>
                  </a:cubicBezTo>
                  <a:cubicBezTo>
                    <a:pt x="17295" y="7508"/>
                    <a:pt x="17295" y="7022"/>
                    <a:pt x="17508" y="6597"/>
                  </a:cubicBezTo>
                  <a:cubicBezTo>
                    <a:pt x="17052" y="6597"/>
                    <a:pt x="16596" y="6536"/>
                    <a:pt x="16171" y="6475"/>
                  </a:cubicBezTo>
                  <a:cubicBezTo>
                    <a:pt x="14256" y="6141"/>
                    <a:pt x="12402" y="5077"/>
                    <a:pt x="11459" y="3375"/>
                  </a:cubicBezTo>
                  <a:cubicBezTo>
                    <a:pt x="11064" y="2676"/>
                    <a:pt x="10852" y="1855"/>
                    <a:pt x="11004" y="1065"/>
                  </a:cubicBezTo>
                  <a:cubicBezTo>
                    <a:pt x="11095" y="669"/>
                    <a:pt x="11277" y="305"/>
                    <a:pt x="11581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213;p51">
              <a:extLst>
                <a:ext uri="{FF2B5EF4-FFF2-40B4-BE49-F238E27FC236}">
                  <a16:creationId xmlns:a16="http://schemas.microsoft.com/office/drawing/2014/main" id="{8B479273-2C12-45B1-B54C-79345353D85B}"/>
                </a:ext>
              </a:extLst>
            </p:cNvPr>
            <p:cNvSpPr/>
            <p:nvPr/>
          </p:nvSpPr>
          <p:spPr>
            <a:xfrm flipH="1">
              <a:off x="2188233" y="1874996"/>
              <a:ext cx="545339" cy="219220"/>
            </a:xfrm>
            <a:custGeom>
              <a:avLst/>
              <a:gdLst/>
              <a:ahLst/>
              <a:cxnLst/>
              <a:rect l="l" t="t" r="r" b="b"/>
              <a:pathLst>
                <a:path w="11065" h="4448" extrusionOk="0">
                  <a:moveTo>
                    <a:pt x="9642" y="0"/>
                  </a:moveTo>
                  <a:cubicBezTo>
                    <a:pt x="9234" y="0"/>
                    <a:pt x="8824" y="38"/>
                    <a:pt x="8420" y="107"/>
                  </a:cubicBezTo>
                  <a:cubicBezTo>
                    <a:pt x="7113" y="320"/>
                    <a:pt x="5897" y="776"/>
                    <a:pt x="4621" y="1141"/>
                  </a:cubicBezTo>
                  <a:cubicBezTo>
                    <a:pt x="3264" y="1545"/>
                    <a:pt x="1853" y="1812"/>
                    <a:pt x="439" y="1812"/>
                  </a:cubicBezTo>
                  <a:cubicBezTo>
                    <a:pt x="364" y="1812"/>
                    <a:pt x="289" y="1811"/>
                    <a:pt x="213" y="1810"/>
                  </a:cubicBezTo>
                  <a:cubicBezTo>
                    <a:pt x="0" y="2205"/>
                    <a:pt x="0" y="2721"/>
                    <a:pt x="152" y="3147"/>
                  </a:cubicBezTo>
                  <a:cubicBezTo>
                    <a:pt x="426" y="3755"/>
                    <a:pt x="1034" y="4211"/>
                    <a:pt x="1672" y="4363"/>
                  </a:cubicBezTo>
                  <a:cubicBezTo>
                    <a:pt x="1913" y="4420"/>
                    <a:pt x="2163" y="4447"/>
                    <a:pt x="2415" y="4447"/>
                  </a:cubicBezTo>
                  <a:cubicBezTo>
                    <a:pt x="2830" y="4447"/>
                    <a:pt x="3251" y="4374"/>
                    <a:pt x="3648" y="4241"/>
                  </a:cubicBezTo>
                  <a:cubicBezTo>
                    <a:pt x="5836" y="3542"/>
                    <a:pt x="7417" y="1566"/>
                    <a:pt x="9545" y="655"/>
                  </a:cubicBezTo>
                  <a:cubicBezTo>
                    <a:pt x="10031" y="442"/>
                    <a:pt x="10548" y="290"/>
                    <a:pt x="11064" y="168"/>
                  </a:cubicBezTo>
                  <a:cubicBezTo>
                    <a:pt x="10603" y="53"/>
                    <a:pt x="10124" y="0"/>
                    <a:pt x="9642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214;p51">
              <a:extLst>
                <a:ext uri="{FF2B5EF4-FFF2-40B4-BE49-F238E27FC236}">
                  <a16:creationId xmlns:a16="http://schemas.microsoft.com/office/drawing/2014/main" id="{F1C7FA49-CB41-4049-8C5A-802C290D6B44}"/>
                </a:ext>
              </a:extLst>
            </p:cNvPr>
            <p:cNvSpPr/>
            <p:nvPr/>
          </p:nvSpPr>
          <p:spPr>
            <a:xfrm flipH="1">
              <a:off x="1866537" y="2424038"/>
              <a:ext cx="323211" cy="289944"/>
            </a:xfrm>
            <a:custGeom>
              <a:avLst/>
              <a:gdLst/>
              <a:ahLst/>
              <a:cxnLst/>
              <a:rect l="l" t="t" r="r" b="b"/>
              <a:pathLst>
                <a:path w="6558" h="5883" extrusionOk="0">
                  <a:moveTo>
                    <a:pt x="2689" y="1"/>
                  </a:moveTo>
                  <a:cubicBezTo>
                    <a:pt x="1162" y="1"/>
                    <a:pt x="182" y="1855"/>
                    <a:pt x="182" y="1855"/>
                  </a:cubicBezTo>
                  <a:cubicBezTo>
                    <a:pt x="182" y="1855"/>
                    <a:pt x="0" y="3831"/>
                    <a:pt x="942" y="5867"/>
                  </a:cubicBezTo>
                  <a:cubicBezTo>
                    <a:pt x="1078" y="5878"/>
                    <a:pt x="1211" y="5883"/>
                    <a:pt x="1341" y="5883"/>
                  </a:cubicBezTo>
                  <a:cubicBezTo>
                    <a:pt x="5064" y="5883"/>
                    <a:pt x="6557" y="1802"/>
                    <a:pt x="3708" y="275"/>
                  </a:cubicBezTo>
                  <a:cubicBezTo>
                    <a:pt x="3347" y="81"/>
                    <a:pt x="3006" y="1"/>
                    <a:pt x="2689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215;p51">
              <a:extLst>
                <a:ext uri="{FF2B5EF4-FFF2-40B4-BE49-F238E27FC236}">
                  <a16:creationId xmlns:a16="http://schemas.microsoft.com/office/drawing/2014/main" id="{DC737B03-6672-4157-9E6D-1B32C5A2CCE8}"/>
                </a:ext>
              </a:extLst>
            </p:cNvPr>
            <p:cNvSpPr/>
            <p:nvPr/>
          </p:nvSpPr>
          <p:spPr>
            <a:xfrm flipH="1">
              <a:off x="2004435" y="2485349"/>
              <a:ext cx="102956" cy="186692"/>
            </a:xfrm>
            <a:custGeom>
              <a:avLst/>
              <a:gdLst/>
              <a:ahLst/>
              <a:cxnLst/>
              <a:rect l="l" t="t" r="r" b="b"/>
              <a:pathLst>
                <a:path w="2089" h="3788" extrusionOk="0">
                  <a:moveTo>
                    <a:pt x="1853" y="1"/>
                  </a:moveTo>
                  <a:cubicBezTo>
                    <a:pt x="1843" y="1"/>
                    <a:pt x="1834" y="2"/>
                    <a:pt x="1825" y="3"/>
                  </a:cubicBezTo>
                  <a:cubicBezTo>
                    <a:pt x="396" y="246"/>
                    <a:pt x="31" y="1857"/>
                    <a:pt x="1" y="3104"/>
                  </a:cubicBezTo>
                  <a:cubicBezTo>
                    <a:pt x="1" y="3286"/>
                    <a:pt x="31" y="3468"/>
                    <a:pt x="31" y="3651"/>
                  </a:cubicBezTo>
                  <a:cubicBezTo>
                    <a:pt x="31" y="3742"/>
                    <a:pt x="100" y="3787"/>
                    <a:pt x="168" y="3787"/>
                  </a:cubicBezTo>
                  <a:cubicBezTo>
                    <a:pt x="236" y="3787"/>
                    <a:pt x="305" y="3742"/>
                    <a:pt x="305" y="3651"/>
                  </a:cubicBezTo>
                  <a:cubicBezTo>
                    <a:pt x="305" y="2708"/>
                    <a:pt x="274" y="1553"/>
                    <a:pt x="943" y="793"/>
                  </a:cubicBezTo>
                  <a:cubicBezTo>
                    <a:pt x="1186" y="520"/>
                    <a:pt x="1521" y="338"/>
                    <a:pt x="1916" y="277"/>
                  </a:cubicBezTo>
                  <a:cubicBezTo>
                    <a:pt x="2089" y="248"/>
                    <a:pt x="2016" y="1"/>
                    <a:pt x="18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216;p51">
              <a:extLst>
                <a:ext uri="{FF2B5EF4-FFF2-40B4-BE49-F238E27FC236}">
                  <a16:creationId xmlns:a16="http://schemas.microsoft.com/office/drawing/2014/main" id="{FA3AAA7B-3323-41C8-92D9-617CE7751259}"/>
                </a:ext>
              </a:extLst>
            </p:cNvPr>
            <p:cNvSpPr/>
            <p:nvPr/>
          </p:nvSpPr>
          <p:spPr>
            <a:xfrm flipH="1">
              <a:off x="1967274" y="2554103"/>
              <a:ext cx="137456" cy="43272"/>
            </a:xfrm>
            <a:custGeom>
              <a:avLst/>
              <a:gdLst/>
              <a:ahLst/>
              <a:cxnLst/>
              <a:rect l="l" t="t" r="r" b="b"/>
              <a:pathLst>
                <a:path w="2789" h="878" extrusionOk="0">
                  <a:moveTo>
                    <a:pt x="1873" y="1"/>
                  </a:moveTo>
                  <a:cubicBezTo>
                    <a:pt x="1548" y="1"/>
                    <a:pt x="1220" y="72"/>
                    <a:pt x="920" y="189"/>
                  </a:cubicBezTo>
                  <a:cubicBezTo>
                    <a:pt x="646" y="280"/>
                    <a:pt x="372" y="402"/>
                    <a:pt x="129" y="584"/>
                  </a:cubicBezTo>
                  <a:cubicBezTo>
                    <a:pt x="0" y="687"/>
                    <a:pt x="90" y="877"/>
                    <a:pt x="213" y="877"/>
                  </a:cubicBezTo>
                  <a:cubicBezTo>
                    <a:pt x="235" y="877"/>
                    <a:pt x="258" y="871"/>
                    <a:pt x="281" y="857"/>
                  </a:cubicBezTo>
                  <a:cubicBezTo>
                    <a:pt x="726" y="519"/>
                    <a:pt x="1289" y="298"/>
                    <a:pt x="1846" y="298"/>
                  </a:cubicBezTo>
                  <a:cubicBezTo>
                    <a:pt x="2089" y="298"/>
                    <a:pt x="2330" y="340"/>
                    <a:pt x="2561" y="432"/>
                  </a:cubicBezTo>
                  <a:cubicBezTo>
                    <a:pt x="2579" y="438"/>
                    <a:pt x="2596" y="441"/>
                    <a:pt x="2611" y="441"/>
                  </a:cubicBezTo>
                  <a:cubicBezTo>
                    <a:pt x="2753" y="441"/>
                    <a:pt x="2789" y="213"/>
                    <a:pt x="2652" y="158"/>
                  </a:cubicBezTo>
                  <a:cubicBezTo>
                    <a:pt x="2405" y="49"/>
                    <a:pt x="2140" y="1"/>
                    <a:pt x="1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217;p51">
              <a:extLst>
                <a:ext uri="{FF2B5EF4-FFF2-40B4-BE49-F238E27FC236}">
                  <a16:creationId xmlns:a16="http://schemas.microsoft.com/office/drawing/2014/main" id="{7A0A688A-1DD8-4409-80B4-DAB324495E21}"/>
                </a:ext>
              </a:extLst>
            </p:cNvPr>
            <p:cNvSpPr/>
            <p:nvPr/>
          </p:nvSpPr>
          <p:spPr>
            <a:xfrm flipH="1">
              <a:off x="2543289" y="3758841"/>
              <a:ext cx="453964" cy="572297"/>
            </a:xfrm>
            <a:custGeom>
              <a:avLst/>
              <a:gdLst/>
              <a:ahLst/>
              <a:cxnLst/>
              <a:rect l="l" t="t" r="r" b="b"/>
              <a:pathLst>
                <a:path w="9211" h="11612" extrusionOk="0">
                  <a:moveTo>
                    <a:pt x="8846" y="0"/>
                  </a:moveTo>
                  <a:lnTo>
                    <a:pt x="1" y="2371"/>
                  </a:lnTo>
                  <a:lnTo>
                    <a:pt x="548" y="11612"/>
                  </a:lnTo>
                  <a:lnTo>
                    <a:pt x="9211" y="8815"/>
                  </a:lnTo>
                  <a:lnTo>
                    <a:pt x="88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218;p51">
              <a:extLst>
                <a:ext uri="{FF2B5EF4-FFF2-40B4-BE49-F238E27FC236}">
                  <a16:creationId xmlns:a16="http://schemas.microsoft.com/office/drawing/2014/main" id="{24DF7245-0D82-4CB0-ADA1-3A373CE76068}"/>
                </a:ext>
              </a:extLst>
            </p:cNvPr>
            <p:cNvSpPr/>
            <p:nvPr/>
          </p:nvSpPr>
          <p:spPr>
            <a:xfrm flipH="1">
              <a:off x="2495333" y="3892159"/>
              <a:ext cx="443466" cy="471953"/>
            </a:xfrm>
            <a:custGeom>
              <a:avLst/>
              <a:gdLst/>
              <a:ahLst/>
              <a:cxnLst/>
              <a:rect l="l" t="t" r="r" b="b"/>
              <a:pathLst>
                <a:path w="8998" h="9576" extrusionOk="0">
                  <a:moveTo>
                    <a:pt x="5988" y="1"/>
                  </a:moveTo>
                  <a:cubicBezTo>
                    <a:pt x="5289" y="1"/>
                    <a:pt x="5988" y="3192"/>
                    <a:pt x="5988" y="3192"/>
                  </a:cubicBezTo>
                  <a:cubicBezTo>
                    <a:pt x="5988" y="3192"/>
                    <a:pt x="2385" y="1764"/>
                    <a:pt x="982" y="1764"/>
                  </a:cubicBezTo>
                  <a:cubicBezTo>
                    <a:pt x="710" y="1764"/>
                    <a:pt x="520" y="1818"/>
                    <a:pt x="456" y="1946"/>
                  </a:cubicBezTo>
                  <a:cubicBezTo>
                    <a:pt x="183" y="2493"/>
                    <a:pt x="2584" y="4074"/>
                    <a:pt x="2584" y="4074"/>
                  </a:cubicBezTo>
                  <a:lnTo>
                    <a:pt x="730" y="3952"/>
                  </a:lnTo>
                  <a:cubicBezTo>
                    <a:pt x="213" y="4043"/>
                    <a:pt x="0" y="4621"/>
                    <a:pt x="395" y="5046"/>
                  </a:cubicBezTo>
                  <a:cubicBezTo>
                    <a:pt x="183" y="5441"/>
                    <a:pt x="152" y="5928"/>
                    <a:pt x="395" y="6384"/>
                  </a:cubicBezTo>
                  <a:cubicBezTo>
                    <a:pt x="1003" y="7630"/>
                    <a:pt x="2310" y="9089"/>
                    <a:pt x="4833" y="9575"/>
                  </a:cubicBezTo>
                  <a:cubicBezTo>
                    <a:pt x="8997" y="9575"/>
                    <a:pt x="7751" y="3435"/>
                    <a:pt x="7751" y="3435"/>
                  </a:cubicBezTo>
                  <a:cubicBezTo>
                    <a:pt x="7751" y="3435"/>
                    <a:pt x="6687" y="1"/>
                    <a:pt x="5988" y="1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219;p51">
              <a:extLst>
                <a:ext uri="{FF2B5EF4-FFF2-40B4-BE49-F238E27FC236}">
                  <a16:creationId xmlns:a16="http://schemas.microsoft.com/office/drawing/2014/main" id="{899DB537-C4E3-4C8A-B24C-D57044EC0144}"/>
                </a:ext>
              </a:extLst>
            </p:cNvPr>
            <p:cNvSpPr/>
            <p:nvPr/>
          </p:nvSpPr>
          <p:spPr>
            <a:xfrm flipH="1">
              <a:off x="1991980" y="3807338"/>
              <a:ext cx="708620" cy="557265"/>
            </a:xfrm>
            <a:custGeom>
              <a:avLst/>
              <a:gdLst/>
              <a:ahLst/>
              <a:cxnLst/>
              <a:rect l="l" t="t" r="r" b="b"/>
              <a:pathLst>
                <a:path w="14378" h="11307" extrusionOk="0">
                  <a:moveTo>
                    <a:pt x="9445" y="0"/>
                  </a:moveTo>
                  <a:cubicBezTo>
                    <a:pt x="8902" y="0"/>
                    <a:pt x="8397" y="35"/>
                    <a:pt x="7964" y="80"/>
                  </a:cubicBezTo>
                  <a:lnTo>
                    <a:pt x="7964" y="1387"/>
                  </a:lnTo>
                  <a:lnTo>
                    <a:pt x="2918" y="5156"/>
                  </a:lnTo>
                  <a:lnTo>
                    <a:pt x="0" y="11296"/>
                  </a:lnTo>
                  <a:cubicBezTo>
                    <a:pt x="0" y="11296"/>
                    <a:pt x="149" y="11307"/>
                    <a:pt x="422" y="11307"/>
                  </a:cubicBezTo>
                  <a:cubicBezTo>
                    <a:pt x="2140" y="11307"/>
                    <a:pt x="8763" y="10899"/>
                    <a:pt x="13800" y="4944"/>
                  </a:cubicBezTo>
                  <a:cubicBezTo>
                    <a:pt x="14043" y="3728"/>
                    <a:pt x="14225" y="2603"/>
                    <a:pt x="14377" y="1539"/>
                  </a:cubicBezTo>
                  <a:cubicBezTo>
                    <a:pt x="13032" y="308"/>
                    <a:pt x="11072" y="0"/>
                    <a:pt x="9445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220;p51">
              <a:extLst>
                <a:ext uri="{FF2B5EF4-FFF2-40B4-BE49-F238E27FC236}">
                  <a16:creationId xmlns:a16="http://schemas.microsoft.com/office/drawing/2014/main" id="{7EE59AA2-7C07-46A7-8C87-5EFE2CF4601F}"/>
                </a:ext>
              </a:extLst>
            </p:cNvPr>
            <p:cNvSpPr/>
            <p:nvPr/>
          </p:nvSpPr>
          <p:spPr>
            <a:xfrm flipH="1">
              <a:off x="1991980" y="3841246"/>
              <a:ext cx="714633" cy="523210"/>
            </a:xfrm>
            <a:custGeom>
              <a:avLst/>
              <a:gdLst/>
              <a:ahLst/>
              <a:cxnLst/>
              <a:rect l="l" t="t" r="r" b="b"/>
              <a:pathLst>
                <a:path w="14500" h="106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3375" y="6566"/>
                    <a:pt x="1" y="10578"/>
                    <a:pt x="1" y="10578"/>
                  </a:cubicBezTo>
                  <a:cubicBezTo>
                    <a:pt x="350" y="10603"/>
                    <a:pt x="696" y="10616"/>
                    <a:pt x="1036" y="10616"/>
                  </a:cubicBezTo>
                  <a:cubicBezTo>
                    <a:pt x="8789" y="10616"/>
                    <a:pt x="13922" y="4256"/>
                    <a:pt x="13922" y="4256"/>
                  </a:cubicBezTo>
                  <a:cubicBezTo>
                    <a:pt x="13922" y="4256"/>
                    <a:pt x="14378" y="1794"/>
                    <a:pt x="14499" y="851"/>
                  </a:cubicBezTo>
                  <a:cubicBezTo>
                    <a:pt x="13983" y="335"/>
                    <a:pt x="13162" y="0"/>
                    <a:pt x="13162" y="0"/>
                  </a:cubicBez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221;p51">
              <a:extLst>
                <a:ext uri="{FF2B5EF4-FFF2-40B4-BE49-F238E27FC236}">
                  <a16:creationId xmlns:a16="http://schemas.microsoft.com/office/drawing/2014/main" id="{DC0D9DAF-6596-4276-8B99-608466B40B19}"/>
                </a:ext>
              </a:extLst>
            </p:cNvPr>
            <p:cNvSpPr/>
            <p:nvPr/>
          </p:nvSpPr>
          <p:spPr>
            <a:xfrm flipH="1">
              <a:off x="2788973" y="4146817"/>
              <a:ext cx="133365" cy="59980"/>
            </a:xfrm>
            <a:custGeom>
              <a:avLst/>
              <a:gdLst/>
              <a:ahLst/>
              <a:cxnLst/>
              <a:rect l="l" t="t" r="r" b="b"/>
              <a:pathLst>
                <a:path w="2706" h="1217" extrusionOk="0">
                  <a:moveTo>
                    <a:pt x="1" y="1"/>
                  </a:moveTo>
                  <a:cubicBezTo>
                    <a:pt x="1" y="1"/>
                    <a:pt x="1247" y="822"/>
                    <a:pt x="2706" y="121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222;p51">
              <a:extLst>
                <a:ext uri="{FF2B5EF4-FFF2-40B4-BE49-F238E27FC236}">
                  <a16:creationId xmlns:a16="http://schemas.microsoft.com/office/drawing/2014/main" id="{26D0049D-E14E-4368-8995-24045ADA6469}"/>
                </a:ext>
              </a:extLst>
            </p:cNvPr>
            <p:cNvSpPr/>
            <p:nvPr/>
          </p:nvSpPr>
          <p:spPr>
            <a:xfrm flipH="1">
              <a:off x="2607705" y="3697431"/>
              <a:ext cx="417986" cy="127352"/>
            </a:xfrm>
            <a:custGeom>
              <a:avLst/>
              <a:gdLst/>
              <a:ahLst/>
              <a:cxnLst/>
              <a:rect l="l" t="t" r="r" b="b"/>
              <a:pathLst>
                <a:path w="8481" h="2584" extrusionOk="0">
                  <a:moveTo>
                    <a:pt x="8481" y="0"/>
                  </a:moveTo>
                  <a:lnTo>
                    <a:pt x="8481" y="0"/>
                  </a:lnTo>
                  <a:cubicBezTo>
                    <a:pt x="7052" y="365"/>
                    <a:pt x="5623" y="791"/>
                    <a:pt x="4195" y="1216"/>
                  </a:cubicBezTo>
                  <a:cubicBezTo>
                    <a:pt x="2797" y="1642"/>
                    <a:pt x="1368" y="2098"/>
                    <a:pt x="0" y="2584"/>
                  </a:cubicBezTo>
                  <a:cubicBezTo>
                    <a:pt x="1429" y="2219"/>
                    <a:pt x="2857" y="1824"/>
                    <a:pt x="4256" y="1398"/>
                  </a:cubicBezTo>
                  <a:cubicBezTo>
                    <a:pt x="5684" y="942"/>
                    <a:pt x="7082" y="517"/>
                    <a:pt x="8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223;p51">
              <a:extLst>
                <a:ext uri="{FF2B5EF4-FFF2-40B4-BE49-F238E27FC236}">
                  <a16:creationId xmlns:a16="http://schemas.microsoft.com/office/drawing/2014/main" id="{AF1F7F47-B664-4737-A5B7-09042B387CAE}"/>
                </a:ext>
              </a:extLst>
            </p:cNvPr>
            <p:cNvSpPr/>
            <p:nvPr/>
          </p:nvSpPr>
          <p:spPr>
            <a:xfrm flipH="1">
              <a:off x="2616674" y="3712414"/>
              <a:ext cx="385064" cy="121389"/>
            </a:xfrm>
            <a:custGeom>
              <a:avLst/>
              <a:gdLst/>
              <a:ahLst/>
              <a:cxnLst/>
              <a:rect l="l" t="t" r="r" b="b"/>
              <a:pathLst>
                <a:path w="7813" h="2463" extrusionOk="0">
                  <a:moveTo>
                    <a:pt x="7812" y="0"/>
                  </a:moveTo>
                  <a:cubicBezTo>
                    <a:pt x="6475" y="335"/>
                    <a:pt x="5168" y="760"/>
                    <a:pt x="3861" y="1155"/>
                  </a:cubicBezTo>
                  <a:cubicBezTo>
                    <a:pt x="2584" y="1550"/>
                    <a:pt x="1277" y="1976"/>
                    <a:pt x="1" y="2462"/>
                  </a:cubicBezTo>
                  <a:cubicBezTo>
                    <a:pt x="1308" y="2128"/>
                    <a:pt x="2615" y="1733"/>
                    <a:pt x="3922" y="1338"/>
                  </a:cubicBezTo>
                  <a:cubicBezTo>
                    <a:pt x="5229" y="912"/>
                    <a:pt x="6536" y="487"/>
                    <a:pt x="78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224;p51">
              <a:extLst>
                <a:ext uri="{FF2B5EF4-FFF2-40B4-BE49-F238E27FC236}">
                  <a16:creationId xmlns:a16="http://schemas.microsoft.com/office/drawing/2014/main" id="{9A386912-2C11-4681-8044-4C7C6863DBB5}"/>
                </a:ext>
              </a:extLst>
            </p:cNvPr>
            <p:cNvSpPr/>
            <p:nvPr/>
          </p:nvSpPr>
          <p:spPr>
            <a:xfrm flipH="1">
              <a:off x="2300593" y="3579835"/>
              <a:ext cx="15032" cy="302659"/>
            </a:xfrm>
            <a:custGeom>
              <a:avLst/>
              <a:gdLst/>
              <a:ahLst/>
              <a:cxnLst/>
              <a:rect l="l" t="t" r="r" b="b"/>
              <a:pathLst>
                <a:path w="305" h="6141" extrusionOk="0">
                  <a:moveTo>
                    <a:pt x="153" y="0"/>
                  </a:moveTo>
                  <a:cubicBezTo>
                    <a:pt x="77" y="0"/>
                    <a:pt x="1" y="46"/>
                    <a:pt x="1" y="137"/>
                  </a:cubicBezTo>
                  <a:lnTo>
                    <a:pt x="1" y="5274"/>
                  </a:lnTo>
                  <a:lnTo>
                    <a:pt x="1" y="6003"/>
                  </a:lnTo>
                  <a:cubicBezTo>
                    <a:pt x="1" y="6094"/>
                    <a:pt x="77" y="6140"/>
                    <a:pt x="153" y="6140"/>
                  </a:cubicBezTo>
                  <a:cubicBezTo>
                    <a:pt x="229" y="6140"/>
                    <a:pt x="305" y="6094"/>
                    <a:pt x="305" y="6003"/>
                  </a:cubicBezTo>
                  <a:lnTo>
                    <a:pt x="305" y="866"/>
                  </a:lnTo>
                  <a:lnTo>
                    <a:pt x="305" y="137"/>
                  </a:lnTo>
                  <a:cubicBezTo>
                    <a:pt x="305" y="46"/>
                    <a:pt x="229" y="0"/>
                    <a:pt x="153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225;p51">
              <a:extLst>
                <a:ext uri="{FF2B5EF4-FFF2-40B4-BE49-F238E27FC236}">
                  <a16:creationId xmlns:a16="http://schemas.microsoft.com/office/drawing/2014/main" id="{B2F8C690-E783-4B8B-BCBE-C94DD9900570}"/>
                </a:ext>
              </a:extLst>
            </p:cNvPr>
            <p:cNvSpPr/>
            <p:nvPr/>
          </p:nvSpPr>
          <p:spPr>
            <a:xfrm flipH="1">
              <a:off x="3224908" y="3661452"/>
              <a:ext cx="77920" cy="62986"/>
            </a:xfrm>
            <a:custGeom>
              <a:avLst/>
              <a:gdLst/>
              <a:ahLst/>
              <a:cxnLst/>
              <a:rect l="l" t="t" r="r" b="b"/>
              <a:pathLst>
                <a:path w="1581" h="1278" extrusionOk="0">
                  <a:moveTo>
                    <a:pt x="1581" y="1"/>
                  </a:moveTo>
                  <a:cubicBezTo>
                    <a:pt x="1580" y="1"/>
                    <a:pt x="456" y="274"/>
                    <a:pt x="0" y="1277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226;p51">
              <a:extLst>
                <a:ext uri="{FF2B5EF4-FFF2-40B4-BE49-F238E27FC236}">
                  <a16:creationId xmlns:a16="http://schemas.microsoft.com/office/drawing/2014/main" id="{E2D8E655-BC90-4FE6-9E3B-E143F8289B93}"/>
                </a:ext>
              </a:extLst>
            </p:cNvPr>
            <p:cNvSpPr/>
            <p:nvPr/>
          </p:nvSpPr>
          <p:spPr>
            <a:xfrm flipH="1">
              <a:off x="3196420" y="3718377"/>
              <a:ext cx="67471" cy="49482"/>
            </a:xfrm>
            <a:custGeom>
              <a:avLst/>
              <a:gdLst/>
              <a:ahLst/>
              <a:cxnLst/>
              <a:rect l="l" t="t" r="r" b="b"/>
              <a:pathLst>
                <a:path w="1369" h="1004" extrusionOk="0">
                  <a:moveTo>
                    <a:pt x="1368" y="1"/>
                  </a:moveTo>
                  <a:lnTo>
                    <a:pt x="1368" y="1"/>
                  </a:lnTo>
                  <a:cubicBezTo>
                    <a:pt x="1368" y="1"/>
                    <a:pt x="517" y="335"/>
                    <a:pt x="0" y="1004"/>
                  </a:cubicBezTo>
                  <a:lnTo>
                    <a:pt x="1368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227;p51">
              <a:extLst>
                <a:ext uri="{FF2B5EF4-FFF2-40B4-BE49-F238E27FC236}">
                  <a16:creationId xmlns:a16="http://schemas.microsoft.com/office/drawing/2014/main" id="{71946673-9D62-4886-9AC1-10956B66FE44}"/>
                </a:ext>
              </a:extLst>
            </p:cNvPr>
            <p:cNvSpPr/>
            <p:nvPr/>
          </p:nvSpPr>
          <p:spPr>
            <a:xfrm flipH="1">
              <a:off x="3170988" y="3767811"/>
              <a:ext cx="58452" cy="36027"/>
            </a:xfrm>
            <a:custGeom>
              <a:avLst/>
              <a:gdLst/>
              <a:ahLst/>
              <a:cxnLst/>
              <a:rect l="l" t="t" r="r" b="b"/>
              <a:pathLst>
                <a:path w="1186" h="731" extrusionOk="0">
                  <a:moveTo>
                    <a:pt x="1186" y="1"/>
                  </a:moveTo>
                  <a:lnTo>
                    <a:pt x="1186" y="1"/>
                  </a:lnTo>
                  <a:cubicBezTo>
                    <a:pt x="1186" y="1"/>
                    <a:pt x="456" y="214"/>
                    <a:pt x="0" y="730"/>
                  </a:cubicBezTo>
                  <a:lnTo>
                    <a:pt x="1186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228;p51">
              <a:extLst>
                <a:ext uri="{FF2B5EF4-FFF2-40B4-BE49-F238E27FC236}">
                  <a16:creationId xmlns:a16="http://schemas.microsoft.com/office/drawing/2014/main" id="{BA4E8646-1C2E-4239-957B-7428BE0E3E0A}"/>
                </a:ext>
              </a:extLst>
            </p:cNvPr>
            <p:cNvSpPr/>
            <p:nvPr/>
          </p:nvSpPr>
          <p:spPr>
            <a:xfrm flipH="1">
              <a:off x="2934268" y="3418935"/>
              <a:ext cx="15032" cy="302659"/>
            </a:xfrm>
            <a:custGeom>
              <a:avLst/>
              <a:gdLst/>
              <a:ahLst/>
              <a:cxnLst/>
              <a:rect l="l" t="t" r="r" b="b"/>
              <a:pathLst>
                <a:path w="305" h="6141" extrusionOk="0">
                  <a:moveTo>
                    <a:pt x="153" y="0"/>
                  </a:moveTo>
                  <a:cubicBezTo>
                    <a:pt x="77" y="0"/>
                    <a:pt x="1" y="46"/>
                    <a:pt x="1" y="137"/>
                  </a:cubicBezTo>
                  <a:lnTo>
                    <a:pt x="1" y="5274"/>
                  </a:lnTo>
                  <a:lnTo>
                    <a:pt x="1" y="6003"/>
                  </a:lnTo>
                  <a:cubicBezTo>
                    <a:pt x="1" y="6094"/>
                    <a:pt x="77" y="6140"/>
                    <a:pt x="153" y="6140"/>
                  </a:cubicBezTo>
                  <a:cubicBezTo>
                    <a:pt x="229" y="6140"/>
                    <a:pt x="305" y="6094"/>
                    <a:pt x="305" y="6003"/>
                  </a:cubicBezTo>
                  <a:lnTo>
                    <a:pt x="305" y="866"/>
                  </a:lnTo>
                  <a:lnTo>
                    <a:pt x="305" y="137"/>
                  </a:lnTo>
                  <a:cubicBezTo>
                    <a:pt x="305" y="46"/>
                    <a:pt x="229" y="0"/>
                    <a:pt x="153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68B77FF-1087-47E7-80A9-CBDEC223705C}"/>
              </a:ext>
            </a:extLst>
          </p:cNvPr>
          <p:cNvSpPr txBox="1"/>
          <p:nvPr/>
        </p:nvSpPr>
        <p:spPr>
          <a:xfrm>
            <a:off x="386053" y="3682657"/>
            <a:ext cx="4055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6.   9.000    - 1.200  = 7.800</a:t>
            </a:r>
          </a:p>
        </p:txBody>
      </p:sp>
    </p:spTree>
    <p:extLst>
      <p:ext uri="{BB962C8B-B14F-4D97-AF65-F5344CB8AC3E}">
        <p14:creationId xmlns:p14="http://schemas.microsoft.com/office/powerpoint/2010/main" val="2010561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3" grpId="0"/>
      <p:bldP spid="95" grpId="0"/>
      <p:bldP spid="97" grpId="0"/>
      <p:bldP spid="99" grpId="0"/>
      <p:bldP spid="101" grpId="0"/>
      <p:bldP spid="102" grpId="0"/>
      <p:bldP spid="104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18;p41">
            <a:extLst>
              <a:ext uri="{FF2B5EF4-FFF2-40B4-BE49-F238E27FC236}">
                <a16:creationId xmlns:a16="http://schemas.microsoft.com/office/drawing/2014/main" id="{FE046D3D-77D1-42FD-9EE6-9172CCCF635C}"/>
              </a:ext>
            </a:extLst>
          </p:cNvPr>
          <p:cNvSpPr txBox="1">
            <a:spLocks/>
          </p:cNvSpPr>
          <p:nvPr/>
        </p:nvSpPr>
        <p:spPr>
          <a:xfrm>
            <a:off x="1638696" y="102397"/>
            <a:ext cx="609176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 err="1"/>
              <a:t>Soal</a:t>
            </a:r>
            <a:r>
              <a:rPr lang="en-US" sz="2800" dirty="0"/>
              <a:t> </a:t>
            </a:r>
            <a:r>
              <a:rPr lang="en-US" sz="2800" dirty="0" err="1"/>
              <a:t>Cerita</a:t>
            </a:r>
            <a:r>
              <a:rPr lang="en-US" sz="2800" dirty="0"/>
              <a:t> </a:t>
            </a:r>
            <a:r>
              <a:rPr lang="en-US" sz="2800" dirty="0" err="1"/>
              <a:t>Pengurangan</a:t>
            </a:r>
            <a:r>
              <a:rPr lang="en-US" sz="2800" dirty="0"/>
              <a:t> </a:t>
            </a:r>
            <a:r>
              <a:rPr lang="en-US" sz="2800" dirty="0" err="1"/>
              <a:t>Ribuan</a:t>
            </a:r>
            <a:endParaRPr lang="en-US" sz="28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E764D98-C12B-4AC7-80F9-64D078D15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349" y="559463"/>
            <a:ext cx="7939616" cy="575400"/>
          </a:xfrm>
        </p:spPr>
        <p:txBody>
          <a:bodyPr/>
          <a:lstStyle/>
          <a:p>
            <a:pPr marL="152400" indent="0">
              <a:buNone/>
            </a:pPr>
            <a:r>
              <a:rPr lang="en-US" sz="1800" dirty="0" err="1">
                <a:latin typeface="Patrick Hand" panose="020B0604020202020204" charset="0"/>
              </a:rPr>
              <a:t>Seorang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pedagang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menjual</a:t>
            </a:r>
            <a:r>
              <a:rPr lang="en-US" sz="1800" dirty="0">
                <a:latin typeface="Patrick Hand" panose="020B0604020202020204" charset="0"/>
              </a:rPr>
              <a:t> 5.739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Seorang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pembeli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membeli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tersebut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sebanyak</a:t>
            </a:r>
            <a:r>
              <a:rPr lang="en-US" sz="1800" dirty="0">
                <a:latin typeface="Patrick Hand" panose="020B0604020202020204" charset="0"/>
              </a:rPr>
              <a:t> 3.317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Berapa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sisa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dijual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saat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ini</a:t>
            </a:r>
            <a:r>
              <a:rPr lang="en-US" sz="1800" dirty="0">
                <a:latin typeface="Patrick Hand" panose="020B0604020202020204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EB2227-2145-4CA9-85EA-19D7A0E54E1F}"/>
              </a:ext>
            </a:extLst>
          </p:cNvPr>
          <p:cNvSpPr txBox="1"/>
          <p:nvPr/>
        </p:nvSpPr>
        <p:spPr>
          <a:xfrm>
            <a:off x="543374" y="1543937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Diketahui</a:t>
            </a:r>
            <a:r>
              <a:rPr lang="en-US" sz="1800" dirty="0">
                <a:latin typeface="Patrick Hand" panose="020B0604020202020204" charset="0"/>
              </a:rPr>
              <a:t> :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8DBBA2-6FB4-44CE-BB19-A11AD8746803}"/>
              </a:ext>
            </a:extLst>
          </p:cNvPr>
          <p:cNvSpPr txBox="1"/>
          <p:nvPr/>
        </p:nvSpPr>
        <p:spPr>
          <a:xfrm>
            <a:off x="1512458" y="1549775"/>
            <a:ext cx="5782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Patrick Hand" panose="020B0604020202020204" charset="0"/>
              </a:rPr>
              <a:t>Seorang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pedagang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menjual</a:t>
            </a:r>
            <a:r>
              <a:rPr lang="en-US" sz="1800" dirty="0">
                <a:latin typeface="Patrick Hand" panose="020B0604020202020204" charset="0"/>
              </a:rPr>
              <a:t> 5.739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Patrick Hand" panose="020B0604020202020204" charset="0"/>
              </a:rPr>
              <a:t>Seorang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pembeli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membeli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tersebut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sebanyak</a:t>
            </a:r>
            <a:r>
              <a:rPr lang="en-US" sz="1800" dirty="0">
                <a:latin typeface="Patrick Hand" panose="020B0604020202020204" charset="0"/>
              </a:rPr>
              <a:t> 3.317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FEC258-E073-4A98-BB83-8714A25D1DE9}"/>
              </a:ext>
            </a:extLst>
          </p:cNvPr>
          <p:cNvSpPr txBox="1"/>
          <p:nvPr/>
        </p:nvSpPr>
        <p:spPr>
          <a:xfrm>
            <a:off x="359176" y="2339950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Ditanyakan</a:t>
            </a:r>
            <a:r>
              <a:rPr lang="en-US" sz="1800" dirty="0">
                <a:latin typeface="Patrick Hand" panose="020B0604020202020204" charset="0"/>
              </a:rPr>
              <a:t> 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691424-7D91-4987-BC2D-8059CBA24743}"/>
              </a:ext>
            </a:extLst>
          </p:cNvPr>
          <p:cNvSpPr txBox="1"/>
          <p:nvPr/>
        </p:nvSpPr>
        <p:spPr>
          <a:xfrm>
            <a:off x="597402" y="424401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Jadi</a:t>
            </a:r>
            <a:r>
              <a:rPr lang="en-US" sz="1800" dirty="0"/>
              <a:t>,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87FA46-5C40-44C4-9824-FFEC88B8C5D5}"/>
              </a:ext>
            </a:extLst>
          </p:cNvPr>
          <p:cNvSpPr txBox="1"/>
          <p:nvPr/>
        </p:nvSpPr>
        <p:spPr>
          <a:xfrm>
            <a:off x="1556248" y="2366018"/>
            <a:ext cx="6213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Berapa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sisa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dijual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saat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ini</a:t>
            </a:r>
            <a:r>
              <a:rPr lang="en-US" sz="1800" dirty="0">
                <a:latin typeface="Patrick Hand" panose="020B0604020202020204" charset="0"/>
              </a:rPr>
              <a:t>?</a:t>
            </a:r>
            <a:endParaRPr lang="en-US" sz="1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4200ED-E632-4C58-8160-77C14525599C}"/>
              </a:ext>
            </a:extLst>
          </p:cNvPr>
          <p:cNvSpPr txBox="1"/>
          <p:nvPr/>
        </p:nvSpPr>
        <p:spPr>
          <a:xfrm>
            <a:off x="620024" y="2964827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Jawab   :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A0C06CCF-5368-4E21-94AE-921C3D74D2C1}"/>
              </a:ext>
            </a:extLst>
          </p:cNvPr>
          <p:cNvSpPr txBox="1">
            <a:spLocks/>
          </p:cNvSpPr>
          <p:nvPr/>
        </p:nvSpPr>
        <p:spPr>
          <a:xfrm>
            <a:off x="1463068" y="2917089"/>
            <a:ext cx="1938224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5.739 - 3.317 =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487E324C-9411-4247-8EBC-8234DFD1B026}"/>
              </a:ext>
            </a:extLst>
          </p:cNvPr>
          <p:cNvSpPr txBox="1">
            <a:spLocks/>
          </p:cNvSpPr>
          <p:nvPr/>
        </p:nvSpPr>
        <p:spPr>
          <a:xfrm>
            <a:off x="1453005" y="3178374"/>
            <a:ext cx="944289" cy="427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5.739</a:t>
            </a:r>
          </a:p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3.317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3A9D36-1B71-4A91-8C63-F730FE9FD6D5}"/>
              </a:ext>
            </a:extLst>
          </p:cNvPr>
          <p:cNvSpPr txBox="1"/>
          <p:nvPr/>
        </p:nvSpPr>
        <p:spPr>
          <a:xfrm>
            <a:off x="2223547" y="369985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-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B5F0E53-F0B2-4B4D-929C-9B625D2992AB}"/>
              </a:ext>
            </a:extLst>
          </p:cNvPr>
          <p:cNvCxnSpPr>
            <a:cxnSpLocks/>
          </p:cNvCxnSpPr>
          <p:nvPr/>
        </p:nvCxnSpPr>
        <p:spPr>
          <a:xfrm>
            <a:off x="1568079" y="3895102"/>
            <a:ext cx="68495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BDD957F-21AB-4C92-89D0-C31AA6F3628E}"/>
              </a:ext>
            </a:extLst>
          </p:cNvPr>
          <p:cNvSpPr txBox="1"/>
          <p:nvPr/>
        </p:nvSpPr>
        <p:spPr>
          <a:xfrm>
            <a:off x="1976743" y="389299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B033B2-5805-4103-BA82-650B5EFC5EAF}"/>
              </a:ext>
            </a:extLst>
          </p:cNvPr>
          <p:cNvSpPr txBox="1"/>
          <p:nvPr/>
        </p:nvSpPr>
        <p:spPr>
          <a:xfrm>
            <a:off x="1760699" y="389067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9FD0CC-868C-418F-96BB-C70ABF368DB8}"/>
              </a:ext>
            </a:extLst>
          </p:cNvPr>
          <p:cNvSpPr txBox="1"/>
          <p:nvPr/>
        </p:nvSpPr>
        <p:spPr>
          <a:xfrm>
            <a:off x="1619661" y="3891822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BDB6A69-D53B-4EA6-A80E-7A57D8258C35}"/>
              </a:ext>
            </a:extLst>
          </p:cNvPr>
          <p:cNvSpPr txBox="1"/>
          <p:nvPr/>
        </p:nvSpPr>
        <p:spPr>
          <a:xfrm>
            <a:off x="1867163" y="389510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0C9612D-2737-4B88-934A-637A6BF64E06}"/>
              </a:ext>
            </a:extLst>
          </p:cNvPr>
          <p:cNvSpPr txBox="1"/>
          <p:nvPr/>
        </p:nvSpPr>
        <p:spPr>
          <a:xfrm>
            <a:off x="1026512" y="4225294"/>
            <a:ext cx="6188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sisa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dijual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saat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ini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sebanyak</a:t>
            </a:r>
            <a:r>
              <a:rPr lang="en-US" sz="1800" dirty="0">
                <a:latin typeface="Patrick Hand" panose="020B0604020202020204" charset="0"/>
              </a:rPr>
              <a:t> 2.422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.</a:t>
            </a:r>
            <a:endParaRPr lang="en-US" sz="1800" dirty="0"/>
          </a:p>
        </p:txBody>
      </p:sp>
      <p:grpSp>
        <p:nvGrpSpPr>
          <p:cNvPr id="40" name="Google Shape;2428;p70">
            <a:extLst>
              <a:ext uri="{FF2B5EF4-FFF2-40B4-BE49-F238E27FC236}">
                <a16:creationId xmlns:a16="http://schemas.microsoft.com/office/drawing/2014/main" id="{7DA7A165-2607-4E4D-A61A-5536F8EAA52E}"/>
              </a:ext>
            </a:extLst>
          </p:cNvPr>
          <p:cNvGrpSpPr/>
          <p:nvPr/>
        </p:nvGrpSpPr>
        <p:grpSpPr>
          <a:xfrm>
            <a:off x="7593488" y="2742316"/>
            <a:ext cx="1550512" cy="2298787"/>
            <a:chOff x="6093972" y="739900"/>
            <a:chExt cx="2135361" cy="3682716"/>
          </a:xfrm>
        </p:grpSpPr>
        <p:sp>
          <p:nvSpPr>
            <p:cNvPr id="41" name="Google Shape;2429;p70">
              <a:extLst>
                <a:ext uri="{FF2B5EF4-FFF2-40B4-BE49-F238E27FC236}">
                  <a16:creationId xmlns:a16="http://schemas.microsoft.com/office/drawing/2014/main" id="{5B72F153-4890-4190-AD6F-1EA2CD9F328C}"/>
                </a:ext>
              </a:extLst>
            </p:cNvPr>
            <p:cNvSpPr/>
            <p:nvPr/>
          </p:nvSpPr>
          <p:spPr>
            <a:xfrm>
              <a:off x="6914981" y="2096108"/>
              <a:ext cx="880542" cy="535049"/>
            </a:xfrm>
            <a:custGeom>
              <a:avLst/>
              <a:gdLst/>
              <a:ahLst/>
              <a:cxnLst/>
              <a:rect l="l" t="t" r="r" b="b"/>
              <a:pathLst>
                <a:path w="16658" h="10122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22"/>
                  </a:lnTo>
                  <a:lnTo>
                    <a:pt x="16019" y="10091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430;p70">
              <a:extLst>
                <a:ext uri="{FF2B5EF4-FFF2-40B4-BE49-F238E27FC236}">
                  <a16:creationId xmlns:a16="http://schemas.microsoft.com/office/drawing/2014/main" id="{E8763324-2ACF-4947-820D-BFF7E582D5FD}"/>
                </a:ext>
              </a:extLst>
            </p:cNvPr>
            <p:cNvSpPr/>
            <p:nvPr/>
          </p:nvSpPr>
          <p:spPr>
            <a:xfrm>
              <a:off x="6755928" y="1835830"/>
              <a:ext cx="122159" cy="1049218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0"/>
                  </a:moveTo>
                  <a:lnTo>
                    <a:pt x="304" y="61"/>
                  </a:lnTo>
                  <a:lnTo>
                    <a:pt x="0" y="19848"/>
                  </a:lnTo>
                  <a:lnTo>
                    <a:pt x="0" y="19848"/>
                  </a:lnTo>
                  <a:lnTo>
                    <a:pt x="2311" y="19757"/>
                  </a:lnTo>
                  <a:lnTo>
                    <a:pt x="2159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431;p70">
              <a:extLst>
                <a:ext uri="{FF2B5EF4-FFF2-40B4-BE49-F238E27FC236}">
                  <a16:creationId xmlns:a16="http://schemas.microsoft.com/office/drawing/2014/main" id="{A26631B4-749C-4075-80D6-DE0292E8DDF9}"/>
                </a:ext>
              </a:extLst>
            </p:cNvPr>
            <p:cNvSpPr/>
            <p:nvPr/>
          </p:nvSpPr>
          <p:spPr>
            <a:xfrm>
              <a:off x="6869998" y="1835830"/>
              <a:ext cx="72365" cy="1044408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0"/>
                  </a:moveTo>
                  <a:lnTo>
                    <a:pt x="153" y="19757"/>
                  </a:lnTo>
                  <a:lnTo>
                    <a:pt x="1368" y="19727"/>
                  </a:lnTo>
                  <a:lnTo>
                    <a:pt x="1368" y="10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432;p70">
              <a:extLst>
                <a:ext uri="{FF2B5EF4-FFF2-40B4-BE49-F238E27FC236}">
                  <a16:creationId xmlns:a16="http://schemas.microsoft.com/office/drawing/2014/main" id="{B14AE953-4989-4DED-900A-75661B3F8CF0}"/>
                </a:ext>
              </a:extLst>
            </p:cNvPr>
            <p:cNvSpPr/>
            <p:nvPr/>
          </p:nvSpPr>
          <p:spPr>
            <a:xfrm>
              <a:off x="7705490" y="1863105"/>
              <a:ext cx="149488" cy="1044408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433;p70">
              <a:extLst>
                <a:ext uri="{FF2B5EF4-FFF2-40B4-BE49-F238E27FC236}">
                  <a16:creationId xmlns:a16="http://schemas.microsoft.com/office/drawing/2014/main" id="{488236AB-9814-4BB5-8077-5B6F6547F4FE}"/>
                </a:ext>
              </a:extLst>
            </p:cNvPr>
            <p:cNvSpPr/>
            <p:nvPr/>
          </p:nvSpPr>
          <p:spPr>
            <a:xfrm>
              <a:off x="7829181" y="1863105"/>
              <a:ext cx="96470" cy="1044408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434;p70">
              <a:extLst>
                <a:ext uri="{FF2B5EF4-FFF2-40B4-BE49-F238E27FC236}">
                  <a16:creationId xmlns:a16="http://schemas.microsoft.com/office/drawing/2014/main" id="{C3083687-44E0-43DC-B36B-F512A47984B3}"/>
                </a:ext>
              </a:extLst>
            </p:cNvPr>
            <p:cNvSpPr/>
            <p:nvPr/>
          </p:nvSpPr>
          <p:spPr>
            <a:xfrm>
              <a:off x="6911757" y="2950841"/>
              <a:ext cx="123798" cy="1025114"/>
            </a:xfrm>
            <a:custGeom>
              <a:avLst/>
              <a:gdLst/>
              <a:ahLst/>
              <a:cxnLst/>
              <a:rect l="l" t="t" r="r" b="b"/>
              <a:pathLst>
                <a:path w="2342" h="19393" extrusionOk="0">
                  <a:moveTo>
                    <a:pt x="1" y="1"/>
                  </a:moveTo>
                  <a:lnTo>
                    <a:pt x="518" y="19332"/>
                  </a:lnTo>
                  <a:lnTo>
                    <a:pt x="2341" y="19393"/>
                  </a:lnTo>
                  <a:lnTo>
                    <a:pt x="2341" y="19393"/>
                  </a:lnTo>
                  <a:lnTo>
                    <a:pt x="2281" y="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435;p70">
              <a:extLst>
                <a:ext uri="{FF2B5EF4-FFF2-40B4-BE49-F238E27FC236}">
                  <a16:creationId xmlns:a16="http://schemas.microsoft.com/office/drawing/2014/main" id="{BF480D68-4FE5-4DB0-ABF6-F4C099273400}"/>
                </a:ext>
              </a:extLst>
            </p:cNvPr>
            <p:cNvSpPr/>
            <p:nvPr/>
          </p:nvSpPr>
          <p:spPr>
            <a:xfrm>
              <a:off x="7032276" y="2954066"/>
              <a:ext cx="72365" cy="1021890"/>
            </a:xfrm>
            <a:custGeom>
              <a:avLst/>
              <a:gdLst/>
              <a:ahLst/>
              <a:cxnLst/>
              <a:rect l="l" t="t" r="r" b="b"/>
              <a:pathLst>
                <a:path w="1369" h="19332" extrusionOk="0">
                  <a:moveTo>
                    <a:pt x="1" y="0"/>
                  </a:moveTo>
                  <a:lnTo>
                    <a:pt x="61" y="1933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436;p70">
              <a:extLst>
                <a:ext uri="{FF2B5EF4-FFF2-40B4-BE49-F238E27FC236}">
                  <a16:creationId xmlns:a16="http://schemas.microsoft.com/office/drawing/2014/main" id="{D7280EBD-E478-4716-BA67-7E1338C27BF2}"/>
                </a:ext>
              </a:extLst>
            </p:cNvPr>
            <p:cNvSpPr/>
            <p:nvPr/>
          </p:nvSpPr>
          <p:spPr>
            <a:xfrm>
              <a:off x="7744025" y="3002273"/>
              <a:ext cx="143092" cy="1021890"/>
            </a:xfrm>
            <a:custGeom>
              <a:avLst/>
              <a:gdLst/>
              <a:ahLst/>
              <a:cxnLst/>
              <a:rect l="l" t="t" r="r" b="b"/>
              <a:pathLst>
                <a:path w="2707" h="19332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3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437;p70">
              <a:extLst>
                <a:ext uri="{FF2B5EF4-FFF2-40B4-BE49-F238E27FC236}">
                  <a16:creationId xmlns:a16="http://schemas.microsoft.com/office/drawing/2014/main" id="{48E7675F-69AB-46DC-8882-E7B54E7AB001}"/>
                </a:ext>
              </a:extLst>
            </p:cNvPr>
            <p:cNvSpPr/>
            <p:nvPr/>
          </p:nvSpPr>
          <p:spPr>
            <a:xfrm>
              <a:off x="7864544" y="3003859"/>
              <a:ext cx="90021" cy="1020304"/>
            </a:xfrm>
            <a:custGeom>
              <a:avLst/>
              <a:gdLst/>
              <a:ahLst/>
              <a:cxnLst/>
              <a:rect l="l" t="t" r="r" b="b"/>
              <a:pathLst>
                <a:path w="1703" h="19302" extrusionOk="0">
                  <a:moveTo>
                    <a:pt x="1" y="1"/>
                  </a:moveTo>
                  <a:lnTo>
                    <a:pt x="426" y="1930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438;p70">
              <a:extLst>
                <a:ext uri="{FF2B5EF4-FFF2-40B4-BE49-F238E27FC236}">
                  <a16:creationId xmlns:a16="http://schemas.microsoft.com/office/drawing/2014/main" id="{D7947070-46DB-4981-93FC-4D9D3EA8831B}"/>
                </a:ext>
              </a:extLst>
            </p:cNvPr>
            <p:cNvSpPr/>
            <p:nvPr/>
          </p:nvSpPr>
          <p:spPr>
            <a:xfrm>
              <a:off x="6850704" y="2006089"/>
              <a:ext cx="904646" cy="565655"/>
            </a:xfrm>
            <a:custGeom>
              <a:avLst/>
              <a:gdLst/>
              <a:ahLst/>
              <a:cxnLst/>
              <a:rect l="l" t="t" r="r" b="b"/>
              <a:pathLst>
                <a:path w="17114" h="10701" extrusionOk="0">
                  <a:moveTo>
                    <a:pt x="1" y="1"/>
                  </a:moveTo>
                  <a:lnTo>
                    <a:pt x="487" y="10700"/>
                  </a:lnTo>
                  <a:lnTo>
                    <a:pt x="16506" y="10639"/>
                  </a:lnTo>
                  <a:lnTo>
                    <a:pt x="17114" y="54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439;p70">
              <a:extLst>
                <a:ext uri="{FF2B5EF4-FFF2-40B4-BE49-F238E27FC236}">
                  <a16:creationId xmlns:a16="http://schemas.microsoft.com/office/drawing/2014/main" id="{10CBDA45-3A1B-4B70-AC40-CEA66D362F60}"/>
                </a:ext>
              </a:extLst>
            </p:cNvPr>
            <p:cNvSpPr/>
            <p:nvPr/>
          </p:nvSpPr>
          <p:spPr>
            <a:xfrm>
              <a:off x="6976034" y="3378208"/>
              <a:ext cx="294113" cy="250715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2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440;p70">
              <a:extLst>
                <a:ext uri="{FF2B5EF4-FFF2-40B4-BE49-F238E27FC236}">
                  <a16:creationId xmlns:a16="http://schemas.microsoft.com/office/drawing/2014/main" id="{5C495AF2-0948-410E-A86D-BD2136FC4607}"/>
                </a:ext>
              </a:extLst>
            </p:cNvPr>
            <p:cNvSpPr/>
            <p:nvPr/>
          </p:nvSpPr>
          <p:spPr>
            <a:xfrm>
              <a:off x="7004948" y="3519606"/>
              <a:ext cx="261974" cy="435461"/>
            </a:xfrm>
            <a:custGeom>
              <a:avLst/>
              <a:gdLst/>
              <a:ahLst/>
              <a:cxnLst/>
              <a:rect l="l" t="t" r="r" b="b"/>
              <a:pathLst>
                <a:path w="4956" h="8238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396"/>
                    <a:pt x="1521" y="1064"/>
                    <a:pt x="1" y="2067"/>
                  </a:cubicBezTo>
                  <a:lnTo>
                    <a:pt x="761" y="8207"/>
                  </a:lnTo>
                  <a:lnTo>
                    <a:pt x="4773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441;p70">
              <a:extLst>
                <a:ext uri="{FF2B5EF4-FFF2-40B4-BE49-F238E27FC236}">
                  <a16:creationId xmlns:a16="http://schemas.microsoft.com/office/drawing/2014/main" id="{C0A850CD-20E8-46B0-86F0-54900E081775}"/>
                </a:ext>
              </a:extLst>
            </p:cNvPr>
            <p:cNvSpPr/>
            <p:nvPr/>
          </p:nvSpPr>
          <p:spPr>
            <a:xfrm>
              <a:off x="6868412" y="3929794"/>
              <a:ext cx="395287" cy="330798"/>
            </a:xfrm>
            <a:custGeom>
              <a:avLst/>
              <a:gdLst/>
              <a:ahLst/>
              <a:cxnLst/>
              <a:rect l="l" t="t" r="r" b="b"/>
              <a:pathLst>
                <a:path w="7478" h="6258" extrusionOk="0">
                  <a:moveTo>
                    <a:pt x="7388" y="1"/>
                  </a:moveTo>
                  <a:cubicBezTo>
                    <a:pt x="7336" y="1"/>
                    <a:pt x="7219" y="1108"/>
                    <a:pt x="5548" y="1108"/>
                  </a:cubicBezTo>
                  <a:cubicBezTo>
                    <a:pt x="4993" y="1108"/>
                    <a:pt x="4266" y="986"/>
                    <a:pt x="3313" y="660"/>
                  </a:cubicBezTo>
                  <a:cubicBezTo>
                    <a:pt x="3313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6" y="6257"/>
                    <a:pt x="7478" y="478"/>
                    <a:pt x="7478" y="478"/>
                  </a:cubicBezTo>
                  <a:cubicBezTo>
                    <a:pt x="7415" y="130"/>
                    <a:pt x="7405" y="1"/>
                    <a:pt x="738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442;p70">
              <a:extLst>
                <a:ext uri="{FF2B5EF4-FFF2-40B4-BE49-F238E27FC236}">
                  <a16:creationId xmlns:a16="http://schemas.microsoft.com/office/drawing/2014/main" id="{4E848F4C-942B-43E8-B8E2-654802E890FF}"/>
                </a:ext>
              </a:extLst>
            </p:cNvPr>
            <p:cNvSpPr/>
            <p:nvPr/>
          </p:nvSpPr>
          <p:spPr>
            <a:xfrm>
              <a:off x="6964775" y="3943801"/>
              <a:ext cx="292474" cy="18321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74" y="3118"/>
                    <a:pt x="1153" y="3028"/>
                    <a:pt x="1730" y="3028"/>
                  </a:cubicBezTo>
                  <a:cubicBezTo>
                    <a:pt x="2500" y="3028"/>
                    <a:pt x="3266" y="3187"/>
                    <a:pt x="4013" y="3465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443;p70">
              <a:extLst>
                <a:ext uri="{FF2B5EF4-FFF2-40B4-BE49-F238E27FC236}">
                  <a16:creationId xmlns:a16="http://schemas.microsoft.com/office/drawing/2014/main" id="{7A23B628-A80F-487B-9B35-91AC061980C0}"/>
                </a:ext>
              </a:extLst>
            </p:cNvPr>
            <p:cNvSpPr/>
            <p:nvPr/>
          </p:nvSpPr>
          <p:spPr>
            <a:xfrm>
              <a:off x="7014621" y="3833907"/>
              <a:ext cx="198912" cy="170632"/>
            </a:xfrm>
            <a:custGeom>
              <a:avLst/>
              <a:gdLst/>
              <a:ahLst/>
              <a:cxnLst/>
              <a:rect l="l" t="t" r="r" b="b"/>
              <a:pathLst>
                <a:path w="3763" h="3228" extrusionOk="0">
                  <a:moveTo>
                    <a:pt x="1226" y="327"/>
                  </a:moveTo>
                  <a:cubicBezTo>
                    <a:pt x="1542" y="327"/>
                    <a:pt x="1672" y="1586"/>
                    <a:pt x="1672" y="1714"/>
                  </a:cubicBezTo>
                  <a:cubicBezTo>
                    <a:pt x="1672" y="1943"/>
                    <a:pt x="1663" y="2181"/>
                    <a:pt x="1650" y="2419"/>
                  </a:cubicBezTo>
                  <a:lnTo>
                    <a:pt x="1650" y="2419"/>
                  </a:lnTo>
                  <a:cubicBezTo>
                    <a:pt x="1553" y="2237"/>
                    <a:pt x="1461" y="2052"/>
                    <a:pt x="1368" y="1866"/>
                  </a:cubicBezTo>
                  <a:cubicBezTo>
                    <a:pt x="1216" y="1562"/>
                    <a:pt x="821" y="802"/>
                    <a:pt x="1034" y="468"/>
                  </a:cubicBezTo>
                  <a:cubicBezTo>
                    <a:pt x="1104" y="369"/>
                    <a:pt x="1168" y="327"/>
                    <a:pt x="1226" y="327"/>
                  </a:cubicBezTo>
                  <a:close/>
                  <a:moveTo>
                    <a:pt x="2589" y="989"/>
                  </a:moveTo>
                  <a:cubicBezTo>
                    <a:pt x="2743" y="989"/>
                    <a:pt x="2870" y="1154"/>
                    <a:pt x="2827" y="1350"/>
                  </a:cubicBezTo>
                  <a:cubicBezTo>
                    <a:pt x="2777" y="1900"/>
                    <a:pt x="2377" y="2347"/>
                    <a:pt x="1966" y="2725"/>
                  </a:cubicBezTo>
                  <a:lnTo>
                    <a:pt x="1966" y="2725"/>
                  </a:lnTo>
                  <a:cubicBezTo>
                    <a:pt x="1970" y="2669"/>
                    <a:pt x="1973" y="2609"/>
                    <a:pt x="1976" y="2544"/>
                  </a:cubicBezTo>
                  <a:lnTo>
                    <a:pt x="1976" y="2544"/>
                  </a:lnTo>
                  <a:cubicBezTo>
                    <a:pt x="1997" y="2261"/>
                    <a:pt x="2032" y="1982"/>
                    <a:pt x="2128" y="1714"/>
                  </a:cubicBezTo>
                  <a:cubicBezTo>
                    <a:pt x="2189" y="1501"/>
                    <a:pt x="2249" y="1228"/>
                    <a:pt x="2401" y="1076"/>
                  </a:cubicBezTo>
                  <a:cubicBezTo>
                    <a:pt x="2462" y="1015"/>
                    <a:pt x="2528" y="989"/>
                    <a:pt x="2589" y="989"/>
                  </a:cubicBezTo>
                  <a:close/>
                  <a:moveTo>
                    <a:pt x="1293" y="0"/>
                  </a:moveTo>
                  <a:cubicBezTo>
                    <a:pt x="1207" y="0"/>
                    <a:pt x="1111" y="23"/>
                    <a:pt x="1003" y="73"/>
                  </a:cubicBezTo>
                  <a:cubicBezTo>
                    <a:pt x="0" y="559"/>
                    <a:pt x="1277" y="2535"/>
                    <a:pt x="1611" y="3112"/>
                  </a:cubicBezTo>
                  <a:cubicBezTo>
                    <a:pt x="1652" y="3194"/>
                    <a:pt x="1716" y="3227"/>
                    <a:pt x="1779" y="3227"/>
                  </a:cubicBezTo>
                  <a:cubicBezTo>
                    <a:pt x="1882" y="3227"/>
                    <a:pt x="1981" y="3138"/>
                    <a:pt x="1971" y="3017"/>
                  </a:cubicBezTo>
                  <a:lnTo>
                    <a:pt x="1971" y="3017"/>
                  </a:lnTo>
                  <a:cubicBezTo>
                    <a:pt x="2627" y="2561"/>
                    <a:pt x="3762" y="1415"/>
                    <a:pt x="2918" y="711"/>
                  </a:cubicBezTo>
                  <a:cubicBezTo>
                    <a:pt x="2843" y="644"/>
                    <a:pt x="2758" y="616"/>
                    <a:pt x="2672" y="616"/>
                  </a:cubicBezTo>
                  <a:cubicBezTo>
                    <a:pt x="2445" y="616"/>
                    <a:pt x="2208" y="809"/>
                    <a:pt x="2097" y="985"/>
                  </a:cubicBezTo>
                  <a:cubicBezTo>
                    <a:pt x="2047" y="1068"/>
                    <a:pt x="2003" y="1154"/>
                    <a:pt x="1962" y="1241"/>
                  </a:cubicBezTo>
                  <a:lnTo>
                    <a:pt x="1962" y="1241"/>
                  </a:lnTo>
                  <a:cubicBezTo>
                    <a:pt x="1900" y="581"/>
                    <a:pt x="1725" y="0"/>
                    <a:pt x="129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444;p70">
              <a:extLst>
                <a:ext uri="{FF2B5EF4-FFF2-40B4-BE49-F238E27FC236}">
                  <a16:creationId xmlns:a16="http://schemas.microsoft.com/office/drawing/2014/main" id="{CB2D5907-391A-42A9-BDB7-1D84E9B27481}"/>
                </a:ext>
              </a:extLst>
            </p:cNvPr>
            <p:cNvSpPr/>
            <p:nvPr/>
          </p:nvSpPr>
          <p:spPr>
            <a:xfrm>
              <a:off x="6947120" y="4103859"/>
              <a:ext cx="229835" cy="135903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64" y="0"/>
                  </a:moveTo>
                  <a:cubicBezTo>
                    <a:pt x="1487" y="0"/>
                    <a:pt x="908" y="90"/>
                    <a:pt x="335" y="285"/>
                  </a:cubicBezTo>
                  <a:cubicBezTo>
                    <a:pt x="1" y="1471"/>
                    <a:pt x="61" y="2504"/>
                    <a:pt x="1247" y="2565"/>
                  </a:cubicBezTo>
                  <a:cubicBezTo>
                    <a:pt x="1302" y="2569"/>
                    <a:pt x="1357" y="2571"/>
                    <a:pt x="1412" y="2571"/>
                  </a:cubicBezTo>
                  <a:cubicBezTo>
                    <a:pt x="2641" y="2571"/>
                    <a:pt x="3619" y="1601"/>
                    <a:pt x="4347" y="437"/>
                  </a:cubicBezTo>
                  <a:cubicBezTo>
                    <a:pt x="3600" y="159"/>
                    <a:pt x="2834" y="0"/>
                    <a:pt x="206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445;p70">
              <a:extLst>
                <a:ext uri="{FF2B5EF4-FFF2-40B4-BE49-F238E27FC236}">
                  <a16:creationId xmlns:a16="http://schemas.microsoft.com/office/drawing/2014/main" id="{5C16495E-D1E6-4DE0-8B00-5E766ACBE81D}"/>
                </a:ext>
              </a:extLst>
            </p:cNvPr>
            <p:cNvSpPr/>
            <p:nvPr/>
          </p:nvSpPr>
          <p:spPr>
            <a:xfrm>
              <a:off x="7024241" y="3999462"/>
              <a:ext cx="179671" cy="20140"/>
            </a:xfrm>
            <a:custGeom>
              <a:avLst/>
              <a:gdLst/>
              <a:ahLst/>
              <a:cxnLst/>
              <a:rect l="l" t="t" r="r" b="b"/>
              <a:pathLst>
                <a:path w="3399" h="381" extrusionOk="0">
                  <a:moveTo>
                    <a:pt x="1997" y="0"/>
                  </a:moveTo>
                  <a:cubicBezTo>
                    <a:pt x="1355" y="0"/>
                    <a:pt x="698" y="122"/>
                    <a:pt x="61" y="193"/>
                  </a:cubicBezTo>
                  <a:cubicBezTo>
                    <a:pt x="31" y="224"/>
                    <a:pt x="1" y="284"/>
                    <a:pt x="61" y="284"/>
                  </a:cubicBezTo>
                  <a:cubicBezTo>
                    <a:pt x="676" y="235"/>
                    <a:pt x="1255" y="157"/>
                    <a:pt x="1832" y="157"/>
                  </a:cubicBezTo>
                  <a:cubicBezTo>
                    <a:pt x="2310" y="157"/>
                    <a:pt x="2788" y="210"/>
                    <a:pt x="3283" y="376"/>
                  </a:cubicBezTo>
                  <a:cubicBezTo>
                    <a:pt x="3290" y="379"/>
                    <a:pt x="3297" y="380"/>
                    <a:pt x="3303" y="380"/>
                  </a:cubicBezTo>
                  <a:cubicBezTo>
                    <a:pt x="3356" y="380"/>
                    <a:pt x="3398" y="281"/>
                    <a:pt x="3344" y="254"/>
                  </a:cubicBezTo>
                  <a:cubicBezTo>
                    <a:pt x="2912" y="63"/>
                    <a:pt x="2459" y="0"/>
                    <a:pt x="1997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446;p70">
              <a:extLst>
                <a:ext uri="{FF2B5EF4-FFF2-40B4-BE49-F238E27FC236}">
                  <a16:creationId xmlns:a16="http://schemas.microsoft.com/office/drawing/2014/main" id="{2CFF8CFB-BA15-4358-8FF7-8809DB5A8A74}"/>
                </a:ext>
              </a:extLst>
            </p:cNvPr>
            <p:cNvSpPr/>
            <p:nvPr/>
          </p:nvSpPr>
          <p:spPr>
            <a:xfrm>
              <a:off x="7008172" y="4044551"/>
              <a:ext cx="178032" cy="20034"/>
            </a:xfrm>
            <a:custGeom>
              <a:avLst/>
              <a:gdLst/>
              <a:ahLst/>
              <a:cxnLst/>
              <a:rect l="l" t="t" r="r" b="b"/>
              <a:pathLst>
                <a:path w="3368" h="379" extrusionOk="0">
                  <a:moveTo>
                    <a:pt x="1992" y="1"/>
                  </a:moveTo>
                  <a:cubicBezTo>
                    <a:pt x="1346" y="1"/>
                    <a:pt x="688" y="132"/>
                    <a:pt x="61" y="222"/>
                  </a:cubicBezTo>
                  <a:cubicBezTo>
                    <a:pt x="1" y="222"/>
                    <a:pt x="1" y="282"/>
                    <a:pt x="61" y="282"/>
                  </a:cubicBezTo>
                  <a:cubicBezTo>
                    <a:pt x="679" y="248"/>
                    <a:pt x="1277" y="165"/>
                    <a:pt x="1872" y="165"/>
                  </a:cubicBezTo>
                  <a:cubicBezTo>
                    <a:pt x="2332" y="165"/>
                    <a:pt x="2789" y="215"/>
                    <a:pt x="3253" y="374"/>
                  </a:cubicBezTo>
                  <a:cubicBezTo>
                    <a:pt x="3263" y="377"/>
                    <a:pt x="3272" y="379"/>
                    <a:pt x="3281" y="379"/>
                  </a:cubicBezTo>
                  <a:cubicBezTo>
                    <a:pt x="3350" y="379"/>
                    <a:pt x="3368" y="279"/>
                    <a:pt x="3314" y="252"/>
                  </a:cubicBezTo>
                  <a:cubicBezTo>
                    <a:pt x="2889" y="65"/>
                    <a:pt x="2444" y="1"/>
                    <a:pt x="199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447;p70">
              <a:extLst>
                <a:ext uri="{FF2B5EF4-FFF2-40B4-BE49-F238E27FC236}">
                  <a16:creationId xmlns:a16="http://schemas.microsoft.com/office/drawing/2014/main" id="{389D98AF-7DD8-4CE8-9E92-FE550CADB650}"/>
                </a:ext>
              </a:extLst>
            </p:cNvPr>
            <p:cNvSpPr/>
            <p:nvPr/>
          </p:nvSpPr>
          <p:spPr>
            <a:xfrm>
              <a:off x="7273261" y="3378208"/>
              <a:ext cx="294113" cy="250715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2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448;p70">
              <a:extLst>
                <a:ext uri="{FF2B5EF4-FFF2-40B4-BE49-F238E27FC236}">
                  <a16:creationId xmlns:a16="http://schemas.microsoft.com/office/drawing/2014/main" id="{FE0216CF-975D-4620-A396-0C73970D3BCD}"/>
                </a:ext>
              </a:extLst>
            </p:cNvPr>
            <p:cNvSpPr/>
            <p:nvPr/>
          </p:nvSpPr>
          <p:spPr>
            <a:xfrm>
              <a:off x="7302228" y="3519606"/>
              <a:ext cx="261921" cy="435461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222" y="396"/>
                    <a:pt x="1520" y="1064"/>
                    <a:pt x="0" y="2067"/>
                  </a:cubicBezTo>
                  <a:lnTo>
                    <a:pt x="760" y="8207"/>
                  </a:lnTo>
                  <a:lnTo>
                    <a:pt x="477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449;p70">
              <a:extLst>
                <a:ext uri="{FF2B5EF4-FFF2-40B4-BE49-F238E27FC236}">
                  <a16:creationId xmlns:a16="http://schemas.microsoft.com/office/drawing/2014/main" id="{A24A7A2F-AE3B-4D59-A8AF-1BACDCEC80CE}"/>
                </a:ext>
              </a:extLst>
            </p:cNvPr>
            <p:cNvSpPr/>
            <p:nvPr/>
          </p:nvSpPr>
          <p:spPr>
            <a:xfrm>
              <a:off x="7165639" y="3929794"/>
              <a:ext cx="395287" cy="330798"/>
            </a:xfrm>
            <a:custGeom>
              <a:avLst/>
              <a:gdLst/>
              <a:ahLst/>
              <a:cxnLst/>
              <a:rect l="l" t="t" r="r" b="b"/>
              <a:pathLst>
                <a:path w="7478" h="6258" extrusionOk="0">
                  <a:moveTo>
                    <a:pt x="7388" y="1"/>
                  </a:moveTo>
                  <a:cubicBezTo>
                    <a:pt x="7336" y="1"/>
                    <a:pt x="7220" y="1108"/>
                    <a:pt x="5548" y="1108"/>
                  </a:cubicBezTo>
                  <a:cubicBezTo>
                    <a:pt x="4993" y="1108"/>
                    <a:pt x="4266" y="986"/>
                    <a:pt x="3314" y="660"/>
                  </a:cubicBezTo>
                  <a:cubicBezTo>
                    <a:pt x="3314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6" y="6257"/>
                    <a:pt x="7478" y="478"/>
                    <a:pt x="7478" y="478"/>
                  </a:cubicBezTo>
                  <a:cubicBezTo>
                    <a:pt x="7416" y="130"/>
                    <a:pt x="7406" y="1"/>
                    <a:pt x="738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450;p70">
              <a:extLst>
                <a:ext uri="{FF2B5EF4-FFF2-40B4-BE49-F238E27FC236}">
                  <a16:creationId xmlns:a16="http://schemas.microsoft.com/office/drawing/2014/main" id="{BFDEF576-0A3C-443B-A6B3-64DB057015E3}"/>
                </a:ext>
              </a:extLst>
            </p:cNvPr>
            <p:cNvSpPr/>
            <p:nvPr/>
          </p:nvSpPr>
          <p:spPr>
            <a:xfrm>
              <a:off x="7262055" y="3943801"/>
              <a:ext cx="292474" cy="18321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60" y="3118"/>
                    <a:pt x="1137" y="3028"/>
                    <a:pt x="1716" y="3028"/>
                  </a:cubicBezTo>
                  <a:cubicBezTo>
                    <a:pt x="2489" y="3028"/>
                    <a:pt x="3265" y="3187"/>
                    <a:pt x="4012" y="3465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451;p70">
              <a:extLst>
                <a:ext uri="{FF2B5EF4-FFF2-40B4-BE49-F238E27FC236}">
                  <a16:creationId xmlns:a16="http://schemas.microsoft.com/office/drawing/2014/main" id="{F0AB097C-4B7B-4525-976C-F3F15751D021}"/>
                </a:ext>
              </a:extLst>
            </p:cNvPr>
            <p:cNvSpPr/>
            <p:nvPr/>
          </p:nvSpPr>
          <p:spPr>
            <a:xfrm>
              <a:off x="7311848" y="3833907"/>
              <a:ext cx="198912" cy="170632"/>
            </a:xfrm>
            <a:custGeom>
              <a:avLst/>
              <a:gdLst/>
              <a:ahLst/>
              <a:cxnLst/>
              <a:rect l="l" t="t" r="r" b="b"/>
              <a:pathLst>
                <a:path w="3763" h="3228" extrusionOk="0">
                  <a:moveTo>
                    <a:pt x="1216" y="327"/>
                  </a:moveTo>
                  <a:cubicBezTo>
                    <a:pt x="1520" y="327"/>
                    <a:pt x="1672" y="1586"/>
                    <a:pt x="1672" y="1714"/>
                  </a:cubicBezTo>
                  <a:cubicBezTo>
                    <a:pt x="1672" y="1943"/>
                    <a:pt x="1663" y="2181"/>
                    <a:pt x="1650" y="2419"/>
                  </a:cubicBezTo>
                  <a:lnTo>
                    <a:pt x="1650" y="2419"/>
                  </a:lnTo>
                  <a:cubicBezTo>
                    <a:pt x="1554" y="2237"/>
                    <a:pt x="1461" y="2052"/>
                    <a:pt x="1368" y="1866"/>
                  </a:cubicBezTo>
                  <a:cubicBezTo>
                    <a:pt x="1216" y="1562"/>
                    <a:pt x="821" y="802"/>
                    <a:pt x="1034" y="468"/>
                  </a:cubicBezTo>
                  <a:cubicBezTo>
                    <a:pt x="1100" y="369"/>
                    <a:pt x="1160" y="327"/>
                    <a:pt x="1216" y="327"/>
                  </a:cubicBezTo>
                  <a:close/>
                  <a:moveTo>
                    <a:pt x="2589" y="989"/>
                  </a:moveTo>
                  <a:cubicBezTo>
                    <a:pt x="2743" y="989"/>
                    <a:pt x="2871" y="1154"/>
                    <a:pt x="2827" y="1350"/>
                  </a:cubicBezTo>
                  <a:cubicBezTo>
                    <a:pt x="2777" y="1900"/>
                    <a:pt x="2376" y="2348"/>
                    <a:pt x="1965" y="2727"/>
                  </a:cubicBezTo>
                  <a:lnTo>
                    <a:pt x="1965" y="2727"/>
                  </a:lnTo>
                  <a:cubicBezTo>
                    <a:pt x="1985" y="2381"/>
                    <a:pt x="2012" y="2039"/>
                    <a:pt x="2128" y="1714"/>
                  </a:cubicBezTo>
                  <a:cubicBezTo>
                    <a:pt x="2189" y="1501"/>
                    <a:pt x="2250" y="1228"/>
                    <a:pt x="2402" y="1076"/>
                  </a:cubicBezTo>
                  <a:cubicBezTo>
                    <a:pt x="2462" y="1015"/>
                    <a:pt x="2528" y="989"/>
                    <a:pt x="2589" y="989"/>
                  </a:cubicBezTo>
                  <a:close/>
                  <a:moveTo>
                    <a:pt x="1292" y="0"/>
                  </a:moveTo>
                  <a:cubicBezTo>
                    <a:pt x="1207" y="0"/>
                    <a:pt x="1111" y="23"/>
                    <a:pt x="1003" y="73"/>
                  </a:cubicBezTo>
                  <a:cubicBezTo>
                    <a:pt x="0" y="559"/>
                    <a:pt x="1277" y="2535"/>
                    <a:pt x="1611" y="3112"/>
                  </a:cubicBezTo>
                  <a:cubicBezTo>
                    <a:pt x="1652" y="3194"/>
                    <a:pt x="1716" y="3227"/>
                    <a:pt x="1779" y="3227"/>
                  </a:cubicBezTo>
                  <a:cubicBezTo>
                    <a:pt x="1882" y="3227"/>
                    <a:pt x="1981" y="3138"/>
                    <a:pt x="1971" y="3017"/>
                  </a:cubicBezTo>
                  <a:lnTo>
                    <a:pt x="1971" y="3017"/>
                  </a:lnTo>
                  <a:cubicBezTo>
                    <a:pt x="2627" y="2561"/>
                    <a:pt x="3763" y="1415"/>
                    <a:pt x="2918" y="711"/>
                  </a:cubicBezTo>
                  <a:cubicBezTo>
                    <a:pt x="2843" y="644"/>
                    <a:pt x="2758" y="616"/>
                    <a:pt x="2672" y="616"/>
                  </a:cubicBezTo>
                  <a:cubicBezTo>
                    <a:pt x="2446" y="616"/>
                    <a:pt x="2208" y="809"/>
                    <a:pt x="2098" y="985"/>
                  </a:cubicBezTo>
                  <a:cubicBezTo>
                    <a:pt x="2043" y="1070"/>
                    <a:pt x="1994" y="1157"/>
                    <a:pt x="1951" y="1246"/>
                  </a:cubicBezTo>
                  <a:lnTo>
                    <a:pt x="1951" y="1246"/>
                  </a:lnTo>
                  <a:cubicBezTo>
                    <a:pt x="1893" y="583"/>
                    <a:pt x="1724" y="0"/>
                    <a:pt x="129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452;p70">
              <a:extLst>
                <a:ext uri="{FF2B5EF4-FFF2-40B4-BE49-F238E27FC236}">
                  <a16:creationId xmlns:a16="http://schemas.microsoft.com/office/drawing/2014/main" id="{A8240661-590D-450F-B8D1-12216003D37B}"/>
                </a:ext>
              </a:extLst>
            </p:cNvPr>
            <p:cNvSpPr/>
            <p:nvPr/>
          </p:nvSpPr>
          <p:spPr>
            <a:xfrm>
              <a:off x="7244347" y="4103859"/>
              <a:ext cx="229835" cy="135903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51" y="0"/>
                  </a:moveTo>
                  <a:cubicBezTo>
                    <a:pt x="1472" y="0"/>
                    <a:pt x="895" y="90"/>
                    <a:pt x="335" y="285"/>
                  </a:cubicBezTo>
                  <a:cubicBezTo>
                    <a:pt x="1" y="1471"/>
                    <a:pt x="62" y="2504"/>
                    <a:pt x="1247" y="2565"/>
                  </a:cubicBezTo>
                  <a:cubicBezTo>
                    <a:pt x="1302" y="2569"/>
                    <a:pt x="1357" y="2571"/>
                    <a:pt x="1412" y="2571"/>
                  </a:cubicBezTo>
                  <a:cubicBezTo>
                    <a:pt x="2641" y="2571"/>
                    <a:pt x="3620" y="1601"/>
                    <a:pt x="4347" y="437"/>
                  </a:cubicBezTo>
                  <a:cubicBezTo>
                    <a:pt x="3600" y="159"/>
                    <a:pt x="2824" y="0"/>
                    <a:pt x="205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453;p70">
              <a:extLst>
                <a:ext uri="{FF2B5EF4-FFF2-40B4-BE49-F238E27FC236}">
                  <a16:creationId xmlns:a16="http://schemas.microsoft.com/office/drawing/2014/main" id="{589751ED-BAFC-4356-BFEB-381BE4B53CD2}"/>
                </a:ext>
              </a:extLst>
            </p:cNvPr>
            <p:cNvSpPr/>
            <p:nvPr/>
          </p:nvSpPr>
          <p:spPr>
            <a:xfrm>
              <a:off x="7323107" y="3999462"/>
              <a:ext cx="178032" cy="20140"/>
            </a:xfrm>
            <a:custGeom>
              <a:avLst/>
              <a:gdLst/>
              <a:ahLst/>
              <a:cxnLst/>
              <a:rect l="l" t="t" r="r" b="b"/>
              <a:pathLst>
                <a:path w="3368" h="381" extrusionOk="0">
                  <a:moveTo>
                    <a:pt x="1969" y="0"/>
                  </a:moveTo>
                  <a:cubicBezTo>
                    <a:pt x="1330" y="0"/>
                    <a:pt x="680" y="122"/>
                    <a:pt x="61" y="193"/>
                  </a:cubicBezTo>
                  <a:cubicBezTo>
                    <a:pt x="0" y="224"/>
                    <a:pt x="0" y="284"/>
                    <a:pt x="31" y="284"/>
                  </a:cubicBezTo>
                  <a:cubicBezTo>
                    <a:pt x="646" y="235"/>
                    <a:pt x="1224" y="157"/>
                    <a:pt x="1802" y="157"/>
                  </a:cubicBezTo>
                  <a:cubicBezTo>
                    <a:pt x="2280" y="157"/>
                    <a:pt x="2757" y="210"/>
                    <a:pt x="3252" y="376"/>
                  </a:cubicBezTo>
                  <a:cubicBezTo>
                    <a:pt x="3259" y="379"/>
                    <a:pt x="3266" y="380"/>
                    <a:pt x="3272" y="380"/>
                  </a:cubicBezTo>
                  <a:cubicBezTo>
                    <a:pt x="3325" y="380"/>
                    <a:pt x="3367" y="281"/>
                    <a:pt x="3313" y="254"/>
                  </a:cubicBezTo>
                  <a:cubicBezTo>
                    <a:pt x="2881" y="63"/>
                    <a:pt x="2428" y="0"/>
                    <a:pt x="19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454;p70">
              <a:extLst>
                <a:ext uri="{FF2B5EF4-FFF2-40B4-BE49-F238E27FC236}">
                  <a16:creationId xmlns:a16="http://schemas.microsoft.com/office/drawing/2014/main" id="{9C76EC30-9761-44F9-8A25-58E8D85F36A2}"/>
                </a:ext>
              </a:extLst>
            </p:cNvPr>
            <p:cNvSpPr/>
            <p:nvPr/>
          </p:nvSpPr>
          <p:spPr>
            <a:xfrm>
              <a:off x="7305399" y="4044551"/>
              <a:ext cx="178085" cy="20034"/>
            </a:xfrm>
            <a:custGeom>
              <a:avLst/>
              <a:gdLst/>
              <a:ahLst/>
              <a:cxnLst/>
              <a:rect l="l" t="t" r="r" b="b"/>
              <a:pathLst>
                <a:path w="3369" h="379" extrusionOk="0">
                  <a:moveTo>
                    <a:pt x="1993" y="1"/>
                  </a:moveTo>
                  <a:cubicBezTo>
                    <a:pt x="1346" y="1"/>
                    <a:pt x="688" y="132"/>
                    <a:pt x="62" y="222"/>
                  </a:cubicBezTo>
                  <a:cubicBezTo>
                    <a:pt x="1" y="222"/>
                    <a:pt x="1" y="282"/>
                    <a:pt x="62" y="282"/>
                  </a:cubicBezTo>
                  <a:cubicBezTo>
                    <a:pt x="679" y="248"/>
                    <a:pt x="1277" y="165"/>
                    <a:pt x="1878" y="165"/>
                  </a:cubicBezTo>
                  <a:cubicBezTo>
                    <a:pt x="2342" y="165"/>
                    <a:pt x="2807" y="215"/>
                    <a:pt x="3284" y="374"/>
                  </a:cubicBezTo>
                  <a:cubicBezTo>
                    <a:pt x="3290" y="377"/>
                    <a:pt x="3296" y="379"/>
                    <a:pt x="3302" y="379"/>
                  </a:cubicBezTo>
                  <a:cubicBezTo>
                    <a:pt x="3350" y="379"/>
                    <a:pt x="3368" y="279"/>
                    <a:pt x="3314" y="252"/>
                  </a:cubicBezTo>
                  <a:cubicBezTo>
                    <a:pt x="2889" y="65"/>
                    <a:pt x="2444" y="1"/>
                    <a:pt x="1993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455;p70">
              <a:extLst>
                <a:ext uri="{FF2B5EF4-FFF2-40B4-BE49-F238E27FC236}">
                  <a16:creationId xmlns:a16="http://schemas.microsoft.com/office/drawing/2014/main" id="{3441F591-D0BF-4C5C-ABA4-AA84D3721130}"/>
                </a:ext>
              </a:extLst>
            </p:cNvPr>
            <p:cNvSpPr/>
            <p:nvPr/>
          </p:nvSpPr>
          <p:spPr>
            <a:xfrm>
              <a:off x="6787115" y="3050481"/>
              <a:ext cx="911994" cy="426316"/>
            </a:xfrm>
            <a:custGeom>
              <a:avLst/>
              <a:gdLst/>
              <a:ahLst/>
              <a:cxnLst/>
              <a:rect l="l" t="t" r="r" b="b"/>
              <a:pathLst>
                <a:path w="17253" h="8065" extrusionOk="0">
                  <a:moveTo>
                    <a:pt x="17253" y="0"/>
                  </a:moveTo>
                  <a:lnTo>
                    <a:pt x="778" y="1337"/>
                  </a:lnTo>
                  <a:lnTo>
                    <a:pt x="596" y="4559"/>
                  </a:lnTo>
                  <a:cubicBezTo>
                    <a:pt x="596" y="4559"/>
                    <a:pt x="414" y="6869"/>
                    <a:pt x="79" y="7781"/>
                  </a:cubicBezTo>
                  <a:cubicBezTo>
                    <a:pt x="0" y="7990"/>
                    <a:pt x="769" y="8064"/>
                    <a:pt x="2026" y="8064"/>
                  </a:cubicBezTo>
                  <a:cubicBezTo>
                    <a:pt x="5103" y="8064"/>
                    <a:pt x="11101" y="7620"/>
                    <a:pt x="14711" y="7620"/>
                  </a:cubicBezTo>
                  <a:cubicBezTo>
                    <a:pt x="15853" y="7620"/>
                    <a:pt x="16757" y="7664"/>
                    <a:pt x="17253" y="7781"/>
                  </a:cubicBezTo>
                  <a:lnTo>
                    <a:pt x="17253" y="0"/>
                  </a:ln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456;p70">
              <a:extLst>
                <a:ext uri="{FF2B5EF4-FFF2-40B4-BE49-F238E27FC236}">
                  <a16:creationId xmlns:a16="http://schemas.microsoft.com/office/drawing/2014/main" id="{2505CE44-347C-44C0-B21F-E81E257B6179}"/>
                </a:ext>
              </a:extLst>
            </p:cNvPr>
            <p:cNvSpPr/>
            <p:nvPr/>
          </p:nvSpPr>
          <p:spPr>
            <a:xfrm>
              <a:off x="6187163" y="1622120"/>
              <a:ext cx="631466" cy="905016"/>
            </a:xfrm>
            <a:custGeom>
              <a:avLst/>
              <a:gdLst/>
              <a:ahLst/>
              <a:cxnLst/>
              <a:rect l="l" t="t" r="r" b="b"/>
              <a:pathLst>
                <a:path w="11946" h="17121" extrusionOk="0">
                  <a:moveTo>
                    <a:pt x="8937" y="0"/>
                  </a:moveTo>
                  <a:lnTo>
                    <a:pt x="9393" y="2341"/>
                  </a:lnTo>
                  <a:cubicBezTo>
                    <a:pt x="9393" y="2341"/>
                    <a:pt x="4013" y="3253"/>
                    <a:pt x="1642" y="9636"/>
                  </a:cubicBezTo>
                  <a:cubicBezTo>
                    <a:pt x="1642" y="9636"/>
                    <a:pt x="2158" y="8785"/>
                    <a:pt x="2614" y="8450"/>
                  </a:cubicBezTo>
                  <a:lnTo>
                    <a:pt x="2614" y="8450"/>
                  </a:lnTo>
                  <a:cubicBezTo>
                    <a:pt x="2614" y="8451"/>
                    <a:pt x="0" y="12341"/>
                    <a:pt x="791" y="17113"/>
                  </a:cubicBezTo>
                  <a:cubicBezTo>
                    <a:pt x="791" y="17118"/>
                    <a:pt x="791" y="17121"/>
                    <a:pt x="791" y="17121"/>
                  </a:cubicBezTo>
                  <a:cubicBezTo>
                    <a:pt x="796" y="17121"/>
                    <a:pt x="877" y="16444"/>
                    <a:pt x="2310" y="16444"/>
                  </a:cubicBezTo>
                  <a:cubicBezTo>
                    <a:pt x="3314" y="16444"/>
                    <a:pt x="5806" y="15958"/>
                    <a:pt x="6931" y="15137"/>
                  </a:cubicBezTo>
                  <a:cubicBezTo>
                    <a:pt x="9149" y="13496"/>
                    <a:pt x="10548" y="10305"/>
                    <a:pt x="11004" y="8572"/>
                  </a:cubicBezTo>
                  <a:cubicBezTo>
                    <a:pt x="11946" y="4803"/>
                    <a:pt x="11672" y="2979"/>
                    <a:pt x="11672" y="2979"/>
                  </a:cubicBezTo>
                  <a:cubicBezTo>
                    <a:pt x="11672" y="2979"/>
                    <a:pt x="10396" y="274"/>
                    <a:pt x="8937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457;p70">
              <a:extLst>
                <a:ext uri="{FF2B5EF4-FFF2-40B4-BE49-F238E27FC236}">
                  <a16:creationId xmlns:a16="http://schemas.microsoft.com/office/drawing/2014/main" id="{D165144E-22D4-4CB9-B564-26D9B1B4A9D7}"/>
                </a:ext>
              </a:extLst>
            </p:cNvPr>
            <p:cNvSpPr/>
            <p:nvPr/>
          </p:nvSpPr>
          <p:spPr>
            <a:xfrm>
              <a:off x="6640219" y="1679948"/>
              <a:ext cx="229835" cy="197908"/>
            </a:xfrm>
            <a:custGeom>
              <a:avLst/>
              <a:gdLst/>
              <a:ahLst/>
              <a:cxnLst/>
              <a:rect l="l" t="t" r="r" b="b"/>
              <a:pathLst>
                <a:path w="4348" h="3744" extrusionOk="0">
                  <a:moveTo>
                    <a:pt x="1612" y="1"/>
                  </a:moveTo>
                  <a:cubicBezTo>
                    <a:pt x="1612" y="1"/>
                    <a:pt x="1" y="457"/>
                    <a:pt x="974" y="1976"/>
                  </a:cubicBezTo>
                  <a:cubicBezTo>
                    <a:pt x="1627" y="2977"/>
                    <a:pt x="2911" y="3744"/>
                    <a:pt x="3684" y="3744"/>
                  </a:cubicBezTo>
                  <a:cubicBezTo>
                    <a:pt x="4062" y="3744"/>
                    <a:pt x="4317" y="3561"/>
                    <a:pt x="4317" y="3131"/>
                  </a:cubicBezTo>
                  <a:cubicBezTo>
                    <a:pt x="4348" y="1824"/>
                    <a:pt x="1612" y="1"/>
                    <a:pt x="1612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458;p70">
              <a:extLst>
                <a:ext uri="{FF2B5EF4-FFF2-40B4-BE49-F238E27FC236}">
                  <a16:creationId xmlns:a16="http://schemas.microsoft.com/office/drawing/2014/main" id="{39184771-7A1A-45EC-982A-82B86B7E5F7A}"/>
                </a:ext>
              </a:extLst>
            </p:cNvPr>
            <p:cNvSpPr/>
            <p:nvPr/>
          </p:nvSpPr>
          <p:spPr>
            <a:xfrm>
              <a:off x="7576937" y="1654258"/>
              <a:ext cx="618621" cy="918178"/>
            </a:xfrm>
            <a:custGeom>
              <a:avLst/>
              <a:gdLst/>
              <a:ahLst/>
              <a:cxnLst/>
              <a:rect l="l" t="t" r="r" b="b"/>
              <a:pathLst>
                <a:path w="11703" h="17370" extrusionOk="0">
                  <a:moveTo>
                    <a:pt x="3162" y="0"/>
                  </a:moveTo>
                  <a:lnTo>
                    <a:pt x="3162" y="0"/>
                  </a:lnTo>
                  <a:cubicBezTo>
                    <a:pt x="1703" y="243"/>
                    <a:pt x="305" y="2888"/>
                    <a:pt x="305" y="2888"/>
                  </a:cubicBezTo>
                  <a:cubicBezTo>
                    <a:pt x="305" y="2888"/>
                    <a:pt x="1" y="4712"/>
                    <a:pt x="821" y="8541"/>
                  </a:cubicBezTo>
                  <a:cubicBezTo>
                    <a:pt x="1217" y="10274"/>
                    <a:pt x="2524" y="13496"/>
                    <a:pt x="4682" y="15198"/>
                  </a:cubicBezTo>
                  <a:cubicBezTo>
                    <a:pt x="5776" y="16049"/>
                    <a:pt x="8268" y="16627"/>
                    <a:pt x="9271" y="16657"/>
                  </a:cubicBezTo>
                  <a:cubicBezTo>
                    <a:pt x="10679" y="16713"/>
                    <a:pt x="10757" y="17369"/>
                    <a:pt x="10785" y="17369"/>
                  </a:cubicBezTo>
                  <a:cubicBezTo>
                    <a:pt x="10787" y="17369"/>
                    <a:pt x="10789" y="17365"/>
                    <a:pt x="10791" y="17356"/>
                  </a:cubicBezTo>
                  <a:cubicBezTo>
                    <a:pt x="11703" y="12615"/>
                    <a:pt x="9211" y="8663"/>
                    <a:pt x="9211" y="8663"/>
                  </a:cubicBezTo>
                  <a:lnTo>
                    <a:pt x="9211" y="8663"/>
                  </a:lnTo>
                  <a:cubicBezTo>
                    <a:pt x="9667" y="8997"/>
                    <a:pt x="10122" y="9848"/>
                    <a:pt x="10122" y="9848"/>
                  </a:cubicBezTo>
                  <a:cubicBezTo>
                    <a:pt x="7964" y="3435"/>
                    <a:pt x="2615" y="2341"/>
                    <a:pt x="2615" y="2341"/>
                  </a:cubicBezTo>
                  <a:lnTo>
                    <a:pt x="316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459;p70">
              <a:extLst>
                <a:ext uri="{FF2B5EF4-FFF2-40B4-BE49-F238E27FC236}">
                  <a16:creationId xmlns:a16="http://schemas.microsoft.com/office/drawing/2014/main" id="{ADEB54EB-B13C-430E-917D-53EABF7EF98A}"/>
                </a:ext>
              </a:extLst>
            </p:cNvPr>
            <p:cNvSpPr/>
            <p:nvPr/>
          </p:nvSpPr>
          <p:spPr>
            <a:xfrm>
              <a:off x="7526615" y="1710501"/>
              <a:ext cx="233535" cy="195106"/>
            </a:xfrm>
            <a:custGeom>
              <a:avLst/>
              <a:gdLst/>
              <a:ahLst/>
              <a:cxnLst/>
              <a:rect l="l" t="t" r="r" b="b"/>
              <a:pathLst>
                <a:path w="4418" h="3691" extrusionOk="0">
                  <a:moveTo>
                    <a:pt x="2807" y="0"/>
                  </a:moveTo>
                  <a:cubicBezTo>
                    <a:pt x="2807" y="0"/>
                    <a:pt x="41" y="1733"/>
                    <a:pt x="10" y="3040"/>
                  </a:cubicBezTo>
                  <a:cubicBezTo>
                    <a:pt x="0" y="3496"/>
                    <a:pt x="273" y="3691"/>
                    <a:pt x="677" y="3691"/>
                  </a:cubicBezTo>
                  <a:cubicBezTo>
                    <a:pt x="1457" y="3691"/>
                    <a:pt x="2724" y="2967"/>
                    <a:pt x="3384" y="2006"/>
                  </a:cubicBezTo>
                  <a:cubicBezTo>
                    <a:pt x="4418" y="517"/>
                    <a:pt x="2807" y="0"/>
                    <a:pt x="2807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460;p70">
              <a:extLst>
                <a:ext uri="{FF2B5EF4-FFF2-40B4-BE49-F238E27FC236}">
                  <a16:creationId xmlns:a16="http://schemas.microsoft.com/office/drawing/2014/main" id="{A314B15E-48A4-4DB4-A920-D289F22D7A98}"/>
                </a:ext>
              </a:extLst>
            </p:cNvPr>
            <p:cNvSpPr/>
            <p:nvPr/>
          </p:nvSpPr>
          <p:spPr>
            <a:xfrm>
              <a:off x="6473131" y="1512120"/>
              <a:ext cx="228197" cy="145312"/>
            </a:xfrm>
            <a:custGeom>
              <a:avLst/>
              <a:gdLst/>
              <a:ahLst/>
              <a:cxnLst/>
              <a:rect l="l" t="t" r="r" b="b"/>
              <a:pathLst>
                <a:path w="4317" h="2749" extrusionOk="0">
                  <a:moveTo>
                    <a:pt x="2297" y="0"/>
                  </a:moveTo>
                  <a:cubicBezTo>
                    <a:pt x="1491" y="0"/>
                    <a:pt x="681" y="230"/>
                    <a:pt x="1" y="683"/>
                  </a:cubicBezTo>
                  <a:cubicBezTo>
                    <a:pt x="140" y="1725"/>
                    <a:pt x="983" y="2748"/>
                    <a:pt x="2572" y="2748"/>
                  </a:cubicBezTo>
                  <a:cubicBezTo>
                    <a:pt x="3070" y="2748"/>
                    <a:pt x="3641" y="2648"/>
                    <a:pt x="4287" y="2416"/>
                  </a:cubicBezTo>
                  <a:lnTo>
                    <a:pt x="4317" y="531"/>
                  </a:lnTo>
                  <a:cubicBezTo>
                    <a:pt x="3707" y="176"/>
                    <a:pt x="3003" y="0"/>
                    <a:pt x="229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461;p70">
              <a:extLst>
                <a:ext uri="{FF2B5EF4-FFF2-40B4-BE49-F238E27FC236}">
                  <a16:creationId xmlns:a16="http://schemas.microsoft.com/office/drawing/2014/main" id="{5E4B2F90-A03E-4FFD-B36E-26E0F040C822}"/>
                </a:ext>
              </a:extLst>
            </p:cNvPr>
            <p:cNvSpPr/>
            <p:nvPr/>
          </p:nvSpPr>
          <p:spPr>
            <a:xfrm>
              <a:off x="6468321" y="1429448"/>
              <a:ext cx="234646" cy="118829"/>
            </a:xfrm>
            <a:custGeom>
              <a:avLst/>
              <a:gdLst/>
              <a:ahLst/>
              <a:cxnLst/>
              <a:rect l="l" t="t" r="r" b="b"/>
              <a:pathLst>
                <a:path w="4439" h="2248" extrusionOk="0">
                  <a:moveTo>
                    <a:pt x="2289" y="0"/>
                  </a:moveTo>
                  <a:cubicBezTo>
                    <a:pt x="1855" y="0"/>
                    <a:pt x="1386" y="98"/>
                    <a:pt x="913" y="363"/>
                  </a:cubicBezTo>
                  <a:cubicBezTo>
                    <a:pt x="274" y="727"/>
                    <a:pt x="1" y="1487"/>
                    <a:pt x="92" y="2247"/>
                  </a:cubicBezTo>
                  <a:cubicBezTo>
                    <a:pt x="772" y="1794"/>
                    <a:pt x="1582" y="1564"/>
                    <a:pt x="2393" y="1564"/>
                  </a:cubicBezTo>
                  <a:cubicBezTo>
                    <a:pt x="3103" y="1564"/>
                    <a:pt x="3814" y="1740"/>
                    <a:pt x="4438" y="2095"/>
                  </a:cubicBezTo>
                  <a:lnTo>
                    <a:pt x="4438" y="758"/>
                  </a:lnTo>
                  <a:cubicBezTo>
                    <a:pt x="4438" y="758"/>
                    <a:pt x="3500" y="0"/>
                    <a:pt x="228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462;p70">
              <a:extLst>
                <a:ext uri="{FF2B5EF4-FFF2-40B4-BE49-F238E27FC236}">
                  <a16:creationId xmlns:a16="http://schemas.microsoft.com/office/drawing/2014/main" id="{C22E0826-5BB7-4F01-806F-FD6F0EB91E6C}"/>
                </a:ext>
              </a:extLst>
            </p:cNvPr>
            <p:cNvSpPr/>
            <p:nvPr/>
          </p:nvSpPr>
          <p:spPr>
            <a:xfrm>
              <a:off x="6542218" y="1517829"/>
              <a:ext cx="141453" cy="122001"/>
            </a:xfrm>
            <a:custGeom>
              <a:avLst/>
              <a:gdLst/>
              <a:ahLst/>
              <a:cxnLst/>
              <a:rect l="l" t="t" r="r" b="b"/>
              <a:pathLst>
                <a:path w="2676" h="2308" extrusionOk="0">
                  <a:moveTo>
                    <a:pt x="1109" y="0"/>
                  </a:moveTo>
                  <a:cubicBezTo>
                    <a:pt x="740" y="0"/>
                    <a:pt x="359" y="78"/>
                    <a:pt x="31" y="150"/>
                  </a:cubicBezTo>
                  <a:cubicBezTo>
                    <a:pt x="1" y="180"/>
                    <a:pt x="1" y="210"/>
                    <a:pt x="31" y="210"/>
                  </a:cubicBezTo>
                  <a:cubicBezTo>
                    <a:pt x="366" y="210"/>
                    <a:pt x="756" y="134"/>
                    <a:pt x="1128" y="134"/>
                  </a:cubicBezTo>
                  <a:cubicBezTo>
                    <a:pt x="1534" y="134"/>
                    <a:pt x="1920" y="225"/>
                    <a:pt x="2189" y="606"/>
                  </a:cubicBezTo>
                  <a:cubicBezTo>
                    <a:pt x="2524" y="1062"/>
                    <a:pt x="2463" y="1700"/>
                    <a:pt x="2493" y="2217"/>
                  </a:cubicBezTo>
                  <a:cubicBezTo>
                    <a:pt x="2493" y="2277"/>
                    <a:pt x="2531" y="2308"/>
                    <a:pt x="2569" y="2308"/>
                  </a:cubicBezTo>
                  <a:cubicBezTo>
                    <a:pt x="2607" y="2308"/>
                    <a:pt x="2645" y="2277"/>
                    <a:pt x="2645" y="2217"/>
                  </a:cubicBezTo>
                  <a:cubicBezTo>
                    <a:pt x="2676" y="1639"/>
                    <a:pt x="2645" y="879"/>
                    <a:pt x="2220" y="423"/>
                  </a:cubicBezTo>
                  <a:cubicBezTo>
                    <a:pt x="1929" y="100"/>
                    <a:pt x="1527" y="0"/>
                    <a:pt x="110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463;p70">
              <a:extLst>
                <a:ext uri="{FF2B5EF4-FFF2-40B4-BE49-F238E27FC236}">
                  <a16:creationId xmlns:a16="http://schemas.microsoft.com/office/drawing/2014/main" id="{99219CF4-CC5F-4BF3-A2F6-EECFC484A4AB}"/>
                </a:ext>
              </a:extLst>
            </p:cNvPr>
            <p:cNvSpPr/>
            <p:nvPr/>
          </p:nvSpPr>
          <p:spPr>
            <a:xfrm>
              <a:off x="6602108" y="1551870"/>
              <a:ext cx="81140" cy="51168"/>
            </a:xfrm>
            <a:custGeom>
              <a:avLst/>
              <a:gdLst/>
              <a:ahLst/>
              <a:cxnLst/>
              <a:rect l="l" t="t" r="r" b="b"/>
              <a:pathLst>
                <a:path w="1535" h="968" extrusionOk="0">
                  <a:moveTo>
                    <a:pt x="533" y="0"/>
                  </a:moveTo>
                  <a:cubicBezTo>
                    <a:pt x="377" y="0"/>
                    <a:pt x="215" y="53"/>
                    <a:pt x="53" y="174"/>
                  </a:cubicBezTo>
                  <a:cubicBezTo>
                    <a:pt x="1" y="227"/>
                    <a:pt x="16" y="302"/>
                    <a:pt x="80" y="302"/>
                  </a:cubicBezTo>
                  <a:cubicBezTo>
                    <a:pt x="90" y="302"/>
                    <a:pt x="102" y="300"/>
                    <a:pt x="114" y="296"/>
                  </a:cubicBezTo>
                  <a:cubicBezTo>
                    <a:pt x="255" y="225"/>
                    <a:pt x="389" y="181"/>
                    <a:pt x="520" y="181"/>
                  </a:cubicBezTo>
                  <a:cubicBezTo>
                    <a:pt x="672" y="181"/>
                    <a:pt x="818" y="240"/>
                    <a:pt x="965" y="387"/>
                  </a:cubicBezTo>
                  <a:cubicBezTo>
                    <a:pt x="1117" y="539"/>
                    <a:pt x="1239" y="752"/>
                    <a:pt x="1360" y="934"/>
                  </a:cubicBezTo>
                  <a:cubicBezTo>
                    <a:pt x="1384" y="958"/>
                    <a:pt x="1407" y="967"/>
                    <a:pt x="1428" y="967"/>
                  </a:cubicBezTo>
                  <a:cubicBezTo>
                    <a:pt x="1490" y="967"/>
                    <a:pt x="1535" y="888"/>
                    <a:pt x="1512" y="843"/>
                  </a:cubicBezTo>
                  <a:cubicBezTo>
                    <a:pt x="1334" y="397"/>
                    <a:pt x="959" y="0"/>
                    <a:pt x="53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464;p70">
              <a:extLst>
                <a:ext uri="{FF2B5EF4-FFF2-40B4-BE49-F238E27FC236}">
                  <a16:creationId xmlns:a16="http://schemas.microsoft.com/office/drawing/2014/main" id="{783C469B-35F8-4C25-A926-913DA35F1FD5}"/>
                </a:ext>
              </a:extLst>
            </p:cNvPr>
            <p:cNvSpPr/>
            <p:nvPr/>
          </p:nvSpPr>
          <p:spPr>
            <a:xfrm>
              <a:off x="7735990" y="1530885"/>
              <a:ext cx="229835" cy="144942"/>
            </a:xfrm>
            <a:custGeom>
              <a:avLst/>
              <a:gdLst/>
              <a:ahLst/>
              <a:cxnLst/>
              <a:rect l="l" t="t" r="r" b="b"/>
              <a:pathLst>
                <a:path w="4348" h="2742" extrusionOk="0">
                  <a:moveTo>
                    <a:pt x="1903" y="1"/>
                  </a:moveTo>
                  <a:cubicBezTo>
                    <a:pt x="1252" y="1"/>
                    <a:pt x="605" y="150"/>
                    <a:pt x="31" y="450"/>
                  </a:cubicBezTo>
                  <a:lnTo>
                    <a:pt x="1" y="2365"/>
                  </a:lnTo>
                  <a:cubicBezTo>
                    <a:pt x="692" y="2629"/>
                    <a:pt x="1300" y="2742"/>
                    <a:pt x="1825" y="2742"/>
                  </a:cubicBezTo>
                  <a:cubicBezTo>
                    <a:pt x="3357" y="2742"/>
                    <a:pt x="4189" y="1780"/>
                    <a:pt x="4347" y="784"/>
                  </a:cubicBezTo>
                  <a:cubicBezTo>
                    <a:pt x="3636" y="264"/>
                    <a:pt x="2767" y="1"/>
                    <a:pt x="19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465;p70">
              <a:extLst>
                <a:ext uri="{FF2B5EF4-FFF2-40B4-BE49-F238E27FC236}">
                  <a16:creationId xmlns:a16="http://schemas.microsoft.com/office/drawing/2014/main" id="{76462027-BA00-4087-B97A-DF042FB2C4C1}"/>
                </a:ext>
              </a:extLst>
            </p:cNvPr>
            <p:cNvSpPr/>
            <p:nvPr/>
          </p:nvSpPr>
          <p:spPr>
            <a:xfrm>
              <a:off x="7737629" y="1462432"/>
              <a:ext cx="234593" cy="109949"/>
            </a:xfrm>
            <a:custGeom>
              <a:avLst/>
              <a:gdLst/>
              <a:ahLst/>
              <a:cxnLst/>
              <a:rect l="l" t="t" r="r" b="b"/>
              <a:pathLst>
                <a:path w="4438" h="2080" extrusionOk="0">
                  <a:moveTo>
                    <a:pt x="1440" y="1"/>
                  </a:moveTo>
                  <a:cubicBezTo>
                    <a:pt x="570" y="1"/>
                    <a:pt x="20" y="438"/>
                    <a:pt x="0" y="438"/>
                  </a:cubicBezTo>
                  <a:lnTo>
                    <a:pt x="0" y="1745"/>
                  </a:lnTo>
                  <a:cubicBezTo>
                    <a:pt x="574" y="1445"/>
                    <a:pt x="1221" y="1296"/>
                    <a:pt x="1872" y="1296"/>
                  </a:cubicBezTo>
                  <a:cubicBezTo>
                    <a:pt x="2736" y="1296"/>
                    <a:pt x="3605" y="1559"/>
                    <a:pt x="4316" y="2079"/>
                  </a:cubicBezTo>
                  <a:cubicBezTo>
                    <a:pt x="4438" y="1319"/>
                    <a:pt x="3648" y="863"/>
                    <a:pt x="3009" y="468"/>
                  </a:cubicBezTo>
                  <a:cubicBezTo>
                    <a:pt x="2420" y="117"/>
                    <a:pt x="1887" y="1"/>
                    <a:pt x="144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466;p70">
              <a:extLst>
                <a:ext uri="{FF2B5EF4-FFF2-40B4-BE49-F238E27FC236}">
                  <a16:creationId xmlns:a16="http://schemas.microsoft.com/office/drawing/2014/main" id="{EDF5CAE1-1A0D-4B98-9E08-99743A7B3254}"/>
                </a:ext>
              </a:extLst>
            </p:cNvPr>
            <p:cNvSpPr/>
            <p:nvPr/>
          </p:nvSpPr>
          <p:spPr>
            <a:xfrm>
              <a:off x="7755284" y="1536964"/>
              <a:ext cx="143039" cy="119358"/>
            </a:xfrm>
            <a:custGeom>
              <a:avLst/>
              <a:gdLst/>
              <a:ahLst/>
              <a:cxnLst/>
              <a:rect l="l" t="t" r="r" b="b"/>
              <a:pathLst>
                <a:path w="2706" h="2258" extrusionOk="0">
                  <a:moveTo>
                    <a:pt x="1524" y="0"/>
                  </a:moveTo>
                  <a:cubicBezTo>
                    <a:pt x="1133" y="0"/>
                    <a:pt x="760" y="92"/>
                    <a:pt x="487" y="365"/>
                  </a:cubicBezTo>
                  <a:cubicBezTo>
                    <a:pt x="31" y="821"/>
                    <a:pt x="1" y="1581"/>
                    <a:pt x="1" y="2189"/>
                  </a:cubicBezTo>
                  <a:cubicBezTo>
                    <a:pt x="1" y="2235"/>
                    <a:pt x="39" y="2257"/>
                    <a:pt x="77" y="2257"/>
                  </a:cubicBezTo>
                  <a:cubicBezTo>
                    <a:pt x="115" y="2257"/>
                    <a:pt x="153" y="2235"/>
                    <a:pt x="153" y="2189"/>
                  </a:cubicBezTo>
                  <a:cubicBezTo>
                    <a:pt x="183" y="1642"/>
                    <a:pt x="153" y="943"/>
                    <a:pt x="517" y="517"/>
                  </a:cubicBezTo>
                  <a:cubicBezTo>
                    <a:pt x="773" y="219"/>
                    <a:pt x="1107" y="140"/>
                    <a:pt x="1463" y="140"/>
                  </a:cubicBezTo>
                  <a:cubicBezTo>
                    <a:pt x="1869" y="140"/>
                    <a:pt x="2303" y="244"/>
                    <a:pt x="2675" y="244"/>
                  </a:cubicBezTo>
                  <a:cubicBezTo>
                    <a:pt x="2706" y="244"/>
                    <a:pt x="2706" y="213"/>
                    <a:pt x="2675" y="183"/>
                  </a:cubicBezTo>
                  <a:cubicBezTo>
                    <a:pt x="2326" y="92"/>
                    <a:pt x="1916" y="0"/>
                    <a:pt x="15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467;p70">
              <a:extLst>
                <a:ext uri="{FF2B5EF4-FFF2-40B4-BE49-F238E27FC236}">
                  <a16:creationId xmlns:a16="http://schemas.microsoft.com/office/drawing/2014/main" id="{70DAB906-015E-4CAA-9AF3-C299BE6B833C}"/>
                </a:ext>
              </a:extLst>
            </p:cNvPr>
            <p:cNvSpPr/>
            <p:nvPr/>
          </p:nvSpPr>
          <p:spPr>
            <a:xfrm>
              <a:off x="7754649" y="1571428"/>
              <a:ext cx="82409" cy="47891"/>
            </a:xfrm>
            <a:custGeom>
              <a:avLst/>
              <a:gdLst/>
              <a:ahLst/>
              <a:cxnLst/>
              <a:rect l="l" t="t" r="r" b="b"/>
              <a:pathLst>
                <a:path w="1559" h="906" extrusionOk="0">
                  <a:moveTo>
                    <a:pt x="1016" y="0"/>
                  </a:moveTo>
                  <a:cubicBezTo>
                    <a:pt x="603" y="0"/>
                    <a:pt x="238" y="366"/>
                    <a:pt x="43" y="777"/>
                  </a:cubicBezTo>
                  <a:cubicBezTo>
                    <a:pt x="0" y="842"/>
                    <a:pt x="48" y="906"/>
                    <a:pt x="102" y="906"/>
                  </a:cubicBezTo>
                  <a:cubicBezTo>
                    <a:pt x="124" y="906"/>
                    <a:pt x="147" y="895"/>
                    <a:pt x="165" y="868"/>
                  </a:cubicBezTo>
                  <a:cubicBezTo>
                    <a:pt x="317" y="686"/>
                    <a:pt x="408" y="503"/>
                    <a:pt x="590" y="351"/>
                  </a:cubicBezTo>
                  <a:cubicBezTo>
                    <a:pt x="732" y="225"/>
                    <a:pt x="874" y="173"/>
                    <a:pt x="1021" y="173"/>
                  </a:cubicBezTo>
                  <a:cubicBezTo>
                    <a:pt x="1156" y="173"/>
                    <a:pt x="1295" y="218"/>
                    <a:pt x="1441" y="291"/>
                  </a:cubicBezTo>
                  <a:cubicBezTo>
                    <a:pt x="1450" y="295"/>
                    <a:pt x="1458" y="297"/>
                    <a:pt x="1466" y="297"/>
                  </a:cubicBezTo>
                  <a:cubicBezTo>
                    <a:pt x="1517" y="297"/>
                    <a:pt x="1559" y="226"/>
                    <a:pt x="1532" y="200"/>
                  </a:cubicBezTo>
                  <a:cubicBezTo>
                    <a:pt x="1358" y="60"/>
                    <a:pt x="1183" y="0"/>
                    <a:pt x="101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468;p70">
              <a:extLst>
                <a:ext uri="{FF2B5EF4-FFF2-40B4-BE49-F238E27FC236}">
                  <a16:creationId xmlns:a16="http://schemas.microsoft.com/office/drawing/2014/main" id="{44D188E7-0C15-46A2-81AD-2A9268A15F3B}"/>
                </a:ext>
              </a:extLst>
            </p:cNvPr>
            <p:cNvSpPr/>
            <p:nvPr/>
          </p:nvSpPr>
          <p:spPr>
            <a:xfrm>
              <a:off x="7102948" y="2036642"/>
              <a:ext cx="266784" cy="134317"/>
            </a:xfrm>
            <a:custGeom>
              <a:avLst/>
              <a:gdLst/>
              <a:ahLst/>
              <a:cxnLst/>
              <a:rect l="l" t="t" r="r" b="b"/>
              <a:pathLst>
                <a:path w="5047" h="2541" extrusionOk="0">
                  <a:moveTo>
                    <a:pt x="5047" y="0"/>
                  </a:moveTo>
                  <a:cubicBezTo>
                    <a:pt x="3405" y="92"/>
                    <a:pt x="1794" y="335"/>
                    <a:pt x="183" y="852"/>
                  </a:cubicBezTo>
                  <a:cubicBezTo>
                    <a:pt x="153" y="1034"/>
                    <a:pt x="92" y="1186"/>
                    <a:pt x="1" y="1338"/>
                  </a:cubicBezTo>
                  <a:cubicBezTo>
                    <a:pt x="1" y="1338"/>
                    <a:pt x="1096" y="2541"/>
                    <a:pt x="2759" y="2541"/>
                  </a:cubicBezTo>
                  <a:cubicBezTo>
                    <a:pt x="3430" y="2541"/>
                    <a:pt x="4194" y="2345"/>
                    <a:pt x="5016" y="1794"/>
                  </a:cubicBezTo>
                  <a:cubicBezTo>
                    <a:pt x="5016" y="1794"/>
                    <a:pt x="4955" y="973"/>
                    <a:pt x="504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469;p70">
              <a:extLst>
                <a:ext uri="{FF2B5EF4-FFF2-40B4-BE49-F238E27FC236}">
                  <a16:creationId xmlns:a16="http://schemas.microsoft.com/office/drawing/2014/main" id="{9DA8F82C-7FB1-42E6-816E-27BD704F9710}"/>
                </a:ext>
              </a:extLst>
            </p:cNvPr>
            <p:cNvSpPr/>
            <p:nvPr/>
          </p:nvSpPr>
          <p:spPr>
            <a:xfrm>
              <a:off x="7106173" y="1937002"/>
              <a:ext cx="286078" cy="144678"/>
            </a:xfrm>
            <a:custGeom>
              <a:avLst/>
              <a:gdLst/>
              <a:ahLst/>
              <a:cxnLst/>
              <a:rect l="l" t="t" r="r" b="b"/>
              <a:pathLst>
                <a:path w="5412" h="2737" extrusionOk="0">
                  <a:moveTo>
                    <a:pt x="5411" y="1"/>
                  </a:moveTo>
                  <a:lnTo>
                    <a:pt x="1" y="366"/>
                  </a:lnTo>
                  <a:cubicBezTo>
                    <a:pt x="1" y="366"/>
                    <a:pt x="396" y="1703"/>
                    <a:pt x="122" y="2737"/>
                  </a:cubicBezTo>
                  <a:cubicBezTo>
                    <a:pt x="1733" y="2220"/>
                    <a:pt x="3344" y="1977"/>
                    <a:pt x="5016" y="1885"/>
                  </a:cubicBezTo>
                  <a:cubicBezTo>
                    <a:pt x="5077" y="1247"/>
                    <a:pt x="5168" y="578"/>
                    <a:pt x="5411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470;p70">
              <a:extLst>
                <a:ext uri="{FF2B5EF4-FFF2-40B4-BE49-F238E27FC236}">
                  <a16:creationId xmlns:a16="http://schemas.microsoft.com/office/drawing/2014/main" id="{4948D573-2315-49A7-A873-A1530E7EB9C6}"/>
                </a:ext>
              </a:extLst>
            </p:cNvPr>
            <p:cNvSpPr/>
            <p:nvPr/>
          </p:nvSpPr>
          <p:spPr>
            <a:xfrm>
              <a:off x="6680392" y="916555"/>
              <a:ext cx="1102290" cy="1044196"/>
            </a:xfrm>
            <a:custGeom>
              <a:avLst/>
              <a:gdLst/>
              <a:ahLst/>
              <a:cxnLst/>
              <a:rect l="l" t="t" r="r" b="b"/>
              <a:pathLst>
                <a:path w="20853" h="19754" extrusionOk="0">
                  <a:moveTo>
                    <a:pt x="7821" y="1"/>
                  </a:moveTo>
                  <a:cubicBezTo>
                    <a:pt x="3793" y="1"/>
                    <a:pt x="92" y="2084"/>
                    <a:pt x="153" y="9792"/>
                  </a:cubicBezTo>
                  <a:cubicBezTo>
                    <a:pt x="153" y="9792"/>
                    <a:pt x="1" y="13470"/>
                    <a:pt x="852" y="15324"/>
                  </a:cubicBezTo>
                  <a:cubicBezTo>
                    <a:pt x="1703" y="17178"/>
                    <a:pt x="4651" y="19245"/>
                    <a:pt x="8633" y="19671"/>
                  </a:cubicBezTo>
                  <a:cubicBezTo>
                    <a:pt x="9145" y="19726"/>
                    <a:pt x="9680" y="19753"/>
                    <a:pt x="10226" y="19753"/>
                  </a:cubicBezTo>
                  <a:cubicBezTo>
                    <a:pt x="13888" y="19753"/>
                    <a:pt x="18035" y="18510"/>
                    <a:pt x="19120" y="16023"/>
                  </a:cubicBezTo>
                  <a:cubicBezTo>
                    <a:pt x="20366" y="13166"/>
                    <a:pt x="20852" y="11190"/>
                    <a:pt x="20548" y="8272"/>
                  </a:cubicBezTo>
                  <a:cubicBezTo>
                    <a:pt x="20214" y="5324"/>
                    <a:pt x="20092" y="4017"/>
                    <a:pt x="17387" y="2680"/>
                  </a:cubicBezTo>
                  <a:cubicBezTo>
                    <a:pt x="16061" y="2016"/>
                    <a:pt x="11782" y="1"/>
                    <a:pt x="7821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471;p70">
              <a:extLst>
                <a:ext uri="{FF2B5EF4-FFF2-40B4-BE49-F238E27FC236}">
                  <a16:creationId xmlns:a16="http://schemas.microsoft.com/office/drawing/2014/main" id="{97478CE4-0229-4271-9168-4887266AA608}"/>
                </a:ext>
              </a:extLst>
            </p:cNvPr>
            <p:cNvSpPr/>
            <p:nvPr/>
          </p:nvSpPr>
          <p:spPr>
            <a:xfrm>
              <a:off x="6931050" y="1472687"/>
              <a:ext cx="62745" cy="74057"/>
            </a:xfrm>
            <a:custGeom>
              <a:avLst/>
              <a:gdLst/>
              <a:ahLst/>
              <a:cxnLst/>
              <a:rect l="l" t="t" r="r" b="b"/>
              <a:pathLst>
                <a:path w="1187" h="1401" extrusionOk="0">
                  <a:moveTo>
                    <a:pt x="609" y="1"/>
                  </a:moveTo>
                  <a:cubicBezTo>
                    <a:pt x="305" y="1"/>
                    <a:pt x="31" y="305"/>
                    <a:pt x="31" y="700"/>
                  </a:cubicBezTo>
                  <a:cubicBezTo>
                    <a:pt x="1" y="1095"/>
                    <a:pt x="274" y="1399"/>
                    <a:pt x="609" y="1399"/>
                  </a:cubicBezTo>
                  <a:cubicBezTo>
                    <a:pt x="621" y="1400"/>
                    <a:pt x="634" y="1401"/>
                    <a:pt x="647" y="1401"/>
                  </a:cubicBezTo>
                  <a:cubicBezTo>
                    <a:pt x="935" y="1401"/>
                    <a:pt x="1186" y="1079"/>
                    <a:pt x="1186" y="730"/>
                  </a:cubicBezTo>
                  <a:cubicBezTo>
                    <a:pt x="1186" y="335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472;p70">
              <a:extLst>
                <a:ext uri="{FF2B5EF4-FFF2-40B4-BE49-F238E27FC236}">
                  <a16:creationId xmlns:a16="http://schemas.microsoft.com/office/drawing/2014/main" id="{C45F7A02-3C13-461A-944A-ED640ABBC550}"/>
                </a:ext>
              </a:extLst>
            </p:cNvPr>
            <p:cNvSpPr/>
            <p:nvPr/>
          </p:nvSpPr>
          <p:spPr>
            <a:xfrm>
              <a:off x="7440402" y="1480722"/>
              <a:ext cx="62692" cy="73951"/>
            </a:xfrm>
            <a:custGeom>
              <a:avLst/>
              <a:gdLst/>
              <a:ahLst/>
              <a:cxnLst/>
              <a:rect l="l" t="t" r="r" b="b"/>
              <a:pathLst>
                <a:path w="1186" h="1399" extrusionOk="0">
                  <a:moveTo>
                    <a:pt x="608" y="1"/>
                  </a:moveTo>
                  <a:cubicBezTo>
                    <a:pt x="274" y="1"/>
                    <a:pt x="0" y="305"/>
                    <a:pt x="0" y="700"/>
                  </a:cubicBezTo>
                  <a:cubicBezTo>
                    <a:pt x="0" y="1095"/>
                    <a:pt x="274" y="1399"/>
                    <a:pt x="578" y="1399"/>
                  </a:cubicBezTo>
                  <a:cubicBezTo>
                    <a:pt x="912" y="1399"/>
                    <a:pt x="1185" y="1095"/>
                    <a:pt x="1185" y="700"/>
                  </a:cubicBezTo>
                  <a:cubicBezTo>
                    <a:pt x="1185" y="335"/>
                    <a:pt x="942" y="1"/>
                    <a:pt x="608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473;p70">
              <a:extLst>
                <a:ext uri="{FF2B5EF4-FFF2-40B4-BE49-F238E27FC236}">
                  <a16:creationId xmlns:a16="http://schemas.microsoft.com/office/drawing/2014/main" id="{101B6298-323A-4E6D-95A0-887E22D65B57}"/>
                </a:ext>
              </a:extLst>
            </p:cNvPr>
            <p:cNvSpPr/>
            <p:nvPr/>
          </p:nvSpPr>
          <p:spPr>
            <a:xfrm>
              <a:off x="7183294" y="1441447"/>
              <a:ext cx="77176" cy="134317"/>
            </a:xfrm>
            <a:custGeom>
              <a:avLst/>
              <a:gdLst/>
              <a:ahLst/>
              <a:cxnLst/>
              <a:rect l="l" t="t" r="r" b="b"/>
              <a:pathLst>
                <a:path w="1460" h="2541" extrusionOk="0">
                  <a:moveTo>
                    <a:pt x="365" y="1"/>
                  </a:moveTo>
                  <a:cubicBezTo>
                    <a:pt x="345" y="1"/>
                    <a:pt x="325" y="14"/>
                    <a:pt x="305" y="14"/>
                  </a:cubicBezTo>
                  <a:cubicBezTo>
                    <a:pt x="213" y="318"/>
                    <a:pt x="183" y="652"/>
                    <a:pt x="122" y="956"/>
                  </a:cubicBezTo>
                  <a:cubicBezTo>
                    <a:pt x="62" y="1169"/>
                    <a:pt x="1" y="1473"/>
                    <a:pt x="92" y="1686"/>
                  </a:cubicBezTo>
                  <a:cubicBezTo>
                    <a:pt x="153" y="1838"/>
                    <a:pt x="305" y="1959"/>
                    <a:pt x="457" y="1959"/>
                  </a:cubicBezTo>
                  <a:cubicBezTo>
                    <a:pt x="517" y="1959"/>
                    <a:pt x="578" y="1929"/>
                    <a:pt x="669" y="1899"/>
                  </a:cubicBezTo>
                  <a:cubicBezTo>
                    <a:pt x="700" y="1868"/>
                    <a:pt x="730" y="1807"/>
                    <a:pt x="791" y="1807"/>
                  </a:cubicBezTo>
                  <a:cubicBezTo>
                    <a:pt x="819" y="1770"/>
                    <a:pt x="847" y="1753"/>
                    <a:pt x="873" y="1753"/>
                  </a:cubicBezTo>
                  <a:cubicBezTo>
                    <a:pt x="932" y="1753"/>
                    <a:pt x="983" y="1842"/>
                    <a:pt x="1004" y="1990"/>
                  </a:cubicBezTo>
                  <a:cubicBezTo>
                    <a:pt x="1217" y="2172"/>
                    <a:pt x="1186" y="2294"/>
                    <a:pt x="913" y="2355"/>
                  </a:cubicBezTo>
                  <a:cubicBezTo>
                    <a:pt x="800" y="2383"/>
                    <a:pt x="844" y="2540"/>
                    <a:pt x="947" y="2540"/>
                  </a:cubicBezTo>
                  <a:cubicBezTo>
                    <a:pt x="955" y="2540"/>
                    <a:pt x="964" y="2539"/>
                    <a:pt x="973" y="2537"/>
                  </a:cubicBezTo>
                  <a:cubicBezTo>
                    <a:pt x="1217" y="2446"/>
                    <a:pt x="1460" y="2203"/>
                    <a:pt x="1429" y="1929"/>
                  </a:cubicBezTo>
                  <a:cubicBezTo>
                    <a:pt x="1429" y="1704"/>
                    <a:pt x="1247" y="1531"/>
                    <a:pt x="1051" y="1531"/>
                  </a:cubicBezTo>
                  <a:cubicBezTo>
                    <a:pt x="1035" y="1531"/>
                    <a:pt x="1019" y="1532"/>
                    <a:pt x="1004" y="1534"/>
                  </a:cubicBezTo>
                  <a:cubicBezTo>
                    <a:pt x="852" y="1534"/>
                    <a:pt x="761" y="1655"/>
                    <a:pt x="639" y="1716"/>
                  </a:cubicBezTo>
                  <a:cubicBezTo>
                    <a:pt x="566" y="1745"/>
                    <a:pt x="505" y="1757"/>
                    <a:pt x="454" y="1757"/>
                  </a:cubicBezTo>
                  <a:cubicBezTo>
                    <a:pt x="123" y="1757"/>
                    <a:pt x="222" y="1224"/>
                    <a:pt x="274" y="987"/>
                  </a:cubicBezTo>
                  <a:cubicBezTo>
                    <a:pt x="335" y="713"/>
                    <a:pt x="517" y="288"/>
                    <a:pt x="396" y="14"/>
                  </a:cubicBezTo>
                  <a:cubicBezTo>
                    <a:pt x="386" y="4"/>
                    <a:pt x="376" y="1"/>
                    <a:pt x="36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474;p70">
              <a:extLst>
                <a:ext uri="{FF2B5EF4-FFF2-40B4-BE49-F238E27FC236}">
                  <a16:creationId xmlns:a16="http://schemas.microsoft.com/office/drawing/2014/main" id="{F8D021DB-596F-4138-86F4-0577C2106565}"/>
                </a:ext>
              </a:extLst>
            </p:cNvPr>
            <p:cNvSpPr/>
            <p:nvPr/>
          </p:nvSpPr>
          <p:spPr>
            <a:xfrm>
              <a:off x="7168864" y="1653360"/>
              <a:ext cx="114125" cy="55662"/>
            </a:xfrm>
            <a:custGeom>
              <a:avLst/>
              <a:gdLst/>
              <a:ahLst/>
              <a:cxnLst/>
              <a:rect l="l" t="t" r="r" b="b"/>
              <a:pathLst>
                <a:path w="2159" h="1053" extrusionOk="0">
                  <a:moveTo>
                    <a:pt x="2045" y="1"/>
                  </a:moveTo>
                  <a:cubicBezTo>
                    <a:pt x="2001" y="1"/>
                    <a:pt x="1959" y="25"/>
                    <a:pt x="1945" y="78"/>
                  </a:cubicBezTo>
                  <a:cubicBezTo>
                    <a:pt x="1885" y="534"/>
                    <a:pt x="1611" y="838"/>
                    <a:pt x="1125" y="838"/>
                  </a:cubicBezTo>
                  <a:cubicBezTo>
                    <a:pt x="912" y="838"/>
                    <a:pt x="730" y="747"/>
                    <a:pt x="578" y="625"/>
                  </a:cubicBezTo>
                  <a:cubicBezTo>
                    <a:pt x="395" y="504"/>
                    <a:pt x="365" y="321"/>
                    <a:pt x="243" y="139"/>
                  </a:cubicBezTo>
                  <a:cubicBezTo>
                    <a:pt x="213" y="139"/>
                    <a:pt x="183" y="139"/>
                    <a:pt x="183" y="169"/>
                  </a:cubicBezTo>
                  <a:cubicBezTo>
                    <a:pt x="0" y="656"/>
                    <a:pt x="730" y="1020"/>
                    <a:pt x="1125" y="1051"/>
                  </a:cubicBezTo>
                  <a:cubicBezTo>
                    <a:pt x="1145" y="1052"/>
                    <a:pt x="1164" y="1052"/>
                    <a:pt x="1184" y="1052"/>
                  </a:cubicBezTo>
                  <a:cubicBezTo>
                    <a:pt x="1706" y="1052"/>
                    <a:pt x="2158" y="665"/>
                    <a:pt x="2158" y="109"/>
                  </a:cubicBezTo>
                  <a:cubicBezTo>
                    <a:pt x="2158" y="40"/>
                    <a:pt x="2101" y="1"/>
                    <a:pt x="204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475;p70">
              <a:extLst>
                <a:ext uri="{FF2B5EF4-FFF2-40B4-BE49-F238E27FC236}">
                  <a16:creationId xmlns:a16="http://schemas.microsoft.com/office/drawing/2014/main" id="{DC9695FE-086E-406C-B7EC-5A818EA7ED53}"/>
                </a:ext>
              </a:extLst>
            </p:cNvPr>
            <p:cNvSpPr/>
            <p:nvPr/>
          </p:nvSpPr>
          <p:spPr>
            <a:xfrm>
              <a:off x="6837860" y="1294287"/>
              <a:ext cx="104504" cy="71890"/>
            </a:xfrm>
            <a:custGeom>
              <a:avLst/>
              <a:gdLst/>
              <a:ahLst/>
              <a:cxnLst/>
              <a:rect l="l" t="t" r="r" b="b"/>
              <a:pathLst>
                <a:path w="1977" h="1360" extrusionOk="0">
                  <a:moveTo>
                    <a:pt x="1808" y="1"/>
                  </a:moveTo>
                  <a:cubicBezTo>
                    <a:pt x="1139" y="1"/>
                    <a:pt x="149" y="626"/>
                    <a:pt x="1" y="1309"/>
                  </a:cubicBezTo>
                  <a:cubicBezTo>
                    <a:pt x="1" y="1344"/>
                    <a:pt x="22" y="1359"/>
                    <a:pt x="45" y="1359"/>
                  </a:cubicBezTo>
                  <a:cubicBezTo>
                    <a:pt x="61" y="1359"/>
                    <a:pt x="79" y="1352"/>
                    <a:pt x="92" y="1339"/>
                  </a:cubicBezTo>
                  <a:cubicBezTo>
                    <a:pt x="548" y="701"/>
                    <a:pt x="1095" y="336"/>
                    <a:pt x="1885" y="184"/>
                  </a:cubicBezTo>
                  <a:cubicBezTo>
                    <a:pt x="1976" y="154"/>
                    <a:pt x="1946" y="2"/>
                    <a:pt x="1855" y="2"/>
                  </a:cubicBezTo>
                  <a:cubicBezTo>
                    <a:pt x="1839" y="1"/>
                    <a:pt x="1824" y="1"/>
                    <a:pt x="1808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476;p70">
              <a:extLst>
                <a:ext uri="{FF2B5EF4-FFF2-40B4-BE49-F238E27FC236}">
                  <a16:creationId xmlns:a16="http://schemas.microsoft.com/office/drawing/2014/main" id="{3E8F298C-7627-4138-8730-3F1557DC252D}"/>
                </a:ext>
              </a:extLst>
            </p:cNvPr>
            <p:cNvSpPr/>
            <p:nvPr/>
          </p:nvSpPr>
          <p:spPr>
            <a:xfrm>
              <a:off x="7456418" y="1290376"/>
              <a:ext cx="111535" cy="52067"/>
            </a:xfrm>
            <a:custGeom>
              <a:avLst/>
              <a:gdLst/>
              <a:ahLst/>
              <a:cxnLst/>
              <a:rect l="l" t="t" r="r" b="b"/>
              <a:pathLst>
                <a:path w="2110" h="985" extrusionOk="0">
                  <a:moveTo>
                    <a:pt x="247" y="1"/>
                  </a:moveTo>
                  <a:cubicBezTo>
                    <a:pt x="173" y="1"/>
                    <a:pt x="101" y="5"/>
                    <a:pt x="31" y="15"/>
                  </a:cubicBezTo>
                  <a:cubicBezTo>
                    <a:pt x="1" y="45"/>
                    <a:pt x="1" y="137"/>
                    <a:pt x="31" y="137"/>
                  </a:cubicBezTo>
                  <a:cubicBezTo>
                    <a:pt x="700" y="319"/>
                    <a:pt x="1369" y="410"/>
                    <a:pt x="1886" y="957"/>
                  </a:cubicBezTo>
                  <a:cubicBezTo>
                    <a:pt x="1905" y="977"/>
                    <a:pt x="1927" y="985"/>
                    <a:pt x="1949" y="985"/>
                  </a:cubicBezTo>
                  <a:cubicBezTo>
                    <a:pt x="2030" y="985"/>
                    <a:pt x="2109" y="870"/>
                    <a:pt x="2038" y="775"/>
                  </a:cubicBezTo>
                  <a:cubicBezTo>
                    <a:pt x="1656" y="339"/>
                    <a:pt x="884" y="1"/>
                    <a:pt x="24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477;p70">
              <a:extLst>
                <a:ext uri="{FF2B5EF4-FFF2-40B4-BE49-F238E27FC236}">
                  <a16:creationId xmlns:a16="http://schemas.microsoft.com/office/drawing/2014/main" id="{94A2B0FB-91B7-481C-960F-5400E16D1A4C}"/>
                </a:ext>
              </a:extLst>
            </p:cNvPr>
            <p:cNvSpPr/>
            <p:nvPr/>
          </p:nvSpPr>
          <p:spPr>
            <a:xfrm>
              <a:off x="6834635" y="1602773"/>
              <a:ext cx="207317" cy="192939"/>
            </a:xfrm>
            <a:custGeom>
              <a:avLst/>
              <a:gdLst/>
              <a:ahLst/>
              <a:cxnLst/>
              <a:rect l="l" t="t" r="r" b="b"/>
              <a:pathLst>
                <a:path w="3922" h="3650" extrusionOk="0">
                  <a:moveTo>
                    <a:pt x="1917" y="1"/>
                  </a:moveTo>
                  <a:cubicBezTo>
                    <a:pt x="880" y="1"/>
                    <a:pt x="31" y="781"/>
                    <a:pt x="1" y="1795"/>
                  </a:cubicBezTo>
                  <a:cubicBezTo>
                    <a:pt x="1" y="2798"/>
                    <a:pt x="852" y="3619"/>
                    <a:pt x="1916" y="3649"/>
                  </a:cubicBezTo>
                  <a:cubicBezTo>
                    <a:pt x="3010" y="3649"/>
                    <a:pt x="3892" y="2859"/>
                    <a:pt x="3892" y="1856"/>
                  </a:cubicBezTo>
                  <a:cubicBezTo>
                    <a:pt x="3922" y="822"/>
                    <a:pt x="3071" y="2"/>
                    <a:pt x="1977" y="2"/>
                  </a:cubicBezTo>
                  <a:cubicBezTo>
                    <a:pt x="1957" y="1"/>
                    <a:pt x="1937" y="1"/>
                    <a:pt x="191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478;p70">
              <a:extLst>
                <a:ext uri="{FF2B5EF4-FFF2-40B4-BE49-F238E27FC236}">
                  <a16:creationId xmlns:a16="http://schemas.microsoft.com/office/drawing/2014/main" id="{C574BB49-387D-43F4-A34A-CFCDCE5968D9}"/>
                </a:ext>
              </a:extLst>
            </p:cNvPr>
            <p:cNvSpPr/>
            <p:nvPr/>
          </p:nvSpPr>
          <p:spPr>
            <a:xfrm>
              <a:off x="7397004" y="1610808"/>
              <a:ext cx="207317" cy="192939"/>
            </a:xfrm>
            <a:custGeom>
              <a:avLst/>
              <a:gdLst/>
              <a:ahLst/>
              <a:cxnLst/>
              <a:rect l="l" t="t" r="r" b="b"/>
              <a:pathLst>
                <a:path w="3922" h="3650" extrusionOk="0">
                  <a:moveTo>
                    <a:pt x="1919" y="1"/>
                  </a:moveTo>
                  <a:cubicBezTo>
                    <a:pt x="881" y="1"/>
                    <a:pt x="30" y="810"/>
                    <a:pt x="0" y="1795"/>
                  </a:cubicBezTo>
                  <a:cubicBezTo>
                    <a:pt x="0" y="2798"/>
                    <a:pt x="851" y="3649"/>
                    <a:pt x="1915" y="3649"/>
                  </a:cubicBezTo>
                  <a:cubicBezTo>
                    <a:pt x="1934" y="3650"/>
                    <a:pt x="1953" y="3650"/>
                    <a:pt x="1973" y="3650"/>
                  </a:cubicBezTo>
                  <a:cubicBezTo>
                    <a:pt x="3012" y="3650"/>
                    <a:pt x="3891" y="2841"/>
                    <a:pt x="3891" y="1856"/>
                  </a:cubicBezTo>
                  <a:cubicBezTo>
                    <a:pt x="3921" y="853"/>
                    <a:pt x="3040" y="2"/>
                    <a:pt x="1976" y="2"/>
                  </a:cubicBezTo>
                  <a:cubicBezTo>
                    <a:pt x="1957" y="1"/>
                    <a:pt x="1938" y="1"/>
                    <a:pt x="1919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479;p70">
              <a:extLst>
                <a:ext uri="{FF2B5EF4-FFF2-40B4-BE49-F238E27FC236}">
                  <a16:creationId xmlns:a16="http://schemas.microsoft.com/office/drawing/2014/main" id="{6979C519-5514-4E23-A609-82C7E7BA48F9}"/>
                </a:ext>
              </a:extLst>
            </p:cNvPr>
            <p:cNvSpPr/>
            <p:nvPr/>
          </p:nvSpPr>
          <p:spPr>
            <a:xfrm>
              <a:off x="6892516" y="1654258"/>
              <a:ext cx="19294" cy="22518"/>
            </a:xfrm>
            <a:custGeom>
              <a:avLst/>
              <a:gdLst/>
              <a:ahLst/>
              <a:cxnLst/>
              <a:rect l="l" t="t" r="r" b="b"/>
              <a:pathLst>
                <a:path w="365" h="426" extrusionOk="0">
                  <a:moveTo>
                    <a:pt x="182" y="0"/>
                  </a:moveTo>
                  <a:cubicBezTo>
                    <a:pt x="91" y="0"/>
                    <a:pt x="0" y="92"/>
                    <a:pt x="0" y="213"/>
                  </a:cubicBezTo>
                  <a:cubicBezTo>
                    <a:pt x="0" y="335"/>
                    <a:pt x="91" y="426"/>
                    <a:pt x="182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2"/>
                    <a:pt x="274" y="0"/>
                    <a:pt x="18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480;p70">
              <a:extLst>
                <a:ext uri="{FF2B5EF4-FFF2-40B4-BE49-F238E27FC236}">
                  <a16:creationId xmlns:a16="http://schemas.microsoft.com/office/drawing/2014/main" id="{3D85F151-D47F-41CF-B695-98CEB981CD27}"/>
                </a:ext>
              </a:extLst>
            </p:cNvPr>
            <p:cNvSpPr/>
            <p:nvPr/>
          </p:nvSpPr>
          <p:spPr>
            <a:xfrm>
              <a:off x="6956740" y="1718535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0"/>
                  </a:moveTo>
                  <a:cubicBezTo>
                    <a:pt x="92" y="0"/>
                    <a:pt x="1" y="91"/>
                    <a:pt x="1" y="183"/>
                  </a:cubicBezTo>
                  <a:cubicBezTo>
                    <a:pt x="1" y="304"/>
                    <a:pt x="92" y="395"/>
                    <a:pt x="183" y="395"/>
                  </a:cubicBezTo>
                  <a:cubicBezTo>
                    <a:pt x="305" y="395"/>
                    <a:pt x="366" y="304"/>
                    <a:pt x="366" y="213"/>
                  </a:cubicBezTo>
                  <a:cubicBezTo>
                    <a:pt x="366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481;p70">
              <a:extLst>
                <a:ext uri="{FF2B5EF4-FFF2-40B4-BE49-F238E27FC236}">
                  <a16:creationId xmlns:a16="http://schemas.microsoft.com/office/drawing/2014/main" id="{E6176846-AF18-4043-A8EF-78035A0D3980}"/>
                </a:ext>
              </a:extLst>
            </p:cNvPr>
            <p:cNvSpPr/>
            <p:nvPr/>
          </p:nvSpPr>
          <p:spPr>
            <a:xfrm>
              <a:off x="6876447" y="1758708"/>
              <a:ext cx="19294" cy="22518"/>
            </a:xfrm>
            <a:custGeom>
              <a:avLst/>
              <a:gdLst/>
              <a:ahLst/>
              <a:cxnLst/>
              <a:rect l="l" t="t" r="r" b="b"/>
              <a:pathLst>
                <a:path w="365" h="426" extrusionOk="0">
                  <a:moveTo>
                    <a:pt x="183" y="0"/>
                  </a:moveTo>
                  <a:cubicBezTo>
                    <a:pt x="91" y="0"/>
                    <a:pt x="0" y="91"/>
                    <a:pt x="0" y="213"/>
                  </a:cubicBezTo>
                  <a:cubicBezTo>
                    <a:pt x="0" y="334"/>
                    <a:pt x="91" y="426"/>
                    <a:pt x="183" y="426"/>
                  </a:cubicBezTo>
                  <a:cubicBezTo>
                    <a:pt x="274" y="426"/>
                    <a:pt x="365" y="334"/>
                    <a:pt x="365" y="213"/>
                  </a:cubicBezTo>
                  <a:cubicBezTo>
                    <a:pt x="365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482;p70">
              <a:extLst>
                <a:ext uri="{FF2B5EF4-FFF2-40B4-BE49-F238E27FC236}">
                  <a16:creationId xmlns:a16="http://schemas.microsoft.com/office/drawing/2014/main" id="{C5145882-AD6C-446F-A804-A4103E24E9E2}"/>
                </a:ext>
              </a:extLst>
            </p:cNvPr>
            <p:cNvSpPr/>
            <p:nvPr/>
          </p:nvSpPr>
          <p:spPr>
            <a:xfrm>
              <a:off x="7004948" y="1641414"/>
              <a:ext cx="20933" cy="20933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214" y="0"/>
                  </a:moveTo>
                  <a:cubicBezTo>
                    <a:pt x="92" y="0"/>
                    <a:pt x="1" y="91"/>
                    <a:pt x="1" y="183"/>
                  </a:cubicBezTo>
                  <a:cubicBezTo>
                    <a:pt x="1" y="304"/>
                    <a:pt x="92" y="395"/>
                    <a:pt x="183" y="395"/>
                  </a:cubicBezTo>
                  <a:cubicBezTo>
                    <a:pt x="305" y="395"/>
                    <a:pt x="366" y="304"/>
                    <a:pt x="366" y="213"/>
                  </a:cubicBezTo>
                  <a:cubicBezTo>
                    <a:pt x="396" y="91"/>
                    <a:pt x="305" y="0"/>
                    <a:pt x="2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483;p70">
              <a:extLst>
                <a:ext uri="{FF2B5EF4-FFF2-40B4-BE49-F238E27FC236}">
                  <a16:creationId xmlns:a16="http://schemas.microsoft.com/office/drawing/2014/main" id="{AC75A5ED-E796-4532-9276-E69778C08D9A}"/>
                </a:ext>
              </a:extLst>
            </p:cNvPr>
            <p:cNvSpPr/>
            <p:nvPr/>
          </p:nvSpPr>
          <p:spPr>
            <a:xfrm>
              <a:off x="7061190" y="1741000"/>
              <a:ext cx="19347" cy="22571"/>
            </a:xfrm>
            <a:custGeom>
              <a:avLst/>
              <a:gdLst/>
              <a:ahLst/>
              <a:cxnLst/>
              <a:rect l="l" t="t" r="r" b="b"/>
              <a:pathLst>
                <a:path w="366" h="427" extrusionOk="0">
                  <a:moveTo>
                    <a:pt x="183" y="1"/>
                  </a:moveTo>
                  <a:cubicBezTo>
                    <a:pt x="61" y="1"/>
                    <a:pt x="1" y="92"/>
                    <a:pt x="1" y="213"/>
                  </a:cubicBezTo>
                  <a:cubicBezTo>
                    <a:pt x="1" y="335"/>
                    <a:pt x="61" y="426"/>
                    <a:pt x="183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484;p70">
              <a:extLst>
                <a:ext uri="{FF2B5EF4-FFF2-40B4-BE49-F238E27FC236}">
                  <a16:creationId xmlns:a16="http://schemas.microsoft.com/office/drawing/2014/main" id="{11D50470-33A7-4077-A26F-EC2EDA14B370}"/>
                </a:ext>
              </a:extLst>
            </p:cNvPr>
            <p:cNvSpPr/>
            <p:nvPr/>
          </p:nvSpPr>
          <p:spPr>
            <a:xfrm>
              <a:off x="7382521" y="1662293"/>
              <a:ext cx="19347" cy="22518"/>
            </a:xfrm>
            <a:custGeom>
              <a:avLst/>
              <a:gdLst/>
              <a:ahLst/>
              <a:cxnLst/>
              <a:rect l="l" t="t" r="r" b="b"/>
              <a:pathLst>
                <a:path w="366" h="426" extrusionOk="0">
                  <a:moveTo>
                    <a:pt x="183" y="0"/>
                  </a:moveTo>
                  <a:cubicBezTo>
                    <a:pt x="92" y="0"/>
                    <a:pt x="1" y="91"/>
                    <a:pt x="1" y="213"/>
                  </a:cubicBezTo>
                  <a:cubicBezTo>
                    <a:pt x="1" y="304"/>
                    <a:pt x="92" y="426"/>
                    <a:pt x="183" y="426"/>
                  </a:cubicBezTo>
                  <a:cubicBezTo>
                    <a:pt x="274" y="426"/>
                    <a:pt x="366" y="335"/>
                    <a:pt x="366" y="213"/>
                  </a:cubicBezTo>
                  <a:cubicBezTo>
                    <a:pt x="366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485;p70">
              <a:extLst>
                <a:ext uri="{FF2B5EF4-FFF2-40B4-BE49-F238E27FC236}">
                  <a16:creationId xmlns:a16="http://schemas.microsoft.com/office/drawing/2014/main" id="{CE1875A5-875E-4F8B-B07F-D256346FD443}"/>
                </a:ext>
              </a:extLst>
            </p:cNvPr>
            <p:cNvSpPr/>
            <p:nvPr/>
          </p:nvSpPr>
          <p:spPr>
            <a:xfrm>
              <a:off x="7419469" y="1766743"/>
              <a:ext cx="19347" cy="22518"/>
            </a:xfrm>
            <a:custGeom>
              <a:avLst/>
              <a:gdLst/>
              <a:ahLst/>
              <a:cxnLst/>
              <a:rect l="l" t="t" r="r" b="b"/>
              <a:pathLst>
                <a:path w="366" h="426" extrusionOk="0">
                  <a:moveTo>
                    <a:pt x="183" y="0"/>
                  </a:moveTo>
                  <a:cubicBezTo>
                    <a:pt x="92" y="0"/>
                    <a:pt x="1" y="91"/>
                    <a:pt x="1" y="213"/>
                  </a:cubicBezTo>
                  <a:cubicBezTo>
                    <a:pt x="1" y="334"/>
                    <a:pt x="92" y="426"/>
                    <a:pt x="183" y="426"/>
                  </a:cubicBezTo>
                  <a:cubicBezTo>
                    <a:pt x="274" y="426"/>
                    <a:pt x="366" y="334"/>
                    <a:pt x="366" y="213"/>
                  </a:cubicBezTo>
                  <a:cubicBezTo>
                    <a:pt x="366" y="122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486;p70">
              <a:extLst>
                <a:ext uri="{FF2B5EF4-FFF2-40B4-BE49-F238E27FC236}">
                  <a16:creationId xmlns:a16="http://schemas.microsoft.com/office/drawing/2014/main" id="{C7E36E9E-C026-4DB3-884D-81617ED492C7}"/>
                </a:ext>
              </a:extLst>
            </p:cNvPr>
            <p:cNvSpPr/>
            <p:nvPr/>
          </p:nvSpPr>
          <p:spPr>
            <a:xfrm>
              <a:off x="7501454" y="1670328"/>
              <a:ext cx="19294" cy="20933"/>
            </a:xfrm>
            <a:custGeom>
              <a:avLst/>
              <a:gdLst/>
              <a:ahLst/>
              <a:cxnLst/>
              <a:rect l="l" t="t" r="r" b="b"/>
              <a:pathLst>
                <a:path w="365" h="396" extrusionOk="0">
                  <a:moveTo>
                    <a:pt x="182" y="0"/>
                  </a:moveTo>
                  <a:cubicBezTo>
                    <a:pt x="91" y="0"/>
                    <a:pt x="0" y="91"/>
                    <a:pt x="0" y="213"/>
                  </a:cubicBezTo>
                  <a:cubicBezTo>
                    <a:pt x="0" y="304"/>
                    <a:pt x="91" y="395"/>
                    <a:pt x="182" y="395"/>
                  </a:cubicBezTo>
                  <a:cubicBezTo>
                    <a:pt x="274" y="395"/>
                    <a:pt x="365" y="335"/>
                    <a:pt x="365" y="213"/>
                  </a:cubicBezTo>
                  <a:cubicBezTo>
                    <a:pt x="365" y="91"/>
                    <a:pt x="304" y="0"/>
                    <a:pt x="18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487;p70">
              <a:extLst>
                <a:ext uri="{FF2B5EF4-FFF2-40B4-BE49-F238E27FC236}">
                  <a16:creationId xmlns:a16="http://schemas.microsoft.com/office/drawing/2014/main" id="{7A04129A-4BC1-41AF-BD46-A645875BD464}"/>
                </a:ext>
              </a:extLst>
            </p:cNvPr>
            <p:cNvSpPr/>
            <p:nvPr/>
          </p:nvSpPr>
          <p:spPr>
            <a:xfrm>
              <a:off x="7557643" y="1749035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1"/>
                  </a:moveTo>
                  <a:cubicBezTo>
                    <a:pt x="92" y="1"/>
                    <a:pt x="1" y="92"/>
                    <a:pt x="1" y="213"/>
                  </a:cubicBezTo>
                  <a:cubicBezTo>
                    <a:pt x="1" y="305"/>
                    <a:pt x="92" y="396"/>
                    <a:pt x="183" y="396"/>
                  </a:cubicBezTo>
                  <a:cubicBezTo>
                    <a:pt x="274" y="396"/>
                    <a:pt x="366" y="335"/>
                    <a:pt x="366" y="213"/>
                  </a:cubicBezTo>
                  <a:cubicBezTo>
                    <a:pt x="36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488;p70">
              <a:extLst>
                <a:ext uri="{FF2B5EF4-FFF2-40B4-BE49-F238E27FC236}">
                  <a16:creationId xmlns:a16="http://schemas.microsoft.com/office/drawing/2014/main" id="{64B33181-8855-4AA7-A2AD-C50424BA059A}"/>
                </a:ext>
              </a:extLst>
            </p:cNvPr>
            <p:cNvSpPr/>
            <p:nvPr/>
          </p:nvSpPr>
          <p:spPr>
            <a:xfrm>
              <a:off x="7480522" y="1737776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1"/>
                  </a:moveTo>
                  <a:cubicBezTo>
                    <a:pt x="62" y="1"/>
                    <a:pt x="1" y="62"/>
                    <a:pt x="1" y="183"/>
                  </a:cubicBezTo>
                  <a:cubicBezTo>
                    <a:pt x="1" y="305"/>
                    <a:pt x="62" y="396"/>
                    <a:pt x="153" y="396"/>
                  </a:cubicBezTo>
                  <a:cubicBezTo>
                    <a:pt x="274" y="396"/>
                    <a:pt x="335" y="305"/>
                    <a:pt x="335" y="183"/>
                  </a:cubicBezTo>
                  <a:cubicBezTo>
                    <a:pt x="366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489;p70">
              <a:extLst>
                <a:ext uri="{FF2B5EF4-FFF2-40B4-BE49-F238E27FC236}">
                  <a16:creationId xmlns:a16="http://schemas.microsoft.com/office/drawing/2014/main" id="{2BEFCAE2-E444-4FEA-B021-99083AE41BB6}"/>
                </a:ext>
              </a:extLst>
            </p:cNvPr>
            <p:cNvSpPr/>
            <p:nvPr/>
          </p:nvSpPr>
          <p:spPr>
            <a:xfrm>
              <a:off x="6555116" y="777007"/>
              <a:ext cx="570412" cy="678088"/>
            </a:xfrm>
            <a:custGeom>
              <a:avLst/>
              <a:gdLst/>
              <a:ahLst/>
              <a:cxnLst/>
              <a:rect l="l" t="t" r="r" b="b"/>
              <a:pathLst>
                <a:path w="10791" h="12828" extrusionOk="0">
                  <a:moveTo>
                    <a:pt x="10790" y="0"/>
                  </a:moveTo>
                  <a:lnTo>
                    <a:pt x="10790" y="0"/>
                  </a:lnTo>
                  <a:cubicBezTo>
                    <a:pt x="10000" y="31"/>
                    <a:pt x="9180" y="183"/>
                    <a:pt x="8328" y="456"/>
                  </a:cubicBezTo>
                  <a:cubicBezTo>
                    <a:pt x="6110" y="3982"/>
                    <a:pt x="3374" y="7113"/>
                    <a:pt x="0" y="9545"/>
                  </a:cubicBezTo>
                  <a:cubicBezTo>
                    <a:pt x="274" y="10426"/>
                    <a:pt x="699" y="11368"/>
                    <a:pt x="1337" y="12432"/>
                  </a:cubicBezTo>
                  <a:lnTo>
                    <a:pt x="2371" y="12827"/>
                  </a:lnTo>
                  <a:cubicBezTo>
                    <a:pt x="2371" y="12827"/>
                    <a:pt x="2553" y="12827"/>
                    <a:pt x="2888" y="12766"/>
                  </a:cubicBezTo>
                  <a:cubicBezTo>
                    <a:pt x="6839" y="9484"/>
                    <a:pt x="9240" y="4955"/>
                    <a:pt x="10790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490;p70">
              <a:extLst>
                <a:ext uri="{FF2B5EF4-FFF2-40B4-BE49-F238E27FC236}">
                  <a16:creationId xmlns:a16="http://schemas.microsoft.com/office/drawing/2014/main" id="{7A4E52F6-AF96-43E8-8E88-A3DDAF260C6D}"/>
                </a:ext>
              </a:extLst>
            </p:cNvPr>
            <p:cNvSpPr/>
            <p:nvPr/>
          </p:nvSpPr>
          <p:spPr>
            <a:xfrm>
              <a:off x="6709306" y="775950"/>
              <a:ext cx="541551" cy="675921"/>
            </a:xfrm>
            <a:custGeom>
              <a:avLst/>
              <a:gdLst/>
              <a:ahLst/>
              <a:cxnLst/>
              <a:rect l="l" t="t" r="r" b="b"/>
              <a:pathLst>
                <a:path w="10245" h="12787" extrusionOk="0">
                  <a:moveTo>
                    <a:pt x="8424" y="1"/>
                  </a:moveTo>
                  <a:cubicBezTo>
                    <a:pt x="8244" y="1"/>
                    <a:pt x="8060" y="7"/>
                    <a:pt x="7873" y="20"/>
                  </a:cubicBezTo>
                  <a:cubicBezTo>
                    <a:pt x="6323" y="4975"/>
                    <a:pt x="3922" y="9504"/>
                    <a:pt x="1" y="12786"/>
                  </a:cubicBezTo>
                  <a:cubicBezTo>
                    <a:pt x="1126" y="12634"/>
                    <a:pt x="3892" y="12057"/>
                    <a:pt x="6779" y="10081"/>
                  </a:cubicBezTo>
                  <a:lnTo>
                    <a:pt x="6779" y="10081"/>
                  </a:lnTo>
                  <a:cubicBezTo>
                    <a:pt x="6779" y="10081"/>
                    <a:pt x="6658" y="11115"/>
                    <a:pt x="6050" y="11510"/>
                  </a:cubicBezTo>
                  <a:cubicBezTo>
                    <a:pt x="5928" y="11601"/>
                    <a:pt x="6141" y="11662"/>
                    <a:pt x="6566" y="11662"/>
                  </a:cubicBezTo>
                  <a:cubicBezTo>
                    <a:pt x="8481" y="8106"/>
                    <a:pt x="9636" y="4185"/>
                    <a:pt x="10244" y="172"/>
                  </a:cubicBezTo>
                  <a:cubicBezTo>
                    <a:pt x="9675" y="77"/>
                    <a:pt x="9068" y="1"/>
                    <a:pt x="8424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491;p70">
              <a:extLst>
                <a:ext uri="{FF2B5EF4-FFF2-40B4-BE49-F238E27FC236}">
                  <a16:creationId xmlns:a16="http://schemas.microsoft.com/office/drawing/2014/main" id="{665CEA9F-0F85-441E-B28B-7C650DD4B962}"/>
                </a:ext>
              </a:extLst>
            </p:cNvPr>
            <p:cNvSpPr/>
            <p:nvPr/>
          </p:nvSpPr>
          <p:spPr>
            <a:xfrm>
              <a:off x="7056380" y="785042"/>
              <a:ext cx="305319" cy="607573"/>
            </a:xfrm>
            <a:custGeom>
              <a:avLst/>
              <a:gdLst/>
              <a:ahLst/>
              <a:cxnLst/>
              <a:rect l="l" t="t" r="r" b="b"/>
              <a:pathLst>
                <a:path w="5776" h="11494" extrusionOk="0">
                  <a:moveTo>
                    <a:pt x="3678" y="0"/>
                  </a:moveTo>
                  <a:cubicBezTo>
                    <a:pt x="3070" y="4013"/>
                    <a:pt x="1915" y="7934"/>
                    <a:pt x="0" y="11490"/>
                  </a:cubicBezTo>
                  <a:cubicBezTo>
                    <a:pt x="61" y="11492"/>
                    <a:pt x="126" y="11494"/>
                    <a:pt x="195" y="11494"/>
                  </a:cubicBezTo>
                  <a:cubicBezTo>
                    <a:pt x="980" y="11494"/>
                    <a:pt x="2240" y="11327"/>
                    <a:pt x="3526" y="10852"/>
                  </a:cubicBezTo>
                  <a:cubicBezTo>
                    <a:pt x="4377" y="7478"/>
                    <a:pt x="5289" y="4043"/>
                    <a:pt x="5776" y="608"/>
                  </a:cubicBezTo>
                  <a:cubicBezTo>
                    <a:pt x="5137" y="365"/>
                    <a:pt x="4438" y="152"/>
                    <a:pt x="367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492;p70">
              <a:extLst>
                <a:ext uri="{FF2B5EF4-FFF2-40B4-BE49-F238E27FC236}">
                  <a16:creationId xmlns:a16="http://schemas.microsoft.com/office/drawing/2014/main" id="{ED576008-787C-4FA5-BFEB-274140BBD8EF}"/>
                </a:ext>
              </a:extLst>
            </p:cNvPr>
            <p:cNvSpPr/>
            <p:nvPr/>
          </p:nvSpPr>
          <p:spPr>
            <a:xfrm>
              <a:off x="7242761" y="739900"/>
              <a:ext cx="621845" cy="721592"/>
            </a:xfrm>
            <a:custGeom>
              <a:avLst/>
              <a:gdLst/>
              <a:ahLst/>
              <a:cxnLst/>
              <a:rect l="l" t="t" r="r" b="b"/>
              <a:pathLst>
                <a:path w="11764" h="13651" extrusionOk="0">
                  <a:moveTo>
                    <a:pt x="3558" y="0"/>
                  </a:moveTo>
                  <a:cubicBezTo>
                    <a:pt x="3547" y="0"/>
                    <a:pt x="3537" y="1"/>
                    <a:pt x="3526" y="3"/>
                  </a:cubicBezTo>
                  <a:cubicBezTo>
                    <a:pt x="3162" y="94"/>
                    <a:pt x="3496" y="1310"/>
                    <a:pt x="3800" y="2161"/>
                  </a:cubicBezTo>
                  <a:cubicBezTo>
                    <a:pt x="3374" y="1949"/>
                    <a:pt x="2858" y="1675"/>
                    <a:pt x="2250" y="1462"/>
                  </a:cubicBezTo>
                  <a:cubicBezTo>
                    <a:pt x="1763" y="4897"/>
                    <a:pt x="851" y="8362"/>
                    <a:pt x="0" y="11706"/>
                  </a:cubicBezTo>
                  <a:cubicBezTo>
                    <a:pt x="1399" y="11189"/>
                    <a:pt x="2827" y="10338"/>
                    <a:pt x="3526" y="8940"/>
                  </a:cubicBezTo>
                  <a:lnTo>
                    <a:pt x="4438" y="7481"/>
                  </a:lnTo>
                  <a:cubicBezTo>
                    <a:pt x="4438" y="7481"/>
                    <a:pt x="7083" y="12830"/>
                    <a:pt x="10001" y="13651"/>
                  </a:cubicBezTo>
                  <a:cubicBezTo>
                    <a:pt x="10001" y="13651"/>
                    <a:pt x="10730" y="12526"/>
                    <a:pt x="11247" y="9669"/>
                  </a:cubicBezTo>
                  <a:cubicBezTo>
                    <a:pt x="11764" y="6964"/>
                    <a:pt x="9849" y="3590"/>
                    <a:pt x="5411" y="2830"/>
                  </a:cubicBezTo>
                  <a:cubicBezTo>
                    <a:pt x="5928" y="2040"/>
                    <a:pt x="6809" y="1158"/>
                    <a:pt x="5958" y="1158"/>
                  </a:cubicBezTo>
                  <a:cubicBezTo>
                    <a:pt x="5624" y="1158"/>
                    <a:pt x="5046" y="2009"/>
                    <a:pt x="4772" y="2526"/>
                  </a:cubicBezTo>
                  <a:cubicBezTo>
                    <a:pt x="4654" y="1873"/>
                    <a:pt x="4012" y="0"/>
                    <a:pt x="3558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493;p70">
              <a:extLst>
                <a:ext uri="{FF2B5EF4-FFF2-40B4-BE49-F238E27FC236}">
                  <a16:creationId xmlns:a16="http://schemas.microsoft.com/office/drawing/2014/main" id="{E7C6474D-C84F-4FC5-A209-A3C180CB36EA}"/>
                </a:ext>
              </a:extLst>
            </p:cNvPr>
            <p:cNvSpPr/>
            <p:nvPr/>
          </p:nvSpPr>
          <p:spPr>
            <a:xfrm>
              <a:off x="6453890" y="801111"/>
              <a:ext cx="541498" cy="480445"/>
            </a:xfrm>
            <a:custGeom>
              <a:avLst/>
              <a:gdLst/>
              <a:ahLst/>
              <a:cxnLst/>
              <a:rect l="l" t="t" r="r" b="b"/>
              <a:pathLst>
                <a:path w="10244" h="9089" extrusionOk="0">
                  <a:moveTo>
                    <a:pt x="10243" y="0"/>
                  </a:moveTo>
                  <a:lnTo>
                    <a:pt x="10243" y="0"/>
                  </a:lnTo>
                  <a:cubicBezTo>
                    <a:pt x="10213" y="31"/>
                    <a:pt x="10183" y="31"/>
                    <a:pt x="10152" y="31"/>
                  </a:cubicBezTo>
                  <a:cubicBezTo>
                    <a:pt x="5745" y="1581"/>
                    <a:pt x="0" y="3192"/>
                    <a:pt x="1885" y="9089"/>
                  </a:cubicBezTo>
                  <a:cubicBezTo>
                    <a:pt x="5289" y="6657"/>
                    <a:pt x="8025" y="3526"/>
                    <a:pt x="10243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494;p70">
              <a:extLst>
                <a:ext uri="{FF2B5EF4-FFF2-40B4-BE49-F238E27FC236}">
                  <a16:creationId xmlns:a16="http://schemas.microsoft.com/office/drawing/2014/main" id="{B8C278DE-38B9-4F2B-B542-44EBE0C395A4}"/>
                </a:ext>
              </a:extLst>
            </p:cNvPr>
            <p:cNvSpPr/>
            <p:nvPr/>
          </p:nvSpPr>
          <p:spPr>
            <a:xfrm>
              <a:off x="7726370" y="1911313"/>
              <a:ext cx="337458" cy="419391"/>
            </a:xfrm>
            <a:custGeom>
              <a:avLst/>
              <a:gdLst/>
              <a:ahLst/>
              <a:cxnLst/>
              <a:rect l="l" t="t" r="r" b="b"/>
              <a:pathLst>
                <a:path w="6384" h="7934" extrusionOk="0">
                  <a:moveTo>
                    <a:pt x="6384" y="1"/>
                  </a:moveTo>
                  <a:cubicBezTo>
                    <a:pt x="4854" y="861"/>
                    <a:pt x="3193" y="1402"/>
                    <a:pt x="1445" y="1402"/>
                  </a:cubicBezTo>
                  <a:cubicBezTo>
                    <a:pt x="970" y="1402"/>
                    <a:pt x="488" y="1362"/>
                    <a:pt x="0" y="1277"/>
                  </a:cubicBezTo>
                  <a:lnTo>
                    <a:pt x="0" y="1277"/>
                  </a:lnTo>
                  <a:lnTo>
                    <a:pt x="973" y="7934"/>
                  </a:lnTo>
                  <a:cubicBezTo>
                    <a:pt x="2493" y="6718"/>
                    <a:pt x="4712" y="3496"/>
                    <a:pt x="638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495;p70">
              <a:extLst>
                <a:ext uri="{FF2B5EF4-FFF2-40B4-BE49-F238E27FC236}">
                  <a16:creationId xmlns:a16="http://schemas.microsoft.com/office/drawing/2014/main" id="{444DDBFE-0D2B-4C7E-A634-7A4FB9FEB265}"/>
                </a:ext>
              </a:extLst>
            </p:cNvPr>
            <p:cNvSpPr/>
            <p:nvPr/>
          </p:nvSpPr>
          <p:spPr>
            <a:xfrm>
              <a:off x="7723145" y="1217166"/>
              <a:ext cx="506187" cy="767633"/>
            </a:xfrm>
            <a:custGeom>
              <a:avLst/>
              <a:gdLst/>
              <a:ahLst/>
              <a:cxnLst/>
              <a:rect l="l" t="t" r="r" b="b"/>
              <a:pathLst>
                <a:path w="9576" h="14522" extrusionOk="0">
                  <a:moveTo>
                    <a:pt x="6059" y="1"/>
                  </a:moveTo>
                  <a:cubicBezTo>
                    <a:pt x="5467" y="1"/>
                    <a:pt x="5259" y="2585"/>
                    <a:pt x="5259" y="2585"/>
                  </a:cubicBezTo>
                  <a:cubicBezTo>
                    <a:pt x="5259" y="2585"/>
                    <a:pt x="5195" y="1751"/>
                    <a:pt x="4780" y="1751"/>
                  </a:cubicBezTo>
                  <a:cubicBezTo>
                    <a:pt x="4700" y="1751"/>
                    <a:pt x="4607" y="1782"/>
                    <a:pt x="4499" y="1856"/>
                  </a:cubicBezTo>
                  <a:cubicBezTo>
                    <a:pt x="3831" y="2312"/>
                    <a:pt x="5046" y="4531"/>
                    <a:pt x="5046" y="4531"/>
                  </a:cubicBezTo>
                  <a:cubicBezTo>
                    <a:pt x="5046" y="4531"/>
                    <a:pt x="5016" y="4926"/>
                    <a:pt x="4347" y="6993"/>
                  </a:cubicBezTo>
                  <a:cubicBezTo>
                    <a:pt x="3679" y="9060"/>
                    <a:pt x="1" y="13892"/>
                    <a:pt x="1" y="13892"/>
                  </a:cubicBezTo>
                  <a:lnTo>
                    <a:pt x="61" y="14409"/>
                  </a:lnTo>
                  <a:cubicBezTo>
                    <a:pt x="537" y="14485"/>
                    <a:pt x="1008" y="14522"/>
                    <a:pt x="1472" y="14522"/>
                  </a:cubicBezTo>
                  <a:cubicBezTo>
                    <a:pt x="3233" y="14522"/>
                    <a:pt x="4905" y="13998"/>
                    <a:pt x="6445" y="13133"/>
                  </a:cubicBezTo>
                  <a:cubicBezTo>
                    <a:pt x="7113" y="11765"/>
                    <a:pt x="7691" y="10336"/>
                    <a:pt x="8086" y="8999"/>
                  </a:cubicBezTo>
                  <a:cubicBezTo>
                    <a:pt x="9575" y="4196"/>
                    <a:pt x="8937" y="518"/>
                    <a:pt x="8420" y="458"/>
                  </a:cubicBezTo>
                  <a:cubicBezTo>
                    <a:pt x="8413" y="457"/>
                    <a:pt x="8405" y="456"/>
                    <a:pt x="8398" y="456"/>
                  </a:cubicBezTo>
                  <a:cubicBezTo>
                    <a:pt x="7922" y="456"/>
                    <a:pt x="7538" y="2347"/>
                    <a:pt x="7478" y="2646"/>
                  </a:cubicBezTo>
                  <a:cubicBezTo>
                    <a:pt x="7539" y="2312"/>
                    <a:pt x="7934" y="154"/>
                    <a:pt x="7356" y="32"/>
                  </a:cubicBezTo>
                  <a:cubicBezTo>
                    <a:pt x="7342" y="29"/>
                    <a:pt x="7328" y="28"/>
                    <a:pt x="7314" y="28"/>
                  </a:cubicBezTo>
                  <a:cubicBezTo>
                    <a:pt x="6754" y="28"/>
                    <a:pt x="6262" y="2312"/>
                    <a:pt x="6262" y="2312"/>
                  </a:cubicBezTo>
                  <a:cubicBezTo>
                    <a:pt x="6262" y="2312"/>
                    <a:pt x="6688" y="63"/>
                    <a:pt x="6080" y="2"/>
                  </a:cubicBezTo>
                  <a:cubicBezTo>
                    <a:pt x="6073" y="1"/>
                    <a:pt x="6066" y="1"/>
                    <a:pt x="605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496;p70">
              <a:extLst>
                <a:ext uri="{FF2B5EF4-FFF2-40B4-BE49-F238E27FC236}">
                  <a16:creationId xmlns:a16="http://schemas.microsoft.com/office/drawing/2014/main" id="{9FA2831A-F999-4C32-A821-E427C3E5CA88}"/>
                </a:ext>
              </a:extLst>
            </p:cNvPr>
            <p:cNvSpPr/>
            <p:nvPr/>
          </p:nvSpPr>
          <p:spPr>
            <a:xfrm>
              <a:off x="6780032" y="1940227"/>
              <a:ext cx="1002648" cy="560792"/>
            </a:xfrm>
            <a:custGeom>
              <a:avLst/>
              <a:gdLst/>
              <a:ahLst/>
              <a:cxnLst/>
              <a:rect l="l" t="t" r="r" b="b"/>
              <a:pathLst>
                <a:path w="18968" h="10609" extrusionOk="0">
                  <a:moveTo>
                    <a:pt x="17782" y="1"/>
                  </a:moveTo>
                  <a:cubicBezTo>
                    <a:pt x="17782" y="1"/>
                    <a:pt x="14013" y="1460"/>
                    <a:pt x="13496" y="1885"/>
                  </a:cubicBezTo>
                  <a:lnTo>
                    <a:pt x="11399" y="2220"/>
                  </a:lnTo>
                  <a:cubicBezTo>
                    <a:pt x="11399" y="2220"/>
                    <a:pt x="10362" y="2732"/>
                    <a:pt x="9084" y="2732"/>
                  </a:cubicBezTo>
                  <a:cubicBezTo>
                    <a:pt x="8274" y="2732"/>
                    <a:pt x="7367" y="2527"/>
                    <a:pt x="6566" y="1855"/>
                  </a:cubicBezTo>
                  <a:cubicBezTo>
                    <a:pt x="6566" y="1855"/>
                    <a:pt x="6287" y="1775"/>
                    <a:pt x="5819" y="1775"/>
                  </a:cubicBezTo>
                  <a:cubicBezTo>
                    <a:pt x="5132" y="1775"/>
                    <a:pt x="4039" y="1947"/>
                    <a:pt x="2827" y="2797"/>
                  </a:cubicBezTo>
                  <a:cubicBezTo>
                    <a:pt x="2523" y="3040"/>
                    <a:pt x="2189" y="3314"/>
                    <a:pt x="1855" y="3648"/>
                  </a:cubicBezTo>
                  <a:cubicBezTo>
                    <a:pt x="1459" y="4074"/>
                    <a:pt x="1064" y="4560"/>
                    <a:pt x="669" y="5077"/>
                  </a:cubicBezTo>
                  <a:cubicBezTo>
                    <a:pt x="426" y="5381"/>
                    <a:pt x="213" y="5685"/>
                    <a:pt x="0" y="6019"/>
                  </a:cubicBezTo>
                  <a:cubicBezTo>
                    <a:pt x="4773" y="9028"/>
                    <a:pt x="10609" y="10426"/>
                    <a:pt x="16475" y="10609"/>
                  </a:cubicBezTo>
                  <a:cubicBezTo>
                    <a:pt x="16444" y="10457"/>
                    <a:pt x="16444" y="10366"/>
                    <a:pt x="16444" y="10366"/>
                  </a:cubicBezTo>
                  <a:cubicBezTo>
                    <a:pt x="16444" y="10366"/>
                    <a:pt x="17265" y="9667"/>
                    <a:pt x="17995" y="8846"/>
                  </a:cubicBezTo>
                  <a:cubicBezTo>
                    <a:pt x="18268" y="8511"/>
                    <a:pt x="18542" y="8177"/>
                    <a:pt x="18724" y="7843"/>
                  </a:cubicBezTo>
                  <a:cubicBezTo>
                    <a:pt x="18967" y="7417"/>
                    <a:pt x="18937" y="6353"/>
                    <a:pt x="18785" y="5138"/>
                  </a:cubicBezTo>
                  <a:cubicBezTo>
                    <a:pt x="18663" y="4165"/>
                    <a:pt x="18451" y="3101"/>
                    <a:pt x="18268" y="2220"/>
                  </a:cubicBezTo>
                  <a:cubicBezTo>
                    <a:pt x="18025" y="973"/>
                    <a:pt x="17782" y="1"/>
                    <a:pt x="177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497;p70">
              <a:extLst>
                <a:ext uri="{FF2B5EF4-FFF2-40B4-BE49-F238E27FC236}">
                  <a16:creationId xmlns:a16="http://schemas.microsoft.com/office/drawing/2014/main" id="{371F8FD7-5E00-4029-906D-5CD0A0AD8AF6}"/>
                </a:ext>
              </a:extLst>
            </p:cNvPr>
            <p:cNvSpPr/>
            <p:nvPr/>
          </p:nvSpPr>
          <p:spPr>
            <a:xfrm>
              <a:off x="6707720" y="2258386"/>
              <a:ext cx="1044144" cy="857283"/>
            </a:xfrm>
            <a:custGeom>
              <a:avLst/>
              <a:gdLst/>
              <a:ahLst/>
              <a:cxnLst/>
              <a:rect l="l" t="t" r="r" b="b"/>
              <a:pathLst>
                <a:path w="19753" h="16218" extrusionOk="0">
                  <a:moveTo>
                    <a:pt x="1368" y="0"/>
                  </a:moveTo>
                  <a:cubicBezTo>
                    <a:pt x="1064" y="486"/>
                    <a:pt x="760" y="973"/>
                    <a:pt x="487" y="1459"/>
                  </a:cubicBezTo>
                  <a:cubicBezTo>
                    <a:pt x="305" y="1763"/>
                    <a:pt x="122" y="2067"/>
                    <a:pt x="1" y="2371"/>
                  </a:cubicBezTo>
                  <a:cubicBezTo>
                    <a:pt x="1" y="2371"/>
                    <a:pt x="1368" y="4316"/>
                    <a:pt x="3678" y="4681"/>
                  </a:cubicBezTo>
                  <a:cubicBezTo>
                    <a:pt x="3678" y="4681"/>
                    <a:pt x="4165" y="5684"/>
                    <a:pt x="4043" y="6930"/>
                  </a:cubicBezTo>
                  <a:cubicBezTo>
                    <a:pt x="3952" y="7903"/>
                    <a:pt x="3861" y="9058"/>
                    <a:pt x="3770" y="10183"/>
                  </a:cubicBezTo>
                  <a:cubicBezTo>
                    <a:pt x="3678" y="11338"/>
                    <a:pt x="3587" y="12432"/>
                    <a:pt x="3526" y="13222"/>
                  </a:cubicBezTo>
                  <a:cubicBezTo>
                    <a:pt x="3466" y="13708"/>
                    <a:pt x="3466" y="14073"/>
                    <a:pt x="3435" y="14256"/>
                  </a:cubicBezTo>
                  <a:cubicBezTo>
                    <a:pt x="3407" y="15380"/>
                    <a:pt x="7536" y="16218"/>
                    <a:pt x="10730" y="16218"/>
                  </a:cubicBezTo>
                  <a:cubicBezTo>
                    <a:pt x="10990" y="16218"/>
                    <a:pt x="11245" y="16212"/>
                    <a:pt x="11490" y="16201"/>
                  </a:cubicBezTo>
                  <a:cubicBezTo>
                    <a:pt x="14736" y="16081"/>
                    <a:pt x="19497" y="14772"/>
                    <a:pt x="19722" y="14772"/>
                  </a:cubicBezTo>
                  <a:cubicBezTo>
                    <a:pt x="19724" y="14772"/>
                    <a:pt x="19726" y="14772"/>
                    <a:pt x="19727" y="14772"/>
                  </a:cubicBezTo>
                  <a:cubicBezTo>
                    <a:pt x="19728" y="14773"/>
                    <a:pt x="19728" y="14773"/>
                    <a:pt x="19729" y="14773"/>
                  </a:cubicBezTo>
                  <a:cubicBezTo>
                    <a:pt x="19753" y="14773"/>
                    <a:pt x="19602" y="13931"/>
                    <a:pt x="19393" y="12766"/>
                  </a:cubicBezTo>
                  <a:cubicBezTo>
                    <a:pt x="19241" y="11885"/>
                    <a:pt x="19059" y="10790"/>
                    <a:pt x="18846" y="9696"/>
                  </a:cubicBezTo>
                  <a:cubicBezTo>
                    <a:pt x="18633" y="8602"/>
                    <a:pt x="18420" y="7477"/>
                    <a:pt x="18238" y="6535"/>
                  </a:cubicBezTo>
                  <a:cubicBezTo>
                    <a:pt x="18056" y="5654"/>
                    <a:pt x="17934" y="4955"/>
                    <a:pt x="17843" y="4590"/>
                  </a:cubicBezTo>
                  <a:cubicBezTo>
                    <a:pt x="11977" y="4407"/>
                    <a:pt x="6141" y="3009"/>
                    <a:pt x="1368" y="0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498;p70">
              <a:extLst>
                <a:ext uri="{FF2B5EF4-FFF2-40B4-BE49-F238E27FC236}">
                  <a16:creationId xmlns:a16="http://schemas.microsoft.com/office/drawing/2014/main" id="{2E8BDEB8-669C-40F6-A526-A271B3DF34E3}"/>
                </a:ext>
              </a:extLst>
            </p:cNvPr>
            <p:cNvSpPr/>
            <p:nvPr/>
          </p:nvSpPr>
          <p:spPr>
            <a:xfrm>
              <a:off x="6938133" y="2193739"/>
              <a:ext cx="702774" cy="614392"/>
            </a:xfrm>
            <a:custGeom>
              <a:avLst/>
              <a:gdLst/>
              <a:ahLst/>
              <a:cxnLst/>
              <a:rect l="l" t="t" r="r" b="b"/>
              <a:pathLst>
                <a:path w="13295" h="11623" extrusionOk="0">
                  <a:moveTo>
                    <a:pt x="10402" y="1"/>
                  </a:moveTo>
                  <a:cubicBezTo>
                    <a:pt x="10356" y="1"/>
                    <a:pt x="10310" y="3"/>
                    <a:pt x="10262" y="7"/>
                  </a:cubicBezTo>
                  <a:cubicBezTo>
                    <a:pt x="7222" y="281"/>
                    <a:pt x="6888" y="4962"/>
                    <a:pt x="6888" y="4962"/>
                  </a:cubicBezTo>
                  <a:cubicBezTo>
                    <a:pt x="6888" y="4962"/>
                    <a:pt x="5856" y="2217"/>
                    <a:pt x="4178" y="2217"/>
                  </a:cubicBezTo>
                  <a:cubicBezTo>
                    <a:pt x="3643" y="2217"/>
                    <a:pt x="3043" y="2495"/>
                    <a:pt x="2389" y="3229"/>
                  </a:cubicBezTo>
                  <a:cubicBezTo>
                    <a:pt x="0" y="7470"/>
                    <a:pt x="6560" y="11622"/>
                    <a:pt x="7021" y="11622"/>
                  </a:cubicBezTo>
                  <a:cubicBezTo>
                    <a:pt x="7029" y="11622"/>
                    <a:pt x="7036" y="11621"/>
                    <a:pt x="7040" y="11618"/>
                  </a:cubicBezTo>
                  <a:cubicBezTo>
                    <a:pt x="12067" y="8446"/>
                    <a:pt x="13294" y="1"/>
                    <a:pt x="1040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499;p70">
              <a:extLst>
                <a:ext uri="{FF2B5EF4-FFF2-40B4-BE49-F238E27FC236}">
                  <a16:creationId xmlns:a16="http://schemas.microsoft.com/office/drawing/2014/main" id="{889093DB-931A-4D2D-B67B-74685CB857F4}"/>
                </a:ext>
              </a:extLst>
            </p:cNvPr>
            <p:cNvSpPr/>
            <p:nvPr/>
          </p:nvSpPr>
          <p:spPr>
            <a:xfrm>
              <a:off x="6098782" y="2594148"/>
              <a:ext cx="2064712" cy="441910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1"/>
                  </a:moveTo>
                  <a:lnTo>
                    <a:pt x="1" y="8360"/>
                  </a:lnTo>
                  <a:lnTo>
                    <a:pt x="34105" y="8360"/>
                  </a:lnTo>
                  <a:lnTo>
                    <a:pt x="39059" y="609"/>
                  </a:lnTo>
                  <a:lnTo>
                    <a:pt x="8511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500;p70">
              <a:extLst>
                <a:ext uri="{FF2B5EF4-FFF2-40B4-BE49-F238E27FC236}">
                  <a16:creationId xmlns:a16="http://schemas.microsoft.com/office/drawing/2014/main" id="{D319431A-92E2-4AEF-AA1E-A8EF5EEA49DA}"/>
                </a:ext>
              </a:extLst>
            </p:cNvPr>
            <p:cNvSpPr/>
            <p:nvPr/>
          </p:nvSpPr>
          <p:spPr>
            <a:xfrm>
              <a:off x="7874164" y="2626286"/>
              <a:ext cx="282854" cy="578500"/>
            </a:xfrm>
            <a:custGeom>
              <a:avLst/>
              <a:gdLst/>
              <a:ahLst/>
              <a:cxnLst/>
              <a:rect l="l" t="t" r="r" b="b"/>
              <a:pathLst>
                <a:path w="5351" h="10944" extrusionOk="0">
                  <a:moveTo>
                    <a:pt x="5351" y="1"/>
                  </a:moveTo>
                  <a:lnTo>
                    <a:pt x="426" y="7752"/>
                  </a:lnTo>
                  <a:lnTo>
                    <a:pt x="1" y="10943"/>
                  </a:lnTo>
                  <a:lnTo>
                    <a:pt x="5351" y="2827"/>
                  </a:lnTo>
                  <a:lnTo>
                    <a:pt x="535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501;p70">
              <a:extLst>
                <a:ext uri="{FF2B5EF4-FFF2-40B4-BE49-F238E27FC236}">
                  <a16:creationId xmlns:a16="http://schemas.microsoft.com/office/drawing/2014/main" id="{66287B0C-BB5C-4A57-B1D5-A81D6D63A711}"/>
                </a:ext>
              </a:extLst>
            </p:cNvPr>
            <p:cNvSpPr/>
            <p:nvPr/>
          </p:nvSpPr>
          <p:spPr>
            <a:xfrm>
              <a:off x="6702910" y="3121154"/>
              <a:ext cx="155884" cy="1044408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0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502;p70">
              <a:extLst>
                <a:ext uri="{FF2B5EF4-FFF2-40B4-BE49-F238E27FC236}">
                  <a16:creationId xmlns:a16="http://schemas.microsoft.com/office/drawing/2014/main" id="{E34B4F20-DD12-42EF-A562-12146E004223}"/>
                </a:ext>
              </a:extLst>
            </p:cNvPr>
            <p:cNvSpPr/>
            <p:nvPr/>
          </p:nvSpPr>
          <p:spPr>
            <a:xfrm>
              <a:off x="6828239" y="3121154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0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503;p70">
              <a:extLst>
                <a:ext uri="{FF2B5EF4-FFF2-40B4-BE49-F238E27FC236}">
                  <a16:creationId xmlns:a16="http://schemas.microsoft.com/office/drawing/2014/main" id="{8A8BC5F9-4388-4E23-90E1-02EA99BB36D0}"/>
                </a:ext>
              </a:extLst>
            </p:cNvPr>
            <p:cNvSpPr/>
            <p:nvPr/>
          </p:nvSpPr>
          <p:spPr>
            <a:xfrm>
              <a:off x="7911113" y="3105085"/>
              <a:ext cx="130247" cy="1060477"/>
            </a:xfrm>
            <a:custGeom>
              <a:avLst/>
              <a:gdLst/>
              <a:ahLst/>
              <a:cxnLst/>
              <a:rect l="l" t="t" r="r" b="b"/>
              <a:pathLst>
                <a:path w="2464" h="20062" extrusionOk="0">
                  <a:moveTo>
                    <a:pt x="1" y="1"/>
                  </a:moveTo>
                  <a:lnTo>
                    <a:pt x="578" y="20062"/>
                  </a:lnTo>
                  <a:lnTo>
                    <a:pt x="2463" y="20062"/>
                  </a:lnTo>
                  <a:lnTo>
                    <a:pt x="1886" y="30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504;p70">
              <a:extLst>
                <a:ext uri="{FF2B5EF4-FFF2-40B4-BE49-F238E27FC236}">
                  <a16:creationId xmlns:a16="http://schemas.microsoft.com/office/drawing/2014/main" id="{138F2424-EE70-4E61-8912-52E6531EEF66}"/>
                </a:ext>
              </a:extLst>
            </p:cNvPr>
            <p:cNvSpPr/>
            <p:nvPr/>
          </p:nvSpPr>
          <p:spPr>
            <a:xfrm>
              <a:off x="8010752" y="3015118"/>
              <a:ext cx="101280" cy="1150445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6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505;p70">
              <a:extLst>
                <a:ext uri="{FF2B5EF4-FFF2-40B4-BE49-F238E27FC236}">
                  <a16:creationId xmlns:a16="http://schemas.microsoft.com/office/drawing/2014/main" id="{24C856F6-33A9-45AE-9D14-28B3401ADEB2}"/>
                </a:ext>
              </a:extLst>
            </p:cNvPr>
            <p:cNvSpPr/>
            <p:nvPr/>
          </p:nvSpPr>
          <p:spPr>
            <a:xfrm>
              <a:off x="6220887" y="3204724"/>
              <a:ext cx="1669425" cy="173539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506;p70">
              <a:extLst>
                <a:ext uri="{FF2B5EF4-FFF2-40B4-BE49-F238E27FC236}">
                  <a16:creationId xmlns:a16="http://schemas.microsoft.com/office/drawing/2014/main" id="{7FB39CAB-6512-46B7-B16F-55A1223D80E5}"/>
                </a:ext>
              </a:extLst>
            </p:cNvPr>
            <p:cNvSpPr/>
            <p:nvPr/>
          </p:nvSpPr>
          <p:spPr>
            <a:xfrm>
              <a:off x="7874164" y="2825512"/>
              <a:ext cx="250715" cy="552757"/>
            </a:xfrm>
            <a:custGeom>
              <a:avLst/>
              <a:gdLst/>
              <a:ahLst/>
              <a:cxnLst/>
              <a:rect l="l" t="t" r="r" b="b"/>
              <a:pathLst>
                <a:path w="4743" h="10457" extrusionOk="0">
                  <a:moveTo>
                    <a:pt x="4743" y="1"/>
                  </a:moveTo>
                  <a:lnTo>
                    <a:pt x="1" y="7174"/>
                  </a:lnTo>
                  <a:lnTo>
                    <a:pt x="305" y="10457"/>
                  </a:lnTo>
                  <a:lnTo>
                    <a:pt x="4743" y="2767"/>
                  </a:lnTo>
                  <a:lnTo>
                    <a:pt x="4743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507;p70">
              <a:extLst>
                <a:ext uri="{FF2B5EF4-FFF2-40B4-BE49-F238E27FC236}">
                  <a16:creationId xmlns:a16="http://schemas.microsoft.com/office/drawing/2014/main" id="{8CDFEA74-CA96-4878-984C-ED64C1A2392A}"/>
                </a:ext>
              </a:extLst>
            </p:cNvPr>
            <p:cNvSpPr/>
            <p:nvPr/>
          </p:nvSpPr>
          <p:spPr>
            <a:xfrm>
              <a:off x="6286750" y="3378208"/>
              <a:ext cx="155937" cy="1044408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508;p70">
              <a:extLst>
                <a:ext uri="{FF2B5EF4-FFF2-40B4-BE49-F238E27FC236}">
                  <a16:creationId xmlns:a16="http://schemas.microsoft.com/office/drawing/2014/main" id="{2D7AFB87-5A15-4DAC-BF76-E10825D2C197}"/>
                </a:ext>
              </a:extLst>
            </p:cNvPr>
            <p:cNvSpPr/>
            <p:nvPr/>
          </p:nvSpPr>
          <p:spPr>
            <a:xfrm>
              <a:off x="6412079" y="3378208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509;p70">
              <a:extLst>
                <a:ext uri="{FF2B5EF4-FFF2-40B4-BE49-F238E27FC236}">
                  <a16:creationId xmlns:a16="http://schemas.microsoft.com/office/drawing/2014/main" id="{6A8B23A2-C194-402E-9E10-5140EDEE5BB4}"/>
                </a:ext>
              </a:extLst>
            </p:cNvPr>
            <p:cNvSpPr/>
            <p:nvPr/>
          </p:nvSpPr>
          <p:spPr>
            <a:xfrm>
              <a:off x="7647662" y="3378208"/>
              <a:ext cx="155884" cy="1044408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510;p70">
              <a:extLst>
                <a:ext uri="{FF2B5EF4-FFF2-40B4-BE49-F238E27FC236}">
                  <a16:creationId xmlns:a16="http://schemas.microsoft.com/office/drawing/2014/main" id="{FBD7400B-B69B-4686-BF60-C9D402C49C28}"/>
                </a:ext>
              </a:extLst>
            </p:cNvPr>
            <p:cNvSpPr/>
            <p:nvPr/>
          </p:nvSpPr>
          <p:spPr>
            <a:xfrm>
              <a:off x="7772939" y="3378208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511;p70">
              <a:extLst>
                <a:ext uri="{FF2B5EF4-FFF2-40B4-BE49-F238E27FC236}">
                  <a16:creationId xmlns:a16="http://schemas.microsoft.com/office/drawing/2014/main" id="{8754D8C2-F015-44B1-ADA0-0C0D2A47F072}"/>
                </a:ext>
              </a:extLst>
            </p:cNvPr>
            <p:cNvSpPr/>
            <p:nvPr/>
          </p:nvSpPr>
          <p:spPr>
            <a:xfrm>
              <a:off x="6093972" y="3035998"/>
              <a:ext cx="464375" cy="168782"/>
            </a:xfrm>
            <a:custGeom>
              <a:avLst/>
              <a:gdLst/>
              <a:ahLst/>
              <a:cxnLst/>
              <a:rect l="l" t="t" r="r" b="b"/>
              <a:pathLst>
                <a:path w="8785" h="3193" extrusionOk="0">
                  <a:moveTo>
                    <a:pt x="0" y="1"/>
                  </a:moveTo>
                  <a:lnTo>
                    <a:pt x="578" y="3192"/>
                  </a:lnTo>
                  <a:lnTo>
                    <a:pt x="8785" y="3192"/>
                  </a:lnTo>
                  <a:cubicBezTo>
                    <a:pt x="8055" y="2341"/>
                    <a:pt x="7295" y="943"/>
                    <a:pt x="6596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512;p70">
              <a:extLst>
                <a:ext uri="{FF2B5EF4-FFF2-40B4-BE49-F238E27FC236}">
                  <a16:creationId xmlns:a16="http://schemas.microsoft.com/office/drawing/2014/main" id="{62241840-AEE2-41D5-8C5C-B75B75469C73}"/>
                </a:ext>
              </a:extLst>
            </p:cNvPr>
            <p:cNvSpPr/>
            <p:nvPr/>
          </p:nvSpPr>
          <p:spPr>
            <a:xfrm>
              <a:off x="6442631" y="3035998"/>
              <a:ext cx="245852" cy="168782"/>
            </a:xfrm>
            <a:custGeom>
              <a:avLst/>
              <a:gdLst/>
              <a:ahLst/>
              <a:cxnLst/>
              <a:rect l="l" t="t" r="r" b="b"/>
              <a:pathLst>
                <a:path w="4651" h="3193" extrusionOk="0">
                  <a:moveTo>
                    <a:pt x="0" y="1"/>
                  </a:moveTo>
                  <a:cubicBezTo>
                    <a:pt x="699" y="943"/>
                    <a:pt x="1459" y="2341"/>
                    <a:pt x="2189" y="3192"/>
                  </a:cubicBezTo>
                  <a:lnTo>
                    <a:pt x="4651" y="3192"/>
                  </a:lnTo>
                  <a:cubicBezTo>
                    <a:pt x="3982" y="2280"/>
                    <a:pt x="3070" y="912"/>
                    <a:pt x="2310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513;p70">
              <a:extLst>
                <a:ext uri="{FF2B5EF4-FFF2-40B4-BE49-F238E27FC236}">
                  <a16:creationId xmlns:a16="http://schemas.microsoft.com/office/drawing/2014/main" id="{881E81D4-40EB-49F1-AB41-E176F52834D1}"/>
                </a:ext>
              </a:extLst>
            </p:cNvPr>
            <p:cNvSpPr/>
            <p:nvPr/>
          </p:nvSpPr>
          <p:spPr>
            <a:xfrm>
              <a:off x="6566322" y="3035998"/>
              <a:ext cx="273233" cy="168782"/>
            </a:xfrm>
            <a:custGeom>
              <a:avLst/>
              <a:gdLst/>
              <a:ahLst/>
              <a:cxnLst/>
              <a:rect l="l" t="t" r="r" b="b"/>
              <a:pathLst>
                <a:path w="5169" h="3193" extrusionOk="0">
                  <a:moveTo>
                    <a:pt x="1" y="1"/>
                  </a:moveTo>
                  <a:cubicBezTo>
                    <a:pt x="730" y="912"/>
                    <a:pt x="1642" y="2280"/>
                    <a:pt x="2311" y="3192"/>
                  </a:cubicBezTo>
                  <a:lnTo>
                    <a:pt x="5168" y="3192"/>
                  </a:lnTo>
                  <a:cubicBezTo>
                    <a:pt x="4651" y="2250"/>
                    <a:pt x="3831" y="912"/>
                    <a:pt x="3344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514;p70">
              <a:extLst>
                <a:ext uri="{FF2B5EF4-FFF2-40B4-BE49-F238E27FC236}">
                  <a16:creationId xmlns:a16="http://schemas.microsoft.com/office/drawing/2014/main" id="{A545F458-F9E1-4914-B753-9098967BF04B}"/>
                </a:ext>
              </a:extLst>
            </p:cNvPr>
            <p:cNvSpPr/>
            <p:nvPr/>
          </p:nvSpPr>
          <p:spPr>
            <a:xfrm>
              <a:off x="6976034" y="3035998"/>
              <a:ext cx="920715" cy="168782"/>
            </a:xfrm>
            <a:custGeom>
              <a:avLst/>
              <a:gdLst/>
              <a:ahLst/>
              <a:cxnLst/>
              <a:rect l="l" t="t" r="r" b="b"/>
              <a:pathLst>
                <a:path w="17418" h="3193" extrusionOk="0">
                  <a:moveTo>
                    <a:pt x="1" y="1"/>
                  </a:moveTo>
                  <a:cubicBezTo>
                    <a:pt x="457" y="973"/>
                    <a:pt x="1277" y="2250"/>
                    <a:pt x="1885" y="3192"/>
                  </a:cubicBezTo>
                  <a:lnTo>
                    <a:pt x="16992" y="3192"/>
                  </a:lnTo>
                  <a:lnTo>
                    <a:pt x="1741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515;p70">
              <a:extLst>
                <a:ext uri="{FF2B5EF4-FFF2-40B4-BE49-F238E27FC236}">
                  <a16:creationId xmlns:a16="http://schemas.microsoft.com/office/drawing/2014/main" id="{FE4724BC-ECB7-4D6C-AD24-932D3B5411C7}"/>
                </a:ext>
              </a:extLst>
            </p:cNvPr>
            <p:cNvSpPr/>
            <p:nvPr/>
          </p:nvSpPr>
          <p:spPr>
            <a:xfrm>
              <a:off x="6743083" y="3035998"/>
              <a:ext cx="332648" cy="168782"/>
            </a:xfrm>
            <a:custGeom>
              <a:avLst/>
              <a:gdLst/>
              <a:ahLst/>
              <a:cxnLst/>
              <a:rect l="l" t="t" r="r" b="b"/>
              <a:pathLst>
                <a:path w="6293" h="3193" extrusionOk="0">
                  <a:moveTo>
                    <a:pt x="0" y="1"/>
                  </a:moveTo>
                  <a:cubicBezTo>
                    <a:pt x="487" y="912"/>
                    <a:pt x="1307" y="2250"/>
                    <a:pt x="1824" y="3192"/>
                  </a:cubicBezTo>
                  <a:lnTo>
                    <a:pt x="6292" y="3192"/>
                  </a:lnTo>
                  <a:cubicBezTo>
                    <a:pt x="5684" y="2250"/>
                    <a:pt x="4864" y="973"/>
                    <a:pt x="4408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516;p70">
              <a:extLst>
                <a:ext uri="{FF2B5EF4-FFF2-40B4-BE49-F238E27FC236}">
                  <a16:creationId xmlns:a16="http://schemas.microsoft.com/office/drawing/2014/main" id="{82388DF4-4487-4C03-A174-F52990D6BFD7}"/>
                </a:ext>
              </a:extLst>
            </p:cNvPr>
            <p:cNvSpPr/>
            <p:nvPr/>
          </p:nvSpPr>
          <p:spPr>
            <a:xfrm>
              <a:off x="6662737" y="2404595"/>
              <a:ext cx="263560" cy="212127"/>
            </a:xfrm>
            <a:custGeom>
              <a:avLst/>
              <a:gdLst/>
              <a:ahLst/>
              <a:cxnLst/>
              <a:rect l="l" t="t" r="r" b="b"/>
              <a:pathLst>
                <a:path w="4986" h="4013" extrusionOk="0">
                  <a:moveTo>
                    <a:pt x="1156" y="0"/>
                  </a:moveTo>
                  <a:cubicBezTo>
                    <a:pt x="1156" y="0"/>
                    <a:pt x="548" y="1125"/>
                    <a:pt x="1" y="2492"/>
                  </a:cubicBezTo>
                  <a:cubicBezTo>
                    <a:pt x="1642" y="2766"/>
                    <a:pt x="3192" y="3526"/>
                    <a:pt x="4803" y="4012"/>
                  </a:cubicBezTo>
                  <a:cubicBezTo>
                    <a:pt x="4833" y="3100"/>
                    <a:pt x="4985" y="2037"/>
                    <a:pt x="4985" y="2037"/>
                  </a:cubicBezTo>
                  <a:cubicBezTo>
                    <a:pt x="4985" y="2037"/>
                    <a:pt x="2159" y="973"/>
                    <a:pt x="115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517;p70">
              <a:extLst>
                <a:ext uri="{FF2B5EF4-FFF2-40B4-BE49-F238E27FC236}">
                  <a16:creationId xmlns:a16="http://schemas.microsoft.com/office/drawing/2014/main" id="{06FB7C7A-9AB9-4AC7-90AA-120FAC2B9C3E}"/>
                </a:ext>
              </a:extLst>
            </p:cNvPr>
            <p:cNvSpPr/>
            <p:nvPr/>
          </p:nvSpPr>
          <p:spPr>
            <a:xfrm>
              <a:off x="6624203" y="2695373"/>
              <a:ext cx="772866" cy="154298"/>
            </a:xfrm>
            <a:custGeom>
              <a:avLst/>
              <a:gdLst/>
              <a:ahLst/>
              <a:cxnLst/>
              <a:rect l="l" t="t" r="r" b="b"/>
              <a:pathLst>
                <a:path w="14621" h="2919" extrusionOk="0">
                  <a:moveTo>
                    <a:pt x="0" y="1"/>
                  </a:moveTo>
                  <a:cubicBezTo>
                    <a:pt x="0" y="761"/>
                    <a:pt x="152" y="1368"/>
                    <a:pt x="638" y="1764"/>
                  </a:cubicBezTo>
                  <a:cubicBezTo>
                    <a:pt x="1775" y="2638"/>
                    <a:pt x="5745" y="2918"/>
                    <a:pt x="9094" y="2918"/>
                  </a:cubicBezTo>
                  <a:cubicBezTo>
                    <a:pt x="11568" y="2918"/>
                    <a:pt x="13703" y="2765"/>
                    <a:pt x="14104" y="2584"/>
                  </a:cubicBezTo>
                  <a:cubicBezTo>
                    <a:pt x="14620" y="2341"/>
                    <a:pt x="14438" y="2128"/>
                    <a:pt x="14134" y="1976"/>
                  </a:cubicBezTo>
                  <a:lnTo>
                    <a:pt x="14134" y="1976"/>
                  </a:lnTo>
                  <a:cubicBezTo>
                    <a:pt x="12964" y="2164"/>
                    <a:pt x="11779" y="2253"/>
                    <a:pt x="10592" y="2253"/>
                  </a:cubicBezTo>
                  <a:cubicBezTo>
                    <a:pt x="6967" y="2253"/>
                    <a:pt x="3320" y="1420"/>
                    <a:pt x="0" y="1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518;p70">
              <a:extLst>
                <a:ext uri="{FF2B5EF4-FFF2-40B4-BE49-F238E27FC236}">
                  <a16:creationId xmlns:a16="http://schemas.microsoft.com/office/drawing/2014/main" id="{03EDB592-E03A-46BF-82C7-50759F8E9D80}"/>
                </a:ext>
              </a:extLst>
            </p:cNvPr>
            <p:cNvSpPr/>
            <p:nvPr/>
          </p:nvSpPr>
          <p:spPr>
            <a:xfrm>
              <a:off x="6895688" y="2626286"/>
              <a:ext cx="633104" cy="359977"/>
            </a:xfrm>
            <a:custGeom>
              <a:avLst/>
              <a:gdLst/>
              <a:ahLst/>
              <a:cxnLst/>
              <a:rect l="l" t="t" r="r" b="b"/>
              <a:pathLst>
                <a:path w="11977" h="6810" extrusionOk="0">
                  <a:moveTo>
                    <a:pt x="10822" y="578"/>
                  </a:moveTo>
                  <a:cubicBezTo>
                    <a:pt x="11004" y="578"/>
                    <a:pt x="11156" y="700"/>
                    <a:pt x="11156" y="852"/>
                  </a:cubicBezTo>
                  <a:cubicBezTo>
                    <a:pt x="11156" y="1004"/>
                    <a:pt x="11004" y="1125"/>
                    <a:pt x="10822" y="1125"/>
                  </a:cubicBezTo>
                  <a:cubicBezTo>
                    <a:pt x="10639" y="1125"/>
                    <a:pt x="10487" y="1004"/>
                    <a:pt x="10487" y="852"/>
                  </a:cubicBezTo>
                  <a:cubicBezTo>
                    <a:pt x="10487" y="700"/>
                    <a:pt x="10639" y="578"/>
                    <a:pt x="10822" y="578"/>
                  </a:cubicBezTo>
                  <a:close/>
                  <a:moveTo>
                    <a:pt x="10153" y="2858"/>
                  </a:moveTo>
                  <a:cubicBezTo>
                    <a:pt x="10366" y="2858"/>
                    <a:pt x="10487" y="2979"/>
                    <a:pt x="10487" y="3131"/>
                  </a:cubicBezTo>
                  <a:cubicBezTo>
                    <a:pt x="10487" y="3283"/>
                    <a:pt x="10335" y="3405"/>
                    <a:pt x="10153" y="3405"/>
                  </a:cubicBezTo>
                  <a:cubicBezTo>
                    <a:pt x="9971" y="3405"/>
                    <a:pt x="9819" y="3283"/>
                    <a:pt x="9819" y="3131"/>
                  </a:cubicBezTo>
                  <a:cubicBezTo>
                    <a:pt x="9819" y="2979"/>
                    <a:pt x="9971" y="2858"/>
                    <a:pt x="10153" y="2858"/>
                  </a:cubicBezTo>
                  <a:close/>
                  <a:moveTo>
                    <a:pt x="9180" y="5593"/>
                  </a:moveTo>
                  <a:cubicBezTo>
                    <a:pt x="9363" y="5593"/>
                    <a:pt x="9515" y="5715"/>
                    <a:pt x="9515" y="5867"/>
                  </a:cubicBezTo>
                  <a:cubicBezTo>
                    <a:pt x="9515" y="6019"/>
                    <a:pt x="9363" y="6141"/>
                    <a:pt x="9180" y="6141"/>
                  </a:cubicBezTo>
                  <a:cubicBezTo>
                    <a:pt x="8998" y="6141"/>
                    <a:pt x="8846" y="6019"/>
                    <a:pt x="8846" y="5867"/>
                  </a:cubicBezTo>
                  <a:cubicBezTo>
                    <a:pt x="8846" y="5715"/>
                    <a:pt x="8998" y="5593"/>
                    <a:pt x="9180" y="5593"/>
                  </a:cubicBezTo>
                  <a:close/>
                  <a:moveTo>
                    <a:pt x="3132" y="1"/>
                  </a:moveTo>
                  <a:lnTo>
                    <a:pt x="1" y="6809"/>
                  </a:lnTo>
                  <a:lnTo>
                    <a:pt x="9819" y="6809"/>
                  </a:lnTo>
                  <a:lnTo>
                    <a:pt x="11977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519;p70">
              <a:extLst>
                <a:ext uri="{FF2B5EF4-FFF2-40B4-BE49-F238E27FC236}">
                  <a16:creationId xmlns:a16="http://schemas.microsoft.com/office/drawing/2014/main" id="{1C61C7E0-01F4-4CFA-8873-5A7B763D7A9C}"/>
                </a:ext>
              </a:extLst>
            </p:cNvPr>
            <p:cNvSpPr/>
            <p:nvPr/>
          </p:nvSpPr>
          <p:spPr>
            <a:xfrm>
              <a:off x="7321468" y="2639448"/>
              <a:ext cx="110266" cy="327203"/>
            </a:xfrm>
            <a:custGeom>
              <a:avLst/>
              <a:gdLst/>
              <a:ahLst/>
              <a:cxnLst/>
              <a:rect l="l" t="t" r="r" b="b"/>
              <a:pathLst>
                <a:path w="2086" h="6190" extrusionOk="0">
                  <a:moveTo>
                    <a:pt x="1996" y="1"/>
                  </a:moveTo>
                  <a:cubicBezTo>
                    <a:pt x="1962" y="1"/>
                    <a:pt x="1928" y="17"/>
                    <a:pt x="1916" y="56"/>
                  </a:cubicBezTo>
                  <a:cubicBezTo>
                    <a:pt x="1156" y="2001"/>
                    <a:pt x="548" y="4098"/>
                    <a:pt x="1" y="6104"/>
                  </a:cubicBezTo>
                  <a:cubicBezTo>
                    <a:pt x="1" y="6157"/>
                    <a:pt x="42" y="6190"/>
                    <a:pt x="82" y="6190"/>
                  </a:cubicBezTo>
                  <a:cubicBezTo>
                    <a:pt x="111" y="6190"/>
                    <a:pt x="140" y="6173"/>
                    <a:pt x="153" y="6135"/>
                  </a:cubicBezTo>
                  <a:cubicBezTo>
                    <a:pt x="913" y="4189"/>
                    <a:pt x="1581" y="2122"/>
                    <a:pt x="2068" y="86"/>
                  </a:cubicBezTo>
                  <a:cubicBezTo>
                    <a:pt x="2085" y="33"/>
                    <a:pt x="2041" y="1"/>
                    <a:pt x="1996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520;p70">
              <a:extLst>
                <a:ext uri="{FF2B5EF4-FFF2-40B4-BE49-F238E27FC236}">
                  <a16:creationId xmlns:a16="http://schemas.microsoft.com/office/drawing/2014/main" id="{B486125D-8D1B-4C9F-A8BB-E188CA280B9E}"/>
                </a:ext>
              </a:extLst>
            </p:cNvPr>
            <p:cNvSpPr/>
            <p:nvPr/>
          </p:nvSpPr>
          <p:spPr>
            <a:xfrm>
              <a:off x="6958379" y="2876627"/>
              <a:ext cx="438685" cy="18025"/>
            </a:xfrm>
            <a:custGeom>
              <a:avLst/>
              <a:gdLst/>
              <a:ahLst/>
              <a:cxnLst/>
              <a:rect l="l" t="t" r="r" b="b"/>
              <a:pathLst>
                <a:path w="8299" h="341" extrusionOk="0">
                  <a:moveTo>
                    <a:pt x="5202" y="1"/>
                  </a:moveTo>
                  <a:cubicBezTo>
                    <a:pt x="3381" y="1"/>
                    <a:pt x="1388" y="53"/>
                    <a:pt x="92" y="128"/>
                  </a:cubicBezTo>
                  <a:cubicBezTo>
                    <a:pt x="0" y="128"/>
                    <a:pt x="31" y="250"/>
                    <a:pt x="122" y="250"/>
                  </a:cubicBezTo>
                  <a:cubicBezTo>
                    <a:pt x="1155" y="310"/>
                    <a:pt x="2652" y="341"/>
                    <a:pt x="4153" y="341"/>
                  </a:cubicBezTo>
                  <a:cubicBezTo>
                    <a:pt x="5654" y="341"/>
                    <a:pt x="7159" y="310"/>
                    <a:pt x="8207" y="250"/>
                  </a:cubicBezTo>
                  <a:cubicBezTo>
                    <a:pt x="8298" y="219"/>
                    <a:pt x="8298" y="67"/>
                    <a:pt x="8177" y="67"/>
                  </a:cubicBezTo>
                  <a:cubicBezTo>
                    <a:pt x="7387" y="21"/>
                    <a:pt x="6327" y="1"/>
                    <a:pt x="5202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521;p70">
              <a:extLst>
                <a:ext uri="{FF2B5EF4-FFF2-40B4-BE49-F238E27FC236}">
                  <a16:creationId xmlns:a16="http://schemas.microsoft.com/office/drawing/2014/main" id="{75EFC740-051C-48C2-8D42-2C4C73A7476A}"/>
                </a:ext>
              </a:extLst>
            </p:cNvPr>
            <p:cNvSpPr/>
            <p:nvPr/>
          </p:nvSpPr>
          <p:spPr>
            <a:xfrm>
              <a:off x="6974448" y="2815522"/>
              <a:ext cx="437046" cy="17920"/>
            </a:xfrm>
            <a:custGeom>
              <a:avLst/>
              <a:gdLst/>
              <a:ahLst/>
              <a:cxnLst/>
              <a:rect l="l" t="t" r="r" b="b"/>
              <a:pathLst>
                <a:path w="8268" h="339" extrusionOk="0">
                  <a:moveTo>
                    <a:pt x="5020" y="0"/>
                  </a:moveTo>
                  <a:cubicBezTo>
                    <a:pt x="3239" y="0"/>
                    <a:pt x="1332" y="44"/>
                    <a:pt x="91" y="99"/>
                  </a:cubicBezTo>
                  <a:cubicBezTo>
                    <a:pt x="0" y="99"/>
                    <a:pt x="0" y="220"/>
                    <a:pt x="91" y="250"/>
                  </a:cubicBezTo>
                  <a:cubicBezTo>
                    <a:pt x="1067" y="308"/>
                    <a:pt x="2463" y="338"/>
                    <a:pt x="3883" y="338"/>
                  </a:cubicBezTo>
                  <a:cubicBezTo>
                    <a:pt x="5470" y="338"/>
                    <a:pt x="7086" y="300"/>
                    <a:pt x="8177" y="220"/>
                  </a:cubicBezTo>
                  <a:cubicBezTo>
                    <a:pt x="8268" y="220"/>
                    <a:pt x="8268" y="68"/>
                    <a:pt x="8177" y="68"/>
                  </a:cubicBezTo>
                  <a:cubicBezTo>
                    <a:pt x="7338" y="19"/>
                    <a:pt x="6207" y="0"/>
                    <a:pt x="5020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522;p70">
              <a:extLst>
                <a:ext uri="{FF2B5EF4-FFF2-40B4-BE49-F238E27FC236}">
                  <a16:creationId xmlns:a16="http://schemas.microsoft.com/office/drawing/2014/main" id="{E3BD136B-6F34-41D3-BFED-5FC470156609}"/>
                </a:ext>
              </a:extLst>
            </p:cNvPr>
            <p:cNvSpPr/>
            <p:nvPr/>
          </p:nvSpPr>
          <p:spPr>
            <a:xfrm>
              <a:off x="7014621" y="2764196"/>
              <a:ext cx="408132" cy="17127"/>
            </a:xfrm>
            <a:custGeom>
              <a:avLst/>
              <a:gdLst/>
              <a:ahLst/>
              <a:cxnLst/>
              <a:rect l="l" t="t" r="r" b="b"/>
              <a:pathLst>
                <a:path w="7721" h="324" extrusionOk="0">
                  <a:moveTo>
                    <a:pt x="4845" y="0"/>
                  </a:moveTo>
                  <a:cubicBezTo>
                    <a:pt x="3146" y="0"/>
                    <a:pt x="1294" y="52"/>
                    <a:pt x="91" y="127"/>
                  </a:cubicBezTo>
                  <a:cubicBezTo>
                    <a:pt x="0" y="127"/>
                    <a:pt x="31" y="249"/>
                    <a:pt x="91" y="249"/>
                  </a:cubicBezTo>
                  <a:cubicBezTo>
                    <a:pt x="903" y="300"/>
                    <a:pt x="2017" y="324"/>
                    <a:pt x="3179" y="324"/>
                  </a:cubicBezTo>
                  <a:cubicBezTo>
                    <a:pt x="4800" y="324"/>
                    <a:pt x="6514" y="277"/>
                    <a:pt x="7629" y="188"/>
                  </a:cubicBezTo>
                  <a:cubicBezTo>
                    <a:pt x="7721" y="188"/>
                    <a:pt x="7721" y="66"/>
                    <a:pt x="7629" y="66"/>
                  </a:cubicBezTo>
                  <a:cubicBezTo>
                    <a:pt x="6886" y="20"/>
                    <a:pt x="5895" y="0"/>
                    <a:pt x="48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523;p70">
              <a:extLst>
                <a:ext uri="{FF2B5EF4-FFF2-40B4-BE49-F238E27FC236}">
                  <a16:creationId xmlns:a16="http://schemas.microsoft.com/office/drawing/2014/main" id="{653D5F58-020A-4079-B4A9-6EF132261517}"/>
                </a:ext>
              </a:extLst>
            </p:cNvPr>
            <p:cNvSpPr/>
            <p:nvPr/>
          </p:nvSpPr>
          <p:spPr>
            <a:xfrm>
              <a:off x="7024241" y="2714772"/>
              <a:ext cx="408185" cy="16862"/>
            </a:xfrm>
            <a:custGeom>
              <a:avLst/>
              <a:gdLst/>
              <a:ahLst/>
              <a:cxnLst/>
              <a:rect l="l" t="t" r="r" b="b"/>
              <a:pathLst>
                <a:path w="7722" h="319" extrusionOk="0">
                  <a:moveTo>
                    <a:pt x="5130" y="1"/>
                  </a:moveTo>
                  <a:cubicBezTo>
                    <a:pt x="3355" y="1"/>
                    <a:pt x="1345" y="60"/>
                    <a:pt x="92" y="120"/>
                  </a:cubicBezTo>
                  <a:cubicBezTo>
                    <a:pt x="1" y="120"/>
                    <a:pt x="1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599" y="59"/>
                  </a:cubicBezTo>
                  <a:cubicBezTo>
                    <a:pt x="6938" y="17"/>
                    <a:pt x="6067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2524;p70">
              <a:extLst>
                <a:ext uri="{FF2B5EF4-FFF2-40B4-BE49-F238E27FC236}">
                  <a16:creationId xmlns:a16="http://schemas.microsoft.com/office/drawing/2014/main" id="{68012E77-32D9-4530-9DF9-07CD84651797}"/>
                </a:ext>
              </a:extLst>
            </p:cNvPr>
            <p:cNvSpPr/>
            <p:nvPr/>
          </p:nvSpPr>
          <p:spPr>
            <a:xfrm>
              <a:off x="7040310" y="2664556"/>
              <a:ext cx="406546" cy="17179"/>
            </a:xfrm>
            <a:custGeom>
              <a:avLst/>
              <a:gdLst/>
              <a:ahLst/>
              <a:cxnLst/>
              <a:rect l="l" t="t" r="r" b="b"/>
              <a:pathLst>
                <a:path w="7691" h="325" extrusionOk="0">
                  <a:moveTo>
                    <a:pt x="4815" y="1"/>
                  </a:moveTo>
                  <a:cubicBezTo>
                    <a:pt x="3116" y="1"/>
                    <a:pt x="1264" y="53"/>
                    <a:pt x="61" y="128"/>
                  </a:cubicBezTo>
                  <a:cubicBezTo>
                    <a:pt x="1" y="128"/>
                    <a:pt x="1" y="249"/>
                    <a:pt x="61" y="249"/>
                  </a:cubicBezTo>
                  <a:cubicBezTo>
                    <a:pt x="873" y="300"/>
                    <a:pt x="1987" y="324"/>
                    <a:pt x="3149" y="324"/>
                  </a:cubicBezTo>
                  <a:cubicBezTo>
                    <a:pt x="4770" y="324"/>
                    <a:pt x="6484" y="277"/>
                    <a:pt x="7599" y="189"/>
                  </a:cubicBezTo>
                  <a:cubicBezTo>
                    <a:pt x="7691" y="189"/>
                    <a:pt x="7691" y="67"/>
                    <a:pt x="7599" y="67"/>
                  </a:cubicBezTo>
                  <a:cubicBezTo>
                    <a:pt x="6856" y="20"/>
                    <a:pt x="5865" y="1"/>
                    <a:pt x="4815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2525;p70">
              <a:extLst>
                <a:ext uri="{FF2B5EF4-FFF2-40B4-BE49-F238E27FC236}">
                  <a16:creationId xmlns:a16="http://schemas.microsoft.com/office/drawing/2014/main" id="{B3C0D51B-3DDC-4415-BE3C-C93ADBC1A94D}"/>
                </a:ext>
              </a:extLst>
            </p:cNvPr>
            <p:cNvSpPr/>
            <p:nvPr/>
          </p:nvSpPr>
          <p:spPr>
            <a:xfrm>
              <a:off x="6164645" y="2674494"/>
              <a:ext cx="807066" cy="306958"/>
            </a:xfrm>
            <a:custGeom>
              <a:avLst/>
              <a:gdLst/>
              <a:ahLst/>
              <a:cxnLst/>
              <a:rect l="l" t="t" r="r" b="b"/>
              <a:pathLst>
                <a:path w="15268" h="5807" extrusionOk="0">
                  <a:moveTo>
                    <a:pt x="4864" y="1"/>
                  </a:moveTo>
                  <a:cubicBezTo>
                    <a:pt x="4074" y="1703"/>
                    <a:pt x="1" y="4377"/>
                    <a:pt x="1" y="4377"/>
                  </a:cubicBezTo>
                  <a:lnTo>
                    <a:pt x="9545" y="5806"/>
                  </a:lnTo>
                  <a:cubicBezTo>
                    <a:pt x="10031" y="5411"/>
                    <a:pt x="14256" y="3678"/>
                    <a:pt x="14864" y="2219"/>
                  </a:cubicBezTo>
                  <a:cubicBezTo>
                    <a:pt x="15267" y="1298"/>
                    <a:pt x="14288" y="1128"/>
                    <a:pt x="13512" y="1128"/>
                  </a:cubicBezTo>
                  <a:cubicBezTo>
                    <a:pt x="13060" y="1128"/>
                    <a:pt x="12676" y="1186"/>
                    <a:pt x="12676" y="1186"/>
                  </a:cubicBezTo>
                  <a:lnTo>
                    <a:pt x="4864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2526;p70">
              <a:extLst>
                <a:ext uri="{FF2B5EF4-FFF2-40B4-BE49-F238E27FC236}">
                  <a16:creationId xmlns:a16="http://schemas.microsoft.com/office/drawing/2014/main" id="{48337830-5727-4F87-AD13-47753BDE600B}"/>
                </a:ext>
              </a:extLst>
            </p:cNvPr>
            <p:cNvSpPr/>
            <p:nvPr/>
          </p:nvSpPr>
          <p:spPr>
            <a:xfrm>
              <a:off x="6209628" y="2674494"/>
              <a:ext cx="731107" cy="266784"/>
            </a:xfrm>
            <a:custGeom>
              <a:avLst/>
              <a:gdLst/>
              <a:ahLst/>
              <a:cxnLst/>
              <a:rect l="l" t="t" r="r" b="b"/>
              <a:pathLst>
                <a:path w="13831" h="5047" extrusionOk="0">
                  <a:moveTo>
                    <a:pt x="4013" y="1"/>
                  </a:moveTo>
                  <a:lnTo>
                    <a:pt x="1" y="3678"/>
                  </a:lnTo>
                  <a:lnTo>
                    <a:pt x="9272" y="5046"/>
                  </a:lnTo>
                  <a:cubicBezTo>
                    <a:pt x="11491" y="4560"/>
                    <a:pt x="13831" y="2159"/>
                    <a:pt x="13831" y="2159"/>
                  </a:cubicBezTo>
                  <a:lnTo>
                    <a:pt x="11825" y="1642"/>
                  </a:lnTo>
                  <a:lnTo>
                    <a:pt x="4013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2527;p70">
              <a:extLst>
                <a:ext uri="{FF2B5EF4-FFF2-40B4-BE49-F238E27FC236}">
                  <a16:creationId xmlns:a16="http://schemas.microsoft.com/office/drawing/2014/main" id="{3639D588-E850-4177-82D3-14783E3AA485}"/>
                </a:ext>
              </a:extLst>
            </p:cNvPr>
            <p:cNvSpPr/>
            <p:nvPr/>
          </p:nvSpPr>
          <p:spPr>
            <a:xfrm>
              <a:off x="6203232" y="2647165"/>
              <a:ext cx="731107" cy="268370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4013" y="1"/>
                  </a:moveTo>
                  <a:lnTo>
                    <a:pt x="0" y="3709"/>
                  </a:lnTo>
                  <a:lnTo>
                    <a:pt x="9271" y="5077"/>
                  </a:lnTo>
                  <a:cubicBezTo>
                    <a:pt x="11490" y="4560"/>
                    <a:pt x="13830" y="2189"/>
                    <a:pt x="13830" y="2189"/>
                  </a:cubicBezTo>
                  <a:lnTo>
                    <a:pt x="11824" y="1642"/>
                  </a:lnTo>
                  <a:lnTo>
                    <a:pt x="4013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2528;p70">
              <a:extLst>
                <a:ext uri="{FF2B5EF4-FFF2-40B4-BE49-F238E27FC236}">
                  <a16:creationId xmlns:a16="http://schemas.microsoft.com/office/drawing/2014/main" id="{F3BC71F3-DD9D-4E2F-AAF4-F37A087977EC}"/>
                </a:ext>
              </a:extLst>
            </p:cNvPr>
            <p:cNvSpPr/>
            <p:nvPr/>
          </p:nvSpPr>
          <p:spPr>
            <a:xfrm>
              <a:off x="6166284" y="2626603"/>
              <a:ext cx="790521" cy="268053"/>
            </a:xfrm>
            <a:custGeom>
              <a:avLst/>
              <a:gdLst/>
              <a:ahLst/>
              <a:cxnLst/>
              <a:rect l="l" t="t" r="r" b="b"/>
              <a:pathLst>
                <a:path w="14955" h="5071" extrusionOk="0">
                  <a:moveTo>
                    <a:pt x="6067" y="1"/>
                  </a:moveTo>
                  <a:cubicBezTo>
                    <a:pt x="5725" y="1"/>
                    <a:pt x="5464" y="26"/>
                    <a:pt x="5319" y="86"/>
                  </a:cubicBezTo>
                  <a:cubicBezTo>
                    <a:pt x="4164" y="572"/>
                    <a:pt x="0" y="3642"/>
                    <a:pt x="0" y="3642"/>
                  </a:cubicBezTo>
                  <a:lnTo>
                    <a:pt x="9696" y="5071"/>
                  </a:lnTo>
                  <a:cubicBezTo>
                    <a:pt x="10122" y="4828"/>
                    <a:pt x="14073" y="3004"/>
                    <a:pt x="14529" y="2062"/>
                  </a:cubicBezTo>
                  <a:cubicBezTo>
                    <a:pt x="14955" y="1089"/>
                    <a:pt x="13314" y="967"/>
                    <a:pt x="13314" y="967"/>
                  </a:cubicBezTo>
                  <a:cubicBezTo>
                    <a:pt x="13314" y="967"/>
                    <a:pt x="8165" y="1"/>
                    <a:pt x="6067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2529;p70">
              <a:extLst>
                <a:ext uri="{FF2B5EF4-FFF2-40B4-BE49-F238E27FC236}">
                  <a16:creationId xmlns:a16="http://schemas.microsoft.com/office/drawing/2014/main" id="{85191804-CB3D-4127-BF67-EF2A0504103C}"/>
                </a:ext>
              </a:extLst>
            </p:cNvPr>
            <p:cNvSpPr/>
            <p:nvPr/>
          </p:nvSpPr>
          <p:spPr>
            <a:xfrm>
              <a:off x="6137370" y="2819116"/>
              <a:ext cx="568826" cy="162333"/>
            </a:xfrm>
            <a:custGeom>
              <a:avLst/>
              <a:gdLst/>
              <a:ahLst/>
              <a:cxnLst/>
              <a:rect l="l" t="t" r="r" b="b"/>
              <a:pathLst>
                <a:path w="10761" h="3071" extrusionOk="0">
                  <a:moveTo>
                    <a:pt x="547" y="0"/>
                  </a:moveTo>
                  <a:cubicBezTo>
                    <a:pt x="0" y="1307"/>
                    <a:pt x="517" y="1641"/>
                    <a:pt x="517" y="1641"/>
                  </a:cubicBezTo>
                  <a:lnTo>
                    <a:pt x="10061" y="3070"/>
                  </a:lnTo>
                  <a:cubicBezTo>
                    <a:pt x="10760" y="2584"/>
                    <a:pt x="10243" y="1429"/>
                    <a:pt x="10243" y="1429"/>
                  </a:cubicBezTo>
                  <a:lnTo>
                    <a:pt x="547" y="0"/>
                  </a:lnTo>
                  <a:close/>
                </a:path>
              </a:pathLst>
            </a:custGeom>
            <a:solidFill>
              <a:srgbClr val="009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2530;p70">
              <a:extLst>
                <a:ext uri="{FF2B5EF4-FFF2-40B4-BE49-F238E27FC236}">
                  <a16:creationId xmlns:a16="http://schemas.microsoft.com/office/drawing/2014/main" id="{A781AD18-E9C9-4AD2-9432-3EB857CE5AFD}"/>
                </a:ext>
              </a:extLst>
            </p:cNvPr>
            <p:cNvSpPr/>
            <p:nvPr/>
          </p:nvSpPr>
          <p:spPr>
            <a:xfrm>
              <a:off x="7867768" y="2751615"/>
              <a:ext cx="16122" cy="16122"/>
            </a:xfrm>
            <a:custGeom>
              <a:avLst/>
              <a:gdLst/>
              <a:ahLst/>
              <a:cxnLst/>
              <a:rect l="l" t="t" r="r" b="b"/>
              <a:pathLst>
                <a:path w="305" h="305" extrusionOk="0">
                  <a:moveTo>
                    <a:pt x="91" y="0"/>
                  </a:moveTo>
                  <a:lnTo>
                    <a:pt x="0" y="61"/>
                  </a:lnTo>
                  <a:lnTo>
                    <a:pt x="183" y="304"/>
                  </a:lnTo>
                  <a:lnTo>
                    <a:pt x="274" y="304"/>
                  </a:lnTo>
                  <a:cubicBezTo>
                    <a:pt x="304" y="304"/>
                    <a:pt x="304" y="274"/>
                    <a:pt x="274" y="244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2531;p70">
              <a:extLst>
                <a:ext uri="{FF2B5EF4-FFF2-40B4-BE49-F238E27FC236}">
                  <a16:creationId xmlns:a16="http://schemas.microsoft.com/office/drawing/2014/main" id="{046139B6-EC0D-48AA-A23A-1104DB256EDF}"/>
                </a:ext>
              </a:extLst>
            </p:cNvPr>
            <p:cNvSpPr/>
            <p:nvPr/>
          </p:nvSpPr>
          <p:spPr>
            <a:xfrm>
              <a:off x="7817975" y="2778943"/>
              <a:ext cx="16069" cy="16122"/>
            </a:xfrm>
            <a:custGeom>
              <a:avLst/>
              <a:gdLst/>
              <a:ahLst/>
              <a:cxnLst/>
              <a:rect l="l" t="t" r="r" b="b"/>
              <a:pathLst>
                <a:path w="304" h="305" extrusionOk="0">
                  <a:moveTo>
                    <a:pt x="91" y="0"/>
                  </a:moveTo>
                  <a:lnTo>
                    <a:pt x="0" y="61"/>
                  </a:lnTo>
                  <a:lnTo>
                    <a:pt x="213" y="304"/>
                  </a:lnTo>
                  <a:lnTo>
                    <a:pt x="274" y="304"/>
                  </a:lnTo>
                  <a:cubicBezTo>
                    <a:pt x="304" y="304"/>
                    <a:pt x="304" y="274"/>
                    <a:pt x="274" y="243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2532;p70">
              <a:extLst>
                <a:ext uri="{FF2B5EF4-FFF2-40B4-BE49-F238E27FC236}">
                  <a16:creationId xmlns:a16="http://schemas.microsoft.com/office/drawing/2014/main" id="{7296F04E-1830-4B1E-B634-FF0DDC38AB69}"/>
                </a:ext>
              </a:extLst>
            </p:cNvPr>
            <p:cNvSpPr/>
            <p:nvPr/>
          </p:nvSpPr>
          <p:spPr>
            <a:xfrm>
              <a:off x="7769767" y="2806219"/>
              <a:ext cx="14484" cy="16862"/>
            </a:xfrm>
            <a:custGeom>
              <a:avLst/>
              <a:gdLst/>
              <a:ahLst/>
              <a:cxnLst/>
              <a:rect l="l" t="t" r="r" b="b"/>
              <a:pathLst>
                <a:path w="274" h="319" extrusionOk="0">
                  <a:moveTo>
                    <a:pt x="61" y="1"/>
                  </a:moveTo>
                  <a:lnTo>
                    <a:pt x="0" y="62"/>
                  </a:lnTo>
                  <a:lnTo>
                    <a:pt x="183" y="305"/>
                  </a:lnTo>
                  <a:cubicBezTo>
                    <a:pt x="203" y="305"/>
                    <a:pt x="223" y="318"/>
                    <a:pt x="234" y="318"/>
                  </a:cubicBezTo>
                  <a:cubicBezTo>
                    <a:pt x="240" y="318"/>
                    <a:pt x="243" y="315"/>
                    <a:pt x="243" y="305"/>
                  </a:cubicBezTo>
                  <a:cubicBezTo>
                    <a:pt x="274" y="305"/>
                    <a:pt x="274" y="275"/>
                    <a:pt x="274" y="244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2533;p70">
              <a:extLst>
                <a:ext uri="{FF2B5EF4-FFF2-40B4-BE49-F238E27FC236}">
                  <a16:creationId xmlns:a16="http://schemas.microsoft.com/office/drawing/2014/main" id="{0D5DAFF8-0F1D-422E-85E4-E0D73997CE95}"/>
                </a:ext>
              </a:extLst>
            </p:cNvPr>
            <p:cNvSpPr/>
            <p:nvPr/>
          </p:nvSpPr>
          <p:spPr>
            <a:xfrm>
              <a:off x="7719921" y="2833547"/>
              <a:ext cx="14537" cy="16862"/>
            </a:xfrm>
            <a:custGeom>
              <a:avLst/>
              <a:gdLst/>
              <a:ahLst/>
              <a:cxnLst/>
              <a:rect l="l" t="t" r="r" b="b"/>
              <a:pathLst>
                <a:path w="275" h="319" extrusionOk="0">
                  <a:moveTo>
                    <a:pt x="62" y="1"/>
                  </a:moveTo>
                  <a:lnTo>
                    <a:pt x="1" y="61"/>
                  </a:lnTo>
                  <a:lnTo>
                    <a:pt x="183" y="305"/>
                  </a:lnTo>
                  <a:cubicBezTo>
                    <a:pt x="204" y="305"/>
                    <a:pt x="224" y="318"/>
                    <a:pt x="235" y="318"/>
                  </a:cubicBezTo>
                  <a:cubicBezTo>
                    <a:pt x="241" y="318"/>
                    <a:pt x="244" y="315"/>
                    <a:pt x="244" y="305"/>
                  </a:cubicBezTo>
                  <a:cubicBezTo>
                    <a:pt x="274" y="305"/>
                    <a:pt x="274" y="274"/>
                    <a:pt x="274" y="244"/>
                  </a:cubicBezTo>
                  <a:lnTo>
                    <a:pt x="62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2534;p70">
              <a:extLst>
                <a:ext uri="{FF2B5EF4-FFF2-40B4-BE49-F238E27FC236}">
                  <a16:creationId xmlns:a16="http://schemas.microsoft.com/office/drawing/2014/main" id="{AF492E8F-B3B4-4A27-B9E6-83B563654A17}"/>
                </a:ext>
              </a:extLst>
            </p:cNvPr>
            <p:cNvSpPr/>
            <p:nvPr/>
          </p:nvSpPr>
          <p:spPr>
            <a:xfrm>
              <a:off x="7670128" y="2860875"/>
              <a:ext cx="16122" cy="16809"/>
            </a:xfrm>
            <a:custGeom>
              <a:avLst/>
              <a:gdLst/>
              <a:ahLst/>
              <a:cxnLst/>
              <a:rect l="l" t="t" r="r" b="b"/>
              <a:pathLst>
                <a:path w="305" h="318" extrusionOk="0">
                  <a:moveTo>
                    <a:pt x="92" y="0"/>
                  </a:moveTo>
                  <a:lnTo>
                    <a:pt x="1" y="61"/>
                  </a:lnTo>
                  <a:lnTo>
                    <a:pt x="183" y="304"/>
                  </a:lnTo>
                  <a:cubicBezTo>
                    <a:pt x="203" y="304"/>
                    <a:pt x="224" y="318"/>
                    <a:pt x="244" y="318"/>
                  </a:cubicBezTo>
                  <a:cubicBezTo>
                    <a:pt x="254" y="318"/>
                    <a:pt x="264" y="314"/>
                    <a:pt x="274" y="304"/>
                  </a:cubicBezTo>
                  <a:cubicBezTo>
                    <a:pt x="274" y="304"/>
                    <a:pt x="305" y="274"/>
                    <a:pt x="274" y="244"/>
                  </a:cubicBezTo>
                  <a:lnTo>
                    <a:pt x="9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2535;p70">
              <a:extLst>
                <a:ext uri="{FF2B5EF4-FFF2-40B4-BE49-F238E27FC236}">
                  <a16:creationId xmlns:a16="http://schemas.microsoft.com/office/drawing/2014/main" id="{22EDC66B-13D0-497C-A442-E173B89BFDEE}"/>
                </a:ext>
              </a:extLst>
            </p:cNvPr>
            <p:cNvSpPr/>
            <p:nvPr/>
          </p:nvSpPr>
          <p:spPr>
            <a:xfrm>
              <a:off x="7620334" y="2888203"/>
              <a:ext cx="16122" cy="16809"/>
            </a:xfrm>
            <a:custGeom>
              <a:avLst/>
              <a:gdLst/>
              <a:ahLst/>
              <a:cxnLst/>
              <a:rect l="l" t="t" r="r" b="b"/>
              <a:pathLst>
                <a:path w="305" h="318" extrusionOk="0">
                  <a:moveTo>
                    <a:pt x="92" y="0"/>
                  </a:moveTo>
                  <a:lnTo>
                    <a:pt x="0" y="61"/>
                  </a:lnTo>
                  <a:lnTo>
                    <a:pt x="183" y="304"/>
                  </a:lnTo>
                  <a:cubicBezTo>
                    <a:pt x="203" y="304"/>
                    <a:pt x="223" y="318"/>
                    <a:pt x="244" y="318"/>
                  </a:cubicBezTo>
                  <a:cubicBezTo>
                    <a:pt x="254" y="318"/>
                    <a:pt x="264" y="314"/>
                    <a:pt x="274" y="304"/>
                  </a:cubicBezTo>
                  <a:cubicBezTo>
                    <a:pt x="304" y="304"/>
                    <a:pt x="304" y="274"/>
                    <a:pt x="274" y="243"/>
                  </a:cubicBezTo>
                  <a:lnTo>
                    <a:pt x="9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2536;p70">
              <a:extLst>
                <a:ext uri="{FF2B5EF4-FFF2-40B4-BE49-F238E27FC236}">
                  <a16:creationId xmlns:a16="http://schemas.microsoft.com/office/drawing/2014/main" id="{FE28E657-66DC-4BAF-9E8A-5732B54D69A2}"/>
                </a:ext>
              </a:extLst>
            </p:cNvPr>
            <p:cNvSpPr/>
            <p:nvPr/>
          </p:nvSpPr>
          <p:spPr>
            <a:xfrm>
              <a:off x="7570541" y="2915479"/>
              <a:ext cx="16122" cy="16862"/>
            </a:xfrm>
            <a:custGeom>
              <a:avLst/>
              <a:gdLst/>
              <a:ahLst/>
              <a:cxnLst/>
              <a:rect l="l" t="t" r="r" b="b"/>
              <a:pathLst>
                <a:path w="305" h="319" extrusionOk="0">
                  <a:moveTo>
                    <a:pt x="91" y="1"/>
                  </a:moveTo>
                  <a:lnTo>
                    <a:pt x="0" y="62"/>
                  </a:lnTo>
                  <a:lnTo>
                    <a:pt x="213" y="305"/>
                  </a:lnTo>
                  <a:cubicBezTo>
                    <a:pt x="213" y="305"/>
                    <a:pt x="226" y="318"/>
                    <a:pt x="244" y="318"/>
                  </a:cubicBezTo>
                  <a:cubicBezTo>
                    <a:pt x="253" y="318"/>
                    <a:pt x="264" y="315"/>
                    <a:pt x="274" y="305"/>
                  </a:cubicBezTo>
                  <a:cubicBezTo>
                    <a:pt x="304" y="305"/>
                    <a:pt x="304" y="274"/>
                    <a:pt x="274" y="244"/>
                  </a:cubicBezTo>
                  <a:lnTo>
                    <a:pt x="9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2537;p70">
              <a:extLst>
                <a:ext uri="{FF2B5EF4-FFF2-40B4-BE49-F238E27FC236}">
                  <a16:creationId xmlns:a16="http://schemas.microsoft.com/office/drawing/2014/main" id="{76699757-7423-4074-A85D-FD72EC983747}"/>
                </a:ext>
              </a:extLst>
            </p:cNvPr>
            <p:cNvSpPr/>
            <p:nvPr/>
          </p:nvSpPr>
          <p:spPr>
            <a:xfrm>
              <a:off x="7859734" y="2756425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3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2538;p70">
              <a:extLst>
                <a:ext uri="{FF2B5EF4-FFF2-40B4-BE49-F238E27FC236}">
                  <a16:creationId xmlns:a16="http://schemas.microsoft.com/office/drawing/2014/main" id="{02178677-12C2-423E-82E6-AD4D76DAEA4C}"/>
                </a:ext>
              </a:extLst>
            </p:cNvPr>
            <p:cNvSpPr/>
            <p:nvPr/>
          </p:nvSpPr>
          <p:spPr>
            <a:xfrm>
              <a:off x="7811526" y="2783754"/>
              <a:ext cx="8088" cy="11312"/>
            </a:xfrm>
            <a:custGeom>
              <a:avLst/>
              <a:gdLst/>
              <a:ahLst/>
              <a:cxnLst/>
              <a:rect l="l" t="t" r="r" b="b"/>
              <a:pathLst>
                <a:path w="153" h="214" extrusionOk="0">
                  <a:moveTo>
                    <a:pt x="31" y="0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3"/>
                    <a:pt x="152" y="213"/>
                    <a:pt x="152" y="213"/>
                  </a:cubicBezTo>
                  <a:cubicBezTo>
                    <a:pt x="152" y="213"/>
                    <a:pt x="152" y="183"/>
                    <a:pt x="152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2539;p70">
              <a:extLst>
                <a:ext uri="{FF2B5EF4-FFF2-40B4-BE49-F238E27FC236}">
                  <a16:creationId xmlns:a16="http://schemas.microsoft.com/office/drawing/2014/main" id="{43DE9FEF-DD1E-400A-931D-0EFF8A79FA89}"/>
                </a:ext>
              </a:extLst>
            </p:cNvPr>
            <p:cNvSpPr/>
            <p:nvPr/>
          </p:nvSpPr>
          <p:spPr>
            <a:xfrm>
              <a:off x="7761733" y="281266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0" y="1"/>
                  </a:moveTo>
                  <a:lnTo>
                    <a:pt x="122" y="153"/>
                  </a:lnTo>
                  <a:cubicBezTo>
                    <a:pt x="122" y="183"/>
                    <a:pt x="152" y="183"/>
                    <a:pt x="152" y="183"/>
                  </a:cubicBez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2540;p70">
              <a:extLst>
                <a:ext uri="{FF2B5EF4-FFF2-40B4-BE49-F238E27FC236}">
                  <a16:creationId xmlns:a16="http://schemas.microsoft.com/office/drawing/2014/main" id="{CEDB8E00-34F4-40A4-AB83-0D891DB0B1E4}"/>
                </a:ext>
              </a:extLst>
            </p:cNvPr>
            <p:cNvSpPr/>
            <p:nvPr/>
          </p:nvSpPr>
          <p:spPr>
            <a:xfrm>
              <a:off x="7711886" y="2839996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22" y="152"/>
                  </a:lnTo>
                  <a:cubicBezTo>
                    <a:pt x="153" y="183"/>
                    <a:pt x="153" y="183"/>
                    <a:pt x="153" y="183"/>
                  </a:cubicBezTo>
                  <a:cubicBezTo>
                    <a:pt x="183" y="183"/>
                    <a:pt x="18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2541;p70">
              <a:extLst>
                <a:ext uri="{FF2B5EF4-FFF2-40B4-BE49-F238E27FC236}">
                  <a16:creationId xmlns:a16="http://schemas.microsoft.com/office/drawing/2014/main" id="{E6ACA990-CB44-456E-AAA9-9925A38F4CDC}"/>
                </a:ext>
              </a:extLst>
            </p:cNvPr>
            <p:cNvSpPr/>
            <p:nvPr/>
          </p:nvSpPr>
          <p:spPr>
            <a:xfrm>
              <a:off x="7612300" y="2894599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52" y="183"/>
                  </a:lnTo>
                  <a:lnTo>
                    <a:pt x="183" y="183"/>
                  </a:lnTo>
                  <a:cubicBezTo>
                    <a:pt x="183" y="183"/>
                    <a:pt x="183" y="153"/>
                    <a:pt x="183" y="15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2542;p70">
              <a:extLst>
                <a:ext uri="{FF2B5EF4-FFF2-40B4-BE49-F238E27FC236}">
                  <a16:creationId xmlns:a16="http://schemas.microsoft.com/office/drawing/2014/main" id="{D49A52C9-814F-44C1-BA66-840E136A0676}"/>
                </a:ext>
              </a:extLst>
            </p:cNvPr>
            <p:cNvSpPr/>
            <p:nvPr/>
          </p:nvSpPr>
          <p:spPr>
            <a:xfrm>
              <a:off x="7564092" y="292192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0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2"/>
                    <a:pt x="152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2543;p70">
              <a:extLst>
                <a:ext uri="{FF2B5EF4-FFF2-40B4-BE49-F238E27FC236}">
                  <a16:creationId xmlns:a16="http://schemas.microsoft.com/office/drawing/2014/main" id="{FA60182B-4438-45F1-805E-90C5B7205EF1}"/>
                </a:ext>
              </a:extLst>
            </p:cNvPr>
            <p:cNvSpPr/>
            <p:nvPr/>
          </p:nvSpPr>
          <p:spPr>
            <a:xfrm>
              <a:off x="7851699" y="2761236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4"/>
                    <a:pt x="152" y="214"/>
                    <a:pt x="183" y="214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2544;p70">
              <a:extLst>
                <a:ext uri="{FF2B5EF4-FFF2-40B4-BE49-F238E27FC236}">
                  <a16:creationId xmlns:a16="http://schemas.microsoft.com/office/drawing/2014/main" id="{AF3DF591-1B44-46B5-9C3F-0E4D335B1ADF}"/>
                </a:ext>
              </a:extLst>
            </p:cNvPr>
            <p:cNvSpPr/>
            <p:nvPr/>
          </p:nvSpPr>
          <p:spPr>
            <a:xfrm>
              <a:off x="7801906" y="2788564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2" y="213"/>
                  </a:cubicBezTo>
                  <a:cubicBezTo>
                    <a:pt x="182" y="183"/>
                    <a:pt x="182" y="183"/>
                    <a:pt x="182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2545;p70">
              <a:extLst>
                <a:ext uri="{FF2B5EF4-FFF2-40B4-BE49-F238E27FC236}">
                  <a16:creationId xmlns:a16="http://schemas.microsoft.com/office/drawing/2014/main" id="{6196B21C-4B59-4E56-84E3-7ADCEC43C9C8}"/>
                </a:ext>
              </a:extLst>
            </p:cNvPr>
            <p:cNvSpPr/>
            <p:nvPr/>
          </p:nvSpPr>
          <p:spPr>
            <a:xfrm>
              <a:off x="7753698" y="2817478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0" y="1"/>
                  </a:moveTo>
                  <a:lnTo>
                    <a:pt x="122" y="153"/>
                  </a:lnTo>
                  <a:cubicBezTo>
                    <a:pt x="122" y="183"/>
                    <a:pt x="152" y="183"/>
                    <a:pt x="152" y="183"/>
                  </a:cubicBez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2546;p70">
              <a:extLst>
                <a:ext uri="{FF2B5EF4-FFF2-40B4-BE49-F238E27FC236}">
                  <a16:creationId xmlns:a16="http://schemas.microsoft.com/office/drawing/2014/main" id="{0AAE9EB7-7D18-496C-ABEA-BAA63D12F88D}"/>
                </a:ext>
              </a:extLst>
            </p:cNvPr>
            <p:cNvSpPr/>
            <p:nvPr/>
          </p:nvSpPr>
          <p:spPr>
            <a:xfrm>
              <a:off x="7703852" y="2843220"/>
              <a:ext cx="8088" cy="11259"/>
            </a:xfrm>
            <a:custGeom>
              <a:avLst/>
              <a:gdLst/>
              <a:ahLst/>
              <a:cxnLst/>
              <a:rect l="l" t="t" r="r" b="b"/>
              <a:pathLst>
                <a:path w="153" h="213" extrusionOk="0">
                  <a:moveTo>
                    <a:pt x="31" y="0"/>
                  </a:moveTo>
                  <a:lnTo>
                    <a:pt x="1" y="30"/>
                  </a:lnTo>
                  <a:lnTo>
                    <a:pt x="123" y="182"/>
                  </a:lnTo>
                  <a:cubicBezTo>
                    <a:pt x="123" y="213"/>
                    <a:pt x="153" y="213"/>
                    <a:pt x="153" y="213"/>
                  </a:cubicBezTo>
                  <a:cubicBezTo>
                    <a:pt x="153" y="213"/>
                    <a:pt x="153" y="182"/>
                    <a:pt x="153" y="18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2547;p70">
              <a:extLst>
                <a:ext uri="{FF2B5EF4-FFF2-40B4-BE49-F238E27FC236}">
                  <a16:creationId xmlns:a16="http://schemas.microsoft.com/office/drawing/2014/main" id="{20C8064F-1F54-4B90-A294-3439EC1790E2}"/>
                </a:ext>
              </a:extLst>
            </p:cNvPr>
            <p:cNvSpPr/>
            <p:nvPr/>
          </p:nvSpPr>
          <p:spPr>
            <a:xfrm>
              <a:off x="7654058" y="2870496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53" y="214"/>
                    <a:pt x="153" y="214"/>
                    <a:pt x="153" y="214"/>
                  </a:cubicBezTo>
                  <a:cubicBezTo>
                    <a:pt x="183" y="214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2548;p70">
              <a:extLst>
                <a:ext uri="{FF2B5EF4-FFF2-40B4-BE49-F238E27FC236}">
                  <a16:creationId xmlns:a16="http://schemas.microsoft.com/office/drawing/2014/main" id="{ECEE7A9B-E391-4E59-88B2-72287EE0F9D9}"/>
                </a:ext>
              </a:extLst>
            </p:cNvPr>
            <p:cNvSpPr/>
            <p:nvPr/>
          </p:nvSpPr>
          <p:spPr>
            <a:xfrm>
              <a:off x="7604265" y="2899409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83" y="183"/>
                    <a:pt x="183" y="153"/>
                    <a:pt x="18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2549;p70">
              <a:extLst>
                <a:ext uri="{FF2B5EF4-FFF2-40B4-BE49-F238E27FC236}">
                  <a16:creationId xmlns:a16="http://schemas.microsoft.com/office/drawing/2014/main" id="{D458D8E6-6322-4383-8ADA-1ACD323A8EC1}"/>
                </a:ext>
              </a:extLst>
            </p:cNvPr>
            <p:cNvSpPr/>
            <p:nvPr/>
          </p:nvSpPr>
          <p:spPr>
            <a:xfrm>
              <a:off x="7556057" y="292673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1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2550;p70">
              <a:extLst>
                <a:ext uri="{FF2B5EF4-FFF2-40B4-BE49-F238E27FC236}">
                  <a16:creationId xmlns:a16="http://schemas.microsoft.com/office/drawing/2014/main" id="{220E6EC6-66DC-4ED6-9478-9FEA1AE92D46}"/>
                </a:ext>
              </a:extLst>
            </p:cNvPr>
            <p:cNvSpPr/>
            <p:nvPr/>
          </p:nvSpPr>
          <p:spPr>
            <a:xfrm>
              <a:off x="7843664" y="2766099"/>
              <a:ext cx="9673" cy="10361"/>
            </a:xfrm>
            <a:custGeom>
              <a:avLst/>
              <a:gdLst/>
              <a:ahLst/>
              <a:cxnLst/>
              <a:rect l="l" t="t" r="r" b="b"/>
              <a:pathLst>
                <a:path w="183" h="196" extrusionOk="0">
                  <a:moveTo>
                    <a:pt x="31" y="0"/>
                  </a:moveTo>
                  <a:lnTo>
                    <a:pt x="0" y="30"/>
                  </a:lnTo>
                  <a:lnTo>
                    <a:pt x="122" y="182"/>
                  </a:lnTo>
                  <a:cubicBezTo>
                    <a:pt x="142" y="182"/>
                    <a:pt x="149" y="196"/>
                    <a:pt x="151" y="196"/>
                  </a:cubicBezTo>
                  <a:cubicBezTo>
                    <a:pt x="152" y="196"/>
                    <a:pt x="152" y="193"/>
                    <a:pt x="152" y="182"/>
                  </a:cubicBezTo>
                  <a:cubicBezTo>
                    <a:pt x="183" y="182"/>
                    <a:pt x="183" y="182"/>
                    <a:pt x="18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2551;p70">
              <a:extLst>
                <a:ext uri="{FF2B5EF4-FFF2-40B4-BE49-F238E27FC236}">
                  <a16:creationId xmlns:a16="http://schemas.microsoft.com/office/drawing/2014/main" id="{A7AD20DD-B337-4561-B83C-BCEE75A01A36}"/>
                </a:ext>
              </a:extLst>
            </p:cNvPr>
            <p:cNvSpPr/>
            <p:nvPr/>
          </p:nvSpPr>
          <p:spPr>
            <a:xfrm>
              <a:off x="7793871" y="2793374"/>
              <a:ext cx="9673" cy="10413"/>
            </a:xfrm>
            <a:custGeom>
              <a:avLst/>
              <a:gdLst/>
              <a:ahLst/>
              <a:cxnLst/>
              <a:rect l="l" t="t" r="r" b="b"/>
              <a:pathLst>
                <a:path w="183" h="197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83"/>
                    <a:pt x="152" y="197"/>
                    <a:pt x="161" y="197"/>
                  </a:cubicBezTo>
                  <a:cubicBezTo>
                    <a:pt x="166" y="197"/>
                    <a:pt x="172" y="193"/>
                    <a:pt x="182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2552;p70">
              <a:extLst>
                <a:ext uri="{FF2B5EF4-FFF2-40B4-BE49-F238E27FC236}">
                  <a16:creationId xmlns:a16="http://schemas.microsoft.com/office/drawing/2014/main" id="{CBFE14FB-EF56-4595-9FA3-15AEA33068F5}"/>
                </a:ext>
              </a:extLst>
            </p:cNvPr>
            <p:cNvSpPr/>
            <p:nvPr/>
          </p:nvSpPr>
          <p:spPr>
            <a:xfrm>
              <a:off x="7745663" y="2820702"/>
              <a:ext cx="8088" cy="10889"/>
            </a:xfrm>
            <a:custGeom>
              <a:avLst/>
              <a:gdLst/>
              <a:ahLst/>
              <a:cxnLst/>
              <a:rect l="l" t="t" r="r" b="b"/>
              <a:pathLst>
                <a:path w="153" h="206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198"/>
                    <a:pt x="129" y="206"/>
                    <a:pt x="137" y="206"/>
                  </a:cubicBezTo>
                  <a:cubicBezTo>
                    <a:pt x="145" y="206"/>
                    <a:pt x="152" y="198"/>
                    <a:pt x="152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2553;p70">
              <a:extLst>
                <a:ext uri="{FF2B5EF4-FFF2-40B4-BE49-F238E27FC236}">
                  <a16:creationId xmlns:a16="http://schemas.microsoft.com/office/drawing/2014/main" id="{5DCCBAF8-B67E-4EE4-AC0D-5AA7C19D2CE9}"/>
                </a:ext>
              </a:extLst>
            </p:cNvPr>
            <p:cNvSpPr/>
            <p:nvPr/>
          </p:nvSpPr>
          <p:spPr>
            <a:xfrm>
              <a:off x="7695817" y="2848030"/>
              <a:ext cx="8088" cy="10889"/>
            </a:xfrm>
            <a:custGeom>
              <a:avLst/>
              <a:gdLst/>
              <a:ahLst/>
              <a:cxnLst/>
              <a:rect l="l" t="t" r="r" b="b"/>
              <a:pathLst>
                <a:path w="153" h="206" extrusionOk="0">
                  <a:moveTo>
                    <a:pt x="31" y="0"/>
                  </a:moveTo>
                  <a:lnTo>
                    <a:pt x="1" y="31"/>
                  </a:lnTo>
                  <a:lnTo>
                    <a:pt x="123" y="183"/>
                  </a:lnTo>
                  <a:cubicBezTo>
                    <a:pt x="123" y="198"/>
                    <a:pt x="130" y="205"/>
                    <a:pt x="138" y="205"/>
                  </a:cubicBezTo>
                  <a:cubicBezTo>
                    <a:pt x="145" y="205"/>
                    <a:pt x="153" y="198"/>
                    <a:pt x="153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2554;p70">
              <a:extLst>
                <a:ext uri="{FF2B5EF4-FFF2-40B4-BE49-F238E27FC236}">
                  <a16:creationId xmlns:a16="http://schemas.microsoft.com/office/drawing/2014/main" id="{F10C4C8C-04D5-4260-B9AC-7630EFAF455A}"/>
                </a:ext>
              </a:extLst>
            </p:cNvPr>
            <p:cNvSpPr/>
            <p:nvPr/>
          </p:nvSpPr>
          <p:spPr>
            <a:xfrm>
              <a:off x="7596230" y="2902634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52" y="213"/>
                    <a:pt x="152" y="213"/>
                    <a:pt x="152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2555;p70">
              <a:extLst>
                <a:ext uri="{FF2B5EF4-FFF2-40B4-BE49-F238E27FC236}">
                  <a16:creationId xmlns:a16="http://schemas.microsoft.com/office/drawing/2014/main" id="{D5AB7305-C024-4A97-AD7D-D9AA980D6F51}"/>
                </a:ext>
              </a:extLst>
            </p:cNvPr>
            <p:cNvSpPr/>
            <p:nvPr/>
          </p:nvSpPr>
          <p:spPr>
            <a:xfrm>
              <a:off x="7546437" y="2929962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0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3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2556;p70">
              <a:extLst>
                <a:ext uri="{FF2B5EF4-FFF2-40B4-BE49-F238E27FC236}">
                  <a16:creationId xmlns:a16="http://schemas.microsoft.com/office/drawing/2014/main" id="{595652A8-1849-40BE-B647-4C9D17237FF6}"/>
                </a:ext>
              </a:extLst>
            </p:cNvPr>
            <p:cNvSpPr/>
            <p:nvPr/>
          </p:nvSpPr>
          <p:spPr>
            <a:xfrm>
              <a:off x="7837216" y="2770909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0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2557;p70">
              <a:extLst>
                <a:ext uri="{FF2B5EF4-FFF2-40B4-BE49-F238E27FC236}">
                  <a16:creationId xmlns:a16="http://schemas.microsoft.com/office/drawing/2014/main" id="{B5E716B5-47D2-4D05-812A-903394557C66}"/>
                </a:ext>
              </a:extLst>
            </p:cNvPr>
            <p:cNvSpPr/>
            <p:nvPr/>
          </p:nvSpPr>
          <p:spPr>
            <a:xfrm>
              <a:off x="7787422" y="2798184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1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2558;p70">
              <a:extLst>
                <a:ext uri="{FF2B5EF4-FFF2-40B4-BE49-F238E27FC236}">
                  <a16:creationId xmlns:a16="http://schemas.microsoft.com/office/drawing/2014/main" id="{A610BE9E-DCF1-4DA9-B6CF-FC256AA68056}"/>
                </a:ext>
              </a:extLst>
            </p:cNvPr>
            <p:cNvSpPr/>
            <p:nvPr/>
          </p:nvSpPr>
          <p:spPr>
            <a:xfrm>
              <a:off x="7737629" y="2825512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2559;p70">
              <a:extLst>
                <a:ext uri="{FF2B5EF4-FFF2-40B4-BE49-F238E27FC236}">
                  <a16:creationId xmlns:a16="http://schemas.microsoft.com/office/drawing/2014/main" id="{D1DF53D8-F5B8-4E92-84F1-0F27B3500856}"/>
                </a:ext>
              </a:extLst>
            </p:cNvPr>
            <p:cNvSpPr/>
            <p:nvPr/>
          </p:nvSpPr>
          <p:spPr>
            <a:xfrm>
              <a:off x="7687783" y="2852841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23" y="183"/>
                  </a:lnTo>
                  <a:lnTo>
                    <a:pt x="153" y="183"/>
                  </a:lnTo>
                  <a:cubicBezTo>
                    <a:pt x="183" y="183"/>
                    <a:pt x="18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2560;p70">
              <a:extLst>
                <a:ext uri="{FF2B5EF4-FFF2-40B4-BE49-F238E27FC236}">
                  <a16:creationId xmlns:a16="http://schemas.microsoft.com/office/drawing/2014/main" id="{2ACB5135-5275-497E-AE89-CE67EDBE2339}"/>
                </a:ext>
              </a:extLst>
            </p:cNvPr>
            <p:cNvSpPr/>
            <p:nvPr/>
          </p:nvSpPr>
          <p:spPr>
            <a:xfrm>
              <a:off x="7589782" y="2907444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8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2561;p70">
              <a:extLst>
                <a:ext uri="{FF2B5EF4-FFF2-40B4-BE49-F238E27FC236}">
                  <a16:creationId xmlns:a16="http://schemas.microsoft.com/office/drawing/2014/main" id="{E96ABC49-B99F-4B77-A584-CBE7327BB83A}"/>
                </a:ext>
              </a:extLst>
            </p:cNvPr>
            <p:cNvSpPr/>
            <p:nvPr/>
          </p:nvSpPr>
          <p:spPr>
            <a:xfrm>
              <a:off x="7829181" y="2774133"/>
              <a:ext cx="8088" cy="10361"/>
            </a:xfrm>
            <a:custGeom>
              <a:avLst/>
              <a:gdLst/>
              <a:ahLst/>
              <a:cxnLst/>
              <a:rect l="l" t="t" r="r" b="b"/>
              <a:pathLst>
                <a:path w="153" h="196" extrusionOk="0">
                  <a:moveTo>
                    <a:pt x="31" y="0"/>
                  </a:moveTo>
                  <a:lnTo>
                    <a:pt x="1" y="30"/>
                  </a:lnTo>
                  <a:lnTo>
                    <a:pt x="122" y="182"/>
                  </a:lnTo>
                  <a:cubicBezTo>
                    <a:pt x="143" y="182"/>
                    <a:pt x="149" y="196"/>
                    <a:pt x="152" y="196"/>
                  </a:cubicBezTo>
                  <a:cubicBezTo>
                    <a:pt x="153" y="196"/>
                    <a:pt x="153" y="193"/>
                    <a:pt x="153" y="18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2562;p70">
              <a:extLst>
                <a:ext uri="{FF2B5EF4-FFF2-40B4-BE49-F238E27FC236}">
                  <a16:creationId xmlns:a16="http://schemas.microsoft.com/office/drawing/2014/main" id="{9A39E9A8-B0A1-4A0A-AA5E-50BE75926F88}"/>
                </a:ext>
              </a:extLst>
            </p:cNvPr>
            <p:cNvSpPr/>
            <p:nvPr/>
          </p:nvSpPr>
          <p:spPr>
            <a:xfrm>
              <a:off x="7891872" y="2740356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83" y="183"/>
                    <a:pt x="183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2563;p70">
              <a:extLst>
                <a:ext uri="{FF2B5EF4-FFF2-40B4-BE49-F238E27FC236}">
                  <a16:creationId xmlns:a16="http://schemas.microsoft.com/office/drawing/2014/main" id="{3509F5B0-6BDF-4EF8-B235-BDA989BBCA62}"/>
                </a:ext>
              </a:extLst>
            </p:cNvPr>
            <p:cNvSpPr/>
            <p:nvPr/>
          </p:nvSpPr>
          <p:spPr>
            <a:xfrm>
              <a:off x="7883837" y="2743581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98"/>
                    <a:pt x="152" y="206"/>
                    <a:pt x="156" y="206"/>
                  </a:cubicBezTo>
                  <a:cubicBezTo>
                    <a:pt x="160" y="206"/>
                    <a:pt x="167" y="198"/>
                    <a:pt x="183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564;p70">
              <a:extLst>
                <a:ext uri="{FF2B5EF4-FFF2-40B4-BE49-F238E27FC236}">
                  <a16:creationId xmlns:a16="http://schemas.microsoft.com/office/drawing/2014/main" id="{8917D446-4168-42E8-9275-92778B0B137A}"/>
                </a:ext>
              </a:extLst>
            </p:cNvPr>
            <p:cNvSpPr/>
            <p:nvPr/>
          </p:nvSpPr>
          <p:spPr>
            <a:xfrm>
              <a:off x="7877388" y="2748391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1" y="1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2565;p70">
              <a:extLst>
                <a:ext uri="{FF2B5EF4-FFF2-40B4-BE49-F238E27FC236}">
                  <a16:creationId xmlns:a16="http://schemas.microsoft.com/office/drawing/2014/main" id="{5AB9077A-2187-4CFF-8F1F-3DEE08A3FA95}"/>
                </a:ext>
              </a:extLst>
            </p:cNvPr>
            <p:cNvSpPr/>
            <p:nvPr/>
          </p:nvSpPr>
          <p:spPr>
            <a:xfrm>
              <a:off x="7779388" y="2801409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37" y="198"/>
                    <a:pt x="145" y="206"/>
                    <a:pt x="153" y="206"/>
                  </a:cubicBezTo>
                  <a:cubicBezTo>
                    <a:pt x="160" y="206"/>
                    <a:pt x="168" y="198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2566;p70">
              <a:extLst>
                <a:ext uri="{FF2B5EF4-FFF2-40B4-BE49-F238E27FC236}">
                  <a16:creationId xmlns:a16="http://schemas.microsoft.com/office/drawing/2014/main" id="{C7FCCC06-EBE1-4CCD-B9A2-809DD4462FBB}"/>
                </a:ext>
              </a:extLst>
            </p:cNvPr>
            <p:cNvSpPr/>
            <p:nvPr/>
          </p:nvSpPr>
          <p:spPr>
            <a:xfrm>
              <a:off x="7729594" y="2828737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61" y="0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98"/>
                    <a:pt x="152" y="206"/>
                    <a:pt x="156" y="206"/>
                  </a:cubicBezTo>
                  <a:cubicBezTo>
                    <a:pt x="160" y="206"/>
                    <a:pt x="167" y="198"/>
                    <a:pt x="183" y="183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567;p70">
              <a:extLst>
                <a:ext uri="{FF2B5EF4-FFF2-40B4-BE49-F238E27FC236}">
                  <a16:creationId xmlns:a16="http://schemas.microsoft.com/office/drawing/2014/main" id="{6CFB0374-D8DF-401C-B3B7-C4D4B66B8F8E}"/>
                </a:ext>
              </a:extLst>
            </p:cNvPr>
            <p:cNvSpPr/>
            <p:nvPr/>
          </p:nvSpPr>
          <p:spPr>
            <a:xfrm>
              <a:off x="7681387" y="2856065"/>
              <a:ext cx="8088" cy="11259"/>
            </a:xfrm>
            <a:custGeom>
              <a:avLst/>
              <a:gdLst/>
              <a:ahLst/>
              <a:cxnLst/>
              <a:rect l="l" t="t" r="r" b="b"/>
              <a:pathLst>
                <a:path w="153" h="213" extrusionOk="0">
                  <a:moveTo>
                    <a:pt x="31" y="0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3"/>
                    <a:pt x="122" y="213"/>
                    <a:pt x="152" y="213"/>
                  </a:cubicBezTo>
                  <a:cubicBezTo>
                    <a:pt x="152" y="183"/>
                    <a:pt x="152" y="183"/>
                    <a:pt x="152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2568;p70">
              <a:extLst>
                <a:ext uri="{FF2B5EF4-FFF2-40B4-BE49-F238E27FC236}">
                  <a16:creationId xmlns:a16="http://schemas.microsoft.com/office/drawing/2014/main" id="{4BC1378A-BC0D-4E2E-B501-FB85B94231F3}"/>
                </a:ext>
              </a:extLst>
            </p:cNvPr>
            <p:cNvSpPr/>
            <p:nvPr/>
          </p:nvSpPr>
          <p:spPr>
            <a:xfrm>
              <a:off x="7631593" y="2883340"/>
              <a:ext cx="8088" cy="11312"/>
            </a:xfrm>
            <a:custGeom>
              <a:avLst/>
              <a:gdLst/>
              <a:ahLst/>
              <a:cxnLst/>
              <a:rect l="l" t="t" r="r" b="b"/>
              <a:pathLst>
                <a:path w="15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4"/>
                    <a:pt x="152" y="214"/>
                    <a:pt x="152" y="214"/>
                  </a:cubicBezTo>
                  <a:cubicBezTo>
                    <a:pt x="152" y="183"/>
                    <a:pt x="152" y="183"/>
                    <a:pt x="152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2569;p70">
              <a:extLst>
                <a:ext uri="{FF2B5EF4-FFF2-40B4-BE49-F238E27FC236}">
                  <a16:creationId xmlns:a16="http://schemas.microsoft.com/office/drawing/2014/main" id="{88F0859E-B30D-4FDB-8CA4-7FD7A03E3CF3}"/>
                </a:ext>
              </a:extLst>
            </p:cNvPr>
            <p:cNvSpPr/>
            <p:nvPr/>
          </p:nvSpPr>
          <p:spPr>
            <a:xfrm>
              <a:off x="7581747" y="2910668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53" y="213"/>
                    <a:pt x="153" y="213"/>
                    <a:pt x="153" y="213"/>
                  </a:cubicBezTo>
                  <a:cubicBezTo>
                    <a:pt x="183" y="183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2570;p70">
              <a:extLst>
                <a:ext uri="{FF2B5EF4-FFF2-40B4-BE49-F238E27FC236}">
                  <a16:creationId xmlns:a16="http://schemas.microsoft.com/office/drawing/2014/main" id="{DF290366-BF0E-4FF6-B051-7239419E16F9}"/>
                </a:ext>
              </a:extLst>
            </p:cNvPr>
            <p:cNvSpPr/>
            <p:nvPr/>
          </p:nvSpPr>
          <p:spPr>
            <a:xfrm>
              <a:off x="7528729" y="2733960"/>
              <a:ext cx="17761" cy="22518"/>
            </a:xfrm>
            <a:custGeom>
              <a:avLst/>
              <a:gdLst/>
              <a:ahLst/>
              <a:cxnLst/>
              <a:rect l="l" t="t" r="r" b="b"/>
              <a:pathLst>
                <a:path w="336" h="426" extrusionOk="0">
                  <a:moveTo>
                    <a:pt x="335" y="0"/>
                  </a:moveTo>
                  <a:lnTo>
                    <a:pt x="335" y="0"/>
                  </a:lnTo>
                  <a:cubicBezTo>
                    <a:pt x="183" y="31"/>
                    <a:pt x="62" y="61"/>
                    <a:pt x="31" y="152"/>
                  </a:cubicBezTo>
                  <a:cubicBezTo>
                    <a:pt x="1" y="213"/>
                    <a:pt x="62" y="334"/>
                    <a:pt x="122" y="426"/>
                  </a:cubicBezTo>
                  <a:cubicBezTo>
                    <a:pt x="244" y="304"/>
                    <a:pt x="305" y="122"/>
                    <a:pt x="335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2571;p70">
              <a:extLst>
                <a:ext uri="{FF2B5EF4-FFF2-40B4-BE49-F238E27FC236}">
                  <a16:creationId xmlns:a16="http://schemas.microsoft.com/office/drawing/2014/main" id="{E6DE16A8-9A2F-48EE-ACFE-9BE376EDA824}"/>
                </a:ext>
              </a:extLst>
            </p:cNvPr>
            <p:cNvSpPr/>
            <p:nvPr/>
          </p:nvSpPr>
          <p:spPr>
            <a:xfrm>
              <a:off x="7556057" y="2774133"/>
              <a:ext cx="199282" cy="73951"/>
            </a:xfrm>
            <a:custGeom>
              <a:avLst/>
              <a:gdLst/>
              <a:ahLst/>
              <a:cxnLst/>
              <a:rect l="l" t="t" r="r" b="b"/>
              <a:pathLst>
                <a:path w="3770" h="1399" extrusionOk="0">
                  <a:moveTo>
                    <a:pt x="31" y="0"/>
                  </a:moveTo>
                  <a:cubicBezTo>
                    <a:pt x="31" y="30"/>
                    <a:pt x="31" y="61"/>
                    <a:pt x="1" y="122"/>
                  </a:cubicBezTo>
                  <a:lnTo>
                    <a:pt x="31" y="122"/>
                  </a:lnTo>
                  <a:lnTo>
                    <a:pt x="3405" y="1398"/>
                  </a:lnTo>
                  <a:lnTo>
                    <a:pt x="3770" y="486"/>
                  </a:lnTo>
                  <a:lnTo>
                    <a:pt x="3587" y="426"/>
                  </a:lnTo>
                  <a:cubicBezTo>
                    <a:pt x="3466" y="669"/>
                    <a:pt x="3283" y="882"/>
                    <a:pt x="2979" y="882"/>
                  </a:cubicBezTo>
                  <a:cubicBezTo>
                    <a:pt x="2007" y="821"/>
                    <a:pt x="912" y="365"/>
                    <a:pt x="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2572;p70">
              <a:extLst>
                <a:ext uri="{FF2B5EF4-FFF2-40B4-BE49-F238E27FC236}">
                  <a16:creationId xmlns:a16="http://schemas.microsoft.com/office/drawing/2014/main" id="{1577D7B7-B345-4D1F-9DC4-006C26FCA9EA}"/>
                </a:ext>
              </a:extLst>
            </p:cNvPr>
            <p:cNvSpPr/>
            <p:nvPr/>
          </p:nvSpPr>
          <p:spPr>
            <a:xfrm>
              <a:off x="7557643" y="2730736"/>
              <a:ext cx="188076" cy="90021"/>
            </a:xfrm>
            <a:custGeom>
              <a:avLst/>
              <a:gdLst/>
              <a:ahLst/>
              <a:cxnLst/>
              <a:rect l="l" t="t" r="r" b="b"/>
              <a:pathLst>
                <a:path w="3558" h="1703" extrusionOk="0">
                  <a:moveTo>
                    <a:pt x="335" y="0"/>
                  </a:moveTo>
                  <a:cubicBezTo>
                    <a:pt x="366" y="122"/>
                    <a:pt x="335" y="213"/>
                    <a:pt x="183" y="244"/>
                  </a:cubicBezTo>
                  <a:cubicBezTo>
                    <a:pt x="183" y="244"/>
                    <a:pt x="366" y="578"/>
                    <a:pt x="31" y="639"/>
                  </a:cubicBezTo>
                  <a:cubicBezTo>
                    <a:pt x="31" y="639"/>
                    <a:pt x="31" y="730"/>
                    <a:pt x="1" y="791"/>
                  </a:cubicBezTo>
                  <a:cubicBezTo>
                    <a:pt x="882" y="1186"/>
                    <a:pt x="1977" y="1642"/>
                    <a:pt x="2949" y="1703"/>
                  </a:cubicBezTo>
                  <a:cubicBezTo>
                    <a:pt x="3253" y="1703"/>
                    <a:pt x="3436" y="1490"/>
                    <a:pt x="3557" y="1247"/>
                  </a:cubicBezTo>
                  <a:lnTo>
                    <a:pt x="366" y="31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2573;p70">
              <a:extLst>
                <a:ext uri="{FF2B5EF4-FFF2-40B4-BE49-F238E27FC236}">
                  <a16:creationId xmlns:a16="http://schemas.microsoft.com/office/drawing/2014/main" id="{9EBBDFCF-229D-475E-AAF7-B0929D294239}"/>
                </a:ext>
              </a:extLst>
            </p:cNvPr>
            <p:cNvSpPr/>
            <p:nvPr/>
          </p:nvSpPr>
          <p:spPr>
            <a:xfrm>
              <a:off x="7544798" y="2767684"/>
              <a:ext cx="14537" cy="12898"/>
            </a:xfrm>
            <a:custGeom>
              <a:avLst/>
              <a:gdLst/>
              <a:ahLst/>
              <a:cxnLst/>
              <a:rect l="l" t="t" r="r" b="b"/>
              <a:pathLst>
                <a:path w="275" h="244" extrusionOk="0">
                  <a:moveTo>
                    <a:pt x="1" y="0"/>
                  </a:moveTo>
                  <a:lnTo>
                    <a:pt x="1" y="0"/>
                  </a:lnTo>
                  <a:cubicBezTo>
                    <a:pt x="92" y="92"/>
                    <a:pt x="183" y="183"/>
                    <a:pt x="214" y="244"/>
                  </a:cubicBezTo>
                  <a:cubicBezTo>
                    <a:pt x="244" y="183"/>
                    <a:pt x="244" y="152"/>
                    <a:pt x="274" y="9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2574;p70">
              <a:extLst>
                <a:ext uri="{FF2B5EF4-FFF2-40B4-BE49-F238E27FC236}">
                  <a16:creationId xmlns:a16="http://schemas.microsoft.com/office/drawing/2014/main" id="{A4D833E1-EECF-43F2-BADD-5FDC826E58D0}"/>
                </a:ext>
              </a:extLst>
            </p:cNvPr>
            <p:cNvSpPr/>
            <p:nvPr/>
          </p:nvSpPr>
          <p:spPr>
            <a:xfrm>
              <a:off x="7535178" y="2730736"/>
              <a:ext cx="41812" cy="43451"/>
            </a:xfrm>
            <a:custGeom>
              <a:avLst/>
              <a:gdLst/>
              <a:ahLst/>
              <a:cxnLst/>
              <a:rect l="l" t="t" r="r" b="b"/>
              <a:pathLst>
                <a:path w="791" h="822" extrusionOk="0">
                  <a:moveTo>
                    <a:pt x="791" y="0"/>
                  </a:moveTo>
                  <a:cubicBezTo>
                    <a:pt x="699" y="0"/>
                    <a:pt x="335" y="31"/>
                    <a:pt x="213" y="61"/>
                  </a:cubicBezTo>
                  <a:cubicBezTo>
                    <a:pt x="183" y="183"/>
                    <a:pt x="122" y="365"/>
                    <a:pt x="0" y="487"/>
                  </a:cubicBezTo>
                  <a:cubicBezTo>
                    <a:pt x="61" y="547"/>
                    <a:pt x="122" y="608"/>
                    <a:pt x="183" y="699"/>
                  </a:cubicBezTo>
                  <a:lnTo>
                    <a:pt x="456" y="821"/>
                  </a:lnTo>
                  <a:cubicBezTo>
                    <a:pt x="456" y="730"/>
                    <a:pt x="456" y="639"/>
                    <a:pt x="456" y="639"/>
                  </a:cubicBezTo>
                  <a:cubicBezTo>
                    <a:pt x="791" y="578"/>
                    <a:pt x="608" y="244"/>
                    <a:pt x="608" y="244"/>
                  </a:cubicBezTo>
                  <a:cubicBezTo>
                    <a:pt x="760" y="213"/>
                    <a:pt x="791" y="122"/>
                    <a:pt x="791" y="0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2575;p70">
              <a:extLst>
                <a:ext uri="{FF2B5EF4-FFF2-40B4-BE49-F238E27FC236}">
                  <a16:creationId xmlns:a16="http://schemas.microsoft.com/office/drawing/2014/main" id="{0C210916-47FD-4579-A583-BE12EF66D535}"/>
                </a:ext>
              </a:extLst>
            </p:cNvPr>
            <p:cNvSpPr/>
            <p:nvPr/>
          </p:nvSpPr>
          <p:spPr>
            <a:xfrm>
              <a:off x="7740853" y="2836771"/>
              <a:ext cx="32139" cy="19558"/>
            </a:xfrm>
            <a:custGeom>
              <a:avLst/>
              <a:gdLst/>
              <a:ahLst/>
              <a:cxnLst/>
              <a:rect l="l" t="t" r="r" b="b"/>
              <a:pathLst>
                <a:path w="608" h="370" extrusionOk="0">
                  <a:moveTo>
                    <a:pt x="608" y="0"/>
                  </a:moveTo>
                  <a:lnTo>
                    <a:pt x="608" y="0"/>
                  </a:lnTo>
                  <a:cubicBezTo>
                    <a:pt x="508" y="51"/>
                    <a:pt x="407" y="73"/>
                    <a:pt x="307" y="73"/>
                  </a:cubicBezTo>
                  <a:cubicBezTo>
                    <a:pt x="225" y="73"/>
                    <a:pt x="143" y="58"/>
                    <a:pt x="61" y="31"/>
                  </a:cubicBezTo>
                  <a:lnTo>
                    <a:pt x="0" y="183"/>
                  </a:lnTo>
                  <a:cubicBezTo>
                    <a:pt x="0" y="213"/>
                    <a:pt x="0" y="274"/>
                    <a:pt x="30" y="274"/>
                  </a:cubicBezTo>
                  <a:lnTo>
                    <a:pt x="304" y="365"/>
                  </a:lnTo>
                  <a:cubicBezTo>
                    <a:pt x="312" y="368"/>
                    <a:pt x="321" y="369"/>
                    <a:pt x="329" y="369"/>
                  </a:cubicBezTo>
                  <a:cubicBezTo>
                    <a:pt x="416" y="369"/>
                    <a:pt x="517" y="241"/>
                    <a:pt x="517" y="213"/>
                  </a:cubicBezTo>
                  <a:lnTo>
                    <a:pt x="608" y="0"/>
                  </a:ln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2576;p70">
              <a:extLst>
                <a:ext uri="{FF2B5EF4-FFF2-40B4-BE49-F238E27FC236}">
                  <a16:creationId xmlns:a16="http://schemas.microsoft.com/office/drawing/2014/main" id="{EFE6C818-9A63-4177-8F5C-0F32362B48A8}"/>
                </a:ext>
              </a:extLst>
            </p:cNvPr>
            <p:cNvSpPr/>
            <p:nvPr/>
          </p:nvSpPr>
          <p:spPr>
            <a:xfrm>
              <a:off x="7744025" y="2802413"/>
              <a:ext cx="37002" cy="38905"/>
            </a:xfrm>
            <a:custGeom>
              <a:avLst/>
              <a:gdLst/>
              <a:ahLst/>
              <a:cxnLst/>
              <a:rect l="l" t="t" r="r" b="b"/>
              <a:pathLst>
                <a:path w="700" h="736" extrusionOk="0">
                  <a:moveTo>
                    <a:pt x="311" y="0"/>
                  </a:moveTo>
                  <a:cubicBezTo>
                    <a:pt x="288" y="0"/>
                    <a:pt x="266" y="28"/>
                    <a:pt x="244" y="73"/>
                  </a:cubicBezTo>
                  <a:lnTo>
                    <a:pt x="122" y="407"/>
                  </a:lnTo>
                  <a:lnTo>
                    <a:pt x="92" y="468"/>
                  </a:lnTo>
                  <a:lnTo>
                    <a:pt x="1" y="681"/>
                  </a:lnTo>
                  <a:cubicBezTo>
                    <a:pt x="77" y="719"/>
                    <a:pt x="154" y="736"/>
                    <a:pt x="230" y="736"/>
                  </a:cubicBezTo>
                  <a:cubicBezTo>
                    <a:pt x="336" y="736"/>
                    <a:pt x="442" y="703"/>
                    <a:pt x="548" y="650"/>
                  </a:cubicBezTo>
                  <a:lnTo>
                    <a:pt x="548" y="620"/>
                  </a:lnTo>
                  <a:lnTo>
                    <a:pt x="639" y="377"/>
                  </a:lnTo>
                  <a:cubicBezTo>
                    <a:pt x="670" y="347"/>
                    <a:pt x="700" y="164"/>
                    <a:pt x="578" y="103"/>
                  </a:cubicBezTo>
                  <a:lnTo>
                    <a:pt x="335" y="12"/>
                  </a:lnTo>
                  <a:cubicBezTo>
                    <a:pt x="327" y="4"/>
                    <a:pt x="319" y="0"/>
                    <a:pt x="311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2577;p70">
              <a:extLst>
                <a:ext uri="{FF2B5EF4-FFF2-40B4-BE49-F238E27FC236}">
                  <a16:creationId xmlns:a16="http://schemas.microsoft.com/office/drawing/2014/main" id="{68847990-96BB-4F5A-9938-B5C75F59B997}"/>
                </a:ext>
              </a:extLst>
            </p:cNvPr>
            <p:cNvSpPr/>
            <p:nvPr/>
          </p:nvSpPr>
          <p:spPr>
            <a:xfrm>
              <a:off x="7735990" y="2836771"/>
              <a:ext cx="12898" cy="14484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92" y="0"/>
                  </a:moveTo>
                  <a:lnTo>
                    <a:pt x="1" y="213"/>
                  </a:lnTo>
                  <a:lnTo>
                    <a:pt x="153" y="274"/>
                  </a:lnTo>
                  <a:lnTo>
                    <a:pt x="244" y="61"/>
                  </a:lnTo>
                  <a:cubicBezTo>
                    <a:pt x="183" y="31"/>
                    <a:pt x="153" y="31"/>
                    <a:pt x="9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2578;p70">
              <a:extLst>
                <a:ext uri="{FF2B5EF4-FFF2-40B4-BE49-F238E27FC236}">
                  <a16:creationId xmlns:a16="http://schemas.microsoft.com/office/drawing/2014/main" id="{7CDAC655-33A7-4E1D-8376-09F154524516}"/>
                </a:ext>
              </a:extLst>
            </p:cNvPr>
            <p:cNvSpPr/>
            <p:nvPr/>
          </p:nvSpPr>
          <p:spPr>
            <a:xfrm>
              <a:off x="7740853" y="2799823"/>
              <a:ext cx="22518" cy="40226"/>
            </a:xfrm>
            <a:custGeom>
              <a:avLst/>
              <a:gdLst/>
              <a:ahLst/>
              <a:cxnLst/>
              <a:rect l="l" t="t" r="r" b="b"/>
              <a:pathLst>
                <a:path w="426" h="761" extrusionOk="0">
                  <a:moveTo>
                    <a:pt x="274" y="0"/>
                  </a:moveTo>
                  <a:lnTo>
                    <a:pt x="0" y="699"/>
                  </a:lnTo>
                  <a:cubicBezTo>
                    <a:pt x="61" y="730"/>
                    <a:pt x="91" y="730"/>
                    <a:pt x="152" y="760"/>
                  </a:cubicBezTo>
                  <a:lnTo>
                    <a:pt x="426" y="61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2579;p70">
              <a:extLst>
                <a:ext uri="{FF2B5EF4-FFF2-40B4-BE49-F238E27FC236}">
                  <a16:creationId xmlns:a16="http://schemas.microsoft.com/office/drawing/2014/main" id="{BB47BA3C-05B1-4B6F-A761-C9550ECBAEB1}"/>
                </a:ext>
              </a:extLst>
            </p:cNvPr>
            <p:cNvSpPr/>
            <p:nvPr/>
          </p:nvSpPr>
          <p:spPr>
            <a:xfrm>
              <a:off x="6624203" y="2536320"/>
              <a:ext cx="802732" cy="278202"/>
            </a:xfrm>
            <a:custGeom>
              <a:avLst/>
              <a:gdLst/>
              <a:ahLst/>
              <a:cxnLst/>
              <a:rect l="l" t="t" r="r" b="b"/>
              <a:pathLst>
                <a:path w="15186" h="5263" extrusionOk="0">
                  <a:moveTo>
                    <a:pt x="730" y="0"/>
                  </a:moveTo>
                  <a:cubicBezTo>
                    <a:pt x="365" y="973"/>
                    <a:pt x="30" y="2098"/>
                    <a:pt x="0" y="3010"/>
                  </a:cubicBezTo>
                  <a:cubicBezTo>
                    <a:pt x="3320" y="4429"/>
                    <a:pt x="6985" y="5262"/>
                    <a:pt x="10604" y="5262"/>
                  </a:cubicBezTo>
                  <a:cubicBezTo>
                    <a:pt x="11790" y="5262"/>
                    <a:pt x="12971" y="5173"/>
                    <a:pt x="14134" y="4985"/>
                  </a:cubicBezTo>
                  <a:cubicBezTo>
                    <a:pt x="13891" y="4864"/>
                    <a:pt x="13557" y="4773"/>
                    <a:pt x="13557" y="4773"/>
                  </a:cubicBezTo>
                  <a:cubicBezTo>
                    <a:pt x="13557" y="4773"/>
                    <a:pt x="14347" y="4560"/>
                    <a:pt x="14712" y="4195"/>
                  </a:cubicBezTo>
                  <a:cubicBezTo>
                    <a:pt x="15076" y="3800"/>
                    <a:pt x="13496" y="3374"/>
                    <a:pt x="13496" y="3374"/>
                  </a:cubicBezTo>
                  <a:lnTo>
                    <a:pt x="13496" y="3374"/>
                  </a:lnTo>
                  <a:cubicBezTo>
                    <a:pt x="13496" y="3374"/>
                    <a:pt x="13502" y="3375"/>
                    <a:pt x="13515" y="3375"/>
                  </a:cubicBezTo>
                  <a:cubicBezTo>
                    <a:pt x="13646" y="3375"/>
                    <a:pt x="14414" y="3349"/>
                    <a:pt x="14803" y="2766"/>
                  </a:cubicBezTo>
                  <a:cubicBezTo>
                    <a:pt x="15186" y="2230"/>
                    <a:pt x="13574" y="2187"/>
                    <a:pt x="13049" y="2187"/>
                  </a:cubicBezTo>
                  <a:cubicBezTo>
                    <a:pt x="12948" y="2187"/>
                    <a:pt x="12888" y="2189"/>
                    <a:pt x="12888" y="2189"/>
                  </a:cubicBezTo>
                  <a:cubicBezTo>
                    <a:pt x="12888" y="2189"/>
                    <a:pt x="13472" y="948"/>
                    <a:pt x="12942" y="948"/>
                  </a:cubicBezTo>
                  <a:cubicBezTo>
                    <a:pt x="12879" y="948"/>
                    <a:pt x="12801" y="965"/>
                    <a:pt x="12705" y="1004"/>
                  </a:cubicBezTo>
                  <a:cubicBezTo>
                    <a:pt x="11824" y="1399"/>
                    <a:pt x="11459" y="2007"/>
                    <a:pt x="11459" y="2007"/>
                  </a:cubicBezTo>
                  <a:cubicBezTo>
                    <a:pt x="11459" y="2007"/>
                    <a:pt x="9568" y="2200"/>
                    <a:pt x="7923" y="2200"/>
                  </a:cubicBezTo>
                  <a:cubicBezTo>
                    <a:pt x="6647" y="2200"/>
                    <a:pt x="5519" y="2084"/>
                    <a:pt x="5532" y="1672"/>
                  </a:cubicBezTo>
                  <a:cubicBezTo>
                    <a:pt x="5532" y="1642"/>
                    <a:pt x="5532" y="1581"/>
                    <a:pt x="5532" y="1520"/>
                  </a:cubicBezTo>
                  <a:cubicBezTo>
                    <a:pt x="3921" y="1064"/>
                    <a:pt x="2371" y="274"/>
                    <a:pt x="7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2580;p70">
              <a:extLst>
                <a:ext uri="{FF2B5EF4-FFF2-40B4-BE49-F238E27FC236}">
                  <a16:creationId xmlns:a16="http://schemas.microsoft.com/office/drawing/2014/main" id="{6275E048-38A2-4A08-95E4-80F6A4626DE1}"/>
                </a:ext>
              </a:extLst>
            </p:cNvPr>
            <p:cNvSpPr/>
            <p:nvPr/>
          </p:nvSpPr>
          <p:spPr>
            <a:xfrm>
              <a:off x="7662093" y="2867271"/>
              <a:ext cx="9726" cy="9726"/>
            </a:xfrm>
            <a:custGeom>
              <a:avLst/>
              <a:gdLst/>
              <a:ahLst/>
              <a:cxnLst/>
              <a:rect l="l" t="t" r="r" b="b"/>
              <a:pathLst>
                <a:path w="184" h="184" extrusionOk="0">
                  <a:moveTo>
                    <a:pt x="1" y="1"/>
                  </a:moveTo>
                  <a:lnTo>
                    <a:pt x="122" y="153"/>
                  </a:lnTo>
                  <a:cubicBezTo>
                    <a:pt x="153" y="183"/>
                    <a:pt x="153" y="183"/>
                    <a:pt x="153" y="183"/>
                  </a:cubicBezTo>
                  <a:cubicBezTo>
                    <a:pt x="183" y="183"/>
                    <a:pt x="18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2581;p70">
              <a:extLst>
                <a:ext uri="{FF2B5EF4-FFF2-40B4-BE49-F238E27FC236}">
                  <a16:creationId xmlns:a16="http://schemas.microsoft.com/office/drawing/2014/main" id="{97963E9B-F004-436F-921B-C628A136C8E7}"/>
                </a:ext>
              </a:extLst>
            </p:cNvPr>
            <p:cNvSpPr/>
            <p:nvPr/>
          </p:nvSpPr>
          <p:spPr>
            <a:xfrm>
              <a:off x="7584971" y="2778943"/>
              <a:ext cx="364787" cy="221748"/>
            </a:xfrm>
            <a:custGeom>
              <a:avLst/>
              <a:gdLst/>
              <a:ahLst/>
              <a:cxnLst/>
              <a:rect l="l" t="t" r="r" b="b"/>
              <a:pathLst>
                <a:path w="6901" h="4195" extrusionOk="0">
                  <a:moveTo>
                    <a:pt x="6505" y="0"/>
                  </a:moveTo>
                  <a:cubicBezTo>
                    <a:pt x="4682" y="1642"/>
                    <a:pt x="2341" y="2857"/>
                    <a:pt x="1" y="3891"/>
                  </a:cubicBezTo>
                  <a:lnTo>
                    <a:pt x="244" y="4195"/>
                  </a:lnTo>
                  <a:lnTo>
                    <a:pt x="6900" y="517"/>
                  </a:lnTo>
                  <a:lnTo>
                    <a:pt x="6505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2582;p70">
              <a:extLst>
                <a:ext uri="{FF2B5EF4-FFF2-40B4-BE49-F238E27FC236}">
                  <a16:creationId xmlns:a16="http://schemas.microsoft.com/office/drawing/2014/main" id="{0BAC3C32-453D-4106-B3FC-E3F201C4E00D}"/>
                </a:ext>
              </a:extLst>
            </p:cNvPr>
            <p:cNvSpPr/>
            <p:nvPr/>
          </p:nvSpPr>
          <p:spPr>
            <a:xfrm>
              <a:off x="7554472" y="2737132"/>
              <a:ext cx="404908" cy="265199"/>
            </a:xfrm>
            <a:custGeom>
              <a:avLst/>
              <a:gdLst/>
              <a:ahLst/>
              <a:cxnLst/>
              <a:rect l="l" t="t" r="r" b="b"/>
              <a:pathLst>
                <a:path w="7660" h="5017" extrusionOk="0">
                  <a:moveTo>
                    <a:pt x="6505" y="1"/>
                  </a:moveTo>
                  <a:lnTo>
                    <a:pt x="6657" y="244"/>
                  </a:lnTo>
                  <a:cubicBezTo>
                    <a:pt x="6657" y="244"/>
                    <a:pt x="6657" y="244"/>
                    <a:pt x="6657" y="274"/>
                  </a:cubicBezTo>
                  <a:cubicBezTo>
                    <a:pt x="6626" y="274"/>
                    <a:pt x="6626" y="274"/>
                    <a:pt x="6626" y="244"/>
                  </a:cubicBezTo>
                  <a:lnTo>
                    <a:pt x="6505" y="92"/>
                  </a:lnTo>
                  <a:lnTo>
                    <a:pt x="6383" y="153"/>
                  </a:lnTo>
                  <a:lnTo>
                    <a:pt x="6505" y="305"/>
                  </a:lnTo>
                  <a:cubicBezTo>
                    <a:pt x="6535" y="335"/>
                    <a:pt x="6505" y="335"/>
                    <a:pt x="6505" y="335"/>
                  </a:cubicBezTo>
                  <a:lnTo>
                    <a:pt x="6474" y="335"/>
                  </a:lnTo>
                  <a:lnTo>
                    <a:pt x="6353" y="183"/>
                  </a:lnTo>
                  <a:lnTo>
                    <a:pt x="6262" y="214"/>
                  </a:lnTo>
                  <a:lnTo>
                    <a:pt x="6383" y="396"/>
                  </a:lnTo>
                  <a:cubicBezTo>
                    <a:pt x="6383" y="396"/>
                    <a:pt x="6383" y="396"/>
                    <a:pt x="6383" y="426"/>
                  </a:cubicBezTo>
                  <a:cubicBezTo>
                    <a:pt x="6353" y="426"/>
                    <a:pt x="6353" y="426"/>
                    <a:pt x="6353" y="396"/>
                  </a:cubicBezTo>
                  <a:lnTo>
                    <a:pt x="6231" y="244"/>
                  </a:lnTo>
                  <a:lnTo>
                    <a:pt x="6140" y="305"/>
                  </a:lnTo>
                  <a:lnTo>
                    <a:pt x="6322" y="548"/>
                  </a:lnTo>
                  <a:cubicBezTo>
                    <a:pt x="6322" y="548"/>
                    <a:pt x="6322" y="578"/>
                    <a:pt x="6322" y="609"/>
                  </a:cubicBezTo>
                  <a:cubicBezTo>
                    <a:pt x="6292" y="609"/>
                    <a:pt x="6262" y="609"/>
                    <a:pt x="6231" y="578"/>
                  </a:cubicBezTo>
                  <a:lnTo>
                    <a:pt x="6049" y="335"/>
                  </a:lnTo>
                  <a:lnTo>
                    <a:pt x="5927" y="396"/>
                  </a:lnTo>
                  <a:lnTo>
                    <a:pt x="6079" y="548"/>
                  </a:lnTo>
                  <a:cubicBezTo>
                    <a:pt x="6079" y="578"/>
                    <a:pt x="6079" y="578"/>
                    <a:pt x="6049" y="578"/>
                  </a:cubicBezTo>
                  <a:lnTo>
                    <a:pt x="6018" y="578"/>
                  </a:lnTo>
                  <a:lnTo>
                    <a:pt x="5897" y="426"/>
                  </a:lnTo>
                  <a:lnTo>
                    <a:pt x="5775" y="487"/>
                  </a:lnTo>
                  <a:lnTo>
                    <a:pt x="5897" y="639"/>
                  </a:lnTo>
                  <a:cubicBezTo>
                    <a:pt x="5927" y="670"/>
                    <a:pt x="5927" y="670"/>
                    <a:pt x="5897" y="670"/>
                  </a:cubicBezTo>
                  <a:lnTo>
                    <a:pt x="5867" y="670"/>
                  </a:lnTo>
                  <a:lnTo>
                    <a:pt x="5745" y="518"/>
                  </a:lnTo>
                  <a:lnTo>
                    <a:pt x="5623" y="578"/>
                  </a:lnTo>
                  <a:lnTo>
                    <a:pt x="5745" y="730"/>
                  </a:lnTo>
                  <a:cubicBezTo>
                    <a:pt x="5775" y="730"/>
                    <a:pt x="5775" y="761"/>
                    <a:pt x="5745" y="761"/>
                  </a:cubicBezTo>
                  <a:lnTo>
                    <a:pt x="5715" y="761"/>
                  </a:lnTo>
                  <a:lnTo>
                    <a:pt x="5593" y="578"/>
                  </a:lnTo>
                  <a:lnTo>
                    <a:pt x="5502" y="639"/>
                  </a:lnTo>
                  <a:lnTo>
                    <a:pt x="5623" y="822"/>
                  </a:lnTo>
                  <a:cubicBezTo>
                    <a:pt x="5623" y="822"/>
                    <a:pt x="5623" y="822"/>
                    <a:pt x="5623" y="852"/>
                  </a:cubicBezTo>
                  <a:cubicBezTo>
                    <a:pt x="5593" y="852"/>
                    <a:pt x="5593" y="852"/>
                    <a:pt x="5593" y="822"/>
                  </a:cubicBezTo>
                  <a:lnTo>
                    <a:pt x="5471" y="670"/>
                  </a:lnTo>
                  <a:lnTo>
                    <a:pt x="5350" y="730"/>
                  </a:lnTo>
                  <a:lnTo>
                    <a:pt x="5471" y="882"/>
                  </a:lnTo>
                  <a:cubicBezTo>
                    <a:pt x="5502" y="913"/>
                    <a:pt x="5502" y="913"/>
                    <a:pt x="5471" y="913"/>
                  </a:cubicBezTo>
                  <a:lnTo>
                    <a:pt x="5441" y="913"/>
                  </a:lnTo>
                  <a:lnTo>
                    <a:pt x="5319" y="730"/>
                  </a:lnTo>
                  <a:lnTo>
                    <a:pt x="5198" y="822"/>
                  </a:lnTo>
                  <a:lnTo>
                    <a:pt x="5380" y="1065"/>
                  </a:lnTo>
                  <a:cubicBezTo>
                    <a:pt x="5411" y="1065"/>
                    <a:pt x="5411" y="1095"/>
                    <a:pt x="5380" y="1126"/>
                  </a:cubicBezTo>
                  <a:cubicBezTo>
                    <a:pt x="5350" y="1126"/>
                    <a:pt x="5319" y="1126"/>
                    <a:pt x="5319" y="1095"/>
                  </a:cubicBezTo>
                  <a:lnTo>
                    <a:pt x="5137" y="852"/>
                  </a:lnTo>
                  <a:lnTo>
                    <a:pt x="5015" y="913"/>
                  </a:lnTo>
                  <a:lnTo>
                    <a:pt x="5137" y="1065"/>
                  </a:lnTo>
                  <a:cubicBezTo>
                    <a:pt x="5137" y="1095"/>
                    <a:pt x="5137" y="1095"/>
                    <a:pt x="5137" y="1095"/>
                  </a:cubicBezTo>
                  <a:lnTo>
                    <a:pt x="5107" y="1095"/>
                  </a:lnTo>
                  <a:lnTo>
                    <a:pt x="4985" y="943"/>
                  </a:lnTo>
                  <a:lnTo>
                    <a:pt x="4863" y="1004"/>
                  </a:lnTo>
                  <a:lnTo>
                    <a:pt x="4985" y="1156"/>
                  </a:lnTo>
                  <a:cubicBezTo>
                    <a:pt x="4985" y="1186"/>
                    <a:pt x="4985" y="1186"/>
                    <a:pt x="4985" y="1186"/>
                  </a:cubicBezTo>
                  <a:lnTo>
                    <a:pt x="4955" y="1186"/>
                  </a:lnTo>
                  <a:lnTo>
                    <a:pt x="4833" y="1034"/>
                  </a:lnTo>
                  <a:lnTo>
                    <a:pt x="4711" y="1095"/>
                  </a:lnTo>
                  <a:lnTo>
                    <a:pt x="4833" y="1247"/>
                  </a:lnTo>
                  <a:cubicBezTo>
                    <a:pt x="4833" y="1247"/>
                    <a:pt x="4833" y="1278"/>
                    <a:pt x="4833" y="1278"/>
                  </a:cubicBezTo>
                  <a:lnTo>
                    <a:pt x="4803" y="1278"/>
                  </a:lnTo>
                  <a:lnTo>
                    <a:pt x="4681" y="1095"/>
                  </a:lnTo>
                  <a:lnTo>
                    <a:pt x="4559" y="1156"/>
                  </a:lnTo>
                  <a:lnTo>
                    <a:pt x="4681" y="1338"/>
                  </a:lnTo>
                  <a:cubicBezTo>
                    <a:pt x="4711" y="1338"/>
                    <a:pt x="4711" y="1338"/>
                    <a:pt x="4681" y="1369"/>
                  </a:cubicBezTo>
                  <a:cubicBezTo>
                    <a:pt x="4681" y="1369"/>
                    <a:pt x="4651" y="1369"/>
                    <a:pt x="4651" y="1338"/>
                  </a:cubicBezTo>
                  <a:lnTo>
                    <a:pt x="4529" y="1186"/>
                  </a:lnTo>
                  <a:lnTo>
                    <a:pt x="4438" y="1247"/>
                  </a:lnTo>
                  <a:lnTo>
                    <a:pt x="4559" y="1399"/>
                  </a:lnTo>
                  <a:cubicBezTo>
                    <a:pt x="4559" y="1430"/>
                    <a:pt x="4559" y="1430"/>
                    <a:pt x="4559" y="1430"/>
                  </a:cubicBezTo>
                  <a:lnTo>
                    <a:pt x="4529" y="1430"/>
                  </a:lnTo>
                  <a:lnTo>
                    <a:pt x="4408" y="1247"/>
                  </a:lnTo>
                  <a:lnTo>
                    <a:pt x="4286" y="1338"/>
                  </a:lnTo>
                  <a:lnTo>
                    <a:pt x="4468" y="1582"/>
                  </a:lnTo>
                  <a:cubicBezTo>
                    <a:pt x="4499" y="1582"/>
                    <a:pt x="4468" y="1612"/>
                    <a:pt x="4468" y="1642"/>
                  </a:cubicBezTo>
                  <a:cubicBezTo>
                    <a:pt x="4438" y="1642"/>
                    <a:pt x="4408" y="1642"/>
                    <a:pt x="4377" y="1612"/>
                  </a:cubicBezTo>
                  <a:lnTo>
                    <a:pt x="4195" y="1369"/>
                  </a:lnTo>
                  <a:lnTo>
                    <a:pt x="4073" y="1430"/>
                  </a:lnTo>
                  <a:lnTo>
                    <a:pt x="4225" y="1582"/>
                  </a:lnTo>
                  <a:cubicBezTo>
                    <a:pt x="4225" y="1612"/>
                    <a:pt x="4225" y="1612"/>
                    <a:pt x="4195" y="1612"/>
                  </a:cubicBezTo>
                  <a:lnTo>
                    <a:pt x="4164" y="1612"/>
                  </a:lnTo>
                  <a:lnTo>
                    <a:pt x="4043" y="1460"/>
                  </a:lnTo>
                  <a:lnTo>
                    <a:pt x="3921" y="1521"/>
                  </a:lnTo>
                  <a:lnTo>
                    <a:pt x="4043" y="1673"/>
                  </a:lnTo>
                  <a:cubicBezTo>
                    <a:pt x="4073" y="1703"/>
                    <a:pt x="4073" y="1703"/>
                    <a:pt x="4043" y="1703"/>
                  </a:cubicBezTo>
                  <a:lnTo>
                    <a:pt x="4012" y="1703"/>
                  </a:lnTo>
                  <a:lnTo>
                    <a:pt x="3891" y="1551"/>
                  </a:lnTo>
                  <a:lnTo>
                    <a:pt x="3769" y="1612"/>
                  </a:lnTo>
                  <a:lnTo>
                    <a:pt x="3891" y="1764"/>
                  </a:lnTo>
                  <a:cubicBezTo>
                    <a:pt x="3921" y="1764"/>
                    <a:pt x="3921" y="1794"/>
                    <a:pt x="3891" y="1794"/>
                  </a:cubicBezTo>
                  <a:lnTo>
                    <a:pt x="3860" y="1794"/>
                  </a:lnTo>
                  <a:lnTo>
                    <a:pt x="3739" y="1612"/>
                  </a:lnTo>
                  <a:lnTo>
                    <a:pt x="3648" y="1673"/>
                  </a:lnTo>
                  <a:lnTo>
                    <a:pt x="3769" y="1855"/>
                  </a:lnTo>
                  <a:cubicBezTo>
                    <a:pt x="3769" y="1855"/>
                    <a:pt x="3769" y="1855"/>
                    <a:pt x="3769" y="1885"/>
                  </a:cubicBezTo>
                  <a:cubicBezTo>
                    <a:pt x="3739" y="1885"/>
                    <a:pt x="3739" y="1885"/>
                    <a:pt x="3739" y="1855"/>
                  </a:cubicBezTo>
                  <a:lnTo>
                    <a:pt x="3617" y="1703"/>
                  </a:lnTo>
                  <a:lnTo>
                    <a:pt x="3496" y="1764"/>
                  </a:lnTo>
                  <a:lnTo>
                    <a:pt x="3617" y="1916"/>
                  </a:lnTo>
                  <a:cubicBezTo>
                    <a:pt x="3648" y="1946"/>
                    <a:pt x="3648" y="1946"/>
                    <a:pt x="3617" y="1946"/>
                  </a:cubicBezTo>
                  <a:lnTo>
                    <a:pt x="3587" y="1946"/>
                  </a:lnTo>
                  <a:lnTo>
                    <a:pt x="3465" y="1764"/>
                  </a:lnTo>
                  <a:lnTo>
                    <a:pt x="3344" y="1855"/>
                  </a:lnTo>
                  <a:lnTo>
                    <a:pt x="3526" y="2098"/>
                  </a:lnTo>
                  <a:cubicBezTo>
                    <a:pt x="3556" y="2098"/>
                    <a:pt x="3556" y="2129"/>
                    <a:pt x="3526" y="2159"/>
                  </a:cubicBezTo>
                  <a:cubicBezTo>
                    <a:pt x="3496" y="2159"/>
                    <a:pt x="3465" y="2159"/>
                    <a:pt x="3465" y="2129"/>
                  </a:cubicBezTo>
                  <a:lnTo>
                    <a:pt x="3283" y="1885"/>
                  </a:lnTo>
                  <a:lnTo>
                    <a:pt x="3161" y="1946"/>
                  </a:lnTo>
                  <a:lnTo>
                    <a:pt x="3283" y="2098"/>
                  </a:lnTo>
                  <a:cubicBezTo>
                    <a:pt x="3283" y="2129"/>
                    <a:pt x="3283" y="2129"/>
                    <a:pt x="3283" y="2129"/>
                  </a:cubicBezTo>
                  <a:lnTo>
                    <a:pt x="3252" y="2129"/>
                  </a:lnTo>
                  <a:lnTo>
                    <a:pt x="3131" y="1977"/>
                  </a:lnTo>
                  <a:lnTo>
                    <a:pt x="3009" y="2037"/>
                  </a:lnTo>
                  <a:lnTo>
                    <a:pt x="3131" y="2189"/>
                  </a:lnTo>
                  <a:cubicBezTo>
                    <a:pt x="3131" y="2220"/>
                    <a:pt x="3131" y="2220"/>
                    <a:pt x="3131" y="2220"/>
                  </a:cubicBezTo>
                  <a:lnTo>
                    <a:pt x="3100" y="2220"/>
                  </a:lnTo>
                  <a:lnTo>
                    <a:pt x="2979" y="2068"/>
                  </a:lnTo>
                  <a:lnTo>
                    <a:pt x="2857" y="2129"/>
                  </a:lnTo>
                  <a:lnTo>
                    <a:pt x="2979" y="2281"/>
                  </a:lnTo>
                  <a:cubicBezTo>
                    <a:pt x="2979" y="2281"/>
                    <a:pt x="2979" y="2311"/>
                    <a:pt x="2979" y="2311"/>
                  </a:cubicBezTo>
                  <a:lnTo>
                    <a:pt x="2949" y="2311"/>
                  </a:lnTo>
                  <a:lnTo>
                    <a:pt x="2827" y="2129"/>
                  </a:lnTo>
                  <a:lnTo>
                    <a:pt x="2705" y="2189"/>
                  </a:lnTo>
                  <a:lnTo>
                    <a:pt x="2827" y="2372"/>
                  </a:lnTo>
                  <a:cubicBezTo>
                    <a:pt x="2857" y="2372"/>
                    <a:pt x="2827" y="2372"/>
                    <a:pt x="2827" y="2402"/>
                  </a:cubicBezTo>
                  <a:cubicBezTo>
                    <a:pt x="2827" y="2402"/>
                    <a:pt x="2797" y="2402"/>
                    <a:pt x="2797" y="2372"/>
                  </a:cubicBezTo>
                  <a:lnTo>
                    <a:pt x="2675" y="2220"/>
                  </a:lnTo>
                  <a:lnTo>
                    <a:pt x="2584" y="2281"/>
                  </a:lnTo>
                  <a:lnTo>
                    <a:pt x="2705" y="2433"/>
                  </a:lnTo>
                  <a:cubicBezTo>
                    <a:pt x="2705" y="2463"/>
                    <a:pt x="2705" y="2463"/>
                    <a:pt x="2705" y="2463"/>
                  </a:cubicBezTo>
                  <a:lnTo>
                    <a:pt x="2675" y="2463"/>
                  </a:lnTo>
                  <a:lnTo>
                    <a:pt x="2553" y="2281"/>
                  </a:lnTo>
                  <a:lnTo>
                    <a:pt x="2432" y="2372"/>
                  </a:lnTo>
                  <a:lnTo>
                    <a:pt x="2614" y="2615"/>
                  </a:lnTo>
                  <a:cubicBezTo>
                    <a:pt x="2614" y="2615"/>
                    <a:pt x="2614" y="2645"/>
                    <a:pt x="2614" y="2676"/>
                  </a:cubicBezTo>
                  <a:cubicBezTo>
                    <a:pt x="2584" y="2676"/>
                    <a:pt x="2553" y="2676"/>
                    <a:pt x="2523" y="2645"/>
                  </a:cubicBezTo>
                  <a:lnTo>
                    <a:pt x="2341" y="2402"/>
                  </a:lnTo>
                  <a:lnTo>
                    <a:pt x="2219" y="2463"/>
                  </a:lnTo>
                  <a:lnTo>
                    <a:pt x="2341" y="2615"/>
                  </a:lnTo>
                  <a:cubicBezTo>
                    <a:pt x="2371" y="2645"/>
                    <a:pt x="2371" y="2645"/>
                    <a:pt x="2341" y="2645"/>
                  </a:cubicBezTo>
                  <a:cubicBezTo>
                    <a:pt x="2341" y="2655"/>
                    <a:pt x="2341" y="2659"/>
                    <a:pt x="2339" y="2659"/>
                  </a:cubicBezTo>
                  <a:cubicBezTo>
                    <a:pt x="2337" y="2659"/>
                    <a:pt x="2330" y="2645"/>
                    <a:pt x="2310" y="2645"/>
                  </a:cubicBezTo>
                  <a:lnTo>
                    <a:pt x="2189" y="2493"/>
                  </a:lnTo>
                  <a:lnTo>
                    <a:pt x="2067" y="2554"/>
                  </a:lnTo>
                  <a:lnTo>
                    <a:pt x="2189" y="2706"/>
                  </a:lnTo>
                  <a:cubicBezTo>
                    <a:pt x="2219" y="2737"/>
                    <a:pt x="2219" y="2737"/>
                    <a:pt x="2189" y="2737"/>
                  </a:cubicBezTo>
                  <a:lnTo>
                    <a:pt x="2158" y="2737"/>
                  </a:lnTo>
                  <a:lnTo>
                    <a:pt x="2037" y="2585"/>
                  </a:lnTo>
                  <a:lnTo>
                    <a:pt x="1915" y="2645"/>
                  </a:lnTo>
                  <a:lnTo>
                    <a:pt x="2037" y="2797"/>
                  </a:lnTo>
                  <a:cubicBezTo>
                    <a:pt x="2067" y="2828"/>
                    <a:pt x="2037" y="2828"/>
                    <a:pt x="2037" y="2828"/>
                  </a:cubicBezTo>
                  <a:lnTo>
                    <a:pt x="2006" y="2828"/>
                  </a:lnTo>
                  <a:lnTo>
                    <a:pt x="1885" y="2645"/>
                  </a:lnTo>
                  <a:lnTo>
                    <a:pt x="1793" y="2706"/>
                  </a:lnTo>
                  <a:lnTo>
                    <a:pt x="1915" y="2889"/>
                  </a:lnTo>
                  <a:cubicBezTo>
                    <a:pt x="1915" y="2889"/>
                    <a:pt x="1915" y="2919"/>
                    <a:pt x="1915" y="2919"/>
                  </a:cubicBezTo>
                  <a:cubicBezTo>
                    <a:pt x="1885" y="2919"/>
                    <a:pt x="1885" y="2919"/>
                    <a:pt x="1885" y="2889"/>
                  </a:cubicBezTo>
                  <a:lnTo>
                    <a:pt x="1733" y="2737"/>
                  </a:lnTo>
                  <a:lnTo>
                    <a:pt x="1642" y="2797"/>
                  </a:lnTo>
                  <a:lnTo>
                    <a:pt x="1763" y="2949"/>
                  </a:lnTo>
                  <a:cubicBezTo>
                    <a:pt x="1793" y="2980"/>
                    <a:pt x="1763" y="2980"/>
                    <a:pt x="1763" y="2980"/>
                  </a:cubicBezTo>
                  <a:lnTo>
                    <a:pt x="1733" y="2980"/>
                  </a:lnTo>
                  <a:lnTo>
                    <a:pt x="1611" y="2828"/>
                  </a:lnTo>
                  <a:lnTo>
                    <a:pt x="1490" y="2889"/>
                  </a:lnTo>
                  <a:lnTo>
                    <a:pt x="1672" y="3132"/>
                  </a:lnTo>
                  <a:cubicBezTo>
                    <a:pt x="1702" y="3162"/>
                    <a:pt x="1702" y="3162"/>
                    <a:pt x="1672" y="3192"/>
                  </a:cubicBezTo>
                  <a:cubicBezTo>
                    <a:pt x="1642" y="3192"/>
                    <a:pt x="1611" y="3192"/>
                    <a:pt x="1611" y="3162"/>
                  </a:cubicBezTo>
                  <a:lnTo>
                    <a:pt x="1398" y="2919"/>
                  </a:lnTo>
                  <a:lnTo>
                    <a:pt x="1307" y="2980"/>
                  </a:lnTo>
                  <a:lnTo>
                    <a:pt x="1429" y="3162"/>
                  </a:lnTo>
                  <a:cubicBezTo>
                    <a:pt x="1414" y="3177"/>
                    <a:pt x="1406" y="3185"/>
                    <a:pt x="1402" y="3185"/>
                  </a:cubicBezTo>
                  <a:cubicBezTo>
                    <a:pt x="1398" y="3185"/>
                    <a:pt x="1398" y="3177"/>
                    <a:pt x="1398" y="3162"/>
                  </a:cubicBezTo>
                  <a:lnTo>
                    <a:pt x="1277" y="3010"/>
                  </a:lnTo>
                  <a:lnTo>
                    <a:pt x="1155" y="3071"/>
                  </a:lnTo>
                  <a:lnTo>
                    <a:pt x="1277" y="3223"/>
                  </a:lnTo>
                  <a:cubicBezTo>
                    <a:pt x="1277" y="3253"/>
                    <a:pt x="1277" y="3253"/>
                    <a:pt x="1277" y="3253"/>
                  </a:cubicBezTo>
                  <a:lnTo>
                    <a:pt x="1246" y="3253"/>
                  </a:lnTo>
                  <a:lnTo>
                    <a:pt x="1125" y="3101"/>
                  </a:lnTo>
                  <a:lnTo>
                    <a:pt x="1003" y="3162"/>
                  </a:lnTo>
                  <a:lnTo>
                    <a:pt x="1125" y="3314"/>
                  </a:lnTo>
                  <a:cubicBezTo>
                    <a:pt x="1125" y="3344"/>
                    <a:pt x="1125" y="3344"/>
                    <a:pt x="1125" y="3344"/>
                  </a:cubicBezTo>
                  <a:lnTo>
                    <a:pt x="1094" y="3344"/>
                  </a:lnTo>
                  <a:lnTo>
                    <a:pt x="973" y="3162"/>
                  </a:lnTo>
                  <a:lnTo>
                    <a:pt x="851" y="3223"/>
                  </a:lnTo>
                  <a:lnTo>
                    <a:pt x="973" y="3405"/>
                  </a:lnTo>
                  <a:cubicBezTo>
                    <a:pt x="973" y="3405"/>
                    <a:pt x="973" y="3405"/>
                    <a:pt x="973" y="3436"/>
                  </a:cubicBezTo>
                  <a:cubicBezTo>
                    <a:pt x="973" y="3436"/>
                    <a:pt x="942" y="3436"/>
                    <a:pt x="942" y="3405"/>
                  </a:cubicBezTo>
                  <a:lnTo>
                    <a:pt x="821" y="3253"/>
                  </a:lnTo>
                  <a:lnTo>
                    <a:pt x="730" y="3314"/>
                  </a:lnTo>
                  <a:lnTo>
                    <a:pt x="851" y="3466"/>
                  </a:lnTo>
                  <a:cubicBezTo>
                    <a:pt x="851" y="3496"/>
                    <a:pt x="851" y="3496"/>
                    <a:pt x="851" y="3496"/>
                  </a:cubicBezTo>
                  <a:lnTo>
                    <a:pt x="821" y="3496"/>
                  </a:lnTo>
                  <a:lnTo>
                    <a:pt x="699" y="3344"/>
                  </a:lnTo>
                  <a:lnTo>
                    <a:pt x="578" y="3405"/>
                  </a:lnTo>
                  <a:lnTo>
                    <a:pt x="760" y="3648"/>
                  </a:lnTo>
                  <a:cubicBezTo>
                    <a:pt x="760" y="3648"/>
                    <a:pt x="760" y="3679"/>
                    <a:pt x="760" y="3709"/>
                  </a:cubicBezTo>
                  <a:cubicBezTo>
                    <a:pt x="730" y="3709"/>
                    <a:pt x="699" y="3709"/>
                    <a:pt x="669" y="3679"/>
                  </a:cubicBezTo>
                  <a:lnTo>
                    <a:pt x="486" y="3436"/>
                  </a:lnTo>
                  <a:lnTo>
                    <a:pt x="365" y="3496"/>
                  </a:lnTo>
                  <a:lnTo>
                    <a:pt x="486" y="3648"/>
                  </a:lnTo>
                  <a:cubicBezTo>
                    <a:pt x="517" y="3679"/>
                    <a:pt x="517" y="3679"/>
                    <a:pt x="486" y="3679"/>
                  </a:cubicBezTo>
                  <a:lnTo>
                    <a:pt x="456" y="3679"/>
                  </a:lnTo>
                  <a:lnTo>
                    <a:pt x="334" y="3527"/>
                  </a:lnTo>
                  <a:lnTo>
                    <a:pt x="213" y="3588"/>
                  </a:lnTo>
                  <a:lnTo>
                    <a:pt x="334" y="3740"/>
                  </a:lnTo>
                  <a:cubicBezTo>
                    <a:pt x="365" y="3770"/>
                    <a:pt x="334" y="3770"/>
                    <a:pt x="334" y="3770"/>
                  </a:cubicBezTo>
                  <a:lnTo>
                    <a:pt x="304" y="3770"/>
                  </a:lnTo>
                  <a:lnTo>
                    <a:pt x="183" y="3618"/>
                  </a:lnTo>
                  <a:lnTo>
                    <a:pt x="61" y="3679"/>
                  </a:lnTo>
                  <a:lnTo>
                    <a:pt x="183" y="3831"/>
                  </a:lnTo>
                  <a:cubicBezTo>
                    <a:pt x="213" y="3831"/>
                    <a:pt x="183" y="3861"/>
                    <a:pt x="183" y="3861"/>
                  </a:cubicBezTo>
                  <a:lnTo>
                    <a:pt x="152" y="3861"/>
                  </a:lnTo>
                  <a:lnTo>
                    <a:pt x="31" y="3679"/>
                  </a:lnTo>
                  <a:lnTo>
                    <a:pt x="0" y="3709"/>
                  </a:lnTo>
                  <a:lnTo>
                    <a:pt x="942" y="5016"/>
                  </a:lnTo>
                  <a:lnTo>
                    <a:pt x="7660" y="1308"/>
                  </a:lnTo>
                  <a:lnTo>
                    <a:pt x="6626" y="31"/>
                  </a:lnTo>
                  <a:lnTo>
                    <a:pt x="6505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2583;p70">
              <a:extLst>
                <a:ext uri="{FF2B5EF4-FFF2-40B4-BE49-F238E27FC236}">
                  <a16:creationId xmlns:a16="http://schemas.microsoft.com/office/drawing/2014/main" id="{00428280-8D61-4D8C-BF20-43DF7C748574}"/>
                </a:ext>
              </a:extLst>
            </p:cNvPr>
            <p:cNvSpPr/>
            <p:nvPr/>
          </p:nvSpPr>
          <p:spPr>
            <a:xfrm>
              <a:off x="7646024" y="2875306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22" y="214"/>
                    <a:pt x="153" y="214"/>
                    <a:pt x="153" y="214"/>
                  </a:cubicBezTo>
                  <a:cubicBezTo>
                    <a:pt x="183" y="183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2584;p70">
              <a:extLst>
                <a:ext uri="{FF2B5EF4-FFF2-40B4-BE49-F238E27FC236}">
                  <a16:creationId xmlns:a16="http://schemas.microsoft.com/office/drawing/2014/main" id="{A0224EB0-C2DB-4C36-8C2D-660204C4F736}"/>
                </a:ext>
              </a:extLst>
            </p:cNvPr>
            <p:cNvSpPr/>
            <p:nvPr/>
          </p:nvSpPr>
          <p:spPr>
            <a:xfrm>
              <a:off x="7548023" y="2737132"/>
              <a:ext cx="380856" cy="245905"/>
            </a:xfrm>
            <a:custGeom>
              <a:avLst/>
              <a:gdLst/>
              <a:ahLst/>
              <a:cxnLst/>
              <a:rect l="l" t="t" r="r" b="b"/>
              <a:pathLst>
                <a:path w="7205" h="4652" extrusionOk="0">
                  <a:moveTo>
                    <a:pt x="6627" y="1"/>
                  </a:moveTo>
                  <a:lnTo>
                    <a:pt x="6536" y="62"/>
                  </a:lnTo>
                  <a:lnTo>
                    <a:pt x="6657" y="214"/>
                  </a:lnTo>
                  <a:cubicBezTo>
                    <a:pt x="6688" y="214"/>
                    <a:pt x="6688" y="244"/>
                    <a:pt x="6657" y="244"/>
                  </a:cubicBezTo>
                  <a:lnTo>
                    <a:pt x="6627" y="244"/>
                  </a:lnTo>
                  <a:lnTo>
                    <a:pt x="6505" y="62"/>
                  </a:lnTo>
                  <a:lnTo>
                    <a:pt x="6414" y="123"/>
                  </a:lnTo>
                  <a:lnTo>
                    <a:pt x="6536" y="305"/>
                  </a:lnTo>
                  <a:cubicBezTo>
                    <a:pt x="6520" y="320"/>
                    <a:pt x="6513" y="328"/>
                    <a:pt x="6509" y="328"/>
                  </a:cubicBezTo>
                  <a:cubicBezTo>
                    <a:pt x="6505" y="328"/>
                    <a:pt x="6505" y="320"/>
                    <a:pt x="6505" y="305"/>
                  </a:cubicBezTo>
                  <a:lnTo>
                    <a:pt x="6353" y="153"/>
                  </a:lnTo>
                  <a:lnTo>
                    <a:pt x="6262" y="214"/>
                  </a:lnTo>
                  <a:lnTo>
                    <a:pt x="6384" y="366"/>
                  </a:lnTo>
                  <a:cubicBezTo>
                    <a:pt x="6414" y="366"/>
                    <a:pt x="6414" y="396"/>
                    <a:pt x="6384" y="396"/>
                  </a:cubicBezTo>
                  <a:lnTo>
                    <a:pt x="6353" y="396"/>
                  </a:lnTo>
                  <a:lnTo>
                    <a:pt x="6232" y="214"/>
                  </a:lnTo>
                  <a:lnTo>
                    <a:pt x="6140" y="274"/>
                  </a:lnTo>
                  <a:lnTo>
                    <a:pt x="6323" y="518"/>
                  </a:lnTo>
                  <a:cubicBezTo>
                    <a:pt x="6353" y="548"/>
                    <a:pt x="6353" y="578"/>
                    <a:pt x="6323" y="578"/>
                  </a:cubicBezTo>
                  <a:cubicBezTo>
                    <a:pt x="6292" y="578"/>
                    <a:pt x="6262" y="578"/>
                    <a:pt x="6262" y="548"/>
                  </a:cubicBezTo>
                  <a:lnTo>
                    <a:pt x="6049" y="305"/>
                  </a:lnTo>
                  <a:lnTo>
                    <a:pt x="5958" y="366"/>
                  </a:lnTo>
                  <a:lnTo>
                    <a:pt x="6080" y="548"/>
                  </a:lnTo>
                  <a:cubicBezTo>
                    <a:pt x="6080" y="548"/>
                    <a:pt x="6080" y="578"/>
                    <a:pt x="6080" y="578"/>
                  </a:cubicBezTo>
                  <a:cubicBezTo>
                    <a:pt x="6080" y="578"/>
                    <a:pt x="6049" y="578"/>
                    <a:pt x="6049" y="548"/>
                  </a:cubicBezTo>
                  <a:lnTo>
                    <a:pt x="5928" y="396"/>
                  </a:lnTo>
                  <a:lnTo>
                    <a:pt x="5806" y="457"/>
                  </a:lnTo>
                  <a:lnTo>
                    <a:pt x="5928" y="639"/>
                  </a:lnTo>
                  <a:cubicBezTo>
                    <a:pt x="5928" y="639"/>
                    <a:pt x="5928" y="639"/>
                    <a:pt x="5928" y="670"/>
                  </a:cubicBezTo>
                  <a:cubicBezTo>
                    <a:pt x="5897" y="670"/>
                    <a:pt x="5897" y="670"/>
                    <a:pt x="5897" y="639"/>
                  </a:cubicBezTo>
                  <a:lnTo>
                    <a:pt x="5776" y="487"/>
                  </a:lnTo>
                  <a:lnTo>
                    <a:pt x="5654" y="548"/>
                  </a:lnTo>
                  <a:lnTo>
                    <a:pt x="5776" y="700"/>
                  </a:lnTo>
                  <a:cubicBezTo>
                    <a:pt x="5776" y="730"/>
                    <a:pt x="5776" y="730"/>
                    <a:pt x="5776" y="730"/>
                  </a:cubicBezTo>
                  <a:lnTo>
                    <a:pt x="5745" y="730"/>
                  </a:lnTo>
                  <a:lnTo>
                    <a:pt x="5624" y="578"/>
                  </a:lnTo>
                  <a:lnTo>
                    <a:pt x="5502" y="639"/>
                  </a:lnTo>
                  <a:lnTo>
                    <a:pt x="5624" y="791"/>
                  </a:lnTo>
                  <a:cubicBezTo>
                    <a:pt x="5624" y="791"/>
                    <a:pt x="5624" y="822"/>
                    <a:pt x="5624" y="822"/>
                  </a:cubicBezTo>
                  <a:lnTo>
                    <a:pt x="5593" y="822"/>
                  </a:lnTo>
                  <a:lnTo>
                    <a:pt x="5472" y="639"/>
                  </a:lnTo>
                  <a:lnTo>
                    <a:pt x="5381" y="700"/>
                  </a:lnTo>
                  <a:lnTo>
                    <a:pt x="5502" y="882"/>
                  </a:lnTo>
                  <a:cubicBezTo>
                    <a:pt x="5487" y="898"/>
                    <a:pt x="5479" y="905"/>
                    <a:pt x="5476" y="905"/>
                  </a:cubicBezTo>
                  <a:cubicBezTo>
                    <a:pt x="5472" y="905"/>
                    <a:pt x="5472" y="898"/>
                    <a:pt x="5472" y="882"/>
                  </a:cubicBezTo>
                  <a:lnTo>
                    <a:pt x="5350" y="730"/>
                  </a:lnTo>
                  <a:lnTo>
                    <a:pt x="5229" y="791"/>
                  </a:lnTo>
                  <a:lnTo>
                    <a:pt x="5411" y="1034"/>
                  </a:lnTo>
                  <a:cubicBezTo>
                    <a:pt x="5411" y="1065"/>
                    <a:pt x="5411" y="1095"/>
                    <a:pt x="5411" y="1095"/>
                  </a:cubicBezTo>
                  <a:cubicBezTo>
                    <a:pt x="5381" y="1095"/>
                    <a:pt x="5350" y="1095"/>
                    <a:pt x="5320" y="1065"/>
                  </a:cubicBezTo>
                  <a:lnTo>
                    <a:pt x="5137" y="822"/>
                  </a:lnTo>
                  <a:lnTo>
                    <a:pt x="5016" y="882"/>
                  </a:lnTo>
                  <a:lnTo>
                    <a:pt x="5137" y="1065"/>
                  </a:lnTo>
                  <a:cubicBezTo>
                    <a:pt x="5168" y="1065"/>
                    <a:pt x="5168" y="1095"/>
                    <a:pt x="5137" y="1095"/>
                  </a:cubicBezTo>
                  <a:cubicBezTo>
                    <a:pt x="5137" y="1095"/>
                    <a:pt x="5137" y="1095"/>
                    <a:pt x="5107" y="1065"/>
                  </a:cubicBezTo>
                  <a:lnTo>
                    <a:pt x="4985" y="913"/>
                  </a:lnTo>
                  <a:lnTo>
                    <a:pt x="4864" y="974"/>
                  </a:lnTo>
                  <a:lnTo>
                    <a:pt x="4985" y="1156"/>
                  </a:lnTo>
                  <a:cubicBezTo>
                    <a:pt x="5016" y="1156"/>
                    <a:pt x="5016" y="1156"/>
                    <a:pt x="4985" y="1186"/>
                  </a:cubicBezTo>
                  <a:cubicBezTo>
                    <a:pt x="4985" y="1186"/>
                    <a:pt x="4955" y="1186"/>
                    <a:pt x="4955" y="1156"/>
                  </a:cubicBezTo>
                  <a:lnTo>
                    <a:pt x="4833" y="1004"/>
                  </a:lnTo>
                  <a:lnTo>
                    <a:pt x="4712" y="1065"/>
                  </a:lnTo>
                  <a:lnTo>
                    <a:pt x="4833" y="1217"/>
                  </a:lnTo>
                  <a:cubicBezTo>
                    <a:pt x="4864" y="1247"/>
                    <a:pt x="4864" y="1247"/>
                    <a:pt x="4833" y="1247"/>
                  </a:cubicBezTo>
                  <a:lnTo>
                    <a:pt x="4803" y="1247"/>
                  </a:lnTo>
                  <a:lnTo>
                    <a:pt x="4681" y="1095"/>
                  </a:lnTo>
                  <a:lnTo>
                    <a:pt x="4590" y="1156"/>
                  </a:lnTo>
                  <a:lnTo>
                    <a:pt x="4712" y="1308"/>
                  </a:lnTo>
                  <a:cubicBezTo>
                    <a:pt x="4712" y="1308"/>
                    <a:pt x="4712" y="1338"/>
                    <a:pt x="4712" y="1338"/>
                  </a:cubicBezTo>
                  <a:lnTo>
                    <a:pt x="4681" y="1338"/>
                  </a:lnTo>
                  <a:lnTo>
                    <a:pt x="4530" y="1156"/>
                  </a:lnTo>
                  <a:lnTo>
                    <a:pt x="4438" y="1217"/>
                  </a:lnTo>
                  <a:lnTo>
                    <a:pt x="4560" y="1399"/>
                  </a:lnTo>
                  <a:cubicBezTo>
                    <a:pt x="4560" y="1409"/>
                    <a:pt x="4557" y="1413"/>
                    <a:pt x="4552" y="1413"/>
                  </a:cubicBezTo>
                  <a:cubicBezTo>
                    <a:pt x="4543" y="1413"/>
                    <a:pt x="4530" y="1399"/>
                    <a:pt x="4530" y="1399"/>
                  </a:cubicBezTo>
                  <a:lnTo>
                    <a:pt x="4408" y="1247"/>
                  </a:lnTo>
                  <a:lnTo>
                    <a:pt x="4286" y="1308"/>
                  </a:lnTo>
                  <a:lnTo>
                    <a:pt x="4469" y="1551"/>
                  </a:lnTo>
                  <a:cubicBezTo>
                    <a:pt x="4499" y="1582"/>
                    <a:pt x="4499" y="1612"/>
                    <a:pt x="4469" y="1612"/>
                  </a:cubicBezTo>
                  <a:cubicBezTo>
                    <a:pt x="4438" y="1612"/>
                    <a:pt x="4408" y="1612"/>
                    <a:pt x="4408" y="1582"/>
                  </a:cubicBezTo>
                  <a:lnTo>
                    <a:pt x="4195" y="1338"/>
                  </a:lnTo>
                  <a:lnTo>
                    <a:pt x="4104" y="1399"/>
                  </a:lnTo>
                  <a:lnTo>
                    <a:pt x="4226" y="1582"/>
                  </a:lnTo>
                  <a:cubicBezTo>
                    <a:pt x="4226" y="1582"/>
                    <a:pt x="4226" y="1612"/>
                    <a:pt x="4226" y="1612"/>
                  </a:cubicBezTo>
                  <a:cubicBezTo>
                    <a:pt x="4195" y="1612"/>
                    <a:pt x="4195" y="1612"/>
                    <a:pt x="4195" y="1582"/>
                  </a:cubicBezTo>
                  <a:lnTo>
                    <a:pt x="4074" y="1430"/>
                  </a:lnTo>
                  <a:lnTo>
                    <a:pt x="3952" y="1490"/>
                  </a:lnTo>
                  <a:lnTo>
                    <a:pt x="4074" y="1673"/>
                  </a:lnTo>
                  <a:cubicBezTo>
                    <a:pt x="4058" y="1688"/>
                    <a:pt x="4051" y="1695"/>
                    <a:pt x="4047" y="1695"/>
                  </a:cubicBezTo>
                  <a:cubicBezTo>
                    <a:pt x="4043" y="1695"/>
                    <a:pt x="4043" y="1688"/>
                    <a:pt x="4043" y="1673"/>
                  </a:cubicBezTo>
                  <a:lnTo>
                    <a:pt x="3922" y="1521"/>
                  </a:lnTo>
                  <a:lnTo>
                    <a:pt x="3800" y="1582"/>
                  </a:lnTo>
                  <a:lnTo>
                    <a:pt x="3922" y="1733"/>
                  </a:lnTo>
                  <a:cubicBezTo>
                    <a:pt x="3922" y="1764"/>
                    <a:pt x="3922" y="1764"/>
                    <a:pt x="3922" y="1764"/>
                  </a:cubicBezTo>
                  <a:lnTo>
                    <a:pt x="3891" y="1764"/>
                  </a:lnTo>
                  <a:lnTo>
                    <a:pt x="3770" y="1612"/>
                  </a:lnTo>
                  <a:lnTo>
                    <a:pt x="3648" y="1673"/>
                  </a:lnTo>
                  <a:lnTo>
                    <a:pt x="3770" y="1825"/>
                  </a:lnTo>
                  <a:cubicBezTo>
                    <a:pt x="3770" y="1825"/>
                    <a:pt x="3770" y="1855"/>
                    <a:pt x="3770" y="1855"/>
                  </a:cubicBezTo>
                  <a:lnTo>
                    <a:pt x="3739" y="1855"/>
                  </a:lnTo>
                  <a:lnTo>
                    <a:pt x="3618" y="1673"/>
                  </a:lnTo>
                  <a:lnTo>
                    <a:pt x="3526" y="1733"/>
                  </a:lnTo>
                  <a:lnTo>
                    <a:pt x="3648" y="1885"/>
                  </a:lnTo>
                  <a:cubicBezTo>
                    <a:pt x="3648" y="1916"/>
                    <a:pt x="3648" y="1916"/>
                    <a:pt x="3648" y="1916"/>
                  </a:cubicBezTo>
                  <a:lnTo>
                    <a:pt x="3618" y="1916"/>
                  </a:lnTo>
                  <a:lnTo>
                    <a:pt x="3496" y="1764"/>
                  </a:lnTo>
                  <a:lnTo>
                    <a:pt x="3374" y="1825"/>
                  </a:lnTo>
                  <a:lnTo>
                    <a:pt x="3557" y="2068"/>
                  </a:lnTo>
                  <a:cubicBezTo>
                    <a:pt x="3557" y="2098"/>
                    <a:pt x="3557" y="2129"/>
                    <a:pt x="3557" y="2129"/>
                  </a:cubicBezTo>
                  <a:cubicBezTo>
                    <a:pt x="3526" y="2129"/>
                    <a:pt x="3496" y="2129"/>
                    <a:pt x="3466" y="2098"/>
                  </a:cubicBezTo>
                  <a:lnTo>
                    <a:pt x="3283" y="1855"/>
                  </a:lnTo>
                  <a:lnTo>
                    <a:pt x="3162" y="1916"/>
                  </a:lnTo>
                  <a:lnTo>
                    <a:pt x="3283" y="2098"/>
                  </a:lnTo>
                  <a:cubicBezTo>
                    <a:pt x="3314" y="2098"/>
                    <a:pt x="3314" y="2098"/>
                    <a:pt x="3283" y="2129"/>
                  </a:cubicBezTo>
                  <a:cubicBezTo>
                    <a:pt x="3283" y="2129"/>
                    <a:pt x="3283" y="2129"/>
                    <a:pt x="3253" y="2098"/>
                  </a:cubicBezTo>
                  <a:lnTo>
                    <a:pt x="3131" y="1946"/>
                  </a:lnTo>
                  <a:lnTo>
                    <a:pt x="3010" y="2007"/>
                  </a:lnTo>
                  <a:lnTo>
                    <a:pt x="3131" y="2189"/>
                  </a:lnTo>
                  <a:cubicBezTo>
                    <a:pt x="3131" y="2205"/>
                    <a:pt x="3124" y="2212"/>
                    <a:pt x="3116" y="2212"/>
                  </a:cubicBezTo>
                  <a:cubicBezTo>
                    <a:pt x="3109" y="2212"/>
                    <a:pt x="3101" y="2205"/>
                    <a:pt x="3101" y="2189"/>
                  </a:cubicBezTo>
                  <a:lnTo>
                    <a:pt x="2979" y="2037"/>
                  </a:lnTo>
                  <a:lnTo>
                    <a:pt x="2858" y="2098"/>
                  </a:lnTo>
                  <a:lnTo>
                    <a:pt x="2979" y="2250"/>
                  </a:lnTo>
                  <a:cubicBezTo>
                    <a:pt x="3010" y="2281"/>
                    <a:pt x="3010" y="2281"/>
                    <a:pt x="2979" y="2281"/>
                  </a:cubicBezTo>
                  <a:lnTo>
                    <a:pt x="2949" y="2281"/>
                  </a:lnTo>
                  <a:lnTo>
                    <a:pt x="2827" y="2129"/>
                  </a:lnTo>
                  <a:lnTo>
                    <a:pt x="2736" y="2189"/>
                  </a:lnTo>
                  <a:lnTo>
                    <a:pt x="2858" y="2341"/>
                  </a:lnTo>
                  <a:cubicBezTo>
                    <a:pt x="2858" y="2341"/>
                    <a:pt x="2858" y="2372"/>
                    <a:pt x="2858" y="2372"/>
                  </a:cubicBezTo>
                  <a:lnTo>
                    <a:pt x="2827" y="2372"/>
                  </a:lnTo>
                  <a:lnTo>
                    <a:pt x="2675" y="2189"/>
                  </a:lnTo>
                  <a:lnTo>
                    <a:pt x="2584" y="2250"/>
                  </a:lnTo>
                  <a:lnTo>
                    <a:pt x="2706" y="2402"/>
                  </a:lnTo>
                  <a:cubicBezTo>
                    <a:pt x="2736" y="2433"/>
                    <a:pt x="2736" y="2433"/>
                    <a:pt x="2706" y="2433"/>
                  </a:cubicBezTo>
                  <a:lnTo>
                    <a:pt x="2675" y="2433"/>
                  </a:lnTo>
                  <a:lnTo>
                    <a:pt x="2554" y="2281"/>
                  </a:lnTo>
                  <a:lnTo>
                    <a:pt x="2432" y="2341"/>
                  </a:lnTo>
                  <a:lnTo>
                    <a:pt x="2615" y="2585"/>
                  </a:lnTo>
                  <a:cubicBezTo>
                    <a:pt x="2645" y="2615"/>
                    <a:pt x="2645" y="2645"/>
                    <a:pt x="2615" y="2645"/>
                  </a:cubicBezTo>
                  <a:cubicBezTo>
                    <a:pt x="2584" y="2645"/>
                    <a:pt x="2554" y="2645"/>
                    <a:pt x="2554" y="2615"/>
                  </a:cubicBezTo>
                  <a:lnTo>
                    <a:pt x="2341" y="2372"/>
                  </a:lnTo>
                  <a:lnTo>
                    <a:pt x="2250" y="2433"/>
                  </a:lnTo>
                  <a:lnTo>
                    <a:pt x="2371" y="2615"/>
                  </a:lnTo>
                  <a:cubicBezTo>
                    <a:pt x="2371" y="2615"/>
                    <a:pt x="2371" y="2615"/>
                    <a:pt x="2371" y="2645"/>
                  </a:cubicBezTo>
                  <a:cubicBezTo>
                    <a:pt x="2341" y="2645"/>
                    <a:pt x="2341" y="2645"/>
                    <a:pt x="2341" y="2615"/>
                  </a:cubicBezTo>
                  <a:lnTo>
                    <a:pt x="2219" y="2463"/>
                  </a:lnTo>
                  <a:lnTo>
                    <a:pt x="2098" y="2524"/>
                  </a:lnTo>
                  <a:lnTo>
                    <a:pt x="2219" y="2706"/>
                  </a:lnTo>
                  <a:cubicBezTo>
                    <a:pt x="2209" y="2716"/>
                    <a:pt x="2203" y="2720"/>
                    <a:pt x="2198" y="2720"/>
                  </a:cubicBezTo>
                  <a:cubicBezTo>
                    <a:pt x="2189" y="2720"/>
                    <a:pt x="2189" y="2706"/>
                    <a:pt x="2189" y="2706"/>
                  </a:cubicBezTo>
                  <a:lnTo>
                    <a:pt x="2067" y="2554"/>
                  </a:lnTo>
                  <a:lnTo>
                    <a:pt x="1946" y="2615"/>
                  </a:lnTo>
                  <a:lnTo>
                    <a:pt x="2067" y="2767"/>
                  </a:lnTo>
                  <a:cubicBezTo>
                    <a:pt x="2067" y="2797"/>
                    <a:pt x="2067" y="2797"/>
                    <a:pt x="2067" y="2797"/>
                  </a:cubicBezTo>
                  <a:lnTo>
                    <a:pt x="2037" y="2797"/>
                  </a:lnTo>
                  <a:lnTo>
                    <a:pt x="1915" y="2645"/>
                  </a:lnTo>
                  <a:lnTo>
                    <a:pt x="1794" y="2706"/>
                  </a:lnTo>
                  <a:lnTo>
                    <a:pt x="1915" y="2858"/>
                  </a:lnTo>
                  <a:cubicBezTo>
                    <a:pt x="1915" y="2858"/>
                    <a:pt x="1915" y="2889"/>
                    <a:pt x="1915" y="2889"/>
                  </a:cubicBezTo>
                  <a:lnTo>
                    <a:pt x="1885" y="2889"/>
                  </a:lnTo>
                  <a:lnTo>
                    <a:pt x="1764" y="2706"/>
                  </a:lnTo>
                  <a:lnTo>
                    <a:pt x="1672" y="2767"/>
                  </a:lnTo>
                  <a:lnTo>
                    <a:pt x="1794" y="2919"/>
                  </a:lnTo>
                  <a:cubicBezTo>
                    <a:pt x="1794" y="2949"/>
                    <a:pt x="1794" y="2949"/>
                    <a:pt x="1794" y="2949"/>
                  </a:cubicBezTo>
                  <a:cubicBezTo>
                    <a:pt x="1784" y="2959"/>
                    <a:pt x="1777" y="2963"/>
                    <a:pt x="1773" y="2963"/>
                  </a:cubicBezTo>
                  <a:cubicBezTo>
                    <a:pt x="1764" y="2963"/>
                    <a:pt x="1764" y="2949"/>
                    <a:pt x="1764" y="2949"/>
                  </a:cubicBezTo>
                  <a:lnTo>
                    <a:pt x="1642" y="2797"/>
                  </a:lnTo>
                  <a:lnTo>
                    <a:pt x="1520" y="2858"/>
                  </a:lnTo>
                  <a:lnTo>
                    <a:pt x="1703" y="3101"/>
                  </a:lnTo>
                  <a:cubicBezTo>
                    <a:pt x="1703" y="3132"/>
                    <a:pt x="1703" y="3162"/>
                    <a:pt x="1703" y="3162"/>
                  </a:cubicBezTo>
                  <a:cubicBezTo>
                    <a:pt x="1672" y="3162"/>
                    <a:pt x="1642" y="3162"/>
                    <a:pt x="1612" y="3132"/>
                  </a:cubicBezTo>
                  <a:lnTo>
                    <a:pt x="1429" y="2889"/>
                  </a:lnTo>
                  <a:lnTo>
                    <a:pt x="1308" y="2949"/>
                  </a:lnTo>
                  <a:lnTo>
                    <a:pt x="1429" y="3132"/>
                  </a:lnTo>
                  <a:cubicBezTo>
                    <a:pt x="1460" y="3132"/>
                    <a:pt x="1460" y="3132"/>
                    <a:pt x="1429" y="3162"/>
                  </a:cubicBezTo>
                  <a:cubicBezTo>
                    <a:pt x="1429" y="3162"/>
                    <a:pt x="1429" y="3162"/>
                    <a:pt x="1399" y="3132"/>
                  </a:cubicBezTo>
                  <a:lnTo>
                    <a:pt x="1277" y="2980"/>
                  </a:lnTo>
                  <a:lnTo>
                    <a:pt x="1156" y="3040"/>
                  </a:lnTo>
                  <a:lnTo>
                    <a:pt x="1277" y="3223"/>
                  </a:lnTo>
                  <a:cubicBezTo>
                    <a:pt x="1277" y="3238"/>
                    <a:pt x="1270" y="3246"/>
                    <a:pt x="1262" y="3246"/>
                  </a:cubicBezTo>
                  <a:cubicBezTo>
                    <a:pt x="1254" y="3246"/>
                    <a:pt x="1247" y="3238"/>
                    <a:pt x="1247" y="3223"/>
                  </a:cubicBezTo>
                  <a:lnTo>
                    <a:pt x="1125" y="3071"/>
                  </a:lnTo>
                  <a:lnTo>
                    <a:pt x="1004" y="3132"/>
                  </a:lnTo>
                  <a:lnTo>
                    <a:pt x="1125" y="3284"/>
                  </a:lnTo>
                  <a:cubicBezTo>
                    <a:pt x="1156" y="3314"/>
                    <a:pt x="1125" y="3314"/>
                    <a:pt x="1125" y="3314"/>
                  </a:cubicBezTo>
                  <a:lnTo>
                    <a:pt x="1095" y="3314"/>
                  </a:lnTo>
                  <a:lnTo>
                    <a:pt x="973" y="3162"/>
                  </a:lnTo>
                  <a:lnTo>
                    <a:pt x="882" y="3223"/>
                  </a:lnTo>
                  <a:lnTo>
                    <a:pt x="1004" y="3375"/>
                  </a:lnTo>
                  <a:cubicBezTo>
                    <a:pt x="1004" y="3375"/>
                    <a:pt x="1004" y="3405"/>
                    <a:pt x="1004" y="3405"/>
                  </a:cubicBezTo>
                  <a:lnTo>
                    <a:pt x="973" y="3405"/>
                  </a:lnTo>
                  <a:lnTo>
                    <a:pt x="821" y="3223"/>
                  </a:lnTo>
                  <a:lnTo>
                    <a:pt x="730" y="3284"/>
                  </a:lnTo>
                  <a:lnTo>
                    <a:pt x="852" y="3436"/>
                  </a:lnTo>
                  <a:cubicBezTo>
                    <a:pt x="882" y="3466"/>
                    <a:pt x="882" y="3466"/>
                    <a:pt x="852" y="3466"/>
                  </a:cubicBezTo>
                  <a:lnTo>
                    <a:pt x="821" y="3466"/>
                  </a:lnTo>
                  <a:lnTo>
                    <a:pt x="700" y="3314"/>
                  </a:lnTo>
                  <a:lnTo>
                    <a:pt x="578" y="3375"/>
                  </a:lnTo>
                  <a:lnTo>
                    <a:pt x="760" y="3618"/>
                  </a:lnTo>
                  <a:cubicBezTo>
                    <a:pt x="791" y="3648"/>
                    <a:pt x="791" y="3648"/>
                    <a:pt x="760" y="3679"/>
                  </a:cubicBezTo>
                  <a:cubicBezTo>
                    <a:pt x="730" y="3679"/>
                    <a:pt x="700" y="3679"/>
                    <a:pt x="700" y="3648"/>
                  </a:cubicBezTo>
                  <a:lnTo>
                    <a:pt x="487" y="3405"/>
                  </a:lnTo>
                  <a:lnTo>
                    <a:pt x="396" y="3466"/>
                  </a:lnTo>
                  <a:lnTo>
                    <a:pt x="517" y="3618"/>
                  </a:lnTo>
                  <a:cubicBezTo>
                    <a:pt x="517" y="3648"/>
                    <a:pt x="517" y="3648"/>
                    <a:pt x="517" y="3648"/>
                  </a:cubicBezTo>
                  <a:cubicBezTo>
                    <a:pt x="507" y="3659"/>
                    <a:pt x="500" y="3662"/>
                    <a:pt x="496" y="3662"/>
                  </a:cubicBezTo>
                  <a:cubicBezTo>
                    <a:pt x="487" y="3662"/>
                    <a:pt x="487" y="3648"/>
                    <a:pt x="487" y="3648"/>
                  </a:cubicBezTo>
                  <a:lnTo>
                    <a:pt x="365" y="3496"/>
                  </a:lnTo>
                  <a:lnTo>
                    <a:pt x="244" y="3557"/>
                  </a:lnTo>
                  <a:lnTo>
                    <a:pt x="365" y="3709"/>
                  </a:lnTo>
                  <a:cubicBezTo>
                    <a:pt x="365" y="3740"/>
                    <a:pt x="365" y="3740"/>
                    <a:pt x="365" y="3740"/>
                  </a:cubicBezTo>
                  <a:lnTo>
                    <a:pt x="335" y="3740"/>
                  </a:lnTo>
                  <a:lnTo>
                    <a:pt x="213" y="3588"/>
                  </a:lnTo>
                  <a:lnTo>
                    <a:pt x="92" y="3648"/>
                  </a:lnTo>
                  <a:lnTo>
                    <a:pt x="213" y="3800"/>
                  </a:lnTo>
                  <a:cubicBezTo>
                    <a:pt x="213" y="3800"/>
                    <a:pt x="213" y="3831"/>
                    <a:pt x="213" y="3831"/>
                  </a:cubicBezTo>
                  <a:lnTo>
                    <a:pt x="183" y="3831"/>
                  </a:lnTo>
                  <a:lnTo>
                    <a:pt x="61" y="3648"/>
                  </a:lnTo>
                  <a:lnTo>
                    <a:pt x="1" y="3679"/>
                  </a:lnTo>
                  <a:lnTo>
                    <a:pt x="760" y="4651"/>
                  </a:lnTo>
                  <a:cubicBezTo>
                    <a:pt x="3040" y="3648"/>
                    <a:pt x="5381" y="2433"/>
                    <a:pt x="7204" y="791"/>
                  </a:cubicBezTo>
                  <a:lnTo>
                    <a:pt x="66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2585;p70">
              <a:extLst>
                <a:ext uri="{FF2B5EF4-FFF2-40B4-BE49-F238E27FC236}">
                  <a16:creationId xmlns:a16="http://schemas.microsoft.com/office/drawing/2014/main" id="{502DD947-D86A-4C35-A811-FFCEECC35AD9}"/>
                </a:ext>
              </a:extLst>
            </p:cNvPr>
            <p:cNvSpPr/>
            <p:nvPr/>
          </p:nvSpPr>
          <p:spPr>
            <a:xfrm>
              <a:off x="7637989" y="2880169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53" y="183"/>
                  </a:lnTo>
                  <a:lnTo>
                    <a:pt x="183" y="183"/>
                  </a:lnTo>
                  <a:cubicBezTo>
                    <a:pt x="183" y="183"/>
                    <a:pt x="183" y="183"/>
                    <a:pt x="183" y="152"/>
                  </a:cubicBezTo>
                  <a:lnTo>
                    <a:pt x="6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48720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31" grpId="0"/>
      <p:bldP spid="33" grpId="0"/>
      <p:bldP spid="35" grpId="0"/>
      <p:bldP spid="37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18;p41">
            <a:extLst>
              <a:ext uri="{FF2B5EF4-FFF2-40B4-BE49-F238E27FC236}">
                <a16:creationId xmlns:a16="http://schemas.microsoft.com/office/drawing/2014/main" id="{2F3179CC-AC97-4FAA-BD88-B0BE9C55A27D}"/>
              </a:ext>
            </a:extLst>
          </p:cNvPr>
          <p:cNvSpPr txBox="1">
            <a:spLocks/>
          </p:cNvSpPr>
          <p:nvPr/>
        </p:nvSpPr>
        <p:spPr>
          <a:xfrm>
            <a:off x="1638696" y="102397"/>
            <a:ext cx="609176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 err="1"/>
              <a:t>Soal</a:t>
            </a:r>
            <a:r>
              <a:rPr lang="en-US" sz="2800" dirty="0"/>
              <a:t> </a:t>
            </a:r>
            <a:r>
              <a:rPr lang="en-US" sz="2800" dirty="0" err="1"/>
              <a:t>Cerita</a:t>
            </a:r>
            <a:r>
              <a:rPr lang="en-US" sz="2800" dirty="0"/>
              <a:t> </a:t>
            </a:r>
            <a:r>
              <a:rPr lang="en-US" sz="2800" dirty="0" err="1"/>
              <a:t>Pengurangan</a:t>
            </a:r>
            <a:r>
              <a:rPr lang="en-US" sz="2800" dirty="0"/>
              <a:t> </a:t>
            </a:r>
            <a:r>
              <a:rPr lang="en-US" sz="2800" dirty="0" err="1"/>
              <a:t>Ribuan</a:t>
            </a:r>
            <a:endParaRPr lang="en-US" sz="28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3FA0B98-5BD0-4491-9AC4-813A34CC8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349" y="559463"/>
            <a:ext cx="7939616" cy="575400"/>
          </a:xfrm>
        </p:spPr>
        <p:txBody>
          <a:bodyPr/>
          <a:lstStyle/>
          <a:p>
            <a:pPr marL="152400" indent="0">
              <a:buNone/>
            </a:pPr>
            <a:r>
              <a:rPr lang="en-US" sz="1800" dirty="0" err="1">
                <a:latin typeface="Patrick Hand" panose="020B0604020202020204" charset="0"/>
              </a:rPr>
              <a:t>Koperasi</a:t>
            </a:r>
            <a:r>
              <a:rPr lang="en-US" sz="1800" dirty="0">
                <a:latin typeface="Patrick Hand" panose="020B0604020202020204" charset="0"/>
              </a:rPr>
              <a:t> SD </a:t>
            </a:r>
            <a:r>
              <a:rPr lang="en-US" sz="1800" dirty="0" err="1">
                <a:latin typeface="Patrick Hand" panose="020B0604020202020204" charset="0"/>
              </a:rPr>
              <a:t>Sidomulyo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mempunyai</a:t>
            </a:r>
            <a:r>
              <a:rPr lang="en-US" sz="1800" dirty="0">
                <a:latin typeface="Patrick Hand" panose="020B0604020202020204" charset="0"/>
              </a:rPr>
              <a:t> 9.627 </a:t>
            </a:r>
            <a:r>
              <a:rPr lang="en-US" sz="1800" dirty="0" err="1">
                <a:latin typeface="Patrick Hand" panose="020B0604020202020204" charset="0"/>
              </a:rPr>
              <a:t>buku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Seminggu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kemudian</a:t>
            </a:r>
            <a:r>
              <a:rPr lang="en-US" sz="1800" dirty="0">
                <a:latin typeface="Patrick Hand" panose="020B0604020202020204" charset="0"/>
              </a:rPr>
              <a:t> 3.902 </a:t>
            </a:r>
            <a:r>
              <a:rPr lang="en-US" sz="1800" dirty="0" err="1">
                <a:latin typeface="Patrick Hand" panose="020B0604020202020204" charset="0"/>
              </a:rPr>
              <a:t>buku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laku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terjual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Berapa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banyak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buku</a:t>
            </a:r>
            <a:r>
              <a:rPr lang="en-US" sz="1800" dirty="0">
                <a:latin typeface="Patrick Hand" panose="020B0604020202020204" charset="0"/>
              </a:rPr>
              <a:t> di </a:t>
            </a:r>
            <a:r>
              <a:rPr lang="en-US" sz="1800" dirty="0" err="1">
                <a:latin typeface="Patrick Hand" panose="020B0604020202020204" charset="0"/>
              </a:rPr>
              <a:t>koperasi</a:t>
            </a:r>
            <a:r>
              <a:rPr lang="en-US" sz="1800" dirty="0">
                <a:latin typeface="Patrick Hand" panose="020B0604020202020204" charset="0"/>
              </a:rPr>
              <a:t> SD </a:t>
            </a:r>
            <a:r>
              <a:rPr lang="en-US" sz="1800" dirty="0" err="1">
                <a:latin typeface="Patrick Hand" panose="020B0604020202020204" charset="0"/>
              </a:rPr>
              <a:t>Sidomulyo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sekarang</a:t>
            </a:r>
            <a:r>
              <a:rPr lang="en-US" sz="1800" dirty="0">
                <a:latin typeface="Patrick Hand" panose="020B0604020202020204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E440D8-53F5-4FC2-8129-71B968A0C331}"/>
              </a:ext>
            </a:extLst>
          </p:cNvPr>
          <p:cNvSpPr txBox="1"/>
          <p:nvPr/>
        </p:nvSpPr>
        <p:spPr>
          <a:xfrm>
            <a:off x="333568" y="1525115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Diketahui</a:t>
            </a:r>
            <a:r>
              <a:rPr lang="en-US" sz="1800" dirty="0">
                <a:latin typeface="Patrick Hand" panose="020B0604020202020204" charset="0"/>
              </a:rPr>
              <a:t> :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8547A0-710A-488E-8DBF-2992D7989ECB}"/>
              </a:ext>
            </a:extLst>
          </p:cNvPr>
          <p:cNvSpPr txBox="1"/>
          <p:nvPr/>
        </p:nvSpPr>
        <p:spPr>
          <a:xfrm>
            <a:off x="1464892" y="1574623"/>
            <a:ext cx="4333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Patrick Hand" panose="020B0604020202020204" charset="0"/>
              </a:rPr>
              <a:t>Koperasi</a:t>
            </a:r>
            <a:r>
              <a:rPr lang="en-US" sz="1800" dirty="0">
                <a:latin typeface="Patrick Hand" panose="020B0604020202020204" charset="0"/>
              </a:rPr>
              <a:t> SD </a:t>
            </a:r>
            <a:r>
              <a:rPr lang="en-US" sz="1800" dirty="0" err="1">
                <a:latin typeface="Patrick Hand" panose="020B0604020202020204" charset="0"/>
              </a:rPr>
              <a:t>Sidomulyo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mempunyai</a:t>
            </a:r>
            <a:r>
              <a:rPr lang="en-US" sz="1800" dirty="0">
                <a:latin typeface="Patrick Hand" panose="020B0604020202020204" charset="0"/>
              </a:rPr>
              <a:t> 9.627 </a:t>
            </a:r>
            <a:r>
              <a:rPr lang="en-US" sz="1800" dirty="0" err="1">
                <a:latin typeface="Patrick Hand" panose="020B0604020202020204" charset="0"/>
              </a:rPr>
              <a:t>buku</a:t>
            </a:r>
            <a:r>
              <a:rPr lang="en-US" sz="1800" dirty="0">
                <a:latin typeface="Patrick Hand" panose="020B060402020202020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Patrick Hand" panose="020B0604020202020204" charset="0"/>
              </a:rPr>
              <a:t>Seminggu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kemudian</a:t>
            </a:r>
            <a:r>
              <a:rPr lang="en-US" sz="1800" dirty="0">
                <a:latin typeface="Patrick Hand" panose="020B0604020202020204" charset="0"/>
              </a:rPr>
              <a:t> 3.902 </a:t>
            </a:r>
            <a:r>
              <a:rPr lang="en-US" sz="1800" dirty="0" err="1">
                <a:latin typeface="Patrick Hand" panose="020B0604020202020204" charset="0"/>
              </a:rPr>
              <a:t>buku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laku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terjual</a:t>
            </a:r>
            <a:r>
              <a:rPr lang="en-US" sz="1800" dirty="0">
                <a:latin typeface="Patrick Hand" panose="020B0604020202020204" charset="0"/>
              </a:rPr>
              <a:t>.</a:t>
            </a:r>
            <a:endParaRPr 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7B7B6C-ADDF-4E5D-BCAE-F94526D1B369}"/>
              </a:ext>
            </a:extLst>
          </p:cNvPr>
          <p:cNvSpPr txBox="1"/>
          <p:nvPr/>
        </p:nvSpPr>
        <p:spPr>
          <a:xfrm>
            <a:off x="460211" y="2365045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Ditanyakan</a:t>
            </a:r>
            <a:r>
              <a:rPr lang="en-US" sz="1800" dirty="0">
                <a:latin typeface="Patrick Hand" panose="020B0604020202020204" charset="0"/>
              </a:rPr>
              <a:t> 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C20089-2F4F-409D-A8C6-6F7C487E232A}"/>
              </a:ext>
            </a:extLst>
          </p:cNvPr>
          <p:cNvSpPr txBox="1"/>
          <p:nvPr/>
        </p:nvSpPr>
        <p:spPr>
          <a:xfrm>
            <a:off x="564401" y="446382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Jadi</a:t>
            </a:r>
            <a:r>
              <a:rPr lang="en-US" sz="1800" dirty="0"/>
              <a:t>,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3C8855-EAF5-498A-94A2-2A19E45D7C3A}"/>
              </a:ext>
            </a:extLst>
          </p:cNvPr>
          <p:cNvSpPr txBox="1"/>
          <p:nvPr/>
        </p:nvSpPr>
        <p:spPr>
          <a:xfrm>
            <a:off x="460321" y="285877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Jawab   : 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D0B9DBE-DFB4-4C17-95C1-18B28A8B87C0}"/>
              </a:ext>
            </a:extLst>
          </p:cNvPr>
          <p:cNvSpPr txBox="1">
            <a:spLocks/>
          </p:cNvSpPr>
          <p:nvPr/>
        </p:nvSpPr>
        <p:spPr>
          <a:xfrm>
            <a:off x="1254865" y="2956641"/>
            <a:ext cx="1938224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9.627 – 3.902 =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01266FDC-DA3A-4D8E-97FD-5AEC71E002E5}"/>
              </a:ext>
            </a:extLst>
          </p:cNvPr>
          <p:cNvSpPr txBox="1">
            <a:spLocks/>
          </p:cNvSpPr>
          <p:nvPr/>
        </p:nvSpPr>
        <p:spPr>
          <a:xfrm>
            <a:off x="1279688" y="3302215"/>
            <a:ext cx="944289" cy="427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9.627</a:t>
            </a:r>
          </a:p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3.902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B42915-0C83-401B-B0AE-012B3E63597D}"/>
              </a:ext>
            </a:extLst>
          </p:cNvPr>
          <p:cNvSpPr txBox="1"/>
          <p:nvPr/>
        </p:nvSpPr>
        <p:spPr>
          <a:xfrm>
            <a:off x="1799966" y="398488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763B23-B2C2-4B33-B698-243FE9BE15B2}"/>
              </a:ext>
            </a:extLst>
          </p:cNvPr>
          <p:cNvSpPr txBox="1"/>
          <p:nvPr/>
        </p:nvSpPr>
        <p:spPr>
          <a:xfrm>
            <a:off x="1024707" y="4454353"/>
            <a:ext cx="5427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Banyak </a:t>
            </a:r>
            <a:r>
              <a:rPr lang="en-US" sz="1800" dirty="0" err="1">
                <a:latin typeface="Patrick Hand" panose="020B0604020202020204" charset="0"/>
              </a:rPr>
              <a:t>buku</a:t>
            </a:r>
            <a:r>
              <a:rPr lang="en-US" sz="1800" dirty="0">
                <a:latin typeface="Patrick Hand" panose="020B0604020202020204" charset="0"/>
              </a:rPr>
              <a:t> di </a:t>
            </a:r>
            <a:r>
              <a:rPr lang="en-US" sz="1800" dirty="0" err="1">
                <a:latin typeface="Patrick Hand" panose="020B0604020202020204" charset="0"/>
              </a:rPr>
              <a:t>koperasi</a:t>
            </a:r>
            <a:r>
              <a:rPr lang="en-US" sz="1800" dirty="0">
                <a:latin typeface="Patrick Hand" panose="020B0604020202020204" charset="0"/>
              </a:rPr>
              <a:t> SD </a:t>
            </a:r>
            <a:r>
              <a:rPr lang="en-US" sz="1800" dirty="0" err="1">
                <a:latin typeface="Patrick Hand" panose="020B0604020202020204" charset="0"/>
              </a:rPr>
              <a:t>Sidomulyo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sekarang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ada</a:t>
            </a:r>
            <a:r>
              <a:rPr lang="en-US" sz="1800" dirty="0">
                <a:latin typeface="Patrick Hand" panose="020B0604020202020204" charset="0"/>
              </a:rPr>
              <a:t> 5.725 </a:t>
            </a:r>
            <a:r>
              <a:rPr lang="en-US" sz="1800" dirty="0" err="1">
                <a:latin typeface="Patrick Hand" panose="020B0604020202020204" charset="0"/>
              </a:rPr>
              <a:t>buku</a:t>
            </a:r>
            <a:r>
              <a:rPr lang="en-US" sz="1800" dirty="0">
                <a:latin typeface="Patrick Hand" panose="020B0604020202020204" charset="0"/>
              </a:rPr>
              <a:t>.</a:t>
            </a:r>
            <a:endParaRPr lang="en-US" sz="1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D38AF3-11AB-4DB6-B1B2-BB939483CF37}"/>
              </a:ext>
            </a:extLst>
          </p:cNvPr>
          <p:cNvSpPr txBox="1"/>
          <p:nvPr/>
        </p:nvSpPr>
        <p:spPr>
          <a:xfrm>
            <a:off x="1606374" y="2404131"/>
            <a:ext cx="47703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Berapa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banyak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buku</a:t>
            </a:r>
            <a:r>
              <a:rPr lang="en-US" sz="1800" dirty="0">
                <a:latin typeface="Patrick Hand" panose="020B0604020202020204" charset="0"/>
              </a:rPr>
              <a:t> di </a:t>
            </a:r>
            <a:r>
              <a:rPr lang="en-US" sz="1800" dirty="0" err="1">
                <a:latin typeface="Patrick Hand" panose="020B0604020202020204" charset="0"/>
              </a:rPr>
              <a:t>koperasi</a:t>
            </a:r>
            <a:r>
              <a:rPr lang="en-US" sz="1800" dirty="0">
                <a:latin typeface="Patrick Hand" panose="020B0604020202020204" charset="0"/>
              </a:rPr>
              <a:t> SD </a:t>
            </a:r>
            <a:r>
              <a:rPr lang="en-US" sz="1800" dirty="0" err="1">
                <a:latin typeface="Patrick Hand" panose="020B0604020202020204" charset="0"/>
              </a:rPr>
              <a:t>Sidomulyo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sekarang</a:t>
            </a:r>
            <a:r>
              <a:rPr lang="en-US" sz="1800" dirty="0">
                <a:latin typeface="Patrick Hand" panose="020B0604020202020204" charset="0"/>
              </a:rPr>
              <a:t>?</a:t>
            </a:r>
            <a:endParaRPr lang="en-US" sz="18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CB44AF9-7B97-4896-BA5A-80382AAB321D}"/>
              </a:ext>
            </a:extLst>
          </p:cNvPr>
          <p:cNvCxnSpPr>
            <a:cxnSpLocks/>
          </p:cNvCxnSpPr>
          <p:nvPr/>
        </p:nvCxnSpPr>
        <p:spPr>
          <a:xfrm>
            <a:off x="1464892" y="3977089"/>
            <a:ext cx="62831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009ADE0-F8C0-496F-8BDE-5B035AC32178}"/>
              </a:ext>
            </a:extLst>
          </p:cNvPr>
          <p:cNvSpPr txBox="1"/>
          <p:nvPr/>
        </p:nvSpPr>
        <p:spPr>
          <a:xfrm>
            <a:off x="2093205" y="3823200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F9A956-5270-4903-AD4B-AA2B76E73F89}"/>
              </a:ext>
            </a:extLst>
          </p:cNvPr>
          <p:cNvSpPr txBox="1"/>
          <p:nvPr/>
        </p:nvSpPr>
        <p:spPr>
          <a:xfrm>
            <a:off x="1678862" y="39926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05CD59-90D3-48FF-9D97-B88EFF036B99}"/>
              </a:ext>
            </a:extLst>
          </p:cNvPr>
          <p:cNvSpPr txBox="1"/>
          <p:nvPr/>
        </p:nvSpPr>
        <p:spPr>
          <a:xfrm>
            <a:off x="1575206" y="398705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70E4125-31E1-4893-AD77-E237B11BB738}"/>
              </a:ext>
            </a:extLst>
          </p:cNvPr>
          <p:cNvSpPr txBox="1"/>
          <p:nvPr/>
        </p:nvSpPr>
        <p:spPr>
          <a:xfrm>
            <a:off x="2135562" y="4629129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CE1C36-2CA1-4D27-90B0-178ABEFEA945}"/>
              </a:ext>
            </a:extLst>
          </p:cNvPr>
          <p:cNvSpPr txBox="1"/>
          <p:nvPr/>
        </p:nvSpPr>
        <p:spPr>
          <a:xfrm>
            <a:off x="1420898" y="3992686"/>
            <a:ext cx="364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4084037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7" grpId="0"/>
      <p:bldP spid="21" grpId="0"/>
      <p:bldP spid="23" grpId="0"/>
      <p:bldP spid="25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52"/>
          <p:cNvSpPr txBox="1">
            <a:spLocks noGrp="1"/>
          </p:cNvSpPr>
          <p:nvPr>
            <p:ph type="title"/>
          </p:nvPr>
        </p:nvSpPr>
        <p:spPr>
          <a:xfrm>
            <a:off x="119736" y="5881"/>
            <a:ext cx="3484153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Kerjakan dengan teliti!</a:t>
            </a:r>
            <a:endParaRPr sz="2400" dirty="0"/>
          </a:p>
        </p:txBody>
      </p:sp>
      <p:grpSp>
        <p:nvGrpSpPr>
          <p:cNvPr id="1236" name="Google Shape;1236;p52"/>
          <p:cNvGrpSpPr/>
          <p:nvPr/>
        </p:nvGrpSpPr>
        <p:grpSpPr>
          <a:xfrm>
            <a:off x="7689965" y="2450221"/>
            <a:ext cx="1453122" cy="2292218"/>
            <a:chOff x="6093502" y="731375"/>
            <a:chExt cx="2104606" cy="3691204"/>
          </a:xfrm>
        </p:grpSpPr>
        <p:sp>
          <p:nvSpPr>
            <p:cNvPr id="1237" name="Google Shape;1237;p52"/>
            <p:cNvSpPr/>
            <p:nvPr/>
          </p:nvSpPr>
          <p:spPr>
            <a:xfrm>
              <a:off x="6930093" y="2056524"/>
              <a:ext cx="893880" cy="544133"/>
            </a:xfrm>
            <a:custGeom>
              <a:avLst/>
              <a:gdLst/>
              <a:ahLst/>
              <a:cxnLst/>
              <a:rect l="l" t="t" r="r" b="b"/>
              <a:pathLst>
                <a:path w="16628" h="10122" extrusionOk="0">
                  <a:moveTo>
                    <a:pt x="16627" y="0"/>
                  </a:moveTo>
                  <a:lnTo>
                    <a:pt x="1" y="61"/>
                  </a:lnTo>
                  <a:lnTo>
                    <a:pt x="1" y="10122"/>
                  </a:lnTo>
                  <a:lnTo>
                    <a:pt x="16019" y="10091"/>
                  </a:lnTo>
                  <a:lnTo>
                    <a:pt x="1662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2"/>
            <p:cNvSpPr/>
            <p:nvPr/>
          </p:nvSpPr>
          <p:spPr>
            <a:xfrm>
              <a:off x="6766720" y="1791817"/>
              <a:ext cx="125846" cy="1067033"/>
            </a:xfrm>
            <a:custGeom>
              <a:avLst/>
              <a:gdLst/>
              <a:ahLst/>
              <a:cxnLst/>
              <a:rect l="l" t="t" r="r" b="b"/>
              <a:pathLst>
                <a:path w="2341" h="19849" extrusionOk="0">
                  <a:moveTo>
                    <a:pt x="2189" y="0"/>
                  </a:moveTo>
                  <a:lnTo>
                    <a:pt x="304" y="91"/>
                  </a:lnTo>
                  <a:lnTo>
                    <a:pt x="0" y="19848"/>
                  </a:lnTo>
                  <a:lnTo>
                    <a:pt x="2341" y="19757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2"/>
            <p:cNvSpPr/>
            <p:nvPr/>
          </p:nvSpPr>
          <p:spPr>
            <a:xfrm>
              <a:off x="6884344" y="1791817"/>
              <a:ext cx="73594" cy="1062141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0"/>
                  </a:moveTo>
                  <a:lnTo>
                    <a:pt x="153" y="19757"/>
                  </a:lnTo>
                  <a:lnTo>
                    <a:pt x="1369" y="19727"/>
                  </a:lnTo>
                  <a:lnTo>
                    <a:pt x="1338" y="10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2"/>
            <p:cNvSpPr/>
            <p:nvPr/>
          </p:nvSpPr>
          <p:spPr>
            <a:xfrm>
              <a:off x="7734052" y="1819556"/>
              <a:ext cx="152026" cy="1062141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1" y="19758"/>
                  </a:lnTo>
                  <a:lnTo>
                    <a:pt x="231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2"/>
            <p:cNvSpPr/>
            <p:nvPr/>
          </p:nvSpPr>
          <p:spPr>
            <a:xfrm>
              <a:off x="7858235" y="1819556"/>
              <a:ext cx="98107" cy="1062141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517" y="1"/>
                  </a:moveTo>
                  <a:lnTo>
                    <a:pt x="1" y="19758"/>
                  </a:lnTo>
                  <a:lnTo>
                    <a:pt x="1247" y="19758"/>
                  </a:lnTo>
                  <a:lnTo>
                    <a:pt x="1824" y="1034"/>
                  </a:lnTo>
                  <a:lnTo>
                    <a:pt x="51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2"/>
            <p:cNvSpPr/>
            <p:nvPr/>
          </p:nvSpPr>
          <p:spPr>
            <a:xfrm>
              <a:off x="6926867" y="2925800"/>
              <a:ext cx="124234" cy="1042519"/>
            </a:xfrm>
            <a:custGeom>
              <a:avLst/>
              <a:gdLst/>
              <a:ahLst/>
              <a:cxnLst/>
              <a:rect l="l" t="t" r="r" b="b"/>
              <a:pathLst>
                <a:path w="2311" h="19393" extrusionOk="0">
                  <a:moveTo>
                    <a:pt x="0" y="1"/>
                  </a:moveTo>
                  <a:lnTo>
                    <a:pt x="517" y="19332"/>
                  </a:lnTo>
                  <a:lnTo>
                    <a:pt x="2310" y="19393"/>
                  </a:lnTo>
                  <a:lnTo>
                    <a:pt x="2249" y="6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2"/>
            <p:cNvSpPr/>
            <p:nvPr/>
          </p:nvSpPr>
          <p:spPr>
            <a:xfrm>
              <a:off x="7047770" y="2929079"/>
              <a:ext cx="75207" cy="1039240"/>
            </a:xfrm>
            <a:custGeom>
              <a:avLst/>
              <a:gdLst/>
              <a:ahLst/>
              <a:cxnLst/>
              <a:rect l="l" t="t" r="r" b="b"/>
              <a:pathLst>
                <a:path w="1399" h="19332" extrusionOk="0">
                  <a:moveTo>
                    <a:pt x="0" y="0"/>
                  </a:moveTo>
                  <a:lnTo>
                    <a:pt x="61" y="19332"/>
                  </a:lnTo>
                  <a:lnTo>
                    <a:pt x="1399" y="18359"/>
                  </a:lnTo>
                  <a:lnTo>
                    <a:pt x="1186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2"/>
            <p:cNvSpPr/>
            <p:nvPr/>
          </p:nvSpPr>
          <p:spPr>
            <a:xfrm>
              <a:off x="7771629" y="2978107"/>
              <a:ext cx="145468" cy="1039240"/>
            </a:xfrm>
            <a:custGeom>
              <a:avLst/>
              <a:gdLst/>
              <a:ahLst/>
              <a:cxnLst/>
              <a:rect l="l" t="t" r="r" b="b"/>
              <a:pathLst>
                <a:path w="2706" h="19332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32"/>
                  </a:lnTo>
                  <a:lnTo>
                    <a:pt x="2280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2"/>
            <p:cNvSpPr/>
            <p:nvPr/>
          </p:nvSpPr>
          <p:spPr>
            <a:xfrm>
              <a:off x="7894199" y="2979720"/>
              <a:ext cx="93162" cy="1037627"/>
            </a:xfrm>
            <a:custGeom>
              <a:avLst/>
              <a:gdLst/>
              <a:ahLst/>
              <a:cxnLst/>
              <a:rect l="l" t="t" r="r" b="b"/>
              <a:pathLst>
                <a:path w="1733" h="19302" extrusionOk="0">
                  <a:moveTo>
                    <a:pt x="0" y="1"/>
                  </a:moveTo>
                  <a:lnTo>
                    <a:pt x="426" y="19302"/>
                  </a:lnTo>
                  <a:lnTo>
                    <a:pt x="173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2"/>
            <p:cNvSpPr/>
            <p:nvPr/>
          </p:nvSpPr>
          <p:spPr>
            <a:xfrm>
              <a:off x="6864776" y="1965027"/>
              <a:ext cx="919952" cy="575205"/>
            </a:xfrm>
            <a:custGeom>
              <a:avLst/>
              <a:gdLst/>
              <a:ahLst/>
              <a:cxnLst/>
              <a:rect l="l" t="t" r="r" b="b"/>
              <a:pathLst>
                <a:path w="17113" h="10700" extrusionOk="0">
                  <a:moveTo>
                    <a:pt x="0" y="0"/>
                  </a:moveTo>
                  <a:lnTo>
                    <a:pt x="456" y="10699"/>
                  </a:lnTo>
                  <a:lnTo>
                    <a:pt x="16475" y="10638"/>
                  </a:lnTo>
                  <a:lnTo>
                    <a:pt x="17113" y="5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2"/>
            <p:cNvSpPr/>
            <p:nvPr/>
          </p:nvSpPr>
          <p:spPr>
            <a:xfrm>
              <a:off x="6766720" y="2177427"/>
              <a:ext cx="1055582" cy="256047"/>
            </a:xfrm>
            <a:custGeom>
              <a:avLst/>
              <a:gdLst/>
              <a:ahLst/>
              <a:cxnLst/>
              <a:rect l="l" t="t" r="r" b="b"/>
              <a:pathLst>
                <a:path w="19636" h="4763" extrusionOk="0">
                  <a:moveTo>
                    <a:pt x="18147" y="0"/>
                  </a:moveTo>
                  <a:cubicBezTo>
                    <a:pt x="15097" y="776"/>
                    <a:pt x="11990" y="1180"/>
                    <a:pt x="8879" y="1180"/>
                  </a:cubicBezTo>
                  <a:cubicBezTo>
                    <a:pt x="6501" y="1180"/>
                    <a:pt x="4121" y="944"/>
                    <a:pt x="1763" y="456"/>
                  </a:cubicBezTo>
                  <a:cubicBezTo>
                    <a:pt x="1490" y="730"/>
                    <a:pt x="1247" y="1034"/>
                    <a:pt x="1034" y="1368"/>
                  </a:cubicBezTo>
                  <a:cubicBezTo>
                    <a:pt x="548" y="2159"/>
                    <a:pt x="244" y="2858"/>
                    <a:pt x="0" y="3496"/>
                  </a:cubicBezTo>
                  <a:cubicBezTo>
                    <a:pt x="2381" y="4380"/>
                    <a:pt x="4765" y="4763"/>
                    <a:pt x="7138" y="4763"/>
                  </a:cubicBezTo>
                  <a:cubicBezTo>
                    <a:pt x="11370" y="4763"/>
                    <a:pt x="15566" y="3547"/>
                    <a:pt x="19636" y="1794"/>
                  </a:cubicBezTo>
                  <a:cubicBezTo>
                    <a:pt x="19241" y="1186"/>
                    <a:pt x="18755" y="578"/>
                    <a:pt x="181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2"/>
            <p:cNvSpPr/>
            <p:nvPr/>
          </p:nvSpPr>
          <p:spPr>
            <a:xfrm>
              <a:off x="6738927" y="2273816"/>
              <a:ext cx="1138960" cy="280990"/>
            </a:xfrm>
            <a:custGeom>
              <a:avLst/>
              <a:gdLst/>
              <a:ahLst/>
              <a:cxnLst/>
              <a:rect l="l" t="t" r="r" b="b"/>
              <a:pathLst>
                <a:path w="21187" h="5227" extrusionOk="0">
                  <a:moveTo>
                    <a:pt x="20153" y="1"/>
                  </a:moveTo>
                  <a:cubicBezTo>
                    <a:pt x="16083" y="1754"/>
                    <a:pt x="11887" y="2970"/>
                    <a:pt x="7655" y="2970"/>
                  </a:cubicBezTo>
                  <a:cubicBezTo>
                    <a:pt x="5282" y="2970"/>
                    <a:pt x="2898" y="2587"/>
                    <a:pt x="517" y="1703"/>
                  </a:cubicBezTo>
                  <a:cubicBezTo>
                    <a:pt x="1" y="3162"/>
                    <a:pt x="31" y="4165"/>
                    <a:pt x="31" y="4165"/>
                  </a:cubicBezTo>
                  <a:cubicBezTo>
                    <a:pt x="31" y="4165"/>
                    <a:pt x="274" y="4347"/>
                    <a:pt x="761" y="4560"/>
                  </a:cubicBezTo>
                  <a:cubicBezTo>
                    <a:pt x="2772" y="5012"/>
                    <a:pt x="4806" y="5226"/>
                    <a:pt x="6837" y="5226"/>
                  </a:cubicBezTo>
                  <a:cubicBezTo>
                    <a:pt x="11773" y="5226"/>
                    <a:pt x="16685" y="3960"/>
                    <a:pt x="21186" y="1764"/>
                  </a:cubicBezTo>
                  <a:cubicBezTo>
                    <a:pt x="20943" y="1277"/>
                    <a:pt x="20639" y="669"/>
                    <a:pt x="20153" y="1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2"/>
            <p:cNvSpPr/>
            <p:nvPr/>
          </p:nvSpPr>
          <p:spPr>
            <a:xfrm>
              <a:off x="6903966" y="2803230"/>
              <a:ext cx="826844" cy="284162"/>
            </a:xfrm>
            <a:custGeom>
              <a:avLst/>
              <a:gdLst/>
              <a:ahLst/>
              <a:cxnLst/>
              <a:rect l="l" t="t" r="r" b="b"/>
              <a:pathLst>
                <a:path w="15381" h="5286" extrusionOk="0">
                  <a:moveTo>
                    <a:pt x="15138" y="1"/>
                  </a:moveTo>
                  <a:cubicBezTo>
                    <a:pt x="11571" y="1441"/>
                    <a:pt x="7781" y="2194"/>
                    <a:pt x="3910" y="2194"/>
                  </a:cubicBezTo>
                  <a:cubicBezTo>
                    <a:pt x="2634" y="2194"/>
                    <a:pt x="1350" y="2112"/>
                    <a:pt x="61" y="1946"/>
                  </a:cubicBezTo>
                  <a:lnTo>
                    <a:pt x="1" y="4499"/>
                  </a:lnTo>
                  <a:cubicBezTo>
                    <a:pt x="1" y="4499"/>
                    <a:pt x="3550" y="5286"/>
                    <a:pt x="7915" y="5286"/>
                  </a:cubicBezTo>
                  <a:cubicBezTo>
                    <a:pt x="10309" y="5286"/>
                    <a:pt x="12948" y="5049"/>
                    <a:pt x="15381" y="4317"/>
                  </a:cubicBezTo>
                  <a:lnTo>
                    <a:pt x="15350" y="3800"/>
                  </a:lnTo>
                  <a:lnTo>
                    <a:pt x="15138" y="1"/>
                  </a:ln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2"/>
            <p:cNvSpPr/>
            <p:nvPr/>
          </p:nvSpPr>
          <p:spPr>
            <a:xfrm>
              <a:off x="6907245" y="2646363"/>
              <a:ext cx="810502" cy="274808"/>
            </a:xfrm>
            <a:custGeom>
              <a:avLst/>
              <a:gdLst/>
              <a:ahLst/>
              <a:cxnLst/>
              <a:rect l="l" t="t" r="r" b="b"/>
              <a:pathLst>
                <a:path w="15077" h="5112" extrusionOk="0">
                  <a:moveTo>
                    <a:pt x="14925" y="1"/>
                  </a:moveTo>
                  <a:cubicBezTo>
                    <a:pt x="11643" y="1292"/>
                    <a:pt x="8081" y="1979"/>
                    <a:pt x="4588" y="1979"/>
                  </a:cubicBezTo>
                  <a:cubicBezTo>
                    <a:pt x="3067" y="1979"/>
                    <a:pt x="1558" y="1849"/>
                    <a:pt x="92" y="1582"/>
                  </a:cubicBezTo>
                  <a:lnTo>
                    <a:pt x="0" y="4864"/>
                  </a:lnTo>
                  <a:cubicBezTo>
                    <a:pt x="1289" y="5030"/>
                    <a:pt x="2573" y="5112"/>
                    <a:pt x="3849" y="5112"/>
                  </a:cubicBezTo>
                  <a:cubicBezTo>
                    <a:pt x="7720" y="5112"/>
                    <a:pt x="11510" y="4359"/>
                    <a:pt x="15077" y="2919"/>
                  </a:cubicBezTo>
                  <a:lnTo>
                    <a:pt x="14925" y="1"/>
                  </a:ln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2"/>
            <p:cNvSpPr/>
            <p:nvPr/>
          </p:nvSpPr>
          <p:spPr>
            <a:xfrm>
              <a:off x="6779784" y="2368592"/>
              <a:ext cx="1116059" cy="384205"/>
            </a:xfrm>
            <a:custGeom>
              <a:avLst/>
              <a:gdLst/>
              <a:ahLst/>
              <a:cxnLst/>
              <a:rect l="l" t="t" r="r" b="b"/>
              <a:pathLst>
                <a:path w="20761" h="7147" extrusionOk="0">
                  <a:moveTo>
                    <a:pt x="20426" y="1"/>
                  </a:moveTo>
                  <a:cubicBezTo>
                    <a:pt x="15925" y="2197"/>
                    <a:pt x="11013" y="3463"/>
                    <a:pt x="6077" y="3463"/>
                  </a:cubicBezTo>
                  <a:cubicBezTo>
                    <a:pt x="4046" y="3463"/>
                    <a:pt x="2012" y="3249"/>
                    <a:pt x="1" y="2797"/>
                  </a:cubicBezTo>
                  <a:lnTo>
                    <a:pt x="1" y="2797"/>
                  </a:lnTo>
                  <a:cubicBezTo>
                    <a:pt x="517" y="3010"/>
                    <a:pt x="1277" y="3253"/>
                    <a:pt x="2280" y="3314"/>
                  </a:cubicBezTo>
                  <a:cubicBezTo>
                    <a:pt x="2371" y="3314"/>
                    <a:pt x="2463" y="3344"/>
                    <a:pt x="2523" y="3344"/>
                  </a:cubicBezTo>
                  <a:lnTo>
                    <a:pt x="2493" y="4682"/>
                  </a:lnTo>
                  <a:lnTo>
                    <a:pt x="2463" y="6749"/>
                  </a:lnTo>
                  <a:cubicBezTo>
                    <a:pt x="3929" y="7016"/>
                    <a:pt x="5438" y="7146"/>
                    <a:pt x="6958" y="7146"/>
                  </a:cubicBezTo>
                  <a:cubicBezTo>
                    <a:pt x="10449" y="7146"/>
                    <a:pt x="14005" y="6459"/>
                    <a:pt x="17265" y="5168"/>
                  </a:cubicBezTo>
                  <a:lnTo>
                    <a:pt x="17174" y="3223"/>
                  </a:lnTo>
                  <a:cubicBezTo>
                    <a:pt x="17174" y="3223"/>
                    <a:pt x="19150" y="2828"/>
                    <a:pt x="20761" y="852"/>
                  </a:cubicBezTo>
                  <a:cubicBezTo>
                    <a:pt x="20761" y="852"/>
                    <a:pt x="20639" y="517"/>
                    <a:pt x="204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2"/>
            <p:cNvSpPr/>
            <p:nvPr/>
          </p:nvSpPr>
          <p:spPr>
            <a:xfrm>
              <a:off x="6861497" y="2044374"/>
              <a:ext cx="880763" cy="196484"/>
            </a:xfrm>
            <a:custGeom>
              <a:avLst/>
              <a:gdLst/>
              <a:ahLst/>
              <a:cxnLst/>
              <a:rect l="l" t="t" r="r" b="b"/>
              <a:pathLst>
                <a:path w="16384" h="3655" extrusionOk="0">
                  <a:moveTo>
                    <a:pt x="8270" y="0"/>
                  </a:moveTo>
                  <a:cubicBezTo>
                    <a:pt x="5379" y="0"/>
                    <a:pt x="3952" y="591"/>
                    <a:pt x="3952" y="591"/>
                  </a:cubicBezTo>
                  <a:cubicBezTo>
                    <a:pt x="3952" y="591"/>
                    <a:pt x="1702" y="1199"/>
                    <a:pt x="0" y="2931"/>
                  </a:cubicBezTo>
                  <a:cubicBezTo>
                    <a:pt x="2358" y="3419"/>
                    <a:pt x="4738" y="3655"/>
                    <a:pt x="7116" y="3655"/>
                  </a:cubicBezTo>
                  <a:cubicBezTo>
                    <a:pt x="10227" y="3655"/>
                    <a:pt x="13334" y="3251"/>
                    <a:pt x="16384" y="2475"/>
                  </a:cubicBezTo>
                  <a:cubicBezTo>
                    <a:pt x="15289" y="1442"/>
                    <a:pt x="13830" y="561"/>
                    <a:pt x="11976" y="287"/>
                  </a:cubicBezTo>
                  <a:cubicBezTo>
                    <a:pt x="10549" y="77"/>
                    <a:pt x="9314" y="0"/>
                    <a:pt x="8270" y="0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2"/>
            <p:cNvSpPr/>
            <p:nvPr/>
          </p:nvSpPr>
          <p:spPr>
            <a:xfrm>
              <a:off x="6524861" y="1663710"/>
              <a:ext cx="248413" cy="152940"/>
            </a:xfrm>
            <a:custGeom>
              <a:avLst/>
              <a:gdLst/>
              <a:ahLst/>
              <a:cxnLst/>
              <a:rect l="l" t="t" r="r" b="b"/>
              <a:pathLst>
                <a:path w="4621" h="2845" extrusionOk="0">
                  <a:moveTo>
                    <a:pt x="3198" y="0"/>
                  </a:moveTo>
                  <a:cubicBezTo>
                    <a:pt x="1993" y="0"/>
                    <a:pt x="796" y="501"/>
                    <a:pt x="1" y="1441"/>
                  </a:cubicBezTo>
                  <a:cubicBezTo>
                    <a:pt x="337" y="2206"/>
                    <a:pt x="1107" y="2845"/>
                    <a:pt x="2201" y="2845"/>
                  </a:cubicBezTo>
                  <a:cubicBezTo>
                    <a:pt x="2889" y="2845"/>
                    <a:pt x="3705" y="2592"/>
                    <a:pt x="4621" y="1958"/>
                  </a:cubicBezTo>
                  <a:lnTo>
                    <a:pt x="4135" y="103"/>
                  </a:lnTo>
                  <a:cubicBezTo>
                    <a:pt x="3827" y="34"/>
                    <a:pt x="3512" y="0"/>
                    <a:pt x="3198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2"/>
            <p:cNvSpPr/>
            <p:nvPr/>
          </p:nvSpPr>
          <p:spPr>
            <a:xfrm>
              <a:off x="6508518" y="1587803"/>
              <a:ext cx="238630" cy="153370"/>
            </a:xfrm>
            <a:custGeom>
              <a:avLst/>
              <a:gdLst/>
              <a:ahLst/>
              <a:cxnLst/>
              <a:rect l="l" t="t" r="r" b="b"/>
              <a:pathLst>
                <a:path w="4439" h="2853" extrusionOk="0">
                  <a:moveTo>
                    <a:pt x="2668" y="0"/>
                  </a:moveTo>
                  <a:cubicBezTo>
                    <a:pt x="2016" y="0"/>
                    <a:pt x="1248" y="177"/>
                    <a:pt x="609" y="816"/>
                  </a:cubicBezTo>
                  <a:cubicBezTo>
                    <a:pt x="62" y="1333"/>
                    <a:pt x="1" y="2154"/>
                    <a:pt x="305" y="2853"/>
                  </a:cubicBezTo>
                  <a:cubicBezTo>
                    <a:pt x="1100" y="1913"/>
                    <a:pt x="2297" y="1412"/>
                    <a:pt x="3502" y="1412"/>
                  </a:cubicBezTo>
                  <a:cubicBezTo>
                    <a:pt x="3816" y="1412"/>
                    <a:pt x="4131" y="1446"/>
                    <a:pt x="4439" y="1515"/>
                  </a:cubicBezTo>
                  <a:lnTo>
                    <a:pt x="4104" y="269"/>
                  </a:lnTo>
                  <a:cubicBezTo>
                    <a:pt x="4104" y="269"/>
                    <a:pt x="3474" y="0"/>
                    <a:pt x="266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2"/>
            <p:cNvSpPr/>
            <p:nvPr/>
          </p:nvSpPr>
          <p:spPr>
            <a:xfrm>
              <a:off x="6586952" y="1672849"/>
              <a:ext cx="166756" cy="102354"/>
            </a:xfrm>
            <a:custGeom>
              <a:avLst/>
              <a:gdLst/>
              <a:ahLst/>
              <a:cxnLst/>
              <a:rect l="l" t="t" r="r" b="b"/>
              <a:pathLst>
                <a:path w="3102" h="1904" extrusionOk="0">
                  <a:moveTo>
                    <a:pt x="1542" y="0"/>
                  </a:moveTo>
                  <a:cubicBezTo>
                    <a:pt x="1009" y="0"/>
                    <a:pt x="458" y="271"/>
                    <a:pt x="1" y="511"/>
                  </a:cubicBezTo>
                  <a:cubicBezTo>
                    <a:pt x="1" y="511"/>
                    <a:pt x="1" y="572"/>
                    <a:pt x="31" y="572"/>
                  </a:cubicBezTo>
                  <a:cubicBezTo>
                    <a:pt x="512" y="441"/>
                    <a:pt x="1040" y="121"/>
                    <a:pt x="1558" y="121"/>
                  </a:cubicBezTo>
                  <a:cubicBezTo>
                    <a:pt x="1761" y="121"/>
                    <a:pt x="1962" y="170"/>
                    <a:pt x="2159" y="298"/>
                  </a:cubicBezTo>
                  <a:cubicBezTo>
                    <a:pt x="2645" y="633"/>
                    <a:pt x="2767" y="1301"/>
                    <a:pt x="2949" y="1848"/>
                  </a:cubicBezTo>
                  <a:cubicBezTo>
                    <a:pt x="2949" y="1887"/>
                    <a:pt x="2976" y="1903"/>
                    <a:pt x="3007" y="1903"/>
                  </a:cubicBezTo>
                  <a:cubicBezTo>
                    <a:pt x="3050" y="1903"/>
                    <a:pt x="3101" y="1871"/>
                    <a:pt x="3101" y="1818"/>
                  </a:cubicBezTo>
                  <a:cubicBezTo>
                    <a:pt x="2949" y="1210"/>
                    <a:pt x="2736" y="481"/>
                    <a:pt x="2159" y="146"/>
                  </a:cubicBezTo>
                  <a:cubicBezTo>
                    <a:pt x="1961" y="43"/>
                    <a:pt x="1753" y="0"/>
                    <a:pt x="154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2"/>
            <p:cNvSpPr/>
            <p:nvPr/>
          </p:nvSpPr>
          <p:spPr>
            <a:xfrm>
              <a:off x="6654580" y="1700696"/>
              <a:ext cx="90313" cy="38114"/>
            </a:xfrm>
            <a:custGeom>
              <a:avLst/>
              <a:gdLst/>
              <a:ahLst/>
              <a:cxnLst/>
              <a:rect l="l" t="t" r="r" b="b"/>
              <a:pathLst>
                <a:path w="1680" h="709" extrusionOk="0">
                  <a:moveTo>
                    <a:pt x="649" y="1"/>
                  </a:moveTo>
                  <a:cubicBezTo>
                    <a:pt x="433" y="1"/>
                    <a:pt x="224" y="96"/>
                    <a:pt x="50" y="327"/>
                  </a:cubicBezTo>
                  <a:cubicBezTo>
                    <a:pt x="0" y="377"/>
                    <a:pt x="52" y="427"/>
                    <a:pt x="106" y="427"/>
                  </a:cubicBezTo>
                  <a:cubicBezTo>
                    <a:pt x="118" y="427"/>
                    <a:pt x="130" y="424"/>
                    <a:pt x="141" y="418"/>
                  </a:cubicBezTo>
                  <a:cubicBezTo>
                    <a:pt x="315" y="263"/>
                    <a:pt x="477" y="170"/>
                    <a:pt x="659" y="170"/>
                  </a:cubicBezTo>
                  <a:cubicBezTo>
                    <a:pt x="762" y="170"/>
                    <a:pt x="871" y="200"/>
                    <a:pt x="992" y="266"/>
                  </a:cubicBezTo>
                  <a:cubicBezTo>
                    <a:pt x="1205" y="388"/>
                    <a:pt x="1357" y="540"/>
                    <a:pt x="1539" y="692"/>
                  </a:cubicBezTo>
                  <a:cubicBezTo>
                    <a:pt x="1551" y="704"/>
                    <a:pt x="1564" y="709"/>
                    <a:pt x="1576" y="709"/>
                  </a:cubicBezTo>
                  <a:cubicBezTo>
                    <a:pt x="1629" y="709"/>
                    <a:pt x="1680" y="620"/>
                    <a:pt x="1630" y="570"/>
                  </a:cubicBezTo>
                  <a:cubicBezTo>
                    <a:pt x="1367" y="251"/>
                    <a:pt x="999" y="1"/>
                    <a:pt x="64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2"/>
            <p:cNvSpPr/>
            <p:nvPr/>
          </p:nvSpPr>
          <p:spPr>
            <a:xfrm>
              <a:off x="7765125" y="1341911"/>
              <a:ext cx="234705" cy="159068"/>
            </a:xfrm>
            <a:custGeom>
              <a:avLst/>
              <a:gdLst/>
              <a:ahLst/>
              <a:cxnLst/>
              <a:rect l="l" t="t" r="r" b="b"/>
              <a:pathLst>
                <a:path w="4366" h="2959" extrusionOk="0">
                  <a:moveTo>
                    <a:pt x="2836" y="0"/>
                  </a:moveTo>
                  <a:cubicBezTo>
                    <a:pt x="1803" y="0"/>
                    <a:pt x="773" y="395"/>
                    <a:pt x="0" y="1105"/>
                  </a:cubicBezTo>
                  <a:lnTo>
                    <a:pt x="486" y="2928"/>
                  </a:lnTo>
                  <a:cubicBezTo>
                    <a:pt x="706" y="2949"/>
                    <a:pt x="914" y="2959"/>
                    <a:pt x="1112" y="2959"/>
                  </a:cubicBezTo>
                  <a:cubicBezTo>
                    <a:pt x="3520" y="2959"/>
                    <a:pt x="4366" y="1489"/>
                    <a:pt x="4225" y="253"/>
                  </a:cubicBezTo>
                  <a:cubicBezTo>
                    <a:pt x="3778" y="82"/>
                    <a:pt x="3307" y="0"/>
                    <a:pt x="2836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2"/>
            <p:cNvSpPr/>
            <p:nvPr/>
          </p:nvSpPr>
          <p:spPr>
            <a:xfrm>
              <a:off x="7747116" y="1283637"/>
              <a:ext cx="245188" cy="117675"/>
            </a:xfrm>
            <a:custGeom>
              <a:avLst/>
              <a:gdLst/>
              <a:ahLst/>
              <a:cxnLst/>
              <a:rect l="l" t="t" r="r" b="b"/>
              <a:pathLst>
                <a:path w="4561" h="2189" extrusionOk="0">
                  <a:moveTo>
                    <a:pt x="2007" y="1"/>
                  </a:moveTo>
                  <a:cubicBezTo>
                    <a:pt x="658" y="1"/>
                    <a:pt x="1" y="912"/>
                    <a:pt x="1" y="912"/>
                  </a:cubicBezTo>
                  <a:lnTo>
                    <a:pt x="335" y="2189"/>
                  </a:lnTo>
                  <a:cubicBezTo>
                    <a:pt x="1108" y="1479"/>
                    <a:pt x="2138" y="1084"/>
                    <a:pt x="3171" y="1084"/>
                  </a:cubicBezTo>
                  <a:cubicBezTo>
                    <a:pt x="3642" y="1084"/>
                    <a:pt x="4113" y="1166"/>
                    <a:pt x="4560" y="1337"/>
                  </a:cubicBezTo>
                  <a:cubicBezTo>
                    <a:pt x="4499" y="547"/>
                    <a:pt x="3618" y="334"/>
                    <a:pt x="2888" y="122"/>
                  </a:cubicBezTo>
                  <a:cubicBezTo>
                    <a:pt x="2567" y="36"/>
                    <a:pt x="2274" y="1"/>
                    <a:pt x="200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2"/>
            <p:cNvSpPr/>
            <p:nvPr/>
          </p:nvSpPr>
          <p:spPr>
            <a:xfrm>
              <a:off x="7789639" y="1348954"/>
              <a:ext cx="130738" cy="145898"/>
            </a:xfrm>
            <a:custGeom>
              <a:avLst/>
              <a:gdLst/>
              <a:ahLst/>
              <a:cxnLst/>
              <a:rect l="l" t="t" r="r" b="b"/>
              <a:pathLst>
                <a:path w="2432" h="2714" extrusionOk="0">
                  <a:moveTo>
                    <a:pt x="2401" y="1"/>
                  </a:moveTo>
                  <a:cubicBezTo>
                    <a:pt x="1702" y="31"/>
                    <a:pt x="760" y="92"/>
                    <a:pt x="334" y="761"/>
                  </a:cubicBezTo>
                  <a:cubicBezTo>
                    <a:pt x="0" y="1308"/>
                    <a:pt x="182" y="2068"/>
                    <a:pt x="365" y="2645"/>
                  </a:cubicBezTo>
                  <a:cubicBezTo>
                    <a:pt x="377" y="2694"/>
                    <a:pt x="409" y="2713"/>
                    <a:pt x="440" y="2713"/>
                  </a:cubicBezTo>
                  <a:cubicBezTo>
                    <a:pt x="488" y="2713"/>
                    <a:pt x="535" y="2670"/>
                    <a:pt x="517" y="2615"/>
                  </a:cubicBezTo>
                  <a:cubicBezTo>
                    <a:pt x="395" y="2068"/>
                    <a:pt x="182" y="1460"/>
                    <a:pt x="426" y="913"/>
                  </a:cubicBezTo>
                  <a:cubicBezTo>
                    <a:pt x="760" y="153"/>
                    <a:pt x="1702" y="244"/>
                    <a:pt x="2401" y="62"/>
                  </a:cubicBezTo>
                  <a:cubicBezTo>
                    <a:pt x="2432" y="62"/>
                    <a:pt x="2432" y="1"/>
                    <a:pt x="24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2"/>
            <p:cNvSpPr/>
            <p:nvPr/>
          </p:nvSpPr>
          <p:spPr>
            <a:xfrm>
              <a:off x="7798347" y="1395455"/>
              <a:ext cx="73003" cy="62197"/>
            </a:xfrm>
            <a:custGeom>
              <a:avLst/>
              <a:gdLst/>
              <a:ahLst/>
              <a:cxnLst/>
              <a:rect l="l" t="t" r="r" b="b"/>
              <a:pathLst>
                <a:path w="1358" h="1157" extrusionOk="0">
                  <a:moveTo>
                    <a:pt x="947" y="0"/>
                  </a:moveTo>
                  <a:cubicBezTo>
                    <a:pt x="438" y="0"/>
                    <a:pt x="96" y="525"/>
                    <a:pt x="20" y="1051"/>
                  </a:cubicBezTo>
                  <a:cubicBezTo>
                    <a:pt x="1" y="1110"/>
                    <a:pt x="45" y="1157"/>
                    <a:pt x="96" y="1157"/>
                  </a:cubicBezTo>
                  <a:cubicBezTo>
                    <a:pt x="123" y="1157"/>
                    <a:pt x="151" y="1143"/>
                    <a:pt x="172" y="1112"/>
                  </a:cubicBezTo>
                  <a:cubicBezTo>
                    <a:pt x="264" y="899"/>
                    <a:pt x="324" y="656"/>
                    <a:pt x="476" y="443"/>
                  </a:cubicBezTo>
                  <a:cubicBezTo>
                    <a:pt x="609" y="244"/>
                    <a:pt x="790" y="173"/>
                    <a:pt x="996" y="173"/>
                  </a:cubicBezTo>
                  <a:cubicBezTo>
                    <a:pt x="1073" y="173"/>
                    <a:pt x="1154" y="183"/>
                    <a:pt x="1236" y="200"/>
                  </a:cubicBezTo>
                  <a:cubicBezTo>
                    <a:pt x="1297" y="200"/>
                    <a:pt x="1358" y="109"/>
                    <a:pt x="1297" y="78"/>
                  </a:cubicBezTo>
                  <a:cubicBezTo>
                    <a:pt x="1173" y="24"/>
                    <a:pt x="1056" y="0"/>
                    <a:pt x="94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52"/>
            <p:cNvSpPr/>
            <p:nvPr/>
          </p:nvSpPr>
          <p:spPr>
            <a:xfrm>
              <a:off x="7175232" y="2025451"/>
              <a:ext cx="271260" cy="139071"/>
            </a:xfrm>
            <a:custGeom>
              <a:avLst/>
              <a:gdLst/>
              <a:ahLst/>
              <a:cxnLst/>
              <a:rect l="l" t="t" r="r" b="b"/>
              <a:pathLst>
                <a:path w="5046" h="2587" extrusionOk="0">
                  <a:moveTo>
                    <a:pt x="5046" y="1"/>
                  </a:moveTo>
                  <a:lnTo>
                    <a:pt x="5046" y="1"/>
                  </a:lnTo>
                  <a:cubicBezTo>
                    <a:pt x="3374" y="122"/>
                    <a:pt x="1763" y="396"/>
                    <a:pt x="183" y="943"/>
                  </a:cubicBezTo>
                  <a:cubicBezTo>
                    <a:pt x="122" y="1095"/>
                    <a:pt x="91" y="1277"/>
                    <a:pt x="0" y="1429"/>
                  </a:cubicBezTo>
                  <a:cubicBezTo>
                    <a:pt x="0" y="1429"/>
                    <a:pt x="1082" y="2587"/>
                    <a:pt x="2708" y="2587"/>
                  </a:cubicBezTo>
                  <a:cubicBezTo>
                    <a:pt x="3394" y="2587"/>
                    <a:pt x="4177" y="2380"/>
                    <a:pt x="5016" y="1794"/>
                  </a:cubicBezTo>
                  <a:cubicBezTo>
                    <a:pt x="5016" y="1794"/>
                    <a:pt x="4955" y="973"/>
                    <a:pt x="504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52"/>
            <p:cNvSpPr/>
            <p:nvPr/>
          </p:nvSpPr>
          <p:spPr>
            <a:xfrm>
              <a:off x="7175232" y="1878422"/>
              <a:ext cx="320287" cy="197720"/>
            </a:xfrm>
            <a:custGeom>
              <a:avLst/>
              <a:gdLst/>
              <a:ahLst/>
              <a:cxnLst/>
              <a:rect l="l" t="t" r="r" b="b"/>
              <a:pathLst>
                <a:path w="5958" h="3678" extrusionOk="0">
                  <a:moveTo>
                    <a:pt x="5958" y="0"/>
                  </a:moveTo>
                  <a:lnTo>
                    <a:pt x="0" y="1277"/>
                  </a:lnTo>
                  <a:cubicBezTo>
                    <a:pt x="0" y="1277"/>
                    <a:pt x="426" y="2614"/>
                    <a:pt x="183" y="3678"/>
                  </a:cubicBezTo>
                  <a:cubicBezTo>
                    <a:pt x="1763" y="3131"/>
                    <a:pt x="3374" y="2857"/>
                    <a:pt x="5046" y="2736"/>
                  </a:cubicBezTo>
                  <a:cubicBezTo>
                    <a:pt x="5076" y="2128"/>
                    <a:pt x="5745" y="578"/>
                    <a:pt x="595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52"/>
            <p:cNvSpPr/>
            <p:nvPr/>
          </p:nvSpPr>
          <p:spPr>
            <a:xfrm>
              <a:off x="6546149" y="923186"/>
              <a:ext cx="1253302" cy="975430"/>
            </a:xfrm>
            <a:custGeom>
              <a:avLst/>
              <a:gdLst/>
              <a:ahLst/>
              <a:cxnLst/>
              <a:rect l="l" t="t" r="r" b="b"/>
              <a:pathLst>
                <a:path w="23314" h="18145" extrusionOk="0">
                  <a:moveTo>
                    <a:pt x="12186" y="1"/>
                  </a:moveTo>
                  <a:cubicBezTo>
                    <a:pt x="6769" y="1"/>
                    <a:pt x="0" y="1862"/>
                    <a:pt x="2948" y="12055"/>
                  </a:cubicBezTo>
                  <a:cubicBezTo>
                    <a:pt x="2948" y="12055"/>
                    <a:pt x="3070" y="12602"/>
                    <a:pt x="3313" y="13362"/>
                  </a:cubicBezTo>
                  <a:cubicBezTo>
                    <a:pt x="6688" y="16628"/>
                    <a:pt x="11214" y="18145"/>
                    <a:pt x="15868" y="18145"/>
                  </a:cubicBezTo>
                  <a:cubicBezTo>
                    <a:pt x="16454" y="18145"/>
                    <a:pt x="17042" y="18121"/>
                    <a:pt x="17629" y="18073"/>
                  </a:cubicBezTo>
                  <a:cubicBezTo>
                    <a:pt x="20304" y="16888"/>
                    <a:pt x="22584" y="15003"/>
                    <a:pt x="22888" y="12936"/>
                  </a:cubicBezTo>
                  <a:cubicBezTo>
                    <a:pt x="23313" y="9836"/>
                    <a:pt x="23253" y="7799"/>
                    <a:pt x="22158" y="5064"/>
                  </a:cubicBezTo>
                  <a:cubicBezTo>
                    <a:pt x="21064" y="2328"/>
                    <a:pt x="20578" y="1112"/>
                    <a:pt x="17629" y="535"/>
                  </a:cubicBezTo>
                  <a:cubicBezTo>
                    <a:pt x="16724" y="367"/>
                    <a:pt x="14588" y="1"/>
                    <a:pt x="1218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52"/>
            <p:cNvSpPr/>
            <p:nvPr/>
          </p:nvSpPr>
          <p:spPr>
            <a:xfrm>
              <a:off x="6724251" y="1641454"/>
              <a:ext cx="769646" cy="327168"/>
            </a:xfrm>
            <a:custGeom>
              <a:avLst/>
              <a:gdLst/>
              <a:ahLst/>
              <a:cxnLst/>
              <a:rect l="l" t="t" r="r" b="b"/>
              <a:pathLst>
                <a:path w="14317" h="6086" extrusionOk="0">
                  <a:moveTo>
                    <a:pt x="0" y="1"/>
                  </a:moveTo>
                  <a:lnTo>
                    <a:pt x="0" y="1"/>
                  </a:lnTo>
                  <a:cubicBezTo>
                    <a:pt x="365" y="1186"/>
                    <a:pt x="1003" y="2888"/>
                    <a:pt x="1793" y="3800"/>
                  </a:cubicBezTo>
                  <a:cubicBezTo>
                    <a:pt x="2873" y="5052"/>
                    <a:pt x="5300" y="6085"/>
                    <a:pt x="8258" y="6085"/>
                  </a:cubicBezTo>
                  <a:cubicBezTo>
                    <a:pt x="8964" y="6085"/>
                    <a:pt x="9701" y="6026"/>
                    <a:pt x="10456" y="5897"/>
                  </a:cubicBezTo>
                  <a:cubicBezTo>
                    <a:pt x="11702" y="5685"/>
                    <a:pt x="13040" y="5290"/>
                    <a:pt x="14316" y="4712"/>
                  </a:cubicBezTo>
                  <a:lnTo>
                    <a:pt x="14316" y="4712"/>
                  </a:lnTo>
                  <a:cubicBezTo>
                    <a:pt x="13729" y="4760"/>
                    <a:pt x="13141" y="4784"/>
                    <a:pt x="12555" y="4784"/>
                  </a:cubicBezTo>
                  <a:cubicBezTo>
                    <a:pt x="7901" y="4784"/>
                    <a:pt x="3375" y="3267"/>
                    <a:pt x="0" y="1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52"/>
            <p:cNvSpPr/>
            <p:nvPr/>
          </p:nvSpPr>
          <p:spPr>
            <a:xfrm>
              <a:off x="6957886" y="1531464"/>
              <a:ext cx="71981" cy="75153"/>
            </a:xfrm>
            <a:custGeom>
              <a:avLst/>
              <a:gdLst/>
              <a:ahLst/>
              <a:cxnLst/>
              <a:rect l="l" t="t" r="r" b="b"/>
              <a:pathLst>
                <a:path w="1339" h="1398" extrusionOk="0">
                  <a:moveTo>
                    <a:pt x="590" y="1"/>
                  </a:moveTo>
                  <a:cubicBezTo>
                    <a:pt x="556" y="1"/>
                    <a:pt x="522" y="4"/>
                    <a:pt x="487" y="10"/>
                  </a:cubicBezTo>
                  <a:cubicBezTo>
                    <a:pt x="183" y="101"/>
                    <a:pt x="1" y="466"/>
                    <a:pt x="92" y="861"/>
                  </a:cubicBezTo>
                  <a:cubicBezTo>
                    <a:pt x="196" y="1174"/>
                    <a:pt x="457" y="1397"/>
                    <a:pt x="720" y="1397"/>
                  </a:cubicBezTo>
                  <a:cubicBezTo>
                    <a:pt x="764" y="1397"/>
                    <a:pt x="808" y="1391"/>
                    <a:pt x="852" y="1378"/>
                  </a:cubicBezTo>
                  <a:cubicBezTo>
                    <a:pt x="1156" y="1317"/>
                    <a:pt x="1338" y="922"/>
                    <a:pt x="1247" y="557"/>
                  </a:cubicBezTo>
                  <a:cubicBezTo>
                    <a:pt x="1165" y="230"/>
                    <a:pt x="888" y="1"/>
                    <a:pt x="590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52"/>
            <p:cNvSpPr/>
            <p:nvPr/>
          </p:nvSpPr>
          <p:spPr>
            <a:xfrm>
              <a:off x="7459561" y="1400239"/>
              <a:ext cx="70315" cy="75099"/>
            </a:xfrm>
            <a:custGeom>
              <a:avLst/>
              <a:gdLst/>
              <a:ahLst/>
              <a:cxnLst/>
              <a:rect l="l" t="t" r="r" b="b"/>
              <a:pathLst>
                <a:path w="1308" h="1397" extrusionOk="0">
                  <a:moveTo>
                    <a:pt x="618" y="0"/>
                  </a:moveTo>
                  <a:cubicBezTo>
                    <a:pt x="574" y="0"/>
                    <a:pt x="530" y="7"/>
                    <a:pt x="486" y="20"/>
                  </a:cubicBezTo>
                  <a:cubicBezTo>
                    <a:pt x="152" y="80"/>
                    <a:pt x="0" y="475"/>
                    <a:pt x="91" y="840"/>
                  </a:cubicBezTo>
                  <a:cubicBezTo>
                    <a:pt x="173" y="1167"/>
                    <a:pt x="450" y="1397"/>
                    <a:pt x="726" y="1397"/>
                  </a:cubicBezTo>
                  <a:cubicBezTo>
                    <a:pt x="758" y="1397"/>
                    <a:pt x="789" y="1394"/>
                    <a:pt x="821" y="1387"/>
                  </a:cubicBezTo>
                  <a:cubicBezTo>
                    <a:pt x="1155" y="1296"/>
                    <a:pt x="1307" y="931"/>
                    <a:pt x="1216" y="536"/>
                  </a:cubicBezTo>
                  <a:cubicBezTo>
                    <a:pt x="1138" y="224"/>
                    <a:pt x="881" y="0"/>
                    <a:pt x="61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52"/>
            <p:cNvSpPr/>
            <p:nvPr/>
          </p:nvSpPr>
          <p:spPr>
            <a:xfrm>
              <a:off x="7206251" y="1436526"/>
              <a:ext cx="93216" cy="122997"/>
            </a:xfrm>
            <a:custGeom>
              <a:avLst/>
              <a:gdLst/>
              <a:ahLst/>
              <a:cxnLst/>
              <a:rect l="l" t="t" r="r" b="b"/>
              <a:pathLst>
                <a:path w="1734" h="2288" extrusionOk="0">
                  <a:moveTo>
                    <a:pt x="66" y="1"/>
                  </a:moveTo>
                  <a:cubicBezTo>
                    <a:pt x="46" y="1"/>
                    <a:pt x="31" y="22"/>
                    <a:pt x="31" y="44"/>
                  </a:cubicBezTo>
                  <a:cubicBezTo>
                    <a:pt x="1" y="378"/>
                    <a:pt x="62" y="743"/>
                    <a:pt x="92" y="1077"/>
                  </a:cubicBezTo>
                  <a:cubicBezTo>
                    <a:pt x="122" y="1320"/>
                    <a:pt x="153" y="1594"/>
                    <a:pt x="335" y="1746"/>
                  </a:cubicBezTo>
                  <a:cubicBezTo>
                    <a:pt x="409" y="1819"/>
                    <a:pt x="505" y="1860"/>
                    <a:pt x="603" y="1860"/>
                  </a:cubicBezTo>
                  <a:cubicBezTo>
                    <a:pt x="666" y="1860"/>
                    <a:pt x="731" y="1843"/>
                    <a:pt x="791" y="1807"/>
                  </a:cubicBezTo>
                  <a:cubicBezTo>
                    <a:pt x="882" y="1746"/>
                    <a:pt x="913" y="1655"/>
                    <a:pt x="973" y="1594"/>
                  </a:cubicBezTo>
                  <a:cubicBezTo>
                    <a:pt x="1048" y="1538"/>
                    <a:pt x="1146" y="1390"/>
                    <a:pt x="1252" y="1390"/>
                  </a:cubicBezTo>
                  <a:cubicBezTo>
                    <a:pt x="1319" y="1390"/>
                    <a:pt x="1389" y="1448"/>
                    <a:pt x="1460" y="1624"/>
                  </a:cubicBezTo>
                  <a:cubicBezTo>
                    <a:pt x="1521" y="1807"/>
                    <a:pt x="1369" y="2019"/>
                    <a:pt x="1247" y="2111"/>
                  </a:cubicBezTo>
                  <a:cubicBezTo>
                    <a:pt x="1149" y="2160"/>
                    <a:pt x="1209" y="2288"/>
                    <a:pt x="1284" y="2288"/>
                  </a:cubicBezTo>
                  <a:cubicBezTo>
                    <a:pt x="1302" y="2288"/>
                    <a:pt x="1321" y="2280"/>
                    <a:pt x="1338" y="2263"/>
                  </a:cubicBezTo>
                  <a:cubicBezTo>
                    <a:pt x="1551" y="2111"/>
                    <a:pt x="1733" y="1807"/>
                    <a:pt x="1612" y="1503"/>
                  </a:cubicBezTo>
                  <a:cubicBezTo>
                    <a:pt x="1523" y="1369"/>
                    <a:pt x="1369" y="1284"/>
                    <a:pt x="1209" y="1284"/>
                  </a:cubicBezTo>
                  <a:cubicBezTo>
                    <a:pt x="1150" y="1284"/>
                    <a:pt x="1091" y="1296"/>
                    <a:pt x="1034" y="1320"/>
                  </a:cubicBezTo>
                  <a:cubicBezTo>
                    <a:pt x="913" y="1381"/>
                    <a:pt x="882" y="1503"/>
                    <a:pt x="791" y="1594"/>
                  </a:cubicBezTo>
                  <a:cubicBezTo>
                    <a:pt x="700" y="1659"/>
                    <a:pt x="623" y="1687"/>
                    <a:pt x="560" y="1687"/>
                  </a:cubicBezTo>
                  <a:cubicBezTo>
                    <a:pt x="329" y="1687"/>
                    <a:pt x="268" y="1322"/>
                    <a:pt x="244" y="1107"/>
                  </a:cubicBezTo>
                  <a:cubicBezTo>
                    <a:pt x="214" y="804"/>
                    <a:pt x="335" y="256"/>
                    <a:pt x="92" y="13"/>
                  </a:cubicBezTo>
                  <a:cubicBezTo>
                    <a:pt x="83" y="4"/>
                    <a:pt x="74" y="1"/>
                    <a:pt x="6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52"/>
            <p:cNvSpPr/>
            <p:nvPr/>
          </p:nvSpPr>
          <p:spPr>
            <a:xfrm>
              <a:off x="7245763" y="1624251"/>
              <a:ext cx="110902" cy="67627"/>
            </a:xfrm>
            <a:custGeom>
              <a:avLst/>
              <a:gdLst/>
              <a:ahLst/>
              <a:cxnLst/>
              <a:rect l="l" t="t" r="r" b="b"/>
              <a:pathLst>
                <a:path w="2063" h="1258" extrusionOk="0">
                  <a:moveTo>
                    <a:pt x="1811" y="0"/>
                  </a:moveTo>
                  <a:cubicBezTo>
                    <a:pt x="1755" y="0"/>
                    <a:pt x="1697" y="40"/>
                    <a:pt x="1697" y="108"/>
                  </a:cubicBezTo>
                  <a:cubicBezTo>
                    <a:pt x="1758" y="564"/>
                    <a:pt x="1576" y="929"/>
                    <a:pt x="1090" y="1050"/>
                  </a:cubicBezTo>
                  <a:cubicBezTo>
                    <a:pt x="1027" y="1063"/>
                    <a:pt x="953" y="1070"/>
                    <a:pt x="876" y="1070"/>
                  </a:cubicBezTo>
                  <a:cubicBezTo>
                    <a:pt x="767" y="1070"/>
                    <a:pt x="649" y="1055"/>
                    <a:pt x="542" y="1020"/>
                  </a:cubicBezTo>
                  <a:cubicBezTo>
                    <a:pt x="330" y="929"/>
                    <a:pt x="238" y="777"/>
                    <a:pt x="56" y="625"/>
                  </a:cubicBezTo>
                  <a:cubicBezTo>
                    <a:pt x="56" y="616"/>
                    <a:pt x="54" y="612"/>
                    <a:pt x="50" y="612"/>
                  </a:cubicBezTo>
                  <a:cubicBezTo>
                    <a:pt x="41" y="612"/>
                    <a:pt x="26" y="634"/>
                    <a:pt x="26" y="655"/>
                  </a:cubicBezTo>
                  <a:cubicBezTo>
                    <a:pt x="1" y="1079"/>
                    <a:pt x="528" y="1257"/>
                    <a:pt x="920" y="1257"/>
                  </a:cubicBezTo>
                  <a:cubicBezTo>
                    <a:pt x="1006" y="1257"/>
                    <a:pt x="1085" y="1249"/>
                    <a:pt x="1150" y="1233"/>
                  </a:cubicBezTo>
                  <a:cubicBezTo>
                    <a:pt x="1697" y="1111"/>
                    <a:pt x="2062" y="625"/>
                    <a:pt x="1910" y="78"/>
                  </a:cubicBezTo>
                  <a:cubicBezTo>
                    <a:pt x="1897" y="24"/>
                    <a:pt x="1854" y="0"/>
                    <a:pt x="181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52"/>
            <p:cNvSpPr/>
            <p:nvPr/>
          </p:nvSpPr>
          <p:spPr>
            <a:xfrm rot="4096072">
              <a:off x="6905011" y="1289097"/>
              <a:ext cx="88271" cy="97303"/>
            </a:xfrm>
            <a:custGeom>
              <a:avLst/>
              <a:gdLst/>
              <a:ahLst/>
              <a:cxnLst/>
              <a:rect l="l" t="t" r="r" b="b"/>
              <a:pathLst>
                <a:path w="1642" h="1810" extrusionOk="0">
                  <a:moveTo>
                    <a:pt x="1490" y="1"/>
                  </a:moveTo>
                  <a:cubicBezTo>
                    <a:pt x="821" y="153"/>
                    <a:pt x="0" y="1065"/>
                    <a:pt x="61" y="1764"/>
                  </a:cubicBezTo>
                  <a:cubicBezTo>
                    <a:pt x="61" y="1794"/>
                    <a:pt x="76" y="1809"/>
                    <a:pt x="95" y="1809"/>
                  </a:cubicBezTo>
                  <a:cubicBezTo>
                    <a:pt x="114" y="1809"/>
                    <a:pt x="137" y="1794"/>
                    <a:pt x="152" y="1764"/>
                  </a:cubicBezTo>
                  <a:cubicBezTo>
                    <a:pt x="426" y="1034"/>
                    <a:pt x="821" y="518"/>
                    <a:pt x="1551" y="153"/>
                  </a:cubicBezTo>
                  <a:cubicBezTo>
                    <a:pt x="1642" y="122"/>
                    <a:pt x="1581" y="1"/>
                    <a:pt x="14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52"/>
            <p:cNvSpPr/>
            <p:nvPr/>
          </p:nvSpPr>
          <p:spPr>
            <a:xfrm>
              <a:off x="7417038" y="1210633"/>
              <a:ext cx="121707" cy="31179"/>
            </a:xfrm>
            <a:custGeom>
              <a:avLst/>
              <a:gdLst/>
              <a:ahLst/>
              <a:cxnLst/>
              <a:rect l="l" t="t" r="r" b="b"/>
              <a:pathLst>
                <a:path w="2264" h="580" extrusionOk="0">
                  <a:moveTo>
                    <a:pt x="877" y="0"/>
                  </a:moveTo>
                  <a:cubicBezTo>
                    <a:pt x="576" y="0"/>
                    <a:pt x="287" y="54"/>
                    <a:pt x="62" y="173"/>
                  </a:cubicBezTo>
                  <a:cubicBezTo>
                    <a:pt x="1" y="203"/>
                    <a:pt x="31" y="264"/>
                    <a:pt x="92" y="264"/>
                  </a:cubicBezTo>
                  <a:cubicBezTo>
                    <a:pt x="259" y="264"/>
                    <a:pt x="426" y="260"/>
                    <a:pt x="593" y="260"/>
                  </a:cubicBezTo>
                  <a:cubicBezTo>
                    <a:pt x="1093" y="260"/>
                    <a:pt x="1589" y="294"/>
                    <a:pt x="2068" y="568"/>
                  </a:cubicBezTo>
                  <a:cubicBezTo>
                    <a:pt x="2085" y="576"/>
                    <a:pt x="2101" y="580"/>
                    <a:pt x="2116" y="580"/>
                  </a:cubicBezTo>
                  <a:cubicBezTo>
                    <a:pt x="2210" y="580"/>
                    <a:pt x="2264" y="434"/>
                    <a:pt x="2159" y="355"/>
                  </a:cubicBezTo>
                  <a:cubicBezTo>
                    <a:pt x="1844" y="132"/>
                    <a:pt x="1347" y="0"/>
                    <a:pt x="87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52"/>
            <p:cNvSpPr/>
            <p:nvPr/>
          </p:nvSpPr>
          <p:spPr>
            <a:xfrm>
              <a:off x="6907245" y="1662312"/>
              <a:ext cx="228792" cy="196914"/>
            </a:xfrm>
            <a:custGeom>
              <a:avLst/>
              <a:gdLst/>
              <a:ahLst/>
              <a:cxnLst/>
              <a:rect l="l" t="t" r="r" b="b"/>
              <a:pathLst>
                <a:path w="4256" h="3663" extrusionOk="0">
                  <a:moveTo>
                    <a:pt x="2190" y="1"/>
                  </a:moveTo>
                  <a:cubicBezTo>
                    <a:pt x="2020" y="1"/>
                    <a:pt x="1846" y="23"/>
                    <a:pt x="1672" y="69"/>
                  </a:cubicBezTo>
                  <a:cubicBezTo>
                    <a:pt x="608" y="342"/>
                    <a:pt x="0" y="1345"/>
                    <a:pt x="244" y="2318"/>
                  </a:cubicBezTo>
                  <a:cubicBezTo>
                    <a:pt x="446" y="3127"/>
                    <a:pt x="1216" y="3662"/>
                    <a:pt x="2064" y="3662"/>
                  </a:cubicBezTo>
                  <a:cubicBezTo>
                    <a:pt x="2235" y="3662"/>
                    <a:pt x="2410" y="3641"/>
                    <a:pt x="2584" y="3595"/>
                  </a:cubicBezTo>
                  <a:cubicBezTo>
                    <a:pt x="3617" y="3321"/>
                    <a:pt x="4256" y="2318"/>
                    <a:pt x="4013" y="1345"/>
                  </a:cubicBezTo>
                  <a:cubicBezTo>
                    <a:pt x="3785" y="536"/>
                    <a:pt x="3032" y="1"/>
                    <a:pt x="219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52"/>
            <p:cNvSpPr/>
            <p:nvPr/>
          </p:nvSpPr>
          <p:spPr>
            <a:xfrm>
              <a:off x="7459561" y="1516895"/>
              <a:ext cx="230405" cy="196914"/>
            </a:xfrm>
            <a:custGeom>
              <a:avLst/>
              <a:gdLst/>
              <a:ahLst/>
              <a:cxnLst/>
              <a:rect l="l" t="t" r="r" b="b"/>
              <a:pathLst>
                <a:path w="4286" h="3663" extrusionOk="0">
                  <a:moveTo>
                    <a:pt x="2192" y="0"/>
                  </a:moveTo>
                  <a:cubicBezTo>
                    <a:pt x="2021" y="0"/>
                    <a:pt x="1846" y="22"/>
                    <a:pt x="1672" y="68"/>
                  </a:cubicBezTo>
                  <a:cubicBezTo>
                    <a:pt x="638" y="342"/>
                    <a:pt x="0" y="1345"/>
                    <a:pt x="243" y="2318"/>
                  </a:cubicBezTo>
                  <a:cubicBezTo>
                    <a:pt x="471" y="3127"/>
                    <a:pt x="1224" y="3662"/>
                    <a:pt x="2083" y="3662"/>
                  </a:cubicBezTo>
                  <a:cubicBezTo>
                    <a:pt x="2257" y="3662"/>
                    <a:pt x="2435" y="3640"/>
                    <a:pt x="2614" y="3594"/>
                  </a:cubicBezTo>
                  <a:cubicBezTo>
                    <a:pt x="3648" y="3321"/>
                    <a:pt x="4286" y="2318"/>
                    <a:pt x="4012" y="1345"/>
                  </a:cubicBezTo>
                  <a:cubicBezTo>
                    <a:pt x="3810" y="536"/>
                    <a:pt x="3040" y="0"/>
                    <a:pt x="219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52"/>
            <p:cNvSpPr/>
            <p:nvPr/>
          </p:nvSpPr>
          <p:spPr>
            <a:xfrm>
              <a:off x="6966057" y="1727629"/>
              <a:ext cx="22954" cy="22148"/>
            </a:xfrm>
            <a:custGeom>
              <a:avLst/>
              <a:gdLst/>
              <a:ahLst/>
              <a:cxnLst/>
              <a:rect l="l" t="t" r="r" b="b"/>
              <a:pathLst>
                <a:path w="427" h="412" extrusionOk="0">
                  <a:moveTo>
                    <a:pt x="202" y="1"/>
                  </a:moveTo>
                  <a:cubicBezTo>
                    <a:pt x="185" y="1"/>
                    <a:pt x="168" y="3"/>
                    <a:pt x="153" y="9"/>
                  </a:cubicBezTo>
                  <a:cubicBezTo>
                    <a:pt x="61" y="39"/>
                    <a:pt x="1" y="130"/>
                    <a:pt x="31" y="252"/>
                  </a:cubicBezTo>
                  <a:cubicBezTo>
                    <a:pt x="56" y="353"/>
                    <a:pt x="123" y="412"/>
                    <a:pt x="214" y="412"/>
                  </a:cubicBezTo>
                  <a:cubicBezTo>
                    <a:pt x="233" y="412"/>
                    <a:pt x="253" y="409"/>
                    <a:pt x="274" y="404"/>
                  </a:cubicBezTo>
                  <a:cubicBezTo>
                    <a:pt x="365" y="373"/>
                    <a:pt x="426" y="282"/>
                    <a:pt x="396" y="161"/>
                  </a:cubicBezTo>
                  <a:cubicBezTo>
                    <a:pt x="371" y="60"/>
                    <a:pt x="283" y="1"/>
                    <a:pt x="20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52"/>
            <p:cNvSpPr/>
            <p:nvPr/>
          </p:nvSpPr>
          <p:spPr>
            <a:xfrm>
              <a:off x="7047770" y="1771765"/>
              <a:ext cx="21288" cy="22148"/>
            </a:xfrm>
            <a:custGeom>
              <a:avLst/>
              <a:gdLst/>
              <a:ahLst/>
              <a:cxnLst/>
              <a:rect l="l" t="t" r="r" b="b"/>
              <a:pathLst>
                <a:path w="396" h="412" extrusionOk="0">
                  <a:moveTo>
                    <a:pt x="199" y="1"/>
                  </a:moveTo>
                  <a:cubicBezTo>
                    <a:pt x="184" y="1"/>
                    <a:pt x="168" y="3"/>
                    <a:pt x="152" y="8"/>
                  </a:cubicBezTo>
                  <a:cubicBezTo>
                    <a:pt x="31" y="39"/>
                    <a:pt x="0" y="130"/>
                    <a:pt x="31" y="252"/>
                  </a:cubicBezTo>
                  <a:cubicBezTo>
                    <a:pt x="56" y="352"/>
                    <a:pt x="123" y="411"/>
                    <a:pt x="197" y="411"/>
                  </a:cubicBezTo>
                  <a:cubicBezTo>
                    <a:pt x="212" y="411"/>
                    <a:pt x="228" y="409"/>
                    <a:pt x="244" y="403"/>
                  </a:cubicBezTo>
                  <a:cubicBezTo>
                    <a:pt x="335" y="373"/>
                    <a:pt x="396" y="282"/>
                    <a:pt x="365" y="160"/>
                  </a:cubicBezTo>
                  <a:cubicBezTo>
                    <a:pt x="340" y="60"/>
                    <a:pt x="273" y="1"/>
                    <a:pt x="19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52"/>
            <p:cNvSpPr/>
            <p:nvPr/>
          </p:nvSpPr>
          <p:spPr>
            <a:xfrm>
              <a:off x="6979121" y="1833856"/>
              <a:ext cx="21288" cy="22148"/>
            </a:xfrm>
            <a:custGeom>
              <a:avLst/>
              <a:gdLst/>
              <a:ahLst/>
              <a:cxnLst/>
              <a:rect l="l" t="t" r="r" b="b"/>
              <a:pathLst>
                <a:path w="396" h="412" extrusionOk="0">
                  <a:moveTo>
                    <a:pt x="199" y="1"/>
                  </a:moveTo>
                  <a:cubicBezTo>
                    <a:pt x="184" y="1"/>
                    <a:pt x="168" y="3"/>
                    <a:pt x="153" y="8"/>
                  </a:cubicBezTo>
                  <a:cubicBezTo>
                    <a:pt x="62" y="39"/>
                    <a:pt x="1" y="130"/>
                    <a:pt x="31" y="252"/>
                  </a:cubicBezTo>
                  <a:cubicBezTo>
                    <a:pt x="56" y="352"/>
                    <a:pt x="123" y="411"/>
                    <a:pt x="197" y="411"/>
                  </a:cubicBezTo>
                  <a:cubicBezTo>
                    <a:pt x="213" y="411"/>
                    <a:pt x="228" y="409"/>
                    <a:pt x="244" y="404"/>
                  </a:cubicBezTo>
                  <a:cubicBezTo>
                    <a:pt x="366" y="373"/>
                    <a:pt x="396" y="282"/>
                    <a:pt x="366" y="160"/>
                  </a:cubicBezTo>
                  <a:cubicBezTo>
                    <a:pt x="340" y="60"/>
                    <a:pt x="273" y="1"/>
                    <a:pt x="19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52"/>
            <p:cNvSpPr/>
            <p:nvPr/>
          </p:nvSpPr>
          <p:spPr>
            <a:xfrm>
              <a:off x="7073897" y="1683547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99" y="0"/>
                  </a:moveTo>
                  <a:cubicBezTo>
                    <a:pt x="184" y="0"/>
                    <a:pt x="168" y="3"/>
                    <a:pt x="153" y="8"/>
                  </a:cubicBezTo>
                  <a:cubicBezTo>
                    <a:pt x="62" y="8"/>
                    <a:pt x="1" y="130"/>
                    <a:pt x="31" y="251"/>
                  </a:cubicBezTo>
                  <a:cubicBezTo>
                    <a:pt x="62" y="342"/>
                    <a:pt x="153" y="403"/>
                    <a:pt x="244" y="403"/>
                  </a:cubicBezTo>
                  <a:cubicBezTo>
                    <a:pt x="335" y="373"/>
                    <a:pt x="396" y="251"/>
                    <a:pt x="366" y="160"/>
                  </a:cubicBezTo>
                  <a:cubicBezTo>
                    <a:pt x="340" y="59"/>
                    <a:pt x="273" y="0"/>
                    <a:pt x="19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52"/>
            <p:cNvSpPr/>
            <p:nvPr/>
          </p:nvSpPr>
          <p:spPr>
            <a:xfrm>
              <a:off x="7153997" y="1765636"/>
              <a:ext cx="22901" cy="21718"/>
            </a:xfrm>
            <a:custGeom>
              <a:avLst/>
              <a:gdLst/>
              <a:ahLst/>
              <a:cxnLst/>
              <a:rect l="l" t="t" r="r" b="b"/>
              <a:pathLst>
                <a:path w="426" h="404" extrusionOk="0">
                  <a:moveTo>
                    <a:pt x="152" y="1"/>
                  </a:moveTo>
                  <a:cubicBezTo>
                    <a:pt x="61" y="31"/>
                    <a:pt x="0" y="153"/>
                    <a:pt x="31" y="244"/>
                  </a:cubicBezTo>
                  <a:cubicBezTo>
                    <a:pt x="56" y="345"/>
                    <a:pt x="143" y="404"/>
                    <a:pt x="225" y="404"/>
                  </a:cubicBezTo>
                  <a:cubicBezTo>
                    <a:pt x="242" y="404"/>
                    <a:pt x="258" y="401"/>
                    <a:pt x="274" y="396"/>
                  </a:cubicBezTo>
                  <a:cubicBezTo>
                    <a:pt x="365" y="396"/>
                    <a:pt x="426" y="274"/>
                    <a:pt x="395" y="153"/>
                  </a:cubicBezTo>
                  <a:cubicBezTo>
                    <a:pt x="365" y="62"/>
                    <a:pt x="27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52"/>
            <p:cNvSpPr/>
            <p:nvPr/>
          </p:nvSpPr>
          <p:spPr>
            <a:xfrm>
              <a:off x="7448110" y="1600275"/>
              <a:ext cx="22901" cy="22041"/>
            </a:xfrm>
            <a:custGeom>
              <a:avLst/>
              <a:gdLst/>
              <a:ahLst/>
              <a:cxnLst/>
              <a:rect l="l" t="t" r="r" b="b"/>
              <a:pathLst>
                <a:path w="426" h="410" extrusionOk="0">
                  <a:moveTo>
                    <a:pt x="190" y="1"/>
                  </a:moveTo>
                  <a:cubicBezTo>
                    <a:pt x="177" y="1"/>
                    <a:pt x="165" y="3"/>
                    <a:pt x="152" y="7"/>
                  </a:cubicBezTo>
                  <a:cubicBezTo>
                    <a:pt x="61" y="37"/>
                    <a:pt x="0" y="128"/>
                    <a:pt x="31" y="250"/>
                  </a:cubicBezTo>
                  <a:cubicBezTo>
                    <a:pt x="56" y="351"/>
                    <a:pt x="123" y="410"/>
                    <a:pt x="214" y="410"/>
                  </a:cubicBezTo>
                  <a:cubicBezTo>
                    <a:pt x="233" y="410"/>
                    <a:pt x="253" y="407"/>
                    <a:pt x="274" y="402"/>
                  </a:cubicBezTo>
                  <a:cubicBezTo>
                    <a:pt x="365" y="372"/>
                    <a:pt x="426" y="280"/>
                    <a:pt x="396" y="159"/>
                  </a:cubicBezTo>
                  <a:cubicBezTo>
                    <a:pt x="369" y="80"/>
                    <a:pt x="274" y="1"/>
                    <a:pt x="1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52"/>
            <p:cNvSpPr/>
            <p:nvPr/>
          </p:nvSpPr>
          <p:spPr>
            <a:xfrm>
              <a:off x="7513481" y="1693331"/>
              <a:ext cx="21288" cy="22041"/>
            </a:xfrm>
            <a:custGeom>
              <a:avLst/>
              <a:gdLst/>
              <a:ahLst/>
              <a:cxnLst/>
              <a:rect l="l" t="t" r="r" b="b"/>
              <a:pathLst>
                <a:path w="396" h="410" extrusionOk="0">
                  <a:moveTo>
                    <a:pt x="201" y="1"/>
                  </a:moveTo>
                  <a:cubicBezTo>
                    <a:pt x="184" y="1"/>
                    <a:pt x="168" y="3"/>
                    <a:pt x="152" y="8"/>
                  </a:cubicBezTo>
                  <a:cubicBezTo>
                    <a:pt x="61" y="39"/>
                    <a:pt x="0" y="130"/>
                    <a:pt x="31" y="252"/>
                  </a:cubicBezTo>
                  <a:cubicBezTo>
                    <a:pt x="57" y="330"/>
                    <a:pt x="129" y="409"/>
                    <a:pt x="207" y="409"/>
                  </a:cubicBezTo>
                  <a:cubicBezTo>
                    <a:pt x="219" y="409"/>
                    <a:pt x="231" y="408"/>
                    <a:pt x="243" y="403"/>
                  </a:cubicBezTo>
                  <a:cubicBezTo>
                    <a:pt x="335" y="373"/>
                    <a:pt x="395" y="252"/>
                    <a:pt x="365" y="160"/>
                  </a:cubicBezTo>
                  <a:cubicBezTo>
                    <a:pt x="365" y="60"/>
                    <a:pt x="282" y="1"/>
                    <a:pt x="2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52"/>
            <p:cNvSpPr/>
            <p:nvPr/>
          </p:nvSpPr>
          <p:spPr>
            <a:xfrm>
              <a:off x="7567401" y="1575707"/>
              <a:ext cx="21288" cy="21987"/>
            </a:xfrm>
            <a:custGeom>
              <a:avLst/>
              <a:gdLst/>
              <a:ahLst/>
              <a:cxnLst/>
              <a:rect l="l" t="t" r="r" b="b"/>
              <a:pathLst>
                <a:path w="396" h="409" extrusionOk="0">
                  <a:moveTo>
                    <a:pt x="199" y="0"/>
                  </a:moveTo>
                  <a:cubicBezTo>
                    <a:pt x="184" y="0"/>
                    <a:pt x="168" y="3"/>
                    <a:pt x="152" y="8"/>
                  </a:cubicBezTo>
                  <a:cubicBezTo>
                    <a:pt x="61" y="38"/>
                    <a:pt x="0" y="129"/>
                    <a:pt x="31" y="251"/>
                  </a:cubicBezTo>
                  <a:cubicBezTo>
                    <a:pt x="57" y="330"/>
                    <a:pt x="129" y="409"/>
                    <a:pt x="207" y="409"/>
                  </a:cubicBezTo>
                  <a:cubicBezTo>
                    <a:pt x="219" y="409"/>
                    <a:pt x="231" y="407"/>
                    <a:pt x="243" y="403"/>
                  </a:cubicBezTo>
                  <a:cubicBezTo>
                    <a:pt x="335" y="373"/>
                    <a:pt x="395" y="251"/>
                    <a:pt x="365" y="160"/>
                  </a:cubicBezTo>
                  <a:cubicBezTo>
                    <a:pt x="340" y="59"/>
                    <a:pt x="273" y="0"/>
                    <a:pt x="19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52"/>
            <p:cNvSpPr/>
            <p:nvPr/>
          </p:nvSpPr>
          <p:spPr>
            <a:xfrm>
              <a:off x="7644168" y="1636562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53" y="1"/>
                  </a:moveTo>
                  <a:cubicBezTo>
                    <a:pt x="62" y="31"/>
                    <a:pt x="1" y="152"/>
                    <a:pt x="31" y="244"/>
                  </a:cubicBezTo>
                  <a:cubicBezTo>
                    <a:pt x="56" y="344"/>
                    <a:pt x="123" y="403"/>
                    <a:pt x="197" y="403"/>
                  </a:cubicBezTo>
                  <a:cubicBezTo>
                    <a:pt x="213" y="403"/>
                    <a:pt x="228" y="401"/>
                    <a:pt x="244" y="396"/>
                  </a:cubicBezTo>
                  <a:cubicBezTo>
                    <a:pt x="335" y="396"/>
                    <a:pt x="396" y="274"/>
                    <a:pt x="366" y="152"/>
                  </a:cubicBezTo>
                  <a:cubicBezTo>
                    <a:pt x="335" y="61"/>
                    <a:pt x="244" y="1"/>
                    <a:pt x="1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52"/>
            <p:cNvSpPr/>
            <p:nvPr/>
          </p:nvSpPr>
          <p:spPr>
            <a:xfrm>
              <a:off x="7564121" y="1646346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52" y="1"/>
                  </a:moveTo>
                  <a:cubicBezTo>
                    <a:pt x="61" y="31"/>
                    <a:pt x="0" y="153"/>
                    <a:pt x="31" y="244"/>
                  </a:cubicBezTo>
                  <a:cubicBezTo>
                    <a:pt x="56" y="345"/>
                    <a:pt x="123" y="404"/>
                    <a:pt x="197" y="404"/>
                  </a:cubicBezTo>
                  <a:cubicBezTo>
                    <a:pt x="212" y="404"/>
                    <a:pt x="228" y="401"/>
                    <a:pt x="244" y="396"/>
                  </a:cubicBezTo>
                  <a:cubicBezTo>
                    <a:pt x="335" y="396"/>
                    <a:pt x="396" y="274"/>
                    <a:pt x="365" y="153"/>
                  </a:cubicBezTo>
                  <a:cubicBezTo>
                    <a:pt x="335" y="62"/>
                    <a:pt x="24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52"/>
            <p:cNvSpPr/>
            <p:nvPr/>
          </p:nvSpPr>
          <p:spPr>
            <a:xfrm>
              <a:off x="6784676" y="1228481"/>
              <a:ext cx="933069" cy="517147"/>
            </a:xfrm>
            <a:custGeom>
              <a:avLst/>
              <a:gdLst/>
              <a:ahLst/>
              <a:cxnLst/>
              <a:rect l="l" t="t" r="r" b="b"/>
              <a:pathLst>
                <a:path w="17357" h="9620" extrusionOk="0">
                  <a:moveTo>
                    <a:pt x="13404" y="351"/>
                  </a:moveTo>
                  <a:cubicBezTo>
                    <a:pt x="14824" y="351"/>
                    <a:pt x="16120" y="1290"/>
                    <a:pt x="16506" y="2728"/>
                  </a:cubicBezTo>
                  <a:cubicBezTo>
                    <a:pt x="16962" y="4461"/>
                    <a:pt x="15928" y="6193"/>
                    <a:pt x="14226" y="6649"/>
                  </a:cubicBezTo>
                  <a:cubicBezTo>
                    <a:pt x="13953" y="6722"/>
                    <a:pt x="13679" y="6757"/>
                    <a:pt x="13409" y="6757"/>
                  </a:cubicBezTo>
                  <a:cubicBezTo>
                    <a:pt x="11993" y="6757"/>
                    <a:pt x="10693" y="5799"/>
                    <a:pt x="10335" y="4370"/>
                  </a:cubicBezTo>
                  <a:cubicBezTo>
                    <a:pt x="9879" y="2667"/>
                    <a:pt x="10882" y="904"/>
                    <a:pt x="12615" y="449"/>
                  </a:cubicBezTo>
                  <a:cubicBezTo>
                    <a:pt x="12879" y="383"/>
                    <a:pt x="13144" y="351"/>
                    <a:pt x="13404" y="351"/>
                  </a:cubicBezTo>
                  <a:close/>
                  <a:moveTo>
                    <a:pt x="3946" y="2864"/>
                  </a:moveTo>
                  <a:cubicBezTo>
                    <a:pt x="5356" y="2864"/>
                    <a:pt x="6639" y="3821"/>
                    <a:pt x="7022" y="5251"/>
                  </a:cubicBezTo>
                  <a:cubicBezTo>
                    <a:pt x="7478" y="6953"/>
                    <a:pt x="6445" y="8716"/>
                    <a:pt x="4742" y="9142"/>
                  </a:cubicBezTo>
                  <a:cubicBezTo>
                    <a:pt x="4470" y="9215"/>
                    <a:pt x="4196" y="9250"/>
                    <a:pt x="3926" y="9250"/>
                  </a:cubicBezTo>
                  <a:cubicBezTo>
                    <a:pt x="2510" y="9250"/>
                    <a:pt x="1209" y="8292"/>
                    <a:pt x="852" y="6862"/>
                  </a:cubicBezTo>
                  <a:cubicBezTo>
                    <a:pt x="396" y="5160"/>
                    <a:pt x="1399" y="3397"/>
                    <a:pt x="3131" y="2971"/>
                  </a:cubicBezTo>
                  <a:cubicBezTo>
                    <a:pt x="3404" y="2898"/>
                    <a:pt x="3677" y="2864"/>
                    <a:pt x="3946" y="2864"/>
                  </a:cubicBezTo>
                  <a:close/>
                  <a:moveTo>
                    <a:pt x="13395" y="1"/>
                  </a:moveTo>
                  <a:cubicBezTo>
                    <a:pt x="13097" y="1"/>
                    <a:pt x="12795" y="38"/>
                    <a:pt x="12493" y="114"/>
                  </a:cubicBezTo>
                  <a:cubicBezTo>
                    <a:pt x="10609" y="631"/>
                    <a:pt x="9454" y="2576"/>
                    <a:pt x="9971" y="4461"/>
                  </a:cubicBezTo>
                  <a:cubicBezTo>
                    <a:pt x="9971" y="4461"/>
                    <a:pt x="9603" y="4350"/>
                    <a:pt x="9107" y="4350"/>
                  </a:cubicBezTo>
                  <a:cubicBezTo>
                    <a:pt x="8563" y="4350"/>
                    <a:pt x="7866" y="4483"/>
                    <a:pt x="7326" y="5038"/>
                  </a:cubicBezTo>
                  <a:cubicBezTo>
                    <a:pt x="7041" y="3615"/>
                    <a:pt x="5479" y="2500"/>
                    <a:pt x="3858" y="2500"/>
                  </a:cubicBezTo>
                  <a:cubicBezTo>
                    <a:pt x="3575" y="2500"/>
                    <a:pt x="3290" y="2534"/>
                    <a:pt x="3010" y="2607"/>
                  </a:cubicBezTo>
                  <a:cubicBezTo>
                    <a:pt x="1125" y="3123"/>
                    <a:pt x="1" y="5069"/>
                    <a:pt x="487" y="6953"/>
                  </a:cubicBezTo>
                  <a:cubicBezTo>
                    <a:pt x="923" y="8567"/>
                    <a:pt x="2373" y="9620"/>
                    <a:pt x="3946" y="9620"/>
                  </a:cubicBezTo>
                  <a:cubicBezTo>
                    <a:pt x="4239" y="9620"/>
                    <a:pt x="4537" y="9583"/>
                    <a:pt x="4834" y="9506"/>
                  </a:cubicBezTo>
                  <a:cubicBezTo>
                    <a:pt x="6627" y="9020"/>
                    <a:pt x="7721" y="7288"/>
                    <a:pt x="7448" y="5494"/>
                  </a:cubicBezTo>
                  <a:cubicBezTo>
                    <a:pt x="7543" y="5303"/>
                    <a:pt x="7975" y="4739"/>
                    <a:pt x="9066" y="4739"/>
                  </a:cubicBezTo>
                  <a:cubicBezTo>
                    <a:pt x="9366" y="4739"/>
                    <a:pt x="9716" y="4781"/>
                    <a:pt x="10123" y="4886"/>
                  </a:cubicBezTo>
                  <a:cubicBezTo>
                    <a:pt x="10412" y="5598"/>
                    <a:pt x="11616" y="7131"/>
                    <a:pt x="13436" y="7131"/>
                  </a:cubicBezTo>
                  <a:cubicBezTo>
                    <a:pt x="13715" y="7131"/>
                    <a:pt x="14009" y="7095"/>
                    <a:pt x="14317" y="7014"/>
                  </a:cubicBezTo>
                  <a:cubicBezTo>
                    <a:pt x="16232" y="6497"/>
                    <a:pt x="17357" y="4552"/>
                    <a:pt x="16840" y="2637"/>
                  </a:cubicBezTo>
                  <a:cubicBezTo>
                    <a:pt x="16430" y="1049"/>
                    <a:pt x="14985" y="1"/>
                    <a:pt x="1339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52"/>
            <p:cNvSpPr/>
            <p:nvPr/>
          </p:nvSpPr>
          <p:spPr>
            <a:xfrm>
              <a:off x="6426859" y="1162680"/>
              <a:ext cx="398719" cy="297333"/>
            </a:xfrm>
            <a:custGeom>
              <a:avLst/>
              <a:gdLst/>
              <a:ahLst/>
              <a:cxnLst/>
              <a:rect l="l" t="t" r="r" b="b"/>
              <a:pathLst>
                <a:path w="7417" h="5531" extrusionOk="0">
                  <a:moveTo>
                    <a:pt x="1034" y="1"/>
                  </a:moveTo>
                  <a:cubicBezTo>
                    <a:pt x="395" y="1065"/>
                    <a:pt x="0" y="2463"/>
                    <a:pt x="334" y="4165"/>
                  </a:cubicBezTo>
                  <a:cubicBezTo>
                    <a:pt x="365" y="4256"/>
                    <a:pt x="365" y="4317"/>
                    <a:pt x="395" y="4378"/>
                  </a:cubicBezTo>
                  <a:cubicBezTo>
                    <a:pt x="1957" y="5146"/>
                    <a:pt x="3742" y="5531"/>
                    <a:pt x="5551" y="5531"/>
                  </a:cubicBezTo>
                  <a:cubicBezTo>
                    <a:pt x="5960" y="5531"/>
                    <a:pt x="6370" y="5511"/>
                    <a:pt x="6778" y="5472"/>
                  </a:cubicBezTo>
                  <a:cubicBezTo>
                    <a:pt x="6991" y="5016"/>
                    <a:pt x="7234" y="4499"/>
                    <a:pt x="7417" y="3983"/>
                  </a:cubicBezTo>
                  <a:cubicBezTo>
                    <a:pt x="5076" y="3071"/>
                    <a:pt x="2948" y="1673"/>
                    <a:pt x="1034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52"/>
            <p:cNvSpPr/>
            <p:nvPr/>
          </p:nvSpPr>
          <p:spPr>
            <a:xfrm>
              <a:off x="6482391" y="773791"/>
              <a:ext cx="962474" cy="602998"/>
            </a:xfrm>
            <a:custGeom>
              <a:avLst/>
              <a:gdLst/>
              <a:ahLst/>
              <a:cxnLst/>
              <a:rect l="l" t="t" r="r" b="b"/>
              <a:pathLst>
                <a:path w="17904" h="11217" extrusionOk="0">
                  <a:moveTo>
                    <a:pt x="10092" y="1"/>
                  </a:moveTo>
                  <a:cubicBezTo>
                    <a:pt x="6627" y="1186"/>
                    <a:pt x="4256" y="3131"/>
                    <a:pt x="4256" y="3131"/>
                  </a:cubicBezTo>
                  <a:cubicBezTo>
                    <a:pt x="4256" y="3131"/>
                    <a:pt x="4230" y="220"/>
                    <a:pt x="3422" y="220"/>
                  </a:cubicBezTo>
                  <a:cubicBezTo>
                    <a:pt x="3360" y="220"/>
                    <a:pt x="3294" y="237"/>
                    <a:pt x="3222" y="274"/>
                  </a:cubicBezTo>
                  <a:cubicBezTo>
                    <a:pt x="2280" y="791"/>
                    <a:pt x="3374" y="3679"/>
                    <a:pt x="3374" y="3679"/>
                  </a:cubicBezTo>
                  <a:cubicBezTo>
                    <a:pt x="3374" y="3679"/>
                    <a:pt x="2256" y="1953"/>
                    <a:pt x="1692" y="1953"/>
                  </a:cubicBezTo>
                  <a:cubicBezTo>
                    <a:pt x="1612" y="1953"/>
                    <a:pt x="1543" y="1988"/>
                    <a:pt x="1490" y="2068"/>
                  </a:cubicBezTo>
                  <a:cubicBezTo>
                    <a:pt x="1095" y="2675"/>
                    <a:pt x="2797" y="4560"/>
                    <a:pt x="2797" y="4560"/>
                  </a:cubicBezTo>
                  <a:cubicBezTo>
                    <a:pt x="2797" y="4560"/>
                    <a:pt x="1064" y="5441"/>
                    <a:pt x="1" y="7235"/>
                  </a:cubicBezTo>
                  <a:cubicBezTo>
                    <a:pt x="1915" y="8907"/>
                    <a:pt x="4043" y="10335"/>
                    <a:pt x="6384" y="11217"/>
                  </a:cubicBezTo>
                  <a:cubicBezTo>
                    <a:pt x="6748" y="10244"/>
                    <a:pt x="6961" y="9241"/>
                    <a:pt x="6870" y="8420"/>
                  </a:cubicBezTo>
                  <a:lnTo>
                    <a:pt x="6870" y="8420"/>
                  </a:lnTo>
                  <a:cubicBezTo>
                    <a:pt x="6870" y="8420"/>
                    <a:pt x="9393" y="9910"/>
                    <a:pt x="11581" y="10274"/>
                  </a:cubicBezTo>
                  <a:cubicBezTo>
                    <a:pt x="11612" y="10153"/>
                    <a:pt x="11612" y="10031"/>
                    <a:pt x="11581" y="9849"/>
                  </a:cubicBezTo>
                  <a:lnTo>
                    <a:pt x="11581" y="9849"/>
                  </a:lnTo>
                  <a:cubicBezTo>
                    <a:pt x="11642" y="10031"/>
                    <a:pt x="11612" y="10153"/>
                    <a:pt x="11581" y="10274"/>
                  </a:cubicBezTo>
                  <a:cubicBezTo>
                    <a:pt x="11868" y="10329"/>
                    <a:pt x="12155" y="10359"/>
                    <a:pt x="12431" y="10359"/>
                  </a:cubicBezTo>
                  <a:cubicBezTo>
                    <a:pt x="12769" y="10359"/>
                    <a:pt x="13090" y="10314"/>
                    <a:pt x="13375" y="10214"/>
                  </a:cubicBezTo>
                  <a:cubicBezTo>
                    <a:pt x="15290" y="9545"/>
                    <a:pt x="14135" y="7782"/>
                    <a:pt x="13800" y="7296"/>
                  </a:cubicBezTo>
                  <a:lnTo>
                    <a:pt x="13800" y="7296"/>
                  </a:lnTo>
                  <a:cubicBezTo>
                    <a:pt x="14197" y="7805"/>
                    <a:pt x="15911" y="9791"/>
                    <a:pt x="17545" y="9791"/>
                  </a:cubicBezTo>
                  <a:cubicBezTo>
                    <a:pt x="17665" y="9791"/>
                    <a:pt x="17785" y="9781"/>
                    <a:pt x="17904" y="9758"/>
                  </a:cubicBezTo>
                  <a:cubicBezTo>
                    <a:pt x="16232" y="5837"/>
                    <a:pt x="13648" y="2280"/>
                    <a:pt x="10092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52"/>
            <p:cNvSpPr/>
            <p:nvPr/>
          </p:nvSpPr>
          <p:spPr>
            <a:xfrm>
              <a:off x="7024869" y="731375"/>
              <a:ext cx="495160" cy="566980"/>
            </a:xfrm>
            <a:custGeom>
              <a:avLst/>
              <a:gdLst/>
              <a:ahLst/>
              <a:cxnLst/>
              <a:rect l="l" t="t" r="r" b="b"/>
              <a:pathLst>
                <a:path w="9211" h="10547" extrusionOk="0">
                  <a:moveTo>
                    <a:pt x="4137" y="0"/>
                  </a:moveTo>
                  <a:cubicBezTo>
                    <a:pt x="3582" y="0"/>
                    <a:pt x="3008" y="45"/>
                    <a:pt x="2402" y="151"/>
                  </a:cubicBezTo>
                  <a:cubicBezTo>
                    <a:pt x="1551" y="303"/>
                    <a:pt x="761" y="546"/>
                    <a:pt x="1" y="790"/>
                  </a:cubicBezTo>
                  <a:cubicBezTo>
                    <a:pt x="3588" y="3069"/>
                    <a:pt x="6141" y="6626"/>
                    <a:pt x="7813" y="10547"/>
                  </a:cubicBezTo>
                  <a:cubicBezTo>
                    <a:pt x="7904" y="10516"/>
                    <a:pt x="7965" y="10516"/>
                    <a:pt x="8056" y="10486"/>
                  </a:cubicBezTo>
                  <a:cubicBezTo>
                    <a:pt x="8694" y="10273"/>
                    <a:pt x="9028" y="9939"/>
                    <a:pt x="9211" y="9544"/>
                  </a:cubicBezTo>
                  <a:cubicBezTo>
                    <a:pt x="8664" y="6078"/>
                    <a:pt x="7387" y="2765"/>
                    <a:pt x="5290" y="60"/>
                  </a:cubicBezTo>
                  <a:cubicBezTo>
                    <a:pt x="4912" y="22"/>
                    <a:pt x="4529" y="0"/>
                    <a:pt x="4137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52"/>
            <p:cNvSpPr/>
            <p:nvPr/>
          </p:nvSpPr>
          <p:spPr>
            <a:xfrm>
              <a:off x="7309198" y="734601"/>
              <a:ext cx="593214" cy="578162"/>
            </a:xfrm>
            <a:custGeom>
              <a:avLst/>
              <a:gdLst/>
              <a:ahLst/>
              <a:cxnLst/>
              <a:rect l="l" t="t" r="r" b="b"/>
              <a:pathLst>
                <a:path w="11035" h="10755" extrusionOk="0">
                  <a:moveTo>
                    <a:pt x="1" y="0"/>
                  </a:moveTo>
                  <a:lnTo>
                    <a:pt x="1" y="0"/>
                  </a:lnTo>
                  <a:cubicBezTo>
                    <a:pt x="2098" y="2705"/>
                    <a:pt x="3375" y="6018"/>
                    <a:pt x="3922" y="9484"/>
                  </a:cubicBezTo>
                  <a:cubicBezTo>
                    <a:pt x="4317" y="8633"/>
                    <a:pt x="3922" y="7660"/>
                    <a:pt x="3922" y="7660"/>
                  </a:cubicBezTo>
                  <a:lnTo>
                    <a:pt x="3922" y="7660"/>
                  </a:lnTo>
                  <a:cubicBezTo>
                    <a:pt x="3922" y="7661"/>
                    <a:pt x="5804" y="10755"/>
                    <a:pt x="7936" y="10755"/>
                  </a:cubicBezTo>
                  <a:cubicBezTo>
                    <a:pt x="8166" y="10755"/>
                    <a:pt x="8399" y="10719"/>
                    <a:pt x="8633" y="10639"/>
                  </a:cubicBezTo>
                  <a:cubicBezTo>
                    <a:pt x="11034" y="9818"/>
                    <a:pt x="7721" y="4803"/>
                    <a:pt x="6536" y="3344"/>
                  </a:cubicBezTo>
                  <a:cubicBezTo>
                    <a:pt x="5624" y="2189"/>
                    <a:pt x="3253" y="334"/>
                    <a:pt x="1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52"/>
            <p:cNvSpPr/>
            <p:nvPr/>
          </p:nvSpPr>
          <p:spPr>
            <a:xfrm>
              <a:off x="6448093" y="1397981"/>
              <a:ext cx="343188" cy="208579"/>
            </a:xfrm>
            <a:custGeom>
              <a:avLst/>
              <a:gdLst/>
              <a:ahLst/>
              <a:cxnLst/>
              <a:rect l="l" t="t" r="r" b="b"/>
              <a:pathLst>
                <a:path w="6384" h="3880" extrusionOk="0">
                  <a:moveTo>
                    <a:pt x="0" y="1"/>
                  </a:moveTo>
                  <a:lnTo>
                    <a:pt x="0" y="1"/>
                  </a:lnTo>
                  <a:cubicBezTo>
                    <a:pt x="713" y="3542"/>
                    <a:pt x="1824" y="3880"/>
                    <a:pt x="2223" y="3880"/>
                  </a:cubicBezTo>
                  <a:cubicBezTo>
                    <a:pt x="2317" y="3880"/>
                    <a:pt x="2371" y="3861"/>
                    <a:pt x="2371" y="3861"/>
                  </a:cubicBezTo>
                  <a:cubicBezTo>
                    <a:pt x="2371" y="3861"/>
                    <a:pt x="2983" y="3591"/>
                    <a:pt x="3943" y="3591"/>
                  </a:cubicBezTo>
                  <a:cubicBezTo>
                    <a:pt x="4231" y="3591"/>
                    <a:pt x="4550" y="3615"/>
                    <a:pt x="4894" y="3679"/>
                  </a:cubicBezTo>
                  <a:cubicBezTo>
                    <a:pt x="4894" y="3679"/>
                    <a:pt x="5654" y="2554"/>
                    <a:pt x="6383" y="1095"/>
                  </a:cubicBezTo>
                  <a:lnTo>
                    <a:pt x="6383" y="1095"/>
                  </a:lnTo>
                  <a:cubicBezTo>
                    <a:pt x="5975" y="1134"/>
                    <a:pt x="5565" y="1154"/>
                    <a:pt x="5156" y="1154"/>
                  </a:cubicBezTo>
                  <a:cubicBezTo>
                    <a:pt x="3347" y="1154"/>
                    <a:pt x="1562" y="769"/>
                    <a:pt x="0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52"/>
            <p:cNvSpPr/>
            <p:nvPr/>
          </p:nvSpPr>
          <p:spPr>
            <a:xfrm>
              <a:off x="7219314" y="1159401"/>
              <a:ext cx="4999" cy="6612"/>
            </a:xfrm>
            <a:custGeom>
              <a:avLst/>
              <a:gdLst/>
              <a:ahLst/>
              <a:cxnLst/>
              <a:rect l="l" t="t" r="r" b="b"/>
              <a:pathLst>
                <a:path w="93" h="123" extrusionOk="0">
                  <a:moveTo>
                    <a:pt x="92" y="123"/>
                  </a:moveTo>
                  <a:cubicBezTo>
                    <a:pt x="31" y="62"/>
                    <a:pt x="1" y="1"/>
                    <a:pt x="1" y="1"/>
                  </a:cubicBezTo>
                  <a:cubicBezTo>
                    <a:pt x="1" y="1"/>
                    <a:pt x="31" y="62"/>
                    <a:pt x="92" y="12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52"/>
            <p:cNvSpPr/>
            <p:nvPr/>
          </p:nvSpPr>
          <p:spPr>
            <a:xfrm>
              <a:off x="6990571" y="3360438"/>
              <a:ext cx="300719" cy="254972"/>
            </a:xfrm>
            <a:custGeom>
              <a:avLst/>
              <a:gdLst/>
              <a:ahLst/>
              <a:cxnLst/>
              <a:rect l="l" t="t" r="r" b="b"/>
              <a:pathLst>
                <a:path w="559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98" y="3770"/>
                    <a:pt x="3770" y="3071"/>
                    <a:pt x="5533" y="2676"/>
                  </a:cubicBezTo>
                  <a:lnTo>
                    <a:pt x="5593" y="1"/>
                  </a:lnTo>
                  <a:close/>
                </a:path>
              </a:pathLst>
            </a:custGeom>
            <a:solidFill>
              <a:srgbClr val="0AB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52"/>
            <p:cNvSpPr/>
            <p:nvPr/>
          </p:nvSpPr>
          <p:spPr>
            <a:xfrm>
              <a:off x="7021644" y="3504242"/>
              <a:ext cx="266368" cy="442854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192" y="396"/>
                    <a:pt x="1520" y="1095"/>
                    <a:pt x="0" y="2068"/>
                  </a:cubicBezTo>
                  <a:lnTo>
                    <a:pt x="730" y="8207"/>
                  </a:lnTo>
                  <a:lnTo>
                    <a:pt x="474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52"/>
            <p:cNvSpPr/>
            <p:nvPr/>
          </p:nvSpPr>
          <p:spPr>
            <a:xfrm>
              <a:off x="6881119" y="3921409"/>
              <a:ext cx="403611" cy="336414"/>
            </a:xfrm>
            <a:custGeom>
              <a:avLst/>
              <a:gdLst/>
              <a:ahLst/>
              <a:cxnLst/>
              <a:rect l="l" t="t" r="r" b="b"/>
              <a:pathLst>
                <a:path w="7508" h="6258" extrusionOk="0">
                  <a:moveTo>
                    <a:pt x="7415" y="1"/>
                  </a:moveTo>
                  <a:cubicBezTo>
                    <a:pt x="7357" y="1"/>
                    <a:pt x="7228" y="1108"/>
                    <a:pt x="5551" y="1108"/>
                  </a:cubicBezTo>
                  <a:cubicBezTo>
                    <a:pt x="4994" y="1108"/>
                    <a:pt x="4266" y="986"/>
                    <a:pt x="3313" y="660"/>
                  </a:cubicBezTo>
                  <a:cubicBezTo>
                    <a:pt x="3313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7" y="6257"/>
                    <a:pt x="7508" y="478"/>
                    <a:pt x="7508" y="478"/>
                  </a:cubicBezTo>
                  <a:cubicBezTo>
                    <a:pt x="7446" y="130"/>
                    <a:pt x="7434" y="1"/>
                    <a:pt x="741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52"/>
            <p:cNvSpPr/>
            <p:nvPr/>
          </p:nvSpPr>
          <p:spPr>
            <a:xfrm>
              <a:off x="6979121" y="3935655"/>
              <a:ext cx="297440" cy="18632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74" y="3118"/>
                    <a:pt x="1153" y="3028"/>
                    <a:pt x="1732" y="3028"/>
                  </a:cubicBezTo>
                  <a:cubicBezTo>
                    <a:pt x="2505" y="3028"/>
                    <a:pt x="3279" y="3187"/>
                    <a:pt x="4043" y="3465"/>
                  </a:cubicBezTo>
                  <a:cubicBezTo>
                    <a:pt x="504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77" y="122"/>
                    <a:pt x="4476" y="162"/>
                    <a:pt x="3877" y="162"/>
                  </a:cubicBezTo>
                  <a:cubicBezTo>
                    <a:pt x="2679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52"/>
            <p:cNvSpPr/>
            <p:nvPr/>
          </p:nvSpPr>
          <p:spPr>
            <a:xfrm>
              <a:off x="7031428" y="3823891"/>
              <a:ext cx="202236" cy="173529"/>
            </a:xfrm>
            <a:custGeom>
              <a:avLst/>
              <a:gdLst/>
              <a:ahLst/>
              <a:cxnLst/>
              <a:rect l="l" t="t" r="r" b="b"/>
              <a:pathLst>
                <a:path w="3762" h="3228" extrusionOk="0">
                  <a:moveTo>
                    <a:pt x="1214" y="327"/>
                  </a:moveTo>
                  <a:cubicBezTo>
                    <a:pt x="1511" y="327"/>
                    <a:pt x="1642" y="1586"/>
                    <a:pt x="1642" y="1714"/>
                  </a:cubicBezTo>
                  <a:cubicBezTo>
                    <a:pt x="1642" y="1950"/>
                    <a:pt x="1634" y="2177"/>
                    <a:pt x="1622" y="2401"/>
                  </a:cubicBezTo>
                  <a:lnTo>
                    <a:pt x="1622" y="2401"/>
                  </a:lnTo>
                  <a:cubicBezTo>
                    <a:pt x="1525" y="2225"/>
                    <a:pt x="1428" y="2046"/>
                    <a:pt x="1338" y="1866"/>
                  </a:cubicBezTo>
                  <a:cubicBezTo>
                    <a:pt x="1216" y="1562"/>
                    <a:pt x="791" y="802"/>
                    <a:pt x="1034" y="468"/>
                  </a:cubicBezTo>
                  <a:cubicBezTo>
                    <a:pt x="1100" y="369"/>
                    <a:pt x="1160" y="327"/>
                    <a:pt x="1214" y="327"/>
                  </a:cubicBezTo>
                  <a:close/>
                  <a:moveTo>
                    <a:pt x="2583" y="1014"/>
                  </a:moveTo>
                  <a:cubicBezTo>
                    <a:pt x="2736" y="1014"/>
                    <a:pt x="2849" y="1167"/>
                    <a:pt x="2827" y="1380"/>
                  </a:cubicBezTo>
                  <a:cubicBezTo>
                    <a:pt x="2751" y="1912"/>
                    <a:pt x="2337" y="2360"/>
                    <a:pt x="1937" y="2741"/>
                  </a:cubicBezTo>
                  <a:lnTo>
                    <a:pt x="1937" y="2741"/>
                  </a:lnTo>
                  <a:cubicBezTo>
                    <a:pt x="1964" y="2390"/>
                    <a:pt x="2004" y="2043"/>
                    <a:pt x="2098" y="1714"/>
                  </a:cubicBezTo>
                  <a:cubicBezTo>
                    <a:pt x="2159" y="1502"/>
                    <a:pt x="2219" y="1228"/>
                    <a:pt x="2371" y="1106"/>
                  </a:cubicBezTo>
                  <a:cubicBezTo>
                    <a:pt x="2444" y="1042"/>
                    <a:pt x="2517" y="1014"/>
                    <a:pt x="2583" y="1014"/>
                  </a:cubicBezTo>
                  <a:close/>
                  <a:moveTo>
                    <a:pt x="1269" y="0"/>
                  </a:moveTo>
                  <a:cubicBezTo>
                    <a:pt x="1181" y="0"/>
                    <a:pt x="1083" y="23"/>
                    <a:pt x="973" y="73"/>
                  </a:cubicBezTo>
                  <a:cubicBezTo>
                    <a:pt x="0" y="559"/>
                    <a:pt x="1247" y="2535"/>
                    <a:pt x="1581" y="3113"/>
                  </a:cubicBezTo>
                  <a:cubicBezTo>
                    <a:pt x="1622" y="3194"/>
                    <a:pt x="1689" y="3227"/>
                    <a:pt x="1756" y="3227"/>
                  </a:cubicBezTo>
                  <a:cubicBezTo>
                    <a:pt x="1864" y="3227"/>
                    <a:pt x="1970" y="3137"/>
                    <a:pt x="1949" y="3015"/>
                  </a:cubicBezTo>
                  <a:lnTo>
                    <a:pt x="1949" y="3015"/>
                  </a:lnTo>
                  <a:cubicBezTo>
                    <a:pt x="2629" y="2559"/>
                    <a:pt x="3762" y="1414"/>
                    <a:pt x="2918" y="711"/>
                  </a:cubicBezTo>
                  <a:cubicBezTo>
                    <a:pt x="2843" y="644"/>
                    <a:pt x="2756" y="617"/>
                    <a:pt x="2667" y="617"/>
                  </a:cubicBezTo>
                  <a:cubicBezTo>
                    <a:pt x="2431" y="617"/>
                    <a:pt x="2178" y="809"/>
                    <a:pt x="2067" y="985"/>
                  </a:cubicBezTo>
                  <a:cubicBezTo>
                    <a:pt x="2021" y="1062"/>
                    <a:pt x="1979" y="1141"/>
                    <a:pt x="1941" y="1223"/>
                  </a:cubicBezTo>
                  <a:lnTo>
                    <a:pt x="1941" y="1223"/>
                  </a:lnTo>
                  <a:cubicBezTo>
                    <a:pt x="1881" y="570"/>
                    <a:pt x="1706" y="0"/>
                    <a:pt x="12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52"/>
            <p:cNvSpPr/>
            <p:nvPr/>
          </p:nvSpPr>
          <p:spPr>
            <a:xfrm>
              <a:off x="6962778" y="4098436"/>
              <a:ext cx="233738" cy="138211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36" y="0"/>
                  </a:moveTo>
                  <a:cubicBezTo>
                    <a:pt x="1457" y="0"/>
                    <a:pt x="878" y="90"/>
                    <a:pt x="305" y="285"/>
                  </a:cubicBezTo>
                  <a:cubicBezTo>
                    <a:pt x="1" y="1471"/>
                    <a:pt x="31" y="2504"/>
                    <a:pt x="1217" y="2565"/>
                  </a:cubicBezTo>
                  <a:cubicBezTo>
                    <a:pt x="1272" y="2569"/>
                    <a:pt x="1327" y="2570"/>
                    <a:pt x="1381" y="2570"/>
                  </a:cubicBezTo>
                  <a:cubicBezTo>
                    <a:pt x="2639" y="2570"/>
                    <a:pt x="3619" y="1574"/>
                    <a:pt x="4347" y="437"/>
                  </a:cubicBezTo>
                  <a:cubicBezTo>
                    <a:pt x="3583" y="159"/>
                    <a:pt x="2809" y="0"/>
                    <a:pt x="203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52"/>
            <p:cNvSpPr/>
            <p:nvPr/>
          </p:nvSpPr>
          <p:spPr>
            <a:xfrm>
              <a:off x="7041212" y="3992263"/>
              <a:ext cx="181109" cy="20482"/>
            </a:xfrm>
            <a:custGeom>
              <a:avLst/>
              <a:gdLst/>
              <a:ahLst/>
              <a:cxnLst/>
              <a:rect l="l" t="t" r="r" b="b"/>
              <a:pathLst>
                <a:path w="3369" h="381" extrusionOk="0">
                  <a:moveTo>
                    <a:pt x="1969" y="0"/>
                  </a:moveTo>
                  <a:cubicBezTo>
                    <a:pt x="1331" y="0"/>
                    <a:pt x="681" y="123"/>
                    <a:pt x="62" y="193"/>
                  </a:cubicBezTo>
                  <a:cubicBezTo>
                    <a:pt x="1" y="224"/>
                    <a:pt x="1" y="284"/>
                    <a:pt x="62" y="284"/>
                  </a:cubicBezTo>
                  <a:cubicBezTo>
                    <a:pt x="679" y="250"/>
                    <a:pt x="1277" y="167"/>
                    <a:pt x="1873" y="167"/>
                  </a:cubicBezTo>
                  <a:cubicBezTo>
                    <a:pt x="2332" y="167"/>
                    <a:pt x="2790" y="217"/>
                    <a:pt x="3253" y="376"/>
                  </a:cubicBezTo>
                  <a:cubicBezTo>
                    <a:pt x="3263" y="379"/>
                    <a:pt x="3272" y="381"/>
                    <a:pt x="3281" y="381"/>
                  </a:cubicBezTo>
                  <a:cubicBezTo>
                    <a:pt x="3350" y="381"/>
                    <a:pt x="3368" y="281"/>
                    <a:pt x="3314" y="254"/>
                  </a:cubicBezTo>
                  <a:cubicBezTo>
                    <a:pt x="2882" y="63"/>
                    <a:pt x="2429" y="0"/>
                    <a:pt x="19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52"/>
            <p:cNvSpPr/>
            <p:nvPr/>
          </p:nvSpPr>
          <p:spPr>
            <a:xfrm>
              <a:off x="7023310" y="4038119"/>
              <a:ext cx="182453" cy="20374"/>
            </a:xfrm>
            <a:custGeom>
              <a:avLst/>
              <a:gdLst/>
              <a:ahLst/>
              <a:cxnLst/>
              <a:rect l="l" t="t" r="r" b="b"/>
              <a:pathLst>
                <a:path w="3394" h="379" extrusionOk="0">
                  <a:moveTo>
                    <a:pt x="2004" y="1"/>
                  </a:moveTo>
                  <a:cubicBezTo>
                    <a:pt x="1356" y="1"/>
                    <a:pt x="687" y="132"/>
                    <a:pt x="60" y="222"/>
                  </a:cubicBezTo>
                  <a:cubicBezTo>
                    <a:pt x="8" y="222"/>
                    <a:pt x="1" y="289"/>
                    <a:pt x="38" y="289"/>
                  </a:cubicBezTo>
                  <a:cubicBezTo>
                    <a:pt x="44" y="289"/>
                    <a:pt x="52" y="287"/>
                    <a:pt x="60" y="283"/>
                  </a:cubicBezTo>
                  <a:cubicBezTo>
                    <a:pt x="695" y="248"/>
                    <a:pt x="1291" y="166"/>
                    <a:pt x="1886" y="166"/>
                  </a:cubicBezTo>
                  <a:cubicBezTo>
                    <a:pt x="2346" y="166"/>
                    <a:pt x="2806" y="215"/>
                    <a:pt x="3282" y="374"/>
                  </a:cubicBezTo>
                  <a:cubicBezTo>
                    <a:pt x="3289" y="377"/>
                    <a:pt x="3296" y="379"/>
                    <a:pt x="3302" y="379"/>
                  </a:cubicBezTo>
                  <a:cubicBezTo>
                    <a:pt x="3355" y="379"/>
                    <a:pt x="3394" y="279"/>
                    <a:pt x="3313" y="252"/>
                  </a:cubicBezTo>
                  <a:cubicBezTo>
                    <a:pt x="2900" y="65"/>
                    <a:pt x="2457" y="1"/>
                    <a:pt x="200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52"/>
            <p:cNvSpPr/>
            <p:nvPr/>
          </p:nvSpPr>
          <p:spPr>
            <a:xfrm>
              <a:off x="7292856" y="3360438"/>
              <a:ext cx="300719" cy="254972"/>
            </a:xfrm>
            <a:custGeom>
              <a:avLst/>
              <a:gdLst/>
              <a:ahLst/>
              <a:cxnLst/>
              <a:rect l="l" t="t" r="r" b="b"/>
              <a:pathLst>
                <a:path w="559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98" y="3770"/>
                    <a:pt x="3770" y="3071"/>
                    <a:pt x="5533" y="2676"/>
                  </a:cubicBezTo>
                  <a:lnTo>
                    <a:pt x="5594" y="1"/>
                  </a:lnTo>
                  <a:close/>
                </a:path>
              </a:pathLst>
            </a:custGeom>
            <a:solidFill>
              <a:srgbClr val="0AB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52"/>
            <p:cNvSpPr/>
            <p:nvPr/>
          </p:nvSpPr>
          <p:spPr>
            <a:xfrm>
              <a:off x="7323928" y="3504242"/>
              <a:ext cx="266368" cy="442854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192" y="396"/>
                    <a:pt x="1520" y="1095"/>
                    <a:pt x="0" y="2068"/>
                  </a:cubicBezTo>
                  <a:lnTo>
                    <a:pt x="730" y="8207"/>
                  </a:lnTo>
                  <a:lnTo>
                    <a:pt x="474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52"/>
            <p:cNvSpPr/>
            <p:nvPr/>
          </p:nvSpPr>
          <p:spPr>
            <a:xfrm>
              <a:off x="7183403" y="3921409"/>
              <a:ext cx="403611" cy="336414"/>
            </a:xfrm>
            <a:custGeom>
              <a:avLst/>
              <a:gdLst/>
              <a:ahLst/>
              <a:cxnLst/>
              <a:rect l="l" t="t" r="r" b="b"/>
              <a:pathLst>
                <a:path w="7508" h="6258" extrusionOk="0">
                  <a:moveTo>
                    <a:pt x="7415" y="1"/>
                  </a:moveTo>
                  <a:cubicBezTo>
                    <a:pt x="7358" y="1"/>
                    <a:pt x="7232" y="1108"/>
                    <a:pt x="5567" y="1108"/>
                  </a:cubicBezTo>
                  <a:cubicBezTo>
                    <a:pt x="5014" y="1108"/>
                    <a:pt x="4291" y="986"/>
                    <a:pt x="3344" y="660"/>
                  </a:cubicBezTo>
                  <a:cubicBezTo>
                    <a:pt x="3344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7" y="6257"/>
                    <a:pt x="7508" y="478"/>
                    <a:pt x="7508" y="478"/>
                  </a:cubicBezTo>
                  <a:cubicBezTo>
                    <a:pt x="7446" y="130"/>
                    <a:pt x="7435" y="1"/>
                    <a:pt x="741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52"/>
            <p:cNvSpPr/>
            <p:nvPr/>
          </p:nvSpPr>
          <p:spPr>
            <a:xfrm>
              <a:off x="7281459" y="3935655"/>
              <a:ext cx="297440" cy="18632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520" y="0"/>
                  </a:moveTo>
                  <a:cubicBezTo>
                    <a:pt x="1520" y="0"/>
                    <a:pt x="426" y="1763"/>
                    <a:pt x="0" y="3313"/>
                  </a:cubicBezTo>
                  <a:cubicBezTo>
                    <a:pt x="573" y="3118"/>
                    <a:pt x="1158" y="3028"/>
                    <a:pt x="1741" y="3028"/>
                  </a:cubicBezTo>
                  <a:cubicBezTo>
                    <a:pt x="2519" y="3028"/>
                    <a:pt x="3296" y="3187"/>
                    <a:pt x="4043" y="3465"/>
                  </a:cubicBezTo>
                  <a:cubicBezTo>
                    <a:pt x="5046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76" y="122"/>
                    <a:pt x="4478" y="162"/>
                    <a:pt x="3884" y="162"/>
                  </a:cubicBezTo>
                  <a:cubicBezTo>
                    <a:pt x="2695" y="162"/>
                    <a:pt x="1520" y="0"/>
                    <a:pt x="152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52"/>
            <p:cNvSpPr/>
            <p:nvPr/>
          </p:nvSpPr>
          <p:spPr>
            <a:xfrm>
              <a:off x="7333712" y="3823891"/>
              <a:ext cx="200623" cy="173529"/>
            </a:xfrm>
            <a:custGeom>
              <a:avLst/>
              <a:gdLst/>
              <a:ahLst/>
              <a:cxnLst/>
              <a:rect l="l" t="t" r="r" b="b"/>
              <a:pathLst>
                <a:path w="3732" h="3228" extrusionOk="0">
                  <a:moveTo>
                    <a:pt x="1214" y="327"/>
                  </a:moveTo>
                  <a:cubicBezTo>
                    <a:pt x="1512" y="327"/>
                    <a:pt x="1642" y="1586"/>
                    <a:pt x="1642" y="1714"/>
                  </a:cubicBezTo>
                  <a:cubicBezTo>
                    <a:pt x="1642" y="1950"/>
                    <a:pt x="1634" y="2177"/>
                    <a:pt x="1622" y="2401"/>
                  </a:cubicBezTo>
                  <a:lnTo>
                    <a:pt x="1622" y="2401"/>
                  </a:lnTo>
                  <a:cubicBezTo>
                    <a:pt x="1525" y="2225"/>
                    <a:pt x="1428" y="2046"/>
                    <a:pt x="1338" y="1866"/>
                  </a:cubicBezTo>
                  <a:cubicBezTo>
                    <a:pt x="1217" y="1562"/>
                    <a:pt x="791" y="802"/>
                    <a:pt x="1034" y="468"/>
                  </a:cubicBezTo>
                  <a:cubicBezTo>
                    <a:pt x="1100" y="369"/>
                    <a:pt x="1160" y="327"/>
                    <a:pt x="1214" y="327"/>
                  </a:cubicBezTo>
                  <a:close/>
                  <a:moveTo>
                    <a:pt x="2583" y="1014"/>
                  </a:moveTo>
                  <a:cubicBezTo>
                    <a:pt x="2736" y="1014"/>
                    <a:pt x="2849" y="1167"/>
                    <a:pt x="2827" y="1380"/>
                  </a:cubicBezTo>
                  <a:cubicBezTo>
                    <a:pt x="2751" y="1912"/>
                    <a:pt x="2337" y="2360"/>
                    <a:pt x="1937" y="2741"/>
                  </a:cubicBezTo>
                  <a:lnTo>
                    <a:pt x="1937" y="2741"/>
                  </a:lnTo>
                  <a:cubicBezTo>
                    <a:pt x="1965" y="2390"/>
                    <a:pt x="2004" y="2043"/>
                    <a:pt x="2098" y="1714"/>
                  </a:cubicBezTo>
                  <a:cubicBezTo>
                    <a:pt x="2159" y="1502"/>
                    <a:pt x="2220" y="1228"/>
                    <a:pt x="2372" y="1106"/>
                  </a:cubicBezTo>
                  <a:cubicBezTo>
                    <a:pt x="2445" y="1042"/>
                    <a:pt x="2518" y="1014"/>
                    <a:pt x="2583" y="1014"/>
                  </a:cubicBezTo>
                  <a:close/>
                  <a:moveTo>
                    <a:pt x="1269" y="0"/>
                  </a:moveTo>
                  <a:cubicBezTo>
                    <a:pt x="1182" y="0"/>
                    <a:pt x="1083" y="23"/>
                    <a:pt x="973" y="73"/>
                  </a:cubicBezTo>
                  <a:cubicBezTo>
                    <a:pt x="1" y="559"/>
                    <a:pt x="1247" y="2535"/>
                    <a:pt x="1581" y="3113"/>
                  </a:cubicBezTo>
                  <a:cubicBezTo>
                    <a:pt x="1622" y="3194"/>
                    <a:pt x="1689" y="3227"/>
                    <a:pt x="1756" y="3227"/>
                  </a:cubicBezTo>
                  <a:cubicBezTo>
                    <a:pt x="1866" y="3227"/>
                    <a:pt x="1972" y="3135"/>
                    <a:pt x="1949" y="3012"/>
                  </a:cubicBezTo>
                  <a:lnTo>
                    <a:pt x="1949" y="3012"/>
                  </a:lnTo>
                  <a:cubicBezTo>
                    <a:pt x="2606" y="2552"/>
                    <a:pt x="3732" y="1412"/>
                    <a:pt x="2919" y="711"/>
                  </a:cubicBezTo>
                  <a:cubicBezTo>
                    <a:pt x="2843" y="644"/>
                    <a:pt x="2756" y="617"/>
                    <a:pt x="2667" y="617"/>
                  </a:cubicBezTo>
                  <a:cubicBezTo>
                    <a:pt x="2431" y="617"/>
                    <a:pt x="2178" y="809"/>
                    <a:pt x="2068" y="985"/>
                  </a:cubicBezTo>
                  <a:cubicBezTo>
                    <a:pt x="2021" y="1062"/>
                    <a:pt x="1980" y="1141"/>
                    <a:pt x="1942" y="1223"/>
                  </a:cubicBezTo>
                  <a:lnTo>
                    <a:pt x="1942" y="1223"/>
                  </a:lnTo>
                  <a:cubicBezTo>
                    <a:pt x="1882" y="570"/>
                    <a:pt x="1706" y="0"/>
                    <a:pt x="12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52"/>
            <p:cNvSpPr/>
            <p:nvPr/>
          </p:nvSpPr>
          <p:spPr>
            <a:xfrm>
              <a:off x="7265116" y="4098436"/>
              <a:ext cx="233684" cy="138211"/>
            </a:xfrm>
            <a:custGeom>
              <a:avLst/>
              <a:gdLst/>
              <a:ahLst/>
              <a:cxnLst/>
              <a:rect l="l" t="t" r="r" b="b"/>
              <a:pathLst>
                <a:path w="4347" h="2571" extrusionOk="0">
                  <a:moveTo>
                    <a:pt x="2045" y="0"/>
                  </a:moveTo>
                  <a:cubicBezTo>
                    <a:pt x="1462" y="0"/>
                    <a:pt x="877" y="90"/>
                    <a:pt x="304" y="285"/>
                  </a:cubicBezTo>
                  <a:cubicBezTo>
                    <a:pt x="0" y="1471"/>
                    <a:pt x="30" y="2504"/>
                    <a:pt x="1216" y="2565"/>
                  </a:cubicBezTo>
                  <a:cubicBezTo>
                    <a:pt x="1271" y="2569"/>
                    <a:pt x="1326" y="2570"/>
                    <a:pt x="1380" y="2570"/>
                  </a:cubicBezTo>
                  <a:cubicBezTo>
                    <a:pt x="2638" y="2570"/>
                    <a:pt x="3618" y="1574"/>
                    <a:pt x="4347" y="437"/>
                  </a:cubicBezTo>
                  <a:cubicBezTo>
                    <a:pt x="3600" y="159"/>
                    <a:pt x="2823" y="0"/>
                    <a:pt x="204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52"/>
            <p:cNvSpPr/>
            <p:nvPr/>
          </p:nvSpPr>
          <p:spPr>
            <a:xfrm>
              <a:off x="7343550" y="3992263"/>
              <a:ext cx="181055" cy="20482"/>
            </a:xfrm>
            <a:custGeom>
              <a:avLst/>
              <a:gdLst/>
              <a:ahLst/>
              <a:cxnLst/>
              <a:rect l="l" t="t" r="r" b="b"/>
              <a:pathLst>
                <a:path w="3368" h="381" extrusionOk="0">
                  <a:moveTo>
                    <a:pt x="1969" y="0"/>
                  </a:moveTo>
                  <a:cubicBezTo>
                    <a:pt x="1330" y="0"/>
                    <a:pt x="680" y="123"/>
                    <a:pt x="61" y="193"/>
                  </a:cubicBezTo>
                  <a:cubicBezTo>
                    <a:pt x="0" y="224"/>
                    <a:pt x="0" y="284"/>
                    <a:pt x="61" y="284"/>
                  </a:cubicBezTo>
                  <a:cubicBezTo>
                    <a:pt x="678" y="250"/>
                    <a:pt x="1277" y="167"/>
                    <a:pt x="1877" y="167"/>
                  </a:cubicBezTo>
                  <a:cubicBezTo>
                    <a:pt x="2341" y="167"/>
                    <a:pt x="2806" y="217"/>
                    <a:pt x="3283" y="376"/>
                  </a:cubicBezTo>
                  <a:cubicBezTo>
                    <a:pt x="3289" y="379"/>
                    <a:pt x="3296" y="381"/>
                    <a:pt x="3302" y="381"/>
                  </a:cubicBezTo>
                  <a:cubicBezTo>
                    <a:pt x="3349" y="381"/>
                    <a:pt x="3367" y="281"/>
                    <a:pt x="3313" y="254"/>
                  </a:cubicBezTo>
                  <a:cubicBezTo>
                    <a:pt x="2881" y="63"/>
                    <a:pt x="2428" y="0"/>
                    <a:pt x="19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52"/>
            <p:cNvSpPr/>
            <p:nvPr/>
          </p:nvSpPr>
          <p:spPr>
            <a:xfrm>
              <a:off x="7325595" y="4038119"/>
              <a:ext cx="182668" cy="20374"/>
            </a:xfrm>
            <a:custGeom>
              <a:avLst/>
              <a:gdLst/>
              <a:ahLst/>
              <a:cxnLst/>
              <a:rect l="l" t="t" r="r" b="b"/>
              <a:pathLst>
                <a:path w="3398" h="379" extrusionOk="0">
                  <a:moveTo>
                    <a:pt x="2011" y="1"/>
                  </a:moveTo>
                  <a:cubicBezTo>
                    <a:pt x="1356" y="1"/>
                    <a:pt x="687" y="132"/>
                    <a:pt x="61" y="222"/>
                  </a:cubicBezTo>
                  <a:cubicBezTo>
                    <a:pt x="8" y="222"/>
                    <a:pt x="1" y="289"/>
                    <a:pt x="38" y="289"/>
                  </a:cubicBezTo>
                  <a:cubicBezTo>
                    <a:pt x="44" y="289"/>
                    <a:pt x="52" y="287"/>
                    <a:pt x="61" y="283"/>
                  </a:cubicBezTo>
                  <a:cubicBezTo>
                    <a:pt x="695" y="248"/>
                    <a:pt x="1291" y="166"/>
                    <a:pt x="1887" y="166"/>
                  </a:cubicBezTo>
                  <a:cubicBezTo>
                    <a:pt x="2346" y="166"/>
                    <a:pt x="2806" y="215"/>
                    <a:pt x="3282" y="374"/>
                  </a:cubicBezTo>
                  <a:cubicBezTo>
                    <a:pt x="3289" y="377"/>
                    <a:pt x="3296" y="379"/>
                    <a:pt x="3302" y="379"/>
                  </a:cubicBezTo>
                  <a:cubicBezTo>
                    <a:pt x="3355" y="379"/>
                    <a:pt x="3397" y="279"/>
                    <a:pt x="3343" y="252"/>
                  </a:cubicBezTo>
                  <a:cubicBezTo>
                    <a:pt x="2918" y="65"/>
                    <a:pt x="2468" y="1"/>
                    <a:pt x="201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52"/>
            <p:cNvSpPr/>
            <p:nvPr/>
          </p:nvSpPr>
          <p:spPr>
            <a:xfrm>
              <a:off x="7903983" y="2597389"/>
              <a:ext cx="289269" cy="586656"/>
            </a:xfrm>
            <a:custGeom>
              <a:avLst/>
              <a:gdLst/>
              <a:ahLst/>
              <a:cxnLst/>
              <a:rect l="l" t="t" r="r" b="b"/>
              <a:pathLst>
                <a:path w="5381" h="10913" extrusionOk="0">
                  <a:moveTo>
                    <a:pt x="5381" y="0"/>
                  </a:moveTo>
                  <a:lnTo>
                    <a:pt x="426" y="7721"/>
                  </a:lnTo>
                  <a:lnTo>
                    <a:pt x="1" y="10912"/>
                  </a:lnTo>
                  <a:lnTo>
                    <a:pt x="5381" y="2796"/>
                  </a:lnTo>
                  <a:lnTo>
                    <a:pt x="538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52"/>
            <p:cNvSpPr/>
            <p:nvPr/>
          </p:nvSpPr>
          <p:spPr>
            <a:xfrm>
              <a:off x="6712801" y="3099010"/>
              <a:ext cx="158531" cy="1062141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6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52"/>
            <p:cNvSpPr/>
            <p:nvPr/>
          </p:nvSpPr>
          <p:spPr>
            <a:xfrm>
              <a:off x="6840262" y="3099010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52"/>
            <p:cNvSpPr/>
            <p:nvPr/>
          </p:nvSpPr>
          <p:spPr>
            <a:xfrm>
              <a:off x="7943227" y="3082668"/>
              <a:ext cx="130738" cy="1078483"/>
            </a:xfrm>
            <a:custGeom>
              <a:avLst/>
              <a:gdLst/>
              <a:ahLst/>
              <a:cxnLst/>
              <a:rect l="l" t="t" r="r" b="b"/>
              <a:pathLst>
                <a:path w="2432" h="20062" extrusionOk="0">
                  <a:moveTo>
                    <a:pt x="0" y="1"/>
                  </a:moveTo>
                  <a:lnTo>
                    <a:pt x="547" y="20062"/>
                  </a:lnTo>
                  <a:lnTo>
                    <a:pt x="2432" y="20062"/>
                  </a:lnTo>
                  <a:lnTo>
                    <a:pt x="1885" y="3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52"/>
            <p:cNvSpPr/>
            <p:nvPr/>
          </p:nvSpPr>
          <p:spPr>
            <a:xfrm>
              <a:off x="8044508" y="2991170"/>
              <a:ext cx="102999" cy="1169978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38" y="0"/>
                  </a:moveTo>
                  <a:lnTo>
                    <a:pt x="1" y="2007"/>
                  </a:lnTo>
                  <a:lnTo>
                    <a:pt x="548" y="21764"/>
                  </a:lnTo>
                  <a:lnTo>
                    <a:pt x="1916" y="20700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52"/>
            <p:cNvSpPr/>
            <p:nvPr/>
          </p:nvSpPr>
          <p:spPr>
            <a:xfrm>
              <a:off x="6222576" y="3184002"/>
              <a:ext cx="1697769" cy="176486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52"/>
            <p:cNvSpPr/>
            <p:nvPr/>
          </p:nvSpPr>
          <p:spPr>
            <a:xfrm>
              <a:off x="7903983" y="2798338"/>
              <a:ext cx="254972" cy="562142"/>
            </a:xfrm>
            <a:custGeom>
              <a:avLst/>
              <a:gdLst/>
              <a:ahLst/>
              <a:cxnLst/>
              <a:rect l="l" t="t" r="r" b="b"/>
              <a:pathLst>
                <a:path w="4743" h="10457" extrusionOk="0">
                  <a:moveTo>
                    <a:pt x="4743" y="1"/>
                  </a:moveTo>
                  <a:lnTo>
                    <a:pt x="1" y="7174"/>
                  </a:lnTo>
                  <a:lnTo>
                    <a:pt x="305" y="10457"/>
                  </a:lnTo>
                  <a:lnTo>
                    <a:pt x="4743" y="2767"/>
                  </a:lnTo>
                  <a:lnTo>
                    <a:pt x="4743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52"/>
            <p:cNvSpPr/>
            <p:nvPr/>
          </p:nvSpPr>
          <p:spPr>
            <a:xfrm>
              <a:off x="6289559" y="3360438"/>
              <a:ext cx="158585" cy="1062141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52"/>
            <p:cNvSpPr/>
            <p:nvPr/>
          </p:nvSpPr>
          <p:spPr>
            <a:xfrm>
              <a:off x="6417021" y="3360438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52"/>
            <p:cNvSpPr/>
            <p:nvPr/>
          </p:nvSpPr>
          <p:spPr>
            <a:xfrm>
              <a:off x="7673574" y="3360438"/>
              <a:ext cx="158585" cy="1062141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52"/>
            <p:cNvSpPr/>
            <p:nvPr/>
          </p:nvSpPr>
          <p:spPr>
            <a:xfrm>
              <a:off x="7801035" y="3360438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52"/>
            <p:cNvSpPr/>
            <p:nvPr/>
          </p:nvSpPr>
          <p:spPr>
            <a:xfrm>
              <a:off x="6093502" y="3012405"/>
              <a:ext cx="472260" cy="171648"/>
            </a:xfrm>
            <a:custGeom>
              <a:avLst/>
              <a:gdLst/>
              <a:ahLst/>
              <a:cxnLst/>
              <a:rect l="l" t="t" r="r" b="b"/>
              <a:pathLst>
                <a:path w="8785" h="3193" extrusionOk="0">
                  <a:moveTo>
                    <a:pt x="0" y="1"/>
                  </a:moveTo>
                  <a:lnTo>
                    <a:pt x="578" y="3192"/>
                  </a:lnTo>
                  <a:lnTo>
                    <a:pt x="8785" y="3192"/>
                  </a:lnTo>
                  <a:cubicBezTo>
                    <a:pt x="8055" y="2341"/>
                    <a:pt x="7295" y="943"/>
                    <a:pt x="6596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52"/>
            <p:cNvSpPr/>
            <p:nvPr/>
          </p:nvSpPr>
          <p:spPr>
            <a:xfrm>
              <a:off x="6448093" y="3012405"/>
              <a:ext cx="251693" cy="171648"/>
            </a:xfrm>
            <a:custGeom>
              <a:avLst/>
              <a:gdLst/>
              <a:ahLst/>
              <a:cxnLst/>
              <a:rect l="l" t="t" r="r" b="b"/>
              <a:pathLst>
                <a:path w="4682" h="3193" extrusionOk="0">
                  <a:moveTo>
                    <a:pt x="0" y="1"/>
                  </a:moveTo>
                  <a:cubicBezTo>
                    <a:pt x="699" y="943"/>
                    <a:pt x="1459" y="2341"/>
                    <a:pt x="2189" y="3192"/>
                  </a:cubicBezTo>
                  <a:lnTo>
                    <a:pt x="4681" y="3192"/>
                  </a:lnTo>
                  <a:cubicBezTo>
                    <a:pt x="3982" y="2280"/>
                    <a:pt x="3070" y="912"/>
                    <a:pt x="2341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52"/>
            <p:cNvSpPr/>
            <p:nvPr/>
          </p:nvSpPr>
          <p:spPr>
            <a:xfrm>
              <a:off x="6573888" y="3012405"/>
              <a:ext cx="277819" cy="171648"/>
            </a:xfrm>
            <a:custGeom>
              <a:avLst/>
              <a:gdLst/>
              <a:ahLst/>
              <a:cxnLst/>
              <a:rect l="l" t="t" r="r" b="b"/>
              <a:pathLst>
                <a:path w="5168" h="3193" extrusionOk="0">
                  <a:moveTo>
                    <a:pt x="1" y="1"/>
                  </a:moveTo>
                  <a:cubicBezTo>
                    <a:pt x="730" y="912"/>
                    <a:pt x="1672" y="2280"/>
                    <a:pt x="2341" y="3192"/>
                  </a:cubicBezTo>
                  <a:lnTo>
                    <a:pt x="5168" y="3192"/>
                  </a:lnTo>
                  <a:cubicBezTo>
                    <a:pt x="4682" y="2250"/>
                    <a:pt x="3861" y="912"/>
                    <a:pt x="3375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52"/>
            <p:cNvSpPr/>
            <p:nvPr/>
          </p:nvSpPr>
          <p:spPr>
            <a:xfrm>
              <a:off x="6990571" y="3012405"/>
              <a:ext cx="936348" cy="171648"/>
            </a:xfrm>
            <a:custGeom>
              <a:avLst/>
              <a:gdLst/>
              <a:ahLst/>
              <a:cxnLst/>
              <a:rect l="l" t="t" r="r" b="b"/>
              <a:pathLst>
                <a:path w="17418" h="3193" extrusionOk="0">
                  <a:moveTo>
                    <a:pt x="1" y="1"/>
                  </a:moveTo>
                  <a:cubicBezTo>
                    <a:pt x="487" y="973"/>
                    <a:pt x="1308" y="2250"/>
                    <a:pt x="1885" y="3192"/>
                  </a:cubicBezTo>
                  <a:lnTo>
                    <a:pt x="16992" y="3192"/>
                  </a:lnTo>
                  <a:lnTo>
                    <a:pt x="1741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52"/>
            <p:cNvSpPr/>
            <p:nvPr/>
          </p:nvSpPr>
          <p:spPr>
            <a:xfrm>
              <a:off x="6755270" y="3012405"/>
              <a:ext cx="336683" cy="171648"/>
            </a:xfrm>
            <a:custGeom>
              <a:avLst/>
              <a:gdLst/>
              <a:ahLst/>
              <a:cxnLst/>
              <a:rect l="l" t="t" r="r" b="b"/>
              <a:pathLst>
                <a:path w="6263" h="3193" extrusionOk="0">
                  <a:moveTo>
                    <a:pt x="1" y="1"/>
                  </a:moveTo>
                  <a:cubicBezTo>
                    <a:pt x="487" y="912"/>
                    <a:pt x="1308" y="2250"/>
                    <a:pt x="1794" y="3192"/>
                  </a:cubicBezTo>
                  <a:lnTo>
                    <a:pt x="6262" y="3192"/>
                  </a:lnTo>
                  <a:cubicBezTo>
                    <a:pt x="5685" y="2250"/>
                    <a:pt x="4864" y="973"/>
                    <a:pt x="4378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52"/>
            <p:cNvSpPr/>
            <p:nvPr/>
          </p:nvSpPr>
          <p:spPr>
            <a:xfrm>
              <a:off x="6098394" y="2563037"/>
              <a:ext cx="2099714" cy="449413"/>
            </a:xfrm>
            <a:custGeom>
              <a:avLst/>
              <a:gdLst/>
              <a:ahLst/>
              <a:cxnLst/>
              <a:rect l="l" t="t" r="r" b="b"/>
              <a:pathLst>
                <a:path w="39059" h="8360" extrusionOk="0">
                  <a:moveTo>
                    <a:pt x="8511" y="1"/>
                  </a:moveTo>
                  <a:lnTo>
                    <a:pt x="1" y="8360"/>
                  </a:lnTo>
                  <a:lnTo>
                    <a:pt x="34105" y="8360"/>
                  </a:lnTo>
                  <a:lnTo>
                    <a:pt x="39059" y="639"/>
                  </a:lnTo>
                  <a:lnTo>
                    <a:pt x="8511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52"/>
            <p:cNvSpPr/>
            <p:nvPr/>
          </p:nvSpPr>
          <p:spPr>
            <a:xfrm>
              <a:off x="6967724" y="2590830"/>
              <a:ext cx="643800" cy="364422"/>
            </a:xfrm>
            <a:custGeom>
              <a:avLst/>
              <a:gdLst/>
              <a:ahLst/>
              <a:cxnLst/>
              <a:rect l="l" t="t" r="r" b="b"/>
              <a:pathLst>
                <a:path w="11976" h="6779" extrusionOk="0">
                  <a:moveTo>
                    <a:pt x="10851" y="578"/>
                  </a:moveTo>
                  <a:cubicBezTo>
                    <a:pt x="11034" y="578"/>
                    <a:pt x="11186" y="700"/>
                    <a:pt x="11186" y="852"/>
                  </a:cubicBezTo>
                  <a:cubicBezTo>
                    <a:pt x="11186" y="1004"/>
                    <a:pt x="11034" y="1125"/>
                    <a:pt x="10851" y="1125"/>
                  </a:cubicBezTo>
                  <a:cubicBezTo>
                    <a:pt x="10669" y="1125"/>
                    <a:pt x="10517" y="1004"/>
                    <a:pt x="10517" y="852"/>
                  </a:cubicBezTo>
                  <a:cubicBezTo>
                    <a:pt x="10517" y="700"/>
                    <a:pt x="10639" y="578"/>
                    <a:pt x="10851" y="578"/>
                  </a:cubicBezTo>
                  <a:close/>
                  <a:moveTo>
                    <a:pt x="10183" y="2827"/>
                  </a:moveTo>
                  <a:cubicBezTo>
                    <a:pt x="10365" y="2827"/>
                    <a:pt x="10517" y="2949"/>
                    <a:pt x="10517" y="3101"/>
                  </a:cubicBezTo>
                  <a:cubicBezTo>
                    <a:pt x="10517" y="3253"/>
                    <a:pt x="10365" y="3374"/>
                    <a:pt x="10183" y="3374"/>
                  </a:cubicBezTo>
                  <a:cubicBezTo>
                    <a:pt x="10000" y="3374"/>
                    <a:pt x="9848" y="3253"/>
                    <a:pt x="9848" y="3101"/>
                  </a:cubicBezTo>
                  <a:cubicBezTo>
                    <a:pt x="9848" y="2949"/>
                    <a:pt x="10000" y="2827"/>
                    <a:pt x="10183" y="2827"/>
                  </a:cubicBezTo>
                  <a:close/>
                  <a:moveTo>
                    <a:pt x="9180" y="5563"/>
                  </a:moveTo>
                  <a:cubicBezTo>
                    <a:pt x="9392" y="5563"/>
                    <a:pt x="9514" y="5684"/>
                    <a:pt x="9514" y="5836"/>
                  </a:cubicBezTo>
                  <a:cubicBezTo>
                    <a:pt x="9514" y="5988"/>
                    <a:pt x="9362" y="6110"/>
                    <a:pt x="9180" y="6110"/>
                  </a:cubicBezTo>
                  <a:cubicBezTo>
                    <a:pt x="8997" y="6110"/>
                    <a:pt x="8845" y="5988"/>
                    <a:pt x="8845" y="5836"/>
                  </a:cubicBezTo>
                  <a:cubicBezTo>
                    <a:pt x="8845" y="5684"/>
                    <a:pt x="8997" y="5563"/>
                    <a:pt x="9180" y="5563"/>
                  </a:cubicBezTo>
                  <a:close/>
                  <a:moveTo>
                    <a:pt x="3131" y="1"/>
                  </a:moveTo>
                  <a:lnTo>
                    <a:pt x="0" y="6779"/>
                  </a:lnTo>
                  <a:lnTo>
                    <a:pt x="9848" y="6779"/>
                  </a:lnTo>
                  <a:lnTo>
                    <a:pt x="11976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52"/>
            <p:cNvSpPr/>
            <p:nvPr/>
          </p:nvSpPr>
          <p:spPr>
            <a:xfrm>
              <a:off x="7401394" y="2602603"/>
              <a:ext cx="111439" cy="332759"/>
            </a:xfrm>
            <a:custGeom>
              <a:avLst/>
              <a:gdLst/>
              <a:ahLst/>
              <a:cxnLst/>
              <a:rect l="l" t="t" r="r" b="b"/>
              <a:pathLst>
                <a:path w="2073" h="6190" extrusionOk="0">
                  <a:moveTo>
                    <a:pt x="1983" y="0"/>
                  </a:moveTo>
                  <a:cubicBezTo>
                    <a:pt x="1950" y="0"/>
                    <a:pt x="1916" y="17"/>
                    <a:pt x="1903" y="55"/>
                  </a:cubicBezTo>
                  <a:cubicBezTo>
                    <a:pt x="1143" y="2000"/>
                    <a:pt x="535" y="4098"/>
                    <a:pt x="18" y="6104"/>
                  </a:cubicBezTo>
                  <a:cubicBezTo>
                    <a:pt x="1" y="6157"/>
                    <a:pt x="34" y="6189"/>
                    <a:pt x="72" y="6189"/>
                  </a:cubicBezTo>
                  <a:cubicBezTo>
                    <a:pt x="98" y="6189"/>
                    <a:pt x="127" y="6172"/>
                    <a:pt x="140" y="6134"/>
                  </a:cubicBezTo>
                  <a:cubicBezTo>
                    <a:pt x="900" y="4219"/>
                    <a:pt x="1568" y="2122"/>
                    <a:pt x="2055" y="85"/>
                  </a:cubicBezTo>
                  <a:cubicBezTo>
                    <a:pt x="2072" y="32"/>
                    <a:pt x="2029" y="0"/>
                    <a:pt x="1983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52"/>
            <p:cNvSpPr/>
            <p:nvPr/>
          </p:nvSpPr>
          <p:spPr>
            <a:xfrm>
              <a:off x="7033040" y="2843818"/>
              <a:ext cx="444521" cy="19514"/>
            </a:xfrm>
            <a:custGeom>
              <a:avLst/>
              <a:gdLst/>
              <a:ahLst/>
              <a:cxnLst/>
              <a:rect l="l" t="t" r="r" b="b"/>
              <a:pathLst>
                <a:path w="8269" h="363" extrusionOk="0">
                  <a:moveTo>
                    <a:pt x="5181" y="0"/>
                  </a:moveTo>
                  <a:cubicBezTo>
                    <a:pt x="3355" y="0"/>
                    <a:pt x="1369" y="52"/>
                    <a:pt x="92" y="127"/>
                  </a:cubicBezTo>
                  <a:cubicBezTo>
                    <a:pt x="1" y="127"/>
                    <a:pt x="1" y="249"/>
                    <a:pt x="92" y="249"/>
                  </a:cubicBezTo>
                  <a:cubicBezTo>
                    <a:pt x="1126" y="325"/>
                    <a:pt x="2630" y="363"/>
                    <a:pt x="4135" y="363"/>
                  </a:cubicBezTo>
                  <a:cubicBezTo>
                    <a:pt x="5639" y="363"/>
                    <a:pt x="7144" y="325"/>
                    <a:pt x="8177" y="249"/>
                  </a:cubicBezTo>
                  <a:cubicBezTo>
                    <a:pt x="8269" y="219"/>
                    <a:pt x="8269" y="97"/>
                    <a:pt x="8177" y="67"/>
                  </a:cubicBezTo>
                  <a:cubicBezTo>
                    <a:pt x="7376" y="20"/>
                    <a:pt x="6309" y="0"/>
                    <a:pt x="5181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52"/>
            <p:cNvSpPr/>
            <p:nvPr/>
          </p:nvSpPr>
          <p:spPr>
            <a:xfrm>
              <a:off x="7047770" y="2781620"/>
              <a:ext cx="446133" cy="18224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0" y="1"/>
                  </a:moveTo>
                  <a:cubicBezTo>
                    <a:pt x="3239" y="1"/>
                    <a:pt x="1332" y="44"/>
                    <a:pt x="92" y="99"/>
                  </a:cubicBezTo>
                  <a:cubicBezTo>
                    <a:pt x="0" y="99"/>
                    <a:pt x="0" y="251"/>
                    <a:pt x="92" y="251"/>
                  </a:cubicBezTo>
                  <a:cubicBezTo>
                    <a:pt x="1067" y="308"/>
                    <a:pt x="2463" y="339"/>
                    <a:pt x="3883" y="339"/>
                  </a:cubicBezTo>
                  <a:cubicBezTo>
                    <a:pt x="5470" y="339"/>
                    <a:pt x="7086" y="301"/>
                    <a:pt x="8177" y="221"/>
                  </a:cubicBezTo>
                  <a:cubicBezTo>
                    <a:pt x="8298" y="221"/>
                    <a:pt x="8268" y="69"/>
                    <a:pt x="8177" y="69"/>
                  </a:cubicBezTo>
                  <a:cubicBezTo>
                    <a:pt x="7338" y="20"/>
                    <a:pt x="6207" y="1"/>
                    <a:pt x="502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52"/>
            <p:cNvSpPr/>
            <p:nvPr/>
          </p:nvSpPr>
          <p:spPr>
            <a:xfrm>
              <a:off x="7090240" y="2729420"/>
              <a:ext cx="415115" cy="17579"/>
            </a:xfrm>
            <a:custGeom>
              <a:avLst/>
              <a:gdLst/>
              <a:ahLst/>
              <a:cxnLst/>
              <a:rect l="l" t="t" r="r" b="b"/>
              <a:pathLst>
                <a:path w="7722" h="327" extrusionOk="0">
                  <a:moveTo>
                    <a:pt x="4830" y="1"/>
                  </a:moveTo>
                  <a:cubicBezTo>
                    <a:pt x="3132" y="1"/>
                    <a:pt x="1275" y="53"/>
                    <a:pt x="92" y="128"/>
                  </a:cubicBezTo>
                  <a:cubicBezTo>
                    <a:pt x="1" y="128"/>
                    <a:pt x="1" y="249"/>
                    <a:pt x="92" y="249"/>
                  </a:cubicBezTo>
                  <a:cubicBezTo>
                    <a:pt x="932" y="303"/>
                    <a:pt x="2110" y="327"/>
                    <a:pt x="3330" y="327"/>
                  </a:cubicBezTo>
                  <a:cubicBezTo>
                    <a:pt x="4893" y="327"/>
                    <a:pt x="6524" y="287"/>
                    <a:pt x="7600" y="219"/>
                  </a:cubicBezTo>
                  <a:cubicBezTo>
                    <a:pt x="7721" y="189"/>
                    <a:pt x="7691" y="67"/>
                    <a:pt x="7600" y="67"/>
                  </a:cubicBezTo>
                  <a:cubicBezTo>
                    <a:pt x="6868" y="20"/>
                    <a:pt x="5880" y="1"/>
                    <a:pt x="48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52"/>
            <p:cNvSpPr/>
            <p:nvPr/>
          </p:nvSpPr>
          <p:spPr>
            <a:xfrm>
              <a:off x="7098411" y="2679209"/>
              <a:ext cx="415115" cy="17686"/>
            </a:xfrm>
            <a:custGeom>
              <a:avLst/>
              <a:gdLst/>
              <a:ahLst/>
              <a:cxnLst/>
              <a:rect l="l" t="t" r="r" b="b"/>
              <a:pathLst>
                <a:path w="7722" h="329" extrusionOk="0">
                  <a:moveTo>
                    <a:pt x="5146" y="0"/>
                  </a:moveTo>
                  <a:cubicBezTo>
                    <a:pt x="3368" y="0"/>
                    <a:pt x="1365" y="60"/>
                    <a:pt x="92" y="119"/>
                  </a:cubicBezTo>
                  <a:cubicBezTo>
                    <a:pt x="1" y="119"/>
                    <a:pt x="1" y="241"/>
                    <a:pt x="92" y="241"/>
                  </a:cubicBezTo>
                  <a:cubicBezTo>
                    <a:pt x="1010" y="298"/>
                    <a:pt x="2308" y="329"/>
                    <a:pt x="3627" y="329"/>
                  </a:cubicBezTo>
                  <a:cubicBezTo>
                    <a:pt x="5102" y="329"/>
                    <a:pt x="6603" y="291"/>
                    <a:pt x="7630" y="211"/>
                  </a:cubicBezTo>
                  <a:cubicBezTo>
                    <a:pt x="7721" y="211"/>
                    <a:pt x="7721" y="59"/>
                    <a:pt x="7630" y="59"/>
                  </a:cubicBezTo>
                  <a:cubicBezTo>
                    <a:pt x="6958" y="17"/>
                    <a:pt x="6083" y="0"/>
                    <a:pt x="5146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52"/>
            <p:cNvSpPr/>
            <p:nvPr/>
          </p:nvSpPr>
          <p:spPr>
            <a:xfrm>
              <a:off x="7114753" y="2628139"/>
              <a:ext cx="415115" cy="17579"/>
            </a:xfrm>
            <a:custGeom>
              <a:avLst/>
              <a:gdLst/>
              <a:ahLst/>
              <a:cxnLst/>
              <a:rect l="l" t="t" r="r" b="b"/>
              <a:pathLst>
                <a:path w="7722" h="327" extrusionOk="0">
                  <a:moveTo>
                    <a:pt x="4830" y="0"/>
                  </a:moveTo>
                  <a:cubicBezTo>
                    <a:pt x="3132" y="0"/>
                    <a:pt x="1275" y="52"/>
                    <a:pt x="92" y="127"/>
                  </a:cubicBezTo>
                  <a:cubicBezTo>
                    <a:pt x="1" y="127"/>
                    <a:pt x="1" y="249"/>
                    <a:pt x="92" y="249"/>
                  </a:cubicBezTo>
                  <a:cubicBezTo>
                    <a:pt x="931" y="302"/>
                    <a:pt x="2110" y="326"/>
                    <a:pt x="3330" y="326"/>
                  </a:cubicBezTo>
                  <a:cubicBezTo>
                    <a:pt x="4893" y="326"/>
                    <a:pt x="6524" y="287"/>
                    <a:pt x="7600" y="218"/>
                  </a:cubicBezTo>
                  <a:cubicBezTo>
                    <a:pt x="7721" y="188"/>
                    <a:pt x="7691" y="66"/>
                    <a:pt x="7600" y="66"/>
                  </a:cubicBezTo>
                  <a:cubicBezTo>
                    <a:pt x="6868" y="20"/>
                    <a:pt x="5880" y="0"/>
                    <a:pt x="4830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52"/>
            <p:cNvSpPr/>
            <p:nvPr/>
          </p:nvSpPr>
          <p:spPr>
            <a:xfrm>
              <a:off x="6162098" y="2700337"/>
              <a:ext cx="822974" cy="310503"/>
            </a:xfrm>
            <a:custGeom>
              <a:avLst/>
              <a:gdLst/>
              <a:ahLst/>
              <a:cxnLst/>
              <a:rect l="l" t="t" r="r" b="b"/>
              <a:pathLst>
                <a:path w="15309" h="5776" extrusionOk="0">
                  <a:moveTo>
                    <a:pt x="4864" y="0"/>
                  </a:moveTo>
                  <a:cubicBezTo>
                    <a:pt x="4104" y="1672"/>
                    <a:pt x="1" y="4377"/>
                    <a:pt x="1" y="4377"/>
                  </a:cubicBezTo>
                  <a:lnTo>
                    <a:pt x="9576" y="5775"/>
                  </a:lnTo>
                  <a:cubicBezTo>
                    <a:pt x="10062" y="5410"/>
                    <a:pt x="14257" y="3647"/>
                    <a:pt x="14895" y="2219"/>
                  </a:cubicBezTo>
                  <a:cubicBezTo>
                    <a:pt x="15309" y="1273"/>
                    <a:pt x="14265" y="1106"/>
                    <a:pt x="13480" y="1106"/>
                  </a:cubicBezTo>
                  <a:cubicBezTo>
                    <a:pt x="13055" y="1106"/>
                    <a:pt x="12706" y="1155"/>
                    <a:pt x="12706" y="1155"/>
                  </a:cubicBezTo>
                  <a:lnTo>
                    <a:pt x="4864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52"/>
            <p:cNvSpPr/>
            <p:nvPr/>
          </p:nvSpPr>
          <p:spPr>
            <a:xfrm>
              <a:off x="6209513" y="2698670"/>
              <a:ext cx="743520" cy="272927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3982" y="1"/>
                  </a:moveTo>
                  <a:lnTo>
                    <a:pt x="0" y="3709"/>
                  </a:lnTo>
                  <a:lnTo>
                    <a:pt x="9271" y="5077"/>
                  </a:lnTo>
                  <a:cubicBezTo>
                    <a:pt x="11490" y="4560"/>
                    <a:pt x="13830" y="2189"/>
                    <a:pt x="13830" y="2189"/>
                  </a:cubicBezTo>
                  <a:lnTo>
                    <a:pt x="11824" y="1642"/>
                  </a:lnTo>
                  <a:lnTo>
                    <a:pt x="3982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52"/>
            <p:cNvSpPr/>
            <p:nvPr/>
          </p:nvSpPr>
          <p:spPr>
            <a:xfrm>
              <a:off x="6201342" y="2672543"/>
              <a:ext cx="743520" cy="272927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4013" y="0"/>
                  </a:moveTo>
                  <a:lnTo>
                    <a:pt x="0" y="3678"/>
                  </a:lnTo>
                  <a:lnTo>
                    <a:pt x="9271" y="5076"/>
                  </a:lnTo>
                  <a:cubicBezTo>
                    <a:pt x="11490" y="4560"/>
                    <a:pt x="13831" y="2158"/>
                    <a:pt x="13831" y="2158"/>
                  </a:cubicBezTo>
                  <a:lnTo>
                    <a:pt x="11824" y="1642"/>
                  </a:lnTo>
                  <a:lnTo>
                    <a:pt x="4013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52"/>
            <p:cNvSpPr/>
            <p:nvPr/>
          </p:nvSpPr>
          <p:spPr>
            <a:xfrm>
              <a:off x="6165377" y="2651094"/>
              <a:ext cx="803997" cy="273142"/>
            </a:xfrm>
            <a:custGeom>
              <a:avLst/>
              <a:gdLst/>
              <a:ahLst/>
              <a:cxnLst/>
              <a:rect l="l" t="t" r="r" b="b"/>
              <a:pathLst>
                <a:path w="14956" h="5081" extrusionOk="0">
                  <a:moveTo>
                    <a:pt x="6080" y="1"/>
                  </a:moveTo>
                  <a:cubicBezTo>
                    <a:pt x="5717" y="1"/>
                    <a:pt x="5440" y="29"/>
                    <a:pt x="5290" y="95"/>
                  </a:cubicBezTo>
                  <a:cubicBezTo>
                    <a:pt x="4135" y="582"/>
                    <a:pt x="1" y="3652"/>
                    <a:pt x="1" y="3652"/>
                  </a:cubicBezTo>
                  <a:lnTo>
                    <a:pt x="9697" y="5080"/>
                  </a:lnTo>
                  <a:cubicBezTo>
                    <a:pt x="10123" y="4807"/>
                    <a:pt x="14074" y="3013"/>
                    <a:pt x="14500" y="2041"/>
                  </a:cubicBezTo>
                  <a:cubicBezTo>
                    <a:pt x="14955" y="1098"/>
                    <a:pt x="13314" y="977"/>
                    <a:pt x="13314" y="977"/>
                  </a:cubicBezTo>
                  <a:cubicBezTo>
                    <a:pt x="13314" y="977"/>
                    <a:pt x="8211" y="1"/>
                    <a:pt x="608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52"/>
            <p:cNvSpPr/>
            <p:nvPr/>
          </p:nvSpPr>
          <p:spPr>
            <a:xfrm>
              <a:off x="6135971" y="2847366"/>
              <a:ext cx="576872" cy="163477"/>
            </a:xfrm>
            <a:custGeom>
              <a:avLst/>
              <a:gdLst/>
              <a:ahLst/>
              <a:cxnLst/>
              <a:rect l="l" t="t" r="r" b="b"/>
              <a:pathLst>
                <a:path w="10731" h="3041" extrusionOk="0">
                  <a:moveTo>
                    <a:pt x="548" y="1"/>
                  </a:moveTo>
                  <a:cubicBezTo>
                    <a:pt x="1" y="1308"/>
                    <a:pt x="487" y="1642"/>
                    <a:pt x="487" y="1642"/>
                  </a:cubicBezTo>
                  <a:lnTo>
                    <a:pt x="10062" y="3040"/>
                  </a:lnTo>
                  <a:cubicBezTo>
                    <a:pt x="10730" y="2584"/>
                    <a:pt x="10244" y="1429"/>
                    <a:pt x="10244" y="1429"/>
                  </a:cubicBezTo>
                  <a:lnTo>
                    <a:pt x="548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52"/>
            <p:cNvSpPr/>
            <p:nvPr/>
          </p:nvSpPr>
          <p:spPr>
            <a:xfrm>
              <a:off x="6577168" y="2644750"/>
              <a:ext cx="305611" cy="382431"/>
            </a:xfrm>
            <a:custGeom>
              <a:avLst/>
              <a:gdLst/>
              <a:ahLst/>
              <a:cxnLst/>
              <a:rect l="l" t="t" r="r" b="b"/>
              <a:pathLst>
                <a:path w="5685" h="7114" extrusionOk="0">
                  <a:moveTo>
                    <a:pt x="1429" y="1"/>
                  </a:moveTo>
                  <a:lnTo>
                    <a:pt x="0" y="730"/>
                  </a:lnTo>
                  <a:lnTo>
                    <a:pt x="4256" y="7113"/>
                  </a:lnTo>
                  <a:lnTo>
                    <a:pt x="5684" y="6384"/>
                  </a:lnTo>
                  <a:lnTo>
                    <a:pt x="5654" y="6353"/>
                  </a:lnTo>
                  <a:lnTo>
                    <a:pt x="5472" y="6444"/>
                  </a:lnTo>
                  <a:cubicBezTo>
                    <a:pt x="5472" y="6444"/>
                    <a:pt x="5441" y="6444"/>
                    <a:pt x="5441" y="6414"/>
                  </a:cubicBezTo>
                  <a:lnTo>
                    <a:pt x="5654" y="6323"/>
                  </a:lnTo>
                  <a:lnTo>
                    <a:pt x="5563" y="6201"/>
                  </a:lnTo>
                  <a:lnTo>
                    <a:pt x="5381" y="6292"/>
                  </a:lnTo>
                  <a:lnTo>
                    <a:pt x="5350" y="6292"/>
                  </a:lnTo>
                  <a:cubicBezTo>
                    <a:pt x="5350" y="6262"/>
                    <a:pt x="5350" y="6262"/>
                    <a:pt x="5350" y="6262"/>
                  </a:cubicBezTo>
                  <a:lnTo>
                    <a:pt x="5532" y="6171"/>
                  </a:lnTo>
                  <a:lnTo>
                    <a:pt x="5472" y="6049"/>
                  </a:lnTo>
                  <a:lnTo>
                    <a:pt x="5289" y="6140"/>
                  </a:lnTo>
                  <a:lnTo>
                    <a:pt x="5259" y="6140"/>
                  </a:lnTo>
                  <a:cubicBezTo>
                    <a:pt x="5229" y="6110"/>
                    <a:pt x="5259" y="6110"/>
                    <a:pt x="5259" y="6110"/>
                  </a:cubicBezTo>
                  <a:lnTo>
                    <a:pt x="5441" y="6019"/>
                  </a:lnTo>
                  <a:lnTo>
                    <a:pt x="5381" y="5928"/>
                  </a:lnTo>
                  <a:lnTo>
                    <a:pt x="5107" y="6049"/>
                  </a:lnTo>
                  <a:cubicBezTo>
                    <a:pt x="5077" y="6049"/>
                    <a:pt x="5046" y="6049"/>
                    <a:pt x="5016" y="6019"/>
                  </a:cubicBezTo>
                  <a:cubicBezTo>
                    <a:pt x="5016" y="6019"/>
                    <a:pt x="5016" y="5989"/>
                    <a:pt x="5046" y="5958"/>
                  </a:cubicBezTo>
                  <a:lnTo>
                    <a:pt x="5320" y="5837"/>
                  </a:lnTo>
                  <a:lnTo>
                    <a:pt x="5259" y="5715"/>
                  </a:lnTo>
                  <a:lnTo>
                    <a:pt x="5046" y="5806"/>
                  </a:lnTo>
                  <a:lnTo>
                    <a:pt x="5016" y="5806"/>
                  </a:lnTo>
                  <a:cubicBezTo>
                    <a:pt x="5016" y="5776"/>
                    <a:pt x="5016" y="5776"/>
                    <a:pt x="5046" y="5776"/>
                  </a:cubicBezTo>
                  <a:lnTo>
                    <a:pt x="5229" y="5685"/>
                  </a:lnTo>
                  <a:lnTo>
                    <a:pt x="5168" y="5593"/>
                  </a:lnTo>
                  <a:lnTo>
                    <a:pt x="4985" y="5685"/>
                  </a:lnTo>
                  <a:cubicBezTo>
                    <a:pt x="4955" y="5685"/>
                    <a:pt x="4955" y="5685"/>
                    <a:pt x="4955" y="5654"/>
                  </a:cubicBezTo>
                  <a:lnTo>
                    <a:pt x="5137" y="5563"/>
                  </a:lnTo>
                  <a:lnTo>
                    <a:pt x="5077" y="5441"/>
                  </a:lnTo>
                  <a:lnTo>
                    <a:pt x="4894" y="5533"/>
                  </a:lnTo>
                  <a:lnTo>
                    <a:pt x="4864" y="5533"/>
                  </a:lnTo>
                  <a:cubicBezTo>
                    <a:pt x="4833" y="5533"/>
                    <a:pt x="4833" y="5502"/>
                    <a:pt x="4864" y="5502"/>
                  </a:cubicBezTo>
                  <a:lnTo>
                    <a:pt x="5046" y="5411"/>
                  </a:lnTo>
                  <a:lnTo>
                    <a:pt x="4955" y="5289"/>
                  </a:lnTo>
                  <a:lnTo>
                    <a:pt x="4773" y="5381"/>
                  </a:lnTo>
                  <a:lnTo>
                    <a:pt x="4742" y="5381"/>
                  </a:lnTo>
                  <a:cubicBezTo>
                    <a:pt x="4742" y="5381"/>
                    <a:pt x="4742" y="5350"/>
                    <a:pt x="4773" y="5350"/>
                  </a:cubicBezTo>
                  <a:lnTo>
                    <a:pt x="4955" y="5259"/>
                  </a:lnTo>
                  <a:lnTo>
                    <a:pt x="4864" y="5168"/>
                  </a:lnTo>
                  <a:lnTo>
                    <a:pt x="4681" y="5229"/>
                  </a:lnTo>
                  <a:cubicBezTo>
                    <a:pt x="4681" y="5239"/>
                    <a:pt x="4678" y="5242"/>
                    <a:pt x="4674" y="5242"/>
                  </a:cubicBezTo>
                  <a:cubicBezTo>
                    <a:pt x="4665" y="5242"/>
                    <a:pt x="4651" y="5229"/>
                    <a:pt x="4651" y="5229"/>
                  </a:cubicBezTo>
                  <a:cubicBezTo>
                    <a:pt x="4651" y="5229"/>
                    <a:pt x="4651" y="5198"/>
                    <a:pt x="4651" y="5198"/>
                  </a:cubicBezTo>
                  <a:lnTo>
                    <a:pt x="4833" y="5137"/>
                  </a:lnTo>
                  <a:lnTo>
                    <a:pt x="4773" y="5016"/>
                  </a:lnTo>
                  <a:lnTo>
                    <a:pt x="4499" y="5137"/>
                  </a:lnTo>
                  <a:cubicBezTo>
                    <a:pt x="4484" y="5153"/>
                    <a:pt x="4469" y="5160"/>
                    <a:pt x="4453" y="5160"/>
                  </a:cubicBezTo>
                  <a:cubicBezTo>
                    <a:pt x="4438" y="5160"/>
                    <a:pt x="4423" y="5153"/>
                    <a:pt x="4408" y="5137"/>
                  </a:cubicBezTo>
                  <a:cubicBezTo>
                    <a:pt x="4408" y="5107"/>
                    <a:pt x="4408" y="5077"/>
                    <a:pt x="4438" y="5077"/>
                  </a:cubicBezTo>
                  <a:lnTo>
                    <a:pt x="4712" y="4955"/>
                  </a:lnTo>
                  <a:lnTo>
                    <a:pt x="4651" y="4833"/>
                  </a:lnTo>
                  <a:lnTo>
                    <a:pt x="4469" y="4925"/>
                  </a:lnTo>
                  <a:cubicBezTo>
                    <a:pt x="4438" y="4925"/>
                    <a:pt x="4438" y="4925"/>
                    <a:pt x="4438" y="4894"/>
                  </a:cubicBezTo>
                  <a:lnTo>
                    <a:pt x="4621" y="4803"/>
                  </a:lnTo>
                  <a:lnTo>
                    <a:pt x="4560" y="4712"/>
                  </a:lnTo>
                  <a:lnTo>
                    <a:pt x="4377" y="4773"/>
                  </a:lnTo>
                  <a:cubicBezTo>
                    <a:pt x="4367" y="4783"/>
                    <a:pt x="4361" y="4786"/>
                    <a:pt x="4356" y="4786"/>
                  </a:cubicBezTo>
                  <a:cubicBezTo>
                    <a:pt x="4347" y="4786"/>
                    <a:pt x="4347" y="4773"/>
                    <a:pt x="4347" y="4773"/>
                  </a:cubicBezTo>
                  <a:cubicBezTo>
                    <a:pt x="4347" y="4773"/>
                    <a:pt x="4347" y="4742"/>
                    <a:pt x="4347" y="4742"/>
                  </a:cubicBezTo>
                  <a:lnTo>
                    <a:pt x="4529" y="4651"/>
                  </a:lnTo>
                  <a:lnTo>
                    <a:pt x="4469" y="4560"/>
                  </a:lnTo>
                  <a:lnTo>
                    <a:pt x="4286" y="4651"/>
                  </a:lnTo>
                  <a:lnTo>
                    <a:pt x="4256" y="4651"/>
                  </a:lnTo>
                  <a:cubicBezTo>
                    <a:pt x="4256" y="4621"/>
                    <a:pt x="4256" y="4621"/>
                    <a:pt x="4256" y="4621"/>
                  </a:cubicBezTo>
                  <a:lnTo>
                    <a:pt x="4438" y="4530"/>
                  </a:lnTo>
                  <a:lnTo>
                    <a:pt x="4377" y="4408"/>
                  </a:lnTo>
                  <a:lnTo>
                    <a:pt x="4195" y="4499"/>
                  </a:lnTo>
                  <a:lnTo>
                    <a:pt x="4165" y="4499"/>
                  </a:lnTo>
                  <a:cubicBezTo>
                    <a:pt x="4134" y="4469"/>
                    <a:pt x="4134" y="4469"/>
                    <a:pt x="4165" y="4469"/>
                  </a:cubicBezTo>
                  <a:lnTo>
                    <a:pt x="4347" y="4378"/>
                  </a:lnTo>
                  <a:lnTo>
                    <a:pt x="4256" y="4256"/>
                  </a:lnTo>
                  <a:lnTo>
                    <a:pt x="4074" y="4347"/>
                  </a:lnTo>
                  <a:lnTo>
                    <a:pt x="4043" y="4347"/>
                  </a:lnTo>
                  <a:cubicBezTo>
                    <a:pt x="4043" y="4347"/>
                    <a:pt x="4043" y="4317"/>
                    <a:pt x="4074" y="4317"/>
                  </a:cubicBezTo>
                  <a:lnTo>
                    <a:pt x="4256" y="4226"/>
                  </a:lnTo>
                  <a:lnTo>
                    <a:pt x="4165" y="4134"/>
                  </a:lnTo>
                  <a:lnTo>
                    <a:pt x="3891" y="4256"/>
                  </a:lnTo>
                  <a:cubicBezTo>
                    <a:pt x="3861" y="4256"/>
                    <a:pt x="3830" y="4256"/>
                    <a:pt x="3830" y="4226"/>
                  </a:cubicBezTo>
                  <a:cubicBezTo>
                    <a:pt x="3800" y="4226"/>
                    <a:pt x="3830" y="4195"/>
                    <a:pt x="3830" y="4165"/>
                  </a:cubicBezTo>
                  <a:lnTo>
                    <a:pt x="4134" y="4043"/>
                  </a:lnTo>
                  <a:lnTo>
                    <a:pt x="4043" y="3922"/>
                  </a:lnTo>
                  <a:lnTo>
                    <a:pt x="3861" y="4013"/>
                  </a:lnTo>
                  <a:lnTo>
                    <a:pt x="3830" y="4013"/>
                  </a:lnTo>
                  <a:cubicBezTo>
                    <a:pt x="3830" y="4013"/>
                    <a:pt x="3830" y="3982"/>
                    <a:pt x="3830" y="3982"/>
                  </a:cubicBezTo>
                  <a:lnTo>
                    <a:pt x="4013" y="3891"/>
                  </a:lnTo>
                  <a:lnTo>
                    <a:pt x="3952" y="3800"/>
                  </a:lnTo>
                  <a:lnTo>
                    <a:pt x="3770" y="3891"/>
                  </a:lnTo>
                  <a:lnTo>
                    <a:pt x="3739" y="3891"/>
                  </a:lnTo>
                  <a:cubicBezTo>
                    <a:pt x="3739" y="3861"/>
                    <a:pt x="3739" y="3861"/>
                    <a:pt x="3739" y="3861"/>
                  </a:cubicBezTo>
                  <a:lnTo>
                    <a:pt x="3952" y="3770"/>
                  </a:lnTo>
                  <a:lnTo>
                    <a:pt x="3861" y="3678"/>
                  </a:lnTo>
                  <a:lnTo>
                    <a:pt x="3678" y="3739"/>
                  </a:lnTo>
                  <a:cubicBezTo>
                    <a:pt x="3678" y="3749"/>
                    <a:pt x="3675" y="3753"/>
                    <a:pt x="3670" y="3753"/>
                  </a:cubicBezTo>
                  <a:cubicBezTo>
                    <a:pt x="3661" y="3753"/>
                    <a:pt x="3648" y="3739"/>
                    <a:pt x="3648" y="3739"/>
                  </a:cubicBezTo>
                  <a:cubicBezTo>
                    <a:pt x="3648" y="3739"/>
                    <a:pt x="3648" y="3709"/>
                    <a:pt x="3648" y="3709"/>
                  </a:cubicBezTo>
                  <a:lnTo>
                    <a:pt x="3861" y="3618"/>
                  </a:lnTo>
                  <a:lnTo>
                    <a:pt x="3770" y="3526"/>
                  </a:lnTo>
                  <a:lnTo>
                    <a:pt x="3587" y="3618"/>
                  </a:lnTo>
                  <a:cubicBezTo>
                    <a:pt x="3587" y="3618"/>
                    <a:pt x="3557" y="3618"/>
                    <a:pt x="3557" y="3587"/>
                  </a:cubicBezTo>
                  <a:cubicBezTo>
                    <a:pt x="3557" y="3587"/>
                    <a:pt x="3557" y="3587"/>
                    <a:pt x="3557" y="3557"/>
                  </a:cubicBezTo>
                  <a:lnTo>
                    <a:pt x="3739" y="3496"/>
                  </a:lnTo>
                  <a:lnTo>
                    <a:pt x="3678" y="3374"/>
                  </a:lnTo>
                  <a:lnTo>
                    <a:pt x="3496" y="3466"/>
                  </a:lnTo>
                  <a:lnTo>
                    <a:pt x="3466" y="3466"/>
                  </a:lnTo>
                  <a:cubicBezTo>
                    <a:pt x="3435" y="3435"/>
                    <a:pt x="3466" y="3435"/>
                    <a:pt x="3466" y="3435"/>
                  </a:cubicBezTo>
                  <a:lnTo>
                    <a:pt x="3648" y="3344"/>
                  </a:lnTo>
                  <a:lnTo>
                    <a:pt x="3587" y="3223"/>
                  </a:lnTo>
                  <a:lnTo>
                    <a:pt x="3314" y="3374"/>
                  </a:lnTo>
                  <a:cubicBezTo>
                    <a:pt x="3283" y="3374"/>
                    <a:pt x="3253" y="3374"/>
                    <a:pt x="3222" y="3344"/>
                  </a:cubicBezTo>
                  <a:cubicBezTo>
                    <a:pt x="3222" y="3314"/>
                    <a:pt x="3222" y="3314"/>
                    <a:pt x="3253" y="3283"/>
                  </a:cubicBezTo>
                  <a:lnTo>
                    <a:pt x="3526" y="3162"/>
                  </a:lnTo>
                  <a:lnTo>
                    <a:pt x="3466" y="3040"/>
                  </a:lnTo>
                  <a:lnTo>
                    <a:pt x="3253" y="3131"/>
                  </a:lnTo>
                  <a:lnTo>
                    <a:pt x="3222" y="3131"/>
                  </a:lnTo>
                  <a:cubicBezTo>
                    <a:pt x="3222" y="3131"/>
                    <a:pt x="3222" y="3101"/>
                    <a:pt x="3253" y="3101"/>
                  </a:cubicBezTo>
                  <a:lnTo>
                    <a:pt x="3435" y="3010"/>
                  </a:lnTo>
                  <a:lnTo>
                    <a:pt x="3374" y="2919"/>
                  </a:lnTo>
                  <a:lnTo>
                    <a:pt x="3192" y="3010"/>
                  </a:lnTo>
                  <a:lnTo>
                    <a:pt x="3162" y="3010"/>
                  </a:lnTo>
                  <a:cubicBezTo>
                    <a:pt x="3131" y="2979"/>
                    <a:pt x="3131" y="2979"/>
                    <a:pt x="3162" y="2979"/>
                  </a:cubicBezTo>
                  <a:lnTo>
                    <a:pt x="3344" y="2888"/>
                  </a:lnTo>
                  <a:lnTo>
                    <a:pt x="3283" y="2767"/>
                  </a:lnTo>
                  <a:lnTo>
                    <a:pt x="3101" y="2858"/>
                  </a:lnTo>
                  <a:lnTo>
                    <a:pt x="3070" y="2858"/>
                  </a:lnTo>
                  <a:cubicBezTo>
                    <a:pt x="3040" y="2858"/>
                    <a:pt x="3040" y="2827"/>
                    <a:pt x="3070" y="2827"/>
                  </a:cubicBezTo>
                  <a:lnTo>
                    <a:pt x="3253" y="2736"/>
                  </a:lnTo>
                  <a:lnTo>
                    <a:pt x="3162" y="2645"/>
                  </a:lnTo>
                  <a:lnTo>
                    <a:pt x="2979" y="2706"/>
                  </a:lnTo>
                  <a:cubicBezTo>
                    <a:pt x="2979" y="2716"/>
                    <a:pt x="2979" y="2719"/>
                    <a:pt x="2978" y="2719"/>
                  </a:cubicBezTo>
                  <a:cubicBezTo>
                    <a:pt x="2976" y="2719"/>
                    <a:pt x="2969" y="2706"/>
                    <a:pt x="2949" y="2706"/>
                  </a:cubicBezTo>
                  <a:cubicBezTo>
                    <a:pt x="2949" y="2706"/>
                    <a:pt x="2949" y="2675"/>
                    <a:pt x="2979" y="2675"/>
                  </a:cubicBezTo>
                  <a:lnTo>
                    <a:pt x="3162" y="2584"/>
                  </a:lnTo>
                  <a:lnTo>
                    <a:pt x="3070" y="2493"/>
                  </a:lnTo>
                  <a:lnTo>
                    <a:pt x="2888" y="2554"/>
                  </a:lnTo>
                  <a:cubicBezTo>
                    <a:pt x="2888" y="2564"/>
                    <a:pt x="2885" y="2567"/>
                    <a:pt x="2880" y="2567"/>
                  </a:cubicBezTo>
                  <a:cubicBezTo>
                    <a:pt x="2871" y="2567"/>
                    <a:pt x="2858" y="2554"/>
                    <a:pt x="2858" y="2554"/>
                  </a:cubicBezTo>
                  <a:cubicBezTo>
                    <a:pt x="2858" y="2554"/>
                    <a:pt x="2858" y="2523"/>
                    <a:pt x="2858" y="2523"/>
                  </a:cubicBezTo>
                  <a:lnTo>
                    <a:pt x="3040" y="2432"/>
                  </a:lnTo>
                  <a:lnTo>
                    <a:pt x="2979" y="2341"/>
                  </a:lnTo>
                  <a:lnTo>
                    <a:pt x="2706" y="2463"/>
                  </a:lnTo>
                  <a:cubicBezTo>
                    <a:pt x="2696" y="2473"/>
                    <a:pt x="2685" y="2476"/>
                    <a:pt x="2676" y="2476"/>
                  </a:cubicBezTo>
                  <a:cubicBezTo>
                    <a:pt x="2658" y="2476"/>
                    <a:pt x="2645" y="2463"/>
                    <a:pt x="2645" y="2463"/>
                  </a:cubicBezTo>
                  <a:cubicBezTo>
                    <a:pt x="2615" y="2432"/>
                    <a:pt x="2615" y="2402"/>
                    <a:pt x="2645" y="2402"/>
                  </a:cubicBezTo>
                  <a:lnTo>
                    <a:pt x="2918" y="2250"/>
                  </a:lnTo>
                  <a:lnTo>
                    <a:pt x="2858" y="2159"/>
                  </a:lnTo>
                  <a:lnTo>
                    <a:pt x="2675" y="2250"/>
                  </a:lnTo>
                  <a:cubicBezTo>
                    <a:pt x="2645" y="2250"/>
                    <a:pt x="2645" y="2250"/>
                    <a:pt x="2645" y="2219"/>
                  </a:cubicBezTo>
                  <a:cubicBezTo>
                    <a:pt x="2645" y="2219"/>
                    <a:pt x="2645" y="2219"/>
                    <a:pt x="2645" y="2189"/>
                  </a:cubicBezTo>
                  <a:lnTo>
                    <a:pt x="2827" y="2128"/>
                  </a:lnTo>
                  <a:lnTo>
                    <a:pt x="2766" y="2007"/>
                  </a:lnTo>
                  <a:lnTo>
                    <a:pt x="2584" y="2098"/>
                  </a:lnTo>
                  <a:lnTo>
                    <a:pt x="2554" y="2098"/>
                  </a:lnTo>
                  <a:cubicBezTo>
                    <a:pt x="2554" y="2098"/>
                    <a:pt x="2554" y="2067"/>
                    <a:pt x="2554" y="2067"/>
                  </a:cubicBezTo>
                  <a:lnTo>
                    <a:pt x="2736" y="1976"/>
                  </a:lnTo>
                  <a:lnTo>
                    <a:pt x="2675" y="1885"/>
                  </a:lnTo>
                  <a:lnTo>
                    <a:pt x="2493" y="1976"/>
                  </a:lnTo>
                  <a:lnTo>
                    <a:pt x="2463" y="1976"/>
                  </a:lnTo>
                  <a:cubicBezTo>
                    <a:pt x="2463" y="1946"/>
                    <a:pt x="2463" y="1946"/>
                    <a:pt x="2463" y="1946"/>
                  </a:cubicBezTo>
                  <a:lnTo>
                    <a:pt x="2645" y="1855"/>
                  </a:lnTo>
                  <a:lnTo>
                    <a:pt x="2584" y="1733"/>
                  </a:lnTo>
                  <a:lnTo>
                    <a:pt x="2402" y="1824"/>
                  </a:lnTo>
                  <a:lnTo>
                    <a:pt x="2371" y="1824"/>
                  </a:lnTo>
                  <a:cubicBezTo>
                    <a:pt x="2371" y="1794"/>
                    <a:pt x="2371" y="1794"/>
                    <a:pt x="2371" y="1794"/>
                  </a:cubicBezTo>
                  <a:lnTo>
                    <a:pt x="2554" y="1703"/>
                  </a:lnTo>
                  <a:lnTo>
                    <a:pt x="2493" y="1581"/>
                  </a:lnTo>
                  <a:lnTo>
                    <a:pt x="2311" y="1672"/>
                  </a:lnTo>
                  <a:lnTo>
                    <a:pt x="2280" y="1672"/>
                  </a:lnTo>
                  <a:cubicBezTo>
                    <a:pt x="2250" y="1642"/>
                    <a:pt x="2250" y="1642"/>
                    <a:pt x="2280" y="1642"/>
                  </a:cubicBezTo>
                  <a:lnTo>
                    <a:pt x="2463" y="1551"/>
                  </a:lnTo>
                  <a:lnTo>
                    <a:pt x="2402" y="1429"/>
                  </a:lnTo>
                  <a:lnTo>
                    <a:pt x="2098" y="1581"/>
                  </a:lnTo>
                  <a:cubicBezTo>
                    <a:pt x="2067" y="1581"/>
                    <a:pt x="2037" y="1581"/>
                    <a:pt x="2037" y="1551"/>
                  </a:cubicBezTo>
                  <a:cubicBezTo>
                    <a:pt x="2007" y="1520"/>
                    <a:pt x="2037" y="1490"/>
                    <a:pt x="2067" y="1490"/>
                  </a:cubicBezTo>
                  <a:lnTo>
                    <a:pt x="2341" y="1368"/>
                  </a:lnTo>
                  <a:lnTo>
                    <a:pt x="2250" y="1247"/>
                  </a:lnTo>
                  <a:lnTo>
                    <a:pt x="2067" y="1338"/>
                  </a:lnTo>
                  <a:lnTo>
                    <a:pt x="2037" y="1338"/>
                  </a:lnTo>
                  <a:cubicBezTo>
                    <a:pt x="2037" y="1308"/>
                    <a:pt x="2037" y="1308"/>
                    <a:pt x="2037" y="1308"/>
                  </a:cubicBezTo>
                  <a:lnTo>
                    <a:pt x="2250" y="1216"/>
                  </a:lnTo>
                  <a:lnTo>
                    <a:pt x="2159" y="1125"/>
                  </a:lnTo>
                  <a:lnTo>
                    <a:pt x="1976" y="1216"/>
                  </a:lnTo>
                  <a:cubicBezTo>
                    <a:pt x="1976" y="1216"/>
                    <a:pt x="1976" y="1216"/>
                    <a:pt x="1946" y="1186"/>
                  </a:cubicBezTo>
                  <a:lnTo>
                    <a:pt x="1976" y="1186"/>
                  </a:lnTo>
                  <a:lnTo>
                    <a:pt x="2159" y="1095"/>
                  </a:lnTo>
                  <a:lnTo>
                    <a:pt x="2067" y="973"/>
                  </a:lnTo>
                  <a:lnTo>
                    <a:pt x="1885" y="1064"/>
                  </a:lnTo>
                  <a:lnTo>
                    <a:pt x="1855" y="1064"/>
                  </a:lnTo>
                  <a:cubicBezTo>
                    <a:pt x="1855" y="1064"/>
                    <a:pt x="1855" y="1034"/>
                    <a:pt x="1885" y="1034"/>
                  </a:cubicBezTo>
                  <a:lnTo>
                    <a:pt x="2067" y="973"/>
                  </a:lnTo>
                  <a:lnTo>
                    <a:pt x="1976" y="852"/>
                  </a:lnTo>
                  <a:lnTo>
                    <a:pt x="1794" y="943"/>
                  </a:lnTo>
                  <a:cubicBezTo>
                    <a:pt x="1794" y="943"/>
                    <a:pt x="1794" y="943"/>
                    <a:pt x="1763" y="912"/>
                  </a:cubicBezTo>
                  <a:lnTo>
                    <a:pt x="1794" y="912"/>
                  </a:lnTo>
                  <a:lnTo>
                    <a:pt x="1976" y="821"/>
                  </a:lnTo>
                  <a:lnTo>
                    <a:pt x="1885" y="700"/>
                  </a:lnTo>
                  <a:lnTo>
                    <a:pt x="1703" y="791"/>
                  </a:lnTo>
                  <a:cubicBezTo>
                    <a:pt x="1703" y="791"/>
                    <a:pt x="1672" y="791"/>
                    <a:pt x="1672" y="760"/>
                  </a:cubicBezTo>
                  <a:lnTo>
                    <a:pt x="1855" y="669"/>
                  </a:lnTo>
                  <a:lnTo>
                    <a:pt x="1794" y="548"/>
                  </a:lnTo>
                  <a:lnTo>
                    <a:pt x="1520" y="669"/>
                  </a:lnTo>
                  <a:cubicBezTo>
                    <a:pt x="1505" y="684"/>
                    <a:pt x="1490" y="692"/>
                    <a:pt x="1475" y="692"/>
                  </a:cubicBezTo>
                  <a:cubicBezTo>
                    <a:pt x="1459" y="692"/>
                    <a:pt x="1444" y="684"/>
                    <a:pt x="1429" y="669"/>
                  </a:cubicBezTo>
                  <a:cubicBezTo>
                    <a:pt x="1429" y="639"/>
                    <a:pt x="1429" y="608"/>
                    <a:pt x="1459" y="608"/>
                  </a:cubicBezTo>
                  <a:lnTo>
                    <a:pt x="1733" y="487"/>
                  </a:lnTo>
                  <a:lnTo>
                    <a:pt x="1672" y="396"/>
                  </a:lnTo>
                  <a:lnTo>
                    <a:pt x="1490" y="487"/>
                  </a:lnTo>
                  <a:cubicBezTo>
                    <a:pt x="1490" y="487"/>
                    <a:pt x="1490" y="487"/>
                    <a:pt x="1459" y="457"/>
                  </a:cubicBezTo>
                  <a:lnTo>
                    <a:pt x="1490" y="457"/>
                  </a:lnTo>
                  <a:lnTo>
                    <a:pt x="1672" y="365"/>
                  </a:lnTo>
                  <a:lnTo>
                    <a:pt x="1611" y="274"/>
                  </a:lnTo>
                  <a:lnTo>
                    <a:pt x="1399" y="335"/>
                  </a:lnTo>
                  <a:cubicBezTo>
                    <a:pt x="1399" y="345"/>
                    <a:pt x="1399" y="348"/>
                    <a:pt x="1398" y="348"/>
                  </a:cubicBezTo>
                  <a:cubicBezTo>
                    <a:pt x="1395" y="348"/>
                    <a:pt x="1389" y="335"/>
                    <a:pt x="1368" y="335"/>
                  </a:cubicBezTo>
                  <a:cubicBezTo>
                    <a:pt x="1368" y="335"/>
                    <a:pt x="1368" y="305"/>
                    <a:pt x="1399" y="305"/>
                  </a:cubicBezTo>
                  <a:lnTo>
                    <a:pt x="1581" y="213"/>
                  </a:lnTo>
                  <a:lnTo>
                    <a:pt x="1520" y="122"/>
                  </a:lnTo>
                  <a:lnTo>
                    <a:pt x="1307" y="213"/>
                  </a:lnTo>
                  <a:lnTo>
                    <a:pt x="1277" y="213"/>
                  </a:lnTo>
                  <a:cubicBezTo>
                    <a:pt x="1277" y="183"/>
                    <a:pt x="1277" y="183"/>
                    <a:pt x="1307" y="183"/>
                  </a:cubicBezTo>
                  <a:lnTo>
                    <a:pt x="1520" y="31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52"/>
            <p:cNvSpPr/>
            <p:nvPr/>
          </p:nvSpPr>
          <p:spPr>
            <a:xfrm>
              <a:off x="6582060" y="2669264"/>
              <a:ext cx="245134" cy="354638"/>
            </a:xfrm>
            <a:custGeom>
              <a:avLst/>
              <a:gdLst/>
              <a:ahLst/>
              <a:cxnLst/>
              <a:rect l="l" t="t" r="r" b="b"/>
              <a:pathLst>
                <a:path w="4560" h="6597" extrusionOk="0">
                  <a:moveTo>
                    <a:pt x="578" y="1"/>
                  </a:moveTo>
                  <a:lnTo>
                    <a:pt x="1" y="274"/>
                  </a:lnTo>
                  <a:lnTo>
                    <a:pt x="4195" y="6596"/>
                  </a:lnTo>
                  <a:lnTo>
                    <a:pt x="4560" y="6444"/>
                  </a:lnTo>
                  <a:cubicBezTo>
                    <a:pt x="2949" y="4469"/>
                    <a:pt x="1460" y="2311"/>
                    <a:pt x="578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52"/>
            <p:cNvSpPr/>
            <p:nvPr/>
          </p:nvSpPr>
          <p:spPr>
            <a:xfrm>
              <a:off x="6611466" y="2646363"/>
              <a:ext cx="277873" cy="370981"/>
            </a:xfrm>
            <a:custGeom>
              <a:avLst/>
              <a:gdLst/>
              <a:ahLst/>
              <a:cxnLst/>
              <a:rect l="l" t="t" r="r" b="b"/>
              <a:pathLst>
                <a:path w="5169" h="6901" extrusionOk="0">
                  <a:moveTo>
                    <a:pt x="882" y="1"/>
                  </a:moveTo>
                  <a:lnTo>
                    <a:pt x="1" y="427"/>
                  </a:lnTo>
                  <a:cubicBezTo>
                    <a:pt x="913" y="2737"/>
                    <a:pt x="2402" y="4895"/>
                    <a:pt x="4043" y="6901"/>
                  </a:cubicBezTo>
                  <a:lnTo>
                    <a:pt x="5168" y="6384"/>
                  </a:lnTo>
                  <a:lnTo>
                    <a:pt x="5138" y="6354"/>
                  </a:lnTo>
                  <a:lnTo>
                    <a:pt x="4955" y="6445"/>
                  </a:lnTo>
                  <a:lnTo>
                    <a:pt x="4925" y="6445"/>
                  </a:lnTo>
                  <a:cubicBezTo>
                    <a:pt x="4925" y="6414"/>
                    <a:pt x="4925" y="6414"/>
                    <a:pt x="4925" y="6414"/>
                  </a:cubicBezTo>
                  <a:lnTo>
                    <a:pt x="5107" y="6323"/>
                  </a:lnTo>
                  <a:lnTo>
                    <a:pt x="5046" y="6202"/>
                  </a:lnTo>
                  <a:lnTo>
                    <a:pt x="4864" y="6293"/>
                  </a:lnTo>
                  <a:lnTo>
                    <a:pt x="4834" y="6293"/>
                  </a:lnTo>
                  <a:cubicBezTo>
                    <a:pt x="4803" y="6293"/>
                    <a:pt x="4834" y="6262"/>
                    <a:pt x="4834" y="6262"/>
                  </a:cubicBezTo>
                  <a:lnTo>
                    <a:pt x="5016" y="6171"/>
                  </a:lnTo>
                  <a:lnTo>
                    <a:pt x="4925" y="6050"/>
                  </a:lnTo>
                  <a:lnTo>
                    <a:pt x="4743" y="6141"/>
                  </a:lnTo>
                  <a:lnTo>
                    <a:pt x="4712" y="6141"/>
                  </a:lnTo>
                  <a:cubicBezTo>
                    <a:pt x="4712" y="6141"/>
                    <a:pt x="4712" y="6110"/>
                    <a:pt x="4743" y="6110"/>
                  </a:cubicBezTo>
                  <a:lnTo>
                    <a:pt x="4925" y="6019"/>
                  </a:lnTo>
                  <a:lnTo>
                    <a:pt x="4834" y="5928"/>
                  </a:lnTo>
                  <a:lnTo>
                    <a:pt x="4560" y="6050"/>
                  </a:lnTo>
                  <a:cubicBezTo>
                    <a:pt x="4530" y="6050"/>
                    <a:pt x="4499" y="6050"/>
                    <a:pt x="4499" y="6019"/>
                  </a:cubicBezTo>
                  <a:cubicBezTo>
                    <a:pt x="4469" y="6019"/>
                    <a:pt x="4469" y="5989"/>
                    <a:pt x="4499" y="5959"/>
                  </a:cubicBezTo>
                  <a:lnTo>
                    <a:pt x="4803" y="5837"/>
                  </a:lnTo>
                  <a:lnTo>
                    <a:pt x="4712" y="5715"/>
                  </a:lnTo>
                  <a:lnTo>
                    <a:pt x="4530" y="5807"/>
                  </a:lnTo>
                  <a:lnTo>
                    <a:pt x="4499" y="5807"/>
                  </a:lnTo>
                  <a:cubicBezTo>
                    <a:pt x="4499" y="5807"/>
                    <a:pt x="4499" y="5776"/>
                    <a:pt x="4499" y="5776"/>
                  </a:cubicBezTo>
                  <a:lnTo>
                    <a:pt x="4682" y="5685"/>
                  </a:lnTo>
                  <a:lnTo>
                    <a:pt x="4621" y="5594"/>
                  </a:lnTo>
                  <a:lnTo>
                    <a:pt x="4439" y="5685"/>
                  </a:lnTo>
                  <a:lnTo>
                    <a:pt x="4408" y="5685"/>
                  </a:lnTo>
                  <a:cubicBezTo>
                    <a:pt x="4408" y="5655"/>
                    <a:pt x="4408" y="5655"/>
                    <a:pt x="4408" y="5655"/>
                  </a:cubicBezTo>
                  <a:lnTo>
                    <a:pt x="4621" y="5563"/>
                  </a:lnTo>
                  <a:lnTo>
                    <a:pt x="4530" y="5472"/>
                  </a:lnTo>
                  <a:lnTo>
                    <a:pt x="4347" y="5533"/>
                  </a:lnTo>
                  <a:cubicBezTo>
                    <a:pt x="4347" y="5543"/>
                    <a:pt x="4344" y="5546"/>
                    <a:pt x="4339" y="5546"/>
                  </a:cubicBezTo>
                  <a:cubicBezTo>
                    <a:pt x="4330" y="5546"/>
                    <a:pt x="4317" y="5533"/>
                    <a:pt x="4317" y="5533"/>
                  </a:cubicBezTo>
                  <a:cubicBezTo>
                    <a:pt x="4317" y="5533"/>
                    <a:pt x="4317" y="5503"/>
                    <a:pt x="4317" y="5503"/>
                  </a:cubicBezTo>
                  <a:lnTo>
                    <a:pt x="4530" y="5411"/>
                  </a:lnTo>
                  <a:lnTo>
                    <a:pt x="4439" y="5320"/>
                  </a:lnTo>
                  <a:lnTo>
                    <a:pt x="4256" y="5411"/>
                  </a:lnTo>
                  <a:cubicBezTo>
                    <a:pt x="4256" y="5411"/>
                    <a:pt x="4226" y="5411"/>
                    <a:pt x="4226" y="5381"/>
                  </a:cubicBezTo>
                  <a:cubicBezTo>
                    <a:pt x="4226" y="5381"/>
                    <a:pt x="4226" y="5381"/>
                    <a:pt x="4226" y="5351"/>
                  </a:cubicBezTo>
                  <a:lnTo>
                    <a:pt x="4408" y="5290"/>
                  </a:lnTo>
                  <a:lnTo>
                    <a:pt x="4347" y="5168"/>
                  </a:lnTo>
                  <a:lnTo>
                    <a:pt x="4165" y="5259"/>
                  </a:lnTo>
                  <a:cubicBezTo>
                    <a:pt x="4135" y="5259"/>
                    <a:pt x="4135" y="5259"/>
                    <a:pt x="4135" y="5229"/>
                  </a:cubicBezTo>
                  <a:lnTo>
                    <a:pt x="4317" y="5138"/>
                  </a:lnTo>
                  <a:lnTo>
                    <a:pt x="4256" y="5016"/>
                  </a:lnTo>
                  <a:lnTo>
                    <a:pt x="3983" y="5138"/>
                  </a:lnTo>
                  <a:cubicBezTo>
                    <a:pt x="3967" y="5153"/>
                    <a:pt x="3952" y="5161"/>
                    <a:pt x="3937" y="5161"/>
                  </a:cubicBezTo>
                  <a:cubicBezTo>
                    <a:pt x="3922" y="5161"/>
                    <a:pt x="3907" y="5153"/>
                    <a:pt x="3891" y="5138"/>
                  </a:cubicBezTo>
                  <a:cubicBezTo>
                    <a:pt x="3891" y="5107"/>
                    <a:pt x="3891" y="5077"/>
                    <a:pt x="3922" y="5077"/>
                  </a:cubicBezTo>
                  <a:lnTo>
                    <a:pt x="4195" y="4955"/>
                  </a:lnTo>
                  <a:lnTo>
                    <a:pt x="4135" y="4834"/>
                  </a:lnTo>
                  <a:lnTo>
                    <a:pt x="3922" y="4925"/>
                  </a:lnTo>
                  <a:cubicBezTo>
                    <a:pt x="3922" y="4925"/>
                    <a:pt x="3922" y="4925"/>
                    <a:pt x="3891" y="4895"/>
                  </a:cubicBezTo>
                  <a:lnTo>
                    <a:pt x="3922" y="4895"/>
                  </a:lnTo>
                  <a:lnTo>
                    <a:pt x="4104" y="4803"/>
                  </a:lnTo>
                  <a:lnTo>
                    <a:pt x="4043" y="4712"/>
                  </a:lnTo>
                  <a:lnTo>
                    <a:pt x="3861" y="4773"/>
                  </a:lnTo>
                  <a:cubicBezTo>
                    <a:pt x="3851" y="4783"/>
                    <a:pt x="3844" y="4787"/>
                    <a:pt x="3840" y="4787"/>
                  </a:cubicBezTo>
                  <a:cubicBezTo>
                    <a:pt x="3831" y="4787"/>
                    <a:pt x="3831" y="4773"/>
                    <a:pt x="3831" y="4773"/>
                  </a:cubicBezTo>
                  <a:cubicBezTo>
                    <a:pt x="3800" y="4773"/>
                    <a:pt x="3800" y="4743"/>
                    <a:pt x="3831" y="4743"/>
                  </a:cubicBezTo>
                  <a:lnTo>
                    <a:pt x="4013" y="4651"/>
                  </a:lnTo>
                  <a:lnTo>
                    <a:pt x="3952" y="4560"/>
                  </a:lnTo>
                  <a:lnTo>
                    <a:pt x="3770" y="4651"/>
                  </a:lnTo>
                  <a:lnTo>
                    <a:pt x="3739" y="4651"/>
                  </a:lnTo>
                  <a:cubicBezTo>
                    <a:pt x="3709" y="4621"/>
                    <a:pt x="3709" y="4621"/>
                    <a:pt x="3739" y="4621"/>
                  </a:cubicBezTo>
                  <a:lnTo>
                    <a:pt x="3922" y="4530"/>
                  </a:lnTo>
                  <a:lnTo>
                    <a:pt x="3831" y="4408"/>
                  </a:lnTo>
                  <a:lnTo>
                    <a:pt x="3648" y="4500"/>
                  </a:lnTo>
                  <a:lnTo>
                    <a:pt x="3618" y="4500"/>
                  </a:lnTo>
                  <a:cubicBezTo>
                    <a:pt x="3618" y="4500"/>
                    <a:pt x="3618" y="4469"/>
                    <a:pt x="3648" y="4469"/>
                  </a:cubicBezTo>
                  <a:lnTo>
                    <a:pt x="3831" y="4378"/>
                  </a:lnTo>
                  <a:lnTo>
                    <a:pt x="3739" y="4256"/>
                  </a:lnTo>
                  <a:lnTo>
                    <a:pt x="3557" y="4348"/>
                  </a:lnTo>
                  <a:lnTo>
                    <a:pt x="3527" y="4348"/>
                  </a:lnTo>
                  <a:cubicBezTo>
                    <a:pt x="3527" y="4348"/>
                    <a:pt x="3527" y="4317"/>
                    <a:pt x="3527" y="4317"/>
                  </a:cubicBezTo>
                  <a:lnTo>
                    <a:pt x="3709" y="4226"/>
                  </a:lnTo>
                  <a:lnTo>
                    <a:pt x="3648" y="4135"/>
                  </a:lnTo>
                  <a:lnTo>
                    <a:pt x="3375" y="4256"/>
                  </a:lnTo>
                  <a:cubicBezTo>
                    <a:pt x="3344" y="4256"/>
                    <a:pt x="3314" y="4256"/>
                    <a:pt x="3284" y="4226"/>
                  </a:cubicBezTo>
                  <a:cubicBezTo>
                    <a:pt x="3284" y="4226"/>
                    <a:pt x="3284" y="4196"/>
                    <a:pt x="3314" y="4165"/>
                  </a:cubicBezTo>
                  <a:lnTo>
                    <a:pt x="3587" y="4044"/>
                  </a:lnTo>
                  <a:lnTo>
                    <a:pt x="3527" y="3922"/>
                  </a:lnTo>
                  <a:lnTo>
                    <a:pt x="3344" y="4013"/>
                  </a:lnTo>
                  <a:lnTo>
                    <a:pt x="3314" y="4013"/>
                  </a:lnTo>
                  <a:cubicBezTo>
                    <a:pt x="3284" y="4013"/>
                    <a:pt x="3314" y="3983"/>
                    <a:pt x="3314" y="3983"/>
                  </a:cubicBezTo>
                  <a:lnTo>
                    <a:pt x="3496" y="3892"/>
                  </a:lnTo>
                  <a:lnTo>
                    <a:pt x="3436" y="3800"/>
                  </a:lnTo>
                  <a:lnTo>
                    <a:pt x="3253" y="3892"/>
                  </a:lnTo>
                  <a:lnTo>
                    <a:pt x="3223" y="3892"/>
                  </a:lnTo>
                  <a:cubicBezTo>
                    <a:pt x="3223" y="3861"/>
                    <a:pt x="3223" y="3861"/>
                    <a:pt x="3223" y="3861"/>
                  </a:cubicBezTo>
                  <a:lnTo>
                    <a:pt x="3405" y="3770"/>
                  </a:lnTo>
                  <a:lnTo>
                    <a:pt x="3344" y="3679"/>
                  </a:lnTo>
                  <a:lnTo>
                    <a:pt x="3162" y="3770"/>
                  </a:lnTo>
                  <a:cubicBezTo>
                    <a:pt x="3162" y="3770"/>
                    <a:pt x="3132" y="3770"/>
                    <a:pt x="3132" y="3740"/>
                  </a:cubicBezTo>
                  <a:lnTo>
                    <a:pt x="3314" y="3648"/>
                  </a:lnTo>
                  <a:lnTo>
                    <a:pt x="3253" y="3527"/>
                  </a:lnTo>
                  <a:lnTo>
                    <a:pt x="3071" y="3618"/>
                  </a:lnTo>
                  <a:cubicBezTo>
                    <a:pt x="3040" y="3618"/>
                    <a:pt x="3040" y="3618"/>
                    <a:pt x="3040" y="3588"/>
                  </a:cubicBezTo>
                  <a:lnTo>
                    <a:pt x="3223" y="3496"/>
                  </a:lnTo>
                  <a:lnTo>
                    <a:pt x="3162" y="3375"/>
                  </a:lnTo>
                  <a:lnTo>
                    <a:pt x="2949" y="3466"/>
                  </a:lnTo>
                  <a:cubicBezTo>
                    <a:pt x="2949" y="3466"/>
                    <a:pt x="2949" y="3466"/>
                    <a:pt x="2919" y="3436"/>
                  </a:cubicBezTo>
                  <a:lnTo>
                    <a:pt x="2949" y="3436"/>
                  </a:lnTo>
                  <a:lnTo>
                    <a:pt x="3132" y="3344"/>
                  </a:lnTo>
                  <a:lnTo>
                    <a:pt x="3071" y="3223"/>
                  </a:lnTo>
                  <a:lnTo>
                    <a:pt x="2767" y="3375"/>
                  </a:lnTo>
                  <a:cubicBezTo>
                    <a:pt x="2736" y="3375"/>
                    <a:pt x="2706" y="3375"/>
                    <a:pt x="2706" y="3344"/>
                  </a:cubicBezTo>
                  <a:cubicBezTo>
                    <a:pt x="2676" y="3314"/>
                    <a:pt x="2706" y="3284"/>
                    <a:pt x="2736" y="3284"/>
                  </a:cubicBezTo>
                  <a:lnTo>
                    <a:pt x="3010" y="3162"/>
                  </a:lnTo>
                  <a:lnTo>
                    <a:pt x="2919" y="3041"/>
                  </a:lnTo>
                  <a:lnTo>
                    <a:pt x="2736" y="3132"/>
                  </a:lnTo>
                  <a:lnTo>
                    <a:pt x="2706" y="3132"/>
                  </a:lnTo>
                  <a:cubicBezTo>
                    <a:pt x="2706" y="3101"/>
                    <a:pt x="2706" y="3101"/>
                    <a:pt x="2736" y="3101"/>
                  </a:cubicBezTo>
                  <a:lnTo>
                    <a:pt x="2919" y="3010"/>
                  </a:lnTo>
                  <a:lnTo>
                    <a:pt x="2858" y="2919"/>
                  </a:lnTo>
                  <a:lnTo>
                    <a:pt x="2645" y="3010"/>
                  </a:lnTo>
                  <a:cubicBezTo>
                    <a:pt x="2645" y="3010"/>
                    <a:pt x="2645" y="3010"/>
                    <a:pt x="2615" y="2980"/>
                  </a:cubicBezTo>
                  <a:cubicBezTo>
                    <a:pt x="2615" y="2980"/>
                    <a:pt x="2615" y="2980"/>
                    <a:pt x="2645" y="2949"/>
                  </a:cubicBezTo>
                  <a:lnTo>
                    <a:pt x="2828" y="2889"/>
                  </a:lnTo>
                  <a:lnTo>
                    <a:pt x="2767" y="2767"/>
                  </a:lnTo>
                  <a:lnTo>
                    <a:pt x="2554" y="2858"/>
                  </a:lnTo>
                  <a:lnTo>
                    <a:pt x="2524" y="2858"/>
                  </a:lnTo>
                  <a:cubicBezTo>
                    <a:pt x="2524" y="2828"/>
                    <a:pt x="2524" y="2828"/>
                    <a:pt x="2554" y="2828"/>
                  </a:cubicBezTo>
                  <a:lnTo>
                    <a:pt x="2736" y="2737"/>
                  </a:lnTo>
                  <a:lnTo>
                    <a:pt x="2645" y="2615"/>
                  </a:lnTo>
                  <a:lnTo>
                    <a:pt x="2463" y="2706"/>
                  </a:lnTo>
                  <a:lnTo>
                    <a:pt x="2432" y="2706"/>
                  </a:lnTo>
                  <a:cubicBezTo>
                    <a:pt x="2432" y="2706"/>
                    <a:pt x="2432" y="2676"/>
                    <a:pt x="2432" y="2676"/>
                  </a:cubicBezTo>
                  <a:lnTo>
                    <a:pt x="2645" y="2585"/>
                  </a:lnTo>
                  <a:lnTo>
                    <a:pt x="2554" y="2493"/>
                  </a:lnTo>
                  <a:lnTo>
                    <a:pt x="2372" y="2554"/>
                  </a:lnTo>
                  <a:cubicBezTo>
                    <a:pt x="2372" y="2564"/>
                    <a:pt x="2368" y="2568"/>
                    <a:pt x="2364" y="2568"/>
                  </a:cubicBezTo>
                  <a:cubicBezTo>
                    <a:pt x="2355" y="2568"/>
                    <a:pt x="2341" y="2554"/>
                    <a:pt x="2341" y="2554"/>
                  </a:cubicBezTo>
                  <a:cubicBezTo>
                    <a:pt x="2341" y="2554"/>
                    <a:pt x="2341" y="2524"/>
                    <a:pt x="2341" y="2524"/>
                  </a:cubicBezTo>
                  <a:lnTo>
                    <a:pt x="2524" y="2433"/>
                  </a:lnTo>
                  <a:lnTo>
                    <a:pt x="2463" y="2341"/>
                  </a:lnTo>
                  <a:lnTo>
                    <a:pt x="2189" y="2463"/>
                  </a:lnTo>
                  <a:cubicBezTo>
                    <a:pt x="2179" y="2473"/>
                    <a:pt x="2169" y="2477"/>
                    <a:pt x="2159" y="2477"/>
                  </a:cubicBezTo>
                  <a:cubicBezTo>
                    <a:pt x="2139" y="2477"/>
                    <a:pt x="2118" y="2463"/>
                    <a:pt x="2098" y="2463"/>
                  </a:cubicBezTo>
                  <a:cubicBezTo>
                    <a:pt x="2098" y="2433"/>
                    <a:pt x="2098" y="2402"/>
                    <a:pt x="2128" y="2402"/>
                  </a:cubicBezTo>
                  <a:lnTo>
                    <a:pt x="2402" y="2250"/>
                  </a:lnTo>
                  <a:lnTo>
                    <a:pt x="2341" y="2159"/>
                  </a:lnTo>
                  <a:lnTo>
                    <a:pt x="2159" y="2250"/>
                  </a:lnTo>
                  <a:cubicBezTo>
                    <a:pt x="2128" y="2250"/>
                    <a:pt x="2128" y="2250"/>
                    <a:pt x="2128" y="2220"/>
                  </a:cubicBezTo>
                  <a:cubicBezTo>
                    <a:pt x="2098" y="2220"/>
                    <a:pt x="2098" y="2220"/>
                    <a:pt x="2128" y="2189"/>
                  </a:cubicBezTo>
                  <a:lnTo>
                    <a:pt x="2311" y="2129"/>
                  </a:lnTo>
                  <a:lnTo>
                    <a:pt x="2250" y="2007"/>
                  </a:lnTo>
                  <a:lnTo>
                    <a:pt x="2068" y="2098"/>
                  </a:lnTo>
                  <a:lnTo>
                    <a:pt x="2037" y="2098"/>
                  </a:lnTo>
                  <a:cubicBezTo>
                    <a:pt x="2007" y="2098"/>
                    <a:pt x="2037" y="2068"/>
                    <a:pt x="2037" y="2068"/>
                  </a:cubicBezTo>
                  <a:lnTo>
                    <a:pt x="2220" y="1977"/>
                  </a:lnTo>
                  <a:lnTo>
                    <a:pt x="2159" y="1885"/>
                  </a:lnTo>
                  <a:lnTo>
                    <a:pt x="1977" y="1977"/>
                  </a:lnTo>
                  <a:lnTo>
                    <a:pt x="1946" y="1977"/>
                  </a:lnTo>
                  <a:cubicBezTo>
                    <a:pt x="1916" y="1946"/>
                    <a:pt x="1946" y="1946"/>
                    <a:pt x="1946" y="1946"/>
                  </a:cubicBezTo>
                  <a:lnTo>
                    <a:pt x="2128" y="1855"/>
                  </a:lnTo>
                  <a:lnTo>
                    <a:pt x="2068" y="1734"/>
                  </a:lnTo>
                  <a:lnTo>
                    <a:pt x="1855" y="1825"/>
                  </a:lnTo>
                  <a:lnTo>
                    <a:pt x="1825" y="1825"/>
                  </a:lnTo>
                  <a:cubicBezTo>
                    <a:pt x="1825" y="1794"/>
                    <a:pt x="1825" y="1794"/>
                    <a:pt x="1855" y="1794"/>
                  </a:cubicBezTo>
                  <a:lnTo>
                    <a:pt x="2037" y="1703"/>
                  </a:lnTo>
                  <a:lnTo>
                    <a:pt x="1946" y="1582"/>
                  </a:lnTo>
                  <a:lnTo>
                    <a:pt x="1764" y="1673"/>
                  </a:lnTo>
                  <a:lnTo>
                    <a:pt x="1733" y="1673"/>
                  </a:lnTo>
                  <a:cubicBezTo>
                    <a:pt x="1733" y="1673"/>
                    <a:pt x="1733" y="1642"/>
                    <a:pt x="1733" y="1642"/>
                  </a:cubicBezTo>
                  <a:lnTo>
                    <a:pt x="1946" y="1551"/>
                  </a:lnTo>
                  <a:lnTo>
                    <a:pt x="1855" y="1460"/>
                  </a:lnTo>
                  <a:lnTo>
                    <a:pt x="1581" y="1582"/>
                  </a:lnTo>
                  <a:cubicBezTo>
                    <a:pt x="1551" y="1582"/>
                    <a:pt x="1521" y="1582"/>
                    <a:pt x="1521" y="1551"/>
                  </a:cubicBezTo>
                  <a:cubicBezTo>
                    <a:pt x="1490" y="1551"/>
                    <a:pt x="1490" y="1521"/>
                    <a:pt x="1521" y="1490"/>
                  </a:cubicBezTo>
                  <a:lnTo>
                    <a:pt x="1825" y="1369"/>
                  </a:lnTo>
                  <a:lnTo>
                    <a:pt x="1733" y="1247"/>
                  </a:lnTo>
                  <a:lnTo>
                    <a:pt x="1551" y="1338"/>
                  </a:lnTo>
                  <a:lnTo>
                    <a:pt x="1521" y="1338"/>
                  </a:lnTo>
                  <a:cubicBezTo>
                    <a:pt x="1521" y="1338"/>
                    <a:pt x="1521" y="1308"/>
                    <a:pt x="1521" y="1308"/>
                  </a:cubicBezTo>
                  <a:lnTo>
                    <a:pt x="1703" y="1217"/>
                  </a:lnTo>
                  <a:lnTo>
                    <a:pt x="1642" y="1126"/>
                  </a:lnTo>
                  <a:lnTo>
                    <a:pt x="1460" y="1217"/>
                  </a:lnTo>
                  <a:lnTo>
                    <a:pt x="1429" y="1217"/>
                  </a:lnTo>
                  <a:cubicBezTo>
                    <a:pt x="1429" y="1217"/>
                    <a:pt x="1429" y="1186"/>
                    <a:pt x="1429" y="1186"/>
                  </a:cubicBezTo>
                  <a:lnTo>
                    <a:pt x="1612" y="1095"/>
                  </a:lnTo>
                  <a:lnTo>
                    <a:pt x="1551" y="1004"/>
                  </a:lnTo>
                  <a:lnTo>
                    <a:pt x="1369" y="1095"/>
                  </a:lnTo>
                  <a:cubicBezTo>
                    <a:pt x="1369" y="1095"/>
                    <a:pt x="1338" y="1095"/>
                    <a:pt x="1338" y="1065"/>
                  </a:cubicBezTo>
                  <a:cubicBezTo>
                    <a:pt x="1338" y="1065"/>
                    <a:pt x="1338" y="1065"/>
                    <a:pt x="1338" y="1034"/>
                  </a:cubicBezTo>
                  <a:lnTo>
                    <a:pt x="1521" y="974"/>
                  </a:lnTo>
                  <a:lnTo>
                    <a:pt x="1460" y="852"/>
                  </a:lnTo>
                  <a:lnTo>
                    <a:pt x="1277" y="943"/>
                  </a:lnTo>
                  <a:cubicBezTo>
                    <a:pt x="1247" y="943"/>
                    <a:pt x="1247" y="943"/>
                    <a:pt x="1247" y="913"/>
                  </a:cubicBezTo>
                  <a:lnTo>
                    <a:pt x="1429" y="822"/>
                  </a:lnTo>
                  <a:lnTo>
                    <a:pt x="1369" y="700"/>
                  </a:lnTo>
                  <a:lnTo>
                    <a:pt x="1186" y="791"/>
                  </a:lnTo>
                  <a:lnTo>
                    <a:pt x="1156" y="791"/>
                  </a:lnTo>
                  <a:cubicBezTo>
                    <a:pt x="1125" y="761"/>
                    <a:pt x="1125" y="761"/>
                    <a:pt x="1156" y="761"/>
                  </a:cubicBezTo>
                  <a:lnTo>
                    <a:pt x="1338" y="670"/>
                  </a:lnTo>
                  <a:lnTo>
                    <a:pt x="1277" y="548"/>
                  </a:lnTo>
                  <a:lnTo>
                    <a:pt x="973" y="700"/>
                  </a:lnTo>
                  <a:cubicBezTo>
                    <a:pt x="973" y="700"/>
                    <a:pt x="943" y="700"/>
                    <a:pt x="913" y="670"/>
                  </a:cubicBezTo>
                  <a:cubicBezTo>
                    <a:pt x="913" y="639"/>
                    <a:pt x="913" y="609"/>
                    <a:pt x="943" y="609"/>
                  </a:cubicBezTo>
                  <a:lnTo>
                    <a:pt x="1217" y="487"/>
                  </a:lnTo>
                  <a:lnTo>
                    <a:pt x="1156" y="396"/>
                  </a:lnTo>
                  <a:lnTo>
                    <a:pt x="973" y="487"/>
                  </a:lnTo>
                  <a:cubicBezTo>
                    <a:pt x="973" y="487"/>
                    <a:pt x="943" y="487"/>
                    <a:pt x="943" y="457"/>
                  </a:cubicBezTo>
                  <a:lnTo>
                    <a:pt x="1125" y="366"/>
                  </a:lnTo>
                  <a:lnTo>
                    <a:pt x="1065" y="275"/>
                  </a:lnTo>
                  <a:lnTo>
                    <a:pt x="882" y="335"/>
                  </a:lnTo>
                  <a:lnTo>
                    <a:pt x="852" y="335"/>
                  </a:lnTo>
                  <a:cubicBezTo>
                    <a:pt x="852" y="335"/>
                    <a:pt x="852" y="305"/>
                    <a:pt x="852" y="305"/>
                  </a:cubicBezTo>
                  <a:lnTo>
                    <a:pt x="1034" y="214"/>
                  </a:lnTo>
                  <a:lnTo>
                    <a:pt x="973" y="123"/>
                  </a:lnTo>
                  <a:lnTo>
                    <a:pt x="791" y="214"/>
                  </a:lnTo>
                  <a:lnTo>
                    <a:pt x="761" y="214"/>
                  </a:lnTo>
                  <a:cubicBezTo>
                    <a:pt x="761" y="183"/>
                    <a:pt x="761" y="183"/>
                    <a:pt x="761" y="183"/>
                  </a:cubicBezTo>
                  <a:lnTo>
                    <a:pt x="943" y="92"/>
                  </a:lnTo>
                  <a:lnTo>
                    <a:pt x="882" y="1"/>
                  </a:ln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52"/>
            <p:cNvSpPr/>
            <p:nvPr/>
          </p:nvSpPr>
          <p:spPr>
            <a:xfrm>
              <a:off x="6658881" y="2670877"/>
              <a:ext cx="19621" cy="12257"/>
            </a:xfrm>
            <a:custGeom>
              <a:avLst/>
              <a:gdLst/>
              <a:ahLst/>
              <a:cxnLst/>
              <a:rect l="l" t="t" r="r" b="b"/>
              <a:pathLst>
                <a:path w="365" h="228" extrusionOk="0">
                  <a:moveTo>
                    <a:pt x="335" y="1"/>
                  </a:moveTo>
                  <a:lnTo>
                    <a:pt x="31" y="153"/>
                  </a:lnTo>
                  <a:cubicBezTo>
                    <a:pt x="31" y="153"/>
                    <a:pt x="0" y="183"/>
                    <a:pt x="31" y="214"/>
                  </a:cubicBezTo>
                  <a:cubicBezTo>
                    <a:pt x="31" y="214"/>
                    <a:pt x="44" y="227"/>
                    <a:pt x="62" y="227"/>
                  </a:cubicBezTo>
                  <a:cubicBezTo>
                    <a:pt x="71" y="227"/>
                    <a:pt x="81" y="224"/>
                    <a:pt x="91" y="214"/>
                  </a:cubicBezTo>
                  <a:lnTo>
                    <a:pt x="365" y="92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52"/>
            <p:cNvSpPr/>
            <p:nvPr/>
          </p:nvSpPr>
          <p:spPr>
            <a:xfrm>
              <a:off x="6691566" y="2719905"/>
              <a:ext cx="19621" cy="11074"/>
            </a:xfrm>
            <a:custGeom>
              <a:avLst/>
              <a:gdLst/>
              <a:ahLst/>
              <a:cxnLst/>
              <a:rect l="l" t="t" r="r" b="b"/>
              <a:pathLst>
                <a:path w="365" h="206" extrusionOk="0">
                  <a:moveTo>
                    <a:pt x="304" y="1"/>
                  </a:moveTo>
                  <a:lnTo>
                    <a:pt x="31" y="122"/>
                  </a:lnTo>
                  <a:cubicBezTo>
                    <a:pt x="0" y="122"/>
                    <a:pt x="0" y="153"/>
                    <a:pt x="0" y="183"/>
                  </a:cubicBezTo>
                  <a:cubicBezTo>
                    <a:pt x="15" y="198"/>
                    <a:pt x="31" y="206"/>
                    <a:pt x="46" y="206"/>
                  </a:cubicBezTo>
                  <a:cubicBezTo>
                    <a:pt x="61" y="206"/>
                    <a:pt x="76" y="198"/>
                    <a:pt x="91" y="183"/>
                  </a:cubicBezTo>
                  <a:lnTo>
                    <a:pt x="365" y="62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52"/>
            <p:cNvSpPr/>
            <p:nvPr/>
          </p:nvSpPr>
          <p:spPr>
            <a:xfrm>
              <a:off x="6722585" y="2767320"/>
              <a:ext cx="19675" cy="11450"/>
            </a:xfrm>
            <a:custGeom>
              <a:avLst/>
              <a:gdLst/>
              <a:ahLst/>
              <a:cxnLst/>
              <a:rect l="l" t="t" r="r" b="b"/>
              <a:pathLst>
                <a:path w="366" h="213" extrusionOk="0">
                  <a:moveTo>
                    <a:pt x="335" y="0"/>
                  </a:moveTo>
                  <a:lnTo>
                    <a:pt x="61" y="122"/>
                  </a:lnTo>
                  <a:cubicBezTo>
                    <a:pt x="31" y="152"/>
                    <a:pt x="1" y="152"/>
                    <a:pt x="3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61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52"/>
            <p:cNvSpPr/>
            <p:nvPr/>
          </p:nvSpPr>
          <p:spPr>
            <a:xfrm>
              <a:off x="6755270" y="2814681"/>
              <a:ext cx="19675" cy="11504"/>
            </a:xfrm>
            <a:custGeom>
              <a:avLst/>
              <a:gdLst/>
              <a:ahLst/>
              <a:cxnLst/>
              <a:rect l="l" t="t" r="r" b="b"/>
              <a:pathLst>
                <a:path w="366" h="214" extrusionOk="0">
                  <a:moveTo>
                    <a:pt x="305" y="1"/>
                  </a:moveTo>
                  <a:lnTo>
                    <a:pt x="31" y="122"/>
                  </a:lnTo>
                  <a:cubicBezTo>
                    <a:pt x="1" y="153"/>
                    <a:pt x="1" y="183"/>
                    <a:pt x="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92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52"/>
            <p:cNvSpPr/>
            <p:nvPr/>
          </p:nvSpPr>
          <p:spPr>
            <a:xfrm>
              <a:off x="6786342" y="2863709"/>
              <a:ext cx="19621" cy="10590"/>
            </a:xfrm>
            <a:custGeom>
              <a:avLst/>
              <a:gdLst/>
              <a:ahLst/>
              <a:cxnLst/>
              <a:rect l="l" t="t" r="r" b="b"/>
              <a:pathLst>
                <a:path w="365" h="197" extrusionOk="0">
                  <a:moveTo>
                    <a:pt x="334" y="1"/>
                  </a:moveTo>
                  <a:lnTo>
                    <a:pt x="61" y="122"/>
                  </a:lnTo>
                  <a:cubicBezTo>
                    <a:pt x="31" y="122"/>
                    <a:pt x="0" y="153"/>
                    <a:pt x="31" y="183"/>
                  </a:cubicBezTo>
                  <a:cubicBezTo>
                    <a:pt x="31" y="183"/>
                    <a:pt x="44" y="196"/>
                    <a:pt x="62" y="196"/>
                  </a:cubicBezTo>
                  <a:cubicBezTo>
                    <a:pt x="71" y="196"/>
                    <a:pt x="81" y="193"/>
                    <a:pt x="91" y="183"/>
                  </a:cubicBezTo>
                  <a:lnTo>
                    <a:pt x="365" y="61"/>
                  </a:lnTo>
                  <a:lnTo>
                    <a:pt x="33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52"/>
            <p:cNvSpPr/>
            <p:nvPr/>
          </p:nvSpPr>
          <p:spPr>
            <a:xfrm>
              <a:off x="6819028" y="2911124"/>
              <a:ext cx="19621" cy="11450"/>
            </a:xfrm>
            <a:custGeom>
              <a:avLst/>
              <a:gdLst/>
              <a:ahLst/>
              <a:cxnLst/>
              <a:rect l="l" t="t" r="r" b="b"/>
              <a:pathLst>
                <a:path w="365" h="213" extrusionOk="0">
                  <a:moveTo>
                    <a:pt x="304" y="0"/>
                  </a:moveTo>
                  <a:lnTo>
                    <a:pt x="30" y="122"/>
                  </a:lnTo>
                  <a:cubicBezTo>
                    <a:pt x="0" y="122"/>
                    <a:pt x="0" y="152"/>
                    <a:pt x="0" y="182"/>
                  </a:cubicBezTo>
                  <a:cubicBezTo>
                    <a:pt x="30" y="213"/>
                    <a:pt x="61" y="213"/>
                    <a:pt x="91" y="213"/>
                  </a:cubicBezTo>
                  <a:lnTo>
                    <a:pt x="365" y="61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52"/>
            <p:cNvSpPr/>
            <p:nvPr/>
          </p:nvSpPr>
          <p:spPr>
            <a:xfrm>
              <a:off x="6850046" y="2958485"/>
              <a:ext cx="19675" cy="11504"/>
            </a:xfrm>
            <a:custGeom>
              <a:avLst/>
              <a:gdLst/>
              <a:ahLst/>
              <a:cxnLst/>
              <a:rect l="l" t="t" r="r" b="b"/>
              <a:pathLst>
                <a:path w="366" h="214" extrusionOk="0">
                  <a:moveTo>
                    <a:pt x="335" y="1"/>
                  </a:moveTo>
                  <a:lnTo>
                    <a:pt x="61" y="122"/>
                  </a:lnTo>
                  <a:cubicBezTo>
                    <a:pt x="31" y="153"/>
                    <a:pt x="1" y="183"/>
                    <a:pt x="3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92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52"/>
            <p:cNvSpPr/>
            <p:nvPr/>
          </p:nvSpPr>
          <p:spPr>
            <a:xfrm>
              <a:off x="6671944" y="2680715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52"/>
            <p:cNvSpPr/>
            <p:nvPr/>
          </p:nvSpPr>
          <p:spPr>
            <a:xfrm>
              <a:off x="6704629" y="2729742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0" y="61"/>
                  </a:lnTo>
                  <a:cubicBezTo>
                    <a:pt x="0" y="91"/>
                    <a:pt x="0" y="91"/>
                    <a:pt x="0" y="91"/>
                  </a:cubicBezTo>
                  <a:cubicBezTo>
                    <a:pt x="0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52"/>
            <p:cNvSpPr/>
            <p:nvPr/>
          </p:nvSpPr>
          <p:spPr>
            <a:xfrm>
              <a:off x="6735648" y="277710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52"/>
            <p:cNvSpPr/>
            <p:nvPr/>
          </p:nvSpPr>
          <p:spPr>
            <a:xfrm>
              <a:off x="6768333" y="282451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0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52"/>
            <p:cNvSpPr/>
            <p:nvPr/>
          </p:nvSpPr>
          <p:spPr>
            <a:xfrm>
              <a:off x="6799406" y="2873493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62"/>
                  </a:lnTo>
                  <a:cubicBezTo>
                    <a:pt x="0" y="92"/>
                    <a:pt x="0" y="92"/>
                    <a:pt x="0" y="92"/>
                  </a:cubicBezTo>
                  <a:cubicBezTo>
                    <a:pt x="31" y="123"/>
                    <a:pt x="31" y="123"/>
                    <a:pt x="31" y="123"/>
                  </a:cubicBez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52"/>
            <p:cNvSpPr/>
            <p:nvPr/>
          </p:nvSpPr>
          <p:spPr>
            <a:xfrm>
              <a:off x="6832091" y="2920908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3" y="0"/>
                  </a:moveTo>
                  <a:lnTo>
                    <a:pt x="0" y="92"/>
                  </a:lnTo>
                  <a:cubicBezTo>
                    <a:pt x="0" y="92"/>
                    <a:pt x="0" y="9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52"/>
            <p:cNvSpPr/>
            <p:nvPr/>
          </p:nvSpPr>
          <p:spPr>
            <a:xfrm>
              <a:off x="6863110" y="2968269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44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52"/>
            <p:cNvSpPr/>
            <p:nvPr/>
          </p:nvSpPr>
          <p:spPr>
            <a:xfrm>
              <a:off x="6676836" y="2688886"/>
              <a:ext cx="13117" cy="6558"/>
            </a:xfrm>
            <a:custGeom>
              <a:avLst/>
              <a:gdLst/>
              <a:ahLst/>
              <a:cxnLst/>
              <a:rect l="l" t="t" r="r" b="b"/>
              <a:pathLst>
                <a:path w="244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1" y="91"/>
                    <a:pt x="1" y="122"/>
                    <a:pt x="31" y="122"/>
                  </a:cubicBezTo>
                  <a:lnTo>
                    <a:pt x="61" y="122"/>
                  </a:lnTo>
                  <a:lnTo>
                    <a:pt x="244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52"/>
            <p:cNvSpPr/>
            <p:nvPr/>
          </p:nvSpPr>
          <p:spPr>
            <a:xfrm>
              <a:off x="6709521" y="2737914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61"/>
                  </a:lnTo>
                  <a:cubicBezTo>
                    <a:pt x="1" y="91"/>
                    <a:pt x="1" y="91"/>
                    <a:pt x="1" y="91"/>
                  </a:cubicBez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52"/>
            <p:cNvSpPr/>
            <p:nvPr/>
          </p:nvSpPr>
          <p:spPr>
            <a:xfrm>
              <a:off x="6740594" y="2785275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0" y="92"/>
                  </a:lnTo>
                  <a:cubicBezTo>
                    <a:pt x="30" y="92"/>
                    <a:pt x="0" y="92"/>
                    <a:pt x="30" y="122"/>
                  </a:cubicBezTo>
                  <a:lnTo>
                    <a:pt x="61" y="122"/>
                  </a:ln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52"/>
            <p:cNvSpPr/>
            <p:nvPr/>
          </p:nvSpPr>
          <p:spPr>
            <a:xfrm>
              <a:off x="6773225" y="2832690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4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52"/>
            <p:cNvSpPr/>
            <p:nvPr/>
          </p:nvSpPr>
          <p:spPr>
            <a:xfrm>
              <a:off x="6804298" y="2880051"/>
              <a:ext cx="13117" cy="7311"/>
            </a:xfrm>
            <a:custGeom>
              <a:avLst/>
              <a:gdLst/>
              <a:ahLst/>
              <a:cxnLst/>
              <a:rect l="l" t="t" r="r" b="b"/>
              <a:pathLst>
                <a:path w="24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31" y="92"/>
                    <a:pt x="0" y="122"/>
                    <a:pt x="31" y="122"/>
                  </a:cubicBezTo>
                  <a:cubicBezTo>
                    <a:pt x="31" y="122"/>
                    <a:pt x="31" y="136"/>
                    <a:pt x="40" y="136"/>
                  </a:cubicBezTo>
                  <a:cubicBezTo>
                    <a:pt x="44" y="136"/>
                    <a:pt x="51" y="132"/>
                    <a:pt x="61" y="122"/>
                  </a:cubicBezTo>
                  <a:lnTo>
                    <a:pt x="244" y="6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52"/>
            <p:cNvSpPr/>
            <p:nvPr/>
          </p:nvSpPr>
          <p:spPr>
            <a:xfrm>
              <a:off x="6836983" y="292907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0" y="61"/>
                  </a:lnTo>
                  <a:cubicBezTo>
                    <a:pt x="0" y="92"/>
                    <a:pt x="0" y="92"/>
                    <a:pt x="0" y="92"/>
                  </a:cubicBezTo>
                  <a:cubicBezTo>
                    <a:pt x="0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52"/>
            <p:cNvSpPr/>
            <p:nvPr/>
          </p:nvSpPr>
          <p:spPr>
            <a:xfrm>
              <a:off x="6868002" y="2976441"/>
              <a:ext cx="13171" cy="6612"/>
            </a:xfrm>
            <a:custGeom>
              <a:avLst/>
              <a:gdLst/>
              <a:ahLst/>
              <a:cxnLst/>
              <a:rect l="l" t="t" r="r" b="b"/>
              <a:pathLst>
                <a:path w="245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31" y="92"/>
                    <a:pt x="1" y="122"/>
                    <a:pt x="31" y="122"/>
                  </a:cubicBezTo>
                  <a:lnTo>
                    <a:pt x="62" y="122"/>
                  </a:lnTo>
                  <a:lnTo>
                    <a:pt x="24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52"/>
            <p:cNvSpPr/>
            <p:nvPr/>
          </p:nvSpPr>
          <p:spPr>
            <a:xfrm>
              <a:off x="6683395" y="2697057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3" y="0"/>
                  </a:moveTo>
                  <a:lnTo>
                    <a:pt x="0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52"/>
            <p:cNvSpPr/>
            <p:nvPr/>
          </p:nvSpPr>
          <p:spPr>
            <a:xfrm>
              <a:off x="6714413" y="2744419"/>
              <a:ext cx="11504" cy="7311"/>
            </a:xfrm>
            <a:custGeom>
              <a:avLst/>
              <a:gdLst/>
              <a:ahLst/>
              <a:cxnLst/>
              <a:rect l="l" t="t" r="r" b="b"/>
              <a:pathLst>
                <a:path w="21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92"/>
                    <a:pt x="1" y="122"/>
                    <a:pt x="1" y="122"/>
                  </a:cubicBezTo>
                  <a:cubicBezTo>
                    <a:pt x="21" y="122"/>
                    <a:pt x="28" y="136"/>
                    <a:pt x="30" y="136"/>
                  </a:cubicBezTo>
                  <a:cubicBezTo>
                    <a:pt x="31" y="136"/>
                    <a:pt x="31" y="132"/>
                    <a:pt x="31" y="122"/>
                  </a:cubicBezTo>
                  <a:lnTo>
                    <a:pt x="21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52"/>
            <p:cNvSpPr/>
            <p:nvPr/>
          </p:nvSpPr>
          <p:spPr>
            <a:xfrm>
              <a:off x="6747099" y="2793446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1" y="61"/>
                  </a:lnTo>
                  <a:cubicBezTo>
                    <a:pt x="1" y="92"/>
                    <a:pt x="1" y="92"/>
                    <a:pt x="1" y="92"/>
                  </a:cubicBez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52"/>
            <p:cNvSpPr/>
            <p:nvPr/>
          </p:nvSpPr>
          <p:spPr>
            <a:xfrm>
              <a:off x="6778171" y="2840861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0" y="91"/>
                    <a:pt x="0" y="91"/>
                    <a:pt x="0" y="122"/>
                  </a:cubicBezTo>
                  <a:lnTo>
                    <a:pt x="31" y="122"/>
                  </a:lnTo>
                  <a:lnTo>
                    <a:pt x="21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52"/>
            <p:cNvSpPr/>
            <p:nvPr/>
          </p:nvSpPr>
          <p:spPr>
            <a:xfrm>
              <a:off x="6810856" y="2888223"/>
              <a:ext cx="11450" cy="6612"/>
            </a:xfrm>
            <a:custGeom>
              <a:avLst/>
              <a:gdLst/>
              <a:ahLst/>
              <a:cxnLst/>
              <a:rect l="l" t="t" r="r" b="b"/>
              <a:pathLst>
                <a:path w="213" h="123" extrusionOk="0">
                  <a:moveTo>
                    <a:pt x="182" y="1"/>
                  </a:moveTo>
                  <a:lnTo>
                    <a:pt x="0" y="92"/>
                  </a:lnTo>
                  <a:cubicBezTo>
                    <a:pt x="0" y="92"/>
                    <a:pt x="0" y="122"/>
                    <a:pt x="0" y="122"/>
                  </a:cubicBezTo>
                  <a:lnTo>
                    <a:pt x="30" y="122"/>
                  </a:lnTo>
                  <a:lnTo>
                    <a:pt x="213" y="61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52"/>
            <p:cNvSpPr/>
            <p:nvPr/>
          </p:nvSpPr>
          <p:spPr>
            <a:xfrm>
              <a:off x="6841875" y="2935584"/>
              <a:ext cx="13117" cy="8225"/>
            </a:xfrm>
            <a:custGeom>
              <a:avLst/>
              <a:gdLst/>
              <a:ahLst/>
              <a:cxnLst/>
              <a:rect l="l" t="t" r="r" b="b"/>
              <a:pathLst>
                <a:path w="244" h="153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123"/>
                    <a:pt x="1" y="123"/>
                    <a:pt x="1" y="123"/>
                  </a:cubicBezTo>
                  <a:cubicBezTo>
                    <a:pt x="31" y="153"/>
                    <a:pt x="31" y="153"/>
                    <a:pt x="31" y="153"/>
                  </a:cubicBezTo>
                  <a:lnTo>
                    <a:pt x="244" y="62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52"/>
            <p:cNvSpPr/>
            <p:nvPr/>
          </p:nvSpPr>
          <p:spPr>
            <a:xfrm>
              <a:off x="6874560" y="2984612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0" y="92"/>
                  </a:lnTo>
                  <a:cubicBezTo>
                    <a:pt x="0" y="92"/>
                    <a:pt x="0" y="9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52"/>
            <p:cNvSpPr/>
            <p:nvPr/>
          </p:nvSpPr>
          <p:spPr>
            <a:xfrm>
              <a:off x="6688287" y="270522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0" y="61"/>
                  </a:lnTo>
                  <a:cubicBezTo>
                    <a:pt x="0" y="91"/>
                    <a:pt x="0" y="91"/>
                    <a:pt x="0" y="91"/>
                  </a:cubicBezTo>
                  <a:cubicBezTo>
                    <a:pt x="0" y="122"/>
                    <a:pt x="0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52"/>
            <p:cNvSpPr/>
            <p:nvPr/>
          </p:nvSpPr>
          <p:spPr>
            <a:xfrm>
              <a:off x="6719305" y="2752590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52"/>
            <p:cNvSpPr/>
            <p:nvPr/>
          </p:nvSpPr>
          <p:spPr>
            <a:xfrm>
              <a:off x="6751991" y="2800005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52"/>
            <p:cNvSpPr/>
            <p:nvPr/>
          </p:nvSpPr>
          <p:spPr>
            <a:xfrm>
              <a:off x="6783063" y="2849033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31" y="61"/>
                  </a:lnTo>
                  <a:cubicBezTo>
                    <a:pt x="0" y="61"/>
                    <a:pt x="0" y="91"/>
                    <a:pt x="0" y="91"/>
                  </a:cubicBezTo>
                  <a:cubicBezTo>
                    <a:pt x="31" y="91"/>
                    <a:pt x="31" y="122"/>
                    <a:pt x="31" y="122"/>
                  </a:cubicBezTo>
                  <a:lnTo>
                    <a:pt x="21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52"/>
            <p:cNvSpPr/>
            <p:nvPr/>
          </p:nvSpPr>
          <p:spPr>
            <a:xfrm>
              <a:off x="6815748" y="2896394"/>
              <a:ext cx="11450" cy="6612"/>
            </a:xfrm>
            <a:custGeom>
              <a:avLst/>
              <a:gdLst/>
              <a:ahLst/>
              <a:cxnLst/>
              <a:rect l="l" t="t" r="r" b="b"/>
              <a:pathLst>
                <a:path w="213" h="123" extrusionOk="0">
                  <a:moveTo>
                    <a:pt x="183" y="0"/>
                  </a:moveTo>
                  <a:lnTo>
                    <a:pt x="0" y="92"/>
                  </a:lnTo>
                  <a:cubicBezTo>
                    <a:pt x="0" y="122"/>
                    <a:pt x="0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52"/>
            <p:cNvSpPr/>
            <p:nvPr/>
          </p:nvSpPr>
          <p:spPr>
            <a:xfrm>
              <a:off x="6846767" y="2943755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3"/>
                  </a:cubicBezTo>
                  <a:lnTo>
                    <a:pt x="31" y="123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52"/>
            <p:cNvSpPr/>
            <p:nvPr/>
          </p:nvSpPr>
          <p:spPr>
            <a:xfrm>
              <a:off x="6691566" y="2711733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62"/>
                  </a:lnTo>
                  <a:cubicBezTo>
                    <a:pt x="0" y="92"/>
                    <a:pt x="0" y="92"/>
                    <a:pt x="31" y="92"/>
                  </a:cubicBezTo>
                  <a:cubicBezTo>
                    <a:pt x="31" y="122"/>
                    <a:pt x="31" y="122"/>
                    <a:pt x="61" y="122"/>
                  </a:cubicBez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52"/>
            <p:cNvSpPr/>
            <p:nvPr/>
          </p:nvSpPr>
          <p:spPr>
            <a:xfrm>
              <a:off x="6652322" y="265130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91"/>
                    <a:pt x="1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52"/>
            <p:cNvSpPr/>
            <p:nvPr/>
          </p:nvSpPr>
          <p:spPr>
            <a:xfrm>
              <a:off x="6657214" y="265781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52"/>
            <p:cNvSpPr/>
            <p:nvPr/>
          </p:nvSpPr>
          <p:spPr>
            <a:xfrm>
              <a:off x="6662160" y="2664372"/>
              <a:ext cx="11450" cy="7795"/>
            </a:xfrm>
            <a:custGeom>
              <a:avLst/>
              <a:gdLst/>
              <a:ahLst/>
              <a:cxnLst/>
              <a:rect l="l" t="t" r="r" b="b"/>
              <a:pathLst>
                <a:path w="213" h="145" extrusionOk="0">
                  <a:moveTo>
                    <a:pt x="182" y="0"/>
                  </a:moveTo>
                  <a:lnTo>
                    <a:pt x="0" y="92"/>
                  </a:lnTo>
                  <a:cubicBezTo>
                    <a:pt x="0" y="92"/>
                    <a:pt x="0" y="122"/>
                    <a:pt x="0" y="122"/>
                  </a:cubicBezTo>
                  <a:cubicBezTo>
                    <a:pt x="0" y="137"/>
                    <a:pt x="0" y="145"/>
                    <a:pt x="4" y="145"/>
                  </a:cubicBezTo>
                  <a:cubicBezTo>
                    <a:pt x="8" y="145"/>
                    <a:pt x="15" y="137"/>
                    <a:pt x="30" y="122"/>
                  </a:cubicBezTo>
                  <a:lnTo>
                    <a:pt x="213" y="6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52"/>
            <p:cNvSpPr/>
            <p:nvPr/>
          </p:nvSpPr>
          <p:spPr>
            <a:xfrm>
              <a:off x="6724251" y="2759148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2" y="0"/>
                  </a:moveTo>
                  <a:lnTo>
                    <a:pt x="0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0" y="122"/>
                  </a:lnTo>
                  <a:lnTo>
                    <a:pt x="213" y="3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52"/>
            <p:cNvSpPr/>
            <p:nvPr/>
          </p:nvSpPr>
          <p:spPr>
            <a:xfrm>
              <a:off x="6755270" y="2806510"/>
              <a:ext cx="13117" cy="7311"/>
            </a:xfrm>
            <a:custGeom>
              <a:avLst/>
              <a:gdLst/>
              <a:ahLst/>
              <a:cxnLst/>
              <a:rect l="l" t="t" r="r" b="b"/>
              <a:pathLst>
                <a:path w="24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31" y="92"/>
                    <a:pt x="1" y="122"/>
                    <a:pt x="31" y="122"/>
                  </a:cubicBezTo>
                  <a:cubicBezTo>
                    <a:pt x="31" y="122"/>
                    <a:pt x="31" y="136"/>
                    <a:pt x="40" y="136"/>
                  </a:cubicBezTo>
                  <a:cubicBezTo>
                    <a:pt x="45" y="136"/>
                    <a:pt x="51" y="132"/>
                    <a:pt x="61" y="122"/>
                  </a:cubicBezTo>
                  <a:lnTo>
                    <a:pt x="244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52"/>
            <p:cNvSpPr/>
            <p:nvPr/>
          </p:nvSpPr>
          <p:spPr>
            <a:xfrm>
              <a:off x="6787955" y="2855538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3" y="1"/>
                  </a:moveTo>
                  <a:lnTo>
                    <a:pt x="1" y="92"/>
                  </a:ln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52"/>
            <p:cNvSpPr/>
            <p:nvPr/>
          </p:nvSpPr>
          <p:spPr>
            <a:xfrm>
              <a:off x="6819028" y="2902953"/>
              <a:ext cx="13117" cy="6558"/>
            </a:xfrm>
            <a:custGeom>
              <a:avLst/>
              <a:gdLst/>
              <a:ahLst/>
              <a:cxnLst/>
              <a:rect l="l" t="t" r="r" b="b"/>
              <a:pathLst>
                <a:path w="244" h="122" extrusionOk="0">
                  <a:moveTo>
                    <a:pt x="213" y="0"/>
                  </a:moveTo>
                  <a:lnTo>
                    <a:pt x="30" y="91"/>
                  </a:lnTo>
                  <a:cubicBezTo>
                    <a:pt x="30" y="91"/>
                    <a:pt x="0" y="91"/>
                    <a:pt x="30" y="122"/>
                  </a:cubicBezTo>
                  <a:lnTo>
                    <a:pt x="61" y="122"/>
                  </a:lnTo>
                  <a:lnTo>
                    <a:pt x="24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52"/>
            <p:cNvSpPr/>
            <p:nvPr/>
          </p:nvSpPr>
          <p:spPr>
            <a:xfrm>
              <a:off x="6851659" y="295031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52"/>
            <p:cNvSpPr/>
            <p:nvPr/>
          </p:nvSpPr>
          <p:spPr>
            <a:xfrm>
              <a:off x="7268342" y="2902953"/>
              <a:ext cx="18063" cy="22901"/>
            </a:xfrm>
            <a:custGeom>
              <a:avLst/>
              <a:gdLst/>
              <a:ahLst/>
              <a:cxnLst/>
              <a:rect l="l" t="t" r="r" b="b"/>
              <a:pathLst>
                <a:path w="336" h="426" extrusionOk="0">
                  <a:moveTo>
                    <a:pt x="244" y="0"/>
                  </a:moveTo>
                  <a:cubicBezTo>
                    <a:pt x="153" y="122"/>
                    <a:pt x="31" y="243"/>
                    <a:pt x="1" y="426"/>
                  </a:cubicBezTo>
                  <a:cubicBezTo>
                    <a:pt x="153" y="426"/>
                    <a:pt x="274" y="395"/>
                    <a:pt x="305" y="334"/>
                  </a:cubicBezTo>
                  <a:cubicBezTo>
                    <a:pt x="335" y="274"/>
                    <a:pt x="305" y="152"/>
                    <a:pt x="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52"/>
            <p:cNvSpPr/>
            <p:nvPr/>
          </p:nvSpPr>
          <p:spPr>
            <a:xfrm>
              <a:off x="7070618" y="2777104"/>
              <a:ext cx="170035" cy="147134"/>
            </a:xfrm>
            <a:custGeom>
              <a:avLst/>
              <a:gdLst/>
              <a:ahLst/>
              <a:cxnLst/>
              <a:rect l="l" t="t" r="r" b="b"/>
              <a:pathLst>
                <a:path w="3163" h="2737" extrusionOk="0">
                  <a:moveTo>
                    <a:pt x="487" y="1"/>
                  </a:moveTo>
                  <a:lnTo>
                    <a:pt x="1" y="821"/>
                  </a:lnTo>
                  <a:lnTo>
                    <a:pt x="3071" y="2706"/>
                  </a:lnTo>
                  <a:cubicBezTo>
                    <a:pt x="3071" y="2706"/>
                    <a:pt x="3071" y="2706"/>
                    <a:pt x="3101" y="2736"/>
                  </a:cubicBezTo>
                  <a:cubicBezTo>
                    <a:pt x="3132" y="2675"/>
                    <a:pt x="3162" y="2645"/>
                    <a:pt x="3162" y="2615"/>
                  </a:cubicBezTo>
                  <a:cubicBezTo>
                    <a:pt x="2372" y="2159"/>
                    <a:pt x="1308" y="1581"/>
                    <a:pt x="700" y="852"/>
                  </a:cubicBezTo>
                  <a:cubicBezTo>
                    <a:pt x="518" y="609"/>
                    <a:pt x="548" y="335"/>
                    <a:pt x="639" y="92"/>
                  </a:cubicBezTo>
                  <a:lnTo>
                    <a:pt x="48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52"/>
            <p:cNvSpPr/>
            <p:nvPr/>
          </p:nvSpPr>
          <p:spPr>
            <a:xfrm>
              <a:off x="7098411" y="2781996"/>
              <a:ext cx="165089" cy="135684"/>
            </a:xfrm>
            <a:custGeom>
              <a:avLst/>
              <a:gdLst/>
              <a:ahLst/>
              <a:cxnLst/>
              <a:rect l="l" t="t" r="r" b="b"/>
              <a:pathLst>
                <a:path w="3071" h="2524" extrusionOk="0">
                  <a:moveTo>
                    <a:pt x="122" y="1"/>
                  </a:moveTo>
                  <a:lnTo>
                    <a:pt x="122" y="1"/>
                  </a:lnTo>
                  <a:cubicBezTo>
                    <a:pt x="31" y="244"/>
                    <a:pt x="1" y="518"/>
                    <a:pt x="183" y="761"/>
                  </a:cubicBezTo>
                  <a:cubicBezTo>
                    <a:pt x="791" y="1490"/>
                    <a:pt x="1855" y="2098"/>
                    <a:pt x="2676" y="2524"/>
                  </a:cubicBezTo>
                  <a:cubicBezTo>
                    <a:pt x="2736" y="2463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6"/>
                    <a:pt x="3010" y="1825"/>
                    <a:pt x="3071" y="1794"/>
                  </a:cubicBezTo>
                  <a:lnTo>
                    <a:pt x="122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52"/>
            <p:cNvSpPr/>
            <p:nvPr/>
          </p:nvSpPr>
          <p:spPr>
            <a:xfrm>
              <a:off x="7237323" y="2917629"/>
              <a:ext cx="18009" cy="8225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2" y="1"/>
                  </a:moveTo>
                  <a:cubicBezTo>
                    <a:pt x="61" y="31"/>
                    <a:pt x="31" y="61"/>
                    <a:pt x="0" y="122"/>
                  </a:cubicBezTo>
                  <a:cubicBezTo>
                    <a:pt x="61" y="122"/>
                    <a:pt x="183" y="122"/>
                    <a:pt x="335" y="153"/>
                  </a:cubicBezTo>
                  <a:lnTo>
                    <a:pt x="92" y="1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52"/>
            <p:cNvSpPr/>
            <p:nvPr/>
          </p:nvSpPr>
          <p:spPr>
            <a:xfrm>
              <a:off x="7240602" y="2878439"/>
              <a:ext cx="40856" cy="47414"/>
            </a:xfrm>
            <a:custGeom>
              <a:avLst/>
              <a:gdLst/>
              <a:ahLst/>
              <a:cxnLst/>
              <a:rect l="l" t="t" r="r" b="b"/>
              <a:pathLst>
                <a:path w="760" h="882" extrusionOk="0">
                  <a:moveTo>
                    <a:pt x="426" y="0"/>
                  </a:moveTo>
                  <a:cubicBezTo>
                    <a:pt x="365" y="31"/>
                    <a:pt x="304" y="122"/>
                    <a:pt x="365" y="243"/>
                  </a:cubicBezTo>
                  <a:cubicBezTo>
                    <a:pt x="365" y="243"/>
                    <a:pt x="0" y="334"/>
                    <a:pt x="152" y="638"/>
                  </a:cubicBezTo>
                  <a:cubicBezTo>
                    <a:pt x="152" y="638"/>
                    <a:pt x="91" y="669"/>
                    <a:pt x="31" y="730"/>
                  </a:cubicBezTo>
                  <a:lnTo>
                    <a:pt x="274" y="882"/>
                  </a:lnTo>
                  <a:lnTo>
                    <a:pt x="517" y="882"/>
                  </a:lnTo>
                  <a:cubicBezTo>
                    <a:pt x="547" y="699"/>
                    <a:pt x="669" y="547"/>
                    <a:pt x="760" y="456"/>
                  </a:cubicBezTo>
                  <a:cubicBezTo>
                    <a:pt x="699" y="334"/>
                    <a:pt x="486" y="31"/>
                    <a:pt x="426" y="0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52"/>
            <p:cNvSpPr/>
            <p:nvPr/>
          </p:nvSpPr>
          <p:spPr>
            <a:xfrm>
              <a:off x="7046158" y="2785275"/>
              <a:ext cx="27793" cy="33437"/>
            </a:xfrm>
            <a:custGeom>
              <a:avLst/>
              <a:gdLst/>
              <a:ahLst/>
              <a:cxnLst/>
              <a:rect l="l" t="t" r="r" b="b"/>
              <a:pathLst>
                <a:path w="517" h="622" extrusionOk="0">
                  <a:moveTo>
                    <a:pt x="213" y="1"/>
                  </a:moveTo>
                  <a:lnTo>
                    <a:pt x="91" y="183"/>
                  </a:lnTo>
                  <a:cubicBezTo>
                    <a:pt x="91" y="213"/>
                    <a:pt x="0" y="396"/>
                    <a:pt x="122" y="457"/>
                  </a:cubicBezTo>
                  <a:lnTo>
                    <a:pt x="334" y="609"/>
                  </a:lnTo>
                  <a:cubicBezTo>
                    <a:pt x="343" y="617"/>
                    <a:pt x="352" y="621"/>
                    <a:pt x="361" y="621"/>
                  </a:cubicBezTo>
                  <a:cubicBezTo>
                    <a:pt x="383" y="621"/>
                    <a:pt x="404" y="600"/>
                    <a:pt x="426" y="578"/>
                  </a:cubicBezTo>
                  <a:lnTo>
                    <a:pt x="517" y="457"/>
                  </a:lnTo>
                  <a:cubicBezTo>
                    <a:pt x="334" y="335"/>
                    <a:pt x="243" y="183"/>
                    <a:pt x="213" y="1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52"/>
            <p:cNvSpPr/>
            <p:nvPr/>
          </p:nvSpPr>
          <p:spPr>
            <a:xfrm>
              <a:off x="7057554" y="2764793"/>
              <a:ext cx="36018" cy="45049"/>
            </a:xfrm>
            <a:custGeom>
              <a:avLst/>
              <a:gdLst/>
              <a:ahLst/>
              <a:cxnLst/>
              <a:rect l="l" t="t" r="r" b="b"/>
              <a:pathLst>
                <a:path w="670" h="838" extrusionOk="0">
                  <a:moveTo>
                    <a:pt x="341" y="0"/>
                  </a:moveTo>
                  <a:cubicBezTo>
                    <a:pt x="262" y="0"/>
                    <a:pt x="177" y="89"/>
                    <a:pt x="153" y="138"/>
                  </a:cubicBezTo>
                  <a:lnTo>
                    <a:pt x="31" y="351"/>
                  </a:lnTo>
                  <a:lnTo>
                    <a:pt x="1" y="351"/>
                  </a:lnTo>
                  <a:lnTo>
                    <a:pt x="1" y="382"/>
                  </a:lnTo>
                  <a:cubicBezTo>
                    <a:pt x="31" y="564"/>
                    <a:pt x="122" y="716"/>
                    <a:pt x="305" y="838"/>
                  </a:cubicBezTo>
                  <a:lnTo>
                    <a:pt x="396" y="625"/>
                  </a:lnTo>
                  <a:lnTo>
                    <a:pt x="426" y="564"/>
                  </a:lnTo>
                  <a:lnTo>
                    <a:pt x="639" y="260"/>
                  </a:lnTo>
                  <a:cubicBezTo>
                    <a:pt x="670" y="199"/>
                    <a:pt x="670" y="169"/>
                    <a:pt x="639" y="138"/>
                  </a:cubicBezTo>
                  <a:lnTo>
                    <a:pt x="396" y="17"/>
                  </a:lnTo>
                  <a:cubicBezTo>
                    <a:pt x="379" y="5"/>
                    <a:pt x="360" y="0"/>
                    <a:pt x="341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52"/>
            <p:cNvSpPr/>
            <p:nvPr/>
          </p:nvSpPr>
          <p:spPr>
            <a:xfrm>
              <a:off x="7064113" y="2806510"/>
              <a:ext cx="13117" cy="14783"/>
            </a:xfrm>
            <a:custGeom>
              <a:avLst/>
              <a:gdLst/>
              <a:ahLst/>
              <a:cxnLst/>
              <a:rect l="l" t="t" r="r" b="b"/>
              <a:pathLst>
                <a:path w="244" h="275" extrusionOk="0">
                  <a:moveTo>
                    <a:pt x="122" y="1"/>
                  </a:moveTo>
                  <a:lnTo>
                    <a:pt x="0" y="214"/>
                  </a:lnTo>
                  <a:lnTo>
                    <a:pt x="122" y="274"/>
                  </a:lnTo>
                  <a:lnTo>
                    <a:pt x="244" y="92"/>
                  </a:lnTo>
                  <a:cubicBezTo>
                    <a:pt x="183" y="62"/>
                    <a:pt x="152" y="31"/>
                    <a:pt x="122" y="1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52"/>
            <p:cNvSpPr/>
            <p:nvPr/>
          </p:nvSpPr>
          <p:spPr>
            <a:xfrm>
              <a:off x="7070618" y="2772212"/>
              <a:ext cx="27846" cy="39243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6" y="0"/>
                  </a:moveTo>
                  <a:lnTo>
                    <a:pt x="1" y="639"/>
                  </a:lnTo>
                  <a:cubicBezTo>
                    <a:pt x="31" y="669"/>
                    <a:pt x="62" y="700"/>
                    <a:pt x="123" y="730"/>
                  </a:cubicBezTo>
                  <a:lnTo>
                    <a:pt x="518" y="92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52"/>
            <p:cNvSpPr/>
            <p:nvPr/>
          </p:nvSpPr>
          <p:spPr>
            <a:xfrm>
              <a:off x="6711134" y="2399665"/>
              <a:ext cx="297440" cy="267175"/>
            </a:xfrm>
            <a:custGeom>
              <a:avLst/>
              <a:gdLst/>
              <a:ahLst/>
              <a:cxnLst/>
              <a:rect l="l" t="t" r="r" b="b"/>
              <a:pathLst>
                <a:path w="5533" h="4970" extrusionOk="0">
                  <a:moveTo>
                    <a:pt x="882" y="0"/>
                  </a:moveTo>
                  <a:cubicBezTo>
                    <a:pt x="366" y="1581"/>
                    <a:pt x="1" y="2918"/>
                    <a:pt x="1" y="3374"/>
                  </a:cubicBezTo>
                  <a:cubicBezTo>
                    <a:pt x="38" y="4262"/>
                    <a:pt x="1223" y="4970"/>
                    <a:pt x="2523" y="4970"/>
                  </a:cubicBezTo>
                  <a:cubicBezTo>
                    <a:pt x="3358" y="4970"/>
                    <a:pt x="4240" y="4677"/>
                    <a:pt x="4895" y="3952"/>
                  </a:cubicBezTo>
                  <a:cubicBezTo>
                    <a:pt x="5168" y="3648"/>
                    <a:pt x="5381" y="3131"/>
                    <a:pt x="5533" y="2493"/>
                  </a:cubicBezTo>
                  <a:cubicBezTo>
                    <a:pt x="3800" y="1946"/>
                    <a:pt x="2189" y="1125"/>
                    <a:pt x="88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52"/>
            <p:cNvSpPr/>
            <p:nvPr/>
          </p:nvSpPr>
          <p:spPr>
            <a:xfrm>
              <a:off x="6758549" y="1786817"/>
              <a:ext cx="294161" cy="746853"/>
            </a:xfrm>
            <a:custGeom>
              <a:avLst/>
              <a:gdLst/>
              <a:ahLst/>
              <a:cxnLst/>
              <a:rect l="l" t="t" r="r" b="b"/>
              <a:pathLst>
                <a:path w="5472" h="13893" extrusionOk="0">
                  <a:moveTo>
                    <a:pt x="1500" y="1"/>
                  </a:moveTo>
                  <a:cubicBezTo>
                    <a:pt x="1487" y="1"/>
                    <a:pt x="1483" y="29"/>
                    <a:pt x="1490" y="93"/>
                  </a:cubicBezTo>
                  <a:cubicBezTo>
                    <a:pt x="1490" y="93"/>
                    <a:pt x="1277" y="2616"/>
                    <a:pt x="2766" y="3710"/>
                  </a:cubicBezTo>
                  <a:cubicBezTo>
                    <a:pt x="2766" y="3710"/>
                    <a:pt x="1095" y="8118"/>
                    <a:pt x="0" y="11400"/>
                  </a:cubicBezTo>
                  <a:cubicBezTo>
                    <a:pt x="1307" y="12525"/>
                    <a:pt x="2918" y="13346"/>
                    <a:pt x="4651" y="13893"/>
                  </a:cubicBezTo>
                  <a:cubicBezTo>
                    <a:pt x="5472" y="10580"/>
                    <a:pt x="5046" y="3832"/>
                    <a:pt x="5046" y="3832"/>
                  </a:cubicBezTo>
                  <a:cubicBezTo>
                    <a:pt x="5046" y="3832"/>
                    <a:pt x="4621" y="1400"/>
                    <a:pt x="3891" y="1279"/>
                  </a:cubicBezTo>
                  <a:cubicBezTo>
                    <a:pt x="3833" y="1269"/>
                    <a:pt x="3781" y="1264"/>
                    <a:pt x="3734" y="1264"/>
                  </a:cubicBezTo>
                  <a:cubicBezTo>
                    <a:pt x="3199" y="1264"/>
                    <a:pt x="3405" y="1856"/>
                    <a:pt x="3405" y="1856"/>
                  </a:cubicBezTo>
                  <a:cubicBezTo>
                    <a:pt x="3405" y="1856"/>
                    <a:pt x="2626" y="326"/>
                    <a:pt x="2319" y="326"/>
                  </a:cubicBezTo>
                  <a:cubicBezTo>
                    <a:pt x="2305" y="326"/>
                    <a:pt x="2292" y="330"/>
                    <a:pt x="2280" y="336"/>
                  </a:cubicBezTo>
                  <a:cubicBezTo>
                    <a:pt x="2007" y="488"/>
                    <a:pt x="2189" y="1613"/>
                    <a:pt x="2189" y="1613"/>
                  </a:cubicBezTo>
                  <a:cubicBezTo>
                    <a:pt x="2189" y="1613"/>
                    <a:pt x="1596" y="1"/>
                    <a:pt x="150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52"/>
            <p:cNvSpPr/>
            <p:nvPr/>
          </p:nvSpPr>
          <p:spPr>
            <a:xfrm>
              <a:off x="7724268" y="2412728"/>
              <a:ext cx="268035" cy="222287"/>
            </a:xfrm>
            <a:custGeom>
              <a:avLst/>
              <a:gdLst/>
              <a:ahLst/>
              <a:cxnLst/>
              <a:rect l="l" t="t" r="r" b="b"/>
              <a:pathLst>
                <a:path w="4986" h="4135" extrusionOk="0">
                  <a:moveTo>
                    <a:pt x="3587" y="0"/>
                  </a:moveTo>
                  <a:cubicBezTo>
                    <a:pt x="2584" y="973"/>
                    <a:pt x="0" y="2402"/>
                    <a:pt x="0" y="2402"/>
                  </a:cubicBezTo>
                  <a:cubicBezTo>
                    <a:pt x="0" y="2402"/>
                    <a:pt x="0" y="3101"/>
                    <a:pt x="183" y="4134"/>
                  </a:cubicBezTo>
                  <a:cubicBezTo>
                    <a:pt x="1824" y="3678"/>
                    <a:pt x="3374" y="2888"/>
                    <a:pt x="4985" y="2645"/>
                  </a:cubicBezTo>
                  <a:cubicBezTo>
                    <a:pt x="4468" y="1247"/>
                    <a:pt x="3587" y="0"/>
                    <a:pt x="358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52"/>
            <p:cNvSpPr/>
            <p:nvPr/>
          </p:nvSpPr>
          <p:spPr>
            <a:xfrm>
              <a:off x="7268342" y="2710121"/>
              <a:ext cx="764808" cy="162831"/>
            </a:xfrm>
            <a:custGeom>
              <a:avLst/>
              <a:gdLst/>
              <a:ahLst/>
              <a:cxnLst/>
              <a:rect l="l" t="t" r="r" b="b"/>
              <a:pathLst>
                <a:path w="14227" h="3029" extrusionOk="0">
                  <a:moveTo>
                    <a:pt x="1" y="2645"/>
                  </a:moveTo>
                  <a:cubicBezTo>
                    <a:pt x="4" y="2645"/>
                    <a:pt x="7" y="2645"/>
                    <a:pt x="10" y="2646"/>
                  </a:cubicBezTo>
                  <a:lnTo>
                    <a:pt x="10" y="2646"/>
                  </a:lnTo>
                  <a:cubicBezTo>
                    <a:pt x="7" y="2645"/>
                    <a:pt x="4" y="2645"/>
                    <a:pt x="1" y="2645"/>
                  </a:cubicBezTo>
                  <a:close/>
                  <a:moveTo>
                    <a:pt x="14196" y="0"/>
                  </a:moveTo>
                  <a:cubicBezTo>
                    <a:pt x="10818" y="1948"/>
                    <a:pt x="6781" y="2776"/>
                    <a:pt x="2781" y="2776"/>
                  </a:cubicBezTo>
                  <a:cubicBezTo>
                    <a:pt x="1852" y="2776"/>
                    <a:pt x="926" y="2731"/>
                    <a:pt x="10" y="2646"/>
                  </a:cubicBezTo>
                  <a:lnTo>
                    <a:pt x="10" y="2646"/>
                  </a:lnTo>
                  <a:cubicBezTo>
                    <a:pt x="37" y="2651"/>
                    <a:pt x="65" y="2678"/>
                    <a:pt x="92" y="2706"/>
                  </a:cubicBezTo>
                  <a:cubicBezTo>
                    <a:pt x="484" y="2883"/>
                    <a:pt x="2545" y="3028"/>
                    <a:pt x="4958" y="3028"/>
                  </a:cubicBezTo>
                  <a:cubicBezTo>
                    <a:pt x="8343" y="3028"/>
                    <a:pt x="12422" y="2742"/>
                    <a:pt x="13557" y="1855"/>
                  </a:cubicBezTo>
                  <a:cubicBezTo>
                    <a:pt x="14074" y="1459"/>
                    <a:pt x="14226" y="791"/>
                    <a:pt x="14196" y="0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52"/>
            <p:cNvSpPr/>
            <p:nvPr/>
          </p:nvSpPr>
          <p:spPr>
            <a:xfrm>
              <a:off x="7213293" y="2554866"/>
              <a:ext cx="818189" cy="304375"/>
            </a:xfrm>
            <a:custGeom>
              <a:avLst/>
              <a:gdLst/>
              <a:ahLst/>
              <a:cxnLst/>
              <a:rect l="l" t="t" r="r" b="b"/>
              <a:pathLst>
                <a:path w="15220" h="5662" extrusionOk="0">
                  <a:moveTo>
                    <a:pt x="14490" y="1"/>
                  </a:moveTo>
                  <a:cubicBezTo>
                    <a:pt x="12879" y="244"/>
                    <a:pt x="11299" y="1034"/>
                    <a:pt x="9688" y="1521"/>
                  </a:cubicBezTo>
                  <a:cubicBezTo>
                    <a:pt x="9688" y="1551"/>
                    <a:pt x="9688" y="1612"/>
                    <a:pt x="9688" y="1673"/>
                  </a:cubicBezTo>
                  <a:cubicBezTo>
                    <a:pt x="9701" y="2084"/>
                    <a:pt x="8573" y="2200"/>
                    <a:pt x="7297" y="2200"/>
                  </a:cubicBezTo>
                  <a:cubicBezTo>
                    <a:pt x="5651" y="2200"/>
                    <a:pt x="3760" y="2007"/>
                    <a:pt x="3760" y="2007"/>
                  </a:cubicBezTo>
                  <a:cubicBezTo>
                    <a:pt x="3760" y="2007"/>
                    <a:pt x="3396" y="1399"/>
                    <a:pt x="2514" y="1004"/>
                  </a:cubicBezTo>
                  <a:cubicBezTo>
                    <a:pt x="2420" y="965"/>
                    <a:pt x="2344" y="947"/>
                    <a:pt x="2283" y="947"/>
                  </a:cubicBezTo>
                  <a:cubicBezTo>
                    <a:pt x="1775" y="947"/>
                    <a:pt x="2332" y="2159"/>
                    <a:pt x="2332" y="2159"/>
                  </a:cubicBezTo>
                  <a:cubicBezTo>
                    <a:pt x="2332" y="2159"/>
                    <a:pt x="2314" y="2159"/>
                    <a:pt x="2282" y="2159"/>
                  </a:cubicBezTo>
                  <a:cubicBezTo>
                    <a:pt x="1941" y="2159"/>
                    <a:pt x="1" y="2184"/>
                    <a:pt x="417" y="2767"/>
                  </a:cubicBezTo>
                  <a:cubicBezTo>
                    <a:pt x="805" y="3350"/>
                    <a:pt x="1574" y="3375"/>
                    <a:pt x="1705" y="3375"/>
                  </a:cubicBezTo>
                  <a:cubicBezTo>
                    <a:pt x="1717" y="3375"/>
                    <a:pt x="1724" y="3375"/>
                    <a:pt x="1724" y="3375"/>
                  </a:cubicBezTo>
                  <a:lnTo>
                    <a:pt x="1724" y="3375"/>
                  </a:lnTo>
                  <a:cubicBezTo>
                    <a:pt x="1724" y="3375"/>
                    <a:pt x="143" y="3800"/>
                    <a:pt x="508" y="4195"/>
                  </a:cubicBezTo>
                  <a:cubicBezTo>
                    <a:pt x="903" y="4560"/>
                    <a:pt x="1663" y="4743"/>
                    <a:pt x="1663" y="4743"/>
                  </a:cubicBezTo>
                  <a:cubicBezTo>
                    <a:pt x="1663" y="4743"/>
                    <a:pt x="265" y="5107"/>
                    <a:pt x="1025" y="5533"/>
                  </a:cubicBezTo>
                  <a:cubicBezTo>
                    <a:pt x="1928" y="5617"/>
                    <a:pt x="2840" y="5661"/>
                    <a:pt x="3754" y="5661"/>
                  </a:cubicBezTo>
                  <a:cubicBezTo>
                    <a:pt x="7763" y="5661"/>
                    <a:pt x="11804" y="4819"/>
                    <a:pt x="15220" y="2888"/>
                  </a:cubicBezTo>
                  <a:cubicBezTo>
                    <a:pt x="15159" y="1977"/>
                    <a:pt x="14855" y="913"/>
                    <a:pt x="1449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5" name="Google Shape;1395;p52"/>
          <p:cNvGrpSpPr/>
          <p:nvPr/>
        </p:nvGrpSpPr>
        <p:grpSpPr>
          <a:xfrm>
            <a:off x="-1200" y="4647276"/>
            <a:ext cx="9144287" cy="496238"/>
            <a:chOff x="6554556" y="4848176"/>
            <a:chExt cx="7127825" cy="496238"/>
          </a:xfrm>
        </p:grpSpPr>
        <p:sp>
          <p:nvSpPr>
            <p:cNvPr id="1396" name="Google Shape;1396;p52"/>
            <p:cNvSpPr/>
            <p:nvPr/>
          </p:nvSpPr>
          <p:spPr>
            <a:xfrm>
              <a:off x="6554556" y="4848176"/>
              <a:ext cx="7127825" cy="404993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52"/>
            <p:cNvSpPr/>
            <p:nvPr/>
          </p:nvSpPr>
          <p:spPr>
            <a:xfrm>
              <a:off x="6554556" y="4943339"/>
              <a:ext cx="7127825" cy="401075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8" name="Google Shape;1398;p52"/>
          <p:cNvSpPr txBox="1">
            <a:spLocks noGrp="1"/>
          </p:cNvSpPr>
          <p:nvPr>
            <p:ph type="subTitle" idx="1"/>
          </p:nvPr>
        </p:nvSpPr>
        <p:spPr>
          <a:xfrm>
            <a:off x="489675" y="854845"/>
            <a:ext cx="7104391" cy="6087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8.457  - 3.734 =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5.683  - 2.534 =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 ……. - ……. = 3.000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…….. – 3.500 = 4.500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8.000 - ……. = 4.000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!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Di </a:t>
            </a:r>
            <a:r>
              <a:rPr lang="en-US" dirty="0" err="1"/>
              <a:t>toko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Joni </a:t>
            </a:r>
            <a:r>
              <a:rPr lang="en-US" dirty="0" err="1"/>
              <a:t>terdapat</a:t>
            </a:r>
            <a:r>
              <a:rPr lang="en-US" dirty="0"/>
              <a:t> 3.350 </a:t>
            </a:r>
            <a:r>
              <a:rPr lang="en-US" dirty="0" err="1"/>
              <a:t>pakaian</a:t>
            </a:r>
            <a:r>
              <a:rPr lang="en-US" dirty="0"/>
              <a:t>. </a:t>
            </a:r>
            <a:r>
              <a:rPr lang="en-US" dirty="0" err="1"/>
              <a:t>Selama</a:t>
            </a:r>
            <a:r>
              <a:rPr lang="en-US" dirty="0"/>
              <a:t> 3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terjual</a:t>
            </a:r>
            <a:r>
              <a:rPr lang="en-US" dirty="0"/>
              <a:t> 1.148 </a:t>
            </a:r>
            <a:r>
              <a:rPr lang="en-US" dirty="0" err="1"/>
              <a:t>pakaian</a:t>
            </a:r>
            <a:r>
              <a:rPr lang="en-US" dirty="0"/>
              <a:t>.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toko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Joni </a:t>
            </a:r>
            <a:r>
              <a:rPr lang="en-US" dirty="0" err="1"/>
              <a:t>sekarang</a:t>
            </a:r>
            <a:r>
              <a:rPr lang="en-US" dirty="0"/>
              <a:t>? </a:t>
            </a:r>
          </a:p>
        </p:txBody>
      </p:sp>
      <p:grpSp>
        <p:nvGrpSpPr>
          <p:cNvPr id="1399" name="Google Shape;1399;p52"/>
          <p:cNvGrpSpPr/>
          <p:nvPr/>
        </p:nvGrpSpPr>
        <p:grpSpPr>
          <a:xfrm>
            <a:off x="6718897" y="206595"/>
            <a:ext cx="971068" cy="1282171"/>
            <a:chOff x="-5969450" y="12871025"/>
            <a:chExt cx="1275875" cy="1684850"/>
          </a:xfrm>
        </p:grpSpPr>
        <p:sp>
          <p:nvSpPr>
            <p:cNvPr id="1400" name="Google Shape;1400;p5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5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5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5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5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5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5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5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5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5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5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5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5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5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56"/>
          <p:cNvSpPr/>
          <p:nvPr/>
        </p:nvSpPr>
        <p:spPr>
          <a:xfrm>
            <a:off x="4028684" y="2040034"/>
            <a:ext cx="3948134" cy="1840800"/>
          </a:xfrm>
          <a:prstGeom prst="wedgeEllipseCallout">
            <a:avLst>
              <a:gd name="adj1" fmla="val -58700"/>
              <a:gd name="adj2" fmla="val 2758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8" name="Google Shape;1508;p56"/>
          <p:cNvSpPr txBox="1">
            <a:spLocks noGrp="1"/>
          </p:cNvSpPr>
          <p:nvPr>
            <p:ph type="title"/>
          </p:nvPr>
        </p:nvSpPr>
        <p:spPr>
          <a:xfrm>
            <a:off x="3659185" y="2402919"/>
            <a:ext cx="4529088" cy="113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err="1"/>
              <a:t>Terima</a:t>
            </a:r>
            <a:r>
              <a:rPr lang="en-US" sz="6000" dirty="0"/>
              <a:t> </a:t>
            </a:r>
            <a:r>
              <a:rPr lang="en-US" sz="6000" dirty="0" err="1"/>
              <a:t>kasih</a:t>
            </a:r>
            <a:endParaRPr sz="6000" dirty="0"/>
          </a:p>
        </p:txBody>
      </p:sp>
      <p:sp>
        <p:nvSpPr>
          <p:cNvPr id="1510" name="Google Shape;1510;p56"/>
          <p:cNvSpPr/>
          <p:nvPr/>
        </p:nvSpPr>
        <p:spPr>
          <a:xfrm>
            <a:off x="-24505" y="2760189"/>
            <a:ext cx="1092588" cy="6345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1" name="Google Shape;1511;p56"/>
          <p:cNvSpPr/>
          <p:nvPr/>
        </p:nvSpPr>
        <p:spPr>
          <a:xfrm>
            <a:off x="8049659" y="1549081"/>
            <a:ext cx="1268709" cy="1012700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12" name="Google Shape;1512;p56"/>
          <p:cNvGrpSpPr/>
          <p:nvPr/>
        </p:nvGrpSpPr>
        <p:grpSpPr>
          <a:xfrm flipH="1">
            <a:off x="1515861" y="1363599"/>
            <a:ext cx="2600649" cy="3630630"/>
            <a:chOff x="1862899" y="1669750"/>
            <a:chExt cx="2709114" cy="4593106"/>
          </a:xfrm>
        </p:grpSpPr>
        <p:sp>
          <p:nvSpPr>
            <p:cNvPr id="1513" name="Google Shape;1513;p56"/>
            <p:cNvSpPr/>
            <p:nvPr/>
          </p:nvSpPr>
          <p:spPr>
            <a:xfrm>
              <a:off x="1894306" y="5659175"/>
              <a:ext cx="2598422" cy="603680"/>
            </a:xfrm>
            <a:custGeom>
              <a:avLst/>
              <a:gdLst/>
              <a:ahLst/>
              <a:cxnLst/>
              <a:rect l="l" t="t" r="r" b="b"/>
              <a:pathLst>
                <a:path w="40822" h="9484" extrusionOk="0">
                  <a:moveTo>
                    <a:pt x="20426" y="0"/>
                  </a:moveTo>
                  <a:cubicBezTo>
                    <a:pt x="9149" y="0"/>
                    <a:pt x="0" y="2128"/>
                    <a:pt x="0" y="4742"/>
                  </a:cubicBezTo>
                  <a:cubicBezTo>
                    <a:pt x="0" y="7386"/>
                    <a:pt x="9149" y="9483"/>
                    <a:pt x="20426" y="9483"/>
                  </a:cubicBezTo>
                  <a:cubicBezTo>
                    <a:pt x="31703" y="9483"/>
                    <a:pt x="40821" y="7386"/>
                    <a:pt x="40821" y="4742"/>
                  </a:cubicBezTo>
                  <a:cubicBezTo>
                    <a:pt x="40821" y="2128"/>
                    <a:pt x="31703" y="0"/>
                    <a:pt x="20426" y="0"/>
                  </a:cubicBezTo>
                  <a:close/>
                </a:path>
              </a:pathLst>
            </a:custGeom>
            <a:solidFill>
              <a:srgbClr val="BCB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56"/>
            <p:cNvSpPr/>
            <p:nvPr/>
          </p:nvSpPr>
          <p:spPr>
            <a:xfrm>
              <a:off x="2103210" y="3029857"/>
              <a:ext cx="416033" cy="483759"/>
            </a:xfrm>
            <a:custGeom>
              <a:avLst/>
              <a:gdLst/>
              <a:ahLst/>
              <a:cxnLst/>
              <a:rect l="l" t="t" r="r" b="b"/>
              <a:pathLst>
                <a:path w="6536" h="7600" extrusionOk="0">
                  <a:moveTo>
                    <a:pt x="1" y="0"/>
                  </a:moveTo>
                  <a:cubicBezTo>
                    <a:pt x="1946" y="3405"/>
                    <a:pt x="4439" y="6475"/>
                    <a:pt x="6110" y="7599"/>
                  </a:cubicBezTo>
                  <a:lnTo>
                    <a:pt x="6536" y="791"/>
                  </a:lnTo>
                  <a:lnTo>
                    <a:pt x="6536" y="791"/>
                  </a:lnTo>
                  <a:cubicBezTo>
                    <a:pt x="5822" y="974"/>
                    <a:pt x="5108" y="1059"/>
                    <a:pt x="4401" y="1059"/>
                  </a:cubicBezTo>
                  <a:cubicBezTo>
                    <a:pt x="2880" y="1059"/>
                    <a:pt x="1391" y="664"/>
                    <a:pt x="1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56"/>
            <p:cNvSpPr/>
            <p:nvPr/>
          </p:nvSpPr>
          <p:spPr>
            <a:xfrm>
              <a:off x="1862899" y="2185683"/>
              <a:ext cx="663705" cy="915132"/>
            </a:xfrm>
            <a:custGeom>
              <a:avLst/>
              <a:gdLst/>
              <a:ahLst/>
              <a:cxnLst/>
              <a:rect l="l" t="t" r="r" b="b"/>
              <a:pathLst>
                <a:path w="10427" h="14377" extrusionOk="0">
                  <a:moveTo>
                    <a:pt x="3233" y="0"/>
                  </a:moveTo>
                  <a:cubicBezTo>
                    <a:pt x="3219" y="0"/>
                    <a:pt x="3206" y="2"/>
                    <a:pt x="3192" y="4"/>
                  </a:cubicBezTo>
                  <a:cubicBezTo>
                    <a:pt x="2585" y="126"/>
                    <a:pt x="3192" y="2375"/>
                    <a:pt x="3192" y="2375"/>
                  </a:cubicBezTo>
                  <a:cubicBezTo>
                    <a:pt x="3192" y="2375"/>
                    <a:pt x="2544" y="146"/>
                    <a:pt x="1953" y="146"/>
                  </a:cubicBezTo>
                  <a:cubicBezTo>
                    <a:pt x="1930" y="146"/>
                    <a:pt x="1908" y="150"/>
                    <a:pt x="1885" y="156"/>
                  </a:cubicBezTo>
                  <a:cubicBezTo>
                    <a:pt x="1338" y="339"/>
                    <a:pt x="1916" y="2466"/>
                    <a:pt x="1977" y="2770"/>
                  </a:cubicBezTo>
                  <a:cubicBezTo>
                    <a:pt x="1917" y="2473"/>
                    <a:pt x="1365" y="670"/>
                    <a:pt x="887" y="670"/>
                  </a:cubicBezTo>
                  <a:cubicBezTo>
                    <a:pt x="875" y="670"/>
                    <a:pt x="863" y="671"/>
                    <a:pt x="852" y="673"/>
                  </a:cubicBezTo>
                  <a:cubicBezTo>
                    <a:pt x="335" y="764"/>
                    <a:pt x="1" y="4503"/>
                    <a:pt x="1855" y="9244"/>
                  </a:cubicBezTo>
                  <a:cubicBezTo>
                    <a:pt x="2372" y="10582"/>
                    <a:pt x="3071" y="11980"/>
                    <a:pt x="3831" y="13317"/>
                  </a:cubicBezTo>
                  <a:cubicBezTo>
                    <a:pt x="5242" y="13981"/>
                    <a:pt x="6724" y="14376"/>
                    <a:pt x="8247" y="14376"/>
                  </a:cubicBezTo>
                  <a:cubicBezTo>
                    <a:pt x="8956" y="14376"/>
                    <a:pt x="9673" y="14291"/>
                    <a:pt x="10396" y="14108"/>
                  </a:cubicBezTo>
                  <a:lnTo>
                    <a:pt x="10427" y="13591"/>
                  </a:lnTo>
                  <a:cubicBezTo>
                    <a:pt x="10427" y="13591"/>
                    <a:pt x="6323" y="8971"/>
                    <a:pt x="5472" y="6934"/>
                  </a:cubicBezTo>
                  <a:cubicBezTo>
                    <a:pt x="4651" y="4898"/>
                    <a:pt x="4591" y="4533"/>
                    <a:pt x="4591" y="4533"/>
                  </a:cubicBezTo>
                  <a:cubicBezTo>
                    <a:pt x="4591" y="4533"/>
                    <a:pt x="5655" y="2162"/>
                    <a:pt x="4955" y="1767"/>
                  </a:cubicBezTo>
                  <a:cubicBezTo>
                    <a:pt x="4847" y="1704"/>
                    <a:pt x="4754" y="1677"/>
                    <a:pt x="4676" y="1677"/>
                  </a:cubicBezTo>
                  <a:cubicBezTo>
                    <a:pt x="4226" y="1677"/>
                    <a:pt x="4226" y="2557"/>
                    <a:pt x="4226" y="2557"/>
                  </a:cubicBezTo>
                  <a:cubicBezTo>
                    <a:pt x="4226" y="2557"/>
                    <a:pt x="3819" y="0"/>
                    <a:pt x="3233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56"/>
            <p:cNvSpPr/>
            <p:nvPr/>
          </p:nvSpPr>
          <p:spPr>
            <a:xfrm>
              <a:off x="2933225" y="3040373"/>
              <a:ext cx="323164" cy="134360"/>
            </a:xfrm>
            <a:custGeom>
              <a:avLst/>
              <a:gdLst/>
              <a:ahLst/>
              <a:cxnLst/>
              <a:rect l="l" t="t" r="r" b="b"/>
              <a:pathLst>
                <a:path w="5077" h="2081" extrusionOk="0">
                  <a:moveTo>
                    <a:pt x="915" y="1"/>
                  </a:moveTo>
                  <a:cubicBezTo>
                    <a:pt x="610" y="1"/>
                    <a:pt x="305" y="7"/>
                    <a:pt x="1" y="18"/>
                  </a:cubicBezTo>
                  <a:cubicBezTo>
                    <a:pt x="183" y="961"/>
                    <a:pt x="213" y="1781"/>
                    <a:pt x="213" y="1781"/>
                  </a:cubicBezTo>
                  <a:cubicBezTo>
                    <a:pt x="944" y="1995"/>
                    <a:pt x="1581" y="2080"/>
                    <a:pt x="2132" y="2080"/>
                  </a:cubicBezTo>
                  <a:cubicBezTo>
                    <a:pt x="4236" y="2080"/>
                    <a:pt x="5077" y="839"/>
                    <a:pt x="5077" y="839"/>
                  </a:cubicBezTo>
                  <a:cubicBezTo>
                    <a:pt x="4985" y="717"/>
                    <a:pt x="4894" y="565"/>
                    <a:pt x="4833" y="383"/>
                  </a:cubicBezTo>
                  <a:cubicBezTo>
                    <a:pt x="3527" y="112"/>
                    <a:pt x="2221" y="1"/>
                    <a:pt x="915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56"/>
            <p:cNvSpPr/>
            <p:nvPr/>
          </p:nvSpPr>
          <p:spPr>
            <a:xfrm>
              <a:off x="2896500" y="2917639"/>
              <a:ext cx="344424" cy="149011"/>
            </a:xfrm>
            <a:custGeom>
              <a:avLst/>
              <a:gdLst/>
              <a:ahLst/>
              <a:cxnLst/>
              <a:rect l="l" t="t" r="r" b="b"/>
              <a:pathLst>
                <a:path w="5411" h="2341" extrusionOk="0">
                  <a:moveTo>
                    <a:pt x="5319" y="1"/>
                  </a:moveTo>
                  <a:lnTo>
                    <a:pt x="0" y="183"/>
                  </a:lnTo>
                  <a:cubicBezTo>
                    <a:pt x="274" y="730"/>
                    <a:pt x="456" y="1368"/>
                    <a:pt x="578" y="1976"/>
                  </a:cubicBezTo>
                  <a:cubicBezTo>
                    <a:pt x="882" y="1965"/>
                    <a:pt x="1187" y="1959"/>
                    <a:pt x="1492" y="1959"/>
                  </a:cubicBezTo>
                  <a:cubicBezTo>
                    <a:pt x="2798" y="1959"/>
                    <a:pt x="4104" y="2070"/>
                    <a:pt x="5410" y="2341"/>
                  </a:cubicBezTo>
                  <a:cubicBezTo>
                    <a:pt x="5076" y="1368"/>
                    <a:pt x="5319" y="1"/>
                    <a:pt x="5319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56"/>
            <p:cNvSpPr/>
            <p:nvPr/>
          </p:nvSpPr>
          <p:spPr>
            <a:xfrm>
              <a:off x="2499823" y="3033739"/>
              <a:ext cx="1298320" cy="489551"/>
            </a:xfrm>
            <a:custGeom>
              <a:avLst/>
              <a:gdLst/>
              <a:ahLst/>
              <a:cxnLst/>
              <a:rect l="l" t="t" r="r" b="b"/>
              <a:pathLst>
                <a:path w="20397" h="7691" extrusionOk="0">
                  <a:moveTo>
                    <a:pt x="396" y="0"/>
                  </a:moveTo>
                  <a:cubicBezTo>
                    <a:pt x="396" y="0"/>
                    <a:pt x="214" y="973"/>
                    <a:pt x="62" y="2250"/>
                  </a:cubicBezTo>
                  <a:cubicBezTo>
                    <a:pt x="31" y="2432"/>
                    <a:pt x="31" y="2645"/>
                    <a:pt x="1" y="2827"/>
                  </a:cubicBezTo>
                  <a:cubicBezTo>
                    <a:pt x="6080" y="5623"/>
                    <a:pt x="12828" y="7326"/>
                    <a:pt x="19454" y="7690"/>
                  </a:cubicBezTo>
                  <a:cubicBezTo>
                    <a:pt x="20032" y="7265"/>
                    <a:pt x="20396" y="6991"/>
                    <a:pt x="20396" y="6991"/>
                  </a:cubicBezTo>
                  <a:cubicBezTo>
                    <a:pt x="20244" y="6687"/>
                    <a:pt x="20062" y="6383"/>
                    <a:pt x="19849" y="6079"/>
                  </a:cubicBezTo>
                  <a:cubicBezTo>
                    <a:pt x="19333" y="5350"/>
                    <a:pt x="18725" y="4529"/>
                    <a:pt x="18086" y="3800"/>
                  </a:cubicBezTo>
                  <a:cubicBezTo>
                    <a:pt x="17661" y="3313"/>
                    <a:pt x="17205" y="2857"/>
                    <a:pt x="16779" y="2462"/>
                  </a:cubicBezTo>
                  <a:cubicBezTo>
                    <a:pt x="16415" y="2158"/>
                    <a:pt x="16050" y="1885"/>
                    <a:pt x="15715" y="1672"/>
                  </a:cubicBezTo>
                  <a:cubicBezTo>
                    <a:pt x="14582" y="1002"/>
                    <a:pt x="13584" y="843"/>
                    <a:pt x="12890" y="843"/>
                  </a:cubicBezTo>
                  <a:cubicBezTo>
                    <a:pt x="12263" y="843"/>
                    <a:pt x="11886" y="973"/>
                    <a:pt x="11886" y="973"/>
                  </a:cubicBezTo>
                  <a:cubicBezTo>
                    <a:pt x="11004" y="1841"/>
                    <a:pt x="9922" y="2078"/>
                    <a:pt x="9003" y="2078"/>
                  </a:cubicBezTo>
                  <a:cubicBezTo>
                    <a:pt x="7895" y="2078"/>
                    <a:pt x="7022" y="1733"/>
                    <a:pt x="7022" y="1733"/>
                  </a:cubicBezTo>
                  <a:lnTo>
                    <a:pt x="4864" y="1550"/>
                  </a:lnTo>
                  <a:cubicBezTo>
                    <a:pt x="4317" y="1155"/>
                    <a:pt x="396" y="0"/>
                    <a:pt x="3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56"/>
            <p:cNvSpPr/>
            <p:nvPr/>
          </p:nvSpPr>
          <p:spPr>
            <a:xfrm>
              <a:off x="2482446" y="3210208"/>
              <a:ext cx="1257646" cy="726593"/>
            </a:xfrm>
            <a:custGeom>
              <a:avLst/>
              <a:gdLst/>
              <a:ahLst/>
              <a:cxnLst/>
              <a:rect l="l" t="t" r="r" b="b"/>
              <a:pathLst>
                <a:path w="19758" h="11415" extrusionOk="0">
                  <a:moveTo>
                    <a:pt x="274" y="0"/>
                  </a:moveTo>
                  <a:cubicBezTo>
                    <a:pt x="213" y="486"/>
                    <a:pt x="183" y="973"/>
                    <a:pt x="122" y="1489"/>
                  </a:cubicBezTo>
                  <a:cubicBezTo>
                    <a:pt x="92" y="1793"/>
                    <a:pt x="92" y="2128"/>
                    <a:pt x="61" y="2432"/>
                  </a:cubicBezTo>
                  <a:cubicBezTo>
                    <a:pt x="0" y="3678"/>
                    <a:pt x="31" y="4742"/>
                    <a:pt x="304" y="5137"/>
                  </a:cubicBezTo>
                  <a:cubicBezTo>
                    <a:pt x="547" y="5471"/>
                    <a:pt x="851" y="5806"/>
                    <a:pt x="1155" y="6110"/>
                  </a:cubicBezTo>
                  <a:cubicBezTo>
                    <a:pt x="1946" y="6900"/>
                    <a:pt x="2827" y="7538"/>
                    <a:pt x="2827" y="7538"/>
                  </a:cubicBezTo>
                  <a:cubicBezTo>
                    <a:pt x="2827" y="7538"/>
                    <a:pt x="3253" y="10031"/>
                    <a:pt x="3830" y="10942"/>
                  </a:cubicBezTo>
                  <a:cubicBezTo>
                    <a:pt x="4040" y="11264"/>
                    <a:pt x="6141" y="11414"/>
                    <a:pt x="8547" y="11414"/>
                  </a:cubicBezTo>
                  <a:cubicBezTo>
                    <a:pt x="12057" y="11414"/>
                    <a:pt x="16218" y="11094"/>
                    <a:pt x="16110" y="10517"/>
                  </a:cubicBezTo>
                  <a:cubicBezTo>
                    <a:pt x="15988" y="9727"/>
                    <a:pt x="15745" y="8602"/>
                    <a:pt x="15593" y="7842"/>
                  </a:cubicBezTo>
                  <a:cubicBezTo>
                    <a:pt x="15502" y="7417"/>
                    <a:pt x="15441" y="7113"/>
                    <a:pt x="15441" y="7113"/>
                  </a:cubicBezTo>
                  <a:cubicBezTo>
                    <a:pt x="16931" y="6748"/>
                    <a:pt x="18694" y="5623"/>
                    <a:pt x="19758" y="4863"/>
                  </a:cubicBezTo>
                  <a:cubicBezTo>
                    <a:pt x="13131" y="4499"/>
                    <a:pt x="6353" y="2827"/>
                    <a:pt x="2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56"/>
            <p:cNvSpPr/>
            <p:nvPr/>
          </p:nvSpPr>
          <p:spPr>
            <a:xfrm>
              <a:off x="2213519" y="2588115"/>
              <a:ext cx="417051" cy="586176"/>
            </a:xfrm>
            <a:custGeom>
              <a:avLst/>
              <a:gdLst/>
              <a:ahLst/>
              <a:cxnLst/>
              <a:rect l="l" t="t" r="r" b="b"/>
              <a:pathLst>
                <a:path w="6552" h="9209" extrusionOk="0">
                  <a:moveTo>
                    <a:pt x="3403" y="0"/>
                  </a:moveTo>
                  <a:cubicBezTo>
                    <a:pt x="3352" y="0"/>
                    <a:pt x="3302" y="4"/>
                    <a:pt x="3253" y="10"/>
                  </a:cubicBezTo>
                  <a:cubicBezTo>
                    <a:pt x="3253" y="10"/>
                    <a:pt x="3982" y="2199"/>
                    <a:pt x="4256" y="2746"/>
                  </a:cubicBezTo>
                  <a:cubicBezTo>
                    <a:pt x="4256" y="2746"/>
                    <a:pt x="1520" y="4326"/>
                    <a:pt x="0" y="4600"/>
                  </a:cubicBezTo>
                  <a:cubicBezTo>
                    <a:pt x="0" y="4600"/>
                    <a:pt x="851" y="5877"/>
                    <a:pt x="1551" y="6576"/>
                  </a:cubicBezTo>
                  <a:cubicBezTo>
                    <a:pt x="1551" y="6576"/>
                    <a:pt x="2158" y="6302"/>
                    <a:pt x="2523" y="5846"/>
                  </a:cubicBezTo>
                  <a:cubicBezTo>
                    <a:pt x="2561" y="5802"/>
                    <a:pt x="2589" y="5782"/>
                    <a:pt x="2609" y="5782"/>
                  </a:cubicBezTo>
                  <a:cubicBezTo>
                    <a:pt x="2790" y="5782"/>
                    <a:pt x="2219" y="7518"/>
                    <a:pt x="2219" y="7518"/>
                  </a:cubicBezTo>
                  <a:cubicBezTo>
                    <a:pt x="2219" y="7518"/>
                    <a:pt x="2736" y="8551"/>
                    <a:pt x="3952" y="9038"/>
                  </a:cubicBezTo>
                  <a:cubicBezTo>
                    <a:pt x="4243" y="9162"/>
                    <a:pt x="4499" y="9209"/>
                    <a:pt x="4721" y="9209"/>
                  </a:cubicBezTo>
                  <a:cubicBezTo>
                    <a:pt x="5424" y="9209"/>
                    <a:pt x="5776" y="8734"/>
                    <a:pt x="5776" y="8734"/>
                  </a:cubicBezTo>
                  <a:cubicBezTo>
                    <a:pt x="5776" y="8734"/>
                    <a:pt x="5776" y="5451"/>
                    <a:pt x="6171" y="3840"/>
                  </a:cubicBezTo>
                  <a:cubicBezTo>
                    <a:pt x="6552" y="2287"/>
                    <a:pt x="4758" y="0"/>
                    <a:pt x="3403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56"/>
            <p:cNvSpPr/>
            <p:nvPr/>
          </p:nvSpPr>
          <p:spPr>
            <a:xfrm>
              <a:off x="2432162" y="2695177"/>
              <a:ext cx="222529" cy="175172"/>
            </a:xfrm>
            <a:custGeom>
              <a:avLst/>
              <a:gdLst/>
              <a:ahLst/>
              <a:cxnLst/>
              <a:rect l="l" t="t" r="r" b="b"/>
              <a:pathLst>
                <a:path w="3496" h="2752" extrusionOk="0">
                  <a:moveTo>
                    <a:pt x="882" y="0"/>
                  </a:moveTo>
                  <a:cubicBezTo>
                    <a:pt x="881" y="0"/>
                    <a:pt x="0" y="243"/>
                    <a:pt x="1125" y="1611"/>
                  </a:cubicBezTo>
                  <a:cubicBezTo>
                    <a:pt x="1776" y="2408"/>
                    <a:pt x="2417" y="2751"/>
                    <a:pt x="2855" y="2751"/>
                  </a:cubicBezTo>
                  <a:cubicBezTo>
                    <a:pt x="3152" y="2751"/>
                    <a:pt x="3355" y="2593"/>
                    <a:pt x="3404" y="2310"/>
                  </a:cubicBezTo>
                  <a:cubicBezTo>
                    <a:pt x="3496" y="1641"/>
                    <a:pt x="882" y="0"/>
                    <a:pt x="882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56"/>
            <p:cNvSpPr/>
            <p:nvPr/>
          </p:nvSpPr>
          <p:spPr>
            <a:xfrm>
              <a:off x="3446768" y="2588115"/>
              <a:ext cx="417115" cy="586176"/>
            </a:xfrm>
            <a:custGeom>
              <a:avLst/>
              <a:gdLst/>
              <a:ahLst/>
              <a:cxnLst/>
              <a:rect l="l" t="t" r="r" b="b"/>
              <a:pathLst>
                <a:path w="6553" h="9209" extrusionOk="0">
                  <a:moveTo>
                    <a:pt x="3150" y="0"/>
                  </a:moveTo>
                  <a:cubicBezTo>
                    <a:pt x="1795" y="0"/>
                    <a:pt x="1" y="2287"/>
                    <a:pt x="352" y="3840"/>
                  </a:cubicBezTo>
                  <a:cubicBezTo>
                    <a:pt x="747" y="5451"/>
                    <a:pt x="778" y="8734"/>
                    <a:pt x="778" y="8734"/>
                  </a:cubicBezTo>
                  <a:cubicBezTo>
                    <a:pt x="778" y="8734"/>
                    <a:pt x="1129" y="9209"/>
                    <a:pt x="1833" y="9209"/>
                  </a:cubicBezTo>
                  <a:cubicBezTo>
                    <a:pt x="2054" y="9209"/>
                    <a:pt x="2310" y="9162"/>
                    <a:pt x="2601" y="9038"/>
                  </a:cubicBezTo>
                  <a:cubicBezTo>
                    <a:pt x="3817" y="8551"/>
                    <a:pt x="4304" y="7518"/>
                    <a:pt x="4304" y="7518"/>
                  </a:cubicBezTo>
                  <a:cubicBezTo>
                    <a:pt x="4304" y="7518"/>
                    <a:pt x="3758" y="5782"/>
                    <a:pt x="3921" y="5782"/>
                  </a:cubicBezTo>
                  <a:cubicBezTo>
                    <a:pt x="3939" y="5782"/>
                    <a:pt x="3964" y="5802"/>
                    <a:pt x="4000" y="5846"/>
                  </a:cubicBezTo>
                  <a:cubicBezTo>
                    <a:pt x="4364" y="6302"/>
                    <a:pt x="5003" y="6576"/>
                    <a:pt x="5003" y="6576"/>
                  </a:cubicBezTo>
                  <a:cubicBezTo>
                    <a:pt x="5702" y="5877"/>
                    <a:pt x="6553" y="4600"/>
                    <a:pt x="6553" y="4600"/>
                  </a:cubicBezTo>
                  <a:cubicBezTo>
                    <a:pt x="5003" y="4326"/>
                    <a:pt x="2267" y="2746"/>
                    <a:pt x="2267" y="2746"/>
                  </a:cubicBezTo>
                  <a:cubicBezTo>
                    <a:pt x="2571" y="2199"/>
                    <a:pt x="3301" y="10"/>
                    <a:pt x="3301" y="10"/>
                  </a:cubicBezTo>
                  <a:cubicBezTo>
                    <a:pt x="3251" y="4"/>
                    <a:pt x="3201" y="0"/>
                    <a:pt x="3150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56"/>
            <p:cNvSpPr/>
            <p:nvPr/>
          </p:nvSpPr>
          <p:spPr>
            <a:xfrm>
              <a:off x="3422707" y="2695177"/>
              <a:ext cx="222593" cy="175172"/>
            </a:xfrm>
            <a:custGeom>
              <a:avLst/>
              <a:gdLst/>
              <a:ahLst/>
              <a:cxnLst/>
              <a:rect l="l" t="t" r="r" b="b"/>
              <a:pathLst>
                <a:path w="3497" h="2752" extrusionOk="0">
                  <a:moveTo>
                    <a:pt x="2615" y="0"/>
                  </a:moveTo>
                  <a:cubicBezTo>
                    <a:pt x="2615" y="0"/>
                    <a:pt x="1" y="1641"/>
                    <a:pt x="92" y="2310"/>
                  </a:cubicBezTo>
                  <a:cubicBezTo>
                    <a:pt x="141" y="2593"/>
                    <a:pt x="344" y="2751"/>
                    <a:pt x="641" y="2751"/>
                  </a:cubicBezTo>
                  <a:cubicBezTo>
                    <a:pt x="1079" y="2751"/>
                    <a:pt x="1720" y="2408"/>
                    <a:pt x="2372" y="1611"/>
                  </a:cubicBezTo>
                  <a:cubicBezTo>
                    <a:pt x="3496" y="243"/>
                    <a:pt x="2615" y="0"/>
                    <a:pt x="2615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56"/>
            <p:cNvSpPr/>
            <p:nvPr/>
          </p:nvSpPr>
          <p:spPr>
            <a:xfrm>
              <a:off x="2213519" y="2471850"/>
              <a:ext cx="251555" cy="160850"/>
            </a:xfrm>
            <a:custGeom>
              <a:avLst/>
              <a:gdLst/>
              <a:ahLst/>
              <a:cxnLst/>
              <a:rect l="l" t="t" r="r" b="b"/>
              <a:pathLst>
                <a:path w="3952" h="2527" extrusionOk="0">
                  <a:moveTo>
                    <a:pt x="2186" y="1"/>
                  </a:moveTo>
                  <a:cubicBezTo>
                    <a:pt x="1416" y="1"/>
                    <a:pt x="643" y="232"/>
                    <a:pt x="0" y="688"/>
                  </a:cubicBezTo>
                  <a:cubicBezTo>
                    <a:pt x="138" y="1607"/>
                    <a:pt x="901" y="2526"/>
                    <a:pt x="2342" y="2526"/>
                  </a:cubicBezTo>
                  <a:cubicBezTo>
                    <a:pt x="2808" y="2526"/>
                    <a:pt x="3343" y="2430"/>
                    <a:pt x="3952" y="2208"/>
                  </a:cubicBezTo>
                  <a:lnTo>
                    <a:pt x="3952" y="445"/>
                  </a:lnTo>
                  <a:cubicBezTo>
                    <a:pt x="3412" y="148"/>
                    <a:pt x="2800" y="1"/>
                    <a:pt x="2186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56"/>
            <p:cNvSpPr/>
            <p:nvPr/>
          </p:nvSpPr>
          <p:spPr>
            <a:xfrm>
              <a:off x="2205753" y="2381337"/>
              <a:ext cx="259320" cy="134370"/>
            </a:xfrm>
            <a:custGeom>
              <a:avLst/>
              <a:gdLst/>
              <a:ahLst/>
              <a:cxnLst/>
              <a:rect l="l" t="t" r="r" b="b"/>
              <a:pathLst>
                <a:path w="4074" h="2111" extrusionOk="0">
                  <a:moveTo>
                    <a:pt x="2123" y="0"/>
                  </a:moveTo>
                  <a:cubicBezTo>
                    <a:pt x="1720" y="0"/>
                    <a:pt x="1286" y="93"/>
                    <a:pt x="852" y="347"/>
                  </a:cubicBezTo>
                  <a:cubicBezTo>
                    <a:pt x="244" y="681"/>
                    <a:pt x="1" y="1411"/>
                    <a:pt x="122" y="2110"/>
                  </a:cubicBezTo>
                  <a:cubicBezTo>
                    <a:pt x="765" y="1654"/>
                    <a:pt x="1529" y="1423"/>
                    <a:pt x="2295" y="1423"/>
                  </a:cubicBezTo>
                  <a:cubicBezTo>
                    <a:pt x="2907" y="1423"/>
                    <a:pt x="3521" y="1570"/>
                    <a:pt x="4074" y="1867"/>
                  </a:cubicBezTo>
                  <a:lnTo>
                    <a:pt x="4074" y="681"/>
                  </a:lnTo>
                  <a:cubicBezTo>
                    <a:pt x="4074" y="681"/>
                    <a:pt x="3214" y="0"/>
                    <a:pt x="2123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56"/>
            <p:cNvSpPr/>
            <p:nvPr/>
          </p:nvSpPr>
          <p:spPr>
            <a:xfrm>
              <a:off x="2288946" y="2481817"/>
              <a:ext cx="156776" cy="132652"/>
            </a:xfrm>
            <a:custGeom>
              <a:avLst/>
              <a:gdLst/>
              <a:ahLst/>
              <a:cxnLst/>
              <a:rect l="l" t="t" r="r" b="b"/>
              <a:pathLst>
                <a:path w="2463" h="2084" extrusionOk="0">
                  <a:moveTo>
                    <a:pt x="1049" y="1"/>
                  </a:moveTo>
                  <a:cubicBezTo>
                    <a:pt x="692" y="1"/>
                    <a:pt x="320" y="85"/>
                    <a:pt x="1" y="161"/>
                  </a:cubicBezTo>
                  <a:cubicBezTo>
                    <a:pt x="1" y="161"/>
                    <a:pt x="1" y="191"/>
                    <a:pt x="31" y="191"/>
                  </a:cubicBezTo>
                  <a:cubicBezTo>
                    <a:pt x="60" y="192"/>
                    <a:pt x="90" y="193"/>
                    <a:pt x="120" y="193"/>
                  </a:cubicBezTo>
                  <a:cubicBezTo>
                    <a:pt x="411" y="193"/>
                    <a:pt x="745" y="134"/>
                    <a:pt x="1065" y="134"/>
                  </a:cubicBezTo>
                  <a:cubicBezTo>
                    <a:pt x="1435" y="134"/>
                    <a:pt x="1788" y="213"/>
                    <a:pt x="2037" y="556"/>
                  </a:cubicBezTo>
                  <a:cubicBezTo>
                    <a:pt x="2311" y="951"/>
                    <a:pt x="2280" y="1528"/>
                    <a:pt x="2280" y="2015"/>
                  </a:cubicBezTo>
                  <a:cubicBezTo>
                    <a:pt x="2296" y="2060"/>
                    <a:pt x="2334" y="2083"/>
                    <a:pt x="2368" y="2083"/>
                  </a:cubicBezTo>
                  <a:cubicBezTo>
                    <a:pt x="2402" y="2083"/>
                    <a:pt x="2432" y="2060"/>
                    <a:pt x="2432" y="2015"/>
                  </a:cubicBezTo>
                  <a:cubicBezTo>
                    <a:pt x="2463" y="1468"/>
                    <a:pt x="2432" y="768"/>
                    <a:pt x="2007" y="343"/>
                  </a:cubicBezTo>
                  <a:cubicBezTo>
                    <a:pt x="1749" y="85"/>
                    <a:pt x="1407" y="1"/>
                    <a:pt x="10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56"/>
            <p:cNvSpPr/>
            <p:nvPr/>
          </p:nvSpPr>
          <p:spPr>
            <a:xfrm>
              <a:off x="2355016" y="2520008"/>
              <a:ext cx="90259" cy="54550"/>
            </a:xfrm>
            <a:custGeom>
              <a:avLst/>
              <a:gdLst/>
              <a:ahLst/>
              <a:cxnLst/>
              <a:rect l="l" t="t" r="r" b="b"/>
              <a:pathLst>
                <a:path w="1418" h="857" extrusionOk="0">
                  <a:moveTo>
                    <a:pt x="481" y="0"/>
                  </a:moveTo>
                  <a:cubicBezTo>
                    <a:pt x="332" y="0"/>
                    <a:pt x="178" y="50"/>
                    <a:pt x="27" y="168"/>
                  </a:cubicBezTo>
                  <a:cubicBezTo>
                    <a:pt x="0" y="195"/>
                    <a:pt x="42" y="266"/>
                    <a:pt x="73" y="266"/>
                  </a:cubicBezTo>
                  <a:cubicBezTo>
                    <a:pt x="78" y="266"/>
                    <a:pt x="83" y="264"/>
                    <a:pt x="87" y="260"/>
                  </a:cubicBezTo>
                  <a:cubicBezTo>
                    <a:pt x="227" y="190"/>
                    <a:pt x="353" y="152"/>
                    <a:pt x="473" y="152"/>
                  </a:cubicBezTo>
                  <a:cubicBezTo>
                    <a:pt x="614" y="152"/>
                    <a:pt x="746" y="205"/>
                    <a:pt x="878" y="320"/>
                  </a:cubicBezTo>
                  <a:cubicBezTo>
                    <a:pt x="1030" y="472"/>
                    <a:pt x="1151" y="655"/>
                    <a:pt x="1273" y="837"/>
                  </a:cubicBezTo>
                  <a:cubicBezTo>
                    <a:pt x="1287" y="851"/>
                    <a:pt x="1302" y="857"/>
                    <a:pt x="1317" y="857"/>
                  </a:cubicBezTo>
                  <a:cubicBezTo>
                    <a:pt x="1369" y="857"/>
                    <a:pt x="1418" y="786"/>
                    <a:pt x="1394" y="716"/>
                  </a:cubicBezTo>
                  <a:cubicBezTo>
                    <a:pt x="1219" y="342"/>
                    <a:pt x="868" y="0"/>
                    <a:pt x="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56"/>
            <p:cNvSpPr/>
            <p:nvPr/>
          </p:nvSpPr>
          <p:spPr>
            <a:xfrm>
              <a:off x="3610416" y="2475324"/>
              <a:ext cx="253464" cy="160850"/>
            </a:xfrm>
            <a:custGeom>
              <a:avLst/>
              <a:gdLst/>
              <a:ahLst/>
              <a:cxnLst/>
              <a:rect l="l" t="t" r="r" b="b"/>
              <a:pathLst>
                <a:path w="3982" h="2527" extrusionOk="0">
                  <a:moveTo>
                    <a:pt x="1781" y="1"/>
                  </a:moveTo>
                  <a:cubicBezTo>
                    <a:pt x="1166" y="1"/>
                    <a:pt x="553" y="148"/>
                    <a:pt x="0" y="445"/>
                  </a:cubicBezTo>
                  <a:lnTo>
                    <a:pt x="0" y="2208"/>
                  </a:lnTo>
                  <a:cubicBezTo>
                    <a:pt x="608" y="2430"/>
                    <a:pt x="1146" y="2526"/>
                    <a:pt x="1614" y="2526"/>
                  </a:cubicBezTo>
                  <a:cubicBezTo>
                    <a:pt x="3064" y="2526"/>
                    <a:pt x="3844" y="1607"/>
                    <a:pt x="3982" y="688"/>
                  </a:cubicBezTo>
                  <a:cubicBezTo>
                    <a:pt x="3323" y="232"/>
                    <a:pt x="2551" y="1"/>
                    <a:pt x="1781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56"/>
            <p:cNvSpPr/>
            <p:nvPr/>
          </p:nvSpPr>
          <p:spPr>
            <a:xfrm>
              <a:off x="3610416" y="2384812"/>
              <a:ext cx="259320" cy="134370"/>
            </a:xfrm>
            <a:custGeom>
              <a:avLst/>
              <a:gdLst/>
              <a:ahLst/>
              <a:cxnLst/>
              <a:rect l="l" t="t" r="r" b="b"/>
              <a:pathLst>
                <a:path w="4074" h="2111" extrusionOk="0">
                  <a:moveTo>
                    <a:pt x="1963" y="0"/>
                  </a:moveTo>
                  <a:cubicBezTo>
                    <a:pt x="860" y="0"/>
                    <a:pt x="0" y="681"/>
                    <a:pt x="0" y="681"/>
                  </a:cubicBezTo>
                  <a:lnTo>
                    <a:pt x="0" y="1867"/>
                  </a:lnTo>
                  <a:cubicBezTo>
                    <a:pt x="553" y="1570"/>
                    <a:pt x="1166" y="1423"/>
                    <a:pt x="1781" y="1423"/>
                  </a:cubicBezTo>
                  <a:cubicBezTo>
                    <a:pt x="2551" y="1423"/>
                    <a:pt x="3323" y="1654"/>
                    <a:pt x="3982" y="2110"/>
                  </a:cubicBezTo>
                  <a:cubicBezTo>
                    <a:pt x="4073" y="1411"/>
                    <a:pt x="3830" y="681"/>
                    <a:pt x="3252" y="347"/>
                  </a:cubicBezTo>
                  <a:cubicBezTo>
                    <a:pt x="2810" y="93"/>
                    <a:pt x="2370" y="0"/>
                    <a:pt x="1963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56"/>
            <p:cNvSpPr/>
            <p:nvPr/>
          </p:nvSpPr>
          <p:spPr>
            <a:xfrm>
              <a:off x="3631675" y="2481817"/>
              <a:ext cx="156776" cy="132652"/>
            </a:xfrm>
            <a:custGeom>
              <a:avLst/>
              <a:gdLst/>
              <a:ahLst/>
              <a:cxnLst/>
              <a:rect l="l" t="t" r="r" b="b"/>
              <a:pathLst>
                <a:path w="2463" h="2084" extrusionOk="0">
                  <a:moveTo>
                    <a:pt x="1383" y="1"/>
                  </a:moveTo>
                  <a:cubicBezTo>
                    <a:pt x="1026" y="1"/>
                    <a:pt x="684" y="85"/>
                    <a:pt x="426" y="343"/>
                  </a:cubicBezTo>
                  <a:cubicBezTo>
                    <a:pt x="0" y="768"/>
                    <a:pt x="0" y="1468"/>
                    <a:pt x="0" y="2015"/>
                  </a:cubicBezTo>
                  <a:cubicBezTo>
                    <a:pt x="0" y="2060"/>
                    <a:pt x="38" y="2083"/>
                    <a:pt x="76" y="2083"/>
                  </a:cubicBezTo>
                  <a:cubicBezTo>
                    <a:pt x="114" y="2083"/>
                    <a:pt x="152" y="2060"/>
                    <a:pt x="152" y="2015"/>
                  </a:cubicBezTo>
                  <a:cubicBezTo>
                    <a:pt x="152" y="1528"/>
                    <a:pt x="122" y="981"/>
                    <a:pt x="426" y="556"/>
                  </a:cubicBezTo>
                  <a:cubicBezTo>
                    <a:pt x="654" y="221"/>
                    <a:pt x="988" y="138"/>
                    <a:pt x="1349" y="138"/>
                  </a:cubicBezTo>
                  <a:cubicBezTo>
                    <a:pt x="1710" y="138"/>
                    <a:pt x="2098" y="221"/>
                    <a:pt x="2432" y="221"/>
                  </a:cubicBezTo>
                  <a:cubicBezTo>
                    <a:pt x="2462" y="191"/>
                    <a:pt x="2462" y="161"/>
                    <a:pt x="2432" y="161"/>
                  </a:cubicBezTo>
                  <a:cubicBezTo>
                    <a:pt x="2113" y="85"/>
                    <a:pt x="1741" y="1"/>
                    <a:pt x="138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56"/>
            <p:cNvSpPr/>
            <p:nvPr/>
          </p:nvSpPr>
          <p:spPr>
            <a:xfrm>
              <a:off x="3630211" y="2520008"/>
              <a:ext cx="91914" cy="54614"/>
            </a:xfrm>
            <a:custGeom>
              <a:avLst/>
              <a:gdLst/>
              <a:ahLst/>
              <a:cxnLst/>
              <a:rect l="l" t="t" r="r" b="b"/>
              <a:pathLst>
                <a:path w="1444" h="858" extrusionOk="0">
                  <a:moveTo>
                    <a:pt x="945" y="1"/>
                  </a:moveTo>
                  <a:cubicBezTo>
                    <a:pt x="564" y="1"/>
                    <a:pt x="222" y="349"/>
                    <a:pt x="23" y="746"/>
                  </a:cubicBezTo>
                  <a:cubicBezTo>
                    <a:pt x="0" y="793"/>
                    <a:pt x="48" y="857"/>
                    <a:pt x="100" y="857"/>
                  </a:cubicBezTo>
                  <a:cubicBezTo>
                    <a:pt x="115" y="857"/>
                    <a:pt x="131" y="851"/>
                    <a:pt x="145" y="837"/>
                  </a:cubicBezTo>
                  <a:cubicBezTo>
                    <a:pt x="297" y="655"/>
                    <a:pt x="388" y="472"/>
                    <a:pt x="540" y="320"/>
                  </a:cubicBezTo>
                  <a:cubicBezTo>
                    <a:pt x="667" y="209"/>
                    <a:pt x="803" y="164"/>
                    <a:pt x="942" y="164"/>
                  </a:cubicBezTo>
                  <a:cubicBezTo>
                    <a:pt x="1069" y="164"/>
                    <a:pt x="1200" y="202"/>
                    <a:pt x="1330" y="260"/>
                  </a:cubicBezTo>
                  <a:cubicBezTo>
                    <a:pt x="1339" y="264"/>
                    <a:pt x="1347" y="266"/>
                    <a:pt x="1356" y="266"/>
                  </a:cubicBezTo>
                  <a:cubicBezTo>
                    <a:pt x="1406" y="266"/>
                    <a:pt x="1444" y="195"/>
                    <a:pt x="1391" y="168"/>
                  </a:cubicBezTo>
                  <a:cubicBezTo>
                    <a:pt x="1241" y="51"/>
                    <a:pt x="1090" y="1"/>
                    <a:pt x="94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56"/>
            <p:cNvSpPr/>
            <p:nvPr/>
          </p:nvSpPr>
          <p:spPr>
            <a:xfrm>
              <a:off x="2438654" y="1808128"/>
              <a:ext cx="1222128" cy="1153702"/>
            </a:xfrm>
            <a:custGeom>
              <a:avLst/>
              <a:gdLst/>
              <a:ahLst/>
              <a:cxnLst/>
              <a:rect l="l" t="t" r="r" b="b"/>
              <a:pathLst>
                <a:path w="19200" h="18125" extrusionOk="0">
                  <a:moveTo>
                    <a:pt x="7226" y="0"/>
                  </a:moveTo>
                  <a:cubicBezTo>
                    <a:pt x="3467" y="0"/>
                    <a:pt x="1" y="1917"/>
                    <a:pt x="172" y="9103"/>
                  </a:cubicBezTo>
                  <a:cubicBezTo>
                    <a:pt x="172" y="9103"/>
                    <a:pt x="80" y="12477"/>
                    <a:pt x="871" y="14179"/>
                  </a:cubicBezTo>
                  <a:cubicBezTo>
                    <a:pt x="1691" y="15851"/>
                    <a:pt x="4427" y="17735"/>
                    <a:pt x="8075" y="18070"/>
                  </a:cubicBezTo>
                  <a:cubicBezTo>
                    <a:pt x="8470" y="18106"/>
                    <a:pt x="8878" y="18124"/>
                    <a:pt x="9295" y="18124"/>
                  </a:cubicBezTo>
                  <a:cubicBezTo>
                    <a:pt x="12725" y="18124"/>
                    <a:pt x="16673" y="16902"/>
                    <a:pt x="17649" y="14544"/>
                  </a:cubicBezTo>
                  <a:cubicBezTo>
                    <a:pt x="18774" y="11930"/>
                    <a:pt x="19199" y="10106"/>
                    <a:pt x="18865" y="7401"/>
                  </a:cubicBezTo>
                  <a:cubicBezTo>
                    <a:pt x="18531" y="4726"/>
                    <a:pt x="18379" y="3541"/>
                    <a:pt x="15886" y="2325"/>
                  </a:cubicBezTo>
                  <a:cubicBezTo>
                    <a:pt x="14669" y="1746"/>
                    <a:pt x="10814" y="0"/>
                    <a:pt x="7226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56"/>
            <p:cNvSpPr/>
            <p:nvPr/>
          </p:nvSpPr>
          <p:spPr>
            <a:xfrm>
              <a:off x="2997069" y="2386721"/>
              <a:ext cx="87140" cy="148183"/>
            </a:xfrm>
            <a:custGeom>
              <a:avLst/>
              <a:gdLst/>
              <a:ahLst/>
              <a:cxnLst/>
              <a:rect l="l" t="t" r="r" b="b"/>
              <a:pathLst>
                <a:path w="1369" h="2328" extrusionOk="0">
                  <a:moveTo>
                    <a:pt x="322" y="1"/>
                  </a:moveTo>
                  <a:cubicBezTo>
                    <a:pt x="305" y="1"/>
                    <a:pt x="274" y="22"/>
                    <a:pt x="274" y="44"/>
                  </a:cubicBezTo>
                  <a:cubicBezTo>
                    <a:pt x="183" y="317"/>
                    <a:pt x="153" y="651"/>
                    <a:pt x="92" y="925"/>
                  </a:cubicBezTo>
                  <a:cubicBezTo>
                    <a:pt x="61" y="1138"/>
                    <a:pt x="1" y="1381"/>
                    <a:pt x="92" y="1563"/>
                  </a:cubicBezTo>
                  <a:cubicBezTo>
                    <a:pt x="153" y="1715"/>
                    <a:pt x="305" y="1806"/>
                    <a:pt x="457" y="1806"/>
                  </a:cubicBezTo>
                  <a:cubicBezTo>
                    <a:pt x="548" y="1806"/>
                    <a:pt x="609" y="1746"/>
                    <a:pt x="669" y="1685"/>
                  </a:cubicBezTo>
                  <a:cubicBezTo>
                    <a:pt x="700" y="1685"/>
                    <a:pt x="761" y="1624"/>
                    <a:pt x="791" y="1624"/>
                  </a:cubicBezTo>
                  <a:cubicBezTo>
                    <a:pt x="831" y="1584"/>
                    <a:pt x="865" y="1563"/>
                    <a:pt x="892" y="1563"/>
                  </a:cubicBezTo>
                  <a:cubicBezTo>
                    <a:pt x="946" y="1563"/>
                    <a:pt x="973" y="1644"/>
                    <a:pt x="973" y="1806"/>
                  </a:cubicBezTo>
                  <a:cubicBezTo>
                    <a:pt x="1125" y="1989"/>
                    <a:pt x="1064" y="2110"/>
                    <a:pt x="852" y="2141"/>
                  </a:cubicBezTo>
                  <a:cubicBezTo>
                    <a:pt x="769" y="2196"/>
                    <a:pt x="786" y="2327"/>
                    <a:pt x="882" y="2327"/>
                  </a:cubicBezTo>
                  <a:cubicBezTo>
                    <a:pt x="891" y="2327"/>
                    <a:pt x="902" y="2326"/>
                    <a:pt x="912" y="2323"/>
                  </a:cubicBezTo>
                  <a:cubicBezTo>
                    <a:pt x="1125" y="2232"/>
                    <a:pt x="1368" y="2019"/>
                    <a:pt x="1338" y="1746"/>
                  </a:cubicBezTo>
                  <a:cubicBezTo>
                    <a:pt x="1308" y="1563"/>
                    <a:pt x="1125" y="1381"/>
                    <a:pt x="912" y="1381"/>
                  </a:cubicBezTo>
                  <a:cubicBezTo>
                    <a:pt x="791" y="1411"/>
                    <a:pt x="730" y="1503"/>
                    <a:pt x="578" y="1563"/>
                  </a:cubicBezTo>
                  <a:cubicBezTo>
                    <a:pt x="508" y="1594"/>
                    <a:pt x="449" y="1608"/>
                    <a:pt x="401" y="1608"/>
                  </a:cubicBezTo>
                  <a:cubicBezTo>
                    <a:pt x="118" y="1608"/>
                    <a:pt x="192" y="1133"/>
                    <a:pt x="244" y="925"/>
                  </a:cubicBezTo>
                  <a:cubicBezTo>
                    <a:pt x="274" y="682"/>
                    <a:pt x="457" y="287"/>
                    <a:pt x="335" y="13"/>
                  </a:cubicBezTo>
                  <a:cubicBezTo>
                    <a:pt x="335" y="4"/>
                    <a:pt x="330" y="1"/>
                    <a:pt x="3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56"/>
            <p:cNvSpPr/>
            <p:nvPr/>
          </p:nvSpPr>
          <p:spPr>
            <a:xfrm>
              <a:off x="2633364" y="2209261"/>
              <a:ext cx="114193" cy="80457"/>
            </a:xfrm>
            <a:custGeom>
              <a:avLst/>
              <a:gdLst/>
              <a:ahLst/>
              <a:cxnLst/>
              <a:rect l="l" t="t" r="r" b="b"/>
              <a:pathLst>
                <a:path w="1794" h="1264" extrusionOk="0">
                  <a:moveTo>
                    <a:pt x="1616" y="1"/>
                  </a:moveTo>
                  <a:cubicBezTo>
                    <a:pt x="982" y="1"/>
                    <a:pt x="116" y="611"/>
                    <a:pt x="0" y="1221"/>
                  </a:cubicBezTo>
                  <a:cubicBezTo>
                    <a:pt x="0" y="1242"/>
                    <a:pt x="15" y="1264"/>
                    <a:pt x="35" y="1264"/>
                  </a:cubicBezTo>
                  <a:cubicBezTo>
                    <a:pt x="43" y="1264"/>
                    <a:pt x="52" y="1260"/>
                    <a:pt x="61" y="1251"/>
                  </a:cubicBezTo>
                  <a:cubicBezTo>
                    <a:pt x="517" y="643"/>
                    <a:pt x="973" y="309"/>
                    <a:pt x="1702" y="157"/>
                  </a:cubicBezTo>
                  <a:cubicBezTo>
                    <a:pt x="1794" y="126"/>
                    <a:pt x="1763" y="5"/>
                    <a:pt x="1702" y="5"/>
                  </a:cubicBezTo>
                  <a:cubicBezTo>
                    <a:pt x="1674" y="2"/>
                    <a:pt x="1645" y="1"/>
                    <a:pt x="161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56"/>
            <p:cNvSpPr/>
            <p:nvPr/>
          </p:nvSpPr>
          <p:spPr>
            <a:xfrm>
              <a:off x="3314372" y="2196212"/>
              <a:ext cx="124568" cy="55823"/>
            </a:xfrm>
            <a:custGeom>
              <a:avLst/>
              <a:gdLst/>
              <a:ahLst/>
              <a:cxnLst/>
              <a:rect l="l" t="t" r="r" b="b"/>
              <a:pathLst>
                <a:path w="1957" h="877" extrusionOk="0">
                  <a:moveTo>
                    <a:pt x="347" y="1"/>
                  </a:moveTo>
                  <a:cubicBezTo>
                    <a:pt x="248" y="1"/>
                    <a:pt x="152" y="9"/>
                    <a:pt x="61" y="27"/>
                  </a:cubicBezTo>
                  <a:cubicBezTo>
                    <a:pt x="1" y="27"/>
                    <a:pt x="31" y="88"/>
                    <a:pt x="61" y="119"/>
                  </a:cubicBezTo>
                  <a:cubicBezTo>
                    <a:pt x="669" y="271"/>
                    <a:pt x="1277" y="362"/>
                    <a:pt x="1763" y="848"/>
                  </a:cubicBezTo>
                  <a:cubicBezTo>
                    <a:pt x="1783" y="868"/>
                    <a:pt x="1804" y="876"/>
                    <a:pt x="1825" y="876"/>
                  </a:cubicBezTo>
                  <a:cubicBezTo>
                    <a:pt x="1897" y="876"/>
                    <a:pt x="1956" y="768"/>
                    <a:pt x="1885" y="696"/>
                  </a:cubicBezTo>
                  <a:cubicBezTo>
                    <a:pt x="1575" y="282"/>
                    <a:pt x="912" y="1"/>
                    <a:pt x="34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56"/>
            <p:cNvSpPr/>
            <p:nvPr/>
          </p:nvSpPr>
          <p:spPr>
            <a:xfrm>
              <a:off x="2615924" y="2569401"/>
              <a:ext cx="226412" cy="212854"/>
            </a:xfrm>
            <a:custGeom>
              <a:avLst/>
              <a:gdLst/>
              <a:ahLst/>
              <a:cxnLst/>
              <a:rect l="l" t="t" r="r" b="b"/>
              <a:pathLst>
                <a:path w="3557" h="3344" extrusionOk="0">
                  <a:moveTo>
                    <a:pt x="1764" y="0"/>
                  </a:moveTo>
                  <a:cubicBezTo>
                    <a:pt x="791" y="0"/>
                    <a:pt x="1" y="760"/>
                    <a:pt x="1" y="1672"/>
                  </a:cubicBezTo>
                  <a:cubicBezTo>
                    <a:pt x="1" y="2584"/>
                    <a:pt x="791" y="3344"/>
                    <a:pt x="1764" y="3344"/>
                  </a:cubicBezTo>
                  <a:cubicBezTo>
                    <a:pt x="2767" y="3344"/>
                    <a:pt x="3557" y="2614"/>
                    <a:pt x="3557" y="1672"/>
                  </a:cubicBezTo>
                  <a:cubicBezTo>
                    <a:pt x="3557" y="760"/>
                    <a:pt x="2767" y="0"/>
                    <a:pt x="1764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56"/>
            <p:cNvSpPr/>
            <p:nvPr/>
          </p:nvSpPr>
          <p:spPr>
            <a:xfrm>
              <a:off x="3236972" y="2569401"/>
              <a:ext cx="228385" cy="212854"/>
            </a:xfrm>
            <a:custGeom>
              <a:avLst/>
              <a:gdLst/>
              <a:ahLst/>
              <a:cxnLst/>
              <a:rect l="l" t="t" r="r" b="b"/>
              <a:pathLst>
                <a:path w="3588" h="3344" extrusionOk="0">
                  <a:moveTo>
                    <a:pt x="1794" y="0"/>
                  </a:moveTo>
                  <a:cubicBezTo>
                    <a:pt x="791" y="0"/>
                    <a:pt x="1" y="760"/>
                    <a:pt x="1" y="1672"/>
                  </a:cubicBezTo>
                  <a:cubicBezTo>
                    <a:pt x="1" y="2584"/>
                    <a:pt x="791" y="3344"/>
                    <a:pt x="1794" y="3344"/>
                  </a:cubicBezTo>
                  <a:cubicBezTo>
                    <a:pt x="2767" y="3344"/>
                    <a:pt x="3587" y="2614"/>
                    <a:pt x="3587" y="1672"/>
                  </a:cubicBezTo>
                  <a:cubicBezTo>
                    <a:pt x="3587" y="760"/>
                    <a:pt x="2767" y="0"/>
                    <a:pt x="1794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56"/>
            <p:cNvSpPr/>
            <p:nvPr/>
          </p:nvSpPr>
          <p:spPr>
            <a:xfrm>
              <a:off x="3206037" y="2354068"/>
              <a:ext cx="170334" cy="132652"/>
            </a:xfrm>
            <a:custGeom>
              <a:avLst/>
              <a:gdLst/>
              <a:ahLst/>
              <a:cxnLst/>
              <a:rect l="l" t="t" r="r" b="b"/>
              <a:pathLst>
                <a:path w="2676" h="2084" extrusionOk="0">
                  <a:moveTo>
                    <a:pt x="1451" y="1"/>
                  </a:moveTo>
                  <a:cubicBezTo>
                    <a:pt x="1405" y="1"/>
                    <a:pt x="1357" y="4"/>
                    <a:pt x="1307" y="9"/>
                  </a:cubicBezTo>
                  <a:cubicBezTo>
                    <a:pt x="395" y="101"/>
                    <a:pt x="0" y="1256"/>
                    <a:pt x="31" y="2016"/>
                  </a:cubicBezTo>
                  <a:cubicBezTo>
                    <a:pt x="31" y="2061"/>
                    <a:pt x="54" y="2084"/>
                    <a:pt x="76" y="2084"/>
                  </a:cubicBezTo>
                  <a:cubicBezTo>
                    <a:pt x="99" y="2084"/>
                    <a:pt x="122" y="2061"/>
                    <a:pt x="122" y="2016"/>
                  </a:cubicBezTo>
                  <a:cubicBezTo>
                    <a:pt x="213" y="1377"/>
                    <a:pt x="487" y="222"/>
                    <a:pt x="1307" y="161"/>
                  </a:cubicBezTo>
                  <a:cubicBezTo>
                    <a:pt x="1345" y="158"/>
                    <a:pt x="1382" y="156"/>
                    <a:pt x="1417" y="156"/>
                  </a:cubicBezTo>
                  <a:cubicBezTo>
                    <a:pt x="2339" y="156"/>
                    <a:pt x="2317" y="1281"/>
                    <a:pt x="2493" y="1955"/>
                  </a:cubicBezTo>
                  <a:cubicBezTo>
                    <a:pt x="2506" y="1993"/>
                    <a:pt x="2540" y="2010"/>
                    <a:pt x="2575" y="2010"/>
                  </a:cubicBezTo>
                  <a:cubicBezTo>
                    <a:pt x="2624" y="2010"/>
                    <a:pt x="2675" y="1977"/>
                    <a:pt x="2675" y="1924"/>
                  </a:cubicBezTo>
                  <a:cubicBezTo>
                    <a:pt x="2588" y="1142"/>
                    <a:pt x="2391" y="1"/>
                    <a:pt x="14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56"/>
            <p:cNvSpPr/>
            <p:nvPr/>
          </p:nvSpPr>
          <p:spPr>
            <a:xfrm>
              <a:off x="2720440" y="2354068"/>
              <a:ext cx="168361" cy="132652"/>
            </a:xfrm>
            <a:custGeom>
              <a:avLst/>
              <a:gdLst/>
              <a:ahLst/>
              <a:cxnLst/>
              <a:rect l="l" t="t" r="r" b="b"/>
              <a:pathLst>
                <a:path w="2645" h="2084" extrusionOk="0">
                  <a:moveTo>
                    <a:pt x="1220" y="1"/>
                  </a:moveTo>
                  <a:cubicBezTo>
                    <a:pt x="254" y="1"/>
                    <a:pt x="58" y="1142"/>
                    <a:pt x="0" y="1924"/>
                  </a:cubicBezTo>
                  <a:cubicBezTo>
                    <a:pt x="0" y="1977"/>
                    <a:pt x="51" y="2010"/>
                    <a:pt x="100" y="2010"/>
                  </a:cubicBezTo>
                  <a:cubicBezTo>
                    <a:pt x="136" y="2010"/>
                    <a:pt x="170" y="1993"/>
                    <a:pt x="182" y="1955"/>
                  </a:cubicBezTo>
                  <a:cubicBezTo>
                    <a:pt x="358" y="1281"/>
                    <a:pt x="308" y="156"/>
                    <a:pt x="1255" y="156"/>
                  </a:cubicBezTo>
                  <a:cubicBezTo>
                    <a:pt x="1291" y="156"/>
                    <a:pt x="1329" y="158"/>
                    <a:pt x="1368" y="161"/>
                  </a:cubicBezTo>
                  <a:cubicBezTo>
                    <a:pt x="2189" y="222"/>
                    <a:pt x="2462" y="1347"/>
                    <a:pt x="2523" y="2016"/>
                  </a:cubicBezTo>
                  <a:cubicBezTo>
                    <a:pt x="2538" y="2061"/>
                    <a:pt x="2568" y="2084"/>
                    <a:pt x="2595" y="2084"/>
                  </a:cubicBezTo>
                  <a:cubicBezTo>
                    <a:pt x="2622" y="2084"/>
                    <a:pt x="2644" y="2061"/>
                    <a:pt x="2644" y="2016"/>
                  </a:cubicBezTo>
                  <a:cubicBezTo>
                    <a:pt x="2644" y="1256"/>
                    <a:pt x="2280" y="101"/>
                    <a:pt x="1368" y="9"/>
                  </a:cubicBezTo>
                  <a:cubicBezTo>
                    <a:pt x="1317" y="4"/>
                    <a:pt x="1267" y="1"/>
                    <a:pt x="1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56"/>
            <p:cNvSpPr/>
            <p:nvPr/>
          </p:nvSpPr>
          <p:spPr>
            <a:xfrm>
              <a:off x="2954486" y="2585823"/>
              <a:ext cx="106491" cy="78420"/>
            </a:xfrm>
            <a:custGeom>
              <a:avLst/>
              <a:gdLst/>
              <a:ahLst/>
              <a:cxnLst/>
              <a:rect l="l" t="t" r="r" b="b"/>
              <a:pathLst>
                <a:path w="1673" h="1232" extrusionOk="0">
                  <a:moveTo>
                    <a:pt x="179" y="1"/>
                  </a:moveTo>
                  <a:cubicBezTo>
                    <a:pt x="160" y="1"/>
                    <a:pt x="138" y="16"/>
                    <a:pt x="122" y="46"/>
                  </a:cubicBezTo>
                  <a:cubicBezTo>
                    <a:pt x="1" y="806"/>
                    <a:pt x="974" y="1141"/>
                    <a:pt x="1551" y="1232"/>
                  </a:cubicBezTo>
                  <a:cubicBezTo>
                    <a:pt x="1642" y="1232"/>
                    <a:pt x="1673" y="1110"/>
                    <a:pt x="1612" y="1080"/>
                  </a:cubicBezTo>
                  <a:cubicBezTo>
                    <a:pt x="1308" y="989"/>
                    <a:pt x="1004" y="928"/>
                    <a:pt x="730" y="776"/>
                  </a:cubicBezTo>
                  <a:cubicBezTo>
                    <a:pt x="426" y="624"/>
                    <a:pt x="305" y="381"/>
                    <a:pt x="214" y="46"/>
                  </a:cubicBezTo>
                  <a:cubicBezTo>
                    <a:pt x="214" y="16"/>
                    <a:pt x="198" y="1"/>
                    <a:pt x="1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56"/>
            <p:cNvSpPr/>
            <p:nvPr/>
          </p:nvSpPr>
          <p:spPr>
            <a:xfrm>
              <a:off x="3136403" y="4424781"/>
              <a:ext cx="5856" cy="64"/>
            </a:xfrm>
            <a:custGeom>
              <a:avLst/>
              <a:gdLst/>
              <a:ahLst/>
              <a:cxnLst/>
              <a:rect l="l" t="t" r="r" b="b"/>
              <a:pathLst>
                <a:path w="92" h="1" extrusionOk="0">
                  <a:moveTo>
                    <a:pt x="0" y="1"/>
                  </a:moveTo>
                  <a:lnTo>
                    <a:pt x="91" y="1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6"/>
            <p:cNvSpPr/>
            <p:nvPr/>
          </p:nvSpPr>
          <p:spPr>
            <a:xfrm>
              <a:off x="2737817" y="5059387"/>
              <a:ext cx="398656" cy="170843"/>
            </a:xfrm>
            <a:custGeom>
              <a:avLst/>
              <a:gdLst/>
              <a:ahLst/>
              <a:cxnLst/>
              <a:rect l="l" t="t" r="r" b="b"/>
              <a:pathLst>
                <a:path w="6263" h="2684" extrusionOk="0">
                  <a:moveTo>
                    <a:pt x="6262" y="0"/>
                  </a:moveTo>
                  <a:lnTo>
                    <a:pt x="6262" y="0"/>
                  </a:lnTo>
                  <a:cubicBezTo>
                    <a:pt x="4226" y="1034"/>
                    <a:pt x="2189" y="1946"/>
                    <a:pt x="1" y="2189"/>
                  </a:cubicBezTo>
                  <a:cubicBezTo>
                    <a:pt x="1" y="2250"/>
                    <a:pt x="1" y="2280"/>
                    <a:pt x="1" y="2341"/>
                  </a:cubicBezTo>
                  <a:cubicBezTo>
                    <a:pt x="1382" y="2547"/>
                    <a:pt x="2791" y="2683"/>
                    <a:pt x="4199" y="2683"/>
                  </a:cubicBezTo>
                  <a:cubicBezTo>
                    <a:pt x="4868" y="2683"/>
                    <a:pt x="5536" y="2653"/>
                    <a:pt x="6201" y="2584"/>
                  </a:cubicBezTo>
                  <a:lnTo>
                    <a:pt x="6262" y="0"/>
                  </a:ln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56"/>
            <p:cNvSpPr/>
            <p:nvPr/>
          </p:nvSpPr>
          <p:spPr>
            <a:xfrm>
              <a:off x="2737817" y="5204512"/>
              <a:ext cx="396682" cy="664087"/>
            </a:xfrm>
            <a:custGeom>
              <a:avLst/>
              <a:gdLst/>
              <a:ahLst/>
              <a:cxnLst/>
              <a:rect l="l" t="t" r="r" b="b"/>
              <a:pathLst>
                <a:path w="6232" h="10433" extrusionOk="0">
                  <a:moveTo>
                    <a:pt x="1" y="0"/>
                  </a:moveTo>
                  <a:lnTo>
                    <a:pt x="1" y="0"/>
                  </a:lnTo>
                  <a:cubicBezTo>
                    <a:pt x="183" y="4286"/>
                    <a:pt x="517" y="9666"/>
                    <a:pt x="669" y="10091"/>
                  </a:cubicBezTo>
                  <a:cubicBezTo>
                    <a:pt x="669" y="10091"/>
                    <a:pt x="1793" y="10433"/>
                    <a:pt x="3164" y="10433"/>
                  </a:cubicBezTo>
                  <a:cubicBezTo>
                    <a:pt x="4071" y="10433"/>
                    <a:pt x="5087" y="10284"/>
                    <a:pt x="5958" y="9787"/>
                  </a:cubicBezTo>
                  <a:lnTo>
                    <a:pt x="6232" y="304"/>
                  </a:lnTo>
                  <a:lnTo>
                    <a:pt x="6232" y="304"/>
                  </a:lnTo>
                  <a:cubicBezTo>
                    <a:pt x="5659" y="364"/>
                    <a:pt x="5077" y="390"/>
                    <a:pt x="4491" y="390"/>
                  </a:cubicBezTo>
                  <a:cubicBezTo>
                    <a:pt x="2992" y="390"/>
                    <a:pt x="1465" y="219"/>
                    <a:pt x="1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56"/>
            <p:cNvSpPr/>
            <p:nvPr/>
          </p:nvSpPr>
          <p:spPr>
            <a:xfrm>
              <a:off x="2745582" y="5287705"/>
              <a:ext cx="387007" cy="40738"/>
            </a:xfrm>
            <a:custGeom>
              <a:avLst/>
              <a:gdLst/>
              <a:ahLst/>
              <a:cxnLst/>
              <a:rect l="l" t="t" r="r" b="b"/>
              <a:pathLst>
                <a:path w="6080" h="640" extrusionOk="0">
                  <a:moveTo>
                    <a:pt x="61" y="0"/>
                  </a:moveTo>
                  <a:cubicBezTo>
                    <a:pt x="31" y="0"/>
                    <a:pt x="0" y="61"/>
                    <a:pt x="31" y="61"/>
                  </a:cubicBezTo>
                  <a:cubicBezTo>
                    <a:pt x="968" y="458"/>
                    <a:pt x="2047" y="639"/>
                    <a:pt x="3128" y="639"/>
                  </a:cubicBezTo>
                  <a:cubicBezTo>
                    <a:pt x="4115" y="639"/>
                    <a:pt x="5103" y="488"/>
                    <a:pt x="5988" y="213"/>
                  </a:cubicBezTo>
                  <a:cubicBezTo>
                    <a:pt x="6079" y="182"/>
                    <a:pt x="6049" y="61"/>
                    <a:pt x="5958" y="61"/>
                  </a:cubicBezTo>
                  <a:cubicBezTo>
                    <a:pt x="4955" y="285"/>
                    <a:pt x="3996" y="407"/>
                    <a:pt x="3042" y="407"/>
                  </a:cubicBezTo>
                  <a:cubicBezTo>
                    <a:pt x="2058" y="407"/>
                    <a:pt x="1079" y="278"/>
                    <a:pt x="6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56"/>
            <p:cNvSpPr/>
            <p:nvPr/>
          </p:nvSpPr>
          <p:spPr>
            <a:xfrm>
              <a:off x="2757167" y="5210750"/>
              <a:ext cx="15531" cy="83257"/>
            </a:xfrm>
            <a:custGeom>
              <a:avLst/>
              <a:gdLst/>
              <a:ahLst/>
              <a:cxnLst/>
              <a:rect l="l" t="t" r="r" b="b"/>
              <a:pathLst>
                <a:path w="244" h="1308" extrusionOk="0">
                  <a:moveTo>
                    <a:pt x="122" y="1"/>
                  </a:moveTo>
                  <a:cubicBezTo>
                    <a:pt x="107" y="1"/>
                    <a:pt x="92" y="8"/>
                    <a:pt x="92" y="24"/>
                  </a:cubicBezTo>
                  <a:cubicBezTo>
                    <a:pt x="31" y="145"/>
                    <a:pt x="31" y="328"/>
                    <a:pt x="31" y="480"/>
                  </a:cubicBezTo>
                  <a:cubicBezTo>
                    <a:pt x="31" y="723"/>
                    <a:pt x="1" y="1027"/>
                    <a:pt x="61" y="1240"/>
                  </a:cubicBezTo>
                  <a:cubicBezTo>
                    <a:pt x="61" y="1285"/>
                    <a:pt x="92" y="1308"/>
                    <a:pt x="126" y="1308"/>
                  </a:cubicBezTo>
                  <a:cubicBezTo>
                    <a:pt x="160" y="1308"/>
                    <a:pt x="198" y="1285"/>
                    <a:pt x="213" y="1240"/>
                  </a:cubicBezTo>
                  <a:cubicBezTo>
                    <a:pt x="244" y="996"/>
                    <a:pt x="213" y="723"/>
                    <a:pt x="183" y="480"/>
                  </a:cubicBezTo>
                  <a:cubicBezTo>
                    <a:pt x="183" y="328"/>
                    <a:pt x="213" y="145"/>
                    <a:pt x="153" y="24"/>
                  </a:cubicBezTo>
                  <a:cubicBezTo>
                    <a:pt x="153" y="8"/>
                    <a:pt x="137" y="1"/>
                    <a:pt x="12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56"/>
            <p:cNvSpPr/>
            <p:nvPr/>
          </p:nvSpPr>
          <p:spPr>
            <a:xfrm>
              <a:off x="2817126" y="5219980"/>
              <a:ext cx="11712" cy="90005"/>
            </a:xfrm>
            <a:custGeom>
              <a:avLst/>
              <a:gdLst/>
              <a:ahLst/>
              <a:cxnLst/>
              <a:rect l="l" t="t" r="r" b="b"/>
              <a:pathLst>
                <a:path w="184" h="1414" extrusionOk="0">
                  <a:moveTo>
                    <a:pt x="92" y="0"/>
                  </a:moveTo>
                  <a:cubicBezTo>
                    <a:pt x="46" y="0"/>
                    <a:pt x="1" y="31"/>
                    <a:pt x="1" y="91"/>
                  </a:cubicBezTo>
                  <a:cubicBezTo>
                    <a:pt x="1" y="517"/>
                    <a:pt x="31" y="943"/>
                    <a:pt x="31" y="1368"/>
                  </a:cubicBezTo>
                  <a:cubicBezTo>
                    <a:pt x="31" y="1398"/>
                    <a:pt x="62" y="1414"/>
                    <a:pt x="92" y="1414"/>
                  </a:cubicBezTo>
                  <a:cubicBezTo>
                    <a:pt x="122" y="1414"/>
                    <a:pt x="153" y="1398"/>
                    <a:pt x="153" y="1368"/>
                  </a:cubicBezTo>
                  <a:cubicBezTo>
                    <a:pt x="183" y="943"/>
                    <a:pt x="183" y="517"/>
                    <a:pt x="183" y="91"/>
                  </a:cubicBezTo>
                  <a:cubicBezTo>
                    <a:pt x="183" y="31"/>
                    <a:pt x="138" y="0"/>
                    <a:pt x="92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6"/>
            <p:cNvSpPr/>
            <p:nvPr/>
          </p:nvSpPr>
          <p:spPr>
            <a:xfrm>
              <a:off x="2877150" y="5225263"/>
              <a:ext cx="15531" cy="91978"/>
            </a:xfrm>
            <a:custGeom>
              <a:avLst/>
              <a:gdLst/>
              <a:ahLst/>
              <a:cxnLst/>
              <a:rect l="l" t="t" r="r" b="b"/>
              <a:pathLst>
                <a:path w="244" h="1445" extrusionOk="0">
                  <a:moveTo>
                    <a:pt x="125" y="1"/>
                  </a:moveTo>
                  <a:cubicBezTo>
                    <a:pt x="91" y="1"/>
                    <a:pt x="61" y="24"/>
                    <a:pt x="61" y="69"/>
                  </a:cubicBezTo>
                  <a:cubicBezTo>
                    <a:pt x="0" y="495"/>
                    <a:pt x="30" y="951"/>
                    <a:pt x="61" y="1376"/>
                  </a:cubicBezTo>
                  <a:cubicBezTo>
                    <a:pt x="61" y="1422"/>
                    <a:pt x="91" y="1445"/>
                    <a:pt x="122" y="1445"/>
                  </a:cubicBezTo>
                  <a:cubicBezTo>
                    <a:pt x="152" y="1445"/>
                    <a:pt x="182" y="1422"/>
                    <a:pt x="182" y="1376"/>
                  </a:cubicBezTo>
                  <a:cubicBezTo>
                    <a:pt x="213" y="981"/>
                    <a:pt x="243" y="495"/>
                    <a:pt x="213" y="69"/>
                  </a:cubicBezTo>
                  <a:cubicBezTo>
                    <a:pt x="198" y="24"/>
                    <a:pt x="160" y="1"/>
                    <a:pt x="12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6"/>
            <p:cNvSpPr/>
            <p:nvPr/>
          </p:nvSpPr>
          <p:spPr>
            <a:xfrm>
              <a:off x="2940992" y="5228191"/>
              <a:ext cx="19414" cy="93315"/>
            </a:xfrm>
            <a:custGeom>
              <a:avLst/>
              <a:gdLst/>
              <a:ahLst/>
              <a:cxnLst/>
              <a:rect l="l" t="t" r="r" b="b"/>
              <a:pathLst>
                <a:path w="305" h="1466" extrusionOk="0">
                  <a:moveTo>
                    <a:pt x="167" y="0"/>
                  </a:moveTo>
                  <a:cubicBezTo>
                    <a:pt x="114" y="0"/>
                    <a:pt x="61" y="38"/>
                    <a:pt x="61" y="114"/>
                  </a:cubicBezTo>
                  <a:cubicBezTo>
                    <a:pt x="61" y="540"/>
                    <a:pt x="0" y="996"/>
                    <a:pt x="61" y="1452"/>
                  </a:cubicBezTo>
                  <a:cubicBezTo>
                    <a:pt x="71" y="1462"/>
                    <a:pt x="85" y="1465"/>
                    <a:pt x="98" y="1465"/>
                  </a:cubicBezTo>
                  <a:cubicBezTo>
                    <a:pt x="125" y="1465"/>
                    <a:pt x="152" y="1452"/>
                    <a:pt x="152" y="1452"/>
                  </a:cubicBezTo>
                  <a:cubicBezTo>
                    <a:pt x="304" y="1057"/>
                    <a:pt x="304" y="510"/>
                    <a:pt x="274" y="114"/>
                  </a:cubicBezTo>
                  <a:cubicBezTo>
                    <a:pt x="274" y="38"/>
                    <a:pt x="221" y="0"/>
                    <a:pt x="167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6"/>
            <p:cNvSpPr/>
            <p:nvPr/>
          </p:nvSpPr>
          <p:spPr>
            <a:xfrm>
              <a:off x="3012537" y="5231564"/>
              <a:ext cx="15531" cy="85358"/>
            </a:xfrm>
            <a:custGeom>
              <a:avLst/>
              <a:gdLst/>
              <a:ahLst/>
              <a:cxnLst/>
              <a:rect l="l" t="t" r="r" b="b"/>
              <a:pathLst>
                <a:path w="244" h="1341" extrusionOk="0">
                  <a:moveTo>
                    <a:pt x="92" y="1"/>
                  </a:moveTo>
                  <a:cubicBezTo>
                    <a:pt x="46" y="1"/>
                    <a:pt x="1" y="31"/>
                    <a:pt x="1" y="92"/>
                  </a:cubicBezTo>
                  <a:cubicBezTo>
                    <a:pt x="1" y="487"/>
                    <a:pt x="31" y="882"/>
                    <a:pt x="92" y="1277"/>
                  </a:cubicBezTo>
                  <a:cubicBezTo>
                    <a:pt x="92" y="1315"/>
                    <a:pt x="127" y="1341"/>
                    <a:pt x="161" y="1341"/>
                  </a:cubicBezTo>
                  <a:cubicBezTo>
                    <a:pt x="181" y="1341"/>
                    <a:pt x="202" y="1331"/>
                    <a:pt x="214" y="1308"/>
                  </a:cubicBezTo>
                  <a:cubicBezTo>
                    <a:pt x="244" y="913"/>
                    <a:pt x="214" y="487"/>
                    <a:pt x="183" y="92"/>
                  </a:cubicBezTo>
                  <a:cubicBezTo>
                    <a:pt x="183" y="31"/>
                    <a:pt x="138" y="1"/>
                    <a:pt x="9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6"/>
            <p:cNvSpPr/>
            <p:nvPr/>
          </p:nvSpPr>
          <p:spPr>
            <a:xfrm>
              <a:off x="3066704" y="5228763"/>
              <a:ext cx="23297" cy="77338"/>
            </a:xfrm>
            <a:custGeom>
              <a:avLst/>
              <a:gdLst/>
              <a:ahLst/>
              <a:cxnLst/>
              <a:rect l="l" t="t" r="r" b="b"/>
              <a:pathLst>
                <a:path w="366" h="1215" extrusionOk="0">
                  <a:moveTo>
                    <a:pt x="214" y="1"/>
                  </a:moveTo>
                  <a:cubicBezTo>
                    <a:pt x="187" y="1"/>
                    <a:pt x="163" y="14"/>
                    <a:pt x="153" y="45"/>
                  </a:cubicBezTo>
                  <a:cubicBezTo>
                    <a:pt x="1" y="409"/>
                    <a:pt x="183" y="805"/>
                    <a:pt x="153" y="1169"/>
                  </a:cubicBezTo>
                  <a:cubicBezTo>
                    <a:pt x="153" y="1200"/>
                    <a:pt x="176" y="1215"/>
                    <a:pt x="198" y="1215"/>
                  </a:cubicBezTo>
                  <a:cubicBezTo>
                    <a:pt x="221" y="1215"/>
                    <a:pt x="244" y="1200"/>
                    <a:pt x="244" y="1169"/>
                  </a:cubicBezTo>
                  <a:cubicBezTo>
                    <a:pt x="366" y="835"/>
                    <a:pt x="244" y="470"/>
                    <a:pt x="335" y="136"/>
                  </a:cubicBezTo>
                  <a:cubicBezTo>
                    <a:pt x="335" y="55"/>
                    <a:pt x="268" y="1"/>
                    <a:pt x="21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56"/>
            <p:cNvSpPr/>
            <p:nvPr/>
          </p:nvSpPr>
          <p:spPr>
            <a:xfrm>
              <a:off x="2732024" y="5198656"/>
              <a:ext cx="408267" cy="38764"/>
            </a:xfrm>
            <a:custGeom>
              <a:avLst/>
              <a:gdLst/>
              <a:ahLst/>
              <a:cxnLst/>
              <a:rect l="l" t="t" r="r" b="b"/>
              <a:pathLst>
                <a:path w="6414" h="609" extrusionOk="0">
                  <a:moveTo>
                    <a:pt x="122" y="1"/>
                  </a:moveTo>
                  <a:cubicBezTo>
                    <a:pt x="31" y="1"/>
                    <a:pt x="0" y="92"/>
                    <a:pt x="92" y="123"/>
                  </a:cubicBezTo>
                  <a:cubicBezTo>
                    <a:pt x="1244" y="495"/>
                    <a:pt x="2469" y="609"/>
                    <a:pt x="3694" y="609"/>
                  </a:cubicBezTo>
                  <a:cubicBezTo>
                    <a:pt x="4569" y="609"/>
                    <a:pt x="5444" y="551"/>
                    <a:pt x="6292" y="487"/>
                  </a:cubicBezTo>
                  <a:cubicBezTo>
                    <a:pt x="6406" y="487"/>
                    <a:pt x="6413" y="302"/>
                    <a:pt x="6315" y="302"/>
                  </a:cubicBezTo>
                  <a:cubicBezTo>
                    <a:pt x="6308" y="302"/>
                    <a:pt x="6300" y="303"/>
                    <a:pt x="6292" y="305"/>
                  </a:cubicBezTo>
                  <a:cubicBezTo>
                    <a:pt x="5609" y="344"/>
                    <a:pt x="4936" y="368"/>
                    <a:pt x="4267" y="368"/>
                  </a:cubicBezTo>
                  <a:cubicBezTo>
                    <a:pt x="2882" y="368"/>
                    <a:pt x="1516" y="267"/>
                    <a:pt x="12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56"/>
            <p:cNvSpPr/>
            <p:nvPr/>
          </p:nvSpPr>
          <p:spPr>
            <a:xfrm>
              <a:off x="2722349" y="4854301"/>
              <a:ext cx="419916" cy="344424"/>
            </a:xfrm>
            <a:custGeom>
              <a:avLst/>
              <a:gdLst/>
              <a:ahLst/>
              <a:cxnLst/>
              <a:rect l="l" t="t" r="r" b="b"/>
              <a:pathLst>
                <a:path w="6597" h="5411" extrusionOk="0">
                  <a:moveTo>
                    <a:pt x="6596" y="1"/>
                  </a:moveTo>
                  <a:lnTo>
                    <a:pt x="0" y="122"/>
                  </a:lnTo>
                  <a:cubicBezTo>
                    <a:pt x="0" y="122"/>
                    <a:pt x="92" y="2493"/>
                    <a:pt x="244" y="5411"/>
                  </a:cubicBezTo>
                  <a:cubicBezTo>
                    <a:pt x="2432" y="5168"/>
                    <a:pt x="4469" y="4256"/>
                    <a:pt x="6505" y="3222"/>
                  </a:cubicBezTo>
                  <a:lnTo>
                    <a:pt x="6596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56"/>
            <p:cNvSpPr/>
            <p:nvPr/>
          </p:nvSpPr>
          <p:spPr>
            <a:xfrm>
              <a:off x="2536614" y="5952163"/>
              <a:ext cx="583693" cy="104199"/>
            </a:xfrm>
            <a:custGeom>
              <a:avLst/>
              <a:gdLst/>
              <a:ahLst/>
              <a:cxnLst/>
              <a:rect l="l" t="t" r="r" b="b"/>
              <a:pathLst>
                <a:path w="9170" h="1637" extrusionOk="0">
                  <a:moveTo>
                    <a:pt x="6828" y="0"/>
                  </a:moveTo>
                  <a:cubicBezTo>
                    <a:pt x="4144" y="0"/>
                    <a:pt x="92" y="230"/>
                    <a:pt x="92" y="230"/>
                  </a:cubicBezTo>
                  <a:cubicBezTo>
                    <a:pt x="92" y="230"/>
                    <a:pt x="0" y="990"/>
                    <a:pt x="1186" y="1263"/>
                  </a:cubicBezTo>
                  <a:cubicBezTo>
                    <a:pt x="2007" y="1458"/>
                    <a:pt x="3350" y="1637"/>
                    <a:pt x="4713" y="1637"/>
                  </a:cubicBezTo>
                  <a:cubicBezTo>
                    <a:pt x="5268" y="1637"/>
                    <a:pt x="5826" y="1607"/>
                    <a:pt x="6353" y="1537"/>
                  </a:cubicBezTo>
                  <a:cubicBezTo>
                    <a:pt x="8177" y="1263"/>
                    <a:pt x="9028" y="1081"/>
                    <a:pt x="9028" y="1081"/>
                  </a:cubicBezTo>
                  <a:cubicBezTo>
                    <a:pt x="9028" y="1081"/>
                    <a:pt x="9089" y="747"/>
                    <a:pt x="9150" y="230"/>
                  </a:cubicBezTo>
                  <a:cubicBezTo>
                    <a:pt x="9170" y="58"/>
                    <a:pt x="8170" y="0"/>
                    <a:pt x="682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56"/>
            <p:cNvSpPr/>
            <p:nvPr/>
          </p:nvSpPr>
          <p:spPr>
            <a:xfrm>
              <a:off x="2534704" y="5877755"/>
              <a:ext cx="218646" cy="152893"/>
            </a:xfrm>
            <a:custGeom>
              <a:avLst/>
              <a:gdLst/>
              <a:ahLst/>
              <a:cxnLst/>
              <a:rect l="l" t="t" r="r" b="b"/>
              <a:pathLst>
                <a:path w="3435" h="2402" extrusionOk="0">
                  <a:moveTo>
                    <a:pt x="2158" y="1"/>
                  </a:moveTo>
                  <a:cubicBezTo>
                    <a:pt x="1246" y="335"/>
                    <a:pt x="243" y="821"/>
                    <a:pt x="122" y="1399"/>
                  </a:cubicBezTo>
                  <a:cubicBezTo>
                    <a:pt x="0" y="1946"/>
                    <a:pt x="1520" y="2311"/>
                    <a:pt x="3435" y="2402"/>
                  </a:cubicBezTo>
                  <a:cubicBezTo>
                    <a:pt x="3192" y="1521"/>
                    <a:pt x="2796" y="730"/>
                    <a:pt x="215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6"/>
            <p:cNvSpPr/>
            <p:nvPr/>
          </p:nvSpPr>
          <p:spPr>
            <a:xfrm>
              <a:off x="2673974" y="5827470"/>
              <a:ext cx="458616" cy="204834"/>
            </a:xfrm>
            <a:custGeom>
              <a:avLst/>
              <a:gdLst/>
              <a:ahLst/>
              <a:cxnLst/>
              <a:rect l="l" t="t" r="r" b="b"/>
              <a:pathLst>
                <a:path w="7205" h="3218" extrusionOk="0">
                  <a:moveTo>
                    <a:pt x="6931" y="0"/>
                  </a:moveTo>
                  <a:cubicBezTo>
                    <a:pt x="6931" y="0"/>
                    <a:pt x="5667" y="591"/>
                    <a:pt x="3828" y="591"/>
                  </a:cubicBezTo>
                  <a:cubicBezTo>
                    <a:pt x="3164" y="591"/>
                    <a:pt x="2424" y="514"/>
                    <a:pt x="1642" y="304"/>
                  </a:cubicBezTo>
                  <a:cubicBezTo>
                    <a:pt x="1642" y="304"/>
                    <a:pt x="852" y="487"/>
                    <a:pt x="1" y="791"/>
                  </a:cubicBezTo>
                  <a:cubicBezTo>
                    <a:pt x="608" y="1520"/>
                    <a:pt x="1004" y="2311"/>
                    <a:pt x="1247" y="3192"/>
                  </a:cubicBezTo>
                  <a:cubicBezTo>
                    <a:pt x="1603" y="3209"/>
                    <a:pt x="1973" y="3217"/>
                    <a:pt x="2348" y="3217"/>
                  </a:cubicBezTo>
                  <a:cubicBezTo>
                    <a:pt x="4018" y="3217"/>
                    <a:pt x="5789" y="3048"/>
                    <a:pt x="6931" y="2675"/>
                  </a:cubicBezTo>
                  <a:cubicBezTo>
                    <a:pt x="6931" y="2675"/>
                    <a:pt x="7204" y="1125"/>
                    <a:pt x="6931" y="0"/>
                  </a:cubicBez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6"/>
            <p:cNvSpPr/>
            <p:nvPr/>
          </p:nvSpPr>
          <p:spPr>
            <a:xfrm>
              <a:off x="2653987" y="5750070"/>
              <a:ext cx="118585" cy="127305"/>
            </a:xfrm>
            <a:custGeom>
              <a:avLst/>
              <a:gdLst/>
              <a:ahLst/>
              <a:cxnLst/>
              <a:rect l="l" t="t" r="r" b="b"/>
              <a:pathLst>
                <a:path w="1863" h="2000" extrusionOk="0">
                  <a:moveTo>
                    <a:pt x="1156" y="184"/>
                  </a:moveTo>
                  <a:cubicBezTo>
                    <a:pt x="1183" y="184"/>
                    <a:pt x="1216" y="193"/>
                    <a:pt x="1257" y="213"/>
                  </a:cubicBezTo>
                  <a:cubicBezTo>
                    <a:pt x="1500" y="335"/>
                    <a:pt x="1470" y="882"/>
                    <a:pt x="1500" y="1095"/>
                  </a:cubicBezTo>
                  <a:cubicBezTo>
                    <a:pt x="1500" y="1229"/>
                    <a:pt x="1500" y="1357"/>
                    <a:pt x="1496" y="1484"/>
                  </a:cubicBezTo>
                  <a:lnTo>
                    <a:pt x="1496" y="1484"/>
                  </a:lnTo>
                  <a:cubicBezTo>
                    <a:pt x="1421" y="1362"/>
                    <a:pt x="1350" y="1237"/>
                    <a:pt x="1287" y="1095"/>
                  </a:cubicBezTo>
                  <a:cubicBezTo>
                    <a:pt x="1232" y="1012"/>
                    <a:pt x="904" y="184"/>
                    <a:pt x="1156" y="184"/>
                  </a:cubicBezTo>
                  <a:close/>
                  <a:moveTo>
                    <a:pt x="611" y="961"/>
                  </a:moveTo>
                  <a:cubicBezTo>
                    <a:pt x="632" y="961"/>
                    <a:pt x="655" y="965"/>
                    <a:pt x="679" y="973"/>
                  </a:cubicBezTo>
                  <a:cubicBezTo>
                    <a:pt x="801" y="1004"/>
                    <a:pt x="922" y="1156"/>
                    <a:pt x="1014" y="1247"/>
                  </a:cubicBezTo>
                  <a:cubicBezTo>
                    <a:pt x="1098" y="1320"/>
                    <a:pt x="1174" y="1407"/>
                    <a:pt x="1243" y="1501"/>
                  </a:cubicBezTo>
                  <a:lnTo>
                    <a:pt x="1243" y="1501"/>
                  </a:lnTo>
                  <a:cubicBezTo>
                    <a:pt x="1299" y="1602"/>
                    <a:pt x="1352" y="1694"/>
                    <a:pt x="1397" y="1770"/>
                  </a:cubicBezTo>
                  <a:lnTo>
                    <a:pt x="1397" y="1770"/>
                  </a:lnTo>
                  <a:cubicBezTo>
                    <a:pt x="1057" y="1680"/>
                    <a:pt x="701" y="1545"/>
                    <a:pt x="527" y="1247"/>
                  </a:cubicBezTo>
                  <a:cubicBezTo>
                    <a:pt x="422" y="1115"/>
                    <a:pt x="476" y="961"/>
                    <a:pt x="611" y="961"/>
                  </a:cubicBezTo>
                  <a:close/>
                  <a:moveTo>
                    <a:pt x="1187" y="0"/>
                  </a:moveTo>
                  <a:cubicBezTo>
                    <a:pt x="1180" y="0"/>
                    <a:pt x="1173" y="0"/>
                    <a:pt x="1166" y="1"/>
                  </a:cubicBezTo>
                  <a:cubicBezTo>
                    <a:pt x="718" y="16"/>
                    <a:pt x="772" y="447"/>
                    <a:pt x="953" y="903"/>
                  </a:cubicBezTo>
                  <a:lnTo>
                    <a:pt x="953" y="903"/>
                  </a:lnTo>
                  <a:cubicBezTo>
                    <a:pt x="914" y="873"/>
                    <a:pt x="873" y="846"/>
                    <a:pt x="831" y="821"/>
                  </a:cubicBezTo>
                  <a:cubicBezTo>
                    <a:pt x="749" y="780"/>
                    <a:pt x="643" y="752"/>
                    <a:pt x="543" y="752"/>
                  </a:cubicBezTo>
                  <a:cubicBezTo>
                    <a:pt x="419" y="752"/>
                    <a:pt x="304" y="795"/>
                    <a:pt x="254" y="913"/>
                  </a:cubicBezTo>
                  <a:cubicBezTo>
                    <a:pt x="0" y="1561"/>
                    <a:pt x="975" y="1869"/>
                    <a:pt x="1481" y="1935"/>
                  </a:cubicBezTo>
                  <a:lnTo>
                    <a:pt x="1481" y="1935"/>
                  </a:lnTo>
                  <a:cubicBezTo>
                    <a:pt x="1504" y="1978"/>
                    <a:pt x="1555" y="1999"/>
                    <a:pt x="1606" y="1999"/>
                  </a:cubicBezTo>
                  <a:cubicBezTo>
                    <a:pt x="1675" y="1999"/>
                    <a:pt x="1743" y="1961"/>
                    <a:pt x="1743" y="1885"/>
                  </a:cubicBezTo>
                  <a:cubicBezTo>
                    <a:pt x="1743" y="1464"/>
                    <a:pt x="1862" y="0"/>
                    <a:pt x="1187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6"/>
            <p:cNvSpPr/>
            <p:nvPr/>
          </p:nvSpPr>
          <p:spPr>
            <a:xfrm>
              <a:off x="3325957" y="4991661"/>
              <a:ext cx="406358" cy="242452"/>
            </a:xfrm>
            <a:custGeom>
              <a:avLst/>
              <a:gdLst/>
              <a:ahLst/>
              <a:cxnLst/>
              <a:rect l="l" t="t" r="r" b="b"/>
              <a:pathLst>
                <a:path w="6384" h="3809" extrusionOk="0">
                  <a:moveTo>
                    <a:pt x="5898" y="1"/>
                  </a:moveTo>
                  <a:cubicBezTo>
                    <a:pt x="4165" y="1338"/>
                    <a:pt x="2129" y="2432"/>
                    <a:pt x="1" y="3131"/>
                  </a:cubicBezTo>
                  <a:lnTo>
                    <a:pt x="122" y="3709"/>
                  </a:lnTo>
                  <a:cubicBezTo>
                    <a:pt x="807" y="3777"/>
                    <a:pt x="1489" y="3808"/>
                    <a:pt x="2167" y="3808"/>
                  </a:cubicBezTo>
                  <a:cubicBezTo>
                    <a:pt x="3594" y="3808"/>
                    <a:pt x="5003" y="3672"/>
                    <a:pt x="6384" y="3466"/>
                  </a:cubicBezTo>
                  <a:cubicBezTo>
                    <a:pt x="6384" y="3405"/>
                    <a:pt x="6354" y="3375"/>
                    <a:pt x="6354" y="3314"/>
                  </a:cubicBezTo>
                  <a:cubicBezTo>
                    <a:pt x="6171" y="2037"/>
                    <a:pt x="6019" y="882"/>
                    <a:pt x="5898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56"/>
            <p:cNvSpPr/>
            <p:nvPr/>
          </p:nvSpPr>
          <p:spPr>
            <a:xfrm>
              <a:off x="3256322" y="4863976"/>
              <a:ext cx="445058" cy="327047"/>
            </a:xfrm>
            <a:custGeom>
              <a:avLst/>
              <a:gdLst/>
              <a:ahLst/>
              <a:cxnLst/>
              <a:rect l="l" t="t" r="r" b="b"/>
              <a:pathLst>
                <a:path w="6992" h="5138" extrusionOk="0">
                  <a:moveTo>
                    <a:pt x="1" y="0"/>
                  </a:moveTo>
                  <a:lnTo>
                    <a:pt x="669" y="3162"/>
                  </a:lnTo>
                  <a:lnTo>
                    <a:pt x="1095" y="5137"/>
                  </a:lnTo>
                  <a:cubicBezTo>
                    <a:pt x="3223" y="4438"/>
                    <a:pt x="5259" y="3344"/>
                    <a:pt x="6992" y="2007"/>
                  </a:cubicBezTo>
                  <a:cubicBezTo>
                    <a:pt x="6840" y="852"/>
                    <a:pt x="6718" y="122"/>
                    <a:pt x="6718" y="12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56"/>
            <p:cNvSpPr/>
            <p:nvPr/>
          </p:nvSpPr>
          <p:spPr>
            <a:xfrm>
              <a:off x="3331813" y="5208331"/>
              <a:ext cx="477903" cy="654921"/>
            </a:xfrm>
            <a:custGeom>
              <a:avLst/>
              <a:gdLst/>
              <a:ahLst/>
              <a:cxnLst/>
              <a:rect l="l" t="t" r="r" b="b"/>
              <a:pathLst>
                <a:path w="7508" h="10289" extrusionOk="0">
                  <a:moveTo>
                    <a:pt x="6292" y="1"/>
                  </a:moveTo>
                  <a:cubicBezTo>
                    <a:pt x="4828" y="219"/>
                    <a:pt x="3316" y="391"/>
                    <a:pt x="1792" y="391"/>
                  </a:cubicBezTo>
                  <a:cubicBezTo>
                    <a:pt x="1196" y="391"/>
                    <a:pt x="598" y="365"/>
                    <a:pt x="0" y="305"/>
                  </a:cubicBezTo>
                  <a:lnTo>
                    <a:pt x="0" y="305"/>
                  </a:lnTo>
                  <a:lnTo>
                    <a:pt x="2006" y="9667"/>
                  </a:lnTo>
                  <a:cubicBezTo>
                    <a:pt x="2972" y="10143"/>
                    <a:pt x="4012" y="10288"/>
                    <a:pt x="4920" y="10288"/>
                  </a:cubicBezTo>
                  <a:cubicBezTo>
                    <a:pt x="6327" y="10288"/>
                    <a:pt x="7417" y="9940"/>
                    <a:pt x="7417" y="9940"/>
                  </a:cubicBezTo>
                  <a:cubicBezTo>
                    <a:pt x="7508" y="9515"/>
                    <a:pt x="6870" y="4226"/>
                    <a:pt x="6292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6"/>
            <p:cNvSpPr/>
            <p:nvPr/>
          </p:nvSpPr>
          <p:spPr>
            <a:xfrm>
              <a:off x="3347789" y="5289614"/>
              <a:ext cx="392290" cy="41883"/>
            </a:xfrm>
            <a:custGeom>
              <a:avLst/>
              <a:gdLst/>
              <a:ahLst/>
              <a:cxnLst/>
              <a:rect l="l" t="t" r="r" b="b"/>
              <a:pathLst>
                <a:path w="6163" h="658" extrusionOk="0">
                  <a:moveTo>
                    <a:pt x="6071" y="1"/>
                  </a:moveTo>
                  <a:cubicBezTo>
                    <a:pt x="5068" y="289"/>
                    <a:pt x="4088" y="411"/>
                    <a:pt x="3104" y="411"/>
                  </a:cubicBezTo>
                  <a:cubicBezTo>
                    <a:pt x="2120" y="411"/>
                    <a:pt x="1132" y="289"/>
                    <a:pt x="114" y="92"/>
                  </a:cubicBezTo>
                  <a:cubicBezTo>
                    <a:pt x="106" y="89"/>
                    <a:pt x="98" y="88"/>
                    <a:pt x="91" y="88"/>
                  </a:cubicBezTo>
                  <a:cubicBezTo>
                    <a:pt x="18" y="88"/>
                    <a:pt x="0" y="216"/>
                    <a:pt x="83" y="244"/>
                  </a:cubicBezTo>
                  <a:cubicBezTo>
                    <a:pt x="1000" y="499"/>
                    <a:pt x="2042" y="658"/>
                    <a:pt x="3079" y="658"/>
                  </a:cubicBezTo>
                  <a:cubicBezTo>
                    <a:pt x="4140" y="658"/>
                    <a:pt x="5195" y="491"/>
                    <a:pt x="6102" y="92"/>
                  </a:cubicBezTo>
                  <a:cubicBezTo>
                    <a:pt x="6163" y="61"/>
                    <a:pt x="6132" y="1"/>
                    <a:pt x="607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6"/>
            <p:cNvSpPr/>
            <p:nvPr/>
          </p:nvSpPr>
          <p:spPr>
            <a:xfrm>
              <a:off x="3701310" y="5214187"/>
              <a:ext cx="23297" cy="81793"/>
            </a:xfrm>
            <a:custGeom>
              <a:avLst/>
              <a:gdLst/>
              <a:ahLst/>
              <a:cxnLst/>
              <a:rect l="l" t="t" r="r" b="b"/>
              <a:pathLst>
                <a:path w="366" h="1285" extrusionOk="0">
                  <a:moveTo>
                    <a:pt x="92" y="0"/>
                  </a:moveTo>
                  <a:cubicBezTo>
                    <a:pt x="61" y="0"/>
                    <a:pt x="31" y="0"/>
                    <a:pt x="31" y="30"/>
                  </a:cubicBezTo>
                  <a:cubicBezTo>
                    <a:pt x="1" y="152"/>
                    <a:pt x="31" y="304"/>
                    <a:pt x="61" y="456"/>
                  </a:cubicBezTo>
                  <a:cubicBezTo>
                    <a:pt x="92" y="699"/>
                    <a:pt x="92" y="1003"/>
                    <a:pt x="183" y="1216"/>
                  </a:cubicBezTo>
                  <a:cubicBezTo>
                    <a:pt x="198" y="1262"/>
                    <a:pt x="236" y="1284"/>
                    <a:pt x="270" y="1284"/>
                  </a:cubicBezTo>
                  <a:cubicBezTo>
                    <a:pt x="305" y="1284"/>
                    <a:pt x="335" y="1262"/>
                    <a:pt x="335" y="1216"/>
                  </a:cubicBezTo>
                  <a:cubicBezTo>
                    <a:pt x="365" y="973"/>
                    <a:pt x="274" y="699"/>
                    <a:pt x="213" y="456"/>
                  </a:cubicBezTo>
                  <a:cubicBezTo>
                    <a:pt x="183" y="334"/>
                    <a:pt x="183" y="152"/>
                    <a:pt x="92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6"/>
            <p:cNvSpPr/>
            <p:nvPr/>
          </p:nvSpPr>
          <p:spPr>
            <a:xfrm>
              <a:off x="3640141" y="5223480"/>
              <a:ext cx="27562" cy="89050"/>
            </a:xfrm>
            <a:custGeom>
              <a:avLst/>
              <a:gdLst/>
              <a:ahLst/>
              <a:cxnLst/>
              <a:rect l="l" t="t" r="r" b="b"/>
              <a:pathLst>
                <a:path w="433" h="1399" extrusionOk="0">
                  <a:moveTo>
                    <a:pt x="134" y="1"/>
                  </a:moveTo>
                  <a:cubicBezTo>
                    <a:pt x="75" y="1"/>
                    <a:pt x="1" y="53"/>
                    <a:pt x="19" y="128"/>
                  </a:cubicBezTo>
                  <a:cubicBezTo>
                    <a:pt x="141" y="523"/>
                    <a:pt x="171" y="948"/>
                    <a:pt x="293" y="1343"/>
                  </a:cubicBezTo>
                  <a:cubicBezTo>
                    <a:pt x="306" y="1382"/>
                    <a:pt x="334" y="1399"/>
                    <a:pt x="361" y="1399"/>
                  </a:cubicBezTo>
                  <a:cubicBezTo>
                    <a:pt x="399" y="1399"/>
                    <a:pt x="432" y="1366"/>
                    <a:pt x="415" y="1313"/>
                  </a:cubicBezTo>
                  <a:cubicBezTo>
                    <a:pt x="354" y="918"/>
                    <a:pt x="293" y="492"/>
                    <a:pt x="202" y="67"/>
                  </a:cubicBezTo>
                  <a:cubicBezTo>
                    <a:pt x="202" y="20"/>
                    <a:pt x="171" y="1"/>
                    <a:pt x="13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6"/>
            <p:cNvSpPr/>
            <p:nvPr/>
          </p:nvSpPr>
          <p:spPr>
            <a:xfrm>
              <a:off x="3581391" y="5228891"/>
              <a:ext cx="24315" cy="90578"/>
            </a:xfrm>
            <a:custGeom>
              <a:avLst/>
              <a:gdLst/>
              <a:ahLst/>
              <a:cxnLst/>
              <a:rect l="l" t="t" r="r" b="b"/>
              <a:pathLst>
                <a:path w="382" h="1423" extrusionOk="0">
                  <a:moveTo>
                    <a:pt x="75" y="0"/>
                  </a:moveTo>
                  <a:cubicBezTo>
                    <a:pt x="37" y="0"/>
                    <a:pt x="0" y="23"/>
                    <a:pt x="0" y="73"/>
                  </a:cubicBezTo>
                  <a:cubicBezTo>
                    <a:pt x="31" y="499"/>
                    <a:pt x="152" y="955"/>
                    <a:pt x="243" y="1380"/>
                  </a:cubicBezTo>
                  <a:cubicBezTo>
                    <a:pt x="257" y="1407"/>
                    <a:pt x="289" y="1422"/>
                    <a:pt x="317" y="1422"/>
                  </a:cubicBezTo>
                  <a:cubicBezTo>
                    <a:pt x="352" y="1422"/>
                    <a:pt x="382" y="1400"/>
                    <a:pt x="365" y="1350"/>
                  </a:cubicBezTo>
                  <a:cubicBezTo>
                    <a:pt x="334" y="924"/>
                    <a:pt x="274" y="468"/>
                    <a:pt x="152" y="43"/>
                  </a:cubicBezTo>
                  <a:cubicBezTo>
                    <a:pt x="138" y="15"/>
                    <a:pt x="106" y="0"/>
                    <a:pt x="7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6"/>
            <p:cNvSpPr/>
            <p:nvPr/>
          </p:nvSpPr>
          <p:spPr>
            <a:xfrm>
              <a:off x="3511692" y="5231246"/>
              <a:ext cx="29089" cy="92614"/>
            </a:xfrm>
            <a:custGeom>
              <a:avLst/>
              <a:gdLst/>
              <a:ahLst/>
              <a:cxnLst/>
              <a:rect l="l" t="t" r="r" b="b"/>
              <a:pathLst>
                <a:path w="457" h="1455" extrusionOk="0">
                  <a:moveTo>
                    <a:pt x="131" y="0"/>
                  </a:moveTo>
                  <a:cubicBezTo>
                    <a:pt x="71" y="0"/>
                    <a:pt x="1" y="52"/>
                    <a:pt x="1" y="127"/>
                  </a:cubicBezTo>
                  <a:cubicBezTo>
                    <a:pt x="92" y="553"/>
                    <a:pt x="153" y="1069"/>
                    <a:pt x="396" y="1434"/>
                  </a:cubicBezTo>
                  <a:cubicBezTo>
                    <a:pt x="396" y="1447"/>
                    <a:pt x="406" y="1454"/>
                    <a:pt x="419" y="1454"/>
                  </a:cubicBezTo>
                  <a:cubicBezTo>
                    <a:pt x="436" y="1454"/>
                    <a:pt x="457" y="1439"/>
                    <a:pt x="457" y="1404"/>
                  </a:cubicBezTo>
                  <a:cubicBezTo>
                    <a:pt x="457" y="978"/>
                    <a:pt x="274" y="522"/>
                    <a:pt x="214" y="66"/>
                  </a:cubicBezTo>
                  <a:cubicBezTo>
                    <a:pt x="202" y="20"/>
                    <a:pt x="168" y="0"/>
                    <a:pt x="13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56"/>
            <p:cNvSpPr/>
            <p:nvPr/>
          </p:nvSpPr>
          <p:spPr>
            <a:xfrm>
              <a:off x="3445940" y="5235956"/>
              <a:ext cx="21324" cy="83703"/>
            </a:xfrm>
            <a:custGeom>
              <a:avLst/>
              <a:gdLst/>
              <a:ahLst/>
              <a:cxnLst/>
              <a:rect l="l" t="t" r="r" b="b"/>
              <a:pathLst>
                <a:path w="335" h="1315" extrusionOk="0">
                  <a:moveTo>
                    <a:pt x="107" y="0"/>
                  </a:moveTo>
                  <a:cubicBezTo>
                    <a:pt x="56" y="0"/>
                    <a:pt x="0" y="40"/>
                    <a:pt x="0" y="114"/>
                  </a:cubicBezTo>
                  <a:cubicBezTo>
                    <a:pt x="61" y="509"/>
                    <a:pt x="92" y="904"/>
                    <a:pt x="213" y="1269"/>
                  </a:cubicBezTo>
                  <a:cubicBezTo>
                    <a:pt x="228" y="1299"/>
                    <a:pt x="259" y="1315"/>
                    <a:pt x="285" y="1315"/>
                  </a:cubicBezTo>
                  <a:cubicBezTo>
                    <a:pt x="312" y="1315"/>
                    <a:pt x="335" y="1299"/>
                    <a:pt x="335" y="1269"/>
                  </a:cubicBezTo>
                  <a:cubicBezTo>
                    <a:pt x="304" y="874"/>
                    <a:pt x="274" y="448"/>
                    <a:pt x="183" y="53"/>
                  </a:cubicBezTo>
                  <a:cubicBezTo>
                    <a:pt x="171" y="17"/>
                    <a:pt x="140" y="0"/>
                    <a:pt x="107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56"/>
            <p:cNvSpPr/>
            <p:nvPr/>
          </p:nvSpPr>
          <p:spPr>
            <a:xfrm>
              <a:off x="3380697" y="5233028"/>
              <a:ext cx="26607" cy="76192"/>
            </a:xfrm>
            <a:custGeom>
              <a:avLst/>
              <a:gdLst/>
              <a:ahLst/>
              <a:cxnLst/>
              <a:rect l="l" t="t" r="r" b="b"/>
              <a:pathLst>
                <a:path w="418" h="1197" extrusionOk="0">
                  <a:moveTo>
                    <a:pt x="121" y="1"/>
                  </a:moveTo>
                  <a:cubicBezTo>
                    <a:pt x="55" y="1"/>
                    <a:pt x="1" y="65"/>
                    <a:pt x="22" y="130"/>
                  </a:cubicBezTo>
                  <a:cubicBezTo>
                    <a:pt x="174" y="464"/>
                    <a:pt x="144" y="829"/>
                    <a:pt x="296" y="1163"/>
                  </a:cubicBezTo>
                  <a:cubicBezTo>
                    <a:pt x="308" y="1186"/>
                    <a:pt x="324" y="1196"/>
                    <a:pt x="339" y="1196"/>
                  </a:cubicBezTo>
                  <a:cubicBezTo>
                    <a:pt x="364" y="1196"/>
                    <a:pt x="387" y="1170"/>
                    <a:pt x="387" y="1133"/>
                  </a:cubicBezTo>
                  <a:cubicBezTo>
                    <a:pt x="296" y="798"/>
                    <a:pt x="418" y="342"/>
                    <a:pt x="205" y="38"/>
                  </a:cubicBezTo>
                  <a:cubicBezTo>
                    <a:pt x="178" y="12"/>
                    <a:pt x="149" y="1"/>
                    <a:pt x="12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56"/>
            <p:cNvSpPr/>
            <p:nvPr/>
          </p:nvSpPr>
          <p:spPr>
            <a:xfrm>
              <a:off x="3326021" y="5202539"/>
              <a:ext cx="410177" cy="39337"/>
            </a:xfrm>
            <a:custGeom>
              <a:avLst/>
              <a:gdLst/>
              <a:ahLst/>
              <a:cxnLst/>
              <a:rect l="l" t="t" r="r" b="b"/>
              <a:pathLst>
                <a:path w="6444" h="618" extrusionOk="0">
                  <a:moveTo>
                    <a:pt x="6322" y="1"/>
                  </a:moveTo>
                  <a:cubicBezTo>
                    <a:pt x="4975" y="278"/>
                    <a:pt x="3641" y="375"/>
                    <a:pt x="2295" y="375"/>
                  </a:cubicBezTo>
                  <a:cubicBezTo>
                    <a:pt x="1575" y="375"/>
                    <a:pt x="852" y="347"/>
                    <a:pt x="121" y="305"/>
                  </a:cubicBezTo>
                  <a:cubicBezTo>
                    <a:pt x="113" y="303"/>
                    <a:pt x="106" y="302"/>
                    <a:pt x="99" y="302"/>
                  </a:cubicBezTo>
                  <a:cubicBezTo>
                    <a:pt x="0" y="302"/>
                    <a:pt x="8" y="487"/>
                    <a:pt x="121" y="487"/>
                  </a:cubicBezTo>
                  <a:cubicBezTo>
                    <a:pt x="1011" y="552"/>
                    <a:pt x="1923" y="618"/>
                    <a:pt x="2831" y="618"/>
                  </a:cubicBezTo>
                  <a:cubicBezTo>
                    <a:pt x="4033" y="618"/>
                    <a:pt x="5227" y="503"/>
                    <a:pt x="6353" y="122"/>
                  </a:cubicBezTo>
                  <a:cubicBezTo>
                    <a:pt x="6444" y="92"/>
                    <a:pt x="6413" y="1"/>
                    <a:pt x="632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6"/>
            <p:cNvSpPr/>
            <p:nvPr/>
          </p:nvSpPr>
          <p:spPr>
            <a:xfrm>
              <a:off x="3481394" y="5945289"/>
              <a:ext cx="601134" cy="101398"/>
            </a:xfrm>
            <a:custGeom>
              <a:avLst/>
              <a:gdLst/>
              <a:ahLst/>
              <a:cxnLst/>
              <a:rect l="l" t="t" r="r" b="b"/>
              <a:pathLst>
                <a:path w="9444" h="1593" extrusionOk="0">
                  <a:moveTo>
                    <a:pt x="2364" y="0"/>
                  </a:moveTo>
                  <a:cubicBezTo>
                    <a:pt x="1004" y="0"/>
                    <a:pt x="1" y="54"/>
                    <a:pt x="51" y="216"/>
                  </a:cubicBezTo>
                  <a:cubicBezTo>
                    <a:pt x="173" y="733"/>
                    <a:pt x="325" y="1067"/>
                    <a:pt x="325" y="1067"/>
                  </a:cubicBezTo>
                  <a:cubicBezTo>
                    <a:pt x="325" y="1067"/>
                    <a:pt x="1206" y="1250"/>
                    <a:pt x="3091" y="1493"/>
                  </a:cubicBezTo>
                  <a:cubicBezTo>
                    <a:pt x="3645" y="1563"/>
                    <a:pt x="4221" y="1593"/>
                    <a:pt x="4789" y="1593"/>
                  </a:cubicBezTo>
                  <a:cubicBezTo>
                    <a:pt x="6183" y="1593"/>
                    <a:pt x="7520" y="1414"/>
                    <a:pt x="8319" y="1219"/>
                  </a:cubicBezTo>
                  <a:cubicBezTo>
                    <a:pt x="9444" y="946"/>
                    <a:pt x="9231" y="216"/>
                    <a:pt x="9231" y="216"/>
                  </a:cubicBezTo>
                  <a:cubicBezTo>
                    <a:pt x="9231" y="216"/>
                    <a:pt x="5084" y="0"/>
                    <a:pt x="236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6"/>
            <p:cNvSpPr/>
            <p:nvPr/>
          </p:nvSpPr>
          <p:spPr>
            <a:xfrm>
              <a:off x="3865786" y="5870053"/>
              <a:ext cx="216737" cy="150984"/>
            </a:xfrm>
            <a:custGeom>
              <a:avLst/>
              <a:gdLst/>
              <a:ahLst/>
              <a:cxnLst/>
              <a:rect l="l" t="t" r="r" b="b"/>
              <a:pathLst>
                <a:path w="3405" h="2372" extrusionOk="0">
                  <a:moveTo>
                    <a:pt x="851" y="0"/>
                  </a:moveTo>
                  <a:cubicBezTo>
                    <a:pt x="365" y="730"/>
                    <a:pt x="91" y="1520"/>
                    <a:pt x="0" y="2371"/>
                  </a:cubicBezTo>
                  <a:cubicBezTo>
                    <a:pt x="1915" y="2280"/>
                    <a:pt x="3405" y="1946"/>
                    <a:pt x="3192" y="1398"/>
                  </a:cubicBezTo>
                  <a:cubicBezTo>
                    <a:pt x="2949" y="821"/>
                    <a:pt x="1854" y="335"/>
                    <a:pt x="851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6"/>
            <p:cNvSpPr/>
            <p:nvPr/>
          </p:nvSpPr>
          <p:spPr>
            <a:xfrm>
              <a:off x="3457525" y="5823587"/>
              <a:ext cx="462499" cy="199041"/>
            </a:xfrm>
            <a:custGeom>
              <a:avLst/>
              <a:gdLst/>
              <a:ahLst/>
              <a:cxnLst/>
              <a:rect l="l" t="t" r="r" b="b"/>
              <a:pathLst>
                <a:path w="7266" h="3127" extrusionOk="0">
                  <a:moveTo>
                    <a:pt x="92" y="1"/>
                  </a:moveTo>
                  <a:lnTo>
                    <a:pt x="92" y="1"/>
                  </a:lnTo>
                  <a:cubicBezTo>
                    <a:pt x="1" y="1095"/>
                    <a:pt x="578" y="2615"/>
                    <a:pt x="578" y="2615"/>
                  </a:cubicBezTo>
                  <a:cubicBezTo>
                    <a:pt x="1792" y="2961"/>
                    <a:pt x="3610" y="3126"/>
                    <a:pt x="5294" y="3126"/>
                  </a:cubicBezTo>
                  <a:cubicBezTo>
                    <a:pt x="5677" y="3126"/>
                    <a:pt x="6054" y="3118"/>
                    <a:pt x="6414" y="3101"/>
                  </a:cubicBezTo>
                  <a:cubicBezTo>
                    <a:pt x="6505" y="2250"/>
                    <a:pt x="6779" y="1460"/>
                    <a:pt x="7265" y="730"/>
                  </a:cubicBezTo>
                  <a:cubicBezTo>
                    <a:pt x="6323" y="426"/>
                    <a:pt x="5472" y="244"/>
                    <a:pt x="5472" y="244"/>
                  </a:cubicBezTo>
                  <a:cubicBezTo>
                    <a:pt x="4699" y="462"/>
                    <a:pt x="3941" y="542"/>
                    <a:pt x="3251" y="542"/>
                  </a:cubicBezTo>
                  <a:cubicBezTo>
                    <a:pt x="1444" y="542"/>
                    <a:pt x="92" y="1"/>
                    <a:pt x="92" y="1"/>
                  </a:cubicBez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6"/>
            <p:cNvSpPr/>
            <p:nvPr/>
          </p:nvSpPr>
          <p:spPr>
            <a:xfrm>
              <a:off x="3794687" y="5744277"/>
              <a:ext cx="138571" cy="127241"/>
            </a:xfrm>
            <a:custGeom>
              <a:avLst/>
              <a:gdLst/>
              <a:ahLst/>
              <a:cxnLst/>
              <a:rect l="l" t="t" r="r" b="b"/>
              <a:pathLst>
                <a:path w="2177" h="1999" extrusionOk="0">
                  <a:moveTo>
                    <a:pt x="769" y="206"/>
                  </a:moveTo>
                  <a:cubicBezTo>
                    <a:pt x="1013" y="206"/>
                    <a:pt x="840" y="1013"/>
                    <a:pt x="813" y="1095"/>
                  </a:cubicBezTo>
                  <a:cubicBezTo>
                    <a:pt x="765" y="1224"/>
                    <a:pt x="717" y="1353"/>
                    <a:pt x="664" y="1482"/>
                  </a:cubicBezTo>
                  <a:lnTo>
                    <a:pt x="664" y="1482"/>
                  </a:lnTo>
                  <a:cubicBezTo>
                    <a:pt x="638" y="1355"/>
                    <a:pt x="615" y="1229"/>
                    <a:pt x="601" y="1095"/>
                  </a:cubicBezTo>
                  <a:cubicBezTo>
                    <a:pt x="570" y="882"/>
                    <a:pt x="449" y="365"/>
                    <a:pt x="661" y="244"/>
                  </a:cubicBezTo>
                  <a:cubicBezTo>
                    <a:pt x="704" y="217"/>
                    <a:pt x="739" y="206"/>
                    <a:pt x="769" y="206"/>
                  </a:cubicBezTo>
                  <a:close/>
                  <a:moveTo>
                    <a:pt x="1461" y="961"/>
                  </a:moveTo>
                  <a:cubicBezTo>
                    <a:pt x="1602" y="961"/>
                    <a:pt x="1682" y="1115"/>
                    <a:pt x="1604" y="1247"/>
                  </a:cubicBezTo>
                  <a:cubicBezTo>
                    <a:pt x="1478" y="1549"/>
                    <a:pt x="1122" y="1684"/>
                    <a:pt x="796" y="1774"/>
                  </a:cubicBezTo>
                  <a:lnTo>
                    <a:pt x="796" y="1774"/>
                  </a:lnTo>
                  <a:cubicBezTo>
                    <a:pt x="885" y="1591"/>
                    <a:pt x="967" y="1391"/>
                    <a:pt x="1087" y="1247"/>
                  </a:cubicBezTo>
                  <a:cubicBezTo>
                    <a:pt x="1178" y="1156"/>
                    <a:pt x="1269" y="1004"/>
                    <a:pt x="1391" y="973"/>
                  </a:cubicBezTo>
                  <a:cubicBezTo>
                    <a:pt x="1416" y="965"/>
                    <a:pt x="1439" y="961"/>
                    <a:pt x="1461" y="961"/>
                  </a:cubicBezTo>
                  <a:close/>
                  <a:moveTo>
                    <a:pt x="700" y="0"/>
                  </a:moveTo>
                  <a:cubicBezTo>
                    <a:pt x="1" y="0"/>
                    <a:pt x="389" y="1464"/>
                    <a:pt x="479" y="1885"/>
                  </a:cubicBezTo>
                  <a:cubicBezTo>
                    <a:pt x="509" y="1961"/>
                    <a:pt x="585" y="1999"/>
                    <a:pt x="650" y="1999"/>
                  </a:cubicBezTo>
                  <a:cubicBezTo>
                    <a:pt x="707" y="1999"/>
                    <a:pt x="756" y="1969"/>
                    <a:pt x="755" y="1909"/>
                  </a:cubicBezTo>
                  <a:lnTo>
                    <a:pt x="755" y="1909"/>
                  </a:lnTo>
                  <a:cubicBezTo>
                    <a:pt x="1261" y="1863"/>
                    <a:pt x="2177" y="1554"/>
                    <a:pt x="1786" y="912"/>
                  </a:cubicBezTo>
                  <a:cubicBezTo>
                    <a:pt x="1719" y="795"/>
                    <a:pt x="1596" y="752"/>
                    <a:pt x="1474" y="752"/>
                  </a:cubicBezTo>
                  <a:cubicBezTo>
                    <a:pt x="1375" y="752"/>
                    <a:pt x="1277" y="780"/>
                    <a:pt x="1208" y="821"/>
                  </a:cubicBezTo>
                  <a:cubicBezTo>
                    <a:pt x="1172" y="848"/>
                    <a:pt x="1137" y="876"/>
                    <a:pt x="1103" y="906"/>
                  </a:cubicBezTo>
                  <a:lnTo>
                    <a:pt x="1103" y="906"/>
                  </a:lnTo>
                  <a:cubicBezTo>
                    <a:pt x="1210" y="459"/>
                    <a:pt x="1188" y="32"/>
                    <a:pt x="722" y="0"/>
                  </a:cubicBezTo>
                  <a:cubicBezTo>
                    <a:pt x="715" y="0"/>
                    <a:pt x="708" y="0"/>
                    <a:pt x="7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6"/>
            <p:cNvSpPr/>
            <p:nvPr/>
          </p:nvSpPr>
          <p:spPr>
            <a:xfrm>
              <a:off x="2639157" y="3087907"/>
              <a:ext cx="1062233" cy="1801302"/>
            </a:xfrm>
            <a:custGeom>
              <a:avLst/>
              <a:gdLst/>
              <a:ahLst/>
              <a:cxnLst/>
              <a:rect l="l" t="t" r="r" b="b"/>
              <a:pathLst>
                <a:path w="16688" h="28299" extrusionOk="0">
                  <a:moveTo>
                    <a:pt x="9697" y="0"/>
                  </a:moveTo>
                  <a:lnTo>
                    <a:pt x="9697" y="5593"/>
                  </a:lnTo>
                  <a:lnTo>
                    <a:pt x="5137" y="5532"/>
                  </a:lnTo>
                  <a:lnTo>
                    <a:pt x="4347" y="821"/>
                  </a:lnTo>
                  <a:lnTo>
                    <a:pt x="2675" y="699"/>
                  </a:lnTo>
                  <a:lnTo>
                    <a:pt x="2675" y="699"/>
                  </a:lnTo>
                  <a:cubicBezTo>
                    <a:pt x="2675" y="700"/>
                    <a:pt x="4043" y="9514"/>
                    <a:pt x="274" y="11946"/>
                  </a:cubicBezTo>
                  <a:cubicBezTo>
                    <a:pt x="274" y="11946"/>
                    <a:pt x="152" y="14165"/>
                    <a:pt x="0" y="16961"/>
                  </a:cubicBezTo>
                  <a:cubicBezTo>
                    <a:pt x="4256" y="21156"/>
                    <a:pt x="8937" y="25107"/>
                    <a:pt x="13982" y="28299"/>
                  </a:cubicBezTo>
                  <a:cubicBezTo>
                    <a:pt x="14773" y="28177"/>
                    <a:pt x="15563" y="28025"/>
                    <a:pt x="16323" y="27843"/>
                  </a:cubicBezTo>
                  <a:cubicBezTo>
                    <a:pt x="16444" y="27812"/>
                    <a:pt x="16566" y="27782"/>
                    <a:pt x="16688" y="27752"/>
                  </a:cubicBezTo>
                  <a:cubicBezTo>
                    <a:pt x="15016" y="16779"/>
                    <a:pt x="14560" y="15137"/>
                    <a:pt x="14134" y="11581"/>
                  </a:cubicBezTo>
                  <a:cubicBezTo>
                    <a:pt x="14134" y="11581"/>
                    <a:pt x="12037" y="8724"/>
                    <a:pt x="11764" y="5897"/>
                  </a:cubicBezTo>
                  <a:cubicBezTo>
                    <a:pt x="11490" y="3070"/>
                    <a:pt x="11490" y="0"/>
                    <a:pt x="1149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6"/>
            <p:cNvSpPr/>
            <p:nvPr/>
          </p:nvSpPr>
          <p:spPr>
            <a:xfrm>
              <a:off x="2608222" y="4167501"/>
              <a:ext cx="920988" cy="747217"/>
            </a:xfrm>
            <a:custGeom>
              <a:avLst/>
              <a:gdLst/>
              <a:ahLst/>
              <a:cxnLst/>
              <a:rect l="l" t="t" r="r" b="b"/>
              <a:pathLst>
                <a:path w="14469" h="11739" extrusionOk="0">
                  <a:moveTo>
                    <a:pt x="486" y="0"/>
                  </a:moveTo>
                  <a:cubicBezTo>
                    <a:pt x="274" y="4225"/>
                    <a:pt x="0" y="9757"/>
                    <a:pt x="182" y="10942"/>
                  </a:cubicBezTo>
                  <a:cubicBezTo>
                    <a:pt x="182" y="10942"/>
                    <a:pt x="4227" y="11738"/>
                    <a:pt x="9109" y="11738"/>
                  </a:cubicBezTo>
                  <a:cubicBezTo>
                    <a:pt x="10838" y="11738"/>
                    <a:pt x="12672" y="11638"/>
                    <a:pt x="14468" y="11368"/>
                  </a:cubicBezTo>
                  <a:cubicBezTo>
                    <a:pt x="9423" y="8146"/>
                    <a:pt x="4742" y="4195"/>
                    <a:pt x="486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6"/>
            <p:cNvSpPr/>
            <p:nvPr/>
          </p:nvSpPr>
          <p:spPr>
            <a:xfrm>
              <a:off x="2952577" y="3571595"/>
              <a:ext cx="338631" cy="317435"/>
            </a:xfrm>
            <a:custGeom>
              <a:avLst/>
              <a:gdLst/>
              <a:ahLst/>
              <a:cxnLst/>
              <a:rect l="l" t="t" r="r" b="b"/>
              <a:pathLst>
                <a:path w="5320" h="4987" extrusionOk="0">
                  <a:moveTo>
                    <a:pt x="1" y="0"/>
                  </a:moveTo>
                  <a:lnTo>
                    <a:pt x="1" y="3009"/>
                  </a:lnTo>
                  <a:cubicBezTo>
                    <a:pt x="1" y="3009"/>
                    <a:pt x="2214" y="4986"/>
                    <a:pt x="3151" y="4986"/>
                  </a:cubicBezTo>
                  <a:cubicBezTo>
                    <a:pt x="3165" y="4986"/>
                    <a:pt x="3179" y="4986"/>
                    <a:pt x="3192" y="4985"/>
                  </a:cubicBezTo>
                  <a:cubicBezTo>
                    <a:pt x="3922" y="4924"/>
                    <a:pt x="5320" y="3101"/>
                    <a:pt x="5320" y="3101"/>
                  </a:cubicBezTo>
                  <a:lnTo>
                    <a:pt x="5320" y="0"/>
                  </a:ln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6"/>
            <p:cNvSpPr/>
            <p:nvPr/>
          </p:nvSpPr>
          <p:spPr>
            <a:xfrm>
              <a:off x="2344270" y="1816785"/>
              <a:ext cx="319281" cy="600752"/>
            </a:xfrm>
            <a:custGeom>
              <a:avLst/>
              <a:gdLst/>
              <a:ahLst/>
              <a:cxnLst/>
              <a:rect l="l" t="t" r="r" b="b"/>
              <a:pathLst>
                <a:path w="5016" h="9438" extrusionOk="0">
                  <a:moveTo>
                    <a:pt x="5016" y="0"/>
                  </a:moveTo>
                  <a:cubicBezTo>
                    <a:pt x="3101" y="700"/>
                    <a:pt x="1551" y="2128"/>
                    <a:pt x="973" y="3557"/>
                  </a:cubicBezTo>
                  <a:cubicBezTo>
                    <a:pt x="1" y="6049"/>
                    <a:pt x="365" y="8937"/>
                    <a:pt x="365" y="8937"/>
                  </a:cubicBezTo>
                  <a:cubicBezTo>
                    <a:pt x="669" y="8998"/>
                    <a:pt x="1612" y="9332"/>
                    <a:pt x="1764" y="9423"/>
                  </a:cubicBezTo>
                  <a:cubicBezTo>
                    <a:pt x="1779" y="9433"/>
                    <a:pt x="1792" y="9437"/>
                    <a:pt x="1802" y="9437"/>
                  </a:cubicBezTo>
                  <a:cubicBezTo>
                    <a:pt x="1952" y="9437"/>
                    <a:pt x="1570" y="8445"/>
                    <a:pt x="1855" y="8359"/>
                  </a:cubicBezTo>
                  <a:cubicBezTo>
                    <a:pt x="2432" y="8207"/>
                    <a:pt x="3040" y="8055"/>
                    <a:pt x="3648" y="7964"/>
                  </a:cubicBezTo>
                  <a:cubicBezTo>
                    <a:pt x="3435" y="5654"/>
                    <a:pt x="3831" y="3374"/>
                    <a:pt x="4621" y="1277"/>
                  </a:cubicBezTo>
                  <a:cubicBezTo>
                    <a:pt x="4742" y="852"/>
                    <a:pt x="4894" y="426"/>
                    <a:pt x="5016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6"/>
            <p:cNvSpPr/>
            <p:nvPr/>
          </p:nvSpPr>
          <p:spPr>
            <a:xfrm>
              <a:off x="2559438" y="1793552"/>
              <a:ext cx="191594" cy="530225"/>
            </a:xfrm>
            <a:custGeom>
              <a:avLst/>
              <a:gdLst/>
              <a:ahLst/>
              <a:cxnLst/>
              <a:rect l="l" t="t" r="r" b="b"/>
              <a:pathLst>
                <a:path w="3010" h="8330" extrusionOk="0">
                  <a:moveTo>
                    <a:pt x="3010" y="1"/>
                  </a:moveTo>
                  <a:lnTo>
                    <a:pt x="3010" y="1"/>
                  </a:lnTo>
                  <a:cubicBezTo>
                    <a:pt x="2523" y="62"/>
                    <a:pt x="2037" y="183"/>
                    <a:pt x="1581" y="365"/>
                  </a:cubicBezTo>
                  <a:cubicBezTo>
                    <a:pt x="1459" y="791"/>
                    <a:pt x="1307" y="1217"/>
                    <a:pt x="1186" y="1642"/>
                  </a:cubicBezTo>
                  <a:cubicBezTo>
                    <a:pt x="396" y="3739"/>
                    <a:pt x="0" y="6019"/>
                    <a:pt x="213" y="8329"/>
                  </a:cubicBezTo>
                  <a:cubicBezTo>
                    <a:pt x="1064" y="8177"/>
                    <a:pt x="1946" y="8086"/>
                    <a:pt x="2766" y="8025"/>
                  </a:cubicBezTo>
                  <a:cubicBezTo>
                    <a:pt x="2310" y="5350"/>
                    <a:pt x="2432" y="2645"/>
                    <a:pt x="3010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6"/>
            <p:cNvSpPr/>
            <p:nvPr/>
          </p:nvSpPr>
          <p:spPr>
            <a:xfrm>
              <a:off x="2702999" y="1669750"/>
              <a:ext cx="760393" cy="679172"/>
            </a:xfrm>
            <a:custGeom>
              <a:avLst/>
              <a:gdLst/>
              <a:ahLst/>
              <a:cxnLst/>
              <a:rect l="l" t="t" r="r" b="b"/>
              <a:pathLst>
                <a:path w="11946" h="10670" extrusionOk="0">
                  <a:moveTo>
                    <a:pt x="6140" y="0"/>
                  </a:moveTo>
                  <a:cubicBezTo>
                    <a:pt x="5289" y="0"/>
                    <a:pt x="4833" y="2189"/>
                    <a:pt x="4833" y="2189"/>
                  </a:cubicBezTo>
                  <a:cubicBezTo>
                    <a:pt x="4833" y="2189"/>
                    <a:pt x="4570" y="611"/>
                    <a:pt x="3800" y="611"/>
                  </a:cubicBezTo>
                  <a:cubicBezTo>
                    <a:pt x="3742" y="611"/>
                    <a:pt x="3681" y="620"/>
                    <a:pt x="3618" y="639"/>
                  </a:cubicBezTo>
                  <a:cubicBezTo>
                    <a:pt x="2675" y="943"/>
                    <a:pt x="3922" y="2219"/>
                    <a:pt x="3922" y="2219"/>
                  </a:cubicBezTo>
                  <a:cubicBezTo>
                    <a:pt x="3232" y="1963"/>
                    <a:pt x="2530" y="1847"/>
                    <a:pt x="1831" y="1847"/>
                  </a:cubicBezTo>
                  <a:cubicBezTo>
                    <a:pt x="1452" y="1847"/>
                    <a:pt x="1074" y="1882"/>
                    <a:pt x="700" y="1946"/>
                  </a:cubicBezTo>
                  <a:cubicBezTo>
                    <a:pt x="122" y="4590"/>
                    <a:pt x="0" y="7295"/>
                    <a:pt x="456" y="9970"/>
                  </a:cubicBezTo>
                  <a:cubicBezTo>
                    <a:pt x="1193" y="9928"/>
                    <a:pt x="1905" y="9912"/>
                    <a:pt x="2565" y="9912"/>
                  </a:cubicBezTo>
                  <a:cubicBezTo>
                    <a:pt x="4765" y="9912"/>
                    <a:pt x="6384" y="10092"/>
                    <a:pt x="6384" y="10092"/>
                  </a:cubicBezTo>
                  <a:cubicBezTo>
                    <a:pt x="6384" y="10092"/>
                    <a:pt x="6309" y="7499"/>
                    <a:pt x="6562" y="7499"/>
                  </a:cubicBezTo>
                  <a:cubicBezTo>
                    <a:pt x="6590" y="7499"/>
                    <a:pt x="6621" y="7530"/>
                    <a:pt x="6657" y="7599"/>
                  </a:cubicBezTo>
                  <a:cubicBezTo>
                    <a:pt x="7022" y="8298"/>
                    <a:pt x="7174" y="10183"/>
                    <a:pt x="7174" y="10183"/>
                  </a:cubicBezTo>
                  <a:lnTo>
                    <a:pt x="9666" y="10244"/>
                  </a:lnTo>
                  <a:cubicBezTo>
                    <a:pt x="9818" y="9666"/>
                    <a:pt x="9666" y="6809"/>
                    <a:pt x="9666" y="6809"/>
                  </a:cubicBezTo>
                  <a:lnTo>
                    <a:pt x="9666" y="6809"/>
                  </a:lnTo>
                  <a:cubicBezTo>
                    <a:pt x="10244" y="7751"/>
                    <a:pt x="10730" y="10426"/>
                    <a:pt x="10730" y="10426"/>
                  </a:cubicBezTo>
                  <a:cubicBezTo>
                    <a:pt x="11065" y="10487"/>
                    <a:pt x="11490" y="10578"/>
                    <a:pt x="11946" y="10669"/>
                  </a:cubicBezTo>
                  <a:cubicBezTo>
                    <a:pt x="11429" y="7660"/>
                    <a:pt x="10001" y="4651"/>
                    <a:pt x="8450" y="1885"/>
                  </a:cubicBezTo>
                  <a:cubicBezTo>
                    <a:pt x="6840" y="1885"/>
                    <a:pt x="5532" y="2189"/>
                    <a:pt x="5532" y="2189"/>
                  </a:cubicBezTo>
                  <a:cubicBezTo>
                    <a:pt x="5532" y="2189"/>
                    <a:pt x="6991" y="0"/>
                    <a:pt x="6140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6"/>
            <p:cNvSpPr/>
            <p:nvPr/>
          </p:nvSpPr>
          <p:spPr>
            <a:xfrm>
              <a:off x="3216698" y="1789665"/>
              <a:ext cx="407176" cy="586303"/>
            </a:xfrm>
            <a:custGeom>
              <a:avLst/>
              <a:gdLst/>
              <a:ahLst/>
              <a:cxnLst/>
              <a:rect l="l" t="t" r="r" b="b"/>
              <a:pathLst>
                <a:path w="5746" h="9211" extrusionOk="0">
                  <a:moveTo>
                    <a:pt x="0" y="1"/>
                  </a:moveTo>
                  <a:cubicBezTo>
                    <a:pt x="1551" y="2767"/>
                    <a:pt x="3010" y="5776"/>
                    <a:pt x="3496" y="8785"/>
                  </a:cubicBezTo>
                  <a:cubicBezTo>
                    <a:pt x="4256" y="8937"/>
                    <a:pt x="5077" y="9089"/>
                    <a:pt x="5745" y="9211"/>
                  </a:cubicBezTo>
                  <a:cubicBezTo>
                    <a:pt x="5563" y="6050"/>
                    <a:pt x="4469" y="2889"/>
                    <a:pt x="2615" y="305"/>
                  </a:cubicBezTo>
                  <a:cubicBezTo>
                    <a:pt x="1733" y="92"/>
                    <a:pt x="821" y="1"/>
                    <a:pt x="0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6"/>
            <p:cNvSpPr/>
            <p:nvPr/>
          </p:nvSpPr>
          <p:spPr>
            <a:xfrm>
              <a:off x="3385994" y="1809013"/>
              <a:ext cx="319277" cy="598079"/>
            </a:xfrm>
            <a:custGeom>
              <a:avLst/>
              <a:gdLst/>
              <a:ahLst/>
              <a:cxnLst/>
              <a:rect l="l" t="t" r="r" b="b"/>
              <a:pathLst>
                <a:path w="4682" h="9396" extrusionOk="0">
                  <a:moveTo>
                    <a:pt x="1" y="1"/>
                  </a:moveTo>
                  <a:cubicBezTo>
                    <a:pt x="1855" y="2585"/>
                    <a:pt x="2949" y="5746"/>
                    <a:pt x="3131" y="8907"/>
                  </a:cubicBezTo>
                  <a:cubicBezTo>
                    <a:pt x="3314" y="8937"/>
                    <a:pt x="3466" y="8937"/>
                    <a:pt x="3618" y="8968"/>
                  </a:cubicBezTo>
                  <a:cubicBezTo>
                    <a:pt x="4043" y="9028"/>
                    <a:pt x="3526" y="9332"/>
                    <a:pt x="3739" y="9393"/>
                  </a:cubicBezTo>
                  <a:cubicBezTo>
                    <a:pt x="3749" y="9395"/>
                    <a:pt x="3760" y="9395"/>
                    <a:pt x="3772" y="9395"/>
                  </a:cubicBezTo>
                  <a:cubicBezTo>
                    <a:pt x="4006" y="9395"/>
                    <a:pt x="4529" y="9120"/>
                    <a:pt x="4529" y="9120"/>
                  </a:cubicBezTo>
                  <a:cubicBezTo>
                    <a:pt x="4529" y="9120"/>
                    <a:pt x="4681" y="6901"/>
                    <a:pt x="3192" y="2676"/>
                  </a:cubicBezTo>
                  <a:cubicBezTo>
                    <a:pt x="2675" y="1156"/>
                    <a:pt x="1399" y="366"/>
                    <a:pt x="1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6"/>
            <p:cNvSpPr/>
            <p:nvPr/>
          </p:nvSpPr>
          <p:spPr>
            <a:xfrm>
              <a:off x="3678077" y="4412559"/>
              <a:ext cx="418006" cy="145764"/>
            </a:xfrm>
            <a:custGeom>
              <a:avLst/>
              <a:gdLst/>
              <a:ahLst/>
              <a:cxnLst/>
              <a:rect l="l" t="t" r="r" b="b"/>
              <a:pathLst>
                <a:path w="6567" h="2290" extrusionOk="0">
                  <a:moveTo>
                    <a:pt x="3323" y="0"/>
                  </a:moveTo>
                  <a:cubicBezTo>
                    <a:pt x="3221" y="0"/>
                    <a:pt x="3117" y="3"/>
                    <a:pt x="3010" y="10"/>
                  </a:cubicBezTo>
                  <a:cubicBezTo>
                    <a:pt x="609" y="193"/>
                    <a:pt x="1" y="2290"/>
                    <a:pt x="1" y="2290"/>
                  </a:cubicBezTo>
                  <a:lnTo>
                    <a:pt x="670" y="2138"/>
                  </a:lnTo>
                  <a:cubicBezTo>
                    <a:pt x="670" y="2138"/>
                    <a:pt x="1186" y="1135"/>
                    <a:pt x="2858" y="922"/>
                  </a:cubicBezTo>
                  <a:cubicBezTo>
                    <a:pt x="3109" y="890"/>
                    <a:pt x="3338" y="876"/>
                    <a:pt x="3547" y="876"/>
                  </a:cubicBezTo>
                  <a:cubicBezTo>
                    <a:pt x="4902" y="876"/>
                    <a:pt x="5381" y="1469"/>
                    <a:pt x="5381" y="1469"/>
                  </a:cubicBezTo>
                  <a:lnTo>
                    <a:pt x="6566" y="1469"/>
                  </a:lnTo>
                  <a:cubicBezTo>
                    <a:pt x="6566" y="1469"/>
                    <a:pt x="5485" y="0"/>
                    <a:pt x="3323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6"/>
            <p:cNvSpPr/>
            <p:nvPr/>
          </p:nvSpPr>
          <p:spPr>
            <a:xfrm>
              <a:off x="3465290" y="3513545"/>
              <a:ext cx="524369" cy="1124167"/>
            </a:xfrm>
            <a:custGeom>
              <a:avLst/>
              <a:gdLst/>
              <a:ahLst/>
              <a:cxnLst/>
              <a:rect l="l" t="t" r="r" b="b"/>
              <a:pathLst>
                <a:path w="8238" h="17661" extrusionOk="0">
                  <a:moveTo>
                    <a:pt x="4317" y="0"/>
                  </a:moveTo>
                  <a:cubicBezTo>
                    <a:pt x="2979" y="1155"/>
                    <a:pt x="1733" y="1186"/>
                    <a:pt x="0" y="2402"/>
                  </a:cubicBezTo>
                  <a:cubicBezTo>
                    <a:pt x="882" y="4317"/>
                    <a:pt x="2493" y="7782"/>
                    <a:pt x="2493" y="7782"/>
                  </a:cubicBezTo>
                  <a:lnTo>
                    <a:pt x="4317" y="13952"/>
                  </a:lnTo>
                  <a:cubicBezTo>
                    <a:pt x="4317" y="13952"/>
                    <a:pt x="3222" y="15472"/>
                    <a:pt x="3739" y="15654"/>
                  </a:cubicBezTo>
                  <a:cubicBezTo>
                    <a:pt x="3817" y="15677"/>
                    <a:pt x="3898" y="15687"/>
                    <a:pt x="3978" y="15687"/>
                  </a:cubicBezTo>
                  <a:cubicBezTo>
                    <a:pt x="4426" y="15687"/>
                    <a:pt x="4864" y="15381"/>
                    <a:pt x="4864" y="15381"/>
                  </a:cubicBezTo>
                  <a:cubicBezTo>
                    <a:pt x="4864" y="15381"/>
                    <a:pt x="4864" y="17447"/>
                    <a:pt x="5441" y="17630"/>
                  </a:cubicBezTo>
                  <a:cubicBezTo>
                    <a:pt x="5466" y="17636"/>
                    <a:pt x="5489" y="17639"/>
                    <a:pt x="5512" y="17639"/>
                  </a:cubicBezTo>
                  <a:cubicBezTo>
                    <a:pt x="6011" y="17639"/>
                    <a:pt x="5928" y="16080"/>
                    <a:pt x="5928" y="16080"/>
                  </a:cubicBezTo>
                  <a:lnTo>
                    <a:pt x="5928" y="16080"/>
                  </a:lnTo>
                  <a:cubicBezTo>
                    <a:pt x="5928" y="16080"/>
                    <a:pt x="6107" y="17661"/>
                    <a:pt x="6583" y="17661"/>
                  </a:cubicBezTo>
                  <a:cubicBezTo>
                    <a:pt x="6587" y="17661"/>
                    <a:pt x="6592" y="17660"/>
                    <a:pt x="6596" y="17660"/>
                  </a:cubicBezTo>
                  <a:cubicBezTo>
                    <a:pt x="7083" y="17630"/>
                    <a:pt x="6900" y="15958"/>
                    <a:pt x="6900" y="15958"/>
                  </a:cubicBezTo>
                  <a:lnTo>
                    <a:pt x="6900" y="15958"/>
                  </a:lnTo>
                  <a:cubicBezTo>
                    <a:pt x="6900" y="15958"/>
                    <a:pt x="7330" y="17273"/>
                    <a:pt x="7729" y="17273"/>
                  </a:cubicBezTo>
                  <a:cubicBezTo>
                    <a:pt x="7767" y="17273"/>
                    <a:pt x="7805" y="17261"/>
                    <a:pt x="7842" y="17235"/>
                  </a:cubicBezTo>
                  <a:cubicBezTo>
                    <a:pt x="8238" y="16961"/>
                    <a:pt x="7721" y="15016"/>
                    <a:pt x="7721" y="15016"/>
                  </a:cubicBezTo>
                  <a:cubicBezTo>
                    <a:pt x="7721" y="15016"/>
                    <a:pt x="5228" y="3222"/>
                    <a:pt x="5228" y="3192"/>
                  </a:cubicBezTo>
                  <a:cubicBezTo>
                    <a:pt x="4955" y="1976"/>
                    <a:pt x="4651" y="943"/>
                    <a:pt x="431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6"/>
            <p:cNvSpPr/>
            <p:nvPr/>
          </p:nvSpPr>
          <p:spPr>
            <a:xfrm>
              <a:off x="3471083" y="4465136"/>
              <a:ext cx="1040973" cy="1299657"/>
            </a:xfrm>
            <a:custGeom>
              <a:avLst/>
              <a:gdLst/>
              <a:ahLst/>
              <a:cxnLst/>
              <a:rect l="l" t="t" r="r" b="b"/>
              <a:pathLst>
                <a:path w="16354" h="20418" extrusionOk="0">
                  <a:moveTo>
                    <a:pt x="9271" y="1"/>
                  </a:moveTo>
                  <a:cubicBezTo>
                    <a:pt x="8416" y="1"/>
                    <a:pt x="7344" y="114"/>
                    <a:pt x="5989" y="370"/>
                  </a:cubicBezTo>
                  <a:cubicBezTo>
                    <a:pt x="5989" y="370"/>
                    <a:pt x="1" y="1464"/>
                    <a:pt x="639" y="5081"/>
                  </a:cubicBezTo>
                  <a:cubicBezTo>
                    <a:pt x="1277" y="8698"/>
                    <a:pt x="1612" y="17027"/>
                    <a:pt x="3800" y="19914"/>
                  </a:cubicBezTo>
                  <a:cubicBezTo>
                    <a:pt x="4069" y="20273"/>
                    <a:pt x="4835" y="20418"/>
                    <a:pt x="5844" y="20418"/>
                  </a:cubicBezTo>
                  <a:cubicBezTo>
                    <a:pt x="8253" y="20418"/>
                    <a:pt x="12053" y="19596"/>
                    <a:pt x="13831" y="18911"/>
                  </a:cubicBezTo>
                  <a:cubicBezTo>
                    <a:pt x="16353" y="17938"/>
                    <a:pt x="16232" y="15507"/>
                    <a:pt x="15776" y="13045"/>
                  </a:cubicBezTo>
                  <a:cubicBezTo>
                    <a:pt x="15290" y="10583"/>
                    <a:pt x="14013" y="4777"/>
                    <a:pt x="12949" y="2193"/>
                  </a:cubicBezTo>
                  <a:cubicBezTo>
                    <a:pt x="12428" y="970"/>
                    <a:pt x="11772" y="1"/>
                    <a:pt x="9271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6"/>
            <p:cNvSpPr/>
            <p:nvPr/>
          </p:nvSpPr>
          <p:spPr>
            <a:xfrm>
              <a:off x="3513665" y="4460107"/>
              <a:ext cx="1040973" cy="1299211"/>
            </a:xfrm>
            <a:custGeom>
              <a:avLst/>
              <a:gdLst/>
              <a:ahLst/>
              <a:cxnLst/>
              <a:rect l="l" t="t" r="r" b="b"/>
              <a:pathLst>
                <a:path w="16354" h="20411" extrusionOk="0">
                  <a:moveTo>
                    <a:pt x="9314" y="1"/>
                  </a:moveTo>
                  <a:cubicBezTo>
                    <a:pt x="8453" y="1"/>
                    <a:pt x="7369" y="120"/>
                    <a:pt x="5988" y="388"/>
                  </a:cubicBezTo>
                  <a:cubicBezTo>
                    <a:pt x="5988" y="388"/>
                    <a:pt x="0" y="1452"/>
                    <a:pt x="639" y="5069"/>
                  </a:cubicBezTo>
                  <a:cubicBezTo>
                    <a:pt x="1277" y="8686"/>
                    <a:pt x="1611" y="17014"/>
                    <a:pt x="3800" y="19902"/>
                  </a:cubicBezTo>
                  <a:cubicBezTo>
                    <a:pt x="4072" y="20265"/>
                    <a:pt x="4847" y="20411"/>
                    <a:pt x="5870" y="20411"/>
                  </a:cubicBezTo>
                  <a:cubicBezTo>
                    <a:pt x="8273" y="20411"/>
                    <a:pt x="12039" y="19603"/>
                    <a:pt x="13830" y="18899"/>
                  </a:cubicBezTo>
                  <a:cubicBezTo>
                    <a:pt x="16353" y="17926"/>
                    <a:pt x="16232" y="15495"/>
                    <a:pt x="15745" y="13033"/>
                  </a:cubicBezTo>
                  <a:cubicBezTo>
                    <a:pt x="15259" y="10570"/>
                    <a:pt x="14013" y="4765"/>
                    <a:pt x="12918" y="2181"/>
                  </a:cubicBezTo>
                  <a:cubicBezTo>
                    <a:pt x="12401" y="966"/>
                    <a:pt x="11767" y="1"/>
                    <a:pt x="9314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6"/>
            <p:cNvSpPr/>
            <p:nvPr/>
          </p:nvSpPr>
          <p:spPr>
            <a:xfrm>
              <a:off x="3668402" y="5074154"/>
              <a:ext cx="812715" cy="235196"/>
            </a:xfrm>
            <a:custGeom>
              <a:avLst/>
              <a:gdLst/>
              <a:ahLst/>
              <a:cxnLst/>
              <a:rect l="l" t="t" r="r" b="b"/>
              <a:pathLst>
                <a:path w="12768" h="3695" extrusionOk="0">
                  <a:moveTo>
                    <a:pt x="9729" y="1"/>
                  </a:moveTo>
                  <a:cubicBezTo>
                    <a:pt x="8689" y="1"/>
                    <a:pt x="7199" y="151"/>
                    <a:pt x="5016" y="498"/>
                  </a:cubicBezTo>
                  <a:cubicBezTo>
                    <a:pt x="5016" y="498"/>
                    <a:pt x="487" y="1531"/>
                    <a:pt x="1" y="3325"/>
                  </a:cubicBezTo>
                  <a:cubicBezTo>
                    <a:pt x="1327" y="3577"/>
                    <a:pt x="2660" y="3694"/>
                    <a:pt x="3987" y="3694"/>
                  </a:cubicBezTo>
                  <a:cubicBezTo>
                    <a:pt x="6979" y="3694"/>
                    <a:pt x="9946" y="3098"/>
                    <a:pt x="12767" y="2109"/>
                  </a:cubicBezTo>
                  <a:cubicBezTo>
                    <a:pt x="12585" y="1592"/>
                    <a:pt x="12372" y="1136"/>
                    <a:pt x="12159" y="802"/>
                  </a:cubicBezTo>
                  <a:cubicBezTo>
                    <a:pt x="11799" y="316"/>
                    <a:pt x="11237" y="1"/>
                    <a:pt x="9729" y="1"/>
                  </a:cubicBezTo>
                  <a:close/>
                </a:path>
              </a:pathLst>
            </a:custGeom>
            <a:solidFill>
              <a:srgbClr val="FFCC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6"/>
            <p:cNvSpPr/>
            <p:nvPr/>
          </p:nvSpPr>
          <p:spPr>
            <a:xfrm>
              <a:off x="3662610" y="5208331"/>
              <a:ext cx="833975" cy="181601"/>
            </a:xfrm>
            <a:custGeom>
              <a:avLst/>
              <a:gdLst/>
              <a:ahLst/>
              <a:cxnLst/>
              <a:rect l="l" t="t" r="r" b="b"/>
              <a:pathLst>
                <a:path w="13102" h="2853" extrusionOk="0">
                  <a:moveTo>
                    <a:pt x="12858" y="1"/>
                  </a:moveTo>
                  <a:cubicBezTo>
                    <a:pt x="10037" y="990"/>
                    <a:pt x="7070" y="1586"/>
                    <a:pt x="4078" y="1586"/>
                  </a:cubicBezTo>
                  <a:cubicBezTo>
                    <a:pt x="2751" y="1586"/>
                    <a:pt x="1418" y="1469"/>
                    <a:pt x="92" y="1217"/>
                  </a:cubicBezTo>
                  <a:cubicBezTo>
                    <a:pt x="62" y="1308"/>
                    <a:pt x="62" y="1399"/>
                    <a:pt x="62" y="1460"/>
                  </a:cubicBezTo>
                  <a:cubicBezTo>
                    <a:pt x="31" y="1825"/>
                    <a:pt x="1" y="2281"/>
                    <a:pt x="1" y="2767"/>
                  </a:cubicBezTo>
                  <a:cubicBezTo>
                    <a:pt x="731" y="2823"/>
                    <a:pt x="1471" y="2852"/>
                    <a:pt x="2216" y="2852"/>
                  </a:cubicBezTo>
                  <a:cubicBezTo>
                    <a:pt x="5876" y="2852"/>
                    <a:pt x="9667" y="2160"/>
                    <a:pt x="13101" y="670"/>
                  </a:cubicBezTo>
                  <a:cubicBezTo>
                    <a:pt x="13010" y="426"/>
                    <a:pt x="12949" y="214"/>
                    <a:pt x="12858" y="1"/>
                  </a:cubicBezTo>
                  <a:close/>
                </a:path>
              </a:pathLst>
            </a:custGeom>
            <a:solidFill>
              <a:srgbClr val="FCB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6"/>
            <p:cNvSpPr/>
            <p:nvPr/>
          </p:nvSpPr>
          <p:spPr>
            <a:xfrm>
              <a:off x="3662610" y="5250914"/>
              <a:ext cx="909403" cy="380833"/>
            </a:xfrm>
            <a:custGeom>
              <a:avLst/>
              <a:gdLst/>
              <a:ahLst/>
              <a:cxnLst/>
              <a:rect l="l" t="t" r="r" b="b"/>
              <a:pathLst>
                <a:path w="14287" h="5983" extrusionOk="0">
                  <a:moveTo>
                    <a:pt x="13101" y="1"/>
                  </a:moveTo>
                  <a:cubicBezTo>
                    <a:pt x="9667" y="1491"/>
                    <a:pt x="5876" y="2183"/>
                    <a:pt x="2216" y="2183"/>
                  </a:cubicBezTo>
                  <a:cubicBezTo>
                    <a:pt x="1471" y="2183"/>
                    <a:pt x="731" y="2154"/>
                    <a:pt x="1" y="2098"/>
                  </a:cubicBezTo>
                  <a:cubicBezTo>
                    <a:pt x="1" y="2280"/>
                    <a:pt x="1" y="2493"/>
                    <a:pt x="1" y="2675"/>
                  </a:cubicBezTo>
                  <a:cubicBezTo>
                    <a:pt x="3056" y="5081"/>
                    <a:pt x="6931" y="5983"/>
                    <a:pt x="10810" y="5983"/>
                  </a:cubicBezTo>
                  <a:cubicBezTo>
                    <a:pt x="11832" y="5983"/>
                    <a:pt x="12854" y="5920"/>
                    <a:pt x="13861" y="5806"/>
                  </a:cubicBezTo>
                  <a:cubicBezTo>
                    <a:pt x="14287" y="5198"/>
                    <a:pt x="14226" y="4499"/>
                    <a:pt x="14044" y="3770"/>
                  </a:cubicBezTo>
                  <a:cubicBezTo>
                    <a:pt x="13831" y="2979"/>
                    <a:pt x="13527" y="1368"/>
                    <a:pt x="13101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6"/>
            <p:cNvSpPr/>
            <p:nvPr/>
          </p:nvSpPr>
          <p:spPr>
            <a:xfrm>
              <a:off x="3662610" y="5423092"/>
              <a:ext cx="880378" cy="355054"/>
            </a:xfrm>
            <a:custGeom>
              <a:avLst/>
              <a:gdLst/>
              <a:ahLst/>
              <a:cxnLst/>
              <a:rect l="l" t="t" r="r" b="b"/>
              <a:pathLst>
                <a:path w="13831" h="5578" extrusionOk="0">
                  <a:moveTo>
                    <a:pt x="1" y="1"/>
                  </a:moveTo>
                  <a:cubicBezTo>
                    <a:pt x="1" y="1977"/>
                    <a:pt x="274" y="4408"/>
                    <a:pt x="1764" y="5411"/>
                  </a:cubicBezTo>
                  <a:cubicBezTo>
                    <a:pt x="1929" y="5527"/>
                    <a:pt x="2327" y="5577"/>
                    <a:pt x="2879" y="5577"/>
                  </a:cubicBezTo>
                  <a:cubicBezTo>
                    <a:pt x="5074" y="5577"/>
                    <a:pt x="9700" y="4790"/>
                    <a:pt x="11764" y="4256"/>
                  </a:cubicBezTo>
                  <a:cubicBezTo>
                    <a:pt x="12858" y="3983"/>
                    <a:pt x="13496" y="3587"/>
                    <a:pt x="13831" y="3101"/>
                  </a:cubicBezTo>
                  <a:lnTo>
                    <a:pt x="13831" y="3101"/>
                  </a:lnTo>
                  <a:cubicBezTo>
                    <a:pt x="12813" y="3217"/>
                    <a:pt x="11778" y="3281"/>
                    <a:pt x="10743" y="3281"/>
                  </a:cubicBezTo>
                  <a:cubicBezTo>
                    <a:pt x="6896" y="3281"/>
                    <a:pt x="3043" y="2396"/>
                    <a:pt x="1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6"/>
            <p:cNvSpPr/>
            <p:nvPr/>
          </p:nvSpPr>
          <p:spPr>
            <a:xfrm>
              <a:off x="3858020" y="4693645"/>
              <a:ext cx="238060" cy="233732"/>
            </a:xfrm>
            <a:custGeom>
              <a:avLst/>
              <a:gdLst/>
              <a:ahLst/>
              <a:cxnLst/>
              <a:rect l="l" t="t" r="r" b="b"/>
              <a:pathLst>
                <a:path w="3740" h="3672" extrusionOk="0">
                  <a:moveTo>
                    <a:pt x="2201" y="1003"/>
                  </a:moveTo>
                  <a:cubicBezTo>
                    <a:pt x="2293" y="1003"/>
                    <a:pt x="2435" y="1327"/>
                    <a:pt x="2493" y="1734"/>
                  </a:cubicBezTo>
                  <a:cubicBezTo>
                    <a:pt x="2554" y="2160"/>
                    <a:pt x="2493" y="2525"/>
                    <a:pt x="2372" y="2555"/>
                  </a:cubicBezTo>
                  <a:cubicBezTo>
                    <a:pt x="2280" y="2555"/>
                    <a:pt x="2128" y="2221"/>
                    <a:pt x="2068" y="1795"/>
                  </a:cubicBezTo>
                  <a:cubicBezTo>
                    <a:pt x="2037" y="1369"/>
                    <a:pt x="2068" y="1005"/>
                    <a:pt x="2189" y="1005"/>
                  </a:cubicBezTo>
                  <a:cubicBezTo>
                    <a:pt x="2193" y="1003"/>
                    <a:pt x="2197" y="1003"/>
                    <a:pt x="2201" y="1003"/>
                  </a:cubicBezTo>
                  <a:close/>
                  <a:moveTo>
                    <a:pt x="1277" y="1248"/>
                  </a:moveTo>
                  <a:cubicBezTo>
                    <a:pt x="1369" y="1248"/>
                    <a:pt x="1520" y="1582"/>
                    <a:pt x="1581" y="2008"/>
                  </a:cubicBezTo>
                  <a:cubicBezTo>
                    <a:pt x="1642" y="2433"/>
                    <a:pt x="1581" y="2798"/>
                    <a:pt x="1460" y="2798"/>
                  </a:cubicBezTo>
                  <a:cubicBezTo>
                    <a:pt x="1455" y="2799"/>
                    <a:pt x="1449" y="2800"/>
                    <a:pt x="1444" y="2800"/>
                  </a:cubicBezTo>
                  <a:cubicBezTo>
                    <a:pt x="1328" y="2800"/>
                    <a:pt x="1214" y="2476"/>
                    <a:pt x="1156" y="2069"/>
                  </a:cubicBezTo>
                  <a:cubicBezTo>
                    <a:pt x="1095" y="1643"/>
                    <a:pt x="1156" y="1278"/>
                    <a:pt x="1277" y="1248"/>
                  </a:cubicBezTo>
                  <a:close/>
                  <a:moveTo>
                    <a:pt x="1588" y="0"/>
                  </a:moveTo>
                  <a:cubicBezTo>
                    <a:pt x="1512" y="0"/>
                    <a:pt x="1427" y="34"/>
                    <a:pt x="1369" y="93"/>
                  </a:cubicBezTo>
                  <a:lnTo>
                    <a:pt x="61" y="2008"/>
                  </a:lnTo>
                  <a:cubicBezTo>
                    <a:pt x="1" y="2129"/>
                    <a:pt x="31" y="2251"/>
                    <a:pt x="122" y="2342"/>
                  </a:cubicBezTo>
                  <a:lnTo>
                    <a:pt x="2037" y="3619"/>
                  </a:lnTo>
                  <a:cubicBezTo>
                    <a:pt x="2073" y="3655"/>
                    <a:pt x="2119" y="3672"/>
                    <a:pt x="2164" y="3672"/>
                  </a:cubicBezTo>
                  <a:cubicBezTo>
                    <a:pt x="2234" y="3672"/>
                    <a:pt x="2304" y="3632"/>
                    <a:pt x="2341" y="3558"/>
                  </a:cubicBezTo>
                  <a:lnTo>
                    <a:pt x="3648" y="1643"/>
                  </a:lnTo>
                  <a:cubicBezTo>
                    <a:pt x="3739" y="1552"/>
                    <a:pt x="3709" y="1400"/>
                    <a:pt x="3587" y="1309"/>
                  </a:cubicBezTo>
                  <a:lnTo>
                    <a:pt x="1703" y="32"/>
                  </a:lnTo>
                  <a:cubicBezTo>
                    <a:pt x="1671" y="11"/>
                    <a:pt x="1631" y="0"/>
                    <a:pt x="1588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6"/>
            <p:cNvSpPr/>
            <p:nvPr/>
          </p:nvSpPr>
          <p:spPr>
            <a:xfrm>
              <a:off x="3863813" y="4683970"/>
              <a:ext cx="238060" cy="233732"/>
            </a:xfrm>
            <a:custGeom>
              <a:avLst/>
              <a:gdLst/>
              <a:ahLst/>
              <a:cxnLst/>
              <a:rect l="l" t="t" r="r" b="b"/>
              <a:pathLst>
                <a:path w="3740" h="3672" extrusionOk="0">
                  <a:moveTo>
                    <a:pt x="2205" y="1003"/>
                  </a:moveTo>
                  <a:cubicBezTo>
                    <a:pt x="2321" y="1003"/>
                    <a:pt x="2435" y="1327"/>
                    <a:pt x="2493" y="1734"/>
                  </a:cubicBezTo>
                  <a:cubicBezTo>
                    <a:pt x="2554" y="2190"/>
                    <a:pt x="2493" y="2525"/>
                    <a:pt x="2372" y="2555"/>
                  </a:cubicBezTo>
                  <a:cubicBezTo>
                    <a:pt x="2281" y="2555"/>
                    <a:pt x="2129" y="2221"/>
                    <a:pt x="2068" y="1795"/>
                  </a:cubicBezTo>
                  <a:cubicBezTo>
                    <a:pt x="2037" y="1370"/>
                    <a:pt x="2068" y="1005"/>
                    <a:pt x="2189" y="1005"/>
                  </a:cubicBezTo>
                  <a:cubicBezTo>
                    <a:pt x="2195" y="1003"/>
                    <a:pt x="2200" y="1003"/>
                    <a:pt x="2205" y="1003"/>
                  </a:cubicBezTo>
                  <a:close/>
                  <a:moveTo>
                    <a:pt x="1293" y="1276"/>
                  </a:moveTo>
                  <a:cubicBezTo>
                    <a:pt x="1409" y="1276"/>
                    <a:pt x="1523" y="1600"/>
                    <a:pt x="1581" y="2008"/>
                  </a:cubicBezTo>
                  <a:cubicBezTo>
                    <a:pt x="1642" y="2433"/>
                    <a:pt x="1581" y="2798"/>
                    <a:pt x="1490" y="2828"/>
                  </a:cubicBezTo>
                  <a:cubicBezTo>
                    <a:pt x="1369" y="2828"/>
                    <a:pt x="1217" y="2494"/>
                    <a:pt x="1186" y="2069"/>
                  </a:cubicBezTo>
                  <a:cubicBezTo>
                    <a:pt x="1126" y="1643"/>
                    <a:pt x="1156" y="1278"/>
                    <a:pt x="1278" y="1278"/>
                  </a:cubicBezTo>
                  <a:cubicBezTo>
                    <a:pt x="1283" y="1277"/>
                    <a:pt x="1288" y="1276"/>
                    <a:pt x="1293" y="1276"/>
                  </a:cubicBezTo>
                  <a:close/>
                  <a:moveTo>
                    <a:pt x="1590" y="0"/>
                  </a:moveTo>
                  <a:cubicBezTo>
                    <a:pt x="1516" y="0"/>
                    <a:pt x="1438" y="34"/>
                    <a:pt x="1399" y="93"/>
                  </a:cubicBezTo>
                  <a:lnTo>
                    <a:pt x="62" y="2008"/>
                  </a:lnTo>
                  <a:cubicBezTo>
                    <a:pt x="1" y="2129"/>
                    <a:pt x="31" y="2251"/>
                    <a:pt x="153" y="2342"/>
                  </a:cubicBezTo>
                  <a:lnTo>
                    <a:pt x="2037" y="3619"/>
                  </a:lnTo>
                  <a:cubicBezTo>
                    <a:pt x="2073" y="3655"/>
                    <a:pt x="2119" y="3672"/>
                    <a:pt x="2164" y="3672"/>
                  </a:cubicBezTo>
                  <a:cubicBezTo>
                    <a:pt x="2234" y="3672"/>
                    <a:pt x="2305" y="3632"/>
                    <a:pt x="2341" y="3558"/>
                  </a:cubicBezTo>
                  <a:lnTo>
                    <a:pt x="3648" y="1643"/>
                  </a:lnTo>
                  <a:cubicBezTo>
                    <a:pt x="3740" y="1552"/>
                    <a:pt x="3709" y="1400"/>
                    <a:pt x="3588" y="1309"/>
                  </a:cubicBezTo>
                  <a:lnTo>
                    <a:pt x="1703" y="32"/>
                  </a:lnTo>
                  <a:cubicBezTo>
                    <a:pt x="1671" y="11"/>
                    <a:pt x="1631" y="0"/>
                    <a:pt x="1590" y="0"/>
                  </a:cubicBezTo>
                  <a:close/>
                </a:path>
              </a:pathLst>
            </a:custGeom>
            <a:solidFill>
              <a:srgbClr val="FFCC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6"/>
            <p:cNvSpPr/>
            <p:nvPr/>
          </p:nvSpPr>
          <p:spPr>
            <a:xfrm>
              <a:off x="2956460" y="3608004"/>
              <a:ext cx="332839" cy="25525"/>
            </a:xfrm>
            <a:custGeom>
              <a:avLst/>
              <a:gdLst/>
              <a:ahLst/>
              <a:cxnLst/>
              <a:rect l="l" t="t" r="r" b="b"/>
              <a:pathLst>
                <a:path w="5229" h="401" extrusionOk="0">
                  <a:moveTo>
                    <a:pt x="1428" y="0"/>
                  </a:moveTo>
                  <a:cubicBezTo>
                    <a:pt x="978" y="0"/>
                    <a:pt x="531" y="12"/>
                    <a:pt x="91" y="36"/>
                  </a:cubicBezTo>
                  <a:cubicBezTo>
                    <a:pt x="0" y="36"/>
                    <a:pt x="0" y="158"/>
                    <a:pt x="61" y="158"/>
                  </a:cubicBezTo>
                  <a:cubicBezTo>
                    <a:pt x="1763" y="158"/>
                    <a:pt x="3435" y="310"/>
                    <a:pt x="5107" y="401"/>
                  </a:cubicBezTo>
                  <a:cubicBezTo>
                    <a:pt x="5198" y="401"/>
                    <a:pt x="5228" y="219"/>
                    <a:pt x="5137" y="219"/>
                  </a:cubicBezTo>
                  <a:cubicBezTo>
                    <a:pt x="3913" y="85"/>
                    <a:pt x="2657" y="0"/>
                    <a:pt x="142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6"/>
            <p:cNvSpPr/>
            <p:nvPr/>
          </p:nvSpPr>
          <p:spPr>
            <a:xfrm>
              <a:off x="2817126" y="3440027"/>
              <a:ext cx="149074" cy="7702"/>
            </a:xfrm>
            <a:custGeom>
              <a:avLst/>
              <a:gdLst/>
              <a:ahLst/>
              <a:cxnLst/>
              <a:rect l="l" t="t" r="r" b="b"/>
              <a:pathLst>
                <a:path w="2342" h="121" extrusionOk="0">
                  <a:moveTo>
                    <a:pt x="2341" y="0"/>
                  </a:moveTo>
                  <a:lnTo>
                    <a:pt x="1" y="61"/>
                  </a:lnTo>
                  <a:cubicBezTo>
                    <a:pt x="106" y="105"/>
                    <a:pt x="311" y="121"/>
                    <a:pt x="559" y="121"/>
                  </a:cubicBezTo>
                  <a:cubicBezTo>
                    <a:pt x="1176" y="121"/>
                    <a:pt x="2060" y="22"/>
                    <a:pt x="234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6"/>
            <p:cNvSpPr/>
            <p:nvPr/>
          </p:nvSpPr>
          <p:spPr>
            <a:xfrm>
              <a:off x="2811334" y="3432325"/>
              <a:ext cx="158749" cy="24188"/>
            </a:xfrm>
            <a:custGeom>
              <a:avLst/>
              <a:gdLst/>
              <a:ahLst/>
              <a:cxnLst/>
              <a:rect l="l" t="t" r="r" b="b"/>
              <a:pathLst>
                <a:path w="2494" h="380" extrusionOk="0">
                  <a:moveTo>
                    <a:pt x="2164" y="0"/>
                  </a:moveTo>
                  <a:cubicBezTo>
                    <a:pt x="1891" y="0"/>
                    <a:pt x="1562" y="91"/>
                    <a:pt x="1368" y="91"/>
                  </a:cubicBezTo>
                  <a:cubicBezTo>
                    <a:pt x="1068" y="112"/>
                    <a:pt x="767" y="134"/>
                    <a:pt x="466" y="134"/>
                  </a:cubicBezTo>
                  <a:cubicBezTo>
                    <a:pt x="341" y="134"/>
                    <a:pt x="216" y="130"/>
                    <a:pt x="92" y="121"/>
                  </a:cubicBezTo>
                  <a:cubicBezTo>
                    <a:pt x="31" y="121"/>
                    <a:pt x="1" y="213"/>
                    <a:pt x="61" y="243"/>
                  </a:cubicBezTo>
                  <a:cubicBezTo>
                    <a:pt x="213" y="349"/>
                    <a:pt x="426" y="380"/>
                    <a:pt x="643" y="380"/>
                  </a:cubicBezTo>
                  <a:cubicBezTo>
                    <a:pt x="859" y="380"/>
                    <a:pt x="1080" y="349"/>
                    <a:pt x="1247" y="334"/>
                  </a:cubicBezTo>
                  <a:cubicBezTo>
                    <a:pt x="1551" y="304"/>
                    <a:pt x="2189" y="365"/>
                    <a:pt x="2463" y="182"/>
                  </a:cubicBezTo>
                  <a:cubicBezTo>
                    <a:pt x="2493" y="152"/>
                    <a:pt x="2493" y="91"/>
                    <a:pt x="2463" y="61"/>
                  </a:cubicBezTo>
                  <a:cubicBezTo>
                    <a:pt x="2382" y="16"/>
                    <a:pt x="2278" y="0"/>
                    <a:pt x="2164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6"/>
            <p:cNvSpPr/>
            <p:nvPr/>
          </p:nvSpPr>
          <p:spPr>
            <a:xfrm>
              <a:off x="3244738" y="3440027"/>
              <a:ext cx="149011" cy="7702"/>
            </a:xfrm>
            <a:custGeom>
              <a:avLst/>
              <a:gdLst/>
              <a:ahLst/>
              <a:cxnLst/>
              <a:rect l="l" t="t" r="r" b="b"/>
              <a:pathLst>
                <a:path w="2341" h="121" extrusionOk="0">
                  <a:moveTo>
                    <a:pt x="2341" y="0"/>
                  </a:moveTo>
                  <a:lnTo>
                    <a:pt x="0" y="61"/>
                  </a:lnTo>
                  <a:cubicBezTo>
                    <a:pt x="105" y="105"/>
                    <a:pt x="310" y="121"/>
                    <a:pt x="559" y="121"/>
                  </a:cubicBezTo>
                  <a:cubicBezTo>
                    <a:pt x="1175" y="121"/>
                    <a:pt x="2059" y="22"/>
                    <a:pt x="234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6"/>
            <p:cNvSpPr/>
            <p:nvPr/>
          </p:nvSpPr>
          <p:spPr>
            <a:xfrm>
              <a:off x="3240855" y="3432325"/>
              <a:ext cx="158686" cy="24188"/>
            </a:xfrm>
            <a:custGeom>
              <a:avLst/>
              <a:gdLst/>
              <a:ahLst/>
              <a:cxnLst/>
              <a:rect l="l" t="t" r="r" b="b"/>
              <a:pathLst>
                <a:path w="2493" h="380" extrusionOk="0">
                  <a:moveTo>
                    <a:pt x="2139" y="0"/>
                  </a:moveTo>
                  <a:cubicBezTo>
                    <a:pt x="1873" y="0"/>
                    <a:pt x="1552" y="91"/>
                    <a:pt x="1338" y="91"/>
                  </a:cubicBezTo>
                  <a:cubicBezTo>
                    <a:pt x="1037" y="112"/>
                    <a:pt x="736" y="134"/>
                    <a:pt x="435" y="134"/>
                  </a:cubicBezTo>
                  <a:cubicBezTo>
                    <a:pt x="311" y="134"/>
                    <a:pt x="186" y="130"/>
                    <a:pt x="61" y="121"/>
                  </a:cubicBezTo>
                  <a:cubicBezTo>
                    <a:pt x="0" y="121"/>
                    <a:pt x="0" y="213"/>
                    <a:pt x="31" y="243"/>
                  </a:cubicBezTo>
                  <a:cubicBezTo>
                    <a:pt x="183" y="349"/>
                    <a:pt x="396" y="380"/>
                    <a:pt x="612" y="380"/>
                  </a:cubicBezTo>
                  <a:cubicBezTo>
                    <a:pt x="829" y="380"/>
                    <a:pt x="1049" y="349"/>
                    <a:pt x="1216" y="334"/>
                  </a:cubicBezTo>
                  <a:cubicBezTo>
                    <a:pt x="1551" y="304"/>
                    <a:pt x="2189" y="365"/>
                    <a:pt x="2432" y="182"/>
                  </a:cubicBezTo>
                  <a:cubicBezTo>
                    <a:pt x="2493" y="152"/>
                    <a:pt x="2493" y="91"/>
                    <a:pt x="2432" y="61"/>
                  </a:cubicBezTo>
                  <a:cubicBezTo>
                    <a:pt x="2352" y="16"/>
                    <a:pt x="2250" y="0"/>
                    <a:pt x="213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6"/>
            <p:cNvSpPr/>
            <p:nvPr/>
          </p:nvSpPr>
          <p:spPr>
            <a:xfrm>
              <a:off x="2851944" y="3476754"/>
              <a:ext cx="81348" cy="77465"/>
            </a:xfrm>
            <a:custGeom>
              <a:avLst/>
              <a:gdLst/>
              <a:ahLst/>
              <a:cxnLst/>
              <a:rect l="l" t="t" r="r" b="b"/>
              <a:pathLst>
                <a:path w="1278" h="1217" extrusionOk="0">
                  <a:moveTo>
                    <a:pt x="63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39" y="1217"/>
                  </a:cubicBezTo>
                  <a:cubicBezTo>
                    <a:pt x="974" y="1217"/>
                    <a:pt x="1278" y="943"/>
                    <a:pt x="1278" y="609"/>
                  </a:cubicBezTo>
                  <a:cubicBezTo>
                    <a:pt x="1278" y="274"/>
                    <a:pt x="974" y="1"/>
                    <a:pt x="63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6"/>
            <p:cNvSpPr/>
            <p:nvPr/>
          </p:nvSpPr>
          <p:spPr>
            <a:xfrm>
              <a:off x="3279555" y="3476754"/>
              <a:ext cx="81284" cy="77465"/>
            </a:xfrm>
            <a:custGeom>
              <a:avLst/>
              <a:gdLst/>
              <a:ahLst/>
              <a:cxnLst/>
              <a:rect l="l" t="t" r="r" b="b"/>
              <a:pathLst>
                <a:path w="1277" h="1217" extrusionOk="0">
                  <a:moveTo>
                    <a:pt x="639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39" y="1217"/>
                  </a:cubicBezTo>
                  <a:cubicBezTo>
                    <a:pt x="973" y="1217"/>
                    <a:pt x="1277" y="943"/>
                    <a:pt x="1277" y="609"/>
                  </a:cubicBezTo>
                  <a:cubicBezTo>
                    <a:pt x="1277" y="274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98" name="Google Shape;1598;p56">
            <a:hlinkClick r:id="rId3" action="ppaction://hlinksldjump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8049659" y="4513257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BEDC188-1FBB-4338-A2A2-6CB27BC36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End of Course Jeopardy by Slidesgo">
  <a:themeElements>
    <a:clrScheme name="Simple Light">
      <a:dk1>
        <a:srgbClr val="000000"/>
      </a:dk1>
      <a:lt1>
        <a:srgbClr val="FFFFFF"/>
      </a:lt1>
      <a:dk2>
        <a:srgbClr val="61D8C4"/>
      </a:dk2>
      <a:lt2>
        <a:srgbClr val="98DAED"/>
      </a:lt2>
      <a:accent1>
        <a:srgbClr val="FFB757"/>
      </a:accent1>
      <a:accent2>
        <a:srgbClr val="F27FB2"/>
      </a:accent2>
      <a:accent3>
        <a:srgbClr val="C2B9DB"/>
      </a:accent3>
      <a:accent4>
        <a:srgbClr val="F16790"/>
      </a:accent4>
      <a:accent5>
        <a:srgbClr val="B3AAD3"/>
      </a:accent5>
      <a:accent6>
        <a:srgbClr val="51C0B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369</Words>
  <Application>Microsoft Office PowerPoint</Application>
  <PresentationFormat>On-screen Show (16:9)</PresentationFormat>
  <Paragraphs>88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Lato</vt:lpstr>
      <vt:lpstr>Roboto Condensed Light</vt:lpstr>
      <vt:lpstr>Century Gothic</vt:lpstr>
      <vt:lpstr>Arial</vt:lpstr>
      <vt:lpstr>Patrick Hand</vt:lpstr>
      <vt:lpstr>End of Course Jeopardy by Slidesgo</vt:lpstr>
      <vt:lpstr>Pengurangan Ribuan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Kerjakan dengan teliti!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Penjumlahan Ribuan</dc:title>
  <dc:creator>ELENA MAHANANI</dc:creator>
  <cp:lastModifiedBy>Elena Mahanani</cp:lastModifiedBy>
  <cp:revision>43</cp:revision>
  <dcterms:modified xsi:type="dcterms:W3CDTF">2020-11-09T01:52:13Z</dcterms:modified>
</cp:coreProperties>
</file>