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70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A625-503F-496B-ACD5-3C4CCD439C07}" type="datetimeFigureOut">
              <a:rPr lang="id-ID" smtClean="0"/>
              <a:t>15/07/2020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4F2-7328-4C4E-8C18-3A0FDB5A11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835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A625-503F-496B-ACD5-3C4CCD439C07}" type="datetimeFigureOut">
              <a:rPr lang="id-ID" smtClean="0"/>
              <a:t>15/07/2020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4F2-7328-4C4E-8C18-3A0FDB5A11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256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A625-503F-496B-ACD5-3C4CCD439C07}" type="datetimeFigureOut">
              <a:rPr lang="id-ID" smtClean="0"/>
              <a:t>15/07/2020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4F2-7328-4C4E-8C18-3A0FDB5A11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289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A625-503F-496B-ACD5-3C4CCD439C07}" type="datetimeFigureOut">
              <a:rPr lang="id-ID" smtClean="0"/>
              <a:t>15/07/2020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4F2-7328-4C4E-8C18-3A0FDB5A11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861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A625-503F-496B-ACD5-3C4CCD439C07}" type="datetimeFigureOut">
              <a:rPr lang="id-ID" smtClean="0"/>
              <a:t>15/07/2020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4F2-7328-4C4E-8C18-3A0FDB5A11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832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A625-503F-496B-ACD5-3C4CCD439C07}" type="datetimeFigureOut">
              <a:rPr lang="id-ID" smtClean="0"/>
              <a:t>15/07/2020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4F2-7328-4C4E-8C18-3A0FDB5A11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344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A625-503F-496B-ACD5-3C4CCD439C07}" type="datetimeFigureOut">
              <a:rPr lang="id-ID" smtClean="0"/>
              <a:t>15/07/2020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4F2-7328-4C4E-8C18-3A0FDB5A11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403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A625-503F-496B-ACD5-3C4CCD439C07}" type="datetimeFigureOut">
              <a:rPr lang="id-ID" smtClean="0"/>
              <a:t>15/07/2020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4F2-7328-4C4E-8C18-3A0FDB5A11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0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A625-503F-496B-ACD5-3C4CCD439C07}" type="datetimeFigureOut">
              <a:rPr lang="id-ID" smtClean="0"/>
              <a:t>15/07/2020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4F2-7328-4C4E-8C18-3A0FDB5A11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065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A625-503F-496B-ACD5-3C4CCD439C07}" type="datetimeFigureOut">
              <a:rPr lang="id-ID" smtClean="0"/>
              <a:t>15/07/2020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4F2-7328-4C4E-8C18-3A0FDB5A11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85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A625-503F-496B-ACD5-3C4CCD439C07}" type="datetimeFigureOut">
              <a:rPr lang="id-ID" smtClean="0"/>
              <a:t>15/07/2020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4F2-7328-4C4E-8C18-3A0FDB5A11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277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1A625-503F-496B-ACD5-3C4CCD439C07}" type="datetimeFigureOut">
              <a:rPr lang="id-ID" smtClean="0"/>
              <a:t>15/07/2020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0B4F2-7328-4C4E-8C18-3A0FDB5A11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286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id-ID" dirty="0">
                <a:latin typeface="Berlin Sans FB Demi" pitchFamily="34" charset="0"/>
              </a:rPr>
              <a:t>LAMBANG NEGARA DAN SILA PERTAMA PANCASILA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 descr="C:\Users\acer\Downloads\13862505741935863049garuda pancasila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3707494" cy="381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5040560" cy="56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0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6" y="487846"/>
            <a:ext cx="7607660" cy="590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67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 descr="C:\Users\acer\Downloads\background ppt\708px-Garuda_Pancasila,_Coat_of_Arms_of_Indones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36522"/>
            <a:ext cx="3399257" cy="368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9512" y="2293091"/>
            <a:ext cx="2664296" cy="11919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Lambang Negara Indonesia : Garuda Pancasila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43065" y="2176402"/>
            <a:ext cx="2714673" cy="11919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Dasar Negara Indonesia : Pancasila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56819" y="4869160"/>
            <a:ext cx="5544616" cy="13681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Semboyan Negara Indonesia adalah  Bhinneka Tunggal Ika, artinya walaupun berbeda-beda namun tetap satu jua.</a:t>
            </a:r>
          </a:p>
        </p:txBody>
      </p:sp>
    </p:spTree>
    <p:extLst>
      <p:ext uri="{BB962C8B-B14F-4D97-AF65-F5344CB8AC3E}">
        <p14:creationId xmlns:p14="http://schemas.microsoft.com/office/powerpoint/2010/main" val="156635340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520072"/>
            <a:ext cx="7519392" cy="1069359"/>
          </a:xfrm>
        </p:spPr>
        <p:txBody>
          <a:bodyPr>
            <a:normAutofit/>
          </a:bodyPr>
          <a:lstStyle/>
          <a:p>
            <a:r>
              <a:rPr lang="id-ID" sz="4000" dirty="0">
                <a:latin typeface="Algerian" pitchFamily="82" charset="0"/>
              </a:rPr>
              <a:t>SILA PERTAMA PANCASILA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91172"/>
            <a:ext cx="8229600" cy="4525963"/>
          </a:xfrm>
        </p:spPr>
        <p:txBody>
          <a:bodyPr>
            <a:normAutofit/>
          </a:bodyPr>
          <a:lstStyle/>
          <a:p>
            <a:r>
              <a:rPr lang="id-ID" sz="2800" dirty="0">
                <a:latin typeface="Century Schoolbook" pitchFamily="18" charset="0"/>
              </a:rPr>
              <a:t>Bunyi sila pertama adalah </a:t>
            </a:r>
            <a:r>
              <a:rPr lang="id-ID" sz="2800" b="1" dirty="0">
                <a:latin typeface="Century Schoolbook" pitchFamily="18" charset="0"/>
              </a:rPr>
              <a:t>Ketuhanan Yang Maha Esa.</a:t>
            </a:r>
          </a:p>
          <a:p>
            <a:pPr lvl="0"/>
            <a:r>
              <a:rPr lang="en-US" sz="2800" dirty="0" err="1">
                <a:latin typeface="Century Schoolbook" pitchFamily="18" charset="0"/>
                <a:cs typeface="Aharoni" pitchFamily="2" charset="-79"/>
              </a:rPr>
              <a:t>Lambang</a:t>
            </a:r>
            <a:r>
              <a:rPr lang="en-US" sz="2800" dirty="0">
                <a:latin typeface="Century Schoolbook" pitchFamily="18" charset="0"/>
                <a:cs typeface="Aharoni" pitchFamily="2" charset="-79"/>
              </a:rPr>
              <a:t> </a:t>
            </a:r>
            <a:r>
              <a:rPr lang="en-US" sz="2800" dirty="0" err="1">
                <a:latin typeface="Century Schoolbook" pitchFamily="18" charset="0"/>
                <a:cs typeface="Aharoni" pitchFamily="2" charset="-79"/>
              </a:rPr>
              <a:t>sila</a:t>
            </a:r>
            <a:r>
              <a:rPr lang="en-US" sz="2800" dirty="0">
                <a:latin typeface="Century Schoolbook" pitchFamily="18" charset="0"/>
                <a:cs typeface="Aharoni" pitchFamily="2" charset="-79"/>
              </a:rPr>
              <a:t> </a:t>
            </a:r>
            <a:r>
              <a:rPr lang="en-US" sz="2800" dirty="0" err="1">
                <a:latin typeface="Century Schoolbook" pitchFamily="18" charset="0"/>
                <a:cs typeface="Aharoni" pitchFamily="2" charset="-79"/>
              </a:rPr>
              <a:t>pertama</a:t>
            </a:r>
            <a:r>
              <a:rPr lang="en-US" sz="2800" dirty="0">
                <a:latin typeface="Century Schoolbook" pitchFamily="18" charset="0"/>
                <a:cs typeface="Aharoni" pitchFamily="2" charset="-79"/>
              </a:rPr>
              <a:t> </a:t>
            </a:r>
            <a:r>
              <a:rPr lang="en-US" sz="2800" dirty="0" err="1">
                <a:latin typeface="Century Schoolbook" pitchFamily="18" charset="0"/>
                <a:cs typeface="Aharoni" pitchFamily="2" charset="-79"/>
              </a:rPr>
              <a:t>Pancasila</a:t>
            </a:r>
            <a:r>
              <a:rPr lang="en-US" sz="2800" dirty="0">
                <a:latin typeface="Century Schoolbook" pitchFamily="18" charset="0"/>
                <a:cs typeface="Aharoni" pitchFamily="2" charset="-79"/>
              </a:rPr>
              <a:t> </a:t>
            </a:r>
            <a:r>
              <a:rPr lang="en-US" sz="2800" dirty="0" err="1">
                <a:latin typeface="Century Schoolbook" pitchFamily="18" charset="0"/>
                <a:cs typeface="Aharoni" pitchFamily="2" charset="-79"/>
              </a:rPr>
              <a:t>adalah</a:t>
            </a:r>
            <a:r>
              <a:rPr lang="en-US" sz="2800" dirty="0">
                <a:latin typeface="Century Schoolbook" pitchFamily="18" charset="0"/>
                <a:cs typeface="Aharoni" pitchFamily="2" charset="-79"/>
              </a:rPr>
              <a:t> </a:t>
            </a:r>
            <a:r>
              <a:rPr lang="en-US" sz="2800" b="1" u="sng" dirty="0" err="1">
                <a:latin typeface="Century Schoolbook" pitchFamily="18" charset="0"/>
                <a:cs typeface="Aharoni" pitchFamily="2" charset="-79"/>
              </a:rPr>
              <a:t>bintang</a:t>
            </a:r>
            <a:r>
              <a:rPr lang="en-US" sz="2800" b="1" u="sng" dirty="0">
                <a:latin typeface="Century Schoolbook" pitchFamily="18" charset="0"/>
                <a:cs typeface="Aharoni" pitchFamily="2" charset="-79"/>
              </a:rPr>
              <a:t>.</a:t>
            </a:r>
            <a:endParaRPr lang="id-ID" sz="2800" b="1" dirty="0">
              <a:latin typeface="Century Schoolbook" pitchFamily="18" charset="0"/>
              <a:cs typeface="Aharoni" pitchFamily="2" charset="-79"/>
            </a:endParaRPr>
          </a:p>
          <a:p>
            <a:r>
              <a:rPr lang="en-US" sz="2800" dirty="0" err="1">
                <a:latin typeface="Century Schoolbook" pitchFamily="18" charset="0"/>
                <a:cs typeface="Aharoni" pitchFamily="2" charset="-79"/>
              </a:rPr>
              <a:t>Arti</a:t>
            </a:r>
            <a:r>
              <a:rPr lang="en-US" sz="2800" dirty="0">
                <a:latin typeface="Century Schoolbook" pitchFamily="18" charset="0"/>
                <a:cs typeface="Aharoni" pitchFamily="2" charset="-79"/>
              </a:rPr>
              <a:t> </a:t>
            </a:r>
            <a:r>
              <a:rPr lang="en-US" sz="2800" dirty="0" err="1">
                <a:latin typeface="Century Schoolbook" pitchFamily="18" charset="0"/>
                <a:cs typeface="Aharoni" pitchFamily="2" charset="-79"/>
              </a:rPr>
              <a:t>dari</a:t>
            </a:r>
            <a:r>
              <a:rPr lang="en-US" sz="2800" dirty="0">
                <a:latin typeface="Century Schoolbook" pitchFamily="18" charset="0"/>
                <a:cs typeface="Aharoni" pitchFamily="2" charset="-79"/>
              </a:rPr>
              <a:t> </a:t>
            </a:r>
            <a:r>
              <a:rPr lang="en-US" sz="2800" dirty="0" err="1">
                <a:latin typeface="Century Schoolbook" pitchFamily="18" charset="0"/>
                <a:cs typeface="Aharoni" pitchFamily="2" charset="-79"/>
              </a:rPr>
              <a:t>lambang</a:t>
            </a:r>
            <a:r>
              <a:rPr lang="en-US" sz="2800" dirty="0">
                <a:latin typeface="Century Schoolbook" pitchFamily="18" charset="0"/>
                <a:cs typeface="Aharoni" pitchFamily="2" charset="-79"/>
              </a:rPr>
              <a:t> </a:t>
            </a:r>
            <a:r>
              <a:rPr lang="en-US" sz="2800" dirty="0" err="1">
                <a:latin typeface="Century Schoolbook" pitchFamily="18" charset="0"/>
                <a:cs typeface="Aharoni" pitchFamily="2" charset="-79"/>
              </a:rPr>
              <a:t>bintang</a:t>
            </a:r>
            <a:r>
              <a:rPr lang="en-US" sz="2800" dirty="0">
                <a:latin typeface="Century Schoolbook" pitchFamily="18" charset="0"/>
                <a:cs typeface="Aharoni" pitchFamily="2" charset="-79"/>
              </a:rPr>
              <a:t> </a:t>
            </a:r>
            <a:r>
              <a:rPr lang="en-US" sz="2800" dirty="0" err="1">
                <a:latin typeface="Century Schoolbook" pitchFamily="18" charset="0"/>
                <a:cs typeface="Aharoni" pitchFamily="2" charset="-79"/>
              </a:rPr>
              <a:t>adalah</a:t>
            </a:r>
            <a:r>
              <a:rPr lang="id-ID" sz="2800" dirty="0">
                <a:latin typeface="Century Schoolbook" pitchFamily="18" charset="0"/>
                <a:cs typeface="Aharoni" pitchFamily="2" charset="-79"/>
              </a:rPr>
              <a:t> Tuhan menjadi penerang dan pemberi cahaya bagi bangsa dan negara agar negara selalu dapat menempuh jalan yang benar.</a:t>
            </a:r>
          </a:p>
          <a:p>
            <a:endParaRPr lang="id-ID" b="1" dirty="0">
              <a:latin typeface="Century Schoolbook" pitchFamily="18" charset="0"/>
            </a:endParaRPr>
          </a:p>
          <a:p>
            <a:endParaRPr lang="id-ID" b="1" dirty="0">
              <a:latin typeface="Century Schoolbook" pitchFamily="18" charset="0"/>
            </a:endParaRPr>
          </a:p>
        </p:txBody>
      </p:sp>
      <p:pic>
        <p:nvPicPr>
          <p:cNvPr id="5122" name="Picture 2" descr="C:\Users\acer\Downloads\background ppt\sil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74" y="132340"/>
            <a:ext cx="1862012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649914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>
                <a:latin typeface="Algerian" pitchFamily="82" charset="0"/>
              </a:rPr>
              <a:t>Sikap yang Sesuai dengan Sila Pertama Pancasila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0" y="4386233"/>
            <a:ext cx="273630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518"/>
            <a:ext cx="2434470" cy="255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5" y="4386233"/>
            <a:ext cx="420422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73" y="1532586"/>
            <a:ext cx="2548461" cy="257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5" y="1558518"/>
            <a:ext cx="2962399" cy="255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88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E367A-094D-4F38-B70A-57DF969B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US" dirty="0" err="1">
                <a:latin typeface="Algerian" panose="04020705040A02060702" pitchFamily="82" charset="0"/>
              </a:rPr>
              <a:t>Tugas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E24E-B5B2-447C-BF87-4A6D4D290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en-US" dirty="0" err="1"/>
              <a:t>Tuliskan</a:t>
            </a:r>
            <a:r>
              <a:rPr lang="en-US" dirty="0"/>
              <a:t> 3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pengamalan</a:t>
            </a:r>
            <a:r>
              <a:rPr lang="en-US" dirty="0"/>
              <a:t> </a:t>
            </a:r>
            <a:r>
              <a:rPr lang="en-US" dirty="0" err="1"/>
              <a:t>sila</a:t>
            </a:r>
            <a:r>
              <a:rPr lang="en-US" dirty="0"/>
              <a:t> 1 yang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! </a:t>
            </a:r>
          </a:p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dikumpulkan</a:t>
            </a:r>
            <a:r>
              <a:rPr lang="en-US" dirty="0"/>
              <a:t> dan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teleconference </a:t>
            </a:r>
            <a:r>
              <a:rPr lang="en-US" dirty="0" err="1"/>
              <a:t>Tematik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640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C:\Users\acer\Downloads\background ppt\teno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408712" cy="519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314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276</TotalTime>
  <Words>107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Aharoni</vt:lpstr>
      <vt:lpstr>Algerian</vt:lpstr>
      <vt:lpstr>Arial</vt:lpstr>
      <vt:lpstr>Berlin Sans FB Demi</vt:lpstr>
      <vt:lpstr>Calibri</vt:lpstr>
      <vt:lpstr>Century Schoolbook</vt:lpstr>
      <vt:lpstr>Office Theme</vt:lpstr>
      <vt:lpstr>LAMBANG NEGARA DAN SILA PERTAMA PANCASILA</vt:lpstr>
      <vt:lpstr>PowerPoint Presentation</vt:lpstr>
      <vt:lpstr>PowerPoint Presentation</vt:lpstr>
      <vt:lpstr>PowerPoint Presentation</vt:lpstr>
      <vt:lpstr>SILA PERTAMA PANCASILA</vt:lpstr>
      <vt:lpstr>Sikap yang Sesuai dengan Sila Pertama Pancasila</vt:lpstr>
      <vt:lpstr>Tugas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LAMBANG NEGARA DAN SILA PERTAMA PANCASILA</dc:title>
  <dc:creator>acer</dc:creator>
  <cp:lastModifiedBy>Elena Mahanani</cp:lastModifiedBy>
  <cp:revision>19</cp:revision>
  <dcterms:created xsi:type="dcterms:W3CDTF">2020-07-14T04:05:08Z</dcterms:created>
  <dcterms:modified xsi:type="dcterms:W3CDTF">2020-07-15T00:53:20Z</dcterms:modified>
</cp:coreProperties>
</file>