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5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2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7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8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9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9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EF399-1A79-4664-A361-BC0D49457AA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5454-39CD-42C3-9125-DE2EA227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7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jambu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rindang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batangku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daunku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tumbang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tumbang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tumbang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tumbang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/>
              <a:t>… </a:t>
            </a:r>
            <a:r>
              <a:rPr lang="en-US" dirty="0" err="1"/>
              <a:t>krek</a:t>
            </a:r>
            <a:r>
              <a:rPr lang="en-US" dirty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3193" y="759853"/>
            <a:ext cx="2481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/>
              <a:t>Pohon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Jambu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19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547" y="2501530"/>
            <a:ext cx="11487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Algerian" panose="04020705040A02060702" pitchFamily="82" charset="0"/>
              </a:rPr>
              <a:t>Penjumlahan</a:t>
            </a:r>
            <a:r>
              <a:rPr lang="en-US" sz="4000" dirty="0" smtClean="0">
                <a:latin typeface="Algerian" panose="04020705040A02060702" pitchFamily="82" charset="0"/>
              </a:rPr>
              <a:t> </a:t>
            </a:r>
            <a:r>
              <a:rPr lang="en-US" sz="4000" dirty="0" err="1" smtClean="0">
                <a:latin typeface="Algerian" panose="04020705040A02060702" pitchFamily="82" charset="0"/>
              </a:rPr>
              <a:t>dan</a:t>
            </a:r>
            <a:endParaRPr lang="en-US" sz="4000" dirty="0" smtClean="0">
              <a:latin typeface="Algerian" panose="04020705040A02060702" pitchFamily="82" charset="0"/>
            </a:endParaRPr>
          </a:p>
          <a:p>
            <a:pPr algn="ctr"/>
            <a:r>
              <a:rPr lang="en-US" sz="4000" dirty="0" smtClean="0">
                <a:latin typeface="Algerian" panose="04020705040A02060702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pengurangan</a:t>
            </a:r>
            <a:r>
              <a:rPr lang="en-US" sz="4000" dirty="0" smtClean="0">
                <a:latin typeface="Algerian" panose="04020705040A02060702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bilangan</a:t>
            </a:r>
            <a:endParaRPr lang="en-US" sz="4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0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141667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Penjumlahan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dengan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Cara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Mendatar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dan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Bersusun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ke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Bawah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endParaRPr lang="en-US" sz="3200" dirty="0">
              <a:latin typeface="Bahnschrift SemiBol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6884" y="933185"/>
            <a:ext cx="9942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Pak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kebun</a:t>
            </a:r>
            <a:r>
              <a:rPr lang="en-US" dirty="0" smtClean="0"/>
              <a:t>. </a:t>
            </a:r>
            <a:r>
              <a:rPr lang="en-US" dirty="0" err="1" smtClean="0"/>
              <a:t>Kebun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Pak </a:t>
            </a:r>
            <a:r>
              <a:rPr lang="en-US" dirty="0" err="1" smtClean="0"/>
              <a:t>Hasa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2.351 ton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Pak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1.423 ton.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peekebunan</a:t>
            </a:r>
            <a:r>
              <a:rPr lang="en-US" dirty="0" smtClean="0"/>
              <a:t> Pak </a:t>
            </a:r>
            <a:r>
              <a:rPr lang="en-US" dirty="0" err="1" smtClean="0"/>
              <a:t>Hasan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44227" y="2339236"/>
            <a:ext cx="1396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7030A0"/>
                </a:solidFill>
              </a:rPr>
              <a:t>Penyelesaian</a:t>
            </a:r>
            <a:r>
              <a:rPr lang="en-US" sz="1600" b="1" dirty="0" smtClean="0">
                <a:solidFill>
                  <a:srgbClr val="7030A0"/>
                </a:solidFill>
              </a:rPr>
              <a:t> :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3787" y="2581703"/>
            <a:ext cx="19527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2.351 + 1.423 = …..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53787" y="3165296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2.351	=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4847" y="2877333"/>
            <a:ext cx="60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30098" y="316529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.000  +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06851" y="42893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08865" y="3159156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  +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11196" y="315301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 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17292" y="31591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7263" y="352234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1.423	=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13432" y="3515557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1.000  +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27940" y="352725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  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11196" y="351497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 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23487" y="35088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1768028" y="3663085"/>
            <a:ext cx="4100751" cy="369332"/>
            <a:chOff x="1768028" y="3663085"/>
            <a:chExt cx="4100751" cy="36933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768028" y="3870369"/>
              <a:ext cx="3850719" cy="32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89454" y="3663085"/>
              <a:ext cx="279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70063" y="3919144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    3.000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729419" y="3919144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  700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8742" y="392230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70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66554" y="391914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 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770063" y="4292325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    3.774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38085" y="1918391"/>
            <a:ext cx="178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 Cara </a:t>
            </a:r>
            <a:r>
              <a:rPr lang="en-US" b="1" dirty="0" err="1" smtClean="0"/>
              <a:t>Mendatar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185967" y="1969904"/>
            <a:ext cx="368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 Cara </a:t>
            </a:r>
            <a:r>
              <a:rPr lang="en-US" b="1" dirty="0" err="1" smtClean="0"/>
              <a:t>Mendatar</a:t>
            </a:r>
            <a:r>
              <a:rPr lang="en-US" b="1" dirty="0" smtClean="0"/>
              <a:t> </a:t>
            </a:r>
            <a:r>
              <a:rPr lang="en-US" b="1" dirty="0" err="1" smtClean="0"/>
              <a:t>Bersusun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300886" y="320592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2.351	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00886" y="2337802"/>
            <a:ext cx="1396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7030A0"/>
                </a:solidFill>
              </a:rPr>
              <a:t>Penyelesaian</a:t>
            </a:r>
            <a:r>
              <a:rPr lang="en-US" sz="1600" b="1" dirty="0" smtClean="0">
                <a:solidFill>
                  <a:srgbClr val="7030A0"/>
                </a:solidFill>
              </a:rPr>
              <a:t> :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07978" y="2581703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2.351 + 1.423 = …..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07978" y="2873500"/>
            <a:ext cx="60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00989" y="352234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1.423	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7307978" y="3663085"/>
            <a:ext cx="955465" cy="369332"/>
            <a:chOff x="7307978" y="3663085"/>
            <a:chExt cx="955465" cy="36933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7307978" y="3878170"/>
              <a:ext cx="69130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963361" y="36630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330832" y="390349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3.774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5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4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141667"/>
            <a:ext cx="1009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Pengurangan</a:t>
            </a:r>
            <a:r>
              <a:rPr lang="en-US" sz="3600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Tanpa</a:t>
            </a:r>
            <a:r>
              <a:rPr lang="en-US" sz="3600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Teknik</a:t>
            </a:r>
            <a:r>
              <a:rPr lang="en-US" sz="3600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Menyimpan</a:t>
            </a:r>
            <a:endParaRPr lang="en-US" sz="3600" dirty="0">
              <a:solidFill>
                <a:srgbClr val="7030A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1088729"/>
            <a:ext cx="1135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Bibi</a:t>
            </a:r>
            <a:r>
              <a:rPr lang="en-US" dirty="0" smtClean="0"/>
              <a:t> </a:t>
            </a:r>
            <a:r>
              <a:rPr lang="en-US" dirty="0" err="1" smtClean="0"/>
              <a:t>memanen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jeruk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3.915 </a:t>
            </a:r>
            <a:r>
              <a:rPr lang="en-US" dirty="0" err="1" smtClean="0"/>
              <a:t>buah</a:t>
            </a:r>
            <a:r>
              <a:rPr lang="en-US" dirty="0" smtClean="0"/>
              <a:t>.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jeruk</a:t>
            </a:r>
            <a:r>
              <a:rPr lang="en-US" dirty="0" smtClean="0"/>
              <a:t> yang </a:t>
            </a:r>
            <a:r>
              <a:rPr lang="en-US" dirty="0" err="1" smtClean="0"/>
              <a:t>busuk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1.314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jeruk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jeruk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busuk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02666" y="1991419"/>
            <a:ext cx="160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/>
                </a:solidFill>
              </a:rPr>
              <a:t>Penyelesaian</a:t>
            </a:r>
            <a:r>
              <a:rPr lang="en-US" b="1" dirty="0" smtClean="0">
                <a:solidFill>
                  <a:schemeClr val="accent4"/>
                </a:solidFill>
              </a:rPr>
              <a:t> : 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568" y="2292150"/>
            <a:ext cx="1947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3.915 – 1.314 = ….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429568" y="2845408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3.915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568" y="2568779"/>
            <a:ext cx="65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9568" y="3166918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1.314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480180" y="3308728"/>
            <a:ext cx="912814" cy="369332"/>
            <a:chOff x="3480180" y="3308728"/>
            <a:chExt cx="912814" cy="36933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480180" y="3493394"/>
              <a:ext cx="65761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137796" y="3308728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453763" y="349982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  <p:bldP spid="19" grpId="0"/>
      <p:bldP spid="20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AutoShape 2" descr="24 Template PowerPoint Tema Pendidikan – Computer 10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2" name="TextBox 11"/>
          <p:cNvSpPr txBox="1"/>
          <p:nvPr/>
        </p:nvSpPr>
        <p:spPr>
          <a:xfrm>
            <a:off x="1883391" y="1027906"/>
            <a:ext cx="1752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Latihan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3390" y="1835151"/>
            <a:ext cx="9470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toko</a:t>
            </a:r>
            <a:r>
              <a:rPr lang="en-US" dirty="0" smtClean="0"/>
              <a:t> Pak Sam </a:t>
            </a:r>
            <a:r>
              <a:rPr lang="en-US" dirty="0" err="1" smtClean="0"/>
              <a:t>terdapat</a:t>
            </a:r>
            <a:r>
              <a:rPr lang="en-US" dirty="0" smtClean="0"/>
              <a:t> 2.432 </a:t>
            </a:r>
            <a:r>
              <a:rPr lang="en-US" dirty="0" err="1" smtClean="0"/>
              <a:t>pakaian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terjual</a:t>
            </a:r>
            <a:r>
              <a:rPr lang="en-US" dirty="0" smtClean="0"/>
              <a:t> 1.211         </a:t>
            </a:r>
            <a:r>
              <a:rPr lang="en-US" dirty="0" err="1" smtClean="0"/>
              <a:t>buah</a:t>
            </a:r>
            <a:r>
              <a:rPr lang="en-US" dirty="0" smtClean="0"/>
              <a:t>.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toko</a:t>
            </a:r>
            <a:r>
              <a:rPr lang="en-US" dirty="0" smtClean="0"/>
              <a:t> Pak Sam </a:t>
            </a:r>
            <a:r>
              <a:rPr lang="en-US" dirty="0" err="1" smtClean="0"/>
              <a:t>adalah</a:t>
            </a:r>
            <a:r>
              <a:rPr lang="en-US" dirty="0" smtClean="0"/>
              <a:t> ....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83389" y="2477501"/>
            <a:ext cx="94704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2"/>
            </a:pPr>
            <a:r>
              <a:rPr lang="en-US" dirty="0" err="1" smtClean="0"/>
              <a:t>Beni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jeruk</a:t>
            </a:r>
            <a:r>
              <a:rPr lang="en-US" dirty="0" smtClean="0">
                <a:effectLst/>
              </a:rPr>
              <a:t> 4.214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Kemudian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membeli</a:t>
            </a:r>
            <a:r>
              <a:rPr lang="en-US" dirty="0" smtClean="0">
                <a:effectLst/>
              </a:rPr>
              <a:t> 1.051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lagi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jeruk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milik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Beni</a:t>
            </a:r>
            <a:r>
              <a:rPr lang="en-US" dirty="0" smtClean="0">
                <a:effectLst/>
              </a:rPr>
              <a:t>?</a:t>
            </a:r>
          </a:p>
          <a:p>
            <a:pPr algn="just"/>
            <a:endParaRPr lang="en-US" dirty="0"/>
          </a:p>
          <a:p>
            <a:pPr marL="342900" indent="-342900" algn="just">
              <a:buAutoNum type="arabicPeriod" startAt="2"/>
            </a:pPr>
            <a:endParaRPr lang="en-US" dirty="0" smtClean="0">
              <a:effectLst/>
            </a:endParaRPr>
          </a:p>
          <a:p>
            <a:pPr marL="342900" indent="-342900" algn="just">
              <a:buAutoNum type="arabicPeriod" startAt="2"/>
            </a:pPr>
            <a:endParaRPr lang="en-US" dirty="0"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83388" y="3123832"/>
            <a:ext cx="235673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 startAt="3"/>
            </a:pPr>
            <a:r>
              <a:rPr lang="en-US" dirty="0" smtClean="0"/>
              <a:t>2.245 + 1.641 = ….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8.145 – 7.133 = …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5.621 + 3.215 = ……</a:t>
            </a:r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0462" y="3997014"/>
            <a:ext cx="2820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5.621	= …. + …. + …. + ….</a:t>
            </a:r>
          </a:p>
          <a:p>
            <a:r>
              <a:rPr lang="en-US" dirty="0" smtClean="0"/>
              <a:t>3.215	= …. + …. + …. + ….</a:t>
            </a:r>
          </a:p>
          <a:p>
            <a:r>
              <a:rPr lang="en-US" dirty="0" smtClean="0"/>
              <a:t>	= .... + …. + …. + ….</a:t>
            </a:r>
          </a:p>
          <a:p>
            <a:r>
              <a:rPr lang="en-US" dirty="0"/>
              <a:t>	</a:t>
            </a:r>
            <a:r>
              <a:rPr lang="en-US" dirty="0" smtClean="0"/>
              <a:t>= ….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914440" y="4640126"/>
            <a:ext cx="2946025" cy="32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05232" y="44554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947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39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264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Bahnschrift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20</cp:revision>
  <dcterms:created xsi:type="dcterms:W3CDTF">2020-07-27T12:32:07Z</dcterms:created>
  <dcterms:modified xsi:type="dcterms:W3CDTF">2020-07-28T03:01:20Z</dcterms:modified>
</cp:coreProperties>
</file>