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03FB"/>
    <a:srgbClr val="203214"/>
    <a:srgbClr val="660066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5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4560-11CD-43B5-B8B1-653E08151607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73DE-1551-4233-8951-6C2918CC4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03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4560-11CD-43B5-B8B1-653E08151607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73DE-1551-4233-8951-6C2918CC4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93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4560-11CD-43B5-B8B1-653E08151607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73DE-1551-4233-8951-6C2918CC4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53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4560-11CD-43B5-B8B1-653E08151607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73DE-1551-4233-8951-6C2918CC4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539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4560-11CD-43B5-B8B1-653E08151607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73DE-1551-4233-8951-6C2918CC4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118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4560-11CD-43B5-B8B1-653E08151607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73DE-1551-4233-8951-6C2918CC4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206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4560-11CD-43B5-B8B1-653E08151607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73DE-1551-4233-8951-6C2918CC4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3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4560-11CD-43B5-B8B1-653E08151607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73DE-1551-4233-8951-6C2918CC4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634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4560-11CD-43B5-B8B1-653E08151607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73DE-1551-4233-8951-6C2918CC4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82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4560-11CD-43B5-B8B1-653E08151607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73DE-1551-4233-8951-6C2918CC4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589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4560-11CD-43B5-B8B1-653E08151607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73DE-1551-4233-8951-6C2918CC4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327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A4560-11CD-43B5-B8B1-653E08151607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073DE-1551-4233-8951-6C2918CC4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558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wma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8.jpg"/><Relationship Id="rId3" Type="http://schemas.microsoft.com/office/2007/relationships/media" Target="../media/media3.wma"/><Relationship Id="rId7" Type="http://schemas.microsoft.com/office/2007/relationships/media" Target="../media/media5.wma"/><Relationship Id="rId12" Type="http://schemas.openxmlformats.org/officeDocument/2006/relationships/audio" Target="../media/media7.wma"/><Relationship Id="rId17" Type="http://schemas.openxmlformats.org/officeDocument/2006/relationships/image" Target="../media/image7.jpg"/><Relationship Id="rId2" Type="http://schemas.openxmlformats.org/officeDocument/2006/relationships/audio" Target="../media/media2.wma"/><Relationship Id="rId16" Type="http://schemas.openxmlformats.org/officeDocument/2006/relationships/image" Target="../media/image6.jpeg"/><Relationship Id="rId1" Type="http://schemas.microsoft.com/office/2007/relationships/media" Target="../media/media2.wma"/><Relationship Id="rId6" Type="http://schemas.openxmlformats.org/officeDocument/2006/relationships/audio" Target="../media/media4.wma"/><Relationship Id="rId11" Type="http://schemas.microsoft.com/office/2007/relationships/media" Target="../media/media7.wma"/><Relationship Id="rId5" Type="http://schemas.microsoft.com/office/2007/relationships/media" Target="../media/media4.wma"/><Relationship Id="rId15" Type="http://schemas.openxmlformats.org/officeDocument/2006/relationships/image" Target="../media/image5.jpg"/><Relationship Id="rId10" Type="http://schemas.openxmlformats.org/officeDocument/2006/relationships/audio" Target="../media/media6.wma"/><Relationship Id="rId19" Type="http://schemas.openxmlformats.org/officeDocument/2006/relationships/image" Target="../media/image3.png"/><Relationship Id="rId4" Type="http://schemas.openxmlformats.org/officeDocument/2006/relationships/audio" Target="../media/media3.wma"/><Relationship Id="rId9" Type="http://schemas.microsoft.com/office/2007/relationships/media" Target="../media/media6.wma"/><Relationship Id="rId1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11.wma"/><Relationship Id="rId13" Type="http://schemas.microsoft.com/office/2007/relationships/media" Target="../media/media14.wma"/><Relationship Id="rId18" Type="http://schemas.openxmlformats.org/officeDocument/2006/relationships/image" Target="../media/image10.jpeg"/><Relationship Id="rId3" Type="http://schemas.microsoft.com/office/2007/relationships/media" Target="../media/media9.wma"/><Relationship Id="rId21" Type="http://schemas.openxmlformats.org/officeDocument/2006/relationships/image" Target="../media/image13.jpg"/><Relationship Id="rId7" Type="http://schemas.microsoft.com/office/2007/relationships/media" Target="../media/media11.wma"/><Relationship Id="rId12" Type="http://schemas.openxmlformats.org/officeDocument/2006/relationships/audio" Target="../media/media13.wma"/><Relationship Id="rId17" Type="http://schemas.openxmlformats.org/officeDocument/2006/relationships/image" Target="../media/image9.jpeg"/><Relationship Id="rId2" Type="http://schemas.openxmlformats.org/officeDocument/2006/relationships/audio" Target="../media/media8.wma"/><Relationship Id="rId16" Type="http://schemas.openxmlformats.org/officeDocument/2006/relationships/image" Target="../media/image4.jpg"/><Relationship Id="rId20" Type="http://schemas.openxmlformats.org/officeDocument/2006/relationships/image" Target="../media/image12.png"/><Relationship Id="rId1" Type="http://schemas.microsoft.com/office/2007/relationships/media" Target="../media/media8.wma"/><Relationship Id="rId6" Type="http://schemas.openxmlformats.org/officeDocument/2006/relationships/audio" Target="../media/media10.wma"/><Relationship Id="rId11" Type="http://schemas.microsoft.com/office/2007/relationships/media" Target="../media/media13.wma"/><Relationship Id="rId5" Type="http://schemas.microsoft.com/office/2007/relationships/media" Target="../media/media10.wma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3.png"/><Relationship Id="rId10" Type="http://schemas.openxmlformats.org/officeDocument/2006/relationships/audio" Target="../media/media12.wma"/><Relationship Id="rId19" Type="http://schemas.openxmlformats.org/officeDocument/2006/relationships/image" Target="../media/image11.jpg"/><Relationship Id="rId4" Type="http://schemas.openxmlformats.org/officeDocument/2006/relationships/audio" Target="../media/media9.wma"/><Relationship Id="rId9" Type="http://schemas.microsoft.com/office/2007/relationships/media" Target="../media/media12.wma"/><Relationship Id="rId14" Type="http://schemas.openxmlformats.org/officeDocument/2006/relationships/audio" Target="../media/media14.wma"/><Relationship Id="rId22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16.wma"/><Relationship Id="rId7" Type="http://schemas.openxmlformats.org/officeDocument/2006/relationships/image" Target="../media/image16.jpeg"/><Relationship Id="rId2" Type="http://schemas.openxmlformats.org/officeDocument/2006/relationships/audio" Target="../media/media15.wma"/><Relationship Id="rId1" Type="http://schemas.microsoft.com/office/2007/relationships/media" Target="../media/media15.wma"/><Relationship Id="rId6" Type="http://schemas.openxmlformats.org/officeDocument/2006/relationships/image" Target="../media/image15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6.wm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48270" y="1992696"/>
            <a:ext cx="66841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Ketuhanan</a:t>
            </a:r>
            <a:r>
              <a:rPr lang="en-US" sz="4400" dirty="0" smtClean="0"/>
              <a:t> Yang </a:t>
            </a:r>
            <a:r>
              <a:rPr lang="en-US" sz="4400" dirty="0" err="1"/>
              <a:t>M</a:t>
            </a:r>
            <a:r>
              <a:rPr lang="en-US" sz="4400" dirty="0" err="1" smtClean="0"/>
              <a:t>aha</a:t>
            </a:r>
            <a:r>
              <a:rPr lang="en-US" sz="4400" dirty="0" smtClean="0"/>
              <a:t> </a:t>
            </a:r>
            <a:r>
              <a:rPr lang="en-US" sz="4400" dirty="0" err="1" smtClean="0"/>
              <a:t>Esa</a:t>
            </a:r>
            <a:endParaRPr lang="en-US" sz="4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503" y="1348123"/>
            <a:ext cx="787288" cy="79788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52012" y="31019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58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0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75795" y="511442"/>
            <a:ext cx="9172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Bahnschrift" panose="020B0502040204020203" pitchFamily="34" charset="0"/>
              </a:rPr>
              <a:t>Sikap-sikap</a:t>
            </a:r>
            <a:r>
              <a:rPr lang="en-US" sz="2400" b="1" dirty="0" smtClean="0">
                <a:solidFill>
                  <a:srgbClr val="C00000"/>
                </a:solidFill>
                <a:latin typeface="Bahnschrift" panose="020B0502040204020203" pitchFamily="34" charset="0"/>
              </a:rPr>
              <a:t> yang </a:t>
            </a:r>
            <a:r>
              <a:rPr lang="en-US" sz="2400" b="1" dirty="0" err="1" smtClean="0">
                <a:solidFill>
                  <a:srgbClr val="C00000"/>
                </a:solidFill>
              </a:rPr>
              <a:t>sesuai</a:t>
            </a:r>
            <a:r>
              <a:rPr lang="en-US" sz="2400" b="1" dirty="0" smtClean="0">
                <a:solidFill>
                  <a:srgbClr val="C00000"/>
                </a:solidFill>
                <a:latin typeface="Bahnschrift" panose="020B0502040204020203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Bahnschrift" panose="020B0502040204020203" pitchFamily="34" charset="0"/>
              </a:rPr>
              <a:t>dengan</a:t>
            </a:r>
            <a:r>
              <a:rPr lang="en-US" sz="2400" b="1" dirty="0" smtClean="0">
                <a:solidFill>
                  <a:srgbClr val="C00000"/>
                </a:solidFill>
                <a:latin typeface="Bahnschrift" panose="020B0502040204020203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Bahnschrift" panose="020B0502040204020203" pitchFamily="34" charset="0"/>
              </a:rPr>
              <a:t>sila</a:t>
            </a:r>
            <a:r>
              <a:rPr lang="en-US" sz="2400" b="1" dirty="0" smtClean="0">
                <a:solidFill>
                  <a:srgbClr val="C00000"/>
                </a:solidFill>
                <a:latin typeface="Bahnschrift" panose="020B0502040204020203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Bahnschrift" panose="020B0502040204020203" pitchFamily="34" charset="0"/>
              </a:rPr>
              <a:t>pertama</a:t>
            </a:r>
            <a:r>
              <a:rPr lang="en-US" sz="2400" b="1" dirty="0" smtClean="0">
                <a:solidFill>
                  <a:srgbClr val="C00000"/>
                </a:solidFill>
                <a:latin typeface="Bahnschrift" panose="020B0502040204020203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Bahnschrift" panose="020B0502040204020203" pitchFamily="34" charset="0"/>
              </a:rPr>
              <a:t>Pancasila</a:t>
            </a:r>
            <a:r>
              <a:rPr lang="en-US" sz="2400" b="1" dirty="0" smtClean="0">
                <a:solidFill>
                  <a:srgbClr val="C00000"/>
                </a:solidFill>
                <a:latin typeface="Bahnschrift" panose="020B0502040204020203" pitchFamily="34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Bahnschrift" panose="020B0502040204020203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084975" y="1389184"/>
            <a:ext cx="2726837" cy="2396980"/>
            <a:chOff x="2084975" y="1389184"/>
            <a:chExt cx="2726837" cy="239698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15" cstate="print">
              <a:clrChange>
                <a:clrFrom>
                  <a:srgbClr val="F8EDD1"/>
                </a:clrFrom>
                <a:clrTo>
                  <a:srgbClr val="F8EDD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6" r="1586" b="8822"/>
            <a:stretch/>
          </p:blipFill>
          <p:spPr>
            <a:xfrm>
              <a:off x="2275795" y="1389184"/>
              <a:ext cx="2295057" cy="2039816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2084975" y="3416832"/>
              <a:ext cx="27268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Menjaga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kesehatan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tubuh</a:t>
              </a:r>
              <a:r>
                <a:rPr lang="en-US" b="1" dirty="0" smtClean="0"/>
                <a:t> </a:t>
              </a:r>
              <a:endParaRPr lang="en-US" b="1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029516" y="1690155"/>
            <a:ext cx="2751466" cy="2081996"/>
            <a:chOff x="7029516" y="1690155"/>
            <a:chExt cx="2751466" cy="208199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9516" y="1690155"/>
              <a:ext cx="2751466" cy="1738845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7510482" y="3402819"/>
              <a:ext cx="17418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Tidak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mengejek</a:t>
              </a:r>
              <a:r>
                <a:rPr lang="en-US" b="1" dirty="0" smtClean="0"/>
                <a:t> </a:t>
              </a:r>
              <a:endParaRPr lang="en-US" b="1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221743" y="4076198"/>
            <a:ext cx="3241850" cy="2676434"/>
            <a:chOff x="2221743" y="4076198"/>
            <a:chExt cx="3241850" cy="267643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7" cstate="print">
              <a:clrChange>
                <a:clrFrom>
                  <a:srgbClr val="F9EED2"/>
                </a:clrFrom>
                <a:clrTo>
                  <a:srgbClr val="F9EED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294" r="1586" b="16776"/>
            <a:stretch/>
          </p:blipFill>
          <p:spPr>
            <a:xfrm>
              <a:off x="2275795" y="4076198"/>
              <a:ext cx="3077641" cy="2307102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2221743" y="6383300"/>
              <a:ext cx="3241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Menghargai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kemampuan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teman</a:t>
              </a:r>
              <a:endParaRPr lang="en-US" b="1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767178" y="4407291"/>
            <a:ext cx="3276142" cy="2445114"/>
            <a:chOff x="6767178" y="4407291"/>
            <a:chExt cx="3276142" cy="244511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9516" y="4407291"/>
              <a:ext cx="2429759" cy="1976009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6767178" y="6206074"/>
              <a:ext cx="32761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/>
                <a:t>Berdoa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sebelum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dan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sesudah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melakukan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kegiatan</a:t>
              </a:r>
              <a:endParaRPr lang="en-US" b="1" dirty="0"/>
            </a:p>
          </p:txBody>
        </p:sp>
      </p:grpSp>
      <p:pic>
        <p:nvPicPr>
          <p:cNvPr id="1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8620357" y="547852"/>
            <a:ext cx="609600" cy="609600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4081732" y="1863230"/>
            <a:ext cx="609600" cy="609600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7205682" y="1799492"/>
            <a:ext cx="609600" cy="609600"/>
          </a:xfrm>
          <a:prstGeom prst="rect">
            <a:avLst/>
          </a:prstGeom>
        </p:spPr>
      </p:pic>
      <p:pic>
        <p:nvPicPr>
          <p:cNvPr id="20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006174" y="3797691"/>
            <a:ext cx="609600" cy="6096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7324431" y="5001883"/>
            <a:ext cx="609600" cy="609600"/>
          </a:xfrm>
          <a:prstGeom prst="rect">
            <a:avLst/>
          </a:prstGeom>
        </p:spPr>
      </p:pic>
      <p:pic>
        <p:nvPicPr>
          <p:cNvPr id="22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29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17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351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01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7523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5015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151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 showWhenStopped="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 showWhenStopped="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50720" y="436097"/>
            <a:ext cx="8093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Bahnschrift" panose="020B0502040204020203" pitchFamily="34" charset="0"/>
              </a:rPr>
              <a:t>Yang </a:t>
            </a:r>
            <a:r>
              <a:rPr lang="en-US" sz="2400" b="1" dirty="0" err="1" smtClean="0">
                <a:solidFill>
                  <a:srgbClr val="002060"/>
                </a:solidFill>
                <a:latin typeface="Bahnschrift" panose="020B0502040204020203" pitchFamily="34" charset="0"/>
              </a:rPr>
              <a:t>dilakukan</a:t>
            </a:r>
            <a:r>
              <a:rPr lang="en-US" sz="2400" b="1" dirty="0" smtClean="0">
                <a:solidFill>
                  <a:srgbClr val="002060"/>
                </a:solidFill>
                <a:latin typeface="Bahnschrift" panose="020B0502040204020203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Bahnschrift" panose="020B0502040204020203" pitchFamily="34" charset="0"/>
              </a:rPr>
              <a:t>untuk</a:t>
            </a:r>
            <a:r>
              <a:rPr lang="en-US" sz="2400" b="1" dirty="0" smtClean="0">
                <a:solidFill>
                  <a:srgbClr val="002060"/>
                </a:solidFill>
                <a:latin typeface="Bahnschrift" panose="020B0502040204020203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Bahnschrift" panose="020B0502040204020203" pitchFamily="34" charset="0"/>
              </a:rPr>
              <a:t>menjaga</a:t>
            </a:r>
            <a:r>
              <a:rPr lang="en-US" sz="2400" b="1" dirty="0" smtClean="0">
                <a:solidFill>
                  <a:srgbClr val="002060"/>
                </a:solidFill>
                <a:latin typeface="Bahnschrift" panose="020B0502040204020203" pitchFamily="34" charset="0"/>
              </a:rPr>
              <a:t> agar </a:t>
            </a:r>
            <a:r>
              <a:rPr lang="en-US" sz="2400" b="1" dirty="0" err="1" smtClean="0">
                <a:solidFill>
                  <a:srgbClr val="002060"/>
                </a:solidFill>
                <a:latin typeface="Bahnschrift" panose="020B0502040204020203" pitchFamily="34" charset="0"/>
              </a:rPr>
              <a:t>tubuh</a:t>
            </a:r>
            <a:r>
              <a:rPr lang="en-US" sz="2400" b="1" dirty="0" smtClean="0">
                <a:solidFill>
                  <a:srgbClr val="002060"/>
                </a:solidFill>
                <a:latin typeface="Bahnschrift" panose="020B0502040204020203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Bahnschrift" panose="020B0502040204020203" pitchFamily="34" charset="0"/>
              </a:rPr>
              <a:t>tetap</a:t>
            </a:r>
            <a:r>
              <a:rPr lang="en-US" sz="2400" b="1" dirty="0" smtClean="0">
                <a:solidFill>
                  <a:srgbClr val="002060"/>
                </a:solidFill>
                <a:latin typeface="Bahnschrift" panose="020B0502040204020203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Bahnschrift" panose="020B0502040204020203" pitchFamily="34" charset="0"/>
              </a:rPr>
              <a:t>sehat</a:t>
            </a:r>
            <a:endParaRPr lang="en-US" sz="2400" b="1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791710" y="1494476"/>
            <a:ext cx="2642883" cy="1988698"/>
            <a:chOff x="1791710" y="1494476"/>
            <a:chExt cx="2642883" cy="198869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7" cstate="print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1710" y="1494476"/>
              <a:ext cx="2642883" cy="170319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2278966" y="3021509"/>
              <a:ext cx="14536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>
                  <a:solidFill>
                    <a:srgbClr val="FF0000"/>
                  </a:solidFill>
                </a:rPr>
                <a:t>Makanan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781266" y="963217"/>
            <a:ext cx="2761295" cy="2314484"/>
            <a:chOff x="4781266" y="963217"/>
            <a:chExt cx="2761295" cy="231448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1266" y="963217"/>
              <a:ext cx="2761295" cy="1725809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5422689" y="2754481"/>
              <a:ext cx="11496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CC0099"/>
                  </a:solidFill>
                </a:rPr>
                <a:t>Mandi</a:t>
              </a:r>
              <a:endParaRPr lang="en-US" sz="2800" b="1" dirty="0">
                <a:solidFill>
                  <a:srgbClr val="CC0099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734788" y="1144913"/>
            <a:ext cx="2328294" cy="2322446"/>
            <a:chOff x="7734788" y="1144913"/>
            <a:chExt cx="2328294" cy="232244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19">
              <a:clrChange>
                <a:clrFrom>
                  <a:srgbClr val="F4E6C9"/>
                </a:clrFrom>
                <a:clrTo>
                  <a:srgbClr val="F4E6C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07" r="11852" b="10441"/>
            <a:stretch/>
          </p:blipFill>
          <p:spPr>
            <a:xfrm>
              <a:off x="7734788" y="1144913"/>
              <a:ext cx="2328294" cy="1860781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8528538" y="3005694"/>
              <a:ext cx="13364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solidFill>
                    <a:schemeClr val="bg2">
                      <a:lumMod val="10000"/>
                    </a:schemeClr>
                  </a:solidFill>
                </a:rPr>
                <a:t>Istirahat</a:t>
              </a:r>
              <a:r>
                <a:rPr lang="en-US" sz="2400" b="1" dirty="0" smtClean="0">
                  <a:solidFill>
                    <a:schemeClr val="bg2">
                      <a:lumMod val="10000"/>
                    </a:schemeClr>
                  </a:solidFill>
                </a:rPr>
                <a:t> </a:t>
              </a:r>
              <a:endParaRPr lang="en-US" sz="24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950720" y="4284753"/>
            <a:ext cx="2774446" cy="2409374"/>
            <a:chOff x="1950720" y="4284753"/>
            <a:chExt cx="2774446" cy="240937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05" b="28173"/>
            <a:stretch/>
          </p:blipFill>
          <p:spPr>
            <a:xfrm>
              <a:off x="1950720" y="4284753"/>
              <a:ext cx="2774446" cy="2029426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2278966" y="6232462"/>
              <a:ext cx="21850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>
                  <a:solidFill>
                    <a:srgbClr val="660066"/>
                  </a:solidFill>
                </a:rPr>
                <a:t>Tempat</a:t>
              </a:r>
              <a:r>
                <a:rPr lang="en-US" sz="2400" b="1" dirty="0" smtClean="0">
                  <a:solidFill>
                    <a:srgbClr val="660066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660066"/>
                  </a:solidFill>
                </a:rPr>
                <a:t>Tinggal</a:t>
              </a:r>
              <a:r>
                <a:rPr lang="en-US" sz="2400" b="1" dirty="0" smtClean="0">
                  <a:solidFill>
                    <a:srgbClr val="660066"/>
                  </a:solidFill>
                </a:rPr>
                <a:t> </a:t>
              </a:r>
              <a:endParaRPr lang="en-US" sz="2400" b="1" dirty="0">
                <a:solidFill>
                  <a:srgbClr val="660066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666208" y="3856752"/>
            <a:ext cx="2116089" cy="2420915"/>
            <a:chOff x="4666208" y="3856752"/>
            <a:chExt cx="2116089" cy="242091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222"/>
            <a:stretch/>
          </p:blipFill>
          <p:spPr>
            <a:xfrm>
              <a:off x="4666208" y="3856752"/>
              <a:ext cx="2116089" cy="2199737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5106541" y="5816002"/>
              <a:ext cx="14711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solidFill>
                    <a:srgbClr val="203214"/>
                  </a:solidFill>
                </a:rPr>
                <a:t>O</a:t>
              </a:r>
              <a:r>
                <a:rPr lang="en-US" sz="2400" b="1" dirty="0" err="1" smtClean="0">
                  <a:solidFill>
                    <a:srgbClr val="203214"/>
                  </a:solidFill>
                </a:rPr>
                <a:t>lah</a:t>
              </a:r>
              <a:r>
                <a:rPr lang="en-US" sz="2400" b="1" dirty="0" smtClean="0">
                  <a:solidFill>
                    <a:srgbClr val="203214"/>
                  </a:solidFill>
                </a:rPr>
                <a:t> raga </a:t>
              </a:r>
              <a:endParaRPr lang="en-US" sz="2400" b="1" dirty="0">
                <a:solidFill>
                  <a:srgbClr val="203214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897355" y="4519720"/>
            <a:ext cx="3262366" cy="2163816"/>
            <a:chOff x="6897355" y="4519720"/>
            <a:chExt cx="3262366" cy="216381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2" cstate="print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7355" y="4519720"/>
              <a:ext cx="3262366" cy="1712742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7734788" y="6221871"/>
              <a:ext cx="17962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solidFill>
                    <a:srgbClr val="C00000"/>
                  </a:solidFill>
                </a:rPr>
                <a:t>Rekreasi</a:t>
              </a:r>
              <a:endParaRPr lang="en-US" sz="2400" b="1" dirty="0">
                <a:solidFill>
                  <a:srgbClr val="C00000"/>
                </a:solidFill>
              </a:endParaRPr>
            </a:p>
          </p:txBody>
        </p:sp>
      </p:grpSp>
      <p:pic>
        <p:nvPicPr>
          <p:cNvPr id="2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8677756" y="585115"/>
            <a:ext cx="609600" cy="609600"/>
          </a:xfrm>
          <a:prstGeom prst="rect">
            <a:avLst/>
          </a:prstGeom>
        </p:spPr>
      </p:pic>
      <p:pic>
        <p:nvPicPr>
          <p:cNvPr id="23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2476795" y="1324823"/>
            <a:ext cx="609600" cy="609600"/>
          </a:xfrm>
          <a:prstGeom prst="rect">
            <a:avLst/>
          </a:prstGeom>
        </p:spPr>
      </p:pic>
      <p:pic>
        <p:nvPicPr>
          <p:cNvPr id="24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5292218" y="2099141"/>
            <a:ext cx="609600" cy="609600"/>
          </a:xfrm>
          <a:prstGeom prst="rect">
            <a:avLst/>
          </a:prstGeom>
        </p:spPr>
      </p:pic>
      <p:pic>
        <p:nvPicPr>
          <p:cNvPr id="26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8546467" y="2449681"/>
            <a:ext cx="609600" cy="609600"/>
          </a:xfrm>
          <a:prstGeom prst="rect">
            <a:avLst/>
          </a:prstGeom>
        </p:spPr>
      </p:pic>
      <p:pic>
        <p:nvPicPr>
          <p:cNvPr id="28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2555604" y="5126083"/>
            <a:ext cx="609600" cy="609600"/>
          </a:xfrm>
          <a:prstGeom prst="rect">
            <a:avLst/>
          </a:prstGeom>
        </p:spPr>
      </p:pic>
      <p:pic>
        <p:nvPicPr>
          <p:cNvPr id="29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5359937" y="5816002"/>
            <a:ext cx="609600" cy="609600"/>
          </a:xfrm>
          <a:prstGeom prst="rect">
            <a:avLst/>
          </a:prstGeom>
        </p:spPr>
      </p:pic>
      <p:pic>
        <p:nvPicPr>
          <p:cNvPr id="30" name="Recorded Sound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7443814" y="46518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24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9009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752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7507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7028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3003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8529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8018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 showWhenStopped="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 showWhenStopped="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 showWhenStopped="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674056" y="0"/>
            <a:ext cx="14961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/>
              <a:t>Tugas</a:t>
            </a:r>
            <a:r>
              <a:rPr lang="en-US" sz="4000" b="1" dirty="0" smtClean="0"/>
              <a:t> </a:t>
            </a:r>
            <a:endParaRPr lang="en-US" sz="4000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5961">
            <a:off x="2949913" y="0"/>
            <a:ext cx="1608019" cy="903287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236763" y="1267797"/>
            <a:ext cx="7118253" cy="1351806"/>
            <a:chOff x="2236763" y="1267797"/>
            <a:chExt cx="7118253" cy="1351806"/>
          </a:xfrm>
        </p:grpSpPr>
        <p:sp>
          <p:nvSpPr>
            <p:cNvPr id="16" name="TextBox 15"/>
            <p:cNvSpPr txBox="1"/>
            <p:nvPr/>
          </p:nvSpPr>
          <p:spPr>
            <a:xfrm>
              <a:off x="2236763" y="1267797"/>
              <a:ext cx="71182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/>
                <a:t>Tulislah</a:t>
              </a:r>
              <a:r>
                <a:rPr lang="en-US" sz="2000" b="1" dirty="0" smtClean="0"/>
                <a:t> </a:t>
              </a:r>
              <a:r>
                <a:rPr lang="en-US" sz="2000" b="1" dirty="0" err="1" smtClean="0"/>
                <a:t>cerita</a:t>
              </a:r>
              <a:r>
                <a:rPr lang="en-US" sz="2000" b="1" dirty="0" smtClean="0"/>
                <a:t> </a:t>
              </a:r>
              <a:r>
                <a:rPr lang="en-US" sz="2000" b="1" dirty="0" err="1" smtClean="0"/>
                <a:t>pengalamanmu</a:t>
              </a:r>
              <a:r>
                <a:rPr lang="en-US" sz="2000" b="1" dirty="0" smtClean="0"/>
                <a:t> </a:t>
              </a:r>
              <a:r>
                <a:rPr lang="en-US" sz="2000" b="1" dirty="0" err="1" smtClean="0"/>
                <a:t>tentang</a:t>
              </a:r>
              <a:r>
                <a:rPr lang="en-US" sz="2000" b="1" dirty="0" smtClean="0"/>
                <a:t> </a:t>
              </a:r>
              <a:r>
                <a:rPr lang="en-US" sz="2000" b="1" dirty="0" err="1" smtClean="0"/>
                <a:t>hal-hal</a:t>
              </a:r>
              <a:r>
                <a:rPr lang="en-US" sz="2000" b="1" dirty="0" smtClean="0"/>
                <a:t> yang </a:t>
              </a:r>
              <a:r>
                <a:rPr lang="en-US" sz="2000" b="1" dirty="0" err="1" smtClean="0"/>
                <a:t>kamu</a:t>
              </a:r>
              <a:r>
                <a:rPr lang="en-US" sz="2000" b="1" dirty="0" smtClean="0"/>
                <a:t> </a:t>
              </a:r>
              <a:r>
                <a:rPr lang="en-US" sz="2000" b="1" dirty="0" err="1" smtClean="0"/>
                <a:t>lakukan</a:t>
              </a:r>
              <a:r>
                <a:rPr lang="en-US" sz="2000" b="1" dirty="0" smtClean="0"/>
                <a:t> </a:t>
              </a:r>
              <a:r>
                <a:rPr lang="en-US" sz="2000" b="1" dirty="0" err="1" smtClean="0"/>
                <a:t>untuk</a:t>
              </a:r>
              <a:r>
                <a:rPr lang="en-US" sz="2000" b="1" dirty="0" smtClean="0"/>
                <a:t> </a:t>
              </a:r>
              <a:r>
                <a:rPr lang="en-US" sz="2000" b="1" dirty="0" err="1" smtClean="0"/>
                <a:t>menjaga</a:t>
              </a:r>
              <a:r>
                <a:rPr lang="en-US" sz="2000" b="1" dirty="0" smtClean="0"/>
                <a:t> </a:t>
              </a:r>
              <a:r>
                <a:rPr lang="en-US" sz="2000" b="1" dirty="0" err="1" smtClean="0"/>
                <a:t>kesehatan</a:t>
              </a:r>
              <a:r>
                <a:rPr lang="en-US" sz="2000" b="1" dirty="0" smtClean="0"/>
                <a:t> </a:t>
              </a:r>
              <a:r>
                <a:rPr lang="en-US" sz="2000" b="1" dirty="0" err="1" smtClean="0"/>
                <a:t>tubuh</a:t>
              </a:r>
              <a:r>
                <a:rPr lang="en-US" sz="2000" b="1" dirty="0" smtClean="0"/>
                <a:t>! 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947324" y="2157938"/>
              <a:ext cx="27348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1503FB"/>
                  </a:solidFill>
                </a:rPr>
                <a:t>Minimal 5 </a:t>
              </a:r>
              <a:r>
                <a:rPr lang="en-US" sz="2400" b="1" dirty="0" err="1" smtClean="0">
                  <a:solidFill>
                    <a:srgbClr val="1503FB"/>
                  </a:solidFill>
                </a:rPr>
                <a:t>kalimat</a:t>
              </a:r>
              <a:r>
                <a:rPr lang="en-US" sz="2400" b="1" dirty="0" smtClean="0">
                  <a:solidFill>
                    <a:srgbClr val="1503FB"/>
                  </a:solidFill>
                </a:rPr>
                <a:t>! </a:t>
              </a:r>
              <a:endParaRPr lang="en-US" sz="2400" b="1" dirty="0">
                <a:solidFill>
                  <a:srgbClr val="1503FB"/>
                </a:solidFill>
              </a:endParaRPr>
            </a:p>
          </p:txBody>
        </p:sp>
      </p:grpSp>
      <p:pic>
        <p:nvPicPr>
          <p:cNvPr id="1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191069" y="5732930"/>
            <a:ext cx="609600" cy="609600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628530" y="9629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75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1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424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59</Words>
  <Application>Microsoft Office PowerPoint</Application>
  <PresentationFormat>Widescreen</PresentationFormat>
  <Paragraphs>16</Paragraphs>
  <Slides>4</Slides>
  <Notes>0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Bahnschrift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24</cp:revision>
  <dcterms:created xsi:type="dcterms:W3CDTF">2020-08-03T03:18:38Z</dcterms:created>
  <dcterms:modified xsi:type="dcterms:W3CDTF">2020-08-03T10:05:30Z</dcterms:modified>
</cp:coreProperties>
</file>